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6D930-5A80-4711-9AA9-2632CC3C0146}" v="18" dt="2020-08-23T06:38:3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  <c:pt idx="7">
                  <c:v>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  <c:pt idx="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7969104"/>
        <c:axId val="277969888"/>
      </c:lineChart>
      <c:catAx>
        <c:axId val="27796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7:  </a:t>
            </a:r>
            <a:r>
              <a:rPr lang="en-US" dirty="0">
                <a:solidFill>
                  <a:srgbClr val="FF0000"/>
                </a:solidFill>
              </a:rPr>
              <a:t>8/30/2020</a:t>
            </a:r>
            <a:endParaRPr lang="en-US" dirty="0"/>
          </a:p>
          <a:p>
            <a:r>
              <a:rPr lang="en-US" dirty="0"/>
              <a:t>7/24/2020 through 8/30/2020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77688214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b="1" dirty="0" err="1"/>
              <a:t>Razaring</a:t>
            </a:r>
            <a:r>
              <a:rPr lang="en-US" b="1" dirty="0"/>
              <a:t>					</a:t>
            </a:r>
          </a:p>
          <a:p>
            <a:pPr lvl="1"/>
            <a:r>
              <a:rPr lang="en-US" dirty="0"/>
              <a:t>Updated game play music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 err="1"/>
              <a:t>McFunkyPants</a:t>
            </a:r>
            <a:endParaRPr lang="en-US" b="1" dirty="0"/>
          </a:p>
          <a:p>
            <a:pPr lvl="1"/>
            <a:r>
              <a:rPr lang="en-US" dirty="0"/>
              <a:t>Updated Stats GUI</a:t>
            </a:r>
          </a:p>
          <a:p>
            <a:pPr lvl="1"/>
            <a:r>
              <a:rPr lang="en-US" dirty="0"/>
              <a:t>Added missing sprites into the code</a:t>
            </a:r>
          </a:p>
          <a:p>
            <a:pPr lvl="1"/>
            <a:r>
              <a:rPr lang="en-US" dirty="0"/>
              <a:t>Updated Status Bubbles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Casio101</a:t>
            </a:r>
          </a:p>
          <a:p>
            <a:pPr lvl="1"/>
            <a:r>
              <a:rPr lang="en-US" dirty="0"/>
              <a:t>Fixed bug with Audio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/>
              <a:t>Gabriel Cornish</a:t>
            </a:r>
          </a:p>
          <a:p>
            <a:pPr lvl="1"/>
            <a:r>
              <a:rPr lang="en-US" dirty="0"/>
              <a:t>Loaded Town House image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 err="1"/>
              <a:t>Bariskoklu</a:t>
            </a:r>
            <a:endParaRPr lang="en-US" b="1" dirty="0"/>
          </a:p>
          <a:p>
            <a:pPr lvl="1"/>
            <a:r>
              <a:rPr lang="en-US" dirty="0"/>
              <a:t>Added properties owned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EB56E-FDB5-45C8-8216-E27CF8B84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6" t="32096" r="25422" b="18206"/>
          <a:stretch/>
        </p:blipFill>
        <p:spPr>
          <a:xfrm>
            <a:off x="1069848" y="1787236"/>
            <a:ext cx="2078181" cy="1330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5C51AE-7BFB-45B3-B742-58A901D16287}"/>
              </a:ext>
            </a:extLst>
          </p:cNvPr>
          <p:cNvSpPr txBox="1"/>
          <p:nvPr/>
        </p:nvSpPr>
        <p:spPr>
          <a:xfrm>
            <a:off x="1648691" y="2999540"/>
            <a:ext cx="69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Vaan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8A7A74-BE9C-4535-9F7B-A05CFA97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72" y="1653124"/>
            <a:ext cx="1709627" cy="1709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F47214-8D33-42EF-9D5E-CC80411E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95" y="2128407"/>
            <a:ext cx="1240465" cy="12404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C34FF1-6C96-444D-9FD5-BD5BCBD2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385" y="2128407"/>
            <a:ext cx="1314542" cy="1314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4599B7-D8A3-4EFB-BCD5-49D6D4E14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714" y="2122287"/>
            <a:ext cx="1240464" cy="12404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4B4614-1B75-4A38-8AC4-6DA4742ECCF0}"/>
              </a:ext>
            </a:extLst>
          </p:cNvPr>
          <p:cNvSpPr txBox="1"/>
          <p:nvPr/>
        </p:nvSpPr>
        <p:spPr>
          <a:xfrm>
            <a:off x="4923630" y="416191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Kise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CC9BA-ECB6-4BC3-831E-D30750959E2F}"/>
              </a:ext>
            </a:extLst>
          </p:cNvPr>
          <p:cNvSpPr txBox="1"/>
          <p:nvPr/>
        </p:nvSpPr>
        <p:spPr>
          <a:xfrm>
            <a:off x="8460897" y="4161911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 Hanlon</a:t>
            </a:r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endParaRPr lang="en-US" b="1" dirty="0"/>
          </a:p>
        </p:txBody>
      </p:sp>
      <p:pic>
        <p:nvPicPr>
          <p:cNvPr id="4" name="amb_city">
            <a:hlinkClick r:id="" action="ppaction://media"/>
            <a:extLst>
              <a:ext uri="{FF2B5EF4-FFF2-40B4-BE49-F238E27FC236}">
                <a16:creationId xmlns:a16="http://schemas.microsoft.com/office/drawing/2014/main" id="{3F5A1772-78FE-40E2-A2C4-FD8D95A09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8725" y="2519507"/>
            <a:ext cx="487363" cy="48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A78EE-48F5-43C4-8051-F1CC2D81798B}"/>
              </a:ext>
            </a:extLst>
          </p:cNvPr>
          <p:cNvSpPr txBox="1"/>
          <p:nvPr/>
        </p:nvSpPr>
        <p:spPr>
          <a:xfrm>
            <a:off x="3311236" y="2519507"/>
            <a:ext cx="486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Ambience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9F45-3DB1-4121-B48C-DE20764CDABE}"/>
              </a:ext>
            </a:extLst>
          </p:cNvPr>
          <p:cNvSpPr txBox="1"/>
          <p:nvPr/>
        </p:nvSpPr>
        <p:spPr>
          <a:xfrm>
            <a:off x="2105890" y="1937409"/>
            <a:ext cx="486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mdfewkes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202</TotalTime>
  <Words>68</Words>
  <Application>Microsoft Office PowerPoint</Application>
  <PresentationFormat>Widescreen</PresentationFormat>
  <Paragraphs>27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</vt:lpstr>
      <vt:lpstr>Springfield  property manager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20</cp:revision>
  <dcterms:created xsi:type="dcterms:W3CDTF">2020-07-12T17:46:28Z</dcterms:created>
  <dcterms:modified xsi:type="dcterms:W3CDTF">2020-08-30T17:00:13Z</dcterms:modified>
</cp:coreProperties>
</file>