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3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10969A-8FFC-4E3F-8A8A-4D4AF92BD055}"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236647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0969A-8FFC-4E3F-8A8A-4D4AF92BD055}"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325483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0969A-8FFC-4E3F-8A8A-4D4AF92BD055}"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78EBF7-3DB2-4811-8C00-0A7B52DF663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9185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10969A-8FFC-4E3F-8A8A-4D4AF92BD055}"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2962096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10969A-8FFC-4E3F-8A8A-4D4AF92BD055}"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78EBF7-3DB2-4811-8C00-0A7B52DF663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7404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10969A-8FFC-4E3F-8A8A-4D4AF92BD055}"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285916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10969A-8FFC-4E3F-8A8A-4D4AF92BD055}"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3611210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10969A-8FFC-4E3F-8A8A-4D4AF92BD055}"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316357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10969A-8FFC-4E3F-8A8A-4D4AF92BD055}"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214046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0969A-8FFC-4E3F-8A8A-4D4AF92BD055}"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74024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10969A-8FFC-4E3F-8A8A-4D4AF92BD055}"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62113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10969A-8FFC-4E3F-8A8A-4D4AF92BD055}" type="datetimeFigureOut">
              <a:rPr lang="en-US" smtClean="0"/>
              <a:t>7/5/2020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322960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10969A-8FFC-4E3F-8A8A-4D4AF92BD055}" type="datetimeFigureOut">
              <a:rPr lang="en-US" smtClean="0"/>
              <a:t>7/5/2020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316238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0969A-8FFC-4E3F-8A8A-4D4AF92BD055}" type="datetimeFigureOut">
              <a:rPr lang="en-US" smtClean="0"/>
              <a:t>7/5/2020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24734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0969A-8FFC-4E3F-8A8A-4D4AF92BD055}"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259879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0969A-8FFC-4E3F-8A8A-4D4AF92BD055}"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78EBF7-3DB2-4811-8C00-0A7B52DF6635}" type="slidenum">
              <a:rPr lang="en-US" smtClean="0"/>
              <a:t>‹#›</a:t>
            </a:fld>
            <a:endParaRPr lang="en-US"/>
          </a:p>
        </p:txBody>
      </p:sp>
    </p:spTree>
    <p:extLst>
      <p:ext uri="{BB962C8B-B14F-4D97-AF65-F5344CB8AC3E}">
        <p14:creationId xmlns:p14="http://schemas.microsoft.com/office/powerpoint/2010/main" val="82429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10969A-8FFC-4E3F-8A8A-4D4AF92BD055}" type="datetimeFigureOut">
              <a:rPr lang="en-US" smtClean="0"/>
              <a:t>7/5/2020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F78EBF7-3DB2-4811-8C00-0A7B52DF6635}" type="slidenum">
              <a:rPr lang="en-US" smtClean="0"/>
              <a:t>‹#›</a:t>
            </a:fld>
            <a:endParaRPr lang="en-US"/>
          </a:p>
        </p:txBody>
      </p:sp>
    </p:spTree>
    <p:extLst>
      <p:ext uri="{BB962C8B-B14F-4D97-AF65-F5344CB8AC3E}">
        <p14:creationId xmlns:p14="http://schemas.microsoft.com/office/powerpoint/2010/main" val="2535326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lumMod val="50000"/>
                  </a:schemeClr>
                </a:solidFill>
              </a:rPr>
              <a:t>Springfield Property Manager</a:t>
            </a:r>
            <a:endParaRPr lang="en-US" dirty="0">
              <a:solidFill>
                <a:schemeClr val="bg1">
                  <a:lumMod val="50000"/>
                </a:schemeClr>
              </a:solidFill>
            </a:endParaRPr>
          </a:p>
        </p:txBody>
      </p:sp>
      <p:sp>
        <p:nvSpPr>
          <p:cNvPr id="3" name="Subtitle 2"/>
          <p:cNvSpPr>
            <a:spLocks noGrp="1"/>
          </p:cNvSpPr>
          <p:nvPr>
            <p:ph type="subTitle" idx="1"/>
          </p:nvPr>
        </p:nvSpPr>
        <p:spPr/>
        <p:txBody>
          <a:bodyPr>
            <a:normAutofit lnSpcReduction="10000"/>
          </a:bodyPr>
          <a:lstStyle/>
          <a:p>
            <a:r>
              <a:rPr lang="en-US" dirty="0" smtClean="0">
                <a:solidFill>
                  <a:schemeClr val="bg1">
                    <a:lumMod val="50000"/>
                  </a:schemeClr>
                </a:solidFill>
              </a:rPr>
              <a:t>Pitch Date:  </a:t>
            </a:r>
            <a:r>
              <a:rPr lang="en-US" dirty="0" smtClean="0">
                <a:solidFill>
                  <a:schemeClr val="bg1">
                    <a:lumMod val="50000"/>
                  </a:schemeClr>
                </a:solidFill>
              </a:rPr>
              <a:t>July 5, 2020</a:t>
            </a:r>
            <a:endParaRPr lang="en-US" dirty="0" smtClean="0">
              <a:solidFill>
                <a:schemeClr val="bg1">
                  <a:lumMod val="50000"/>
                </a:schemeClr>
              </a:solidFill>
            </a:endParaRPr>
          </a:p>
          <a:p>
            <a:r>
              <a:rPr lang="en-US" dirty="0" smtClean="0">
                <a:solidFill>
                  <a:schemeClr val="bg1">
                    <a:lumMod val="50000"/>
                  </a:schemeClr>
                </a:solidFill>
              </a:rPr>
              <a:t>Release Date:  </a:t>
            </a:r>
            <a:r>
              <a:rPr lang="en-US" dirty="0" smtClean="0">
                <a:solidFill>
                  <a:schemeClr val="bg1">
                    <a:lumMod val="50000"/>
                  </a:schemeClr>
                </a:solidFill>
              </a:rPr>
              <a:t>September 27, </a:t>
            </a:r>
            <a:r>
              <a:rPr lang="en-US" dirty="0" smtClean="0">
                <a:solidFill>
                  <a:schemeClr val="bg1">
                    <a:lumMod val="50000"/>
                  </a:schemeClr>
                </a:solidFill>
              </a:rPr>
              <a:t>2020</a:t>
            </a:r>
          </a:p>
          <a:p>
            <a:r>
              <a:rPr lang="en-US" dirty="0" smtClean="0">
                <a:solidFill>
                  <a:schemeClr val="bg1">
                    <a:lumMod val="50000"/>
                  </a:schemeClr>
                </a:solidFill>
              </a:rPr>
              <a:t>Team Lead:  Vince McKeown</a:t>
            </a:r>
            <a:endParaRPr lang="en-US" dirty="0">
              <a:solidFill>
                <a:schemeClr val="bg1">
                  <a:lumMod val="50000"/>
                </a:schemeClr>
              </a:solidFill>
            </a:endParaRPr>
          </a:p>
        </p:txBody>
      </p:sp>
      <p:sp>
        <p:nvSpPr>
          <p:cNvPr id="6" name="AutoShape 4" descr="data:image/png;base64,iVBORw0KGgoAAAANSUhEUgAAAyAAAAJYCAYAAACadoJwAAAgAElEQVR4Xuy9fdzVVZk3em1e5E1EAsYXypCCUQN8Ke1znu5bsjF0MCppcuDDjDMw0ehnnDHSGk+PDVI9PWXT59RxzsHhlGkdh8lRojCSUgm5qTAzwZJEj5LWI4omBDcgN7jPZ/32vfZee+31cq3f61prX/sfbvZeb9frur7rWi+1DZ/6yzrQhzhAHIiaA5cc920UfYtmLoK50+bCojWLUOV9KTRx+szmUI4bO6L59+ExAzCuNrbyYe4582AyhgO3Puo0llDlIRMZKh2x6FVQdLCIpIYzk1D1iuwDJ9+spbB+Nyj7cGCK7/ZRIwDiIE0qShwIlAMYAHJDzw1w6PlDcP/37ofln1sOi9cuhv6Bfq8pFicOPlAOQEYcPzL5al99vzcgxAWAhCgPlbKESEcsehUsHQgQEqJekX2UP50wEKLzu8HaB4KNIdgHARCEIKkIcSB0DmAAyDUXXAP13XXY+uBWWPqxpbBswzI4ONBYuff1I08gYvbDRwDikgUJUR4qPQmRjlj0Kkg6Vj6KyoCEqFdkH+XPJKYsSJD2gcyih2AfBEDKtwfqkThQOgcwAIQNasm5S+DyMy6HeavnlT5G1w51aXPWDgcfvmVAXABIaPIwyY/0ylW78eV1AVbQ9oHIgJB94HUkz5JB65XAiFjoCNnvEgDJ0zKpLeKApxzAAhBPh68clm4CkcEHq+zDORA2DtN2gJB4H/NYY9GroOlAApCY9dBX2oLWKwQAofmjPM0jAFIer6kn4kBlHIgNgLisXhEAqUztgus4Fr0Kmg7kFqzglCuCAQetV8LWpVjoCF2lCICELkEaP3EAwYFuAyD84Dn7lwAIQkGoSMIBW2ASil4FTwdlQLy0yOD1apCrsdDhpZI4DIoAiAOzqChxIFQO+AxAJowCGD4UYPcBHHdNkwdrgaXQReDhyy1YbGzYayFxnCimlKs8ihlF9lZd6YhFr2KhI7sGFNOCq14VM4rsrbrSEYtexUJHdg0opgUXvSIAUowMqFXigFcc8BmAfHkOwPQJAPNW21l2+uwe2P/CvmZB8dYr/qV8+5VPAISDEJfreO1cybeEizzy7Tnf1lzoiEWvJu0YTfaRrxp1tOaiVwUPJVPzLnSQfVT/lhQXtu/nCF30igBIJhOmysSBMDjgMwBxWTHBTIRMIr5nQXwGIC7y8Fn7XeiIRa8wACQI+/D4HIiLXpF9+PEGE1/4icY+kFfxVqF/LvZBAKQKCVGfxIGSOeAzAHFhhUugyNrlW7HY33QTlgunu6tsLHrlEmCRfXSXjmehluyD5o8s+qOrSwCkCK5Sm8QBzzjQbQBEXOVlwMOXbVghnAHxTHVLGQ42wPJdr7AAxHc6fM4QlqKQnnVC9uFHJie2+YMAiGeGTsMhDhTBgW4GIL5lP9h4KMAqQsvTt5kmwPJRr9IAEB/pOODxFqz0WhZuTbIPP86AEAAJ14Zo5MSBruVAVgByxkSAvYfxN1UVxWjXibCocaRtN68JxBd5pOUDr+cLHbHolSsAySq/vOuTfbRzlOwjHw3jekX20eCnL3pFGZB89JtaIQ54zYGsAOThpQB3PwFw85ZqyQw9UGTce3ZTX2Ym+iKPrIT4QkcsehULHbHoVSx0xKJXsdARi14RAMkqSapPHAiAA1kByOSxAP0DjSxIlR+XCYSNk1/JW+WY5b7zACC+yCMrX32hIxa9ioWOWPQqFjpi0atY6IhFrwiAZJUk1ScOBMCB288bAo++8Cg8+cqTAYxWP0TXCcQ3EMLBx8IZC6OQRyx0xKJXsdARi17FQkcsehULHbHoFQGQoMMxGjxxAMeBnf9bD2zdtxX6Xu6DXXt34Sp5VOq0cafBsCHDYNnUZbBi/6q2kakeI5SH7ksm5NhjzzXpiEUesdARi17FQkcsehULHbHoVSx0xKBXBEA8CrJoKMSBojhwyf/9bVh87WK4aP5FcOV3riyqm8LaXXnZShg/ajws6FnQpOPjv/6SExCpGoSw7IeKjljkEQsdsehVLHTEolex0BGLXsVCR8h6RQCksJCJGiYO+MOBMX/7j7Bq2yq4Z+c90D/Q78/AkCMZPXw01KAGGz68oY2OidNnOoEQVXdlARMGQHR0INngTbHY6YhFr2KhwxvFRw6E7MPOKB/8LtmHXU5FlOD2QQCkCO5Sm8QBzzjw1bfthx17dsCze5/1bGRuw5k7bW4HHXlMInwURUyKqkPnKjrcOOFH6ZjpiEWvYqHDD413GwXZB45fVfpdsg+cjIooRQCkCK5Sm8QBzziQ9RYsz8hpG448gfAfMWdDTHRlnRTzuO3KZ77HPrZY9CoWOmLXt9Doi0WvYqEjNP1h4yUAEqLUaMzEAUcOxAxAGCuKmkRUbMYCEwIgjkrqYfFY9CoWOjxUka4eUix6FQsdoSkjAZDQJEbjJQ6k4EDsAMQEQkzsYlmSI/tfS4qoMib8N7mNsaeMM0qBwEcKJfW0ii44CU2vgqGjzpZGPVUGGlYHB4LRK4vsYqEjJBUlABKStGisxIGUHOgGACKzxjahzF7SAB7ss+m2EVrOzv/o0OZva1YdS/42ARACHymVNJBqseiV13QQCAnEGjqH6bVeOXA1FjocSC69KAGQ0llOHRIHyudANwIQkct8Mnl55+NtzP/QF6ZbhTFh2OikzKrrH0v+VU1MDJAQ8LCyMroCseiVV3QQ+IjGTrzSqwxcjYWODCwopCoBkELYSo0SB/ziQLcDEJM0OAjhQENVloMPv6RKo/GZA7HoVel0EADxWa1zG1vpepXbyNsbioWOgthjbJYASBVcpz6JAyVzgACInuE0gZSsjF3SXSx6VQkdBEKit5JK9KoArsZCRwGssTZJAMTKIipAHAifAwRACICEr8VhURBLYFI6HQQ+wlL0lKMtXa9SjtNWLRY6bHQW8TsBkCK4Sm0SBzzjAAEQAiCeqWT0w4klMKmEDgIhZB/CuTufmVGJffjMEIexEQBxYBYVJQ6EyoEqAMibxwFcfT7AjQ8CHH3dX87ZJpAZ9fFwcMNG7+mwcTgUecRCRyx6VQkdFQAQsg+b5eX7eyV6lS8JSWux0GFjTRH2QQDExnX6nTgQAQeqACBnTQL46qUAl/0HwJHG7bVefjATyJnbN3pPh425ocgjFjpi0avS6agAfDCdI/uwWV6+v5euV/kOv9laLHTY2FOEfRAAsXGdficORMCBKgBIKGzDTCD/9ImNoZBD4/SEA7HoVSV0VARCPFGdrhhGJXpVAGdjoaMA1libJABiZREVIA6EzwECIHoZ0gQSvn77SEEselU6HQQ+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lelVztTFQkfObHFqjgCIE7uoMHEgTA4QAMkGQCgLEqbeVzFql8DEZ72qlA4CIVWobil9VqpXOVIYCx05ssS5KQIgziyjCsSB8DhAAEQPQPgvE4aNNgrW59Xq8DQy3hHzwCR0vaqUDgIg0RpIpXqVI1djoSNHljg3RQDEmWVUgTgQHgd8AiBjho+BSWMmwa69uypjpDx5iAOxARF+IN0HOvJgINGRBxcbbcSiV5XS4Rn4IPsg+5A5UKl95CeOXFrKYh81AGDmTh/iAHEgZg7c5AdxW5ZsgdtX3w7r162HLfdugSlfmeLHwBxHQXQ4Mqzg4iSPghns2DzJw5FhBRcneRTMYMfmSR4NhtVeeeNbmwBkwu+ehlfe+NYOVubxvUsbLmVVcnet71K+qLKx0SHyyYVnjA8u5YsqqxqHS18+0ZGM5SNPO7rIYorPecscmHp0Khw7eAz2TNgDa3+ztpiOCm6V6CiYwY7NkzwcGVZw8Uzy8CgDkomOgnns0jzR4cKt4suSPAiANLXMJbAsqiwBkBYHiuKxS7sEQIpzwgtmLIDxI8fDykdWFtdJCS0THSUw2aELkocDs0oomkkeHoGQTHSUwGdsF0QHllPllCN5UAYk0TSXwLSosgRACIBgs48uOsi56ksGpBzXTr0QB4gDQXPAIwASNB9p8MQBjzlAW7AIgLSppyq4TRXwCtv5XOu7lC+qLGVAPPZaNDTiAHEgXg4Q+IhXtkQZcUDgAB1CJ3UgDnQDBzw5hN4NrCYaiQPEgYwcIBCSkYFUnTjgPwcSAILd+qFaFeYkZl2Jdqkvs5XVZR+io8UZF37mlfUQdcEkjw2f+kuvLOOSz39bqzvR6BUBEK90jgZDHCAOaDhA4INUgzjQFRwgACKJ2efAvSiARQCEAAg3g0UzF8HcaXNh0ZpFQTtAosMv8ZE8SB5oDjgAENIrNFdLKUjyKIXN6E58lwcBEAIgykP4LkDMNSNFGRBzpqoQQIjIgNzQcwMcev4Q3P+9+2H555bD4rWLoX+gH+3sfClIdPgiicY4SB4kD2cOIEAI6ZUzVwutQPIolL3OjYcgDzoD4ixWqpCVAz4CkKw0eV8fAUCuueAaqO+uw9YHt8LSjy2FZRuWwcGBg96TJg+Q6PBLZCQPkocTBxDgg7VHeuXE1cILkzwKZ7FTByHIo7RbsBjn5JVdl1V2bF1VP1xqpv6KCIpVZwu6hQ7dQ4Ts+yJ47WSZUmFRTrpxp9WrLNvm8rQP7DW8S85dApefcTnMWz0vC0srr0t0VC6CtgGQPEgeThxAghDSKyeuFl6Y5FE4i5068F0eBEAGgRELilkgmteHtycHoGUAEB/oIADi9r5M0QAdC0Dy0n9qhzhAHCAOpOYAEoCkbp8qEgeIA5VzgACIBED+/cmXjEL5+z/9E8CUqRqAYMaIKZOWDgIgBEAq9240AOIAcSA8DhD4CE9mNGLiQAoOEABRAJCzXnoSnviTP1WykwMQW5m0gbvYqcsWHL6Czvtl4MI2RkyZtHQQACEAksIfURXiAHGAOABAIIS0gDgQPQfoEPqgiMXAnUtdFcDLGRBdmby3dGE1MQQ6fDwDguVvsOUQh9Crom3CKIDhQwF2H6hqBPn0S3Tkw8e8WiF55MXJfNpBy8Nz8IGmIx+2FdYK0VEYa1M13I3yCO4aXt0VpUziaQ/88oPR7OwE35akyx6IAMRURs4cYM5+ZH1QMRQ6fAQgOt3Joldps1lZruHV2ofHAOTLcwCmTwCYtzqV3/amEtHhjSiSgZA8ApWH5wCE9CpQvfJr2B2j6Ua9IgBS0hmQqgCIzubSnmXJgw4CIC2pYMEGdjteiACkG1d+fJ4LSR5+Sacr5eExCOlKefhlEm2jIXn4JRwXeRAAIQCi1V4GUorI5BAAIQDil8uk0RAHiAPecMBj8OENj2ggxIEIOEAAhAAIAZDPf1u7fY+2YEXg5YgE4kA3cCCWwD0WOrpB54hG4kAGDtAh9EHm5X1oPO/2sDLOu9+822N0+JgBwfI32HIenwEJlqc0cOKAbxyIJXiPhQ7f9IPGQxzwiAN0DW9JGRAuc8wZCl1ZzPeqW7BU+pb2DAiWDrqGN65reM+YCLD3cPg3VREdHs0+AEDyyFEeOQTtXsgjFjpyEK0X8iA6mhwgeeSgDEITBEDoHRDjmyf0Dshbm+aCPQiOAYqYG9tc+rMB26wvoT+8FODuJwBu3pKvAyq7NaKjbI6b+yN5kDyK4ADpVRFcTd8mySM974qo6Ys8CIBYMiDyVbuu74DIgaYtUBSVzSUAZfVU1/Dy9sqmgzIgcWVAJo8F6B9oZEFC/hAdfkmP5EHyKIIDpFdFcDV9mySP9LwroqYv8iAAYgjcbQ8RurwDolsV14EMDigwK+Vi22keIiyCDgIgfgGQa75yPjz6wqPw5CtPFuHPSmtz4YyFREdp3LZ3RPKw86jMEiSPMrlt74vkYedRmSVIHmVy294XHUIf5FFRZyfsIsi3RAh00CH0fGWOae2WdbfA1n1boe/lPti1dxemildlTht3GgwbMgyWTV1GdHggGZKHB0IQhkDyIHkUwQHSqyK4mr7N2OTRlgER2ZJm+w92tR77+JoqC+BSF5tFMG1dklUl7eFtzNarrNkQn+hgfNPpg48ABKu7YrbJpY6LPbnoOFav4ESAxdcuhovmXwRXfufK9B6woporL1sJ40eNhwU9C4iOimQgdkvy8EAIwhBIHiSPIjhAelUEV9O3GZs8CICUdAsWNlBUBbUhAikCIO1OpmoA0rezD1ZtWwX37LwH+gf603vAimqOHj4aalCDDR/eQHRUJAOxW5KHB0IQhkDyIHkUwQHSqyK4mr7N2ORBAEQCIOlVo71m2hfE8wIgVdNBAMQvADL3zrmwY88OeHbvs3mpRiXtzJ1GdFTCeE2nJA+fpAFA8iB5FMEB0qsiuJq+zVjkQQBEACDp1UFd8xLhhe0yMyA+0EEAxC8AAvQQYd5mQe0RB4gDxAHiAHGAOJCSA3QIPSXjqFp6Dvh4BiQ9NYHUJAASiKBomMQB4gBxgDhAHIifA3QN72AGJMuB4iz7+7MePBdV1GUcrB4mK6Mqh6nreg0vyxaxTxXgRJepysIfHd9cvneRp22sWR8ijN8VEoXEgcA5kMML4l5wIBY6vGAmDYI44C8HCIAQAGlqZ64B7++ebt6CJYMRGWQwAFD/Y2MYtRPKByEEQPx1UDQy4gBxwIEDsQTvsdDhIDoqShzoNg4QACEAQgBEc1bHllXgjHMBbpQB6TYXS/QSB0riQCxBeyx0lCR26oY4ECoHCIAQACEAQgAkVP9F4yYOEAc4B2IJ3GOhgzSTOEAcMHKADqGTgpTOAR+3YJXOhLI7pEPoZXOc+iMOlM+BWIL3WOgoXwOoR+JAMByga3glUblspynixeos74CIpFRNBxsL9iV0n86AYHjIyrjw17V8EXpF1/AG45NpoMSBdByIJWiPhY50UqRaxIGu4QABEAIgymAaG2DrgmUCIO2KheWnDqxg62vlQRmQrnHqRGgXcyCW4D0WOrpYFYl04oCNAwRACIBUDkCYCHy5hpcyIDaXgf/9zeMArj4f4MYHAY6+jq/nW0miwy+JkDwM8qggcC9EHrHQUYHpFCIPoiM1B0geetYRACEA4gUASW3dOVQUr+ElAJIDQwebOGsSwFcvBbjsPwCOHMuv3bJbIjrK5ri5P5KHhj8VBO1sJLnLIxY6KjKb3OVBdGTiAMnDAEAAgJk7fYgDpXGgiscGTcTx7EtpDKiiI9qCVQXXqU/iQLkcqCh4z53IWOjInTE5N/h7RHs8QmRXFpX9GQcAx5fdKfVXFgfoGt4cDhRj9+czoWLfllCV5Urh0p9LOy7t2uhwfQm9LIVX9UMPEVbJfeqbOEAcyIUDsQTtsdCRi1ALbuTLALC/4D6yNH89AZAs7PO9LgEQAiBNHSUA0g4QbSArKED4kad990U0PuIAcSALB2IJ3GOhI4ssy6o7CEDeNrmsDu39vLwP4MUDg+UIgNgZFnAJAiAEQAiA0EOEAbswGjpxgDjQ5EAswXssdPiumoMA5E+uA3hprB+DPelfCYD4IYniR0EAhAAIARACIMV7GuqBOEAcKJYDsQTtsdBRrLTzaZ0ASD58pFZScYBeQk/FNqqUhQN0CD0L91LWpUPoKRlH1YgDgXAglsA9FjpCUBsCICFIKdoxJgBE92J1Ud/n/dIzk47L+YW8yhMd6fjuIwDR6TrTlaLsQKeHhegVnQGJ1okTYcSBJgdiCd5jocN31SQA4ruEoh4fARBJvC5AppBA8XdPxxHwGuggANJSOqwOYfVSW44ASNSOnIgjDiQX6ldxVWrerI+Fjrz5UkR7BECK4Cq1ieQAARACILk/RGjLMBEAIQCC9E9UjDhAHHDhQCzBeyx0uMiuirIEQKrgOvU5yAECIARACIAIh9BFdWDZBPahLVjkL4kDxIEgOBBL4E50lKNuBEDK4TP1ouQAHUInxSAOdAMHPDqEPmb4GJg0ZhLs2rsraM4THX6Jr+vl4VnQTvLwa0ucUh6DAOSspf7Y8iurzdfwdr1e+SOqZCRZ5FGD5VBPu2/09Nk9qVix58yDcODWR9vqblmyBW5ffTusX7cetty7BaZ8ZYpb2544X6KjIbbt87c35bdv377m3729vbB582ajbOUy48aN62jL1g77nX1sfbEyYltyX73393qxrzqzXrlZU2GliY7srPXJ727+M7Mtq6jltin+tnz58lSMWbFiRUc9jM2n6kyqRHR0cpHkkV2zytSrD37wg/DKK69kH3RBLVx33XVw/PHHA+lVdgaXqVfY0dbgpuTomtOHTYD76vthXK3xco34N6YhBkDYRwQhc94yB6YenQrHDh6DPRP2wNrfrMU01SjjCfhgQyE6GvLY/iE7ABGD/USPBoFKXgBEDkR4fyZAJI9p1ppZeD0ssCTpVYHMTdF0Jnmk6I9V8c7vskHllFmrGoCoJuc0YiI68gGEJI927StKrz760Y+i1HzHjh2ocrZCkye7Pbm+YMGCXAEI6VU5emXTA/47OgPyhgvP7miTAxBsZ2I5DkL4dwyMLJixAMaPHA8rH1np3qRHIIToAFCtjKqyFpjsBisjggamHDqQggExJrDDFY/36UsGhI0rk165W1RhNYgOPGu997sBApC8ghCVFIsKFFV9ER12OyJ5uANC0ivSKxsH0mSkVHqFBiB89U0cWBYAYgIjIiixMaL5u0cABD1mVcFI6MgTgMhsUm2vkrMbpiwKb08HVsT+fAIgmfSKKgfJAe/9rocApEpB5xnwEh3ZOUDy6AQg2bmavgWSB8lD1B7rFqxT3/6OZvkRx49Mtls1V4kHt2ClV0d9TTlDIpdsO0MSSdDu01ayTDKtA2y+uLE3XES9bEuU/H/dyp5qH7epLhaAyJkUPkbdvvHeBxpnSYL+xGIfQQvBbfBB+F1GUk4AxI07VJo4QBwgDhAHQueANQOimwjzyn64MFC1batZP5YgKxY6BgMTbWBvOCQuZzgwoEXWI9shdAwwSsqws7ExPO7lYmhUtnIOBON3CYBUris0AOIAcYA4ECIHjBmQidNnNmk6buwIODxmIPl/FeBDZq7qJq0QBRDtmG+y30Clu8lK3ivIQYwrENGVx4KTJGMTQwYkWiWLk7CQ/O7yuvvtVar9w1VLMs3WEKKjOKmRPIrjbZqWMfKo1+tw7NgxGDZsWNIF2UcaTuPqYOQht+SjPLQARJ4EOTEMhPgCQNiYkq1YDlmDRTMXwdxpc2HRmkU4SZdZKiY6VrQAiOm2Kwx75SyKDUCwNlUHnkQgY7uqk4MjLAAhvcJIsrwyXsvDwIag/C4AuAIQHybBNJO3j5M50dGSCulVfr41rV69+OKL8Ic//AFOO+00+Nd//df8BpSypbR0iN2RXqVkvqKaSh4dW7DECZC3wbIf7MPOgLCP67W7+ZHQ3lJbFgQRvN/QcwMcev4Q3P+9+2H555bD4rWLoX+gv6jhpWs3FjqEDIgOgHCgYAIY2CyJitm6dllZ1RW9qut5MYfQg9ArhDYSHQgmFVQkVL/rOwDJIwhRibzswIToMBseySOdY8pLrw4fPgyrV6+G3bt3w/ve9z5Ys2ZNugGlrJUXHVUvNHQbHR0ZEHki5ODDVwDCxiU/aqjT4WsuuAbqu+uw9cGtsPRjS2HZhmVwcKDxJklInyDoQAAQXSZDBB3i36ore7ncdEBFlqvrVcCYDEgQ8kAoONGBYFJBRUL1uy4ARBck3nXXXUquXnHFFR3fu5RllYuY0ImOllhIHvk5hJD16qmnnoK1a9fC0KFDYf/+1kVFIndGjx4Nhw4dghNOOAE+/elPwxvf+EYYMmQIkJ23uNRt/qoNgOjS/yL4YH/7lAFxASCs7JJzl8DlZ1wO81bPy89zVNCS93QozoDI73mYshuq7VIumRQdWDFd4ZvotvQYIgaAkF5VYACWLr23D2H8IftdLABxDa4Ye1wCE135vEEI0dFueDoAQvJw84kh69XBgwdhy5Yt8POf/zw5A/L66693EH/qqafCq6++Cm94wxugv78f3vGOd8Cll16agBD22KD8Ib1y0x9dad/1qm0Llm4i5FuvOPhg//pwDoSNo7kNC7F1KR+RFtxKLHRYDqHLQEAEJ5gMiAgW2N/YDAi2bPMMyP29dAtWwSrf7c2H7Hd9AiBlBL1lTOhEB94jkDzwgDCrXrHsxWuvvQbssDnLdIwY0diav3XrVnj88ceTbEatVoM9e/Z0gBCW/Tj55JPhkksugV/+8pfwi1/8As4991y4+uqrYfHixU4AJCsdGO0ivSpHr5oZEJdVOC8BCEarqEx5HNBcw6u6mUr1hgcfKH87xHRoHHMonbeHvUnL9RB6eYylnmLiQOh+FwNA0kzmuiDDtDJqCkxsOoPZ+kB04LfEcX6rslg2WbDfSR4AaXQ9TR2MPJYtWwa//vWv4bnnnoOBgQEYO3YsnHLKKcmNVz/60Y9g+PDhMHPmTJgwYULyf3YmhH+mTZsGzzzzDJx44olw2WWXJSCFjZP9/7Of/Sx85CMf6RjCf/7nfyaARvchvbLfPhiCv0IDEL7tij9E6F0GBGNFVKY0DrCX0FU3UbEBmA6AqwCC6ayIDFTE9m03YYl1Rca01aN3DkrTmW7syAZAvPe7Ke3DFiilBSBZQEga/SM61Od3RF6mDRZJHmYOuG5RzAoKWdob/FcAACAASURBVH2WyWBgg4EQBjL4dqvjjjsO/uqv/irJhDz22GPJ9wycMKDCAAfbmrV3715473vfm/z2yCOPwDvf+U648MIL4VOf+lQHoV/84hfh9NNPNzKA9MrdQnzzVwkAMU2CjETxBXQGPHw5A8LGxh8nxB5EdxdZ9hoTRgEMHwqw+0D2tqpswYUOBkBUH1u2wgY2bK+p694Q0fHNBJKS31IGWGXIyUUeZYwnbR/dSkcUfvfkR1OJvciJsEwQQnTYAQjJw91EfNUrBhomT56cnOfYtWtXcusVAyJsWxbbUvXkk0/CkSNHYPJJJ8EbJkyAWeeck2zV6t+/Hzb/5Cfw8ssvw5gxY2Dq1Klw/vnnw7333gu//e1vkzIMxLB2Dhw4ADNmzEgOqts+ZYEQX+Vh44/8u2901E7f2FPf/8K+5jjFW6/4l/L1uz4BEA5CfAYgX54DMH0CwLzVruriV3kXOnQAhFFku1rX9no6awP7joeJgygw5DEAcZGHX5rUPppupOP02T0Qhd9NAUAwk6AuaM1SN28byDKWLHWJDjUHsvA0S91ukgc7w3HeeeclgIEBj76+PnjiiScS0MCAB/u85ZRT4G/OPBNGjxkDuyZNgpP37oWRAwOw59RT4YFHHoHHtm1LDqE//fTTyZmS448/HqZMmQInnXRSckvWj3/84yRLcuedd1pZWwYAyaIbWepaiXcskGUsWeqahokCIKwB37MgPgOQblzhtQEQEUSkyVq4AhD5Bi4TEBJ/w96C5egLcinejXqVC+MKasRFHhgAEoTfdQQg2InMdwBCdDSMCMuHogNF7DhIrxpySysPlr2YN28esHMd7CA6y1gwALJz587kjAgDDle95z1w7RNPwNDXX4fbZ8+Gv/jZz2B8fz989z3vge+//DJs+slPknrsOt5zzjkHzjzzTBg/fnzy3bPPPgt33313ss3ra1/7mtVTp6XD2vBgAdKrYu3cCYCwofAzIOxvOgeCVePuK8cAiO3dDpErplfKVdf3igAm0cVx45Lm5Gt0xd/k38U2dFcE+wxAuk+r4qHYBYB47XcDAiCYiyywGlZlYEJ0dEqJ5JE9UMTq1cSJE2HJkiXJeRD+YS+gf/3rX08yGgsXLoQJQ4bAsSFD4Mjw4TDqyBE4bmAA/jhmDDz44x/D888/D29729vgggsugEmTJiVnRNiHvaT+3e9+N9nW9e53vxuuuuoqqzmqAAiWDmvjDgC7CGDbDXSgAQhjMM+C+HQOJIQzIBhFj63M9vnbO0hSvTQuF3J9p4PXNwEQG0DR/Z607fEWrNh0ppvowQIQ3/3uD576qlZsqvNVvgaKJt0jOhrcSXvoWVfXlsXWyYTkUY08/vjHP8Jf//VfJw8NXnvttcnWKf5h74Bs2rQp+e+HP/zh5JyH+OEH0b///e8n50A+/vGPw6hRo9rK3HPPPbBjxw44evQofOUrXwH2dojt4wpAyM5tHC3XzlMBkCRgq421U1JCCQIgJTA5RRcmAGJ7s0P+XZVJsb2Q7vK7CoCw73w/hJ5CLFTFEw6kASA++l0CIHaFosBdHdQQAOntUB6fATrLcrA3O9jWK/avmAF56KGHkvMg7HYsdtPVaaedlmypYsCDlWeZkRdeeCEpw67X/Yd/+AcYOXJkG/2rVq1KyrB6q1evTurZPgRAOjkUEkB3BiA2hSj797wAyBkTAfYeDv+mKl/oKAKAmDIorhkQDjD4JKgDOVkzIL7II6tdEh1ZOdhe3xWA5Nt79ta43yUAYuclARACICotCSlQZONnL52z91nYbVc9PT3JrVX8w26yYm93sEPk7H2Pd73rXQmQYGdC2FW87He2teqVV14B9nL6dddd15ZBYe1885vfTG7WYnUIgNgv2tF5npD0KngAwoTw7KY++yxgKfHwUoC7nwC4eUvmpiptwBc6TGdAXLMTOuctrqDZAIitjaIAiC/yyKqUREdWDsYFQLjfxVw2IVLu8wpvDBO6SUtDCkyIDru/KRvYsitz/+3f/g3e9773wfTp05MMBctwsIXBhx9+OHkRnWVA2Ied7WC/s7c/WMbjTW96U/Idy6KwA+vXXHNNAlTEz7p162Dbtm3JFqxvfetbzZfWTZygDEgnd0KycycAwkjlV/LazaO8EnkAkMljAfoHGlmQkD++0CECEDFzwXiLASCsnO06XtuDhrYUP2ocGc+A+CKPrDpNdGTlYHoA4rPfdQUg+XLRrTWbP3ABIG4951ua6OjcupQvh91a6xZ5sDMeN998M8yaNSs5QM4W7fr7+5OXz3/1q181wQeGe+zmq9mzZzeBCqvz4IMPwk9/+lOndlR9dYs8YvBXzgDEt8mQg4+FMxbCoy88Ck++8iRG/70tEwsdmIcIxawDE4h4g5UoINGh2N7uEOvpHhnUtS0rBau/8G7SK5+MJRb7cNmCxfnv0+IP97sEQMq3DgqwCIAUoXU2vWKHxz/zmc8kB8Xf/va3J48Fbt++Pcl88BfRXcb15je/OVmMPOWUU5KtW/fffz889dRTyavpWT42OmII3E38wcQ9WfjrWtckj9ot626pr9i/qq1N1WOEcqe+TIbHHnsOhg0ZBsumLoOt+7ZC38t9sGvvLlceVV7+tHGnRUXHM9c+o+SpatuUCD7Y32JmQvVGiMrAZCW3ARWxDVOm5ZZ1t5BeVW4dALHZB/NXMfjdO867Q6sdIU2EsUzoREf5zqqbAt7HH38cvvGNbySPCLJbsdg2K/4AYRrOs/Mh7GHDZ555Bn7/+9+nAjJyv90kDxXPQ/K7NTgR6ouvXQwXzb8IPv7rLzkBkapBCFuFW3nZShg/ajws6FkAnI4rv3NlGluotE5sdEx+dXIHP22ggIMP9q+LE5FvzdJd5StvBeMDNBrsiUB6VallNDqPzT5EfxWy31XZOcquKtApF58iDi+kCZ0ASPmK1W16xc5xrF+/Hn75y18mN2Gxl8t9+nSbPGTeh+Svan07++qrtq2Ce3beA/0D/TBx+kwnEKJSvLKACQMgo4ePhhrUYMOHN4BIh08GgRlLbHTcd+F9SrJtIMR2Ra+Ol6pMiVhW9RK6DfCwNvt29pFeYRS44DKx2Yfsr0L1uzo7F22rYNVAN0+BCW1dQiuLQ0HSK9IrB3VBF+0GvarNvXNufceeHfDs3mebjMljMuSNFQFGVIfO506bCzIdaEl7VDAWOvjecPl2Kh6YqIxLt7VKPivCxSVfy8u+Z+3KIEf3IruunHgWZe6dpFcemQfEYh8qOkL0u65nQNg1npjPihUrOoph67KKqvp5TujYsRAdDTGSPDq1XjXfkV5BctUv9kN6FbZe1eAmqMskyBMh/x1zNsSkOFnBSB63XWEVm8pl44ANgKhaN53jUIEQ07sgqkyKmAXRZWJ4mebkkPEWrGxcpNrdxIEQ/S4BELOGEgAhAKLTEAIgamBKAKShMd2wYKIEIIz4oiZDlTFigQkBkHDCMRsA0RmX6T0P3a1ZjCuYcyC8nMhF3VsivL3eB/xKL4ejATTSNBwIze8SACEAgtFzWqkOe6XaJGMCUgSkuH642rkWgJhAiEkZWZbkyP7XkiKqjAn/TW5j7CnjjH6MwAfGzftTBnMNrzhaLLhQARTVakETQPR2AggOOkTQogM+BED80aluGYkOhPjodwmAEADB2KVrYEIBL+kV6dVmDAs6yoQECI0ARKbMNjHOXtIAHuyz6bYRWubN/+jQ5m9rVjXufDYBEAIfqfSw0kqqwMS07Uk1WPEshunMiOsVvLwvcTzyIXXKgFSqPtS5wAGf/W5IAMSkVKbtDr5N6ERH56ISdttOEVviSB4kD9KrhhWo+GCyDycAIjbEJ8WXdz7e1v6HvjDdGjxMGDY6KbPq+seSf1UTLAMkBDysrPS2AAtMdIfKVYM2nfHAbq8SgQV2/6QOFBEA8Va1unpg3vldxzNSvgaKrkpFdGQ/LOzKc1N5kgfJI0994m2RXhWrV6kBiEnYHIRwoKEqy8FHEUpDbVbPAQ5AVK+Ys9HJAMG2BUukiN905ZIVMXFEd2920g+dAalemWgEKA5U4ncJgBhlU/bKKEpRhEIUYBUbYJE8zBwg+2jwxzVzEIteEQBxlSSVx3FgMDDJChJ074KYvpfBim7AIvCQgVLznAgBEJy8yyrF7uyrldVZWP2EAEAYRzFBr++BCdGBkyO3oKIDLJIHyaMob03+Ktu1yCa5EAApSmu7vd2bzNfI2R4kZOyTQYbuADorqzpYbuoD+xtlQDxSZAIfRmGEAkAwwWIWAFJGsMsFYQtOiI7iV3dFoyB52P012YedR3IJ0is7z9LoFQEQO1+pRAoOmA6n8uZsIAQDQMSHB3m7qm1ftu9kEukdkBRCL6MKgRAtlwmANFijmwhNQUSaybMqIEV06B1NFYEiyYPkUcRCQzfoVSUAZEZ9PBzcsBFufBDg6OtlRC3F9PHmcQBXnw9Eh4K98jsgrIj4cKAJhGAPr+u2YbG2tbdaDV7LizmknozDcY97HppGemXgYgUAJBR52ABIEX53ed2ens8LENiCy7TgA2uzREc7p0gebtuedHpGekV65ZpxwfisEPSqMgBy5vaNcNl/ABxp3MIb5OesSQBfvRSIDiQAwYAQVVYE8x3mpXQ+TNXjg/w3+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wbMZco+YF4oxZcR2bVkQ8QX2KrZgped65DUJgGgFXJXfxWZAqgjesZNgGqspM+glOuwSInnYeSSXIL2y84z0ys6jLHpFAMSdv1QDwQEbADG9QM6bx2Q3VG956LZ1iYAHQULjJfcKDqFjxta1ZQiEKEVfFQDx2T5cAqwyAw1X2yU6XDlWbHmSR7H8dW2d5OHKsWLLu8ijdADCSGe3sVAGpFglqLx1zUOEKsAgv+/BgQL7FwNCxPJiHRvIsbVNAKRyLWofQCzgowA6bACkML9LAN0zI6HhEAeIA8SBMDhQCQBhrFl1/WNhcIhGmYoDPAOCuVJXBUDkbIV4XqPjpqrBEepeXTe9xq4COSJwoYcIU4m/mEoFBO7FDNTSagF0YABIIX6XAEglKkSdEgeIA8SB0DmQKwDBToKFTIShSyKy8au2YKne7ZAPgsvgQrwVi7Oo7YyGlCWRgYrYpynTIrK/7dHCB3ojk0zg5BQQvFfCkRzpqNTv5gRAXNL2orx82zpFdKyoxJx0nZI8SB5FKCTpVT56VRkAoW1YRZiFP21iAYhpxNiX0MU2MACEldcBHXk8lAHxR6cgx6C9UqpypsMFgOTudwmAtKkSBSb5BCZ52SfJg+SRly6J7ZBe5aNXlQEQyoIUYRb+tKk7hG56vbwj+O/tNZ4BwbSly7qYAIgIYmatmeUPU2kkQCCkUwlcAEjeftd22YRKZVXbMque0G3nwYgOnPPJKyNF8mjnN9lHPgEv6ZVfelUIAOEkThg22ui1cl+Nw/lIKlUCB7bP397Wi7htqm2Lk+b6XbGyzmmoAhlWT9c+5oyIvCWMAEgJyuLSRc7ZA5eucy2bIx0cgFThd30EIGmCjDSyLRpIER1uUiF5dPJLBQhJr0ivOAfyBLZp9Co3ACJPgqKIbUCEH0gfM3wMTBozCXbt3eWmIZ6VJjoATABEFpdNcXVAQwYb7P+mQ++qW7Fs51J8AiBdr1c5Bu15uIzU8siRjqr9LgGQ4lYUbX4xDx3W+cyqA5M0tBEAIQCSRm9sdUivitOrTADk9Nk9Ntkpf99z5kE4cOujbb9tWbIFbl99O6xftx623LsFpnxlSqq2q65EdDQkIAIQ7HkLLjvd2Q/2uy6TIstddwWvSj9UB9V5X76cASG9qtqy2/sneTT4EQsAMd2yZwMCPvkroqP1uC23WBVPbNt385o/SB7qRcG03txmixxQ6y6vIXn4ZR+pAAgDHvvq+2FcbWyiR+LfGMViAIR9RBAy5y1zYOrRqXDs4DHYM2EPrP3NWkxT3pUhOvAARHcDVl4TuuysdLdgmV5G9yUDQnoFXp3/yCSPHDMgWR1gZjry2ZoNVa+4mwKTer0OfX19EIK/EvUBc6OgaVEnbeCeh9/tFjr6/9dTcPCZX7aZ8ZEjR+CUC6+A2Rf9Wdt24rzk8eov1gPU6/Daa681+/3vX/53+PqaDc3/y7qeVR6sfn3rCUZ3VXvnH1FlkoWPzZub9og9zyl3Hqt9hOSv0ADkDRee3aE8HICkmQQ5COF1GRhZMGMBjB85HlY+sjJNk97UITrUK6O27U667AZzhqKzkFc52P9lcGECMaZJV1w1Y336kgFh4yK98guEZJKHRyAkEx0e3oJlWyXFvE2k8jGin7EF7lX5K9UkGKLfjYWOo0eOwE9Xr24jZ+PGjXDRRRcl3404shtGHfr/Osjdd8I74cEfb26WYwWGDx8OAwMD2rZ4GfYvLyf2xX8f/fKPoSb1+OvfH4XJZ83uGAfr803nnAOTzzqr4zcXvbKBD9Y4BoDwcuzf7dtb50xtOyNUMQQnyIUOebGS7LzBRezijBxfoQEIz3qIWpgFgIjtyGCE/yZv01I5JfrOTw5gr+FNu6rDqFZlLkwgRuaUzWmx8j4BED8lXfKoPArcM1EeCx0eApA0csFcUCFPtBj/kfiQwYs2yvBXKtrTBlhyW0RHO0cw8n/t4EH4rxtv1KrkxLEDMHlCKxPBC/7quTFw7HUZJqTR7M46s6Yc6AAgL7x6HLy07zhlB+e9//1w1rvfnQsAYSAj7UcEMawdEYCwNjHyIPvo3IJVpZ1bAcipb39Hc3wjjh+ZbLdqopjBLVhpFcpUTwdKCJwUwe3821S9hM4mYHH10XS7levr5dgMiLxiwQME7VjoIcL8lSNti7EE7TnS0fOjd6XiZt97t6Sq11aJ0ZHTFqzsg8nWArd/2T+F5q84F4iOzcqAmX9p2yamy6C7zh+v9ffDf33602EDkHnz4KzBjI2rXvHyDDwkGY4Ng7tbTvznBk/2flHNG/77YJnaJVcn5TgI4QDEVR5kH3oAYvJ1RcVXqQFIXtkPl2lDtW3LpT6VLZEDgyujtit0TUBDFxRgqLAdIsQ40qRMTiu8mDFTGQQHcgzeEb0VVyQHOhj4OOWkP0k1xhdefAlyASGR2Ufw/mpQG4iOVoYcAyJlI8pr/hg5bBj8zbnnBg1Afvb887Bt9+6EBhe9krc6toEPHfBQcYqBkb1fBA5CVCASPZ+TfXRkZKu0DyMAmTh9ZlMdjhs7Ag6Paew/rAJ8yHqpukkr1UxMlYrhwE16ZyWuQtgyHaLTczUUXXns5JJkbCgDUox+pGk1h6A9Tbe518mBjizgg9OTGYTUAZbDcmf25PVYnXPHlgqYsyPe+yvL462MBboboOSAMe0CUC5+NxI63nvRRcEDkPPmzYO//5d/MT4KrNIrpgcMdDDg0AQf7KzHYDaDm6P4G/9OVaaZBRlsU9ZPDDjS6b7oGsg+7LEbl7cJDGLkoQUgMvjgHTEQ4gsAYWNyPSeyaOYimDttLixasyjv+avU9rynQwAgpgNKGKbJimwDELJxyEbi4oSwAMR7eWAYDQBe0+EQuMdMR9ptVzoVSJ0JSQFAfAAfqhu32LhUV3cynol7yzFmVKm/EgL3oP1uJHTECEBc9EoFQJgNiQDDBkBk8MLbFAEIdvFAnPtd6FDZPdl5O1fSyKMDgIjAgzfPsh/sw86AJA5ZuIIX45CLKuOaBbmh5wY49PwhuP9798Pyzy2HxWsXQ/9Af1HDK6zdIOhAABDdapwIMLCrES4OgpVV7QFWXcuHASBByAOhjUHQgQAhMdNx7vpz4PgxoxHStBeZ8ubTkkK/euI3qbdjLa+7ZUDKBiDY630xAKQMf9XT0wMvvliDp54yn5eTb/XhfhITYJVBh6h9tr3lSr+LACAh0DHnPe+BK885R2uMIRxCP/d974Orli+3AnRZHroMiI4ZcqZEVY6XMW3HYvXIPhrcU8VPecZXWf2VFYBw8OErAGHjwmZBrrngGqjvrsPWB7fC0o8thWUblsHBgcabJCF9gqADAUB0mQzRaHQTqu36O508VQZpuokLA0CCkAdCwb2nAwE+GJmx0vGta7+ZG/jg6pAJhDhmQHTg46677lJq5xVXXNHxvUtZVjlPAML9FbtnP/nsr0HftgZQUK3+6d4W0QUGPe/8FcDwq5J2XzwIcPLJjW50B6bZb/LNPxgAEoTfRQCQEOjwEYCcPeVAh12ZbsE657LL4OqbbrICEJU8mjbDD5/3n9fqe0z7Y9RKACKVF4EHv9SG7GNcmzzljK3P/qoNgOi2XYngI3F6HmVAXAAIK7vk3CVw+RmXw7zV8xAhmb9FvKdDcQZEtyohcxkzoYuTr2pCNz0sJk/qWQEI6VWJdoIEId7bhyMdX1zyhdzBRx4gBJsBcQUfbGwuAERXHgtCxAwI54vKX4mTOS9XO6H9wLNtK5fKX7GVxOZnEICw/6tAiNFfKc5OBOl3I6Hjkve8B/7akAGZMHYA3ljyNbwqALJ77wh4ce9wpSOXAYjJPnRnpJrbqDQARMxstG3JUgAQfqMWByBO83kkeqVbSJWzib77KxQA4VuvOPhg//pwDoSNw3UbVomhUnd3ZTmELq+WiJNkHgDExPwizoB0t7BLpB4ZuJc4onRdOdDBznzkte1KN9i0mRCfAEgWEKICICKvVNmPXAEIy36wz+HGdaMsA6IDICoZqrZg6cqJAZu3ftdyCD2U+SMKADJ3LlwtnJFKo1esjuqsR9OGhIPpunIJSBl8TZ1dw5vmzIFt7g9Fr7B0FAZAcvJXTQDikv0gAJIu5uiqWppreFX7gVV3THNe6dKsquDAdhCN1THtR5bbpFuwPNNYh6Dds5G3D8eBjjTgg4EJdq7DFbQ4gxDkFqw02Q8dmNBtweIMVmVNXHRBd7CUB+3NTMX+1iNxLAOS1V8l268EAMJBiHgWxOTfRAAiAgw+ruD8ruLxRp3/9nn+iAmAZNGrjndAXIxy8NC6/Jq6/Kgh2UdnfOO7v0IDEL7tij9ESBkQRwvqsuLsIUJx0hPJNx0AV02Upr2+8sQvOklV/5irJdvqRfbOQfBq6BC8e00rko4yAQjjFwcv6JuxUtqHDUikBSC6ejZdELdzyGVFf6UCChyA2K4FlX2b6NdMAEQXeOvARQx+FysPxgM5iyPOCSLvbOBSnmfymD823HsvrFmhf60zhC1YP//97+Gr3/52pvlczFyoMhx/+LsvN83uDV+/rs0ExcyH+IOcBZHlTvYB4Lu/SgCIKfvBhCi+gM6Ahy9nQNjY+OOE2IPotomoiN8njAIYPhRgd+fZryK6K6xNFzr4S+jyYHRgQnYWpivuTFkMedKwZUVMk3XyW8oAqzAhCA27yKOM8aTtA00HMmhPO46s9YqgwwWAHOhXX6jhkgnhAOTpy7fY/VWGl9CLBCBpQAjmznrWrm5Cz+qv6kcGX4ge3ILF+mLbsFgGRPzY/BWWDqxfFv11mX43FjpiAiAq/4idz8XsRduL6BanqwMfrJoIQFRgQ2zatpMCS0dWO9eBJJ09yt+70uG7v6qdvrGnvv+FfU06xVuv+Jfy9bs+ARAOQnwGIF+eAzB9AsC81VlDnGrru9ChAyCMAt3+RawTYG1ggAWmjKkt3wGIizyq1Rxz72g6PAcgRdDhAkDELVSM4zPOOiNh/K7fPocWPwcg/3zbFru/SglAMOBDByKy1DUxAbN9QwdA2E1YpuAM469sGRDuN23+CkuHCtTYgn4MHba96d1GR+wABDOfszKq7VOmMyGsjgl8JL8L50C6Ta+wdq7yKz75KxQAYcL1PQviMwBBr4yiw4RqCrrQYQMg4mSWJmuBARdiGfkmGJPjFH/DXMNbjTQAXORR1Rgx/TrR4TEIKYIOFwDCeZ32DAir75QBYRUcM4RYAOEbAOH+CruiKAf4Jn/VbJNVkjIg7CueBTEF92kCf5/9rslv2LZKuc4NOvCYx/xxcO9eWPOZz2jJCWEL1qxLL4VZc+ZoabDJQwYfvCH5DIfcga6eWF+UEdlHgzO2rZ3irX0Y3ZfL5OmvnAAIGwg/A8L+pnMgmPCqO8swAGK7B1/kjLh/2nRGRDYw3obqICJvR3dtJQ8qEl0eN655pz7vI0l3PtDbnQL0kWqPwYcTuxzoqAqAoM6ApMiAVAlAbIEpxl+ptkox2YuriipfIvoa7m+S+XTfvta2LgmAsP/ybVhykGe6WhdDB9dXX/2uyCPOJ9HGdOBJFYS6ykP0/7pxYOXR/+qr8J3PflbrHvQA5Hg49rqTV0EXdn0H5OxLL4WZc+akns9NQEK1HcuW+eCEqs6AiHO+6oHLWPQKS4fv/goNQBjBPAvi0zmQEM6AoD1DRAW3z9/eQY3OIagmFnn1iZeRH97CABB5wpcnGN3vSduOK7wRidA/UhwCd/8GL4zIgQ7fAcjmi9Xbj7iNyXLwFYCIQbvsazgtzcmcfSFkKth/ZQDCvps5cybAwK3Qt3VGx7ZTccFElVXhYxABiMonyo+Obd8eh9+NhY4tGzfCNz/5yRQAZAwce71101qe/sz1HZBHfv97+MZ992Waz3XjN125i6FZB6B1N6PFolcYOkLwV6kASBKw1cZi9KPwMgRACmdxqg5MAMS2XUD+3fTwlgge2N8qgGKrrwIgzQCKAEgq+RdWaSSwjQAAIABJREFUySF4L2wMeTSMpMNrAMLOYv1Z/ACE+yPd1gMVAEnAB/sIr5rrMrI9Z/cmmY6TRncqFhaAcH9lCkxC8rux0PGTH/8Y7vjEJ4IGIOwWrNsNAMS29Wnqd9+X0P/MB+4F9jf713b+Q2QYy4jwerwt3h4WgHSjfYTgr5wBSB5zb55t5AVAzpgIsPdw+DdV+UJHEQDElEExbcEyAQzrNq2MAMQXeWS1OS/oQAbtJlpDo8NrAFIH6IYMSGoAMnBrkinhjwqKN1qJ/mratMY2TxmAyPXEQE+3qFJE4F6F342Fjp9s2gR3XH99VwIQvk1NBiAcPGBACAcfIoARmcnAjAqEkH1sNm7tlDO2PFtbtr8KHoAwZXx2U1/W+AoeXgpw9xMAN2/J3FSlDfhCh+kMCGYite3X1mVJdFu0VELBjCPrFixf5JFVKYmOrBxMV99rABJRBkRcpGB/q4Ju7Ioi5kYrecGEgxBZS0TQgvFXzG/qzoBg65s0tSy/GwsdMd2C5apXs2bNSjIX/MMzIOL/bV7RVN+UBTHtenClI21MoVr4tGUheabGtjCKsY8Q/JUTAGHM4Vfy2hSnzN/zACCTxwL0DzSyICF/fKFDBCDiZI41MFbOdi2k6bB6XoaeFYD4Io+sOk10ZOVguvqxAZB0XMinlm1RQwYFvNdmBuTsXoCRKzvOf7By4s0yqolf9aaH/ICebXxYAGGjQwe25IPVMtd1vxMdjUtM+EcMWGMEINj53AZAXK1aBjBZAQiWDvmclQ9xiQhAdHSwrZ2++ytnAOIbCOHgY+GMhfDoC4/Ck6886arXXpWPhQ7MQ4TywU/Z0Llg5Kv2TOBEFKZ8U4pK0KZJn9VfeDfplU8GEot9YOlIA0CyyMv1JXTXMyBZxpa1ri3AV7XfdqUlm9A1H/4aOvtZdfhTBUB0Ab6JTpu/wgRHIfjdWOj44fe/D/fcpN/HG8I1vA//7nfwf951l1ItRfuQ9UoGIBwwpLVjMRvC22CgRPyQfTR8FONDAkA891e1W9bdUl+xf1XbMFWPEcp0+JIJOfbYczBsyDBYNnUZbN23Ffpe7oNde3el1fHK6p027rSo6Hjm2meUvLTdbsUqiSt9qusWVcBCdjzY1TwTmGFt3LLuFtKryqyi1XFs9oH1VwyAVPGxXcPL5XHHeXdoh4dZACiTNltwohqLWMc0ofM91Yxm3avmJ5/c6qEof6XjZ2h+NxY6Rg8fDn99zjlaNQ8FgPzyhRec53NmC/IWqtmXPpLa5Dfd94629jigYbot+hobeLXZOWaLVtVxCcY+QvBXNTgR6ouvXQwXzb8IPv7rLzkBkapBCMt+rLxsJYwfNR4W9CwATseV37kytZJXVTE2Oia/OrmDlTZQwMGHCRSo5CNvt1L1I98FL7ZjDJROBNKrqoxC6Dc2+4jFX6nsnIstJACi8yuyL1JN6vLDXrYzIEX6K1XwFaLfjYWOH61fD3cvX671oBPHDsDkCa91/P6r58q9hveFV4+Dl/Ydpxzn1t/9Dm5RZEBselUmAMHO57HoFZYO3/1VrW9nX33VtlVwz857oH+gHyZOH7w+cFCimGyIrLVlARMGQEYPHw01qMGGD28AkQ4PYianIcRGx30Xdt4bjgEYmLMbpmCB/2Y6H6JyVjqD7tvZR3rlpMnFFI7NPmLxVzo7F229GI1wbzXrFizM4gcrYwMgKt7k5a9sq7+m37PwJ2+/GwsdP1y/Hu7xDIDMmnIA5BdG0gAQ23xeBQAxgSJTbIEBU7HaR5X+qjb3zrn1HXt2wLN7n2361zxACG+sCDCiOnQ+d9pckOlwn6KqrxELHXxvuOpApM4R6LZWqR4JY5KSb6rhq5WyMzGlVMUVTtVVvnPvJL2q3ipaI4jFPmKhw/UMyHJDMCbq2YoVKzrUDluXVVTVxwQQWf2V7vEv+QyI6KNs/qqnpyd50PDFP1wNbBsXp8N09XhWOsRDrrIgyvC7Ohp50GtaARbHWzUdP/rBD+Duf/kXrQutIgOSBYC46lVZW7BUYIjso13tVPFV1f6qBjcBu12/7SMDEP5jmmyI2HBWMJLHbVc+BVMxj8UGQFS0m/ZFq0CI6X56FciRb2sRwQcfDy/TNNaM74DELGOijTjQLQAE669MEzprg1+rq9qGpcqCyA8aim2wv2V/ZQvcsXRw31iV342Fjm4BIDpPmBcAUZ3/YH3yd0B0GQyyj5ZkVPFV1f5KCUDYkIsCISpFxQITAiDhBDw2AKJbjcSsWnAu2ACICmCoDo+J4IP9zdrlAULvA/qbJMKRBo2UOFAMB7oFgGD9le7ufdOjgkwyugAqyX6wz+CL6iIAEX2lDGhcVqo5kOG+j49HBgFl+l2VT+bfmbbS+DZ/vNbfD//16U9rjS+EDMh58+bBWRddlNDgold5bsEyARCRuarLFsT5PBa9youOqv2VFoCYQIhpKmNZkiP7G4eqVBkT/pvcxthTWvdoq9on8FFMAFFUq5hreMW+dVdD6iZD293cTQDR2wkguJMSJzLdxEUApCgN6eJ2c3jR3QvupXgJHbuNqqotWDJfTSurYlnuj3T7qXlZfhOWajVSvs2H1UlWKA9f3eyKA5mXXtqefId9JM2Vjqr9rk6/Q6MjbwByxhl/hNNOOwi1zo0rHSx77chQ2LbtRHj11fbD5a5bsEQA4mIfumt409yEZcuAYPTVtAUzNL3Kyz6q9ldGACITqcuK8HKzl7Ruc9h02wjtHDn/o0Obv61ZdSz52wRACHx4EW44DUIFQLBGzjuyTa669mwHynj7Yjn5lizKgDiJmwq7ciASEBJSBsQkIuytMqwN05k08UXzk0Y3euSggf0tnuFQ+SF5jEmAIAAQ3h4DIKYMsNhOiH5XJasQ6cgTgFx22f+Cee/7vZOnOXx4KPzP/3kWvPjSyGa9vACITR5VABBGJD/3Q/bRELnP/soJgIiaz8HIyzsfbzOID31hutVAJgxreOZV1z+W/KsCNgyQEPCwstLbAiww0R0qVw3atNdYtV+aOxrdRIU5cMrqmkBMsiJJW7C81bFgBxYJ+EgWYTvPihvFUmUGxDQwVfZB52PEbVGP72pkItiHBTwiAFH1x8+AiL/pthSpVidZPdWjhmIbMfhd0TeLvLJthRPL6hawbAtUpi1eskxt88drBw/Cf914o1b1XLZg3XzzY3DC2AFnt/f99afCunWta/GdAcj73w9nvfvdzvN50QCEn/+QbUllt91sHz77q9QAxGQFHIRwoKEqy8GHszVRhSA4wAGIOGGIE6PqwKVq8lBNRDxYcFm1NDFNNWFzJ0YAJAh1o0FWwYEIAYjNXzUn88FbqRjb5WyEDoTowIcW6LDsB/soMiDio4Zc9KqtpbL/DMXv8nHb5MFpt23hlUGMDmTYwInKzEzzx9EjR2D53/0dvP/9729W/d73vtf8e/7F58Fx+3Z0NHv0TXMAhgyHI0eONH+74r0r4U2nuAOQTb/ohUd+fW6znVEv/KjjGt6BsW+Fex5sX0zmFa658UY45U//tO2BYIxeMQCi+mTZgoV5+dwkj1j0CkuH7/6KAEgVE3c39Dl4e1RWkGCaKDBXMWL2fcoBQNtqCWVAukFbica0HEhxSxwmC1LEGRAMiTZ/xa/EZaBAPliuCgp4n7aAVwYR7P/YDIhqdddGh40XlfvdwbN7sdMxbEgN7v9h55tZQ48bBVBrvdbB5PGrLV+CM0bcBEOh3ya+5u8/exxgzj8ArN+wufndoZd+21b/Ix/5COw9dBT+ePho84pnWZdNwMyUBapvWNnsq3ZJ4yxTGgDC6rFzIHJ7GIDazfbhu78iAII2ZSroxIGbWvfVq+phVprkSVB1UFyeuPNwNuLYKAPiJHUq3E0cSJEB4eyxgZAsAERVFyMWzGJFvV5P3uRQAZC8/ZULAOGLKLbtQ8H43d7etmBYll+30jEUDsKkE/YBwOtw4MCBhC0MQPDP1772teZ3//7/3AmH6m+E3t7ZyXeuYK5tHkwhD1ZfBgxpwYcNgGABUrfZh+/+igAIZmaiMs4cMB1O5Y3ZJhHMhK7au61aFbF9p5vgIMUKrzOzqAJxIFQOpLSPKgCIqc+LL77YKoEkoGK3UrGPkAFhh837tjXOvOmuAWVV+O/yFhGdb8ICEN62Lsh0Dd7zpgPr74mOVpZClFnI8hBBCMuAZAEgMghh7YnzP2YBAXM2NIS4BEuH7/6qEgAyoz4eDm7YCDc+CHD0davf97bAm8cBXH0+EB0KCcnvgLAi4q0UpklJtYdTt3pjOpSougXD5lxkx18FACG98svkSR56eSyvL7cKS5eRMAGCtBmQNH0xAjgAEc8SyP5Kd2UlAyC1E9rZkIe/EoMHsXXV1i8R4LC/TXToAn2f/C7nH9GRv15hg3Zxjk4rDw5A8gAffDxsKxYH267zeVo6RJsRJZKHnRcljxD8VWUA5MztG+Gy/wA40riFN8jPWZMAvnopEB1IAIIBISqHgvkO82IvH6ZqlZL/JoOWKgAI6ZVf7oDkoZFHHWA52AEIq+0KDNIAENc+RKpUAET2V6Y788UD5nn4q56zewFGtrItsgQYCDFdxWs6lC0GlqZALg86RFDj4ndVgWKI8wfR0XiHK2vmQ9R/DkDSzOfdJI8Q/FVlAOSfPrHRryiDRpMrB1QZENUEotuOoHqXQx6gaULT9WWrI9ZLxpZyi0muzKTGiAOecgCTAekGAKICA1n8VQJAFB/xTRHTY4Q2AOK738UGikRH+9kO20IcUyndli5Z3VTXGKfRK9Zf3gCEZw1c5/Nu0isTAPHFXxEA8XRiD31YaQCInM5UbQkwTeo2nskreqYHerijJgBi4yr93rUccMiAmEBIkfyznTXhfeeRAcnTX6kAiAg+2LjzAiA++t00gSLRgbOkNPNgFnkUCUAYxbqxcW5kBVKh6pUtA+KDv8odgNjeAGHnP9iHMiA4ZxFqKcwhdHE1RmcMWQ+W2fY12x5AJAASqgbSuAvngCMAKRuEYMEHG5ftEHpzMmeFFe9ysK9Vr5yLMsDsV+dl6n9sf0FdJUsTALHJXncgnter2u9iDtmGMH8QHQ2NyjsDIuq3LQuie5DSZCOh20co/ooAiM1T0++pOGADILrJWLdnWDcIVXldWl6csDBE0RYsDJeoTFdzwOMtioUAEAl8MNnrDoWr9MLFX7EsiJz14G26vKiOAUG++V1b4B7K/EF0FHMGhPNV3k6GARW2Mux3U9bDJlMeZ8hgPs+4xDYG3Q16vvmr0gEIYwDLglAGJPKwRfMQoWqik9/3EA3YZmici6aJXedMbG0TAIlcR4m87BzwGICkIU7nK1hGQv7I4MCWAVEBATHYsQXVKH812AkmgPLa7xIdCQcwWTPf9aqoLVjy3E/20dKXUPxVJQCEKc6q6x9LMz9QnUA4wDMgti1QjBzVRMidr2p/Z8dNVZrJSm7D5qhVDo0eIgxE4WiY1XAgEgAirqjKjGS/TZumPhTOy/KreKv2V6oFGf6dHKD57HeJjpYWiqv8umuJbRksXabAVE8FftLM50UDEBGoiYDeBFDS0CG257udh+KvcgUgtvMfomMnAFJNvFBWr6otWConaLpVw+Z4VQ5SdtCqNnQARjVREwApS2OonyA5kBMAcdkuJfIp7avnKpAhfyf7K9OkzrZE+eCvVDoUot8lOthr541P6HpVFAAxZfBE/cFkRnTgnLejelOM/aYChGXEJRj7CMFfVQZAaBtWkOEGetBYAGJqUJ44ZYdjm1iZ07A5b9nBdwQhD5hXPtEMoYLEgRg50EUAxCY+H/wVJjAhOhrBfRnzR7fLI2/wwfnJ3gLZvn17k706gGDTddv8j5FfFXEJZlw22n3wV5UBEMYcyoLYVCTc33WH0HWp4DQGhWlLN8mYHJa4qjFrzaxwhUAjJw4UzAHbZRM6u5a/9zED4hqc2PyR7XdTUIz1V/Lr7ZzPmL6xZTFtZfW7REfLQmz8tv1etV6ptjtldUvyzVdkHw2OYnTBJzsvBIBwAicMG23UM8qCZDVDf+tvn99anWCj1F2Fh3FOuhSqrq5YXiyjake3CsA5SwDEXx2jkVXPAR8BiG3LhYpruq2gsn/w3V/JtIXqd4mOTi2tch7MUx55ea0083medMQijyrpyA2A8PMfKuWyARGeCRkzfAxMGjMJdu3dlZeOVtIO0QFgAiCyUGwBg2nSN932wvuRD5jKAMW0/9MnAEJ6VYk5azsleQB0AwAJyV+ZAiyiwx7Uq+aaLPMHyaO1Mp+X9yZ5dHJSXGgIyc4zAZDTZ/ek0qk9Zx6EA7c+2lZ3y5ItcPvq22H9uvWw5d4tMOUrU1K1XXUloqMhARGAuO7PNGUlsI8KqQ6C6XTDdE7EdOsIBjjJqWI+BqJDb6kmefhyKQDZeUN+sQCQ3t4Uc1nvQ7D580M6tj3oDqaa/AX5q3FNh8B8I/ndzu00pFed73OoZhGazzcbw2Cf4qtUAIQBj331/TCuNjYhVPwbAwAYAGEfEYTMecscmHp0Khw7eAz2TNgDa3+zFtOUd2WIDjwAwW57SOt4MddO2rZgiQqGuQkjsYd96kOOREe7Y9TdYqIDbYy3vmSkyM4HLcPDQ+i2hQF10FI9ACF/pZ7Oye82+ELzR/b5oxvm83q9Dn19fW364mtcggYgb7jw7A7vwAFIGhTAQQivy8DIghkLYPzI8bDykZVpmvSmDtGhXhnF3DrChKgCBfKhRNcbHLBghysRK+9yEBIzOajaJDoaHLdlhDjvfMmAsDGTnQNAgABEvaXzdQCouc0hhgwI+avOoNnFztUgsbfjhWryu+08sd3IRPNgp2ZRXNIZ65QVl6ABCM96iOLLAkDEdmQwIoIStxmBSvvCAew1vJgJRKZJtV3B1fFiJkMdL9M6LKKjtYIlT4RYefgEQHyxtUrH4SEASceP/AAI2Xl2O88TgJA8SB4mn0DzeTt3yoyvrADk1Le/ozm6EcePTLZbNVeJB7dgpXP45lo6UELgpAhu59+m6iV0tsXAdisVG4nuKjlTXSwAUWU1MFfXyX0THQ058Y9t+4htRUXUQJM8CIDkb6uZWswJgGQaQx6Va8cA6kNaLZ31BNSGL4Z6rd74buLbAO7/hjRTPwS1vncD2/Kgu5GnbPvg/ZG/6twHX4W/InnQfM50wLYtu1vjktQAJK/sh8vcodq25VKfypbIgcHAxHbFm2nilm+7YKPH7u+2HerETNBYkKEblzwGTHuyhIiOlswTXsQS8JZoioV2FYs8ZAAy83GAx4U3gGa9C2B7XwcAgc2zO0A42bneT5PflVRocBGH5kGzl6J5UJoHB9kVenxlBCATp89sasVxY0fA4TEDyf+rAB+yeqpu0ip0oqXG3Thwkx0sYDIdYnDvOrHrymOdGc/Y2EAP0WGXNZNjLvKgl+nd7LDg0svry517WLFihXOdwisMOQbwupABGQQgF1xwAVx++eXw0N6j8IMv3mgEIPzHtAsnudhHb+c5CdWihi1jQ343J39F8mjz+6RXpFdi/KUFIDL44E6MgRBfAAgbk3ydr22iWjRzEcydNhcWrVlkK+r1797TIQAQ08E3DJN1b31grrUU2xcDAyyoEMEF0dHgZqXyQAIQ7+0Do/gA4DsdrgDEB/ChenV9xWf/RQlAPvShD8HHPvYx+M8dv4X/66PSnNH7EIgZEBmA8P/bFjxkcK4CMuSvWgZjevNAZVaV+isBgND84cH8QfLoMJEq7aMDgIjAg4+UZT/Yh50BYR/Xa3eRc61zMdcsyA09N8Ch5w/B/d+7H5Z/bjksXrsY+gf6nfutukIQdCAACJ94TQaAzS64TDyqIFq+oYr3iwEgREf7qo7OPnRydpIHAoAEYR8IJxICHb4DEBXYULHeBkC+/Zvfwr8tNQMQU8ZUzG4Uah+IAIv8VYn+iuTRzICQfZgBmNM86Ile9fT0wIsv1uCpp8zne3XxlRWAcPDhKwBh48JmQa654Bqo767D1ge3wtKPLYVlG5bBwYHGmyQhfYKgAwFAdCuDYtCvAwC2ay518lQBGtNNXBgAQnS0DtlxvuuAoywXZ3kgAEgQ9oFwOCHQ4QJAdNmPu+66S8mNK664ouN7l7KsMhqAfO7TAMeGtvp769MAs25L7tIfP3487O8/Dl75979tH885jwFMbYx9ypTGw7m7du1q/j10aKu9Y8eOtdUVy5lUQVVu4TsnwcIz35pUkw+3kr9qP/RM84dau5z9LiLgpXmwxHnQQR7skozks78GfdsaQEG1G0T3+KduwaLnnb8CGH5V0u6LBwFOPlkNsEzxVRsA0W27EsFH4vSERwgR82hhRVQPGto6W3LuErj8jMth3up5tqJe/+49HYozIDoUbApKMROqykBML+my8tgXynWOGvO6O8bQxSCC6GhoghEQIgAIa8N7+0B6F9/pwAIQV/DB2OMCQHTl2fcYELJCBiBI+VRRbNSi/4St//w2KwDhYyO/27gRS7cFivwuwu8qzrKQXvmvVyL44P6gdkL7gXYeC7nYB8t8ND+DAIT9XwVCMgMQvvWKg4/EmAu8gtfFqbtuw3Jpm8pm4IDlELq8WiI6szwCd9PIMavzqi1YqjaJjhZXMKBMx0P0HnckAMmguVTVgQM+AZAsIGTF//g0wFEhA+LAg7KLDv/L/xd6XroNPvOZzzS7Jn/VekyN5o/OK4gz+13LYXqaB0ueB5HyKAyAsOwH+xy+OvmHZUB0AMSke80MiEv2gwBI2VNOgP1pruFV3fSiesODU4y5iQpzyJO3p+rfZCCmtLI4xsQmxo1LvlIdkiQ61DrsLA8CIF45AwwASZP90IEJ3RYszhRV1gTFsGFHgwEgQz/8TXj97r+Fhx56SAlA2JeY81bkrxrso/lDD1hEYEt61f7ulW0h0we9amYq9teavoJlQLLGV8n2K/YZBCDsTwZCxLMgtkuC2O9oAMK3XfGHCCkDgprWurYQe4hQDC5FRsiKKWc/5MAeCwLkcqr+MVdkykEx0dGQiMw7W5BThDzoHRDPXErKd0BsQCItANHVs3Jt+ADAwLBWseOOAIwRLihhjxTubSwwND8jDwOMOmRtGlXg4BiA145rFB11EGDka+3VDo0CONy4BGbIX9wBsGYJbNq0Kfk/+av27AfNH41AWTXX6XgjludlSK/C1ysVUOAAJMt8bgIgKp8kOjNRrxIAYsp+sIriC+gMePhyBoSNLc05ENSEkGOhCaMAhg8F2H0gx0YraMqFDv4SujxM26qADWzwTILsSFVOU+VUdeORv7dlLIiO1iRnymLI4A2z1Uql2k25pwx4yzAXF/soYzxp+3CiI6U8igQgjG7nTIgMQDoeIuwB2C6tFGuu4U3F9/MeAXj07Y2qc34A8MO57c38t80APxncdz3/GwkAET/krxrcoPmjnQ+6eZLmwXYOxDqf6wCI7eZRW3xVP7KyUUSRARE5a1q8Zb/VTt/YU9//wr5mHfHWK/6lfP2uTwCEjdH3cyBfngMwfQLAvNWppiZvKrnQoQMgfJJQBaJYJ8DawASymDKmtjApVqKjoZ4YXmPK2OThcwbExT68MWrFQJzoSAFAMOCDDcv1ELpIijMAGXYE4OjwVhMpXkLPJFMbAHnXQwBbGqCfZUCGrP0IbNy4sa1L8lftK/+mIBvjizBlbP4Ksw1FN05dXey2VdNcqwoSTf0RHfo5zmd5qAAIuwlL9XGhw5YB4bpnsw8UAGGN+J4FwV7Fm2mSSFnZaUUxZR9lVHOhwwZARMVMs0qOmRzEMvKNHTbnbJvMVQZGdOi1UOZnWnn0enwGxMU+yrDXtH040eEIQLDgo3QAMvw1gIHBLVCs80EAMmfOHPjhD38IcPZ/A9i2pZ2lgxmQ2267DSZMmKBl9wc+8AH47ne/axTHBz5zKsAv3pGUqV1yH9Q3/Dn8+Z//OVx11VXJdx+4eXwbABn63aXw4IMPNtskf9Vir+vcoAvGaP5ov9JYp8C2rbYkjxbn8poHTc5ElAc2AyIDUpPMmm2ySlIGhH3FzoFg4ysnAMIa5WdA2N90DiTtFB9/PQZAbPdKi1wQ9yOazoioAv9EFxUHwHk7umvgWD2xjO4WJ6KjfcVEdf2iyMsi5eEzAInfqhUUBgRAjKu4f3YBwJFOADJv3jz45Cc/Cb3XfAJg20+VAGTNmjUwadKk5m+p7ONjIzsACMvi/OM//mNjMv/fXwfouzD5m2VAhn3vo/DAAw8oAQj5K3/8legLk/hpX2u3iTiXcUHSPNjgBM3nrSt+s8Qlqq1SjL9iFsTVX+kACGtXdxBd+xAhZgsWNw6eBfHpHEgIZ0C6MTDZPn97B9mYa1pV27BM90jzTkwOy+bQdL+z77dvJzp04EKcUFUrO3n/nsjaMeDtRtsrk2ZMplMcT5UZkGwA5HqAbT9TApBc7GPZCIBHzk/a5xkQEwAZvu7v4ec//3nHjXvkrzq3YdH80QJkaeZJmgfVZ4t816sm+GACFDIVKgDCvps5cybAwK3Qt3VG22OFcnykyqpwxygCEDmDKMcDia9LA0CSAXn0Dggbj89bsMoMCHzpywRAbNsFdMGsLqC1OQLb7yoAwr5j4zBN6ERH50vMIi/TysskDwIgvlh4YxzRAJCLzwd4bUSLuR23YNUA9p6YCwBR+iMbAPnUMYDNs5P+WQZEBiDkr1qiofkjnV+mebD1QrjKy4amV6ZMhZwBScAH+wivmut2kPSc3ZtkOk4a3cklLADh/soZgPg1/eV3C9YZEwH2Hg7/pipf6CgCgJgyKK4rO9wAbNu0igAgREdnih0rj6wAxBf7yOpHfaEjWgCCEZBwC5ZptU/WbVWg12sBIBf+92NQf6gBQIb9xe0w7N6r4eGHH07+L747RP6q89yCPDeg5CE99GZrQ7fIRfIgeegW4kyAL4+4xBmADNyaZEr4o4L8LIc8zmnTGllGGYDI9UTAprOP4AEIY8SGQC9fAAAgAElEQVSzm/ow04WxzMNLAe5+AuBm6Zxh5oZLbsAXOkxnQDCK6XpwzQZAbCsapiyJbk810WFfdRSDIxeZas/tZNyC5Yt9ZHULvtARDQB57/kAh4UMCEZAGgBi8zVKAPLx4wB+fkFSlW/B+uAHPwjXXXddsznxkosxY8bAT3/aOJMi2xj5K/NKdhoAYpMpzR+tMwucV2l9v9I+LC9/yzIleWwGLADB3Gglx1cchMh2IYIWTHzkBEBYZ/xKXox/LqtMHgBk8liA/oFGFiTkjy90iABEdfDOhvCZDGzXEJoOq9u2R6VxWESH+fq+MuSRNQPii31k9TG+0OEKQLLSnaW+8QzIe9/RfOgP3Yf0Dkgmf4UEILNnN7IgY8eOhc9//vNGAEL+qnp/xXRClT3Bzj80DzYO7dN8rl9o0Nk52yoFI1d2nP9IFjlOaMVXKqDCt1KJvlA8SJ6XPJwBiG8ghIOPhTMWwqMvPApPvvIkev7wsWAsdGAeIhRXKeSVPFE24sRueytErCdfi6uSd5r7zblD5JMD0WF/B0TkmcnubPJYeDfZuU9+KxYActcTe2D7yy9DvV6H148Og6effB52797dYPWIUQCjG6+Qt33+sAPgx2s7vk7jr3qvGw7w8DsbbakeIhzsxWYfGBBE/qo8f0XyaB3g5oaSxj7ymj+6SR4JANF8+Gvo7GfVYXUVAJGbyiO+qt2y7pb6iv2r2tpWPUYod+5LJuTYY8/BsCHDYNnUZbB131boe7kPdu3d5dMcjRrLaeNOi4qOZ659Rkm3aq80K6g7F6F6W0Ol+LJjsQEVzKM7JgMjOhriZXwoUx63rLuF7BzlUYotxP3VHefdoe0IM0EVO8r21m3Be5axiNeniu2g7eP/WAdQPwtqtRrUD20C+MFtMGXKFPjWt76VNEf+quVvOH8xW81o/sj+OCPNgw2NE1f9Q9ArEwDhh9AZHbpXzU8+ueXJioqvanAi1Bdfuxgumn8RfPzXX3ICIlWDEJb9WHnZShg/ajws6FkAnI4rv3Nllrmkkrqx0TH51ckdfLSBAnGitZ0XEBuX04GqfuR7qOX6OqGrxkF0mE2kSHnAiUB2XomHau+U+yuVnfOSIQEQmaUHDhxIHgJkn7VrO7Mc7Hu2aPI3f/M3SZm8/NWll14K/f39SZsiACF/pb4KVZYbxjer6thW5Wn+6NzOhuE1pgzJo/1tGIz/xMYlKhAibr9ifdnOgBQ5n9f6dvbVV21bBffsvAf6B/ph4vTB67gGuYDJhsgKVBYwYQBk9PDRUIMabPjwBhDp8GCOdhpCbHTcd+F9SvptDgmzt1DVsGpFQiynm0BM4zGNheiwgxCxhOl8iCq40jnYvp19ZOdOnqWYwtxf6eyc9RoyAJGDANPWDRfwoQsu8rIPzBYTnf8kOlqcIXm0eEHzIO4MSqhxiQ2AqHx5XvZRm3vn3PqOPTvg2b3PNvmXBwjhjRUBRlSHzudOmwsyHcVMvcW2GgsdfG+47fpC28qeeIhP5ry8bYv9Lm554EZiStXzOuxf001aREeD+1XLY+6dZOfFeiC31l3PgCxfvhzVwYoVKzrKYeuyiqr6mACb7NwPO5d9t8sjtvLCh3zmhf9O80eDE/JiGs2D7a5Ht8U4Br3SPVYonwERdUSnL4xrzKZ6enqSBw1f/MPVwLZx6WyZtVODm6Aue3oZgPDf02RDxLazgpE8brtCzX5UKDMHbABE1YFpn6HK2E2TkmrVRr7FQQQffDy8jM0pi45bpoXo6FwxykseWW/ByqzY1EAbB7oFgJC/anGA/K5+OxjNHy09oXmwuHnQBtCx/soEQFgb/Fpd1TYsVRZEftBQbIP9LduHEoCwgkWBEBVjsMCEAEg40Y8NgOhWIzGrL7oVLNs+XhVoEOuIfcsG57Iyyg2NrwjwflUZGbGMXE4cr86Zc150Cx29D+hv9gjHOuIZabcAEPJXeACiWtgxbZElv9vpD2gebH/LRbflmfRqXKI8mAyhKi7RvRVielTQFJck2Q/2GXxRXQQgKjvXAhATCDFNnyxLcmT/a0kRVcaE/ya3MfaUBiN1HwIfYQUtmGt4RYp0V0PqgnfxkSPdhCduxxL74sGECDJMDl/FeZ1DJDrUt65wXuvS2Rg5J/IkAOKVI4gNgMjMJTtvf2CO/G5rSwnNH+ZMkGhLugBZNe/SfN4CX0XHJbrzH1x2/CYs1QKoKr5KMiqHr26KngOZl17a3gaUuO0YAYjsjHVZEV5u9pIG8GCfTbfpX5Wd/9GhzXJrVh1L/jYBEAIfXsUcqMGoAhPsZM47sL2kalsVse35FuvLh9TTHLyz7QnVtUl0NCSOkQcBEJT5lVYoJABiYorKV5C/Ur8oTv4K76+yLF7RPNjJZ5MNY+YPkkeLAyy+El80P2l04zcOGtjf4hkOXlNn/+z3BNAIAIS3xwCICoQ6ARBReByMvLzz8TaZfugL062T34RhDUpXXf9Y8q8K2DBAQsDDykpvC7DAxLTaLQ/cdMZDtf+Q1Tfd+GIDHzZjEvskOhrc0gFCk0Ni9UxgTtYDU3BDGRAPzf0mtzFhD5IXcQjdNFJbtpT8lf0a3DztnPsNme+2rXBieR/8FdHRkgjJQw3oVX7JNg+66JW4LerxXY1MBJ/PRQCiGgc/AyL+prNzVTaF1VM9apgqA4KdajgI4UBDVY+DD2ybVC4sDnAAojqXoQIPtq1LIvU8WHBZtTRxTwUwxDHqABDR0eBqmfKgDIhnfiAyAEL+qvUmgWp/vWsWl/yu+iAy54vqIK8KRKkCzjL9Lu+f7CMs+2iCj8FbqZgc5WyEDoTowIcq7mHfmQCI+KihqPupMyAmx0IAxLMgoYrhDAYmWUGCacIzta1z8DKSV5VTZT+IjganKpcHnQGpwpr1fToCENYQJgtSdgbE5C9sGT7Zp+h8Bfmrlg8hv2vPKJFedb4lZNrZIAJmGSiJ5z51AXSMds6vxGXbouSD5XnP59gMiBhDEADxazqPZzQ3mV8Hxhi7HOzqDqyJDiUP8CCOzbatgOho35olBxa5y4MAiF8+IgUAwYCQLABEVRfDNExwYyuju41OXsFWXYRh8iXY38hftSRN80fjAgGs7sg2QvOg2muEpFf1ej15k0MFQPKmwwWA8JiNAAhmZqIyzhwwHU7ljdmCd4yBqPZuq9LEtu9MztdGPNHRSEtzeam2bphkbuNfW/CWMuC1yZB+T8mBlPKwZUGKACCmPi+++GIrA2x6Sv6qEfDqgl4b/2zBsquPJnmQPLCxhqhbNj0NSa+a73wIGRB22LxvW+OMrm3BxCW+wgIQ0c4rASAz6uPh4IaNcOODAEdft/p9bwu8eRzA1ecD0aGQkPwOCCsi3oKAmajEZl22NbB6ulutbM5FdkS8X91r6kRHi2Om1de85FHFQ4Rk53oXvLxuf9lcl5EwAYK0ACRNX4w6DkDIzttlTX63BajEYMyUCRPnBJo/OrdRMf6QXhWvV7ordhkAqZ2Qv52LYEdsXbX1i4OQygDImds3wmX/AXCkcQtvkJ+zJgF89VIgOpAABANCVAAB8x3mpXQ+TBXq57/Z7itXlVOBEMyYuRGKDpnoaH8PSJZHFQCE7DwbAGG1XYFBGgDi2odIlQqAkL/qfNNH9mvkr8z+SgVASK9Ir+SYQQZltkt5MHpleuNDPGCOiVVsdt5zdi/AyJUNsqRreNlXDISoruKtDID80yc2Bgk6aNA4DqgyICrHq9uuo1oxl3s2AQldX7Y6Yj1xRd/kEEQgIYMcoqMlNTkDpksBy3Jue/ws5ZYfnNZSKVcOYDIgMQEQ8lftq9e2wIT7RvK7eqBC80fD69h0JI/5AxO4xyIPEwBRgYEs8VUCQBQf8U0R1WOEBEBcZ1wqj+JAGgAip2XlyV7VMSYVzuthVu/yACBEB0pFOg5HYh5yrCIDgqOmO0thAYgJhBTJOdtZE943NgMi+iSyc5zkyO82tgSLH1UwLS9eyfOWids0D3bymPNL9f5IN8jDlgHJM75SARARfDBZlAJAbFfwsvMf7EMZEJzzDrUU5hA6X2lQHXTSOWORH5jzHCojw660mM40yHLRHcAmOto5lVUeBED88gguAKRsEIIFH2xcmEPo5K8aukd+t3W42+UBXZPl0vxBepVnXNIEH0zpFC+Ts69Vr5ynja/qf2x/QV2l6wRA/Jq7ox6NDYDoJjHTCqOKYaryum0SYgCBYT4GgBAdeoAhXjUqlpJvJMOu3iW8pi1YGNUtr4zH8sgTgJCdl2vnNp9A8iB50Hyud/O6G6lYDd2h8KzxFcuCyFkP3qbuUcPct2DZMiBsQCwLQhmQ8mKESnrSPESoAgzy+x7YVTYVWmffyYGvbqsEdpIT2+R9Eh1mrTIBw0zy8DjgrcTOqu40MnmYtlXJ+8c7LkjQ3O7jOrFnso/BzoiOzoPOJlMpzF+RPBIOYLJmNJ/jdBazDZRlJOSPDA5sGZAy5FEJAGGErbr+saqnTuq/QA7wDIhtyw0bggqAyKsbuusxbRkTXRYDY8TySr3MLnmSJzrar1x0uWoRK49eeoiwQKtN0XQkAESXrVMtPpCdF2/nqoUe/h353QYnVABYpa/yXGoLLGXe0zzYeOdK5IvqMLtP8pg2TX0onNPAr+Ktmo5cAQgm+8EZQAAkxWQfUBXVFiwVGEhz3VzbrUiG2zNYObFPU6ZFZC0mM6KbBHk7mOt8iY7GwUyd41YFHARAPHMCOQEQl+1SIgfSvnpuW0zQBW3kr9Sr2fICEfldvZ3SPNh+YJzmQfd5UKVdsl6ZQAjbEqWyUXE+VmWt8rbzygAIbcPyLJDIeThYAGLqVjYoGUDYHLkOgKiCXhvo0K2AYNhGdDS4lIc8CIBgNK7EMl0GQMhfNQCIaQEmDzvHBFg2LSe/m5/fJXm0OEB6lZ9eVQZAGAmUBbG50HB/1x1Cxxzs5lTbytp+N61i6jIUrI7tNWRduzpp2cZp+53oaF1hOWvNrHCNIsKR2y6b0AUu8vc+ZkDIztUKS/5qXEfWVneDkXzdLnZuc1nwInmQPELVq0IACGfGhGGjjVMuZUEijEgGSdo+f3sbcaq7uPkEb+OCLjuhOl/C2tLtWcWcSdC9RcHHSHS081eeKFWyzFMeBEBs1lLu7z4CEJdsJueWbmuVHNzpfI7IdfJX7mdEyO+a9+zL81rZflf2KjQPVjsPxiKP3AAIP/+hmv5sQIRnQsYMHwOTxkyCXXt3lTuL5twb0QFgAiAyu20Bg2nSN932wvsx3Ypl205gMnSio9NwipaHTwCE7BygGwAI2Xn5dk5+t5PnNA82eELzeaduyOdoMAsivEyVepUJgJw+uydV6L7nzINw4NZH2+puWbIFbl99O6xftx623LsFpnxlSqq201SKhY40tOvqVCkPoqOTA1nlIQJC0/YzFe91e15ZWd1KmNyO6kCbTs6mw3G+nAHJKo88dTxLW1npiBGAhGwfptsCMQs9tq1Etu0+edk50dF51kbFE5KHGqjpbncivfJLr1IBEBaw76vvh3G1sYn0xb8xkyEDIOwjgpA5b5kDU49OhWMHj8GeCXtg7W/WYprKVCYWOjIxQVO5CnkQHXoOZJUHBoBgt6GknQgx12eawA7jji8ZkKzyKELX07SZmQ4PD6HbAm0Vn0yBSb1eh76+vrazYSbwXaV9iLRhbuIjOtRWY8qMY88Pyi2TPBocIfvY3KYauts5dYsBNr0KyV+hAcgbLjy7w1I5AEkz8XEQwusyMLJgxgIYP3I8rHxkZZomUXVioQNFbMZCZcgj4xBR1YkO9VYZ2/YzXXaDOUz5cKXrzSBYsMMFzPv0JQPCxkV6Bbm9TJ/nIXQbAFFtOcCcD8MGT1Xah8ohhmjnRId6pboqv0vyIHlgFytM5eT5HA1AeLZAVMQsAERsRwYjIihBRZgOhWKhw4FkKkocUO7VTxuYyOxUbbuwXZmsOnSK2c7lEwAhtfITgKSRS54ApEr7yDNQJDpaK9Vp/RXJQ31ts8iXMucPkodf8rACkFPf/o6mzEYcPzLZbtVEMYNbsNI4fFsdHShJC05iocPGN/qdOKDigOplehZ0iavBptt7dAEa78u2vcqWIZEnJO1Y6CV0vxQ8py1YVRMlH2xl4wnRPjgfZbsOzc6JDn2gaJIlduFHdT2w7TwJkwnpVfv2KRVPRF9G8jADntQAJK/sh8vEo9q2ha2vAyCh0YGll8oRB9o4MBgo2q4INQENXZCG4bTtcCpmYkvKRBLwYngWRJnI5BG8fQwqDdHReVsSB5UYu8rNX5E8mqDFi/mD5OGVPIwAZOL0mU1bPW7sCDg8ZiD5fxVBu+w0VDdp6RxLLHRgHCeVIQ4oOXCT/t5ycbXRlukQJ3HMqqo4Fl157GSfrEhTBsQrBV9eX+48nhUrVjjXKaMC5uyI9/aheKVc5p1upVs+G5M2YMzFzomOtmxD5X6X5EHykBxJHnauBSBy0M77ZiDEFwDCxiRf5ys721jokOlaNHMRzJ02FxatWVTG3FxYH0RHYaxtb1gAIKYD4JjR6N76MAVwpoO/2NS/CwAhvcJIMnsZVwDiA/hQHXhn41Jd3ck4ZLpjX8XBSu1DCBSDtnOio0O1SK/aWSICZOzigTjXkH00+FmlXnUAEDFg5+Jm2Q/2YWdAEocsXMGbfQpL34IpCxILHSru3NBzAxx6/hDc/737YfnnlsPitYuhf6A/PSMrqkl0lMh4BABho1GBATFDgV09dQnMVE5QvkmI94vJgJBeladXvgMQ7O1aGABShn309PTAiy/W4KmnzOeztPaBCNzLoEPUQNuZBdX1tJhAkehoP5Ohs3pdgOnkd0mv2rYuVT4PeiKPrP7KCkA4+PAVgLBxqbIgMgAJlQ6VU7nmgmugvrsOWx/cCks/thSWbVgGBwcab6uE9CE6SpQWAoDotkKJzlYXGNiuh9RRqnLkpnviMQCE9Ko8vXIBILrsx1133aUc8BVXXNHxvUtZVjlPAMLtg92zn3z216BvWwMoqFZjdW+L6ALnnnf+CmD4VUm7Lx4EOPnkRje6Cx7Yb/LNcZjAPQg7RwRYREdL/txQMNlknf4Z/S7JIzc7Vzk753nQQR4++6s2AKLbriSCj8TpeZQBUQGQWOgwhRFLzl0Cl59xOcxbPa+8aKOAnoiOApiqalJxBkS3iipXxwRYYjCkmuBMD73JQVZWAMLaI70qR6+wAMQVfLDRuwAQXXksCBEzIJxzKvsQJ3NernZC+4Fn21YulX2wlcTmZxCAsP+rQAg2UDTRYbt2GANkCrVzxZmDIP0V0YEK3EubP7pMHr77KxQA4VuvOPhg//pwDoSNQ7UNSwdAQqOjnBCCeukKDlgOocurieJknwcAMfEYs2rnsgWrK+TpCZE+AZAsIEQFQEQWq7IfuQIQlv1gn8NXJ/+wDIgOgKhE37QPy2HhYOyc6MglcM/N75I8gpRHYQAkJ3/VBCAuWQOfAUgsdHgSX9AwYuGA5hpe1f5s1d3lnA38bQTMgXPbwUC+giq2rWM3ARA/FREDQNJkP3RgQrcFi3NHlTVx4Zxtv3wzU7G/1myWZUCy2key/UoAIByEiGdBbDYnvltioyOZw8eNS7pUHbKv3M7ZlduGA7Lib0RHQ3V0W9J0gNXJ75I8lG+g2GxSpcNlysN3f4UGIHzbFX+I0NcMiA2AhEKHy6RJZYkDNg6whwhFsCGWV+0x1wUlpolOBjPyhKjqH3PVZ1u9yN6dsMnN+99TysMGJNICEF09Gx/F4F0uK9qHCihwACLrsg0EiPZhAiCizWGC8hjsHCsPDqR89VdERwNIinprOrsjli1i/ug2efjurxIAYgramUKIL6Az4OHLGRA2Nv44ITuIHgsdtsmyqt8njAIYPhRg94GqRpBPv91IB38JXeagbdXMNlnIDt0UdGFWg0zBU/JbyoA3H80xt9KNepVWHkUCkDQgRLeSKeu/bkI3XWWpyjJyTWpu7TqysvHV4BYs9ifbhsUyIOLHZh9YOrB+QKQfQ4ccbOoshuhQZ3hkvciqVySPFvgxbfUNbR7E2rnv/qp2+sae+v4X9jX9hHhbFP9Svn7XJwDCQcikHaMhBjps75qUEUjp+vjyHIDpEwDmra5yFNn77kY6dACEcVPnmLFOGQssbFuyUP15DEC6Ua/SABAM+NCBiCx1TZ7DtpWC/66a0NlNWKqPKWCXy9syINxOTbZmCrBCs3OsPFTgzBaclemviA79A7gu9mHTbbKPliWIvPLdX6EACCPN9ywIBoCEQIfPAKQrV3iz453CWnCRhw2AiJOyvDqJAQ6uZeQbbUwBkvgb5hrewhhuadhFHlWNEdOvEx2OgBALIHwDINw+sCuKcmBsso9mm6ySlAFhX/EsiG0FF2ODodi5SU9tW3MwfHAtk9ZfER16AMJ5gwUXosxIHnrNsm3tFG/t0y2clOWvnAAIGyw/A8L+9ukciAsA8ZkOnwEIJnihMn5ygAEQ27sE4sjF/eymMyK6lSfVwVDeju4aUTE4yvIQoZ8SiHRUAQEQW9CJsY+6YqsUk6yYBVHprqjbydwpHADXARBWjm/DkoNu05W0GDq4Nvpq5yKPkvl6X2uXhuhziI72AL8ov0vyaL31w3XO1c653uYxD2Ll4bu/QgMQRjDPgvh0DoSfAcECEN/pIAASaaBWMVnb52/vGIHqBWK5kGpblOkdAtE5i4GDvMplmijlAK0t4HAMeCtme/TdYzJrIhOqzICYAIio03y8sn00J3NWQMhUqAAI+27mzJkAA7dC39YZHdsclQBEalMGIPIKsGxf7P/bt8dh50RH5xmRKv0uySM8eYTgr1IBkCRAqI31YnLNAkB8pIMAiBdqFd0gTADElgLXgQcdwLBNlLbfVQCkCUIIgHilm90AQLj+mzIVcgYkAR/sI7xqrlv57Dm7N8l0nDS6U7RiBsQEQLh9mALFkOyc6Og8m2fzm1l/N/ldkkd48gjBXzkDEK9mP+EWLNcMiK90ZAUgZ0wE2Hs4/JuqiI58NbQIAGLKoLhmOHgAZU1PZwQgpFf56hUBkAY/lQBk4NYkU8IfFRRvtBLtY9q0xuqqDEDkeiKA0AWbRQSKVdg50aEPeEkenW/YYOePbtIrZwBSgb8KHoAwxXt2Ux+cPrvHegsWn3rFF9HznY6ztcboyPp5eCnA3U8A3Lwla0vV1ic68uW/6QwIJrCx7Z933WKlog4zjjS3Lol9kV7lr1e6FlVXrfq6BUtc/WV/q4I87ISOudFKBugchMi8FEELxj6YnerOgGDrmzSkLDsnOvS3E4ryIXm0uIHV726xjxD8lRMAYaL2MXh3BSA+05E1PJg8FqB/oJEFCflDdOQrPRGAqA50WjMPileJ+Qh11+eKh/Rs2z+wK1hZAQjpVf565QJA8u3drTUbiJZBgajfrC7bKgUjV3ac/2DlxJtlVBO/6k2PIuxDDNxDtnOiw/6yeZl+l+QRnjxC8FfOAMS34J1nDVwyIHxi8QlMcToWzlgIj77wKDz5ypNus6tnpYkOvwSCeYhQPoirel2YUSUGcra3O+TVOhtXbPfmL7yb7MPGwzJ/d92CVebY5L5sAEQ1trYrLRkA0Xz4a+jsZ9XhTxUAkZtSZYxcaLBd08ttNwQ718lKlAfRYb/ili/s2OzO5ndJHi0AwnlZ5TyIkUcCQDz3V7Vb1t1SX7F/VdswVY8RynT4Erwfe+w5GDZkGCybugxioWPrvq3Q93If7Nq7y+Y3vPv9tHGnNeVBdFQvHi6PZ659RjkY1cFWVlC3z1j1RogqcJIdpA2oiG2YnOst624B0it/9OqO8+7QDgYTUJdJiS3IUo1FrGOa0PkZEEaz6upLBkBOPrnVQ1H2oeNnaHZOdLRvwara75I8wpNHCP6qBidCffG1i+Gi+RfBx3/9JScgUjUIYVmDlZethPGjxsOCngUQGx1XfufKMufnXPpSyYPoyIW1qRrh8pj86uSO+jZQIK6euaweyyuxqn7kO9TFwRkD1xOhaeekV6lUIpdKJr3iHYQEQFRMUemtalKXH/aynQEp0j5UdhqinRMdnde+2gyX9KrBIZPf6Ta98t1f1fp29tVXbVsF9+y8B/oH+mHi9MHrAwe1HZMNqSo7wgDI6OGjoQY12PDhDRAjHTan49vvOnn4Nk7beGKj474L71OSbAtOMGc3TMEb/012/DoAYhoP+61vZ1+bndvk6Nvv3aJXtkCgCrm4gGgZRJmycvJvNgCi4k1e9oHZmqGz1yz8ydvOiY7Oh+8wNqPKlIj10vpdkke88qjSX9Xm3jm3vmPPDnh277NNPc0DhPDGisiSqG6LmjttLsRKB8bx+FZGJQ/fxogZTyx08L36qoO2OpCh21qlerSN8VLetsW+YxOXDCpMt5DwOuxf1VW+c+/stHOMHH0rE5teYUAoK7N8+XKUKFasWNFRDluXVVTVxwTYWe1D9/iXfAZEtAmbffT09CQPGr74h6uTbVycDsyr1y6PjYoMFw8dy4Iow851NHLwZlrJJjry97skj3YriMU+qvZXNbgJ6rKDkQEI/z1NNkRsOysYcb2mNhY6UDM2FSIOGDhgAyCqqqZ96piXo+VDeqZVXl3mg6/YNcFQxndASEny5YDrIXQsiPANgGDtwzShszb4tbqq7TIq+5AfNBTb4CCdAQIdiFGBBZkWH+3cFvBi5cEXNKryV0RHS1KmCwRYKRNYVi2SybfIcVmLuiHPHySPdnlU7a+UAIQNsajgXeU4sMDEFYDEREe+YQO11m0csAEQ3eowZpWV89I2gagmCNOWAbFvPgH1PqC/2aPbZOoDvd0CQLD2obt73/SoIJOjDoAn2Q/2GXxRXQQgKvvgOuGSyeFARgwCxYBPd9sUH7e80JCHnRMd4xIWiDcRysFzmX6X5BGnPKr2V1oAYgreTRMfy5Ic2f9aUkSVMeG/yW2MPaUhYN0nDfjgbenAVG567qwAACAASURBVGh0+BBw0BjC5ADmGl6RMmzQoQIougBE3I4l9sUnVlXQI0/ABED80r/YAIjMXVNmTizL9VS3n5qX5TdhqbIOKvtIVigPX93sigOZl17arg1QVRriSgdrw2aPRdq5TsuJjs0Ja8r2uySPBgd0i2yhyqNqf2UEILLS2QL52UsawIN9Nt02QjtTzv/o0OZva1YdS/42AZAs4EM1iFjo8CsUodH4zAFVoIidzDldqtU4kWZde7aD7rwNOUWvcvYEQPzSspAAiIlzpjMFqq1RqraYvoovmp80ulGKgwb2t3iGQ6X3crtJgCAAEN4eAyCY8x2sfIh2ruIv0aE+CF2G3yV5tDjgwzyYlzyq9ldOAEQkmgfxL+98vI0XH/rCdOsMOWFYwzOvuv6x5F8VIGCAJG/gYQIjodNhZToV6GoOsEBRd6hcxRjTnmnV/nXWhummFMwBYFOwRFuwPFVfxzM5VZ4BsQEQrH2I26Ie39XIRLCPDEBU/fEzIOJvuksgVKuTHIDI7YhtYOlgbflq56IvEHll2wonltUFirYFEZ08XII+kkfnjhaSB/4mLROoFHcMyDqpsg+f/VVqAGJy5hyEcKChKsvBh6fTajKsWOjwmcc0tnI4wAGIar+2CjzYtmDJQYFu0rZN9qZJXeVcKQNSjr6ge4kMgNjsozmZD95KxfgkZyPEVUWRjzrwobI/9p0JgIiPGvI+VFsZ5UDels0xHVrnW8RcskUmPVIBJZEXuoWOkPwV579NrziffPW7REdDQqHZh+/+igCIwUMSAEGHIVTQdw4MBopZgwcT0DC1LQdJNuChu0GLAIhniuYIQNjoMVmQIm7BwnDOZh/8Sly2LUo+WK4K0nifNoCusg9sBkS12m6jw8aLyu28V/8Qn8uiBtHRkLQpAy0CQa3fJXm0mUwoeuW7vyIAQgDENhfR7zFw4CbcJGSbqMTfdQfvdKuYpsAB+xsBEM+UMQUAwYCQLABEVRfDNZvuszbq9XryJocKgMhBSVb7cAEg3OZs24cwwXvedIi8R9t5r3m7CtHRfkOWDGDzAKUij0mvWlockn347q8IgBAAwczNVCZwDpgOC4urtKbVMozjVd3kY7umExtMJONMGfAGLj5/h59SHrYsSBEAxNTnxRdfbOUx09PmvflCBoQdNu/b1jhjZQPoLvaBBSA882Jb6Q7JzjFnxmx+I295YPlH8mjc1CV/SB4tvqh016bPafTKd39VCQD5/9l7E3Criit/dJ07cC8zl0kEZRRUBIwTanJxisEIMXEOSOI/kNjd9vOZ2G06dv7pIK/T+fKPJk9jOhhMJxoHHIkjSlpAwsUXHAhinHAApwbFyHCZL3Det/ahzq1Tp8Y9nF37nLXz5eN6du3ataaq9dur1qpx+RbYuWgp/GAJwL4Dxnk/tQamLVhZocPEwGG9Aa48CbyXB9Fh4oD6vngOCLbk97PqFlfZXm3VFg9dkqi0qpUmtC9bwNIAIGQfar2anTefbK6KSOgAQVgAEuZdSB0DIPwefNE+VCUrEYDkepXyKA774J0HvnfZ1i/mnLD36uhQOTI+2TnR0Vm9jJd9HHrFg2BboEfyyJ48sjBfpQZAjl6zFKbeA7C3UIXXy8sGgGSBDhNzxw4AuPmL4L08iA4TB9wAiA0Isf1SI7azOXmYjVb21ZjdK0v6C/nFPTznAMg+ogEQfNoVGIQBIK7v4KmSARDRPnQ18/kEcxubMdlH67GTAJrnFoYolOHFnxCE6Erx6pKZZR8bbMYsAy4mOlT5BaZka5nDm8X5iugoz+Wx0TXSq9IqYqbzR2TrZRbmq9QAyNXfXRrFJ6jIszYAJAt0VIRZ9BKvOSCLgMgWdPErKL+A6iqAYF86IKF6l+kZ/rlgbCkAEK8Fm/LgbCIgtQBAZGBAFI1J13n7CgCI5OLPFNEdRmgCIL7bua3jTnRUZt4leXQeAOnDOmgjDx0A8WW+IgCiWcAJgKTs3dDrY+NAGAAihudlWzR0TpZp8DZREwIgJi6me98WgOhASJIUmHJN2LvjiIDEaR8yAMKDDxx3XADERzu3cbD4iIz4AUS8p9Ixmy1I7Nkw8xXR0cn5OO2Dl6+Kx+zNsvNHXAB6Vu3DFAGJUx5h56vYAYiN046K4XvkoFroSHJxp76zwwGbJHQ2qcsSZRmlugXbJYmO55ztl2GKgPinby4ApNIgxBZ84LhMSejFxRwbS04mx59lp5zzEnOxj/y20hPUZZLXARCTprCEYJUTkrad2wIDokN90r1M98LOuySPUovy3T6yMl8RAFHM1ARATEsY3c8SB0wAROUcqfZwq2iXtVdtk+ABjw0vCYDYcKnCbTzeEpcIAFHkYyDXZQcNitJwsQ/8qihGPVh/Lieq24Ag3+zc5PBmZb4iOjq3Epp4wdYD8WNXnOuHaQzVoleqCnrIW1URC9nKkfR8VXEAgkRi9aisR0CyQkeF3RF6na8cUBxEKJtgxPML+IXBNIEz8nUTlyqkbeqbAIiHyuUxAAnDLZVuYkRCvERwYIqAqL5Is3eanB8r+zj4Et22EXHLimxPu+ldids50RFwwCZqRnqlPrTSxBudHnu9DhrsIyvzVSoABHk379rVYdaHij1jioCwgfhOR8UYRi/ymgMsAiLbciE6G7KJly2Gsv22qqQ8mRPDtkyIzNJ9geUXYTqI0DM1qxIAIoIAnst4b/RoeVI4a8dK8aZtHzKHiv2WJTsnOjo1kJ8zVeWVTRGsqPMuySNb8sjKfBUrALF12n0HINVCh2euCg0nRQ7ItmDJFqUw5TH5JD8kUZXTge1ki6lLVRECICkqkezVMQEQl+1S/DDCnnoukmIDlnWLOm6JMjmKsq/ZokMZ1T5kIsqinRMdW4ssIL0qsCKO9aOW9CoL81VqAMTnbVguAMRnOjxzVWg4KXLAFoDohig6MmKkxOToqBYQtrjwX9lUW0AIgKSoRDUOQEyc98E+bB0s3+2c6JB/ccdf05h3SR4kD173dIDQZT1PDYDgIH3dvuQCQHymw7Rg0v3a4YAqCV0Vmg+z4Nj0pQIpqoOWxElvwoIJtSO0DFBqKm6g0iPxdx8jIDhGG522Ac62fUW1D/H0dtux8fIw0Wy6r6IVHWdbOyc61A6vaDskD9KrrNp5IgCEMaNfQzftEupr9IABkKzTkQH/hYZYIQ6suXBNyZtktdGZ42AakjI6gQcFSi6+veteZXFLGAEQk3Qqe99HAGKbQM1zSrX1UHTuZDlUIsfTtA9xLFm1c6Kj3I5JrzqT8pE7NtsmZSeq85wl+5DzUecLxLmexwZARKedF7IJiLBISPfG7jCg+wBYv2V9ZVdR7m3VQkccDPRBHkRHJweiyEMHQGwdKP4ri0ouuuo77Bld1R/TNi6fAEgUecSh13H1EYWOWgAgWbIPneNOdJidel2RDlkOj2m+InmU81wH4pNeP0gefskjEgAZcXprqDVw09E7Yfutq0qeXTFrBdw+/3ZY+NhCWPH4Chh+0/BQfaf9ENGRtgRK30/yKPCDByC6bRAy6an2tmNb1RcksR/Z4q3SFF3SpS85IKRXBelVIwDJsn3oqiSZIkM+2TnRUb79T8YT0/aruOZdkgfJg1+v49KrUAAEgcfWfDv0zvUMxsT/beN+IgDBiwchk0dNhpH7RsL+nfthU79N8PDrD9t05V0bosMvkZA87AGI7TaUsAuhTRlQnROElPgSASG9OmjnHlbBMjnashlK52Dl83loa2srJv+y51XgO0374GlTAaks2DnREZ/DG8e8S/LIjjyyNF9ZA5C+px1bNm8zABLG5WQghD2LYGTauGnQ0twCc1+YG6ZLb54hOrwRRTAQkof8S7Vp+4DOwRKTRF0rANk6QUyTWAKrLxEQ0qvsAhDdNhvxK5/KeQs+vG0tlEqV6X5a9iGbebNo50QH6ZXJxmSgSBUREgsgkJ0vL7JAxptKrefWAIRFPXjBRQEgfD8iGOFBiV+uLI2GOJBNDtiW4Q379Ra5Ijv/w+YrMeOozXYunwBINjUh5lF7GAEJQ6FNQiv267t9xOm4i33Jtl2YSsLKkoBt7JzoMFdgI3mUagnp1aSyxHzf5ysjABl8wolFKTf1aA62WxW/Sh7cghVmwjc9owIlBE5MnKP7xIFyDshOQkeny1SVCntSfVXSPWvrmMjKber2NRMA8Uy7YwIgaVMlOwk9i/bB+CjaZtbsnOjwa94leZA8UAdMHxRd1/PQACSu6IfLwiPbtuXyPLUlDtQsBw46iqZSjqovwXyEw8aZsfl6yrexcZiCNlXi8FaNHlaZPDJvHwcVi+jojMimOl+RPIofuVQg32YuNCU9W68fJA+v5KEFIP3HjC/qRpeeTbC7e0fw32mAD1FJZZW0bBSZ2hAHapID16vrffNft3QAhLULu5CoHAHbxSX4Ir1YftZITcrUA6Jn52c7j2LOnDnOz1TiAVPyuk0kMApQj8U+JpVvw5B9DPDezomOkug06ZX6DBCn9YP0yiu9UgIQEXywSQxBiC8ABMcklvM1LVQzxs+AKaOnwIwFM0xNvb5PdPglHu/lwQEQXQK4DVdVtdp1Dpwu8ddUShLHxNrYAhDv5WHDaADwnQ5XAOID+JCduo7jYvqbafvgHCyio2Bkqc5XJI+ymY7kUcoS/oOe7UcQfs3Msp2XARAeeDA2YfQDL8wBwcu17K7lWuvczDUKcl3rdbDr/V3w9KNPw+wfzYaZD8+EHR07nN+b9gNER9oSKH1/JuRhAUB4R5+nkP/CZPsVWCYh3SFTsmpDsjKiNgAkE/KwUOEs0OE7AJGBDRnrbQBIJeyjtbUVPvooB2++qc/PEivXFAG6hcNbCTpk84cMDBAdBU7J5lWv5l3Sq5KtS6mvg57II+p8ZQQgDHz4CkBwXLZRkKsmXgX5jXlYuWQlXPGdK+CaRdfAzo7CmSRZuogOv6SVCXlYABBVKJufbFVfXkxlR1USk03kusodNgAkE/KwUOEs0OECQFTRj/vvv1/KjUsvvbTsd5e2+HCcAITZB9bZD672HLS9VAAKsq+YqrNFVA5n68l/BWj8h6Dfj3YCDBpUeI1LKWCXL6OyDwJx0CETprOdWzhYmZiviI7Y7IP0itsJ4KBXPs9XJQBEte2KBx/4t08REBcAgm1nHTcLLjjqAjhv/nkWLoC/TYgOv2TjvTwkOSCqr48iZ20crGBeOHgugszB0h30JjpZUQEI2XnlbMMWgLiCD6TABYCo2tuCED4Cwrgnsw9+MWftcr1KE55NW7lk9oFfEovXQQCC/y0DIVr7kOxxz6SdEx1WjnvF5l2SRybl4ft8ZQVA2NYrBj7wXx/yQHAcrtuwKrc005uIAx5xwJCELn5N5J2WOACIjhNJ5IB4xPmqHopPACQKCJEBEF5wsuhHrAAEox947b4y+AcjICoAIlMo2RYsVTv8nQdJstKaNpEUGZCKzc4NycKZma+Ijlgcd9KrAgdc7TwxABLTfFUEIC7RDwIgVe1TEHHVyAFFGV5Z5R3ZGR6MJexsBJuEc1NCHZtQ+b5VrHdNQq9GEfpIkw0ACRP9UIEJ1RYsxhtZ1MSFb6Y8pWKkoj1X7BYjIFHtI9h+hddBAIJ/Igjhc0FMNsefW2KiI1jDe/cOXskDkKh06OzXyc6x5LYmgZy/R3QUOGuqBsXLRjbvy2THO7wkj84KjKmvg5b24ft8ZQ1A2LYrdhAhRUBcljVqSxxIlwN4ECG/6PCj0SWAyxYq3d5r0YHhFy3Z+21K+pY8V2XnTqSrFTG8PaQ8TEACR+a6BYtREwaE8M67yBXePmRAgQEQUZdNIIC3Ix0A4Z1LGyewGuzcVh4MSKlAlM4xF+c2cV6LY74iOkqddpJHaTlhEZTrgKFKX7M8XwUARBf9QOL4E9ARePiSA4JjY4cT2iaix7DkOnfRrytAYz3Axu3Oj3r1ANHhlTjARR7sJHSRAtNXMxPYEBdYndMlc55U45FNqsFYQjq8lZCcizwqMZ6w73CiI6Q8kgQgKvCi44cquiDqvwqA6EqL2jgV+b1zC8OTRED4cevAhW4rY9bs3FYetvMZT7+NPETHUKU7JA95pIrxy7f1o9b0yvf5KjdiaWu+fcPWon3xVa/Yj2L5XZ8ACAMhPgOQn00GGNMP4Lz5YV0CP54jOvyQAxuFizxUAAT7Ujkutk6LLbAwbcmyel9Ih7cSknORRyXGE/YdTnSEkIcN+FCBiCjPhgEgon3IFnSshCW7bLe54LOmCAgbh87WdAAka3Zus93MFnyIznAl5yuiQ30Arot9mHSb7KPTGnhe+T5fWQEQJM33KIjPAMTpi2JYr6ECzxEdFWCywytc5GECIPyiLH7VswEOrm3Eyjw6B4m/Z1OG14GFsTZ1kUesL465Myc6HAGILYDwDYAw+7D9osiLxOQ8FfvEh4QICP6EeSC29qFTBdMWI1cbVoEuvp+wdk50qB13HlC5yozkodasarQP3+crJwCComM5IPg35YHEvPJTd8SBhDiAAMR0LgH/an4/uy5HhDlGPIAJ5gZJgivrR1VGlO9DeUDZ4s49xQmxirp14UCGAIjJWbOxD9lWKWQXHwWR6a7OPlQABJ9RJaLrSuva0MFE7Kud83NI4HdwJb75OYfoKAUqSc27JI/Os36YzrnaufgRIco6aCsP3+crawCCBLMoiE95IFnIAXFZz6ktcSAJDqy5cE1Zt7pzO1hj2bYo3TkE/OTMOw7iV2DdQqkCMEHfjg5vErykPjs5YBNZ4/mVZgREB0B4nWbjFe2juJhjAy5SIQMg+Nv48eMBOm6FtpXjyrY58vov+0rJxsADEDGyINoX/veaNdVh50RHeW5FmvMuySN78sjCfBUKgAQOQq6nF+swARAvxECD8JwDOgBi2iKiAg8qgGFaKE33ZQCEfT0iAOKXotUCAGH6r4tUiBGQAHzgxZ1qrooAth47KYh0HNKtXLa2AITZh85RzJKdEx3luXmmeTPqfd28S/LInjyyMF85AxC/lr/4qmAd1R9gy+7sV6oiOvzSUF/kkQQAsTn5XHbImW6hM27TihgB8UUeUbXUFzoIgBQkKQUgHbcGkRJ2qCDL5RD1f/TowtdVEYCIz/EAQuVsJuEopmHnRIfa4SV5lG/xZQDctH7Ukl45A5AU5qvMAxBUvHXL2qKu5/DcFQAPvgrw0xWRu0q1A6IjVfaXvdwXeehyQGwcG9P+edctVjIp2YwjagTEF3lE1VJf6KgWAMKDAj6yxzs2tgu6TUUrcQsiAyGiXvCgxcY+0E5VOSC2z+t0s1J2TnSoqxPy8iF5dHLDVr9rxT6yMF85ARAUNSvJG3UBjfP5OADIkJ4AOzoKUZAsX0SHX9LzRR48AJEldJq+HCFXXWuo80l6pu0ftl+wogIQX+QRVUt9ocMVgESlO8rzJhAtggL2ruIWrGMnATTPLcv/wHZ4GCHrX7bws61U/PiTsA/ecc+ynRMd5pPNVWXLSa86IyT8xwRmxyY7V32MsCoTL1kn05IHbu30fb5yBiC+gRAGPqaPmw6rNqyCN/72RpQ1KvVniY7URVAygGqRh81BhGIirux0YRGImCZl8WudSbqmuvnTHyQ7N/GwkverCYDI+Mbrd7CgKy52GjreliV/ygCI2JVY/lr2KpN92HwkyIKdEx3lJ2bzPKn0vEvyyJ48sjBf5W557Jb8nPZ5JXOd7DBCcTL0JRKyf/V70FDXANeMvAZWbl0JbZ+0wfot6yu5BsfyrqG9hxIdsXAynk6qTR7vfPsdKWNklXX4r0b4Nx+9kJ0RInOcxAXLtGDyfegWu1seu4XsPB4Vj9QLs487jr9D2Y+NQx1pEI4Pm5x3k8OvW9BZDgjSrDrVfNCgzjckZR8qlmTNzokOv+Zdkkf25JGF+SoHfSA/89sz4cwLz4R/euUGJyCSNgjB6MfcqXOhpWsLTGudBoyOy/9wuePSlH5zoiN9GfAjqDZ5DNk8pIzBJlDAwAf+a9q+wncubreSvUesoS4+r9SGPkB27oGpMPuQ6RUbXpYAiIylMr2VLer89ivsx5QDkqR9yOw0i3ZOdJSXfTWZPelVgUO6eafW9Mr3+SrXtrYtP++lefDQ2odgR8cO6D/mYPnAg9puEw0RDaNSwAQBSLfGbpCDHCy6ZBHwdJiM1bf7RIdfEqk2eTx12lNSBpucE5vcDZ3zxu6JE78KgOjGg/fa1raRnXtgKsw+VHplcgTSIMEFRIsgSheVE++ZAIiMN3HZh81WGZW9RuFP3HZOdJQffGdjM7IINf9c2HmX5FG98khzvspNuXtK/rVNr8G6LeuKehoHCGGdJQFGZEnnU0ZPAZEOG4P1rQ3R4ZdEqkUebK++LAFPBTJUW6tkh7ah1MTykPgbLlwiqNBVIWHP4L+ywwqn3E127pOFuOaAzJ4922r4c+bMKWtn+yw+KHvexsGOah+qw7/EHBDeJkz20draGhxo+NGnVwJu42J02Jx67XLYKM9wPglcFEQl7FxFIwNvui/ZREf88y7Jo9QKqsU+0p6vcnA95MUJRgQg7H6YaAjfd1QwEke1K6vVjxoRB6qMAyYAIiNXt0/d5uRoMWlS95VXFflgX+yKYCjiOSBVJtbUyakVAGJrH7oFHftgZXVl22Vk9iEeaMj3wUA6AgIViJGBBZEWH+3c5PDayoN90EhrviI6OiXF6yjJo5MvYpUs/iMcayWug3HpVdrzlRSAINFJgRDZxGELTAiApO5v0AAyygETAFF9Hbb5yspYovvaqgIYui0D/LuZwzZpsboSUUZFk+lh1woAsbUPVe193aGC7Ku+zPEIoh94HTxRnQcgMvvgHRb82yYCwoAM354HSKqqWWzc4ocGGR2udk509A5YIDvIleRRDmrYL7wukn2ULy3iep72fKUEIDoQolsxMUqyt31P0EQWMWH3xD56HlowONVF4CPTfgoNPmUO2JTh5Ydou8jJAIrKAeG3Y/HvYouGzOkRF2ACICkrkvD6agMgInd1kTm+LdNT1X5q1pZVwpJFHWT2EXyh3H1l8VUMyHz88RqlgyrTEFc6sA+TPSZp5yotJzqWB6yp9LxL8ihwQAXosyqPtOcrLQARlU4VFWHtTp9VAB54Lfttk3KlvPDv6ov3FszbH/ytAyAEPvxyOmg02eOAzFG0XcwZtbKvcTwnTFEO0x58MUQvm+wJgPile1kCIDrO6XIKZFujZH2hvvInmh/SrdCKgQb8m8/hYH3oCi8EDgIHQFh/CEBsoxtZtHMZf4kOeSJ0JeZdkkcnB3xYB+OSR9rzlRMA4YlmYOSTtS+X8OKin4wxrpD9Ggoz87xrVwf/yoANAhICHkZWUgPigBUH0FFUJZXLOtDt0ZXtX8c+dJVSTODD5IzRFiwrMVe+kWNOjm0ieRJJ6CYAYmsf/Laol9cXIhF4iQBE9j6WA8LfUxWBkH2dZABE7Ifvw5YO7MtXO8exER2desX4YbPdjZ9L45p3SR6dFqsCILoPCTL56eYjHajkdwyIfcjk7fN8FRqA6JjHQAgDGrK2DHxUfsWkNxIHao8DDIDIFjAZeDBtweI5yLaOuHxFtpl8ZZMrRUA8090qAyAm+ygu5gerUqE0xGgE/1WRl5YKfMjsD3/TARD+UEP2DtlWRtFxNEVzdEnrlbRzncOdpfmK6CgFUTIgQ3oln9NlAJzXfdWHQL6N7/MVARDP1nMaDnEgEQ4cdBSjggTV11rd7yJYUdHHT7iiI1h0rigJPRH1CN2pIwDB99hEQSodARGdeJ4f/NdIVhIXt0WJieUyZ5P1E8Y+bCMgsuhH5u18kvogPtOXZlF2Kl7oeKTTB16msnYkD/Vskvr6UWN65ft8RQAk9MpLDxIHMsSB6/Wnmdss6uLioUq8U32l0b3D9h5FQDzTuRAAxAaERAEgsmdtuKbbrsL0M5/PB2dyyABI3PbhAkCYzakcPNFpNtGqqiYkfsGWRV1sbVmUCf8c0dHJnbj1SgWuSR6d2/6qxT58n68IgNisTNSGOJBxDuiShW2dE5uFUFbJx7Rv2Rb8BOMM6fBmXHz+Dj+kPExRkCQAiO6dZ599tpHHqKfFuvlcBASTzdteKuRYmRx3F/uwBSA8KLDZ82+yt7jpsJ1fiI5ChSsZEIhTr0geelOvJvvwfb5KBYCMy7fAzkVL4QdLAPYdMM773jYY1hvgypOA6PBEQiQPtSDEc0CwJb/fW7co2SaD6r5a8octMUeDd8asHaeQDm8UFSW9UnNvdt58srkqIqEDBGEBSJh3IXUMgPC5T6J9qEpWIgDJ9Srlkcu2H3xSZh+888D3Ltv6xdsU6489k0U7Z/zTyUMFWHyar4gO+2IClVg/akkeWZivUgMgR69ZClPvAdhbqMKbyWvsAICbvwhEhyfSI3m4ARAbECL7GmTzm81Jt2y0sq97MucpeG8KAIT0KhoAwaddgUEYAOL6Dp4qGQAR7UNXM59PMI/DPlqPnQTQPLcwRKEML/6EIERXildXREL2scFmzDKHPyk7lzmKWZyviI7yXB4bXSO9Kj0Xz3T+iGy9zMJ8lRoAufq7Sz1xW2kYxIHq54AsAiJb0MWvh/wCqquQg33pgITqXaZn+OfSAiDVrx3hKbSJgNQCAJGBAZGrJl3n7SsAIJKLP1NEdxihCYD4bue2jjvRUZl5l+TReQCkD+ugjTx0AMSX+YoASPi1l54kDmSGA2EAiLiNRLa1QedkmZgjfgmTffUiAGLiYrr3bQGIDoQkSYEp14S9O44ISJz2IQMgPPjAcccFQHy0cxsHi4/IiB9AxHsqHbPZ+smeDTNfER2dnI/TPnj5qnjM3iw7t8MFoGfVPkwRkDjlEXa+ih2AmM4AwfwPvCgCkuSyS30TB0o5YJOEziZ1WaIs681UHUTmCPAjMe3PNh2MlsYWLNIlNQdcAEilQYgt+MBxmZLQi4s5NpacTI4/y045l+m+jQ3lt5WeoC6TFYPbHQAAIABJREFUgA6AmHSW7bdXOSE2Y7Rpw4/DNgJkqoAl8tTn+coW4JA87CtQibpNelVu7VmZrwiAmGZquk8cqAIOmACIqvIH76DYLKay9qptEjzgsWExbcGy4VKF26SQk2NLYSIARJGPgWOSHTQojtXFPvCrohj1YP25nKhuA4J8s3PTXJOV+Yro6NxKaOIFWw/Ej11xrh+mMVSLXqkq6CFvVUUsZPNq0vNVxQEIEolREIqA2C6j1I44EAMHFAcRyiYY8XwPfmEwTeBspLqJSxXSNvVNACQGPYi7C48BSBhSVbqJEQnxEsGBKQIiAwL4G3unyfmxso+DL9FtGxG3rMj2tJvelbidEx0BB1Q6odLtxOZdkkem5JGV+SoVAIKSnHft6jDrAz1DHCAOhOAAi4CYtkBh1zIAwhZD2X5bVVKezIlRba/QfYHlF2E6iDCE8JN8pEoAiAgCeJbhvdGj5UnhrB0rxZu2fciAAftNtEef7Zzo6NRAfs5UlSU2RbCizrskj2zJIyvzVawAxJT/wU/qBECS9Aqob+JAKQdkW7Bki5IuOc+0EMq+1okLpqwPl6oiBEA80+yYAIjLdimeA2FPPRe5aAOWdYs6bonywT5k2pFFOyc6thZZQHpVYAWuE1HXj1rSqyzMV6kBENqG5ZkjQcOpag7YAhAdE0RHRvyCanJ0VAsIW1z4r2yqLSAEQDxT0xoCICbO+2Aftg6W73ZOdMi/uOOvacy7JA+SB697OkDosp6nBkBwkBQFMS1pdJ84EA8HVEnoqtB8mAXHpi8VSFEdtCROehMWTIiHIdRLLBwwFTdQ6ZH4u48REByjjU7bAGfbvqLah+zUc9t3Ex3l2kryKPCE9EoNQEStsZkzSK8KXEsEgDCB9Gvopl3kKAoSiw9AnRAHjBxYc+Gakjay2ujMUTF1poxO4Enlkotv77pXWdwSRgDEJJ3K3vcRgNgmUPOcUm09FB0FWQ6VyPE07UMcS1btnOgot2PSq86kfOSOzbZJ1dlSjLtkH3I+6nyBONfz2AAIy/+QLX8mIMIiId0bu8OA7gNg/Zb1lV1FY34b0REzQyN2R/IA0AEQWweKtdM5YbrqO+x5XdUf0zYunwAI6RVALQCQLNmHznEnOsxOva5IhyzHzTRfkTzKeZ7m+kHy8EsesQGQiD4irJi1Am6ffzssfGwhrHh8BQy/aXjULq2fH3F6q3VbvuGmo3fC9ltXlTybJh2hiFA8RHTEyc3ofUWVBw9AdNudZCNV7W3HtqovSGI/ssVbxRVd0qUvOSBR5RFdI+LpISod1QhAsmwfuipJpsiQT3ZOdJRv/5PxxLTdJ655l+RB8uBXnLj0yhsAMnnUZBi5byTs37kfNvXbBA+//nA8K6ymFwQeW/Pt0DvXM2jF/23zcgQgePEgJA06bMbq2obocOVYsu2jysMGgNhuQwm7ENqUAdU5QchhXyIgUeWRrLbY9x6ZDg+T0E2Otow7Ogcrn89DW1tbMfmXPa8C32naB0+bCkhlwc6Jjvgc3jjmXZJHduSRpfnKGwCCCj5t3DRoaW6BuS/MtV9BHVv2Pe3YsicYAHHsKmjOQAh7FsFIJegIM1bXZ4gOV44l2z6KPGyrYNk4T9hGTEp0rQBk6wQxjrJ3+hIBEeer2fnZwVDn5OYkqwQJ9B5FryCDAES3zYZnr2l7jQ6ApGUfMvUgOtKbr0gecsed7KOgGWHXwWrRK68ASAJra1mXLOrB34gCQPh+RDDCg5JK0EbvIA6oOBAnABHfIQvHmkpFypIDbbZz+QRAkA8MeDCeZBGARLIaDwFIGHpsElpFh8FGX/GZStpHnI5JmnZOdJgrsJFelWqJrT3K9FoVJcK2tv2SPNzlUTMAZPAJJxa509SjOdhuxa64AIhs0lSBEgInYdwEeiYsB2QnoeOka6pKxRwolYPGxmMK85siJDxdun3NPgGQmgcfKLSYAEhYvY7rOdlJ6Fm0D8YP0a6zZudEhxqA6GRp++FHVlbXlE/Cg2n8m+yjoKUkj/KzaWzX85oHIEmCD9XiKNu2FddCSv0QB6QcOOgomko56oCGykmz4bgpac3GYQraiA4v++8KO8I/uX5Akexds/8x+Lvmoh9VBEBUQFp0hL23j4MDzrydEx1lkTMbECnOxbHNuyQPkgenXHHpVU0AkP5jxhdZ16VnE+zu3hH8dxrgQ5wgZJW0bBw6akMccOLA9ep637yTZYp0sC9fpi8/srGpFlDbySz44raYO2tEBUacGGNoLAE2P4FO8MGevu76TXG+NTN9iVEgm4HPmeNnnowpeV31hVjMKQkL1GOxj0mTpOcj8HIhOsxzoW5+c5qvSB4lEYLU1w+Sh1fysAYgM8bPgCmjp8CMBTNs1hhv2ojggw0MQYgvAATHJJbzNTEwq/IQ6SI6TJKO6T4HQHSJbzZvU531oXPgdIm/tqH/EgAiRj6E/46sV4qISqXBR2Q6bAQaoY0rAPEBfMhOXcdxMf3NtH1wDhbRUVDsVOcrkkfZ7ELyKGUJ/8HC9iMIv2Zm2c6tAMh1rdfBrvd3wdOPPg2zfzQbZj48E3Z07IiwbCX/KA882Nsw+oEX5oDg5Vp2N6lRu0ZBsigPGe+IjqQ0StKvBQBhX/10C4Tt11MZZbpDCmU5JLIyosUICAIETQTk27/7dvj5yhPwkQX78B2AyMCGTDdtAEgl7KO1tRU++igHb76pz88SK9Exu7RxTCpBB89j0x55qZ1bOO5ER2n+gWo1iWXeJXmUbMFKfR30RB5R5ysrAHLVxKsgvzEPK5eshCu+cwVcs+ga2NlROAPD10sEIAx8+ApAcFy2UZAsykOmJ0RHBa3HAoCothbwk63KwTGVVVRRKpvIdaWAtQCEveQggDjxaye6z1cS8IFObNc5vyojIencjyzYhwsAUUU/7r//fql6XHrppWW/u7TFh+MEIMw+sM5+cLXnoO2lAlCQfcVUnS2icpxbT/4rQOM/BP1+tBNg0KDCa1wq9NgAkEzYuYWDRXR0VmhihmITTVbpn3beJXnEZueyyc55HXSQh8/zlRUAQYbNOm4WXHDUBXDe/PMq6DWFe5Vq2xUPPvBvnyIgLgAka/LQSTFLepVpOiQ5IKqvqCKdNg5WYE9btxYfFSdU3UFvopMVGYBghzyQsE1QF9ox51UEHwx4MGKTTD733T5sAYgr+EDeugAQVXtbEMJHQJhcZfbBL+asXa5XJ0iwAQAyBxC/JBavgwAE/1sGQmwdRR0dprLDYemIzc4le/UzOV8RHVaOe8XWjxqTh+/zlTUACQcF0nlKBUDY1isGPvBfH/JAcByu27DS4Sy9NbMcMCShi18T+cU+DgCi45vNV7viFhOWhC7bgiV7iW2VLMvIRxn4YAnVtiAnswokH7hPACQKCJEBEJ5iWfQjVgCC0Q+8dl8Z/IMREBUAkUlCtgVL1Q5/5/NdZOcchAUgsdm5IVk4M/MV0RELACG9KnDA1c4TAyAxzVdVB0Bcoh8EQKrMGyJy1BxQlOGV7c+W1ZJnHbPa7zYJ56aEOjah8n2rCAgNQLBDEwixBB/82IrbrwiAGK0uTPRDBSZUW7DYIGRRE+MAuQam/fLFSEV7rvgURkCi2kew/QqvgwAE/0QQwueCmGyOP5fBREew9vXuHbySByBR6dDZr5OdY8ltTQI5f4/oKHBWtSVNJhNdXg7fnnd4SR6dFRhTXwct7cP3+armAAjbdsUOIqQIiMvyTG2zygE8iJBfdHg6dAngsoVKt/dadGD4RUv2fpuSpSXP8WDCJeqgAiEOCeei7K8DrvSuy1iyqkSycYek2wQk8FWuW7DY8MKAEN55F8nk7UMGFBgAEXXZBAJ4O9IBEN65tHECq8HObeXBgJQKROkcc3FuE+e1OOYroqPUaSd5yAsHuK6Dtnrl+3zlNQDp1xWgsR5g43a7FVsX/cAe+BPQEXj4kgOCY2OHE9omottxJN5WrvKI9+3x9VaLdLCT0EUumr6amcCGOBHqnC6Z86Qaj8wJDMbCb71ydX5VpXslqiUrt8s3wwhIyZf96wFqUa/CnoSeJABRgRfdDKKKLoj6r1rQTZXjeGDOj6O4tWvv3MLPkgiIrL3KPmzpsJ0HePp1X81FZ90U/dSBJN2WzKzNVyQPfSSr0utHrcnD9/nKawDys8kAY/oBnDff7HyOOL0V2jd0JsHyVa/Y02L5XZ8ACAMhPgMQF3mYJZZei1qkQwVA2BcpVVKqDjTYhvF175A5V9pFggEQV/DBXmT5nA6AlIEP7Pt6gFrUqzAAxAZ8qEBElGfDABBRd2ULOlbCkl0u9mGKgLBxmOzRZpuWLfhg7Vzo0IEHsT+dnRMd6sMSSR5yS7YBp7WmV77PV14DEJcvijYABNXW9yiIzwDERR7pwQvzm2uRDhMA4R2bMF8zbb548m3EijYmkFKSA2KbgK5SBQkIWfT9rwatz/nxfcWnZCCkLPfjIPjAf2pRr1wBiC2A8A2AMPuw/aIoAmudfRT7xIeECAj+hHkgtvahm/1MW4xcbVgFuuKwc6LDfFq7LdgjeXQmb9eaXvk+X3kNQMyuZGcLFwCCT7EcEPyb8kBcOE1ts8gBBCCmcwl4uvg9qbocEeYY8QAmsClJgivrR1VGlO9DedAaVsGKAkA04EMEIIwfDIhIIx8cAMmiXkQes2VEib0nTQBicrBt7CMv2SqFtPFREJnu6uxDBUDwGVUiuq4krQ0dTB6+2jk/hwTrNVfim59ziI5SoJLUvEvy6Dzrh+mcq50zvY1jHbSVh+/zVc0BEBQci4L4lAeShRyQyM4KdZAaB9ZcuKbs3bpzO1hjWVhbdw4BPznzjoP4tU63UKoATNB32C1YBkeZRUBUIEQpOEcHPDUFSOjFNpE1/tW+AhBep9l4RfsoLubYgItUyAAI/jZ+/HiAjluhbeW4klKkon7LvlKyMfAARPySLdoX/veaNdVh50RHee5EmvMuySN78sjCfFXTACRYCHI9E1qa3bolAOLGL2rtxgEdADGF8lXgQQUwTAul6b4MgOBvoZPQFSBB3HblDEJqHHygTGoBgDD910UqxAhIAD7w4k41V335bD12UhDpOKRbuU3bAhBmHzpHMUt2TnSUbxsyzZtR7+vmXZJH9uSRhfkqMgA5qj/Alt32larc3Cb71rZbsLBH/kBC+zck2zIuAOKLPKJyi+iIysHS55MAIDYnn8sOOdMtdMbwtM0J5xZtZDkfPABh3ONzQko4mjL48MU+CIAUtEIKQDpuDSIl7FBBlssh6v/o0YWvqyIAEZ/jAYTK2UzCUUzDzokOtcNL8ijf4ssAuGn9qCW9cgYgKcxXkQHIc1cAPPgqwE9XxOswufaWdQCC9K5b1uZKdll7X+QRlRCiIyoHS5/X5YDYODam/fOuW6xk1NmMw5j0bAEMVEDDGoBYvCNe6ZX35ot9VAsA4UEB/i1z8mwXdJuKVuIWRAZCREnzoMXGPtBOVTkgts/rdLdSdk502CdOm7bmuczduigK6VV5HohoKz7ZRxbmq8gAZEhPgB0dhShImpcLAMFx+hgFiQOA+CKPqLpAdETloBqAyBI6TV+OsDfXGup8kp5p+4ftFywjAGFkG7ZdidzFSIcIQKTRDw/AB47dF/twBSDxarVbbyZHTAQFrPfiFqxjJwE0zy3L/8B2eBgh61+28LOtVPyIk7AP3nHPsp0THeaTzVVlZ0mvOiMk/McEZscmO1d9jLAp8ytbJ9OSB27t9H2+yk1/cHp+1YZV8Mbf3nCbzT1r7QpAfAMhDHxMHzcdqkEeRIdfBmJzEKGYiCs7XVicYE2TMs8FsbyvjEOmOu3TH7SwD0fwIRtH0uCjWuyjmgCITA94/Q4WdMXFTkPH27LkTxkAEbuKwz5sPhJkwc6JjvITs3meVHreJXlkTx5ZmK9ytzx2S37l1pXQ9kkbrN+y3i+vyWI0Q3sPhYa6Brhm5DUwp31eyROywwjFLn2JhOxf/V6RjmqRB9FhocAJN2H28c6335G+SRa+578a4d989EJ2RojMcRIXLNOCyfehW+xueewW0OqV5+CDn6+qwT7uOP4OpQbbONQJq39J9yZwawLEugWd5YAgzbLSlwhABg3qfENS9qHiZ9bsnOjwa94leWRPHlmYr3LQB/Izvz0TzrzwTLj8D5dXcj2I5V1zp86Flq4tMK11GjA6/umVG5yASNogBKMfMjqqRR5ERyyqHqoTpldDNg8pe94EChj4wH9N21f4zsXtVrL3yA4iZH1oHdc+ULTzMr3SbI+S5XfIGJp05KPa7FymV1ZyDKXN0R5y0WGV7ssWdX77FT5nygFJ0j5kNGbRzomO8rKvJu0nvSpwSLd+1Jpe+T5f5drWtuXnvTQPHlr7EOzo2GHSce/ud2vsBjnIwaJLFgFPR/8xB8sgHhyxTTREJK5SwAQBiIoO7xhuGBDR4ZfEmDyeOu0p6cBMzolN7oasY1mkhG+nAiC68eC9trVtJXZe7FMT+ZDld6QBPvCd1WYfKr0yOQJpWIkrALEB4DL7MAEQGW/EsYW1D5utMip7jcIf1ifR0cld3dyZtXmX9MqcgF7JdTBOeaQ5X+Wm3D0l/9qm12DdlnVprAmxvXPK6Ckg0hEHCGEDTAKMyJLOZXTExqQKdkR0VJDZFq9ie/VlCXiqhVK1tUp2aBsOQawchL/hRCkutrpqKuwZ/Fd2WOGUu8vtXJWYzpfa1UVA0ii1Wy324ZoDMnv2bAttBZgzZ05ZO9tn8UHZ8zYOdlT7UB3+JeaA8DZhso/W1tbgQMOPPr0y2MYlFoyQlbqOSgefBC4KohJ2rqKRgTfdl2x+vERHub7o5mrVvEvyKLWCatGrtOeryFWwrFaTlBqJAIQNI0w0hCchKhiJo9pVSiyl12aUAyYAIiNLt0/d5uRoMWlS93VU9UWQfQkugiEx0mGR86GLgKQBPjKqQtJh1woAsbUP3YKOfbCyurLtMjL7EA805PtgziICAhWIkYEFkRYf7dzk8NrKg33QSGu+Ijo6JcXrKMmjky9ilSz+IxxrJa6DcelV2vNVVQMQFF5SIEQ2AdoCEwIg1eSCZYMWEwBRfR2WRSHEyY9xQHdAlgpg6LZq8e9mDtukxVwlIkvwgeOzPuMDG3tSajcLmlUrAMTWPlS193WHCqKcVfYRRD/wOniiOg9AZPbBOyz4t84mef3yzc6Jjt4BC3TRrUrOuySP6pRH2vNV1QMQHQjRLfAYJdnbvidoIouYsHtiHz0PLSiq6iLwkQW3qvrGaFOGV+aQmBY5meOCz8i+qvLbsfh3sbb8V2GVQ1QEIBbgA9+hin5Q5CMeHa82ACJyRReZ49syR1G1n5q1ZZWwbO0j+EK5+8riqxiQ+fjjNUoHVSZZVzqwD5M9JmnnKu0kOpYHrKn0vEvyKHBABeizKo+056uaACCi8aiiIqzd6bMKwAOvZb9tUq7UF/5dffHegnn7g791AITARzxOD/XizgGZo2i7mLO3yb7G8SMxRTlMe/DFEL1ssg8AiAF88OCCIh/uuuLyRJYAiI4uXU6BbGuUrC/UV/5E80O6FVox0IB/8zkcrA9dQnLgIHAAhPWHAMQ2upFFO5fxl+iQJ0JXYt4leXRywId1MC55pD1f1SQA4YXHwMgna18ukelFPxljXIf7NRRWmHnXrg7+lQEbBCQEPIyspAYJcwAdRVVSuezVuj26sv3r2IeuMocJfJicsZItWBIAogIaVqeb48tp21U4DXTkm20ieRJJ6CYAYmsf/Laol9cXIhF4iQBE9j6WA8LfUxWBkH2dZABE7Ifvw5YO7MtXO8exER2desX4IebVVWreJXl0WqwKgOg+JMjkp5uPdKCS3zEg9iFbZ32er2oegOiUgIEQBjRkbRn4CLd601PEgcpwgAEQ2QImW8RUpyXLFiK2tcrlK7LN5CubXGVOiarClbj9irZdJaBrVQZATPZRXMwPVqVCjorRCP6rIs9xFfhQOZE6AMIfasjeIdvKKNqrKZqjS1qvpJ3rHO4szVdERymISnv9qDV5+D5fEQDRrMkEQBJwWKjLdDhw0FGMChJUX2t1v/ME6yIhPLhQVdDi29geLojvJ/CRkNo5AhAchU0UpNIRENGJ57nFf41kJXFxW5SYWC5zblg/YezDNgIii35Ui50THQUN8mXeJXlkSx6+z1cEQAiAJOSZULdeceB6/WnmpvCxbBFUJd7xXyjjcI74sYUBIAQ+EtTEEADEBoREASCyZ204YAOO8/l8cCaHDICITmJU+3ABIMzmVI4qD4RkEQQRcPG8iEqHCsyJMhHt3EYepjZEh7rCGpvTVfpA8pDPGnHbeZL24ft8RQCEAIjN2kxtMs4BXbKwrXNiM/HKKl2Z9i3bgh9RBDYREAIfCStuhgCILvJy9tlnGxmFelqsm89FQDDZvO2lQo6VyeF1sQ9bAGJyJHWOvozouOmwnV+IjkKFK5m84tQrkofe1E3rUZbsw/f5KhUAMqw3wJUnAfxgCcC+A8Z5P7UGpi1Y4/ItsHPRUu/pMDEwK/IgOkwcUN8XzwHBlvx+b92iZJsMqvv6yh+2xBwN3hmzSVJ3yf/Ad8QFPsg+1Ho1O28+2VwVkdABgrARkDDvQuoYAOFzn0T7UJWsRACS61XKI9VWFZWey+yDdx743mVbv3ibwr91dKgcfZ/snPGJ6Ihfr8LMuyQP+6IIlVgHbeSRhfkqFQAydgDAzV8EmHoPwN5C9VovLxsAcvSapd7TYWJuVuRBdJg44AZAbECI7GuQzW82J92y0cq+7rF7ZUmx+MWd++quS0CXciPEF3uyj2gABJ92BQZhAIjrO3iqZABEtA9dzXw+wTwO+2g9dhJA89zCEIUyvPgTghBdKV5dEQlGt2xro2u0Mik7lzlYWZyviI7CwbGkV52zjarQg8s6aKNXWZivUgEg4d2oyj5pA0Cu/u7Syg6K3kYcCMEBWQREtqCLX0H5iU5XIUdcZEyOCbZXhbJF8viyh4Af3OeUM4AHInFFPkKwueYesYmA1AIAkYEBURl0DkYZ2EEAIrn4M0V0hxGaAIjvdm7jYLE5hGeTb/MV0dF5cKIP60ctyUMHQHyZrwiAaFwGAiA1509VLcFhAIi4XUS2RUPnZJmYKX4ploEW3jEL2rMIhmskw7W9afB0P+CALQDRgZAkWWlTcQvfH0cEJE77CCIgwsWDD7wVFwDx0c7DOIpEh50lhZl3SR6dvI3TznkQreIxe7Ps/BHdhwZTBCROOsLOVwRAFDZrAz7wUYqA2E161ComDmTAkdblc5j2mZsORis5MNCWF7btYhJRLXXjAkAqDUJswQcPQFSyKy7m2EByMjn+LDvlnO/PlNzKOyP5baUnqMvGpQMgJh1k0UeVE2JjwzZt+HHYRoB0e+hFuogOfZUrxq+o865Njh7TXz7HRJSXjc7YtCG9khcsYHzJynxFAIQAiGmtovs+cSBDzjRbSFTbPfgFy4bFQT+4BSsntJbxJEN8sqHd2zYe8zkRAKLIx0D5yA4alDnM7DeTfeBXRTHqwZ51OVHdBgTxNmrjbMrax2nnpjGowBzR0ZlvQfIotT4bYFsteqWqoIccURWxkK0xLnYeZr4iABISgOBjWAWLIiDeukbVObCwW5CS5AbnhMqcKvE31VYJK6fDY4c3SRZ723eVyUOlmxiREC8RHJgiIDIggL/Fah8HX6LbjiRu9ZDtzTfZIqNF56BEsnOiI+CATdSM9Ko80d3WmdbpsXj+TZbkkZX5igBIBACCj867drW3vgENrAo54DkA4Tkuc2JUX6F0Xy75RXjSYnlybhVKOhskVQkAUUUjGEAYPVqvd6wUr2wft03VG94RUtkNa2Pj2Ju23GBfMgeLOVlER4HbUecrmYOrkiPJo7TUbRLrR63IIyvzFQEQyTJvyv/gHyEAkg0/qWpGmQEAotrrjY4Yv6DrvjCpgMykpyeVb8GqGuFmkJCYAIjLdimeS2FPPRc5bePs6BZ13BIl0218T0kVN6EkqXjORVT7UH35FenTJa8SHQUuxjFfkTy2FllAelVZvcrCfEUAJCIAoW1YGXSasjxkzwGIztFRLei8k6b76hjcowiIX9pbQwDExHjxa7kIsGVf020AiIt92Dq8OlqIDr2jSPIo8Mcmp4LXM9Ir0itx3iEAEhGA4OMUBTEtzXQ/Ng5kDICIdKucMHGbiiqKMmHBhNhYSR1F5wAr7+zSk2x7kI8REFcny+SQme6r3ic7JV0XZYwKQkzjNN0nOnoXRcDPazpn3AUQ2sypNm1Irzq5ZKPTrLWprek+2UenfRAA0QAQdqtfQzft+kpREBf3g9pG4oDnAERGG+8smarUqL6SsX4nPDSBtmBFUqB4H/YRgNgmUPOcUG1JEvVRBp5Ejqrer3o2TvsQxyI7O4A5QCZNIDrccxJUZxkxXpM8Sk9FF0FZ0usH2Uc5h9O0c68ASPfG7jCg+wBYv2W9aW5M7D7L/5C9wAREWCTEBzriYBDREQcX4+sD5bHjf+8odBjT1pdYRiepgsV/LVI5aLIKL6ZtKj5FQMg+AGoBgNgCDJ3Os3u66lRimzD2oXOwiA6z86VL3id5dPJPzGviOWv6AKAD8WQfBU6a1sFqsfNIAGTE6a2h/JdNR++E7beuKnl2xawVcPv822HhYwthxeMrYPhNw0P1nfZDREfaEih9f7XJ47bv3ZYpACI6ZabFSZx8y/bIe5IDUm16FXberRYAEmbWSnormY2thBm3+AzRUc5FWXGDMPIQ5y9+PjT1p4sGqyIpKtma3mWad8PoGelVcnpVLfIIBUAQeGzNt0PvXM+AD/zfNoxBAIIXD0Imj5oMI/eNhP0798Omfpvg4dcftunKuzZEh18iqTZ53DrzVr8YLIxGF85VJajb5n/gq3yJgFSbXoWed2OKxMWZA2LjbNk44WEMjeiYU8a2WpaHDQCx3f4n68uUb6D7ku62JI6mAAAgAElEQVQ0706IJ/eO7IPsg58grAFI39OOLZtYGAAJM1EzEMKeRTAybdw0aGlugbkvzA3TpTfPEB3eiCIYSDXJ496L7/WLuQoAYqoAZLvosu5ZwqRPVbCqSa9Cz7sZBCA2eRxhjaySDhbRYZZS2vKwKe+MVNiACzFpHJ9zrSwVet6dFM/5S2nLw6wxdi2IDncgJZuvrAEIi3rw4okCQPh+RDDCgxI7daBWxAHigI4Dsq0ypn2mUcL8rgAEx27zPp8ACGlcfLlIcS7oacqF6Ch3TGpZHscf/1YZ+Z988gn079+/5PdcLlf873w+H/wta8c/hPfx4vti/aj64N/D+rJ536pVR8QiRrIPsg9ekYwAZPAJJxbbN/VoDrZbFb9KHtyCFYtmCp2oQAmBkyS4TX1WOwcYABGrUJmqUiFfVGF+3bO2AERWplK3rYAAiGeaGlMExDOqaDjEgZg4UAAT2b86AVL2aSEKfOFAaAASV/TDhRGybVsuz1Nb4kDNcuCgo2gquafaMoB8Y/dsQIvIZ1kFGb6NDTAK2pDD65cKkzz8kgeNxjMOEADxTCA0HI84oAUg/ceMLw61S88m2N29I/jvNMCHyDNZJS2P+EpDIQ74xYHr1fXX2UBtIh1RgIgKuNiCEwRAFAHxS61m52c7D0hWYci5k5gfCLM1hOiIWQhcd9UiD4DqACCzZ7t/aSD7IPswcUAJQETwwTpCEOILAMExieV8TQTPGD8DpoyeAjMWzDA19fo+0eGXeLySxzIAeJnjD66BfwMYOnRo8GNdXV0J8w4cOBD893vvvWfFVFWtdl21G1N9fVOlHAaObAGIV/Kw4qq8ke90uAIQH5ySMM6tKB2iI4JSC49WszzmzHF33OPjbHw9uQIQso84ee/+kScr81UZAOGBByMCox94YQ4IXq5ld+MTRWlPrlGQ61qvg13v74KnH30aZv9oNsx8eCbs6Dh4sFtSg0ygX6IjAaZG6NI7eSwBOK75OOi2pxv06NsDevTpAbANYODAgVoAgjc//vhj6Nu3LwwaNAgwOfHtt9+G+fPnB88FEYhJk4pbsXiW2VTk0R0yJSvRKysTaQNAvJNHSN3KAh2+A5A4nFuZ+CrtYBEdeiPyVR4EQEJOfo6PkX1k0z6MAISBD18BCI7LNgpy1cSrIL8xDyuXrIQrvnMFXLPoGtjZUTiTJEsX0eGXtLyTxxKAk5pOggOfHoDDDjsMDjnkECeG7d27F0488URobGyE559/Hn7zm9+U5H8wsKCqcY8vM9WnZwNyrcRlA0C8k4cT9zsbZ4EOFwCichLvv/9+KYcuvfTSst9d2uLDSTgmREenWEgeJsev9iIgZB9kH7bzbgkAUW274sEH/u1TBMQFgGDbWcfNgguOugDOm39eSLfAj8eIDj/kwEbhlTw4AILbrgYMGODMrGHDhgXlHW0BSDAvbN1afI/NKb4MqOC/fAREVxPfBoCQnTuLO/QDtgDE1SnBAbkAEFX7uEEI0VGqKioAQvIo8KnWIiBkH2QfjAM2IMQKgLCtVwx84L8+5IHgOFy3YYVeaelB4kBWOMABkOHDh0O/fv2kI9+/fz80NDQEW63EC6MmGD2JC4DoWGcTLXHNAZG9jznLZ599dnDbFsxkRexpjNMnAFIJp7cSDhbRYa/JvsuDAEhBlq5AVdee7KN67KMIQFyiHwRA7BWAWhIHKs4BDoCMGjUK+vTpIx3Cgw8+CCeddBJgtEO8MApxxBFHFAEIu6/LA2FtTFWt+HfZlvSNCkBER5lASDxaaQNAwjiJKicjrGNiotbmax3RYb8ljvFbFsUyyQLvV4s8bKpgfeELa+Dqq9uhZ8+eAWva2wtnrV188cXBv7glFi/8UIQHCWJOXvfu3cvYyNqPHz8eXnzxxeL9G2+8EcaMGVPSnrU97LAfwttvX2kUiU0SOtkH2YdRkYQG1gCEbbtiBxFSBMSV1dSeOFAhDnAABEEEv6WJHwEuZJ/73OeK1bH4e83NzXDMMcfAsmXL4J577gluieeAmJLKRSBiqoTFgxwVSNGdA6KLcMgcZQQhFAWJqJMht7ibgERYAKJ6LiKVyseJDnn+Ds+wsCAkjMz8k4e5DO/UqX+B667bEczTbBsrP1diJPqDDz4osuOJJ56AXr16Ff9bd4aSiods7v7GN1bC22//swWrwx1E6J88LEiVNCE6krHzAIDooh8oC/4EdAQevuSA4NjY4YS2iejh1C/aU/26AjTWA2zcHq2ftJ8mOtKWQOn7lfLgAMiRRx4JPXr0kA4cIyCnnHJKsNVKdp1wwglFAKIrvauLYoigw6bcrmwsLPKiAiCmCIfqS/2c3JzYhFqT9uEhAKkkCEnSMSE63E3TP3nYAxDZRxec96ZPn14CQLBdcT48+BA/r1577bWwcuXKEuap5t3/+q8ucPvtEy0Y7R8AIfuwEJvQxDf7yI1Y2ppv39CZPMpXvWJjF8vv+gRAGAjxGYD8bDLAmH4A5xWqmWb2Ijr8Ep1SHhwAGTt2LGzauwne+cs7weBZvgf+++677wb5IRjWx4pXeB4I/j516tQg7H/yyScHC92IESPgi1/8Yhnxttun8EHbPA+2uMo4rTsJ3SbCIWsTJwCpSfsIAUBsFkGVcxHl2bitN8pYojxLdMg5EIWnUZ7Vy8MdgIiRYxkAYe+UAQsRgPz6178GXAdkV5IAJApPozxL9pEd+7ACIEiO71EQnwFITX4ZjXsWiLG/qpcHB0DGjRsHG3ZvgBWPr4AdO3YEYAP/zw4fxCT0ffv2Fbl76KGHwumnnx6E+EeOHAlr1qxRAhD2kC24ECtd8VWzTCDFlANiG+Hg28UJPnD8Va9XMht0BCC2joXvAIToKCiDLR+S3oZlO47K65U9AFFFi0UAwrZgqeZdHQDht3khL5ICIP7Kw82RIDqStXMnAIJDYTkg+DflgbgpM7UmDlSEAxwAmTBhQhDdwAsByMKFC2HLli3Bf2O0A3M9EIBgUuNnPvOZIFkRAQpeeBjhW2+9VQZAxEVMlnTO8k74Pc2680PEPmTvCLYdLJ6kZGGYCAdVxoqokRkCILrtfzYHafKcStMxITrKddZfebQaDWz06PvgzTenBe34PDv2tw6A8M8EPlnv3nDllVfCihUriu9lERBZefOkckD8lYd6/ZAJiuiIDkB085U1AMFhsCiIT3kgWcgBMc5A1IA4ECcHOACCoKK+vr7YO4KOjo4OWLp0abAFCyMduL0KK7Dw7fABPD9k3bp1QRK67Tkd7EU6AMIWSvxXBlBU94O+DQ6vS4TDlDcSp0iqta/ln1+uJE3m1Pu6oOvkQ3QUuON6LgvPU9mzpnwwlUyyJI9Jk8wAhCWh8/TyH2REAMLzTXbekgqAyOZVWwCyfHkb2blhEif7kM8RsQOQQJFzhZJxaV8EQNKWAL3fOw5wAARLMnbp0kU6xDvvvBMuu+yyMuDBGg8ePDhIfuRPQucXMRWA0B0kaPO8bKHE33Q5ICoZUGWsZLWTAIiZv+SYuDsm1QIIwwIQNt/JktBVAITNu0lEQAiAkJ2bOeBu584REJtBVLJNXADkqP4AW3Znv1IV0VFJ7TO/KxV5cADkqKOOktaMx5EjAPn617+uJOLwww8PoiQqAGJz8rlthINfcHUgxRQB4YlRRTguWTkpqEhnmzdilnLlW6SiVxIyCYCYZU8AxN0xIQDSWbhDtQVLnDPZvOkSAbHNASEAQnZu5oC7nWcegCBT1i1ThwdtmIZtnrsC4MFXAX7auXXS9lGv2hEdXokjHb2yPAdEB0BwqxaeIfLmm2+WARAZh2VbAbCdCoCY+lBFUaIAEHwnnv3x2O5JRTsPkzfig4b5YucEQMzaQADE3TGpJQDS0LAPGhs7C4Ew2nEObmzMQ79+LwDAbszaA4AcbNt2Euza1TVoxg4nZM/U1R2A/v1fgVxuc9B+//4DsGfPcdDeLj+Mdt++eujoKOQI6i4CICYO0RZF5JDrVksnAIIvYCV5zeKoXIs4AMiQngA7OgpRkCxfRIdf0ktFHhwAwVPO+/fvL2WKDoCwMrx4oi5GQPBS7eVUnXwuHqxl2vPNg5ikAAjScXPXOSV27pI34ot2paJXEuJdAUia/DPpn2psrgnqSdNIdLglEqcpD5stWEmPL47+XQFIHO8M2wfZR3bswxmA+AZCGPiYPm46rNqwCt742xth9daL54gOL8RQHEQm5cEBEMzjwNK6sgtPQj/zzDODalfitX//fpg4cSI8//zzRQDC2oh7kHXghO/XxpEzVfiZ/qCbnfsa4cikXhEA8WJyIgcrOw4WAZDKmwzZR3bsI3fLY7fk57TPK9ES2WGEohr5EgnZv/o9aKhrgGtGXgMrt66Etk/aYP2W9ZXX+ohvHNp7KNERkYdxPp5peXAABCtZDR061Jk1WIr3+OOPLwIQvjwk35l4Iq8MpOBvqigJa29zqCG2ueWxW5zt3KcIR6b1ihM8o+OO4+9Q6pYN4HRWzAgPkGOSHcdEJ+Ys6RUBkAgGG/JRsvPs2HkO+kB+5rdnwpkXngn/9MoNTkAkbRCC0Y+5U+dCS9cWmNY6DRgdl//h8pCqm95jREd6vJe9OdPy4ABIS0tLcKCg64Vnh+AZIsuWLSsrw2vqS8wHUZ0TIh5EKAMjZe/qA5HtPM2zPzKtV5wwGB1DNg8hAGIyiJjvk4OVHQeLAEjMym/RHdlHduwj17a2LT/vpXnw0NqHYEfHDug/ZrwTCJHpQ6WACQKQbo3dIAc5WHTJIuDpsNBTr5oQHV6JI9t6tQTgmC7HQJ9cH2hoboBuA7rB6B6jpQx+443ClsUjjzyy5P6ePXugX79+8Oc//xlOPfXU4KwQl0t1qi/rQzxoUAQfskUE+2xb2xbJztM++6Pa7Pyp054iAOJiGDG0JQcrOw4WAZAYFN6xC7KP7NhHbsrdU/KvbXoN1m1ZVxRzHCCEdZYEGJElnU8ZPQVEOhz11ovmRIcXYigOIlPywEIqWPzkFQB4t5SPx7ccH/zQ3t4OA/r2hm5NnWeDrF27Frr37gv1jV1KzgxZtWpVmTBwcucTxPkGYllevMdv0WILgyzBHNvKTkPH3/lKWlPujmbnspwQrIylO2E9CY3MlF5pGOCahD579mwrds6ZM6esne2z+KDs+TgdE9uxEB0FMdaqPGoVgJB9ANjyoJbtIwfXB7XdSi4RgLCbNrkhutUlKhiJo9qV1epHjYgDWeLAAYDcszlofLEB6vbn4MD+A9DRsR/yh+cBhgNAP4Dff+n3cNhhh8GPf/xjmD3rfGgdM7CEwon/61/h+VfeLvkNq1/hqel/WrYMNmzYAH9a/ic4cCAfgAoZCNGdCyJuy8IXiVWyGGDhB8HaFCMqhpPQTWLL8tkfJtrSuE8ARM91AiAEQEQNGTTobWhung8AzbBt29fh008PScN0nd7pWgXL1vkm+6ht+5ACEGRJUiBEpvW2wIQAiNOcQY1rhAP1C+thwNahMPbkVuhVVwf7IAcfbtkMf/3vJ6H+yD7Q3P9w2P/iOti5ZSv06NEDZl0yFf7+/DNhzCG9YNuuPfDI0ufg5gcXw54DdbBr1y7YuHEj7Ny5E5qbm6FXzx4wYdwx0KNnL+jo2AvPLPsTzPja14MDDEUQYgIgMoCh26rF+sd+GYCJI1Lha2WsLKorARACIDZ6SxGQApcGDnwPPv30aNi3b2fw3127DoaGhlehvb23DRtTa0MAhOzcRvlc7VwJQHQgRDcQjJLsbd8TNJFFTNg9sY+eh+oNkMCHjfipTc1xYA1Aj2f7wNnnXgADG0sPlHp521Z4Zf1LMOzcS6BvQyMMaGqCpgN5+PSNtbB8wR/grJNPgCefXgpdWlrgjPPPh56HDoK67t1hf3099IEcPHnzL6C1tRV69OwZsBXL9e7YsQPuvON3cM0/fze4x4MEbKOqdlUEEJPK96fyFbbEbVriQYZxABAcp0+VsbKsswRAyDGx0V9Xx0TXp6wKlq9f3MUtWCNG/B9Yt+66EvJGjrwL3nlnhg0bU2tDAITs3Eb5XO1cC0DEF6qiIqzd6bMKwAOvZb9tUo73wr+rL95bMG9/8LcOgBD4sBE9talFDtTdloNjjjsXTh18WBn5u/ftg8eXL4LBM74GXeq7Qu98527L7k1N8MFrr0NTz57Q85CBsP/AgZLnO55/AQ5t7AIt/QcUf8eIyDHHHAMvrV4dJKff/ItflDyjAx/Y0LQHn39eTFKPMwJSi3qSFM1ZAiA6HpjOnxGfTdPhJTrKP2L4Ko/C6eWd1+GHXwvvv/+zkt+GD/8lrF//fyVlorH0myUAQvaRHftwAiC8YBkY+WTtyyXyvugnY4wK36+hW9Bm3rWrg39lwAYBCQEPIyupQY1zoO6nOWi98DI4qlt3KSeWvPEKdDl9IjQ19oJe+0tBBj5QV1dX9lxDQwO89ItfwjlfmAxdu3YtuT927FjYsmUL/PxnP4N75s8PIiA2Z3yYwAd7iTGCstivCh81rn4Ajjk5/jqKbpIkOqIn2bpxXN/aX3mUApBRo+6Ht9/+qgBAlsP69a1xsiOBvnJOfforDycyrBPJk8hlcRtpNu0jNADRkctACAMasrYMfMTJZOqLOFBTHNgOUHdnHZx8xsUwvnefMtLz+Tw8+cKz0OcrU6Chriv0PpAvARwHuKgHD0QaGxrgxZ/fDFPOPbcMgOCp6vX19XD99bODhHS8WKUrVelc1sZWNqqDxoL3EACxZWNl2hEA0fKZHJMCe2R8iFNB/XV4SwFIY+NeGDTo7+H9928PyB8xYjasW4eV4dwc/Dh5Z9eX2/j8lYcdtawV0ZHshwYCIG76SK2JA/5wYDVA7+09oNuGQ+CMU86AnvWdWxtxkG/s3AHPPbscxn/jctibz0HvvDziwYBIJwjJwbZlz8DoAQOhV69SYIMHFDZ16QL3339fkJh+2223BfyQVbliv/MMs93qwrfj+yYA4o/6BSNxBCD4iM2i7rvjTnTYyZFpa9IAxF95lBUZDVjSt+9GyOfrYPPm0mqEnlk3Nxw3AOKvPNw5TPOVXen0MB8aCIC46yM9QRzwgwPPA1zc60xYvuYl6DNgLBw5YjQMamyEfQcOwPrdu2H5o4/A8H/4Ogzu1hfacwA9cvVQClE6yRBByKB8Dl6+9144YeLJ0NTUmc+FBxSufvEFOOn4CfDfz7TB//npDTBkSOE0bD5yIUss123Vsr1HAMQP1SuOIgQAsXFOogCQSji7jH6Tc0J0JB/94C3CP3nIAYhnVmwxHHcAQnZu57jX8nxFAMTC9KgJccA7DhwAGLi2L1zaeCZsPbAdlrzyImz5cDf0GTQEDuzdCxvfWg+Dv3UZjBw8EuryeejIAeyvq4dumvWQByH76uug4d334IPFS2DChAnQ2NQMe3btglf++jIcMWoEjBzUF3YeaID2Pfvh6quvLgIQ/uBBxjMxmoG/m34T+R3XOSDeyTHrA8oQANE5p2GdgDQcXqJDbTT+ySOkgXg3L2QHgJB9ZMc+UgEg4/ItsHPRUvjBEoB95Xmx3pmeakDDegNceRIQHZ5IrKbksRXg1G3j4IS9Rwbcx3yP9R0b4aPdn8LLf30b9mzsgKOuuRoOaegV3O8AgAP19dDV8EGOgZB9dXXQq7kJcs+0wX//8Y+Qhzz07dULRg4bDMeNHQP1dXWQa+gCv3vgMXjwwQehe/fuym1Y+H5lVauDZXltktQDEJLCel5TeuVoy6qDHfluVM69q6Ngci7xnWHeZUtymL7DRkDCvIvoKHDAJ72aMyeFCctWERzazZ5tpiOMzpJ9zJFKwWauM4kvC/JIDYAcvWYpTL0HYG+hCm8mr7EDAG7+IhAdnkivpuSxG+DYN46Axn0NMLB7C4xsHBxI4c+bX4EX2l4HmAhw+BHTYOTAI4Lfd+C5u3UN0CiUhZSJDkvy7q+rg4H7DsAf/p9/D5r06dMHvn7RlyC/d1fJI6+99xEcP/FUuOGGG4LfxXM8+MbiQYXsHg8+TIcbpgFAakqvHG3ZBoCEAQZhHJMwC64juc4Ah+go53AczhXr1VXmlZZHLQEQsvNSXTfpuavuus5VWZBHagDk6u8uDcNPeoY4QBzYBdDjwW5wyuFjYXDfAfD8W69C4+AGGNi7Lyx+7AXIfyMfFFXp+dpEOO60yUF9la11ddBiUWkFIyAYLanP1cGLt/4aFs6/N6h69eKLL8KP/+NHcNn5X4R9u3fBy2vfgQ83boIt29rhk81bS8AH/ocIJPA3HoDgf4uJ67Jn+OfSioCQwqk5QACkwBuVs1Fph9dWV12dH6IjHJAiAEL2obJJVxu0tW2+nes7Km3nBEDCSJWeIQ6kyIGmR7rA9CPOhuOOHB2MAndV/eoPC+DNdR9A/st5gKMODu6XXeH4//sa6Jmvg/aGeuhtsd2xAEBysG/Pbtj/x8Vw0003FSlFANCnZw8YOvgQOGbMSJgwZiRs+nQL/OaBx2HbdoyxmA8b5NkmJp4TAElRqUK+2haAYPdh8yxCDk0LDKL0SXSE557pq3CYnn2WR60BELLzMBrc+Uyt2UfsAMR0Bgjmf+BFEZBoikpP1y4H+t7VC344bWZJPOOFl1+Huxb9EfLfygP0P8ibhwDGX/I96HugEdrrG0pOQldxDwEI5n9s/+gjeOk/by1r1tLSApNOHA+fP/m44r2PPvkUXnr3Y3jiyUVGECI740O3BQs7ZJETioD4p/MuAKTSzkkSizmTQCWdXqLDrPe+yqMWAQjZuVlfZS1q0c4JgITTFXqKOJAaBwbe1wL/+6LLS96//oMN8JvnnoD29TsApgPA4QBwF8C4r30X+kIT7KhvgF55dQY6XwFrbw6g6+69cNiHG+D22wsHZuGF1bDq6wDOOn5sEAXhr3ue/BPceNMvlKV4+baqMz5MDCUAYuJQCvfNuakpDKrwSpcFvZIOrCtDiA5XjiXb3k0eHhuIE5vCVcFyekXIxm7ykCd9h3x1rI/VIh0VByAoMYyCUAQkVt2lzmqIA72e7A7fGnceDDu0EwQ8sGwpdBncCO17d8LzT74GcAkArAQYN+NaaMl3hZ14DojkIELZaeh7AKDbzl0wems7XHbZZQFn0fnv0a0rXPilc6BHQw6OHDm0yHHs477//v/ghp//v8XfVGeCYAOx4pXuDBBerARAPFTyavGvPGQtDakaOFDb54BUgwSJhuQ4kAoAQXLmXbs6OaqoZ+JANXNgG0C/R3rDqcOOgQljRsGqt96Et7a/DyeMPApe2fgmbHj9E9ixcy/s7rUPjvjGNXBoXXfYWl8P/fIAPOBgLOo8Ab3wC+aAdN26DcbnAb785S/Dnb+9DVY99yw0QwccaOoFuzr2w8zzJwN7buXLr0Pfw0bBV6dNl0ZARBAhK7krAyzsOR6g0EGEnik2ARDPBELD8YsDBED8kgeNxicOxApATPkfPOEEQHxSAxpL5jjwVwB4CKDviJ4wesLhcGS3ofDsKy/CLy6aDF+YMAre3rAZptxwN7zz4Vbof/4XYNi4U6BbYxdo2IvxjcKFYISBiMaGBujV1ATNeYCdW7bCX//7j3D5eV+BrZ9ugpbNr8N1F5wCuVwO3tm4Gabd9ATsq+sCow4fBG+u/xA2bd4Kd919D5x11llBv6qcDszl4CtfsaRzVXleNs6SLVuLJ2VOVFU94JgAiMv2A56fvm2dIjr82uKSvjwIgPD2mr484pmNiY547Dw1AELbsOIxBOqlhjmwEKBhVT2cc8FE2JLfDpcMHALfPveUIkPe+PATOON3t8PG/9kOIxtHwqft2+CzX/kyNHbtDrt37oDVL7wAwwcfCu1btsFH77wDmzdtgqFDhwag5JxzzoGzzz4bbv3Zj2Hhv0yFBkz+OHjd8sSL8Pq+frB1+0545PGF8MMf/hBOPfVU6UGEfGUrFQDBbkUQojqYkCIgnuk7AZASgZBjEo9jEpeWpy2PqVNfLiPlr3/9K4wbN86aRLE9lkXHa//+wiFqsv5YG9aObyPeYwPRjeuJJ8Zbj1fXMG15xEKEY34ZfTBRcz01AIJDoihIXOZA/dQsBxYAdHm9AQZP6AOP/q9LYPzw0uTwI394C6x9/W/w+c9+PgAWeGJ6R0cH7Nu3D3r06AFr1qyBE044AQYMGBCc94H/v+eee2DhwoVB25/863fgieu+XMLeJ198E3618hN4ZvkK+I//+A84/vjjg/viuR4ymcjaqE5JZ8/zIGbCggk1K2ofCV/++eXOw5JVQkvbMVEBXh1xREc5d+KKSFW7PGzmSsZdU1vTfdXc7DLvimc42Rg92QfZh0lPEgEg7KX9Grpp309REJN46D5xwIID8wFgLcDPZ50D15x/avGBXXs74Ogf/RLefXkrnHzCyQHowKtr164BWDjssMPge9/7HhxzzDFwyCGHwKBBg4JIxH333VfsY9SgFljzy3+Ebk2Nxd++8uMHYPGa9fDzn/8cxo4dW/xdtuDgTbHqFXtAlQuiK8tLAMRCHyrYxEcAEsZ5DcOypB0sosNNKj7KQzzbiC8prpoXVVQro8KT5NtS45x3fQQgZB/Zt4/YAAjL/5CxxAREWCSke2N3GNB9AKzfst6Ns561Jjr8EkhNyOM2gPqNOdh67/ehe3MBLPzb/Uvgxo+ehcZXusKYQWOC33BBXL16NTzwwAPQpUuXAIhMnDgRmpub4aijjoLt27cH95YsWRK0f2bJYti46mn4+TfOhC4N9fDEC2/B+T+6B/btl59qqKpwxWsEayOrfqWKkLDnfQIgNaFXBlMmAFLKoDgjOeRgua0jWQMgInUmeas+8IgfefC/decthZl3CYCQnfMckEU6Tfors+bYAIjbVFHeesWsFXD7/Nth4WMLYcXjK2D4TcOjdmn9/IjTW63b8g03Hb0Ttt+6quTZNOkIRYTiIaKjwJg1F64pcsg2T4E9IDrTYj4EWyh0hmtboha3S539+bPg1J+NwScAACAASURBVPFj4HNHDYa1G7ZCj8EjYeLnToc777wT9u7dGwxr4MCBQbTjm9/8ZvDf2P9nP/vZ4P7RRx8NjY2N8Lvf/Q6WLVsWJJ1jv1/8wudh3JGjoCGXh36HDIGr/vl7cOihhwbPq77oiWplS4fIE5FnMh7a8FHWJkl5mOjwJZeF7DzOWTN6XySP6DyMs4eo8sjK+kHzVZxaY+4rql6Z31CZFlHp8AaATB41GUbuGwn7d+6HTf02wcOvP5w4BxF4bM23Q+9cz4Izxf1t83IEIHjxICQNOmzG6tqG6ChwzGYBsQ2zh3V4RYCiqh6F7RAQvPXWW3DEEUcEYOOuu+4KIh59+vQJ8jsWL14cHC6IOR9s0enbty+cdNJJQXtsN3fuXPjTn/5UTHJkQAq3cDU0NARRFHa5ABAXOlj/Im95PVYBQp/koaLDl0gO2bnrzJhse5JHsvx17T2qPLK2ftB85aoh4dpH1atwb43/qah0eANAkDXTxk2DluYWmPvC3Pg5dbDHvqcdW9Y3AyBhXspACHsWwUgl6AgzVtdniA4A2RYT0zYhlVMuJv0xACDLedD1IXPCxTG99NJL8O83/DvU57dDc9e9cGAfwLbdjdCta1/4+Y9/HkQw2DM33XITLFm+BOrr90JTjxzs2pmHugNd4Ztf+yZ8aeqXypLLK0kHvyCqtgFkQR4iHb5EQCo177rOPWHa03wVhmvJPUPyyO76QfNVcnbBeib7APAKgCQvcgAW9eDfFQWA8P2IYIQHJZWgjd4RPwfiBCDi6GTbksTohm4bF+tPBCtYnvGSyy+Bz3RsglM3ALACurvqARYPrYP6YSfBjf9+YwAsbrzxRvjZzbNh4t4dMO5jgMY8wO46gNf6AzzX0B1++G83wpVXXll2ejlPS1J02EozLACplDxkdPgEQGz5TO2IA8QBNw5kcf2g+cpNxtQ6PAdqBoAMPuHEIpeaejQH262KKP/gFqzwbFQ/qQIlBE6S4Hb8fbIFhE/qw4iF+N/SSXvSJKnjrnvWFoDIogHMEcd7l//dZTDj023Qb3fpyFYNAngUVX9HoTrVpNMnwfgRABe9XU7B/aPqYOqF/ww33HBDKnTopJkledCCHr9dUo/EgSxwIIvrB81XWdCs6hhjzQOQuKIfLuog27bl8jy1rSAHDh60ZiqBqCopiyMVqz7xv5koMSVvKx3xLgCDDukKo+p3Qa8OgAP1ABsbAN7b1QOu/ObVcO455wavfu+99+Dqf7kKBjdthqO2AHQ9APC3HgDrm+vgo7194Vc3/gouvfTSoG0qdDi+V8cv8Z4NiBTlE1oeIh0xHeBn0h+6TxwgDqTIgayuHzRfpag0tfPqmgAg/cd0nuLZpWcT7O7eEUg4DfAhqpasklbtqF8GKL2+9BwL6dchi0hHFAde5SirnGE8aBD/j6eZQzPAoYMPhQ0bNsBpnzsNvnLuV2D8+NJTbdetWwd3P3A3/Gn5n6Bbt27Q3LUZjh13LHztq1+Dww8/HCZPnlxCdlgg4koHeylPp2y7lQwk6AAha58qHYvltfszYBE0ROIAccCWAxlcP6TzLs1XthKndg4csAYgM8bPgCmjp8CMBTMcuk+/qQg+2IgQhPgCQHBMYjlfE+eyKg+RLu/p4BYQXXUlk7x4ACKb4FXPm+q5m2pvM4edd9yJjgK3VWeW2JRF5uXFAxlreVgu6N7bh43iAwDRYcmoCjUjeVSI0dWyftB8VSGFifc1vtu5FQC5rvU62PX+Lnj60adh9o9mw8yHZ8KOjh3xcirm3njgwbrG6AdemAOCl2vZ3ZiHWOzONQqSRXnIeJcJOiwWEKRN9mVe9eUez9lg129/+1ujWs2aNaukDf+MeK+pqQn27NlT0j+2wWdYW2zDX7L2M2fOLDaxiUDIgJJImO6QQlmJXlmZXRsg5SoPfpwVo8NiQc+EfRi1F4DosGBSBZuQPCrI7ATWD5qvkpUf2Uey/OV7twIgV028CvIb87ByyUq44jtXwDWLroGdHYUzMHy9RADCwIevAATHZRsFyaI8ZHqSCTosFhDVVijeWeb/vueee4KzNny9EKiIAET2lV91KKAKAMjoda1gZQNAXOWRCh0WACQT9mGhxESHBZMq2ITkUUFmJ7B+0HyVrPzIPpLlrzMAwQdmHTcLLjjqAjhv/nmVG13IN6m2XfHgA//2KQLiAkCyJg+dGL3XK8keXvEcDFVeggmAnHFGSAVP6LFnnil0HAaABPa0dWtxZCJPdCeY40Oys1D4PmVbydjLospDtSVNBqRio8MCgJCdJ6ToEbr1fr6ypI3osGRU1GYJrB80X0UVivl5sg8zj+JoYRUBieNFlexDBUDY1isGPvBfH/JAcByu27Aqyc+afpchiVD82s47wzYA5BlPQMgZzwDwAOQ73/lOEVCo6HBZCHU65JJYbmobRh6p0GEJQGra9oh44kDWOZDA+kHzVdaVgsbPOFB1AMQl+kEAhAzByAFFGUVZRSfZGR6sf3Z2CP6LOSCYk4EREB8BCB48iP/nDziU0aHinalULf+cqjKW2DcfAcF7NvkktvJIhQ4CIEbTowbEgcxzIIH1g+arzGsFEXCQAzUHQNi2K3YQIUVAyBZ0HMCDpFSJybrEaZljzX5jSeE+A5DLLrssYIuODhMIEIGIjI82pXDFMcQtjzToADoHhCYe4kDVcyCJ9YPmq6pXm5oh0GsA0q8rQCMeoLbdTh666Af2wJ+AjsDDlxwQHBs7nNA2Ed2OI/G2cpVHvG+PrzcXOthJtrIv8rIv8aydLhGatfEVgPA5ICY6TKfCi2DBpkytTNJ8BEl23xR18Y0OnwGIi33EZ5Xx90R0xM/TKD3WojySWj8qPe/SfBVF8+2erUX78BqA/GwywJh+AOfNNwtwxOmt0L6hMwmWr3rFnhbL7/oEQBgI8RmAuMjDLLH0WrjQoVpAWHTA5gR0FXjxHYDYOvU6IMYDMlvwoTt13nRGRxR5VJIOnxd0F/tIz4rNbyY6zDyqZItalEeS6wfNVwXtrUW9qqTdur7LRR5eAxAXRGgDQJCRvkdBfAYgLvJwVdpKtnehw7SA8IuA7dd+33NARFnYAAfXNmLlKh2gM93jQU4YebiCJLFiF1/9yzTWYi6LxzkgLvZRSbt1fRfR4cqxZNvXojySWD9ovirV01rUq2QtNVrvLvLwGoC4sMEFgGC/LAcE/6Y8EBdO11ZbXEBMddd5juhOxWZOdxYAiA0dKsc/sKnevYPbfCI761PGT131KtGpj1seadAxyWMAUlsWTtQSB5LjQBLrB81XycmLeq4sB2oOgCB7WRTEpzyQLOSAVFY1/XjbmgvXlA1Ed96FzeKAhxDi/7NwDohsG5YKQMjO8pABEBNAUd3H39esiV8eKqAUdpwmPgQ6Qknofhg4jYI4kCAHklg/aL5KUGDUdUU5UNMAJHAwcj0rynDVywiAeCGGskHoFhCbMylkzigDIH5SrD+IkHfKVQuhCaCY7sscf/wN+a0DIGHlkQYdBEB81X4aF3EgPg4ksX7QfBWffKindDkQGYAc1R9gy277SlVJkWu7BQvfzx9ImNR4XPuNC4D4Ig9X+sX2vtCRxAJy0003FcnF80Cw6hS7mpqagj/37NkT/Gu6L7Zhz4t94Lke4qV6B7abOXNmsbno2Ivbqxg4MH35190X+1CBlCQAiM0J7raRHFs6ogIQX+yjWuyc6ChwgPQqqiaUPp/E+kHzVbwycumN7MOFW+a2kQHIc1cAPPgqwE9XmF+WZIusAxDkzbplbZFZ5Is8ohLiCx26Pby8Y27zVV/GE5Nzb/qqb+vwovOvyp0gOjolUyl5RAUgvthHtdg50VHgAOlVVE0ofb5a1g+ar8g+4rWMQm+RAciQngA7OgpRkDQvFwCC4/QxChIHAPFFHlF1wRc6+AVEV+3IJrFa5ImqzC1fISoJAEJ0LJeqZyXlEXVB98U+qsXOiY4CB0ivomqCGoBked6l+YrsI17LOAhApj84Pb9qwyp4429vJNF/xfp0BSC+gRAGPqaPmw7VII9qocPmICkefKBe8dt1eAPgtyCZztjgn1Od/K3qWwZ0dGdrYHsxQkJ0qKeuOOQx/UGy84otDhYvqpb5iuiwEHYFm1TL+kHzVQWVxuJV1WLnuVseuyW/cutKaPukDdZvWW9Bul9NhvYeCg11DXDNyGtgTvu8ksHJDiMUR+9LJGT/6veKdFSLPKqBjne+/Y5U4WX5DLzTjn/z0QvZGSEyR1YECiagwvdhAhkyQoiOAlfEk4UZr5KSxy2P3QLVYB847xId6a+J/DpI8vBHHtWyftB8lb5O4Qiqzc5z0AfyM789E8688Ey4/A+X+8Flh1HMnToXWrq2wLTWacDo+KdXbnACImmDEIx+yOioFnlkmY4hm4eUaaMJFDDwwRxbW3UWt1ux99xwww2wbt062L9/P3Tr1i34d/fuwp7HxsbG4L87Ojrg3nvvDX7H/xavMCeEx02H6QA/NmZdhKFa6IA+UJyvsmwf/LxLdNhaevztaP2In6dRemTy8GH9iGPepfkqijbE92y12XmubW1bft5L8+ChtQ/Bjo4d8XGqQj11a+wGOcjBoksWAU9H/zHjnUCIbLiVAiYIQFR0VIiNsb2m2uh46rSnpLwxgRCb3A1Zx7zzXVdXB1dddRVs3rwZevXqBWPGjIEJEyZA3759A6CBW7127twZ/Pvhhx/CO++8E1TPwvvHH388DB8+HLAP3VgqQYcMiMlOQjcBnmqio21tW8l8FZsBVqijarNzcf2oEBtjew3JIzZWxtIRk0ea60ec8y7NV7GoReROqs3Oc1PunpJ/bdNrsG7LusjMSbODKaOngEhHHCCE0ZQEGJElncvoSJOvYd9dLXSwPbw2pWd1X/BlORasvVhWEX//1a9+BT/60Y/glFNOgTPOOAOOPvpoGDZsWAAuMOqBwOO9996DTZs2BSCjR48eQeTj9ddfh7/85S9w4MCBAITgc2eeeWawxQivStPBb23SnYQuAx82p6m7HArJ67KrPOKmY8rd5fNVWFtL87lqsXOiI00tKn93tcgjrfWD5iu5PleLXlULHZGrYPk1bZWORgQg7K5NboiOrqhgJI5qVz7zvZrGZlpAZLTq8gbEhHV8XnSi582bFwCGlpYW+NznPgcDBgyAfv36wZAhQ6BLly7BK/P5PHzwwQfw7rvvFrdm9ezZE3K5XPD70qVLYcuWLXD33XcH900AJAk6xKR7kS9itS/dFzubxG+f9E5Fa5EOOgndJ3HRWIgDiXAgjfUjkXmX5qtE9KPWO61qAILCTQqEyBTHFpgQAMmO2ZkWEFXit83Xe8YFHoCcdtppcMUVVwAeKDh58uRg69W+ffvg8MMPh0GDBhUZJwKQrl27AgKQ+vr6oM2GDRtg0aJFQV7If/7nf8LgwYOD310iILL2qjNDZEDKpuqXLDmfEcmPlb03K0BEdehikY7Fk7JjBDRS4gBxIBQHKr1+qPIIVR/FGFE0X4USLz0UkQNVD0B0IETHO4yS7G0vnEYti5iwe2IfPQ/trRUJgY+IGlvhx23KKPJDUpXkxTYy510s2fuv//qv8D//8z9w7rnnwogRI6C9vT2IauD2q4EDBxZfhbkeGP1AoIFX9+7dg21YuB2LXWvXroX/+q//gokTJ8LZZ59djJ7w49WdfcG3U211kgEtfE624JkqTZn4U/K8T1/kuLGwMaoiTgRAKmzA9DriQIocqPT6kdi8Sx9MUtSi6n11TQAQUXyqqAhrd/qsAvDAa9lvm5TSv/DvCl+b8Vowr1B5SAdACHxkz5BkC4it086o5UGGrorTnXfeGWydwuRxjH5glAMBCG6hOuyww4ItWA0NDUHFK8z9wMRzzAXBqAeCD6yQxV8YOVm4cCG8//77cNZZZwX9hgEfrnS4lq5l/fN8FZPUyyIgngMQBsKUdNCCnr3JgEZMHHDkQCXXj0TnXZqvHCVPzW04UJMAhGcMAyOfrH25hF8X/WSMkX/9GgoO37xrVwf/yoANAhICHkZWetsAFxCb8zoYAbocD1N4/Omnnw7yNzD6gWABgcb27duDile4vap///5BFGPXrl3w6aefwo4dhap1uP0KIyAITsQLy/fiViwEL3PmzCm7b9pCxj+gAlJxVtJS9ZUlAII8M9JBC7q3Nk8DIw7ExYFKrh/imF0qMdJ8FZfEqR8XDtQ8ANExi4EQBjRkbRn4cGE6tc0OB9gCIstnQCpkycYyp513Stl9frsObqlasGBBACK++tWvBjkgWMkKQQb+H6MhWP0Kt1hhZAOjIrg1C9sh+GDJ6SJnsd/77rsveAYrayVNh2wRlPFJpwGqPI+sbMFitGnpIACSnUmARkocCMmBSq0fic+7NF+F1AB6TMcBAiAa7hAAIeOBg1t9dFunVFEEnnuqr1Hs97/97W/BdilMNP/yl79cfHTv3r3BNisEEghI8ELggUAFQQdGP/Bv/E11PfLII/DLX/4yOE8kaTpUCyEPulTj5B12VSUXL6tISXJAZPTyOjCJFnSaXIgD1c+BCq0fic+7NF9Vv66mQCEBEAIgKahdhl55fXmUQwQW+N86ECKCD1XiNla6+sd//Mfg/I5t27YVgQbmd7ATz/FdGAVB0IG/sapXOo7i1i4EID/96U+Dalqyy7SNCp+xpYPnR4nTPalQ+ckVBPFj8x2A6IBWCR20oGdoEqChEgdCcqCC60ei8y7NVyEVgB7TcYAACAEQshANB1RVTFxAiI3jftddd8H3v/99uOiii4KDB5ubm4NtVnhh9AMTzPEQQnZhxAMT0d94441ge9aRRx5ZUiWLH99TTz0VJKJjid+hQ4cqqTWBEBs6ZJWuTOV4Te9l4Kdk4J4moduA0YAOn8ZPMwBxgDiQCAcqtX4kPu/SfJWIftR6p6kAkGG9Aa48CeAHSwD2FXaVeHmZtmCNy7fAzkVLvafDxNysyCMNOsQ67jgGviQtG5PMibZNXsd2DzzwQBAZwOjIuGOOCUrxfrp5M4wdOzY4hBDzQDAJHbdc4YU5HUuWLIH7778/2Jp18cUXK0vt/uEPf4BPPvkEvvCFL8CYMZ3FFZKgQ5fULivlawM+RB5758ALW7BMehrQnMKCTnZukkxl75M8Kstv09uSkEel1o/E512ar0zqo7yfhF6FHkyEB5OgIxUAMnYAwM1fBJh6D8DewkdeLy8bAHL0mqXe02FiblbkkQYdsgXEBoToAIksIoBRij//+c+wedMm6P7xx/CX556Ddfk8zLjiCpg+fTq88847QSTk0EMPDdiAf+Mp57///e+DCMiMGTPga1/7WlkpXoyiYHQFc0kuuOCC4oGEjJcmEOJKh3j+BS8zEYCwe7JDsGTjUyV1m/SikvdV9JfRnsKCTnZeSU0wv4vkYeZRJVskIY9KrR+Jz7s0X4VWxST0KvRgIjyYBB2pAJAIPKjoozYA5OrvLq3omOhlleWA7QIiOsf8gqByvHkHHKMYK1asgKceeQQGvPkm9Kirg6YzzoBL/v7vg5K8uNUKcz4wGoIXRkCWLVsWRE5YBOTMM88M2vAXRj5+97vfBVuvvvSlL0FLS0vJfRGARKWDda4rR8zaqLZ0iRIWD2usrAa4vY1FsWRPldCRwoLuRgm1Jg4QB6JyoFLrR+LzLs1XUVWBnpdwgACIRi0IgJDNhFlAVAdC6biJz7z66qtw3/z5sOftt2HSqafCiV/5CgwaNgywQhYmng8YMKDkrA88CwRPO0cAglurcIsWf2Fk5Nlnn4XbbrstSG4fP358sMWLv3QAJCwdtlojRldkoAX7kp0/knU60tiCZSsXakccIA7Ew4FKrh+2Iw4z79J8ZctdaufCAQIgCm7ZgA98lCIgLuqWvbY2SYRIFfuarzv7QUU9e+bhhx+GO+64A/7yl7/AZZddFvSJW60QfGDkguV/2HIRox+PPvoo3H777fDggw8GhxmarjjoMFUEE8eg24KlAiBZp4MWdJME6T5xIPscqOT6keS8S/NV9nXRRwoIgBAA8VEvvRmTaQFRJVHzQMT2nJBevXoFZXXxYMFjjz0WJk6cGGy/GjFiRJDbgRENdi4I/osXVsvCe+LWK0xaf+aZZ+Ctt96Ce+65J/hbd8VJB3sPo1u1rYsHbjYCF7dsyZ7JCh20oNtInNoQB7LNgUquH0nOuzRfZVsPfR09AZCQAAQfwypYFAHxVbVjGpfiICkZwBDP92AONv5rA0JwK9XnP//5AIDgdivcUoUHE06YMAEQnGzcuBFw2xWCC1aiF88DwcgGtj3ssMNg5MiRASh5/vnnYdWqVTBu3Dj4wQ9+UGSGbluVmMgoy12xoYOnm6fdBA5MfetAXRLySJQO2lMdk4FSN8QBjzlQwfWD5iuP9YCGJuUAAZAIAAQfnXftalKtKuYA+4JlU1JXBkDEr/x87oLMwcfzPa688srgVHQW5UAQMmTIkCDK0dTUBLt37w4OKsQDChGYYDv8P4ISBCN4QjqClAULFgTJ6rKqW7zIRMc/DjpUoEsVxbABF0nQUd+1Hm565SZo+6gNtu7dCj0be0LfLn3h1cWvArwOAG+pD07UHagoo58HYHQSehVPGkQaceAgByq9fiQ179J8RSqdBAcIgEi4asr/4B8hAJKEWvrTpyyELnOidUnRfHsZAOEdUwQRWPEKy/KuXr06iIB85jOfgSOOOAIOOeQQ+Oijj4JtVdgOt2vhOSGjRo0KEtXfffddeO2114LoB5btnTdvHowePVrJzCTpYC8V6ZXxwqZKmE4jwtJx/wf3w6/f/DV05DuC7pvqmqA+Vx+AN7wwEjWm5xj4l6P/BY4ZdExxCDjeqHTQgu6PjdNIiANJcaDS60dS8y7NV0lpSG33SwAkIgChbVjVbUC2C4iLgyxGGEQHGkHGk08+GRxGOHny5ACAYJ7HmjVroK2tLYh8IOhAsIFRESyvO3DgwCBHBBPPsZzvypUrg61b55xzjjJ53SangqdLVTZXVqXKZSHEtrJDCm01KwwdX/nNV+DRDx8tvqKxrhEac4USxghAEHywq2t9V/jFZ38B41rGBT+pAIgLHbSg20qX2hEHssuBNNYP5JbNhx+ar7KrV9UycgIgEQEIPk5RkGoxh3I6VEmELk6vqa14H8HD0qVL4ZRTTglOL8c8j3Xr1sEf//jHYIsV/oY5Is8991wASjBZHcEGu7Zv3x6ckI5RETzEEPNCZAcOYnvT2HQAROSWTV+qaIUOgKi2rbmMraTtP02C3JdyxZ/qoR6a6puK/y0CELzRs6En3HrirdCvqXAOS1Q6JizolFf1Wg9RRhyobQ6ksX7IOE7zVW3roa/UEwDRABB2q19DN638KAriq3pHH9eaC9eUdKL62i/LERHfrkqyFp/FrVUIKL71rW/BySefHJTiffzxx4MkdIx2DBs2LOgawccLL7wQtD3xxBOLr8NIyCOPPBJESC666KIgEV28KkEHe6cqd0OVQ2Eqy8vT4kxHAwB8DwAaATDfBv/XXN8c/MsutgVL5Nm5w8+F74/9fhGAyOhjv6miRew+AZDotkk9EAd850Aa60cS8y7NV75rWjbH5xUA6d7YHQZ0HwDrt6xPjZss/0M2ABMQYZEQH+iIg4FEB4BuAbEFGLxTqpIL73TjgYT/9m//BhdffDFccMEFsGnTJnj66aeDbVdnn312kPuBF4KPl156CU466aRiBATBxwcffAD33ntvsPVqxowZQe6IDoAkRQf2q0vel1XFssnnUAEQGzp+8/Zv4Pfv/j5omj+QB9gHAAfKpcJvwcK7ASjJA8CvAGBbob1YZlgEWqrkfnzWpwWd7DyO2TK+Pkge8fEyjp6iyCON9SOJeZfmqzg0qbSPKHoV/2jC9xiFjkgAZMTpraFGvenonbD91lUlz66YtQJun387LHxsIax4fAUMv2l4qL7TfigqHfyE5bovXvfVVbdPn+eZzClU8VSXXK2r9mRTblX1FbwW6EBnFw8QfPHFF+G4446DXbt2FXM9sNQuu3BL1nvvvRfkiRx++OFBZSyMeiDvcBvW1KlT4dRTTw3+TkIe/LYvlY7onPQ09GrEDSNg/c7CB44uuS7QWF/I+0DgxoCGCD74ce5YsANglV1ZZbKP5drpmOarTvbQvNu7yAyc45OYr/AFtbB+0Ho+qfhxSNQj0qvy7cOqwjg2B1uafDkGhsUS/8wWQwEQBB5b8+3QO1c4WZn/2wYAIADBiwchk0dNhpH7RsL+nfthU79N8PDrD9t05V2bqHTYABBVxaW4FnSbsqymLSa8YFRAiuhQ52BgpasHHnggqGiFDvF5550XnI7ODhzEbVn33XcffPjhh0EOCPIYwcjatWuDUr249QpzSDB5XbyiyIOPaMyePVtpfxipYZMPa+SDXnX/9+6w88BOaKhrCKpescsagCzfAct/UOpYq85/sd1KFkUeOP6wC4gP8ojjQwPRITdD0qsCX8g+aL6SWQjZR/r2YQ1A+p52bJkMGQAJgwIYCGHPIhiZNm4atDS3wNwX5obp0ptnotBhWzXDZlLFNmLysWslI1uQwJgveye7Z9peo/o6VYt0YDWrZ599Fq6//vrgDBAEH+eff35x+xWW6r3jjjuCcrsIMjZs2BBsE8K2uHXrrLPOCg4kjEseTIY86JgzZ47R5mT5H/jb/9/el4BJVZxrfz37sG8CgiKIgrhEgzEgAgYXYiRR1JhojBhIvGo0Rox64zVx4WrUmN8sxhiNxl2jXneNcQ8CKmoUjaDiAu4gRBEZYGaY6f95q/l6qqurTtXpZaan5zs+PkCfc+pUvbV9b31bR42r+vPraWPLRqpKVCnHcyYe3BDTAR1+IrjSBOXxBpo3p21D76h2mIK7zPPszRS/+E68CzU/pD8+Tx84RBFv6Q93AAteg2QfbCONUVjYDjldgVBknrvXwo6Ur4IJCGs99E7Ph4Do5ZhkOFkqowAAIABJREFURCclXgmnzB4oJAExobGp+X0hYU0BK2RTd3VJrgSkK7bj1VdfpcWLF6tcIDB1GjZsmIp81bdvX6XhgIkW7iNPCBITrlmzRoXgRX4Q5AZBpKzhw6PNGOP0BxMPnXQkF/Zyzr4PPk45Smw9ve0R3RwLDvTm5RNOCjGu6ubUUWOyUflzwPm8IlGRLlbP/8E/ZhGQBxpo3iVuAiLzI3cBqyvO81ABS8aVjCuZH7LuRom7cfbzuOZVxZITvQRkyO5t0XVqe9Qpcyu+CkVAbKC6SEm5kxNb5lQMFt30JSqaUtzszKEDyxbGNTTsKveZtCOFRFRfoj9w2j537lz64osvVBSsIUOGKO0GnMubm5uVqRX8Q8aMGaOiX6Fv3n//fQJpeeaZZ1TUrBkzZqgcIK5NC7+H9AfqCvLBxCOKdOjfYgKi/8ZkhL8LEtLe4ypNQIiUFqSmIpU1ni/T/yOLgNzRQPP+mL0Rtnc7ZJ5Hn7hLf0xKj+mQec7rkowrGVc+IVf280yEfPt51OGBzXyXS+8K8lXOBKSY5MM1AWxmW1GTpVPeOzdV6yiS4bpvajhCSEvIqYr+jFmm7Rsh341yuuzq7YBAjMhXcCwfNWpUGn4QEhCTm266SeX4QFQsmF9BA7J+/Xr1Z1NTk3JaB1mBjwi0Jbn2h04+mHgkxm0OAZXD5Hp/s1sXiAgLRaaTehQxyrUd+oJOZxElajSzqibYV6WynodcDTc0EC31z8+it8MShStq3ZB57ibcBRlX0h9qiPmc6WX/sAuvUcTPtUaGrFfSH9nRCkW+Sh1OlMK4iiQgA0btkh7jNT1raWP3ZvXvjiAf5mSzRdIKmZAl/8y5/gg7LmasL+75DDDXhhy6mJnCpQtzaYe9rxHNCpGrkO8Dpld8bdq0ie6880665557qLU1FTsWSQpBMkBEcJoyYMAAwnP4969+9SulTcmlP0zykSYeN6zIfQrNGKzeBRHRSQgXGEK6Q0+FnBv6WakcILig3aigCmrZ2JJuk4+I/Ga339AJ3zwh/bzLx8UGkj5/zLmaO6jFe7Nd+kOrfq4boqxXbQJF3vND+iONgIwrGVf66iryVeZeU4j54SQgJvngT4OElAoBQZ3McL6+7fioXY6iA7c/kI666yjfox1zXyMgUQ6uIZUzBQgfgUCZNsFIFwyibAf5fVPglXakeiu0P0Ag4Fzeo0cPZWKFfB74DdnQYWIFTQjuQYBmAoLoWGwu9MknnygtyE477aTygOTSH2x2Bc2HIh/5EA9zsM4YnEVC2mVcTcEAJ6LNbh+MF6JhVSYq06ZYkWF4724gWkVEH1Eqh4hxkhSnHSFzuKOeidMOflbmebx5HiXc5DOupD8yZ03ouiv9kb3aMKHVia3Mc5nnhZITswiITjx4OEL7gQs+ILjiht0t1iYaVwvy84k/pw3vb6DH7nuMzjn/HJp5z0xqaG6z/y5WPWOVG0BAdEHftmhGnXiHnLy6FmybEG1GUIizYEk77IQPuECDMXnyZJX5HD4g8P1YuXKlMrFi8uEaV++++y5VVFSoBIUHH3xwMAHh/ogiH1eOa3PajjOuj1uoZftzaEL0cVeIcTXnrjn03CfP0dOfPq2q+mnTp+pPEA9ohpiAIAt6fWW9uufKgq63FQQFpGVc/3G0a59d6aJTL0oRkmQ2yYxqhypzs8llHCyL9qxWF3MNKER/RAmCodpQW9tlvWpz0A4RFGXdda+7+viScSXjSuQr925TiPnhJSBMPkqVgKBeoVqQk756EiVXJGnhEwvp2FOOpdkPz6b1zamcJCVzBRAQlyZD33xcG5EvXKcLB5uAEBUKOGQjlHa0hcZj3Bk3aDwWLFhAy5cvV74g0HDA1ArCr+kYzf9GGXBAf/vtt2ngwIE0YcIEmjJlSjAB4f6wEZBciYc5ntJEJEILkve4mjaJ6L+IEj1Tvh586aRD/zvuwxm9uqLaG5bXNT8a3mqge79/L/Wr7Zd+xNeOzkJAfO0IPXG3bVg27arte+b88K3Xsl5l5r8AXnrELfxb+qNtFIWYrrmIm8yPNsd9GVcpLGS9asMgan5kEBCX2RWKYu2HWsi0JIS+jaCY920JDX3fm/XlWXTIDofQt279lu/Rjrlv8QFxnT6aFQwhIPpGZFtQXZu/jSyELrxcT2lHKnqSS4Vt9gdHtgIZQQZ0EBAIzvAR+eijjwimViAcCM87YsQIZaoF53OYZe28886KuNg0UlH94dJ+6ARkx0/ecM6NJQNHe+eNj4TkPa5unkSJLTPJByoVRUBYC8LaEW6EKy8Il6c/R28SzfupPVSkGW41rYnsBBqQvPtjUltmYtfmHHJgIetVCj3pjxQOUVozH7GVfTDTEVnGVRtxkHGVml+uRI2uscJzEn+a1gy87pv7YBABMcmHqsDmLOheaaPID8Q1wypydfIv3uOEbhIBXagvBAGJakDIKVGUwGsKH/pAlXZkb6pwNIcvCPJ9wPSqV69einyAmCDxIDCDozoiYkG4hgM6fkMekG233VaZYcXtj2JqP/T+VyQkhi9IcDu+OYlodsrMCv/Bt4MvmLHVVNeofzY1NilCp2uPKisq1Tt6ckKTgETNDzx7y9duoa27be18TG+HeqgTEBBbY4L7Y1KmoCPzPFp4jsI6ZG32rdGyf7ShGCVghWAd8oz0RyZRzPWgIQTrkGekP0qrP9IEJI72QwhI/jzDWYIjDG/6xFRjl7YcHlxuSOQjlwmUaxPUy3bV3xSwQuwEpR1tQolOyvB3kJAPP/yQli5dqv7/7LPPlDkWhGn4iADvJUuWqMSEePaggw5S+UFAPnDF6Q8839EExGw/j7PgdowlShzcpv2or6qnRDL1bzPfh49c2BIT2sY9CEvjxo3Ugshk9xDNu6pNC2I+31kIiKsfYveHrFdZQ0bW3fD5IftHavjIfm6XOGxykUt+YQxta5vIV9Fz0rcf6PtCHDkxmICw2RUnIhQNSHFICBIR6pNB/0qUY6htArk2OvNZ8znb93WVtmuAuco1kZJ2ZE72kP6orKxUWo1DDjlEZUOHFgQRspAlHSZazz77LC1cuJC+/OUv0/jx49XJfpz+wLM6+UCfIfrVlW98UpyBTkSsBeFIW65NNk475q6aS7/89y9hb6XqXUGVVFdVZ0026CIYNqKCsjg6ln6/prqSqiorqQKO7RVV1HBtA9HbbUKDDp51XpeoBiRq3YnTH3o5pvbDXEdkvWpLHujCJkR4kv0jc/7JuJJxpc8nmR+lMz8UAYnSfqCqegZ0EI9S8QFB3XLxAymaROUouH89UXUl0Yp1/i9zJnTzSd+pmW+R1dm/bxMLYbtRkzhKzSntyIytHkLm8Mxxxx2nNB/f+ta3lGM6sojvvvvuioDgglB8++23080330xr1qxJDx/fyZnej6b2QycfUX4f+lgN8QHRnz9u9EBnXhBTCA4ZVw89+RB986lvUmtyc26PREJFrNq4fqMqzgyxq5OQqIzoZnSsdDnJViL8D0f2ylq6fvxN1Lemb+QhQsbcKVECYjtwyKU/XOF8Zb1KoWmuoyHhj227SOg8l/7IPOCL0rDIPujXvMh+ntt+LvM8NQ8TI56cmPzi4zYHHD3qFS90ZvjdUiIgTEJCI2H5KUDhn/h/U4lG9Sf61q3+sl0EhDcr28ANXQRCF9TQyRG1mUWV4RIkpR3Z4wOYXHDBBfT666/TPvvsQ7vssov6OyJk7bDDDrTXXnulX1q0aJH6Hfk/xo0bl/49SnDXhSAmIPitEJoPF2nRSYqNgOQ3rp6ii58/hR5c+yKi4qZC7rYkiZrd2c6jiIfZI1lmWwjnm2ylJCXpmH5T6Mhdz4qVDbqUfUBC5qPMc3fiWFNTFLX6++aoPk/zmx/ZphYh/cx1D9kbQp6J2ot8WMj+0abRCME65Bnpj+igBj58ZH7YZRcfbkEEBIWUuhaklAlIITQgtg0ol9OzkMXIjGAQJ3Svb/OQdrRN1FCsoP1AXpDDDjuM6urqlNP53XffTf369VMmWexIjQSFd9xxh9KU4HeYbYV+g8lHIYiHn2ZnPgESoi/gtjqHtmOPHYbRX34+k/571Z306LrF1JpImWIpAlLfPbJqPp8QvKw/U1tZS63JVqpLVtLhPXajmb32osatx9Ge+03LCnHKH+Z2uDSIcbEr1vMhJ+oha4m+Acl65e4tc3ybEQN53cyVfMi6G3/dlX3QLZTrI9kksDLPZZ6HrlexCAgKZR8Q/F38QAq//UMD4ouDr39VN5WI8q2wbUCqD3v3VsWZ4dH0e+Z9XaiICq0r7cg8bbRhpWNp64+9996bZs6cqUytWNvR0tJCf/vb35Sp1RFHHEH9+/dXfQhn6LvuuotWr16tEhDie7pgExViuSMJCI9nEBEWfGFi5opSEzWu5l57EY3fcTi1tibp6AtvpPNuvIRO+NcJlGxNUvfqTAJiC7mLuuhmWmbOFZ2AHDr8UPrZLj+jiqYGal38qMpEeOvDC+jiWx9LExDX/Ch1AsJ9wmuKzPNMO3pZd1MjRPaPttDquaxXLmHdduCSy/7hW/9N8iDzXOa5TSNarHkeTECw2LAWpJT8QDqDD0gcmvLKoa9kPR4SLjBq0LgIhm8DyfU+3oMAaV7SjhTZC+0POJdPnTqVZs2aRfvvvz8NHz5cvYvfb7vtNnr66afp8MMPp4kTJxK0H/gfv0FIRoQs5A7hcRHVH3imVAgI14PrayZPi2pHxaaN1PD83TRw4Ba0qcdA2jAo5R+zz5P7UHNrM9Emou51bSRED8HLoXddeT9s92ePnk3fGf0d9Y2mJY9T1cY19PGKldRz/OGUrEyF+3VFeJP5ES8PAc+bqI1Q1itZd2UfdB8oyvyQ+VFq8yMnAqIGcgnlAUF9StkEq1AExGeGYlPjRwm8UQmt9MUqVGDmb6EePoE3ju14vvX0vW9bmPFbR7QD+T5Wrlyp8nwgoeANN9xAu+66K2233XY0bNgwlXTw3Xffpb///e8KY+QB+cY3vqFyhOB5JCjEu0OHDqXRo0er5IQh7Sh1AhLSH9dfdAaddPhUNQzXDxlLLfWprOSHzz+cVjatVBqibpXd0iZrPgLiu3/D126g7Xttn/reR29S3YpXlPapx6hx1Nx3hJWAhLRD5nk8jayupYla70ppnuezLks77Ikt9f3HNJ/KB+/OtH/k004ZVzKu4ljCFGLdjU1A4gjT7fFsoTQgOwwgWrMxLFJVMdsVpQHJVTAJyWhpG3hRC5Jv8BWDgJR7O6DZQBuRbBBmQCAP+A35PfAnNBw4oYcTOv7es2dPRTx22203RTgQnhfPgYQgIzr8Rjgbuq8/SpWAmOTX2Y5kK6184nrabvjW1FpdTw3DJsAFXU3VM185kxasXqAISHVFNdVUpLQTpnkVfgvVgKCcu/e6m/r3TZm/fb5mDXV/bz5VbGqkJW8to62//iP1fZfw4uuPXAh6uc8P23rkOnSJYw4TQtClP1K7ng9v332zDJkf/pwoLG+Y2j/pD3e2bhlXnWNcdXoCgkm4bO78vDnBc8cS/d8Sol8vyLuovAqI8gEJsecMcQy1nQ65CIitMaH1iPI58BGYrtiOTz/9VJEPaDqg8dBP4EFCXnrpJbr33ntp48aNNHLkSEUu4BsC8qE/Cx8R5ARB0kJEyuL+ci3KpUA+eJzBDyTKDAvjIrsdSar/6CVKrPlAOeBv7DuS6kbukR661y65ln73xu8UAUGmc5WccDM5Mcd3KAEZ1XMU/WHsHzJer/1sGdWsXkobN6ynisGjqGmLMdSrT9/0M+Yck/kRfeKYi4Al65XbhzB03Y7awHwEw3dIFkpA7PM8mwSFaCd8YyKE2PrKiKqHzHOZ5yJf2c3PYxEQTEIOyZuXlF3glwtBQIb2JGpoTmlBOvLSCUhU9CnXgoe6R0VKsd3XHc+KsYFIO+ynEaY9JgjDqlWraMSIETRq1Kh0NnP0GTQbzz33HD3//PPqPggHNCB77rkn1dbWpofshg0b6J133lFakB49etDAgQOzCIh5OmwSkNCcH3HmSWh+kDgEhNtRtfEzqn/vWaLWTVRRWUnNdf2peueUKRauZauW0fT50xUBwVVfWU8ViVSmeP1yJSbUndWZoEwbMo1+sv1PMt6vXvsBdVv5Kn26di316dOPmvpsQ3XbfiX9jIuAhMyPg84ZT+OPHBMM+bO3vkY3nvpwxvMyz9t8cgBMPv1hvi/rbiqUv+wfMq540TH990QukflhrpuxCQgKKCUSwuTjyJ2PpBc/fpHe+M8bwZt0KT4YkohQJx+2jZDbpU94m/ORq/0hEXrimCTo39HrIe3IJIvQXMB/Y/369eqUH6f5EH4RdhfEZO7cufTUU08p8yuE450wYQLtt99+NHjwYBUJC+/Dh2TdunXKNGvQoEGKxEQJBaXigM5jRCcg5hhztSOxqZE2LbqXenevp4rqGkoMHkM0dJcMwX/q3Km0YdOG1G+NqT/0aFcu8mGbI+rZh4hoUebd/caOpkuOP1j9mKiuo6a+w6mxf8pHxJwDZtuOvvTrkctRHPLBBYGE+K7ld6+PfETmeZuzvKxX7sMt2xofNbBkXMm4wvgQucQ+S7rK/Ehcdv9lyfO+uCoDBVsyQhOmUiEhLYveo6qKKpq97Wxa+PlCmr96Pi1fs9y375bc/WG9h6l2vPPTd6x18znV8WTWw0PqBXF4U7Nwm5CHZ3ynFaHPRH0vRDVtkqFyb8eTTz6pHJlxeoQ8HpdddpkiFbNnz1Z5P/A/LvwGky38Dt8PEI1TTjlF/TlgwADq06dPGnofoSxVEyzX2LRNkOfuvJJqPn+fNvXZmmq2G5/2/+BTuGOePYbeaXhHaT6gAbFlNjd/w3dcmdOvnXwtbddju4yqJBq/oOTih6m6qpKueehZOuaMCylp0bSY/TH8kG6xtBuFXLxsmhJdMJB53qa9lPUqM0SpbWz4BEp97IfsMbJ/pMZfV9sHRS4Jk8E6+/xIUB9KzvzpTJpy6BQ6dfElsYhIR5MQaD+umHYF9a3vS0dMPIK4HTPunlHIPbpdyuJ2DP1saNb3fIt63JME/oB5omz7jhkXXK9clGBr21ykHdFDqaP6o1QJiA0t17g64aCJdNyh+1JT/+2osU8qXHHGWP3NJKIvU5qAhExq0x+ECUrvnr2VAzoc0fX5UbV+NdV/vIjgabJu5D40adJk52e4HdB85KLdCKl/6DMgIfed92xG3hWZ52GnsyFrWtZYnJRpEy/rbvZIlf0jO0y1bz531P7hO62POsSwtUnakUKlK8hXiflL5yevevkqunPpndTQ3EADRrWZLgCEEG2IOYjai5iAgHSr7qYcSh8+/GHS2+GbrKV2n9vxj8n/sFbNt9GF2N66Jrv+u7mYuAhIVH18Jj9RC5K0w54IifuoWP1RCiQkyvyKF2TXZnfLJWfSYZN3pV6jx9sJyJxJlJiYoAqqoLrKuuDpb9OU4OXbJ9xOvap7ZRCQ6s/fp7rVb1Cyuht9+aj/Vt9wCVL8+4m3HUw7Tk6F7AURiENGdBOruO+Zz/s0Ib522IRsmefuYWY70dafLtY8j9I6+AJ/yP6R8nPRL9kHo4mS7Ocds593lnmeOPDmA5OvrXqNlq1Zlp5XhSAhXFgxyIjN6fzA7Q8ksx3BUkYJPcg+ICEh97jaNqZsRhHRm2g6IbOgYC6mUSYHunARlRxM2pFCvtT7A3XsSBKikw8Tr6jY5HyvdvVSWvv2i1YCosb10UQ0koha4NGfMq3SI4fp84Od1fGb7hui/33OLnNo/xH7p19DPVCHms/fo0efWUSnX3lvRjZ0PGhrRz4EJBfSwhU2yY5NC+JaD0L6A99xCR+yXmVqV2TddSfPk/2jc+wfURorfW0t9X1Q2tHWW+0hJyboXEqFhtEuk4DwrVy0IXq5+ZKRQkS7KiGuYa2Kj4DYXoqylzQdJ3VByCYk2IQGM3qOTj64PvyMT2jhb0o73BNd78/26o/PPriH+m41PTYJOW5ha6wpdeW47OhTOvngejAGoeOKCci1/1hINz/2QkadUBYnI8SNZEtSEZHu9XYSYhIQ01kd/z5i2BH0gxE/UN/hOtavfIXWLF9CDz23hKb/ZE5GHVzt0AlILCAL/LBJQFwnu6H9IfO8Lewkd1VUnpb2muey7pbWuiv9If3RleUrKwHBkCgWCbFNuFBiIgTEHU87RAsRuhHaCEaUyYD+bXMjjXOCxcKcTpL08lxRaFxEStrxuTdxGGO36u2raYuRP4pNQAohB7sISJxx1e2TV2n9B69R3da70MYtdsiq1v7/3J8aWzeHvwIJSSaVPwiSEiL4g375CAjSG36135fo3C1+mH7t7pv/SjMPmkI1NVX0/OK3aOTkQ6hu0LZpgsJj2pwfICC42AyLCwQh6DW0Luv3fPCOKpNNsGSeZ57G29YWvQ9k3fX7s9jIqC2oCgia7B+p0SXjSsYVrzNx9sHOtl45CUgUCYnaBKElafoitdHbNCZ8zyyj55bZJ0b6M12BfCiBed+wnBHm4OR/+zIA+2Jz8wbgMpMwB3jUQmkbJ1Enq/rz0o4UGu3VH+88cwT13fqInLQg+QjFJvlAWdDEcKbwkARO1etWUsubqWSkyH2yYcvdqLnHoPRG/kXzFzTxgYlZ1VSJCRPwIEukiQiTj7S5VbduqfwhyVawFmpp2UQVCaKaZAVdumwHqkwmqKKiksaMm0xV1bWUqEhQS3MTvbe6gQZMmREpSKBCHH5X98koBvnwERt8k0Py6pH0dE0UygjpD13gtPmUyTzP9g1qr3ku/ZFt7qX23XmZ+670R1heF9nPU+PGJgfJuGojkS45MZKAmDu2SyvCz+09q+2Ece5f25KjmeUc+l+V6Z/uugpG2URRBKSrkA8XAQmd5CYJ8dlgxw11x+Xr9TGdJaOczqQddg2WCxfX7+Z8yrc/UB4ISM+B+7W7FiSKgESZrOgYXH/hGTTzgHGKfOBq7DeSGvtvl94UXlj9Ap38zMlUlaiiilaiqg1NVJFMUOOaBurTszfVUQ1VJipoWGNvGrK+mt5/+02qq62iXt3rVHJDvlr61FKytoqq6ntQZfe+tF/1LtQtUUOJBNHg3vVUW53SpHz48Uq64s5H6czLb8twUmfBXJ937akBcZGQEAd0medtI85m1hpCzjp6nvvIh+wfKQTaa92V/sjcyWR+ZI+/cl93YxEQfbgwGVm99N8Zo+iwi0aZ8lHWv/tXdVO/XXVaKpOXjdiAkHQl4sEgQQMSpX0wwYzy8TDJgG9hjSIPUUKvfk8vQ9qRQsZ1alxK/YG6rHj911RZ3a/dSIiLfAAz14mkLiDwuOtRX0v/vPG3VLHxc2qt66NMsJKbzarM+dH4xhu07KijlDajeVMzVVdVU3KzdiNZV0nJygqqaGjShnSCFMOgBF3ds4p+8X/3UUVNffYa19pCVQ2r1O+tPQfRpL2/Rq2trd52fOmkflYzq0JrQZhkQOPiMu2yEZEooUDXlJiAuKKwyHqVPXRk3W3DRPYPt++Q7Ode0dJJHmVclea4ypmARA0FJiFMNGzPMvnwD6mu9QQTENMROU1QDFWxzy9CRw9lxtWKRKFvIxi68OhaMG0CprQjE2kfObH1Sz79gfJAQPgavMMZRfUHsZEPfBvmV67LZhpkEhJT8O3ZvRutef1ZWrP0BWr6fBU1rvyYam570fqJ5ICetHZjE/VZ3wK+kU5miL8h8ePPiOj/jPnHBSFpJJJAIhs9iIdZL3Me8v1SJyCh7ZD1qi1EqzkPZd21z+h81iuf9sAWwUffQ2UftBNhW0/lsu7Kft6x+3lnmR9CQEqN35ybqlBUODjX6aLelKgFNiTUXNQ39I3DFbEpSoCOI1xLO9zjgfu7UP0BM6xufceqYmt7jCqaP4iLfOgEJN9x1dq0gda8/DitXTKPWjZ8kTHL629fTNSK4H8p7UZic7byuj33pMeeeoom1tRkrQogILNARDbf4fqBeFRVVSnisWlTylwrTn8gC3qURgL3cJlO6r5lq8+mU2hN1e/Sj+WiAYnTDlmvUlDLetV+65Xsg+GhrmU/z8woL+tVaaxXQkB8O3l73z/XTj5MYdO3oOj3XQ5SOtGxqSjjTlKdWPjMCkJIiFmGtCM7QEEo0QvtD52EYHzomhD8+8o3Psl5RoB44OJ8Iwi5q1/QfvjGXEg7ttuiG5337XHUvHZ1uviKmjqqHTic6gaPpI9P/zX1TVSm84BwPpD6adOooraWPr311vR7NZvJyGdNTbTjZu3H3nvvTfvssw9deOGFStvR3NycclT32I/b5ofLJIpNsHzkIyR5YfOc1+mUK1IJTlEHkB5fIsJCjytZr+zEVNbdthVA9g/70ir7YH7kQcZV6Y4rISA5i1PFedEVBUv/mk94D1mw2CxAL9dmRuH7zUTBVzdphzvEos10I4p4hmAd8oz+DZOA6CQEfz/vvPPSXRhCRph0MPHgMkzygd9dBMQn2Otjav2yRbTw9j9RY1MTfWXKgSnSMWgEVffeIv3Y45Mm0Y6aloMJSPejj1YEZPXllxOIB7QefH1ARHvNm6e0Hfh/+fLldM0119BZZ52VfiYEa/OZ351wgHq/+uzM0MEgFru/qezA6F/bZ6VqCl58bjz1YUU6Dtu5uyrHRjwQ/UrmuT36oKxXpb1eoX9c5Fb2wbYxbVubclmvohYeX3nSH9IfpjzTIQRk52RfWv/wk/SLJ4g2xctjFrzxtseD2/QmOmEPKmg7zESEaIduzxoikLpIhf5ulJOoLfqQb3ExN2ouX7cFlXa4TetKqT9cJEQnESYZcc03aDv4YvISl3zYxm3UuAKhOOOMM2jw4MF0+umnpzUdc+bMoZUrV9K0116jUevXq2JZw4G/9/rJTyhRV0erLrgg43fcqxs7lra87DLl59HY2KhMrnDxpprL/GDyoRODJU8tU+Wu/XBjBgEBGRncszrWslZTmaCHTM5IAAAgAElEQVS7t2gkkBBoWkA+UL5uzqXn/9APJeKat8g8z+walyavlOa5KbybByAu4T5KC+mK2pPL/MD3ZVzJuOJxIHJJaizo86+zz48OIyBjXnmSpt1C1JTaxzvlteMWRL8/gAraDhsBATg+4T30hMN8LioqDQ927hybWRff8+XtsD2nC5a82Uk7/BmUi9kfwB8EBBf7g+iTEyZZfOnkwjWBdY2JjXjwe6z98Dkv2oitb37Mnz9fEZHRo0fT8ccfTyt//GNqfPXVtNkUa0B6zZxJf77uOjq8qYmqq1PCPt+rHT2aht90k/rN5eAad37YCAjjoftsRJEPkAxcTcjurl38u0lAzH6yJSCM2w6UGdVvMs+zQ7vKupu5zsn+kTlGZB/s2H1Ql31cBzMhfSTzPHqedxgBOfn0Jzsl6Sh2pUMJiMtcx3YCZdY5SsCwCXMu1alZri3crE8wkXZkakV8CxYvjL4+1PvRdWLi6mv8ziQEyQkb1y21DnudjLjmRRTp8JEPvl/ocfXKtGn08Ecf0WvJJH3R2kr9kdkcxIKINhDR6OpqeqilhT5MJqk2kaDtiOjQAQNowmOPZRGQQvXHQeeMz4AQWgtc0FzoBGTFF81pTQj+jkvXjDDx4MKYgPC40r/DJl66f0ixxxXXSyeSURGL8LyvTubhjKxXfkIo666MK56LcfLayH7e23kAZa5ttoMZka8y0xIIASk2o4hZfi4ExFTr21TpUSTEV8UQrUm+Aq8paLBg56tbiKkIlyHtCBdMmIAwdjZtiN43iJqV6+XSfhSKgJhj5LRJkwg+HRDfYQGKmFfQI+wCXwwieoKIkomE+j+RTCpNSZ9Egq578EHq1rNnVjOLPa7gND5tRWZkLpAPmG6Z5AS/8bMgI9CMPDi4SZlh+a5it8O2Qcs8d/eK9Ef4eiX7h9+HSfbB7Mzc5h5jYiTjqrjjquAExJcDBP4fuEQDYt94QpzQedO2OZK7Nnn9ayH2uD574DgJxaIEH9OGPg5Rkna0LQ7F6A+ThOjaEBAOaEb4T/RbLiTEdDwvRjv0MQWiAVF+y2222ZxgEGwjScnGRvrS4ME0cOut6dr771fEpHv37urVJPw9Wlro95dcQjvsvrv6rT3nhx6qFxGt2GGdHdWhAWFCAj8P/A4SwtqQQy+8zzkF27Mdsl5NUv3giwgWtQYWe37I/pGJvswPd6hf26Ii+3m2uaULJ5nnk0gIiO9YsJ3v+wiIS+jWF8oQrYDteZdaXic8IXCYJhBREzBKeyPtSAksNqEgBGN+L+RZlz2rSUJQpk0bkiv58AlkJnH2jYmQ+XHCCSfQQw89lIEtfD5O++lPqd+gQXTqqafS+++/n74PIjJ27FhaOG9eOg+IWe8QjHPtD1/2cpRrRrfCbyAiiHBljh+Z59lCZiHGla8MXkelP6J3kZC5FDLPpT86dv9wjfeo3he5xC9hldP8aHcCAnihBRENiGOgORIR2iammRdDn/Ahi69vQ3SRA1/ZUWRI2uHffF0CSkf0h95fNjICrUicS890zu0J0WT5NrO44+rqq6+mRYsW0bp162jQoEE0YcIE6tunDyUqKqihoYEef/xxFWr3jjvuSDfvqblz1X2f8FPo+cEEBBUxExJG5QFhB3OZ59FmBLJeZWdx941hnUyX0npl1kva4T6R74h1V/pD+kOfox1CQFCBq05bFEdu6TLPsgbEp/oFIDYCwsKGLVpQSPQefXDYFouQzVp/T9oRFjbPp8FynXq0d3/w+NDJiI+E6KQD78u4yo4Hry9wOj4gH/lcNg2IXl6pjCtZr1K9Iv2RuT7I/lFe+4fMc5nnOvEtKAHx+X/oG58QELtYYTPBsm1KuYQr1aMJmYKgGU9a/2aUpsUlONlaJ+2wx7W3nUSVen/YBAOXoPzKK6+oWxh/Mq7cdMKcHz7y0WtoncoXwn9GERV2Qi/1cWWLa98Z54e0I9vhN060M9k/MrVSUYK7zI9sDZ7IJSkESl1O7DACImZY+RGQKGHDFGRMAuEjAi5BkYVIn5bEVbcQ28Wo01lpR+rk3JV8KF98fSftMq5SCLXX/PAREF9/6ffjEBCZ59GnlKHrm6xXsl6FEinZz+3av5ADE1mvOu961WEEBJCJFiR72XE5occRLn3P+u6jVi6S4koYFSUYR5GKOAuv+ay0IzsmuStngi2RpaufQwUs6Y9M3wJbDh7pDz9N8s1j331Zr9qSfck8bxtvvnHjuy/jSsZVLgRSxlW4XFIUAsKd1r+qW+TuI1qQbHheOTRlrsKXLQkbL4y+rd3l8OUyn3H5brhs9l3Cla1e0g53+E3pD7fQ4EqSJfOjDTOZ55lhkWW9kv1D34Nkfsj8cMlKIpd0rFxSMALC/h+2jvYREdaEdK/uTlt034KWr1nuk61L+n4+7YgiIGajfRElouz0XRGVbAu3zcbUZ8Zl1tX0PwnZIPgZaUcKiaioUdIfmSEndbxci0VnG1cVs79hbcpeL6xzrocyz1PQyPwo//lRLvNc2pF5IOWSe0QusR80dCY5sWAEJF9GsGDWArru1uvo7/f/nRY8sICG/254vkUGvz9i74nBz+oPrhqzntb9+cWMd/Nth05AosydbBV22ejjWRfTN8uxTeqoBdHlHDfp8ewNLyeQ83xJ+iPV9/n4jZTSuCqXdkx6bFIq/XqMa8EDPbxP7/VNNxmxvZzv/PBWqJ0ekHa0E9CBn5H+CASqnR7Ltz9ELilsR+XbH4WtTe6l5duOkiEgU0dOpW03bUst61toVf9VdM/r9+SOSuCbIB6fJ7+g3ome6g397yFFgIDg0klIvu0ImeiuyAaFEhTNU1NXFKwoE6wv3fWlEAiL/oz0RzbELmLbGcaV3prO3I448yOEeDAucQlIvvOj6BM48APSjkCg2ukx6Y92AjrwM/n2h8glgUAHPpZvfwR+puiP5duOkiEgQOqInY+gvnV96YoXrigacP0m75pVNhOQXD7KJITfBRnJpx25hOF1aTdMp1jUMW4ko1ChlNvP3ywVDUi+46pc+sM2tn1mKaU4rsqlHSEaEBfxOGrrVgXDze9XqD/53/j78l3bMp+Hrmf5rFeh32iP56Qd7YFy+DekP8Kxao8n8+mPctkHy0UuaY/xEvqNfMZVSRGQ0Abn8xxrPfQy8iEgejkmGdFJSWidCznRzW9GxQuPEjbNckLMuUppoodib3uuXPqjkIJ7R46rcmlHrgREJxtMQC47Y3QaFmQ/z4WE5DNH5F1BQBAobwTKZR8sF7mkXEZblyEgQ3b/SrrPanvUKXMrvgpFQGyDwkVKXOTElgkdpk66w2xUVI+4WaZ9sepd2dZR/6hwc+Uy0culP3i8meOos42rcmmHb37YtB9MPsYfOYZANHDh77jO2KtZ/XnoSW8JASmX3VnaIQiUCALlsg/61t0SgbvLVKPLE5Bikg/XKLKZbaWfPTf1N1/owCiiYUZLiirPrKPPCT1EgFXPbG5Hp59J5dIfmzui04+rcmnHORTphG4SEGg5dNKh/53Jx/67vqXQ6TkpN1OsTj9XpQGCgCBQHATKZR8sF7mkOL3c7qV2CQIyYNQuaWBretbSxu6p08KOIB9mD2dF0jrXTT74XZfmwQwrmisRcZ2Kh5ITpbEpkShYec+ocumPSZOcpLZTjatyaYdnfjABMc2rWOMBAsJ/t41xMcXKe+ZLAYKAIMAIlMs+WC5ySZmMTASCTJZJW6QZgoAgIAgIAoKAICAICAKCgCBQ4ggIASnxDpLqCQKCgCAgCAgCgoAgIAgIAuWEgBCQcupNaYsgIAgIAoKAICAICAKCgCBQ4ggIASnxDpLqCQKCgCAgCAgCgoAgIAgIAuWEgBCQcupNaYsgIAgIAoKAICAICAKCgCBQ4ghYCUgyKX7pJd5vUj1BQBAQBAQBQUAQEAQEAUGg5BFIJEA3Mi8hICXfbVJBQUAQEAQEAUFAEOjsCLzxxhv03e9+l15++WWaM2cO/fKXv+zsTZL6CwJBCAgBCYJJHhIEBAFBQBAQBASBckVgwYIF9MQTT3QIAdiwYQPNnj2bhg4d2iHfL9c+lXaVNgJCQEq7f6R2goAgIAgIAoKAIFBEBJgALF++nG6++Wbq379/Eb9mL/p///d/1Q3RgLQ79PLBDkJACEgHAS+fFQQEAUFAEBAEBIGORwBmUL/97W/pyiuvpPnz59Nee+2VUSmQknnz5qln6uvr1T28c/LJJ9Mf/vAHGj16dN6NEAKSN4RSQCdDQAhIJ+swqa4gIAgIAoKAICAIFA6BRx99lMaMGUPnn3++KlQnGvh3VyMgCDr0+eef0yOPPELHH3+8wuRPf/oTTZ06lfr27Us2wbFwvSEldRUEhIB0lZ6WdgoCgoAgIAgIAoJABgL/+c9/6K677qJjjz1WEY1LLrmEbrvtNqXVYNMsaEb4Ou6442jcuHE0a9as9G+77rqremfAgAF01FFH0cMPP6zuff3rX88w6TLL053OdQ0I/n722WerMm666SZVZntdqOMdd9yhyMezzz5Lb7/9tvr08OHDac8996QDDjiApk+fTr169WqvKsl3yhQBISBl2rHSLEFAEBAEBAFBQBCIRgDO57hgdsURqU4//fQMoT9UAwLigPLwfLdu3TIcy01Hc/7W5Zdfrr6tExCQopNOOonOPffcgph3hYyBlStXKiL23HPP0XXXXRf5CggR6gwisuWWW4YUL88IAlkICAGRQSEICAKCgCAgCAgCXRKBv/zlL3TooYemHc91EsHO6KEERAfQJBwgJieeeGJau4J/T5w4Me1zwgTkxz/+MZ111ll0wQUXtJsz/H333afqAU3P2rVr082AZufNN99UmiAIi62trel70ID84Ac/oH333ZcOOuigLjl2pNH5ISAEJD/85G1BQBAQBAQBQUAQ6IQI6Dk4zOrrzuihBEQ3sYLwPmjQIEUyENkKZdx4443OKFu62ZVpulVoaOHj0dzcrMyrvve979GiRYvSn6isrKTu3bvTkUceSX/+859p5MiR6h6enTFjhiJQLS0t6n++dt55Z9W2HXfckaqqqqiioqLQVZbyyhABISBl2KnSJEFAEBAEBAFBQBCIRuDee++lHXbYIcPMCeZPbGLEIXFDCIgtl4duVmVqQMya6RoQfB8+F6YzfCH6c926dfTvf/+b/vrXv9LVV1+dLrK6ulr5sBx++OH0+9//Pv27TkDwI7QkeP/666+nhoYGApnh60c/+pHC7itf+Qr16NGjENWVMsoYASEgZdy50jRBQBAQBAQBQUAQyEYARAORnU477bR0aF1+ynRGt2kvTB8OJi5HH320EsL5/mGHHaY0IHxfJxYgJdAc/OpXv6L/+Z//SScitD2bbx9u3LiRQLiefPJJWrx4sTK54mvw4MEKh6222ko5zvfp08dJQHAD9YOj+qeffqrMxfQLDvq77bab0vyg7Ry2ON/6y/vlh4AQkPLrU2mRICAICAKCgCAgCDgQYP8Lvs3mVraoV4hCBdIAgRoXm0fh73rEK5SBRIbf//731XOIljV27Fj1J/6HNmP9+vUZ7yAKFgR/ZEHnSFscGYsJDMriqFz5dOikSZNo6dKl9Mknn6hiYCYFjQcc3ffYYw+ltbBdU6ZMUT+DuNiuf/7zn3TRRRfRwoULac2aNelH4D8D7ZJOdPKpv7xbfgiUNAHR7TP1cHWF7IZCfwMnJbwA2RIaFbLuXbEstpPlsIeFSABVCjgWY9zwKRpCQvIGWOjTqGLUuxT6Q+ogCAgCgkA5IWAKewMHDqSrrrpKOZBH5fVgXw/4hrguPIOEjBdffDEhmpZ+6SZa5YSntCV/BIpOQHQhCNXVBUc+bYDKEiHdzNMHCE2majL/JmeXYLPdzOc7pmrWLIu/h99DbDx1Ic/EMJ96dtZ3fba0nbVdvnETp10YY+eccw798Ic/LHoYx0LWO04bzWdNk4d8yupK74LU33nnnQU5Ze1KuElbBYHOhAALe4heBQfzU045RUWxwgVnc1xDhgwhEBPfxU7sK1asUGZYfHEEMZ2ECAHxodl17xedgJgDE8I0h7azOXvheTyDi5Pv6I5cxeqqQn6D2wW7TxAr8+L73FbGI6ptLqyKhUcplwtB8+STT1YnLuWiAQHevnETp09A0jCm9fkW5/04zxay3nG+az7LZhXtnbgrnzp39Lt8GALTkfYYKx3dXvm+INBVEWBhb++996aZM2cq/wx2FEfIX1z77LOPSjbou6DxgIXH008/nRGaF6ZqcFCHJoQvISA+NLvu/XYjILZTaxYYTPMQaAUOPPDAtHCZLzmwRbAwuzzfb+jl+QSyuBoQXTgFoeHIHF1h2IZEHykXHHzjJk47Q8Z8nPL4WVsdC1nvXOpUSu8Uch0ppXZJXQQBQaBzI6ATkGuuuUZZX/zxj3/MuVHLli1TplsgHXzBoX6nnXai3XffXQhIzsh2nRfbjYDYMowiARBCwiGcGztZ2SJT5Luphwhj+X4jDgHBs3G/11U1IEJAcluMQsZ8LiULAYlGLe68zqUP5B1BQBAQBOIioBOQBx98UDmkI8ngd77znXRRUSbzvu8hytbjjz9OEyZMoH79+gkB8QEm962+RwkiagvsvBmkfNVo5qk/okHcddddNHnyZPrud79Lp59+ejp03euvv04HH3xwunt4U8cPZ599tvpdd0o3kwmxRgXP6dEl8G+XM64uOLCjMz/7m9/8Rn3XdHw2JyubfuhCGqJAcKQM/f24gkooAdH9RfRkRqYfiVlXOCojCseLL76YjsbhcqIPxUdPrATsuTwXbvp8tEUj4f547733lAkWMsbCz+Hll18O7ht8wzVe4KDtws9GMIHZpZdeSvgT/9swtY25XMcNIpboUVdsyarMsvW5YkZ+0U2V9D6FjfAll1ySNVfM97lPeYyfcMIJdMUVVygs9P7W8cYYQ+hL9BmPB1e99L7g+c5hK3F6p89vrCFLlixR6n9uF78PnFC36dOnq3fMNcDWLleQg5B5xGPFFTjDNcb0PuDoOeZah3+HvM99yO9DyABG5lzhb5pjKWoeuOa17KeCgCBQugiYBAR7BSJXIQs8HMx5z0W0LN38PcQ/rLGxkS688EKVQwR+JEJASncclFLN2k0DwhsnZwIFycCFjRYkAReEikceeSQrMRBveCyw6DG6hw0blvE+h7njWNz83Xnz5kU6fJuEAP/+8MMP0++YJmRmzG/9PguK7AOiC00chcj0c/ENihACoscq79atm8Jl6NCh6oRDJ3mutsChjDVRZvvN+vnwQV3eeeedtLkYvgk78wMOOEAtbtw/PvMdlwYE7Rk/fnxGaEM2TzP7xiSEJ510kgo9CP8RLLogmCAz//jHPzIy1UZpEXQ/HviigBChTQhlqGMN3NgxT+9zbn/ouGFhmwM28HzRTRX1PjLrrs8ZtNs2nvR59sQTT2SMfy47SgPCc43HHtcRY55JCPrs+OOPV86Pl19+uRoTIDu6BlRPAqaPafhKmQ7T6D+sKcDFNfcRlc4MbYlvY7yYDvRRBwOmFtdmVuo7WDDbY/YT9wGTKPMboe+b5M4MA6qbctrK1DM263XEoZFtXrPA4lvH5L4gIAh0DAImAUG2cxzm9ezZk/r27WvdE/hwxhfREwcbyJQOMvPZZ58JAemYLu50X21XAqIPZpxWYrBCqNCFo6eeeir9O6NpbupRTsim8FksAmLbtFmQ0gkIvg9hzvTbwPuwnbQ5qdtGkY+AuIRum8+IKdTYTj7M9sUlIC6HYJtzdJTQFmqCpZcR9Q2OuW463dowiBpntudNks3BBXQhF981hbvQcWMK31GrjY4bkxeQUX0c+oTZqHGoB1iwkRKz32zPuKLP6fVavXq1InQgDBxT/qGHHkon7AK2KAeJr2x9Yo4Fc574hO8ojOMSkJAxZuKmjx0+rNFPKM0xah4M2MawOd90jJg8ur6B/kA+BHH073R7vVS4iyNgIyDIZI6s50iCaLtCI06iDDivf/WrXxUC0sXHWZzmtysB4c0fgjeclI499lhVV95kjznmGBWVgX8PJSC62QlMJwYNGkQzZsxIqxGjTrJd3/Cd8EdpCEwzGJspBiY2rkIREF8oVN3MZOrUqerbHEWqGASEhXHOicImLS+88EI6T4o+UF2mcbkQENNMhr8TlQwKGhDdvEmvm+30x0VAbONCF3pxeqxr1vTv+MaNLUy1K4yzjptNM4Dv2k7XfZrCUB+QEAJiOyww68UaTpAnRG7B9e6779KJJ56otCY4wYNgDrKXCwGxaUBc/cN144Rk5jzC/SgybTOP4/7Xtbt6H+j10805zUWe38+XgKBc3zzQ51e55eOJs3nKs4KAuc9hHurztFj5l3JB3kZAUA58QWARcMstt2QU61qfbd9GckNkT6+pqRECkkvndNF32pWA8AYNfwpdqNMFK5uwF6UBYW0Dm7S4hGmfYBXXBCtKQ6ALaWhzIU4M42pA9PFsCprmqWixCAjXQff/gTnYr3/96+CQn7kQkDghaJmYwXnu9ttvJ/3kN2pNKJQGxEZAWEsRNW5sQR30sspFAwJiwf2JOQ4TPj6lB/HAYQP7i+VCQExSYfOrYVx988hHQFxjxtVvuukaNEA2DYg5RvMlIDYNiGse5BLNr4vus9LsEkTA5vvF1Yyb+Nh2AOgzY25vSFwEBPWA+fXgwYNVlXTzYuwjIWkC9LaICVZ792zn/V67ExCX4O763WamoQvQgJ5NNKBNsJn++MyJWHDQTz59tue2pGd4Byfc7HPBduZmnXLZuH0EhNugO4zhHfg7QNv02GOPpYV+mx09/EV04duHmQ8ffAMxxVnDAwxgisaaBt00DFjiBAYhAc3FzlYPn+mLDSv+BpIvAaPzzjuPIODpCfugndH9ERjTbbfdNq1NM0mVSVhMYmD2NU7sMV4Rg52JRsi4geB91llnEeK1M0YmxlGCrG7mCB8QG4EJ0RTaTsVsm2+IBgT1DamXrT/N91BWLgQEZZu4upZz35i3rSNmWbZ6ox95jEWZYGHO+N7Pl4CYJrGcZ4friPXNNq8xllkz4rMX77zbpdS83BBwrS2631hIm0PMUEPKKeYzUQSEvxvn8M5VVyEgxezF8iq73QkIhBXEoGYBkOG0/W6anOBUApsfm0Cw+h8n13p0LJSJf+uRc/gd2wknO37iPZeZDkfvwTPsMGtGU4JdNDshwykLl25agUUN5WOzRoZqFsB8JwymSVGU2YPeFm4rvqObVdxzzz3paEUIxwdTLI5chDbgYtMp14mwaU5i4qP3CcrTyzHfjVJT66dUKAPO3tOmTVN1BA7XXXedyuKK7+PiPnd9gwkA9w/e0e3ZTaxtwpSv/r77uYwbmCeCIINI8uU6pdPHgD5WzBM/WxQsxpXHuLncmXMShA3l6OMdRJPnI/oWEahQf37GrHdUvfj7JtkCxoimBZ8eEEkTc9s45mAB+ljHvLCZ7Nl8HMxv6PPInOf6WsKBJ7gtrjFmrkPsrO9aS7g83fxKx918HwE+QL71uQLiY5vrIXU057UexCDUtLS8tlNpTWdDwHbAqZuKu0xczXaWAwEx9yW9jXE0QkJAOtss6Lj6tjsB6bimypcFAUFAEMhEgLVPunM+aw45UppgJggIAuWJgMvCwtRS+1pfDgTE18bQ+0JAQpGS54SAyBgQBASBLomAKwpXIcwQuiSg0mhBoJMhYK4B/G8zSiKaFaWp7UwEBG2BJckvfvELqqioUD2G4D969vK43fjSSy/R2rVrqbW1VYXGv//++9NF5JtDLm5d5PnOg4AQkM7TV1JTQUAQKDACNrODKEf0An9eihMEBIEORMA0KUVVbGa3pu+V6TvS2QgIIlbBLB3+bzvttJPKBaJfr732Go0ZMya4Z9atW0eLFy+m888/n5555hllEsuXEJBgGLvcg0JAulyXS4MFAUFAEBAEBAFBwNSAwI8Jmg49+lNIviIgCX8yPT9SSFCP9uwB+OI9//zz9K9//Sv92d69e9P3vvc9mjJligqEwVoQ+ACOGDGCBg4cqPKV6Rc0Hb169VI/wT8NYXznzp1Lf/vb39LEAwQHOUGQn+niiy9uz2bKtzoRAkJAOlFnSVUFAUFAEBAEBAFBoDAImOTCFhUrJF+RnnyYAzCUGgGBluLpp5+mq6++mhBAo7m5OQ0iwpkjYAk0GHvssYcypYImA6ZZ+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TR988IHSdkBLglDwCLGPd/kaMmSIyu81ffp05U8ilyAQioAQkFCk5DlBQBAQBAQBQUAQKAsEzKhWevAJPTgF56l68cUX0znIAADnCgrJQZRLRvH2AnnRokW0bNkylVPrvvvuS38WwiESkW655ZbKHGubbbaht956i1paWtQz22+/PU2ePFn5vowdO5bgTyKXIBAHASEgcdCSZwUBQUAQEAQEAUFAECgzBFasWKESEsOh/Nprr3W2bt9991UmWbNmzVL+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ata:image/png;base64,iVBORw0KGgoAAAANSUhEUgAAAyAAAAJYCAYAAACadoJwAAAgAElEQVR4Xuy9C7TdVXkv+ltr753HTkLIiwCxEaJEpDx91d6TDWIQOcFUQYtYemmDRY89KNLirbW1m9gqbe0Da0tsbBUc54JyBEFoGjSB4g53FGsREKXgEVLQigQkIe/sx7pjrr3nzlxzzcc35/81/3PNNQaDnbXm63t/v/lsHH/vqhYq/ux49b72CPZ87sGukSxeeUrHdzPmzZz+98y5s9p/72rtxvzGvIqpAEx0qAZ3xRuuQOvZFh645wFc/uHLcdXdV2Hf6CQv6vSpBR3XVK7muYh0ePgacjvr169Xlr3llluU31900UVd37uUZZWHh4fJ46MWTHQc5lSSB1Vr7OWSXhWvV+sbnT6orvF8uEX3a0mvitcru3UfLpHkEa48GiEDENFZicCDsZODjzoDEDb2y864DBeceAHW3rzWxaaCKxs8HT0GQFydLlMoFwCiK583CEl0dJq6DoAkebi5xKRX5eiVCEDqHM+pACTpVTl6RbX2JI+w5REEAGEsYqsH8gqIzmHJ4IPVD2EFREcH1VhSuQI5kABIm7muCaypfBlJbxkBJNFBt7skD3pAT3oFUABIHeJ5SAAk6VXyV5wDdY/nwQIQl9mSBEDoBtmzJXsIgPgkiT4rIKZAaNMzylatRAd9Sxznt2oVyyYL6qpVkkeSB0WXOspM7RitezynAJBkH8k+XO2j1+NgbQEIP/fB/p8AiKva92D5SAAI0PASnm0lwxeAZAEhPoQkOtTnd0Re+oKQJA8zB1y3KGYFhVHIgwhAgo/n9KN3HWJL/ir5Kx87ttWJRa+CAiCM6Wwblmm2hJVhS7Yi8AjlEDobm+tBdJuiFfH7otnAQB/w7J4iWi+vTSc6EgCxCsY3wSoThBTpeBMdVhXpKpDkYU+welqvrkEc8fzo7gtyKNaS7CPZB0VPXMvEolfBABCevC95bBC7f7prWh7y4XMOQNj/xVmTUM6AcDpUN3q5KllR5f/yXGDlImDtzUX1UE67TnSUAUAuAPAwgCeLpN99BYTirHRJUpa6eXMhy1iy1E10qDmQhadZ6iZ51Ecex9+7Ko547gFAsuh4lrrJPupjHz6yyqIbWer6jNVUh42lsfCe01qhJO9s9YACQDgICXkVJGQA4rRykLfW5dieEx1lAJAcadM35QZAqA4ndACS6JjUCCofit6GRR1H0qtJufWqPCgApBbx3BGAJPtI/qqIdCA2vao1AGEC5iCE/R0SkAoZgBRhGMG3mQCIVUR5b8EaGRnR9jk0NGQdj1igSseb6OgWVZJH9gSrF/Tq0rHft66AcAASdDyvEQDpBb1K8cMePusQz4MBIPzsBHUFRJw1YcAjlHMgdTgDYlfdCEuECkDmAzgI4ACN5yMj25yS+lATRRO1quCS6Cg24U3ysNtfmQE9FnlQAUjo8fyff/iZ5HctJpLsQ73SaQKEsdi5Lx3BnAHJAkBCW/1g40krIPaAXmqJUAHIKwG8BOA5GjcSALHzKQXCFAhVWpKA7SRXyrQPHwASYjxPACT5XTsHkt919bu1ByAUpSizTF4rICcuBnYeqP9NVcHQESoAcVTOBEDsDCszwfKd+bFTUW6imOiwSyTplXuC5QpA7FIotwSP5wmA2Pme7MPdPnrd7wYDQJggnrpvG44/y35rBhea+IKq3TzKK8HoyPr59uXAV38A/Pn9WVuqtn4wdCQAYlWEFEBSAHGdwbIqVckz7r0e0EOTR90BCM9LRla7nWdLW0YnNZHKB1XsSVuXus9JUvnJeF+HeF5rAMKYHCIIyQOALJsH7B2dXAWp8ycYOnoUgFSpO3kGkERHdg4kebhdfJCd4+YWekEeLgAk5HjuCkCK1h1T+72gV64TDUke2TlQhF4FA0B40u6yAhLiSgin4z0nvwcP/vRBPP7C49klX2ELsdCBBEBK16IiHFbpRABIdKTEvQi96wW9cgUgoYEQHs8TACnCAhJA73UgFQwAGX/oafQ3+3HViquwfvfGDrmoHiOUBRfKSohIxwO7HsC257dh+87t5Vtvxh6Xz18+LY8Y6Hjyyh9l5IhQ/Sj6ofH8Op1syfUMSN79u7TXCwlWrwcQF33Iq2zSq/oAwod2PhRFPL/xNTdq1df1Sti87EDXTrKP+thHr8ePxrF3vq5VdfLOZhk2nL8BC2YvwMWrLsa6K9fh7AvPxu98/9NOQCRUOi792qVF+5zc21fJo9Z0rH735FW3u3JgFRPnl3Jox6OJBEA8mJaxSgroKaBnVCFl9V7Qq6G1Q1HE82UvLksApAgjMLTZC/aRAMidr2vpmFBWQs8AyODAIBpo4O5fvRsbH96IW5+4FXtH92LxylOcQIiKlhDoKNl2M3enk0fmhktugNOx96Y9wG4AT5c8gLy6WwDgjcDIx9zeAcmre592UgBJibuP3tjqJL2qj141ljaiiOebz9ycAIjNMHP+Pdl5fezcF0i1V0AoelNEEq86rL3mhDV4bMdjeGrnU9PDygOE8MaqpIPC59DKqOQR2hhJ4+nRMyDDw8Mk9qxfv76rHLUuq6iqn2cAoY4l0TEpxiSPbrVXbZVJegVQeeCjV9c+fW0U8dz1DAiVp8lfJX+lC9C94K/IAERkUtYk3vWWKBmA8LFQzoaYsq+y6SBlgqlQMRxIAMTI1xQIUyDs5UBoczrJPvzsY2hr9yxuHeN5AiBmC0n24WcfrisHsQFbLwCiYxo1oXcFIKy/opyWipYi6bAFuvR7QRxIACQBEIJqpZWDtHKgUpOUYPklWCoAUsd4ngBIAiCE8JFWnhVMMq3kNBbfdIpyCxZbXTi0+2C7OdVKA/9N7m/eMfONcvIBH7xBHQgxdRgiHRRFTmVy5kACIAmAEFQqAZAEQBIA0RuKq33oAIgJhIQYzxMASQCEED4SAMkDgJx12STwYJ/7vjBTy/cL39c3/dttG8fbf5sASBbwoRqEDZDUhQ6KYqcyGTmQAEjpAMTUoel8SGh7XxMd3dtoqtwKkORRH3ngGrrfDjme1wmAJPuoj330ehycXgF5/onvdejtO/90pdVzLOofbJfZePVD7f+rHAgDJHkDDxMYqTsdVqanAn4ciASAAA0n+kNNFJ2IAP2gbBFbZVzHaiqf5EGXJeOjSp5JHt0cCFavHACISBXPJYKJ5450BCsPR+NJdCR/5agypOJcrxq4BtpbsDgI4UBD1TIHH6ReKyoUCx0VsS+ObhMACWoFxFWpUiBMgdBVZyjlk14VrFeOiTtFZpXEc0c6kl4VrFcURRHKJHmEKY8EQKaUtA5AytHmUnGRAz0KQBgLKM439JWDRAdNjlzli145SPJI8iAFGMfEndJmHQBIso9kHxRd9ikTUzxPACQBEB8bqF+dHgYglGCYBYCUkexyhbM530RH8duWRONP8rC7wp62jx4GIMnv+r9BZbcqvxLJX9n5Vqa/SgAkARC7RsZQIgEQoxSLSNxNzt7XyVURQBIdetVJ8rA7R52u94ReNbofOLVzzFyiLisgVQGQntArxcO5FL1K/srOpTL9VSYAcnJrAfbdfS/+8B5gbMJOWFUlbA6rLnTY+Pfy+cAHXo/g5VEJHZEAkOFh+5RiXg7E5qyZHH36ssmf/+7Tti+Q8ukr0THJAdeEJ+mV2/YUnZ756GzZ9rG+AgBSRDwfbtln8+sgD4rPSnR0cin5q+L8VWYA8upH7sX5NwGHJm/hDfJDASB1oMPG3JOWAJ85D8HLoxI6egiA+AADn8TEJ1DZZC//7tpHoqObw5QASpVLksdhTtn46sorqgzEcq59lG0fVQGQvOM5BYAkv+uWuLvqboz2QaXJlVdl27kvHZkByIc+ci+178rKUQBIHeiojIExdJwAiHG2ui4Oi6uiLvlLdCQAQnFXsQb00OyjKgCSdzxPAGRSs5Lf7fYurr6E4p96ZSIuARAAbMk2b4flo2SpToEcCBGANAG8F8Dn6XRTtmDx1nzPWdBHU2yym+jIIglzwpCl5aRX/tyzrZr4tByyPHoNgDD5hSwPF/1KdLhwq7Nsr9m5C6dEvdICEMqqAes09MQ9FjpcBJzKKjgQIgBhw5wLYA9dYi4ApOxgWITTrQKEJDrs+lhmcpLkUV955A1Aqorn1BWQ5K/suqorkezczrvY/G4CIK0FbamHDqTsqplKGDkQKgBxFpvbS+jOzWeo4BJAynSkriQlOlw5Vmz5JI9i+evaupM8cj6EXhUAgf3uD1c25lbeSR6et0flNlhDQ4mOMrhM76MMeXgDEEZGHbYu2RxWXeigq00qqeRAAiBJMRIHEgcSB8rlQM6Je2XxPGc6yhVC6i1xIEwOZAIgjKTQXxCnOKw60BGm+tRoVAmA1EhYaaiJA4kDUXAg58S9snieMx1RyDYRkTiQkQNKAEI18tAT91joyCjjVJ1xIAGQDj1wWV4VK4a2dSrRkf9Db1kcRpJHkkeH/uSYuFcaz3OiI9lHso8s/lVXt656lRmAhLwNy8VhhUxHEQrbc20mAJIAiMCBBKSK8QB1DYQyNxIdOSWKOSXuTD6VxvOc6Eh6lZNe5eS+kjyqlUdmABLyKoiLwwqZjpxsrbebiQSAjIxsc5bj0NBQV52qHe/IyEiiQ+BAkkc+gTDpVadZVa1XeR7erjKej6xO/krUrKr1Ktl5WHbuKw8jAOEkLuofNCYLoa4ecIdVdzqcM7VUoZsDG1vAQgCP1ps5IQIQH+fjI4WigVSiw00qSR7d/FKtrPWyXg1t7Z78cNOyw6WrjOchApBe1isfHUr+Kjx/1QVAZCMXh2wDIvxA+pyBOVgyZwm279zuoye51ImFjjyYEYI8KqfjuhYwD8AzeYxEaOMdAO4A0Mq5XU1zCYAUN/OTArqbDqeAHl5Al0eU50y1j33kBUCqjucJgCS/K3IgTTS4xQpVaRY/2gDk+LNWebW249X7sOdzD3bUvf+y+3HDzTdg052bcP9d9+O4647zarvqSlXSkeTRLf3M8ihjCxYDI7cXq7mxAJD58+dPM2rXrl3TfzOnZEt05DKqtmzt8OTZ1hcbmNiW3Feio5M/jF9JHrDqsE2vfLxIiIAwLwDiww+xTtb4EQsASf4q+SvRLqqOg42F95zWmt9gU8PArtZu8L8pBs8ACPuIIOTcV5yLFWMrML5vHDsW7cDt/1FwRkYZqEeZKuhgwEOUQZLHYcFllkcZAMRDz8hVLgGwFcCz+TxEWPXMKCUQimXa/mkKqOQFQGTwwfszASJ5TKL8dPUSHd1BX9Z7FWDsZXmceuqpZNdgKli1nYcCQLLHj1zEgarlkfxufgAkxQ+1TbjEwQ4A4mNiHITwugyMXHzyxVgwawE2fGeDT5PB1CmDjoVnntZFrwsIlCsneWjUp+4AZJqs+gEQ1cysauXBlITaAIjo9OTZZfZvOZk1gRhTX1wMrD25T/5boqObNzp+U0BlL8pDZTM+gbHMhFc55pxuj/KhXa6TKZ7nREfV8kh+Vw1AUvyYtBbqZFlecTAzABGNXE5+RVCShwOJsQ2+6iHSlgWAJHkkAEKxkzwDIaU/uUyegVBuW7Ws7ApAKEmvjm5fAJLoOHzTkGqlSQdWbPpXR3mECEBsfFb+nlPi7tV3npVyoiP53c4ttr1u5yoVraO/8qUjVwCiGoQOlPQ6ODn2ta+bZtfMubPaW6+mUeXUlrg8/Sdvq2flkVZAilAn7zY5ABETLfYd+/ebVpyKxc3Z3m0XVfHKL/6FtulER1Fc17cbszzyAiDlS0XqMafEPdGRDweS382Hjz6txOyvOD9c42Dj+HtXlXR/z2GRqbYJ+Qi0znV0ACSv1Q8X3vSEPBIAcVGJ0srKKyGfWXc1Lnj/paX179LR7V+/A/975BvTB4xlZyu2lehw4axf2V6Qhx9nAqqVAEhAwjg8lOR3yxdLL/grV72qBICIolfdpFW+apTb4+KVp0x3OGPeTByYM9r+dxXgQ6Y8WnlEAkCGh90jemivfnOdc3VW5VqpujceRNivfMUm0VGdZGKVx5YtW5yZGqSdu7srZ7rLqDDcGnbuJkh5TPmtukyW8HHGaueq7VYhT17lLY8gAAgjSr7O12btl5xyCdacsAaX3MauB6rPRwYffOQMhIQCQKKUR48CkBCCoGrfMxsXT9zZPuBPXHh5sCsfsncRZ7LkK3oTHeX74hjl4QpAgrXzBu2F+9DjuSsACVYeye+W76CkHmP0V75xsHIAwmTjOuv+0VUfxf5n9mPL17dg+E+Gse72ddg7urdyxTINQAQevBxb/WAfdgaEfVyv3S2K4CjlQQEgbwOwGcBYUZzN3q7rCkjZgZB6yFIEIHWY8VGBkA996uMdb4QkOrLrt28LLKjHJI/QAQjZzgkApA7xPHQAQpaHAECSv/L1NtnrxeavRADiolfBABCXWfcr3nAFWs+28MA9D+DyD1+Oq+6+CvtGJ98kCfUjAxAOPkIFINHJgwJAQlUeYVwuAEQHPm655RYlpRdddFHX9y5lWWXXQPjx3/ifuPwD768B57uHKM5kJTqqF2FM8jjpzb9MZmjQdk4AIHWI5y4AJGh5TAGQ5K/I5lVYwZj8FT8b6apXtQQgTCMuO+MyXHDiBVh789rCFCSvhnXbrkTwwf4OaQXEBYDUQh49BkBcgyCToQsA0ZWnghA2vlBvu6LafeOY+e1D6YkOKseKLReTPKgAJHg7JwCQOsQPKgAJXh7J7xbrhBxaj8lf+cbBIAAIk5nrth8HOVdeVAdA+NYrDj7Y/0M4BxKlPBIAaduBbkXDB4BkASEJgFTulqYHkAJhOLJgI2HyCAmAZLJzIgAJSwLdowkJgGSSRwIgwaha8rtAAiAFq6PL6kcCIAUKo4cAiM8sXN4AhCJJvnJw0ltXdRT/1j9/Eyt/6XRKE6WUeeKBh7Bw+TEdfTV/vLOdKIozP4mOUsSBXpAHBYDUws576BasWsgDmF6xTf4q+SsXDhThdxMAcZGAR1kbAOHbrvhDhGkFxIPJlCqRABCgQaG2q4xp5YMXdt2CZapnGyS7AYvtF2UPDtY5ELKDz4kOm7Tz/d0UCGORBwO2Pp/Q7ByRABBfOkKTR/K7PlaVrU4v+CtfvxsUAGFidr2ON5tquNVeNBsY6AOe3UOrZwIfrAXxBXQGPEI5A8LGxh8njEYeCYBYldYXgOhWT0wdpkBoFUfuBVIgrNfKmo8CFJnw+ti5b+LuQ7trHad47gmkQpNH8ruuWpK9fPK7er8bDADhSW/ICe9fngusXASsvdmulMeftQq7f7pruqB46xX/Ur5+NyQAEps8UAYAuQDAwwCetOuHfwn3FRBKENQlF1nqJgBSn4TXdwbLX4/9a/ZCQPdZAcliq1nqGiXpmbj7awe9pks89wFSWXiapW7yu8nv0q2AXrIIv9tYeM9prbTthyYElxkTCgCpwypIyIDQRR6lABCaGmUs5QZAqIEsARC9WIpwvBmVwKt6oqM+iYkrAAnVzn0Sdy/l9qjkFj/cOghVHmkFxE2OeZROftewApIASB4q1t2GCwBhtfkZEPZ3AoQFyKSMFZACht3dZH0ACH/pXMeWdHaiFIWZ7iQFwgRAiphoMNn50NahcpW8qN4cV3KqBCDJ79bHznt95TmYFZA6nDlw8W1UACKugoR0DiQ2eQS7AjIfwEEAB2jaNTKyTVuQvUYqf0INhPPnz8eH3vHr2kPoNG6UV0p3C9bH/+4vEh3liWG6p9jlwRIT3adOdh4LABlZPRKFPJLfrcBZAdpbFHs9fgRzBiS2hNcHgIS2+sHGE/IWLCdXEuoKyCsBvATgORo1sQMQdgVviC+jf37D33cEEX4Nry6AJDpo+uxbKnZ5JADiqxnF1IsdgCR/VYze8FZj91e+cTA6AHLiYmDnAfpNVUWpnSsAKWocvu3mBQhDkUewKyCOAooZgIQaBFVBxARAEh2OSu1ZXAzqsckjAZBJpQglfsQMQJK/8nRAjtVi9lcqAELRq2AACJPlU/fpt5dQZf3ty4Gv/gD48/upNYopV3cAEps8EgCx63ne1/C67EWmOCs7BcWX4EGEJ7zyHt5ER/EyEHuIWR46TvbSFqxQ4nksAITplHj2Lvmr5K98OJCX340OgCybB+wdnVwFqfLjAkDYOPmVvFWOWe47D0AYijx6FYBUqU9UAPL8xP4gt13peMecL3tAkb2ELgKQREc12harPFwASDWcn+y1yEPoocQPVwASqjxEAJL8VTVSitVfcWDrolfBABCe7L7n5PfgwZ8+iMdfeLwa7cipV1cAEhoIiU0eCYDkpNgOzVAByAXvv9Sh1TCKfu3vv9QFQBId1ckmRnnEAECu/9n1UcTzGAFI8lfJX2XlQFa/GwwAGX/oafQ3+3HViqvwwK4HsO35bdi+c3tW/pRef/n85dN0rN+9saN/1WOE8gBDWQmJTR5PXvmj/HThKPqh8fw65bONbrdg5d2/S3vGmdGhIbxpxantlYS6ftgKCHuvIdERhgRjkofrGZAqJWCy84d2PhRFPL/xNTdqWazaEheqPNhYk7+qUjqH+47JX/nGwcaxd76uVXXSy2bbN5y/AQtmL8DFqy7GuivX4ewLz8alX6vfzKiKjt/5/qedgEiSR34OYloeq989edXt4cfp/Tthavkl/+pZaroeQs/SV9a61BWQk966qqMrti955S+dnrX73Oqn9zOSPHJTJqEhm17FsAIytHYoini+7MVlUQAQRkR6f6kIa9a3abPzXpZHG4DoWFdWIswAyODAIBpo4O5fvRsbH96IW5+4FXtH95arKTn0pqNj8cpTnECIaihJHu4C4vLYe9MeYDeAp93bCKLGAgBvBEY+FscKSAqE5WtVCoT1AlIxAJDG0kYU8XzzmZsTACnZZSV/VS9/5QOkjABE1Lcikl/VIec1J6zBYzsew1M7nypZ3fPtTkVHHiCEjzLJw1Feob4D4kiG6wrI8PAwqYf169d3laPWZRVV9dMKSPwBhKRcORfqlcTEBYBQbbVsO7/26WujiOeuZ0BClUea+MnZGRGa6xV/VSgAyROM5HG7EkHuwRWRAQgfIOVsiImYrGCkJ+SRAIjRHspOTFIgLN89pUBYL0AYAwDp1ZfQEwDJ7t+Sv6qXvyoNgOhUi5oI90TCq2FSUSBE1V2Sh8CVBEASAPGMiSkQxh8IPVUjUzWbXiUAkom9uVZOKyC5spPUmM0+fBJeUsc5F0p06ONHY/FNpyjPgLBZ+UO7D7ZFoZqh57/Jspp3zHyj+HoZfHDG6ECIiXFJHhm9QgIgCYB4qlAKIAmAeKqOsZpNrxIAKYLrfm0mAOLHtyy1bPaRAEgW7rrXLUIeSgBy1mWTwIN97vvCTO1IL3xf3/Rvt20cb/9tAiAJfKhZaQMkSR7uxtJVIwGQ0gGIqUN2PsQUQHKQeK5NLFx+TEd7upfQxULsNq/QPomOsCRikkddAIiRo9eExW/f0dQJgCS/m/yur57b6uUdP6YByPNPfK+j73f+6UrbWLCof7BdZuPVD7X/r0qkGSBJwMPKyukCnIdJHnSekUpGAkCABolcXqjKvcg+gZAl7Zd/4P1ONJZRmL1eKzpfGwBJdBQrldjlwe7Vd/mEaueIBIC40hGqPHQTP8lfuVibe9nY/RV7t0g1oWjTqwaugfYaXg5CONBQsZ2DD3eRpBquHEjycOWYUD4BECPzijiE7gpAbM4qg/RzqSoGERMASXTkwm5rIzHLIwEQq/jLLeAIpOoEQJK/KkeVYvZXKgBC0asEQMrRvVx6SQAkAxt7FIAwjlGCYdkAhI2Lv8jLHiKkOKsM0s+tKg8iHICIL8AmOnJjM7mhmOVBZsJUwSDt3DFxd6W5tPIedAQpj+R3S1MZVUcx+yufeJ4ASKXq6NZ5AiBu/Ooo3cMAhAJCsgAQVV2KpLjDen5if5DbrnQ0sCCyuDkbjWPmQwQgiQ6K1PMvE6s8fDhlS3pLt3OPxN2H7sLreNIRnDwEAJL8VeFao+wgVn/lE88TAKlGB716TQDEi22TlRIAMTKviMTEFHzPOeec6T2jF7z/0gyCrabq1/7+S20AIi49JzqqkQXrNTZ5uG7B4pyvIuE19bm+0f3AaXVakqHnGgGQ5HczyLmkqrH5K984mAmAnNxagH1334s/vAcYmyhJcgV08/L5wAdej+DpsAGQJA+DckQCQIaH7ZFQtyJhTBQ8X0L36YtJSQQgBZh0KU3KAKSUTgvoJNFRAFMzNMnkcdKbf9nago/t+U40+PTFCKgCgBQRz4dbw1HII/ldqxhLK5D8LrtSJ8MhdJbwvvqRe3H+TcChyVt4a/k5aQnwmfMQPB0UAJLkoVHBHgIg7cCvABTsex0I8UlMXPsQJSMGQnZ2Qvyw8yArf+n0YHxJEfefV0FcoqM+ekUBIHWw8yoASBHxnAJA6iCP5HfL97zJ7xoeIswKQD70kXvLl2iP9kgBIEkeCYCkQJivg0gBpD6Ju+46SKYRdQK2CYDka8NZW0sAJCsH3esnvxu/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gZ2Otc1UUeCYA4szdzhV7wV75bX7VbsGwJL5MKO4SeVkAy6yepgSQPEpv0hRIAycjA/KuLDxeJrbO9+qF9Fi4/pmNIuocIEx3lSK4X5FEOJwvuxX5pX8EDyKn5WOiQHiJM/ion/bA00wv+yieeZwIgjOcbr36oHAn2eC8UAJLkYVCSBECCsqCRkZHpd0DEW7BCfRGdv/TMn1IAACAASURBVGDLmcgBiG7mJ9FRrLrFLo+QV0CcJBtL4h4JHcnvOmlvboVj91e+cVAJQKjJbkp4c9NPY0NJHjnwOQGQDia6LNuLFfM62K4KhKEm7Zx+MYiYAEiiIwd7JTQRszzyAiBV23nIW5cIKna4SE4ApGp5JL/rJPVcC8fsr1QAhBIHMwOQtA0rVx1VNuYCQJI8NPJIACRoAEJxVsVbmr0HHkR0ACTRYedhniVilUcCIHlqSQ5tRQpAkr/KQTccmojVX8kAhKpXmQFIWgVx0D7Poi4AJMkjbgAyMrLNWYuGhoa66oQ0E/f8xH5c/oH3O9NVVQUWRBY3Z0N+yTbRUY1EYpWHKzdDtPNYVkBGVo+4igMhykNcAUn+ylmkuVSI1V99/Df+ZzsuuuiVEYBwbi/qHzQyPs2656KX2kY4AEnyyMDnjS1gIYBHM7QRQNUQAQgLaq6f+fPn40Pv+PW2w7rg/Ze6Vq+8/Nf+/kttAPLxv/uLREfl0gBikwebUXT9FJ3w+tj50NbuyQ9XukIoHyIA8ZFH8rshaFN8/so3DnYBEDnZFcVlAyL8QPqcgTlYMmcJtu/cHoa0PUcRAh1JHoeFl0ke17WAeQCe8VQGXbV3ALgDQCvndjXNxQhAyuFc/r3IACT/HsppMdFRDp+pvfCVNWp5Xi4BEDPHssSPGAGIq36FUj75q1AkMTmOLPIwvoTuQ+b9l92PG26+AZvu3IT777ofx113nE8zlddJdGQXwfFndb6LQG1xx6v3Yc/nHuwonlkeZZwBYWDkdiqVfuViAiCcA7t27ZpmBkuibDN7chk2qye3ZWuHJ2u2vli7YltyX6q+5To6SasSRj+tgJVnRdMh8rHO8giFDh89SABEz7Ws8SMmAJL8bmeMqaO/4rbe3wQGWsDcFtAPYGzqP/Y3mxNtTgl7ggEF4Tdedk8DGG0AY6wAzHGkiDiYOwA59xXnYsXYCozvG8eORTtw+38UnJH5eGpCnUQHgUmaIgx47GrtxvwGW3JAx9+UVhkAYR8RhGSWRxkAhEKcb5lLAGwF8Gw+DxHmeQaEksTLZFMSd7FMW4+mgEpeAEQeN+/PBIjkMYl06eqZ6GD17/7Yu6ebeeunvtLxb6q6sHo8gFRBRx6JewjyCIWOU089lSp6Y7mq7TyULVjZ40cu4kDV8kh+t3NCiUnVF4BU5a+Yb1i95rv5KKTUytZNZ+CRRx6ZzNsME4N5xcHcAQgb+MUnX4wFsxZgw3c2FMKkshpNdNA5vfDM07oKcwBCb+VwSQ5C+DcMjGSSR90ByDRr6gdAVDOzKtCiWrWgBAdWRnSWjFU6kEIBMSaww8Wg6pP/5kIHBx8cQKhsRQQoJlvibfAAUiYdcuJeV3mEQkdeq2NlJrzKMed0e5RPDJHrZIsfeYwApQKQ5Hdp4KJu8UMFQJ7edAYOARgHMIrJ1RC2qHFwSm1nTq2GsBWSAQB9AGYAWC4BGRGAlBE/CgEg+ZhqaqVOHOCrHuKYswAQsR0ZjIighMyjBEA6WJVnYkKWgVAwTwAi96/aXiWvCphWUXh7OrBio9cHgJx71puUzTbe+gFbd10rKCIAoQQRXQcudJhWweokj1DoCBGAWBVRVSAgAOI1fl4pJzqS39VvfyrT74Zi5yqdtPldEYC89w3/gDkH9+LNq98K9M/A3okGJhpNzJgYb2/Bes3qd7a7eHDrre0tWIeafWi2JjCn2QLGDuGerXfjbx6+cnoYMgApOn4kAJLJK6XKx772ddNMmDl3Vnu7Ff/kBUBUXNaBEi04SQAkKGXlAUBMtNh38r+pDpqVM9WlAhB55p63a9tm5koHL89WN9jKRetuv9ViDlDElRQGQMqiw8SfOskjNDryAiCVG31OiXuiIx8O9LrfDc3OuVRd4gcry7dg/d+rbsInPvZpPPzN/4V+jGO8ATQbLcxqjGJ8YgIH2mshwCyMoa/ZxIHWACZaDfQx/IE+nPaWX8cffeoj+K0/+DTO+u/fBQcgZcWPBEDyseuebUUHQIoEHzpmq7ZtTZdNACRIHdUl9qZD4vJvFNAiE29qXwVmVH1Q+lX1IyeXvuCDjfMb9/1LG8CIH5GnlMDmS4ccPHXJDUXxqpRHyHRQeBd0mQRAghRPL/rdkO3cRR5nDg1hZgOY2QLY1qrv3fsVzBqbPDfr8znhLevaW7UONoCDLeBbwrX6RcePBEB8JJbqtDmweOUp05yYMW8mDsxhuw8xffi8SjZ13aQVCQAZHnaP6OvXr69SFNq+KasKuq1aqoSbkkiL9XTlqckwX7FxpYO1z0EHW8EQAYi45UoFTFS/8+9Yef63uJpECW6qZX8VaItRHnJiwv/tC6jy0KstW7Y422yQdu7urpzpLqPCcGvYuZsg5WG56YgRqfMF8sRJlfbRy/5q7dAQfrD1nzGztR9vPOdCfOebX5zWzflvWdf+e5fwnay4cpnXvWUd/nXLbTjYmI2TVv933DkFQIqOg2xctQUgl5xyCdacsAaX3MauB6rvp650yOCDS4CBkCpWP2QN6LpJq0cBSAhBULXvmY2LBzDbLVE265aTYpvj5EFWblcMqFRQIQZCFzp0qx4+AKTtyAUgw/52BUe+dKhkU0d5hEaHKwAJ1s4btMmP0OOgKwAJVh497ndDs3Mfv8sunX/qnrswe3QfWo19GGiOY19r8sJdHwAy0Gqg0RrE/oFBHP/mt+EuAYAUHQdrCUA+uuqj2P/Mfmz5+hYM/8kw1t2+DntH99rylOB+ryMdIvDgDGWrH+zDzoC00bdwBW+VTO9YBaEAkLcB2Dx1WXaVAzf07boCUnYgpB6ypAAQ3WycCDCos3UugYeVlR2vfFMK75cSQGQ6+AqIvPqhGiMvYysrlhPbKZIO3k/d5REiHaEDELKdEwBIHeJg6ACELA8CAInV74Zo5z7x4y1sBeS+O3DuWW/Ho5v/ATMxipf6JnMv+cMACVsN4f9XlZk5Po6Tz/stfOO+O3DSWW/HAaFQ0fGjlgDkijdcgdazLTxwzwO4/MOX46q7r8K+Uf89cFXlmnWkQwYgHHyECkDYuNrviVAASFWK4NCvCwDRgY9bbrlF2eNFF13U9b1LWVY5z0CoW8kQnbbOgduugdWxXAVoTFcBUwKI6RyI7fyHCwARgVNZdKjAlWplK3R5hEaHCwAJ2s4JAKQOcdAFgAQtDwIAidnvhmbnPvGD1TkSwFwAT269AQPjh/BSg12u6wdAZjcbWLH6N/Hjqeq61fMi4mAtAQjj02VnXIYLTrwAa29e65C+hVe0TnTotl2J4IP9HdIKSK8CENcgyPjkAkB05akgRFwB4VapW2WQrZYCQNp6SHxISS4nJvLsb6rj9aHDBEBU50NMW7dUh8/F74qkQ7V9TbclTU4CdDzm5cqURyh0UAFI8HZOACB1iOdUABK8PAQA4uOvQrEP3QSLyedzeuseP9j42S1Y39t0Bn609f/FwMFdODgw2wuAzBzdj9GZ8/GK1ZfglDWTt2Dpzg8WET9qC0DCgxLxj0gHQPjWKw4+2gnF1CvoVXNlehtWj62AlBEIs4AQFQARdUWehRPBSR4BxKSXLgccbWVtdFBWQPhYbWBFdfbCZw+vijc2OrImJqHIIxQ6QgIgmeycCECqjhO2/kMCIJnkoQAgveh3Q7Fzn/jB3wH5t01n4MmRWzFz/8722x8+H/YmyMHZR2LF0DvxegGAqCaJdHGBct5QFz8SAPGRWg/WcVn9SACkOAWhbMHyAR+6oKbbgsUpVK2auFCvO7Asznqr3vDgffg4P1uyK7atKyueARHHystzh0uhwwZCbPzkh85ViYRqbHI5041ZLnTwvlyDamjyCIEOCgCphZ330C1YtZDHlLElvzvJiDrGDw5A2GrFAgCP3XsjZo+xd8/dP/v7m3j12b+B10yBD5EnZcTBBEDcZdaTNWwAhG+74g8RphWQotSEvWfq/rEBCdai6xYsPgofECImvTI1poNvqoTYtGdZdKJyObEt2dmq+tGBC1U7qsRfXsXh7VFuxGJlqeXEvsukQ76W05bkhCqPEOhwt/DJGqHZOSIBIL50hCaP5HeHpk0rBDvPIg+2Dev/Y9uw/vV2HLH7BYyjcxWE34gl+hLxet4+TOCleYvwije+A//Xmu+2izFQU2b8KAWALJoNDPQBz+7xdath1OtVOkzgg0lGfAGdAY9QzoCwsU1fx3v0v4ehRJlHER4A0YEXE6m6rUE6MCEn/7rkVnbopiRYBRLkMZvAhWmm34UOVlb35odtdUR898PE7zLoEPsX6aeCoFDkEQIdvm6iyITXx859E3df+l3qOcVzTyAVmjyS350EILHEDwZC/n3TGfg/W7+CgQm3i5hGm4N45ep347UC+LDph2xfthUkWxwsBYD85bnAykXA2ptd3EN4ZXuRjuPPWoXdP901LQzx1iv+pXz9bkgAhIOQPWUAkAsAPMyupihSd90BCCUI6pKLLHV9AAiro0vsbc7MlOiqgAXlfIQpKaZsNVL1oZv5t4ENmQZX8GEKLiZe9Jo8TCCUojOUMja98vEgWWw1S13jWD0Tdx/6Xes4xXMPOrLwNEvd5HeHugAGjytUu6PYMKWMrb8sfpe1zQAIW7VYBuAHhscHVTpx0lvW4UTNyoduEkbVTpY4WAoAcZppcPUiJZbvRTooAISJIPRVkFIASCm66AZAqIEsNAAiOm559p7i+F3LyDdwmYCQ7TeuBrYtRqpZOCoI0T02GAIdvmBP5Eev06FbsdK5mFDtvFdXQEKVhy3h7UW/W1d/xQEI+z8DIb8A4PFvfgUYP4DRPvWZkIHxJtA3C696y7vxjABgOA8eeeSRjtsjbbHOBj5UwE/0baUAkFLystRJIRxwASBsAPwMCPs7qHMgZayAFCIBudH6ABAbCFBd6ycn7/zf4n5d0xkRlcNr6+J89n7s4at5Rcepu15QDMamK4Jd6ZBXavi/OfjgKxu6bVmmJEHUFnE7GudZnnTogpOqD3HMockjRDrqBECMSe3Ww3vuS3GPRXXiuAJSJQBJfndyFV32hSHauegLxfhkioNDZ14ItBjAGMfqNfd2afwTm87AGIDvjmzFxP7Jcw/N2XNxxtBq9ANYObXqIVfcuukcoNHEIw9vnQYh8iRa3vEjAZCiHFYk7VIBCCOXr4KEdA4k+DMgLC8+CHQ8P2rQnZGRbdpfVUlLqIFQfiNCdr4u235M95NzZpkAiC0h1v3OvmczRvJHdxc9l89Z532nXeW+za/L1UvwduW25ZUFkdd8TC50iINWbYurizxCpoMyUy2OP1Q7H4oEgIysHkl+Vzo7kez8sE74xBf3+HEZgCU47/xL0deYgX+664tYveZv2nq5ddN5WL1m87SO/sum9wA4hH6Mtr8bA3uocAbetEZ/DmJW87sYbx3C5n/6Ejs9i5GRL3Rth9bdSOkbPxIAyTUFiK8xHwDSTtgCegeEjSfYLVivBPASgOdoutMLAMS2rCv/bguEWX9XARD2HRuHyfGK42R/iwBBlDYHIrrfTZphq8t+NwEQVzpUY6mjPEKnIwEQmj8sq1QvAJAY/W7odk6PH+/DeW//EA4dXISB5gJgooFW4+eYNfM/sffQOV1kNvu+hz6Moa8x3v5tvNWHcbb+0T+AiYMndpXva/0QjdZCoNnC6MSLmDHzBWy+g4GbxwqNH9MA5MTFwM4D9b+pKtGRr0t2BSD59p69teBXQBxJTACk+5C6PCvDk2rbzD8lMRe3LnFR8RUOKgAxgQ/Wpg1EZAEgvP086NCNQwdAKC/Ri7wsSx51oCMBkEkphRLPEwCpn9+tg51TAMjQm96Bc9d8GuPjx6HV6Edrog8Th8bQP/MIx+zBXHzs4EtozuhHozmORmsMfX3b8Y1NHwHGX5gGIbrJPAodqt6nAci3Lwe++gPgz+/PlabSG0t05MvyugMQxo2n7tsGRPISeiwAhMlFd3aCcj7Dts/ZlhTbZvtkEGNaRbHRUQcAwvhpo0MnM1deiu3oAIht5jKLPOpChymBkn+LdQtWKPE8FgDSS363LnZu87tDQ7+Jt/zKddi/7yj0D/RhYvwgBpqjQHPyXKPps+XLk+96nHPx5Dsfxs/ELoxODKDZNxNjo+OYPfgcvvn1DwP4kRWA+MaPaQCybB6wd3RyFaTOn0RHvtJzASCsZ34lb76jyNZaLwOQbJzLVtsGElQrF9TEn5XTta86l8CDUZEJrzjjz+lg/7dtvcrG5c7apr50QYIDiF6Qh20lKCS90umF6wH1PPVL1VaRh9BDieeuAKRonpvaT3738DW8lAtGZF6GFT9W4C2/8kGMtV6JRmsJ9u+dwNzBFpqNn2Bs4gSjmnHwwQvZQEh/84eYaC3Dnn0NzJ7TRKuxA/2N/4Nvfv2zGBm5sd0MZeJHFQd1fje4MyDvOfk9ePCnD+LxFx6v0oYz9x0LHa4AJDQQ0gYf7NOjKyCZFTlDA7ZAqGpadP7yQXURPIh1xX50wcPUl28wN838i0liSABExwcKmItBHjIIY/yok16JwDaDaeZa1WTn1//s+ijieUwApBf8bt3t/HD8OA2rz/8gxnEMWhNHor8xiImxFzFjxnaMTUyubsgfBjwY2FABEP6bql5/87s4dOg4NPsXYKy1D43mTvThp9j6TwyA/K3WZ1DioE4ewQCQ5fOXo7/Zj6tWXIUHdj2Abc9vw/ad23N1lGU0FiMd63dv7GCd6jFCmbehrISMP/R0W6+evPJH+Yn/KPqh8fw6nWzJdQtW3v27tOe6j32Svu6bRcQkkSdgvJzqukXVDLE8FhtQEduwJecqnojjcwEg4tW7/DpeF57bVkBcgVhs8mD027Y8qJJ8xocy9crHdlz0JM+yprE+tPOhKOL5ja+ZnAF2tZ88+Uxty0d3kp3z+Fqunetkejh+/DbOXXsVRkeXY7x1BPowgL7mSxgffxzN/tdbVcJlC9bE2L+hr+9VGJ84AuMYRV/jJQwMPI1v3PnXAL5n3XFgioM6vxsMANlw/gYsmL0AF6+6GOuuXIezLzwbl37tUiuDQysQMx2/8/1Pd7DbBkSqBiFs9WNaHqvfPXnV7eFH3f1Vh6klu6mugk8sAMQUyCkB1GV1RZ6h0V0dKy8d8zGatryoxiG2T7n9ivfDwAcDHSIIedNfTwYZ6pW9LmBHlIGNDlvyVRd51JkOij5W4JK0iQkby9DaoSji+bIX2VvT9QcgveJ3bbKqi78aGvoA3vq2qzE2fjwmsACjBw9gzuwxNBo/xejEijaZ7BFC9iK66mMDIGLdgeaTaLWOwd79/RiYOQtNvIj+vqdw911/gZGRDcoJGN6nb/wIBoAMDgyigQbu/tW7sfHhjbj1iVuxd3RvFf40U5+x07F45SlOIETFzLKACQMgXB57b9oD7AbwdCbxVld5AYA3AiMfc3sHpLoB689omMZEWZlwCR66pE1uQ35gSa6nc7CU1RHK9boMYIgPEYp/U+rb5MwBjC8dJjrrJI+609FO6qVH1myyL/p3k/wbSxtRxPPNZx5+Y0HmZ53k4ZuYUy6aMIEbXaJalN+tu50f1qmT8bZf+Qhe2vMyNPqXoNkHjB7ajf7mAfQNLNQCEHkbFt+SJZ8DEQHI+OjPMTYxCwMz5mFiHGiN7cARc3+Mu77OJp4fbfeVd/wIBoBwBV1zwho8tuMxPLXzqaL9ZqHtx0xHHiCEM78IMDJ97kOUcI+eARkeHibp+fr167vKUeuyiqr6lMSUcoWuDkRwh6h61JD9Jl8Dy8vLIMe0JUd0uqbHpnR0sPoUACECEFEQbEVE98AgpV3elvgeiA8dphkucbysXMjyqBsdlKSOlaHaatl2fu3T10YRz13PgIQqD65Psfvdutm5Pn6cgDVrP4LRQyei1TwKB8b2sac80GwAjVbDCEBUvsMEQFqNFiZawNgoMKt/EI2J5zAw4z+w6U4GQH7YdROW6kIXV70KDoCQsqVUqFIOyACED8a2Jcs26KxgRAk8eKcJgBjZX3ZiYguEqsHKQcV0YF0FQMT6qhk9cTbOdhOKDsSoQA8FKFAAiFxGBicmAaseJGRjdaFDbr+u8qgTHXUHIL36EnpdAUhMfrdOdq4HIMfgbe/4PYwdOB27DxyJvplAq9nC2KEDGJw5ywhAxIPolBWQfQcPoH/GLDQmGhg/CMybtRP9sx7CXbf/GUZGbulgJ4+VWeNHAiC2rDj9ruRAUSBE1RkVmCQAMtTFvroGQt3qCWX2njPB9BCeDmCoDrWrwJIMYEwzP6ZzIKLATABD9Rs/M2IDOKbX0F3oUNlmHeVRJzoSAAkjAPfyCgiTQLLzw1f7Mn6UGz9+G28595MYay3DRLPR/q/RbAHjExho9mU+A8LoOfO87wB9TbQmGmhOtNr/9Td+gm9+4w+6DqCLupA1fiQAEoZ/q+UodCDERAxbJTm0+2C7iGrFhP8mtzHvGPOjO0bwwRpLKyBGHatqBUQelGnlQSyrAxeqQMnqqWbr2Xemm41E52oKwKYkkfdhAwm8DfGwubz1SjyczstTVkGo269sdIi/667k5cGZ8ztEedSZDjH5EekIdaIhrYCYQ3vyu4f5c/jmp+53PKjvN8UZP96DtW//c4yOLsOe0QGgfwZarQkAE5jVnGkEIJTEkp0D+W/n/SuAJhqNJjB2CHMHRjEw8BPcecf/A+DHpO1XPvEjARCKhFIZEgdsgOSsyyaBB/vc94WZ2jYvfF/f9G+3bRxv/20CIFbwkQCIVX5FBEJTpy63ZtjOFOgOSNpmqWxnVOQtXqYVFZFWVb/UVRATz/7lqn/r+tkGQERAw89nZKGDDSAGedSRDi58FWiuEoAYncs1VtdTiwJ1WgFJfvfwVe51tHN1/Pggzjv/CqC1EE1MoNX/YzRnjOLAvnO6AIj8/oesD6pzIOe/69OYODSAxtjLMIEm0Pg5Nv/T32Jk5LMdqz3ypQGmywkoYDABkFq4v/oNkoOR55/4Xsfg3/mnK63ELOofbJfZePVD7f+rgA0DJCTgwXuLZAUEmDx4Rv2EmpjYVh9k+lRJr25WLM+btEwgRpyxk8drOwRJXRER26WeAZFBB2sjTzp0Qb1u8giZDhXIMNl8qHaOSACIKx2hyqMX/W7Idi76ZtG+1fHjQpy35h/QP7EPd23+CwB7sHrNl5UrIKoHB3WPELIVEOBVAObibeddjbHmIDZv+i2MjNw2PaSi4kcCINRMLpXLjQMchHCgoWqYg4/cOk0AxMjKKlZA5NkTMelSXZMrEqA67M1/50HWZZXFxBxdMqjaMiAHFBUdp556am5qrWvIBoBUwa5X5RGiXiUAUriJuHXgCKRCByDyhRyi7xQZY9tqKfsR19XoMv1uiHbO4wVVHp/+5P3Yuvmz2P6tWzE++iJ2Nmbh5Df/Gs6/4NPYc/AXnXR67szv45++9hE8es9NOLLFrvVdgOPOfCdWn/dBfOQP/ltXW3nHQdZBAiBOIkuF8+BAAiBZuOi2AsJ6ogTDsgGILuCJCbxti5TKefN2bYHQ1L/Yhqqc2LZptYWyEpNFE1R1bcBDdxNYFjrEcZj4bhsba8ckcx1AzUseIdLhoh9B2rlj4u5Cb6llPegIUh5TTMs6OZPsfJKRZfurc4feh8fu/Ucs3PcE5swcwy+e81vYPPKvOG7oSqxe8zknk9i66X9g+8hncN7QG/H9Lf+AvQf78fPBlXj12e/FN0Y2TrdVpN9NAMRJZKlwHhxIACQLF90BCAWEZAEgqroUCinO21ZG/F134FkMFHkkq2KybtoDawNTrrPcPjylAossdOhAX93kERodFHnLZWxJb+l27pG4+9BdeB1POoKTBzFpjtnvhmbnNl6L8eucod/Aj7begCWtn6Dv4M/RNzAHz7eOxbK3fhBDa77sZAYjmy7GT+7+LBY3/gvjo3sxPnMhdjSW4RWrfxNbRm5st1V0/AgPgLTa6zL1/8RCRwGSSAAkC1P9jKOKQGjq85xzzrEygbKCYAMgqj3PquVu23fyYG1jE8ub9s9ameBYoAo6XAJ6yPIIiQ5HsU8XD83O1ze6Hzj1pa3SejUCIMnvTmqKzUfLky66mw7liSKbj7X1SxmbLn787Z/diT/5nbU4trkDzf0vYNaMuXhh/CgsO/dyrFpzq5OJbNv0TvzkG5/Hor7ncODQHkzMXoT/mliCP/yrO3HF76218i8LHXygmQDIy+cDH3g98If3AGPsVrCafhId5QrOBkBObi3AvrvvzVevIjkDMjxsj4S6FQlTYPKdGfXpi2kbByC6V8jFZJD9rdsjy8vpthToZpd0t3lQgocqUc2LjjwsUUzyXbex5UVHLPKoig4bkGB64mN7Zdt5FQCkiHg+3Bq2mmYd5JH87mFgIgq0Kjvn/VL97poLfx/fvO2zePLemzG3cRD7GwN49Vlvx7lv/wP8fPRdVh0VCywc+Cq+cccn8dh9d2B2axR7WjOx4uz34C0XfhCbbru2XbTo+JEJgJy0BPjMecD5NwGHJm9LreUn0VGu2CgA5NWP3JuvXvUQAPFJTnwSE5+AyzVNFQjZb+LhchUIUQEEynemW7TEmRzZ6doOYaoCiAsdRVqeanWI92d7R0VVrhfk4Tq7WZReUQBIHey8CgBSRDynAJA6yCP53cnHekOxc/f4sRzAC1jS2Au0APawwQH04xCOxeo1dziFk62b3o4Z+C/MwhjajyI0gB2tOQAWAXi6g0dFxcFMAMSJWmrhWLYuxUIHVW4O5SgA5EMfudehRULRBEDaTNIlNqECEN3yt2oFQ9YCUwKuAgm6JXm5XdV1syYHLQMcgrZ6F+GrHzbaRfpFul3pEAOo6WYyG7CrWh6h0ZEAiLcJFFKx1wBIrH43NDunAhAujybmoIX96MMEZvZP7TxqDWCiNQtnrvmWk+5/a9OZaDYOAI1R9DeBg2PAOHuMELNx38jm6bZc3n1yjR9hAZBYkvZEh9EQEgCZh6j8pgAAIABJREFUYk8TwHsBfJ7uNyhbsHhrvofD6aPpLklNnKgzcbobOKhJPWUJmVMhr6QU5XhV5yCy8Fysq9p+VSQdYt+UQ/WhyiM0Oqh2xMYdsp1XsQKSly2J7VABSOjy6HW/G5qduwIQPpFz5tBZ7QcJ+9vvlzPgwP9rYvWafzeawNZNr20DGPbcM/uPnZ4Ya/+/iW+N3Nd19qPI+BEWACnCc6Q2g+IABXywAffMCsjc9ntC5I8LACk7GLokTZRD6BxkmBJ2U0JLOc+hSpptqwe6B/dMQuSrDJQknawMloJV0BGLPKqmw8WWQrbzXgQgIcsj+d1Op1m1nVMnZOT40d8cQGtitH1fEwMgzT5gbBwYa/Shr68P4+OHJgltsF8BtCYPaff1zcD4+Dj6W+Po7wMmxicBSHvOvDmAsYnRaQaVET/CAyBp9SCv/CPIdhIAySoWv1uwsvZKqe+SNNkCIeXmKIrzVq2g2G41obQrgiMb8OCzVmK5ooAIH7vtWl15LDaae0keNl5w2XMeijwX+SrvM6e0K7dNsbuyy7jYeSwAxPUl9DJl4iKP5Hcnz4CofLJKZqHGjzOHhtqggSGQvv5+jI9OoNFooIFxTLSAxsAMtMbHgOYUAJmYQKOvH63RQ2g2GODoQ6vVQt9AE+NjY20EwjKLb42MtNlQVvwIC4Ak8FGm37L3VYA8bACEDYrdgtUzKyB2KUglwgUgzqQobtlQOXz5ekQxSfNJ6uSEUW6DsnKiS0I5D2x0FA1AXHhE3eYmbxdQnfmoqzxkuYVCh49NBVXHfmlfUMPVDiYWOjTJt81fhWofOt8tAowY48ebzhrCOFu6mMIXjQlgYOoFC5a2HWI/tFc/2OYq9ulvr4LMwEQbaLAybK2jNVWfLYP0NYF/uW8SgJQVP8ICIPVwRWmUGThAASCs+Y1XP5ShF0XVSA6hx/FIzuFbSGxboJgkVQGEO0jVHlrdYWhVUqmb6aEk5fIMt6x1cn+mQJiHsuvo421TgFavyyMUvSoKoOahZ05txJK4R0KHbrVOTNi5fGP2u6HYuZzsi7ZFih+rh9oYY95EG2K0wQXDJfvaIKMfaEwBkFY/GhjD4BRmYQCE/bKbARBW8ZD6yt2i42B4AKSAWXcnh5lX4VjoyIsfAKjgIwEQE9PzWQFxWbYXR5PXgVcqGPC5/k88oyEHVvm+ddUNUC63OakkpQI1Ojq4g7/7Y+/uaOqtn/qKUglM5SgrFKYAJ3foQgcloKtWlkKTRyh05AVAqrbzkLcuOYW2nABI1fJIfnfXtNhVvp/9WKf4cc7QEGYA+NtPfAgDE+Nottg5kAF86Jrr2lf08hMdbHWEXbX7N9d8GP2tUUw0gNFmH674o79h2KNdtor4ERYAiSVpT3QofbsLAMl9G1ZaAemQSV0CoSlJkBNk3Uu2YhuUhFcMQnJCSklaqPtnWTkZUMjtcyBCKUdZDaJuLcqD7rrJQ5yNVB3ANF0+kLdeJQBCsbQSy/QYAInZ74Zk59QJLFW5tw4N4fOfuBKD4wfRHDuIvsbkCsj4xARaM4CX+mfj8o9/rl3183/8P3DE2H40DrGtVs32FqzxFjDRPxP7+mbi8j/6DO6eOv+hexSRGtd0/FXREBYAKdGfpK7K54ALAGGjy3UbViQAZGRkm7PgVMlMiADENem1OUTb77r+dK+kc8bbXq2l0lEUABHHqXtwkJXJiw5qwAldHnWgw5YYyr9XbeexrICMrD68N57qgJPf1XNKt7qa/NUkzyi+8ryhIfzjx6/AEeP70IeDmIQV7HLecYz2jWNX/xy8d/iL7fb+cf06zB/bi4HxPjSnLt9lp0HGMRMv9Q3ivX/8t9g8BUDKjB/hAZC0ekD1b7UrxwEIH/iifrYjUf/JdRVkYwtYCODR2rGtY8AhAhCXWXVVEs++080uU2aCdf3r6urOblC2J+juROd0udJBWdlgbVPLsbJV0CEqaZ3lEQodYiJG9VhFJ7w+dj609fCtQ1Q6QiwXIgDxkYdpK6jtTJssl2Tnk0CBf8r2u7PYJO0nPoLBsZcwa3wf+ifYRipgrG8AB5qzsWdgHt7/8b9uf/f3f3wV5o7uxqyJ/egfn9yYNdaciQN9g9jXfwTe90efxoEpQsqkoxAAMmdgDpbMWYLtO7e7+ZLAwEeiY+pUk5sUlaVl8CEWsgERvhLiLQ/W2XUtYB6AZ3IgRmziHQDumLpWIuemVc31AgChBjpezgRSTLekyIFDdUaBcg5CHK+8f9iW0BZxBqQKOkQ66yyPUOhIACR/Z5olfvQCAOklvxuKncs8d40fFw4NtQ+WX3/NOjRHJ4+eTwwM4revuaH9vNgLUx0sAsCeHLv+mt+cKteYKvfF9oH1HcLEVZnxg9/INc2HPJdsfRC6j9sJceYnFjpCmcG6/7L7ccPNN2DTnZtw/13347jrjnNjcRlbsBgYud1tWK6lYwQgpmV3FX90Zz9YWeojgSonq5OF6bCi637Zp37/Xa4iz1T++Gu/Ol0/TzrkAK46M1EHeYRKh4/QQ4yDscSPGAFIL/ndUO3cNX7ERkdwAISy5YLinKsGUtHQEcgS+rmvOBcrxlZgfN84dizagdv/wzHTLwOAUBTTt8wlALYCeDa8W7B8Jhoojpe6XUDVlm0PrWllg7oPWTd7xb5XJfsP/fZb8OYTl/tqgFe9e/7jaTAQYgJtrnTw8jqwVxd5hEzHqaee6iVvuVLlcTCa+JGLOFC1PHrR74Zs56JW6eJObHFQlEelACSvJF3lGso09KjpyOn2jzzc98UnX4wFsxZgw3c2uDdXdwAyTXH9AIjKPij7TBnJlGRWPjQuAwCxHUrSTJm5V/XJRaQCN2zlo2zwwcfDQMil236mPBviSkcs8gidjrxiSuVxMJr44R5yQsxLes3vhm7nKh2xbfs1xTB566Zu4qmqOCjLo1AAko/J+rWSp+P1G0E+tSqnI6AAkomjCYB0sK9qvcozEMp6odpeZbsSVnW4nLqdS9W/SF+V4IMCQnR25RsIQ5cHFdhWSUeIAMTL/0YTP7yo76qU/O5Qx0RIkX63DnaeJwCp0l/50tEFQPIxs9RKNByIJoCwGw5i+OSzAlI1J1Qv8rLvbLeKsHHrtleZ6lIBiOrwr207Fx8T56lIx5dWLa1s5UOWMd+OZZK9zMPY5MFoN93eowPGomxF/hWlV3kBkKrtPJZreGOho1f8bl3snNtnr/rdBEAq99CBDyABkMAEFAcA0SV0skM2JYS6YEoRmO0QOiUg2JLzEFY+VCCEbccSA7SNDhFg1VkedaSDostBl4kmfgTNZefB2a7QTXZuZmkZ8aOO/spVr4IDID5LlOvXr3c2wKIrxEJHLDM/iGQL1vCwe0QP0T5MM1QiCLHNSLsm0qLd6xJvanDhKx2qMYYIPjjt4sF0zj/qKk9d5SHLPXQ6tmzZ4hyigrRzd3flTHcZFYZbw87dBCkPwwpgDH63bnbe6363UgDik6TLXiAEI4+ZjvUNGri75JRLsOaENbjkNnZdU4CfHgUgodoHGxdPAk23fFA0SffWh+l2LtPBeJegoLvtijLuqsuIt2Op6ODjM91Nr6IhNHnUkQ5XABKsnUcSP1wBSLDyiNjv1tHOe93vlgZA8kjSVcGubEPvNTooAOSjqz6K/c/sx5avb8Hwnwxj3e3rsHd0b9X5VWf/FADyNgCb2ROhYQ1dHI3rCkio9kEBIIxuFRgQVygo50F00jQ9Uij/Jt8WxfvtJQBSV3nIiUkd6AgdgFDjYCzxI3QAQpYHAYDUwT4oiXuio/Ol9rLjIMXvdgCQW265RTnGiy66qOt7l7KsMtVAXFI/XXLlMjaXsr1IByWAXPGGK9B6toUH7nkAl3/4clx191XY136VM6APBYAENFzdUFwASMj2QQEguq1QYvDRBSLbdYQ6/qoAjekqRx0AWcmepwXwxD5gTl8Le8cb7fc45IcI+UOBedGhap99x8cgjst3BUQF3MTzOKqVrSrloZsZDZkOFwAStJ0TVkDqED9cAEjQ8iAAkLr63TraOQVIxSyPaQCiS8SZUF0AiK583sm7q5EnOrpTLgoopAAQ1vJlZ1yGC068AGtvXhtmGt9jACR0+xABCFcY3SqDrFAUAMLqUB8UlMuxumJySgUgfJws4dcBEJGWsuhwBSCxyaOOekUFIMHbOQGA1CF+UAFI8PIQAEiyc/WDsTKQYf+WJ6ZMDzpmjR919Fe6iTtTDGZ8KgSAlAFCyjD0RAdABSBhog5hVAmAtJmR50RDFvtQARA5ORcdueiU80jcTfrqewaEAkCqoMMXgMQijzrSERIAyWTnRAASevwICYBkkocCgNTRPmw+Wl41qMLvUmJMr9PRBiCmpESn7D51KE6GNCuvufXKZ0w+dXqJjnQLFkXa5ZWhbMHyAedl2znnGOUchuqtBbG+qxO3BQbd2ORALb73IT88qFoBOf36b7abUB3qNt2oxfvVLcWr6BEP2bO3SChbsETAJ/cpg8Eq6LBdKqCTBxuryA9xi9hd7zytg30f++Hke0FFyoNCBwWA1MLOe+gWrFrIY0rbqX43VPswbUuS/Xfd4ofJX8XidzkdjVtuucX6QpvrFiyuAKp6RaVqNiDhm2Dp6vUMHZEEkFiu4Z1ctHT/hGYfYrIoU2M6AK5KJKnBSC4ntiUHLVU/uqRcbocl/DoAogMfYtCxJQeudOgACH8PREy4VZpVd3nIsp3+92VnYmz2Ee1/9u9/qf1/BkDE8ywi8LLJX64n8lL1m0nO7hY+WSM0O49nAstPIqHJw8XvjgRsHy50yKsfOl+ft9/V+R05tqjikMrvxEhHoQCkzOS9SEPvaToCBiCLZgMDfcCzewjBIZItWCECEB/70M0C22b5bWBDDky2JM80Gy2CAhVI0q28UM6AlEmHbgsWAyC2mf4Y5KECd3JyteCIuXjxpT0Y+sK3OkQt0k8FparkQdYfU9Kh+43g5QoFID52HjIAcYsfFO53lwktL6H63dDtg0qHzu50cSGE+KHyV7HSEQUAoRi5znlmqevnkvS1sowlS10jHQEDkL88F1i5CFh7M0ESZQCQCwA8DOBJwni8i7ivgGTRjSx1TSRStqFQnS4vZ0oQVW1RwYcp2Kl+kwEI65vfduUSXKiJLIUOtgrCPvItWHw8MctD1A9Gpyq5YmVUAEQGoRReU8qYZOsLQLLYapa6vRE/3B12Fp5mqZvV79bBPnrJX9U1Dsp+V0VH7QEI1VBDByDB0hEwAHGbwbLuNHSPMJXUcAMgoeqVLYCICZqckFESPNcy8s0jtsTcdO7EdNWuqDKuY1SpmzwOEx2qcdnOz6gAU93kIQbCT53Q6Nh2xVY++EcHQGyBVJSLizxM8nQFIaHaea+ugIQqD5vfrYt9mEKvbYtq2X6X4rd1ZUxxsKj0Q7U65DoJJ/tEHR2VABCbEbgwtkpD7wk6tg65iCPcsmWsgJRCfX0AiM3R664yFJNezlLeliphVl1bKDo89rfqICJvU3fNrtiG6WrERMdIh+aHKg/dzK4OgFRJR50AiDEORhM/3Jx7qHmJ6AvZ3+I1qXWyDxMdMccPOa65aSWttBhjZTCXdxwMDoBQkK1YJmRD19GiCi6h0jEUTQAJdAVkPoCDAA7QnMPIyDZtwTrplZi0c4Jsd4aLgUVMekzvdPC2TQDEBlB0v7PvH3nkkS55JDqYUk9+xEP3Kpnl+btJHrbkitWVV0Cy6BXrT/zwsyWqFRKZT7Yko052Hkv8GFndCbI7ZDvUPUkXajzX+d262Ucv+l3KajUti7CX4n1R/ZWvPBIA0bz+LotIdaOXbYY3ARC7opdWItQVkFcCYBfwPEfjRC8AEJuj1TlFXcJrSyRtv6sACAdDJseb6FADEBu/bb+7yuP2Xz+cILLbrsRtV6LVuQIQ0zg5AOG3bLF+zv67u7QPmlFAKx9rAiA0X5lnqZgBSB3to9f8ri2W5Knrsp8xTRxljYMJgCQA0vHqs6zIWWewTlwM7DxAvKmqCCvibYYKQBxpTgBE/yot5eVz6ow7d6y2bVpFBMJER/eWOV95sHcMxKt2deDDtALiIw8GQPjNWmL/bCVETCYoYKvLJ9doxj2W+BErAKmrffSS360CfOhAiM5f+cojAZAEQAoFIN++HPjqD4A/v98x0867eAIgVo76vvfDGvZZIdSdnciaoMnJqmrGnOLUqeNIdAwZfUhV8nBJrlQARGUwlC0J/KYtDnbYyooIQsS3RhIAMbulUOJHLABE9IV1t49e8LtMXr47bawBn1igyDjYfgmdOI7civky1PVgXm4D1jTUC3RkncFaNg/YOzq5ClLpp0cBSJU8t9mHfC5DnHWxrTyYHLN8cI63Kz/kZBufq+MVZ8qpM/aJjl1t8eQNCF2TKw5AdPby/NiEkykt7m92bPWSQQg/E5IXAHEaXM6FizyEHkr8cAUgObPYqTmbX2M6F4N99FL8cFKAAgpz/2zyVz7ySAAkg7Bshq5ruk5A6vqfXY8Hf/ogHn/h8QycCqBqAiClC8HHPkTwIB+YVL0iLifwOvChIp5ih7ab7kzXE/KxJTpos3h5yYNyoFbWBwYQfv8JNcj43RV+pkMFIXLrNjBG4ZPfiP1qmWwklvgREwCJ2T5iih8+8dPPgmm1dH7J5K9s8kgAhMZ7ZSlfBalTAHlo50N4YNcD2Pb8NmzfuT0Dt6qpunz+cvQ3+/HklT/KbwBH0Q+N59fpZEuuZ0Dy7t+lPVvyrmrLdrsVqyM6PNmWWH2VfanuNpfBizgesQ0byEh0HN6CVbU82DsG4sd05oOXKwJ88LZ9QEhMACSW+HHja27Uur46xXP5dra62odOGDHGD5eYW3RZlW8y6b9NHgmAZJBYLwCQobVDWHflOpx94dm49GuXZuBWNVU3nL8BC2YvwMWr3z151e3kjo9sH8aGL2Vrwrd2LABERT9l9YJSRm5bdpqqNuT7zXVgRG5b5QMoY6SUSXSojdUU8BgAedWC2W3WPf7ifu2NV2WADyoIYWdCKHrFy9Qp4Y0lfix7cVk0ACRW+6D4VEqZKv2ubfLBN2/Isx5lgo/1R+F1AiAZJNMLAKSxtIGND2/ErU/cir2jezNwq5qqgwODaKCBvTftAXYDeLqacWTudQGANwIjH3N7ByRzvxka8LEPm9PyddCqmXmRNB0AMY2HuvSsA1tZ+MPblNvodTpcAEiRKx+yzF1WQmw6XicAEkv82Hzm5p4DIHW0jzrHD5vdZwjFuVeVdyHYdgnofm8MDw8bD6GvX7++a/DDw8NkglT1fQKviKjEzqljSXRMcs1VHtc+fS0e2/EYntr5FFnmQRbs0TMgoduH6uCazhHrZl5Uj2sxHZSvT2XfiVu0TAfdVTM4pscMEx2TVs94WqU8qACkzOSK+0MqCLElIio7CNXOY4kfrmdAQpUH24JFWQGpi33E4ndtNh9iTsXHLI7dVR4JgBAl65q4m5qtUwDJegsWkb3FF0sAxMjjqgC6zmGpBms6x6F74Ze3o9qGZVo90M2k8RUG+fdER+eSe1XyoACQKpIrKgjh27Fcz0+FmvDGEj96CYDUyT5i8Lt1BB9iXOUTT+z/rvJIAISY+iYAQmRUqMUSAKkVANElYJRVCE6o6QE5HcAwbdUS+5aDhsvMj8pRq2aREh2HQQ3nhepQI5Mz559thrfK5IoKQvgVvTqDTRNY5QeZXgEgdbOPuvvd0LZT+lqWvJvAFHvFPhIAIXI8ARAio0ItlgBIkABEHpRp5UEsq3NwKoAiztDIKyKmA3WmpWXbrFWiY6TN6rLlYQIgISRXJhAi6rcJhCQAUn6Q6QUAEoN91M3vsvFSVy99tJ7nrUX34XoGhMeFSgCIiZF1WnruBTpwjY/aB1gnAZDSAYirfVCDh7wyYDsz4noFrwhSOHiRD3ebAEiiQ/0yum3VyXY2UKyvk4cOgISUXKlACBufuDe/TgDE6FgiiR91AiAmeei2KMZgH3X0uzEDEIo8ggMgrqkrFdkVscfddaym8sHSEUkAQSQABOh858Cmg6HqFfW9Dk6f6UyB6nyHatVDXv2w8Y79bkqaecJsWkWR+0h0dHPdtprUsTIwNNT+pwpUsu9UACTE5EoGITIAUV3Nm+IHxWILKuMYB0P1uyoAUkf7YAA9Br8b0xYsH3kkAEL0VyoAQ6xKKhaqw0orICTxlVgoLgAiJpKiA1MdEBeZrLrhiv/OwY3vGx2yMHVBQgQgiY7Db3aoztG4rlKZDMokDxmAsHbyfuE8b2Nnt2Oxj7gCkgBI3lzO2F6kAKSu9sEBSGx+V1wRYTnnlVde2aG4n/nMZ/DII49Mf1dEHGRjUPXLc1Q5F84SB2sPQJgkKMl76CsgwdLh6HgzuvniqvfoCkiwejUl6awgwZTYmtoWwYpO6XSASOxTt0LC2jT9pgI5uvEmOia5RZGHCoCo5Pv82ERxvsajZQZCsgCQYO08mvjhLtQQ8xJ5BURHVV3sI7b4QQEgrnHCNX5QAIg8yecbBwsFIEWvGojGYzP2LACkp+mIJoAYn7txjy6V1XBbAeHDDNE+KOe9bGV0tyLpEtY8wIPobG3bhyggRG5Dd3Cb0aSabfJ1/jHSIQOQ0Fc/uH3mAUAoIKT0OBhN/PBz+KH5XRmA1Nk+bLFB9Jcq6YXod00AhK1+UMBHHvFDBiGsb3EFRNxCbdpxwPmui1GVABCTUfom+1UYek/Q0eh+iNLPFVdcq4dXQKpKTEz2cc4551gVwpa8UwKI6qyJatne9p1qxcIW4GzOV/zdBqQSHd3nPkSZcF2JKcGyGoiiQHBxMJr44SMN++6MIgChSQdm3vSJjpW2ugIQ21XV4gSUDqiEGD+KAiCu8YMCQCg8VvloUR5sOrXlmkjbnBzrVAckKHVtpu7Ttq+h+/RlGz//3aftsulYX0EAefl84AOvB/7wHiC3nRKRAJDhYfuUYh30igMQ8VC2uJ/VlLyrzgBQZoZEu9TdomQDPbJD5f0mOjq9XlXyoAIQqo8uq9y1Kzu3YB38tT+ydl0HO48lfgy3hqOQBxWAWIktuYBsHxyAxOZ3Tz311I6VBvEshrwCUkYc5P2rVkBUE2iu8mgDENMMqU/C6+MYXfXZtY9ERzeHKWCwigBy0hLgM+cB598EHBp31QxN+R4CID4TAGXbhwqAsHHbQIgKIFC+o7zMzTVHtRrBf7O9P6IqpwJTlDGrZpgSHfM7DFyWB3WPe05eJddmxDMgFABSBzuPJX5QAEgd5CEDkFwVuODGVNdUy/6w7vFDB0AYABDjUxnxg/WXBYBQ4nkCIAajcQU5Pvbn2kfZiWIVAcSHj9Y6CYC0WaQDnWXrFRWAyLM84oqD6QYQRqsJSKico25JXtYt3q9Y3hYIEx3lyKOXVkDqkPDGEj9iBSC6LVjWeFpyAcoKiM6ni0MNPX5QAIgY21Qr+bJofOOguA1LXgFhN3HlEQenAUjR+kSZbXcdg+95Edd+xPK9RkcsASTId0DY7ZvvBfB5ukZStmDx1kK2Dx8AIm/rUS1Bm5yvjcvyrJJqtUEMcr4AJNFhk8Tk7z7y6DUAYgIhNC77laLGwVjiBxWAhC6PmLdg2QBIHfyuCoCIqx/yxJroJ02WbDqwL9eTLydhqyBFABA2plIACNVZ+bjCMpOsXqQjlgASJABhCj8XwB665rsAkLKDoYt9UA6hc+eqOkDHOZbHTSi+M0a2G7DEdnlZHWhKdHSCDpF31Bk8xtteBCAh23ks8cMFgIQsj9gAiC1y1s3vqg6hcwBSRRzkqyBUAOIqj+AASJmAwsYs+XeXBCsaOio4hO4qF1L5SLZgub6ETuJNToVc7MMGQHSHwcUEnjKroyqv2w4lAh4KSygAJNHRycmi5RHLGRDXhwgp+ppXGRc7jwWAhPwgr4s8YjsDotPpuvpdGYDoJtrKjIO8L/kaXj62LHGwFACSl+NL7VTAAfulSxUMyqPLBEA8mFZ8FdOyuHzDlOrMBwWEcGAhO3NbkLK1TdkCVjwH7T240FF3ecgAZMERbImx8/PiS3vAbtGR78sX9cTGMzH4uugVG59uTFkfIrRrQgUlookfFfCugC5js4+6+yuV75BfHK86DvIxmgCIC1AS/W4CIAUYeVRNRhNAevshwtB0kjtVVRIvBxVVosiTRds1uLaZIt3sjameDFzqCkRUAKzu8pAfIpSTfQ4+mP5UpVcqEMLGlQBIaF5KGE8kcdAGQOpiH/wa3rr7K9VEhi7Rr8pf6QBIHvGjC4C4LOeJ7iK0LUeJjpweEIzE8QZ7BsQ55vq9hC53U7V9UN+JMN0uJYIH1f3jKgcpl1O14XK7VsfqSki2IoxFt3fYNsuvAmehy8MEQFTJFbcLyvXK4q0vrJ7ubAorZ9MrNk4RHBUFQKq285C3Ljm53pxsu2p5mABInexD9RBhHf2VrIO67cGh+12VLVHkkQCIxLkEpCSG5OR4nZx9EYXTFqwOrlYdCKkAxKQKsoOTZ4hsDlCXKLI+dQmpztG2vw/JViQAIq8YUUyMsrdXbCcEeegAiJhc2Wgviw4RhCQAYpNKxb/nZNtV+10dAKmbfVABSB3ihwqE2CaHQvO7VAAilwsOgLgwXrV8JS8XubqtvABILHQElVS5ClMsHwkAGRnZ5swF1TJ11YFQZx8uSa+trO13XVKueyWdM161ilJHAGJ7tdYVtNj4bfs9D3nc9c7TOrYysVUGllyxQ91Un2wbp+13Fzr4diwZgKgSLJvhh2jnscSPkdUjNvZ3/R6iPFQAJCb7oNimmDfabh+0+QzdJJdpAitGv6t6AJISPwoFIDbhOVu0pkLRht7LdAxtHcpLTNW2s7EFLATwaLXDyNp7iADExz50S8qyQ6ecrzCBGRW/xfJi+5RVGdXbIOzu9tABiG5WX6ePqkemeECx6XCV8pABSHvMX/hWx5ao0OhgKyHso3rp2cZr8fcQ42As8SOZ/keMAAAgAElEQVREAOLjd+UVwrrax9tufbjDNOrqr2T77jU6EgCRNEC1AuJj6C6BQ0Tkcr08Z6p96AgpgMwZmIMlc5Zg+87t7uy9rgXMA/CMe1VjjXcAuANASWfcewGAyPy26a0JpJhuSeH9yAfiZYCiOxTP69cRgLCx6x5aZL/J5x1EmYQsDwZAOpLyL3yr/U+VjoREBwch07Fgatwu3ioBEDO3ssSPmABIDPZhAiB1ix/ieOvqd01AyiSPxsjISMs0O6ZDZHKj3PnZnDoPBrrba3TLU5SltZDocAkcCYDYuXX/ZffjhptvwKY7N+H+u+7HcdcdZ68klihjCxYDI7e7Dcu1dCwAxJVuXRJZNUBn/qoOAMTmd2ORR6KjkwNV20coE1hZ40csACTZR1j20ev5bq4ARDdTSN0Pp0NRPHi2Wi1s27ata+ZOB5J0N+O47vvT3RevuwWFjXc6KfGxeKFOCiCTzDj3FedixdgKjO8bx45FO3D7fzhm+mUAkIyyNla/BMBWAM+GdwsWZdJBN2GRlWVV20ddAIhtC1Y0/moony2jVesVZeshxXYqpyOQLbzZ4weF2/Yylcsj2UeHkKqWBwWAULcr1zHf1QIQ+VCJ680gVKZxbZAPfopaQrnNRp7hY/9WtVkWHXUMIMox53T7h90120tcfPLFWDBrATZ8Z4O9sFyi7gBkmp76AZC8bEEl9DIDiG4bz/T3AdmKePiXAUTdCjL3kXnJqGp5uDsGdY1ER/c17raJhrjjRz6alfQqJ73KRxyoWh6Uc4c8l+Ukmybcq8rbfeOHEoDoZitVM/6U1Qcb42y65AtAqqTDVyDymPM0EBuflb+HlFR5ETBVKQGQwmZ+sogla92q7YMn91npKLK+eMbF9YC467iqlofreHXlEx3pHakO3cgpDia9ykmvcjL0quWRJwCpY75rBCCmG2Jsd+7rXm1kTKKe5+AMlYO8KYjqBCq2JQqqKDryAiA52Zl/Mzk5Xv8B5FQzAZCcGJmaETmQAEjSh8QBAweiiR9JyokD+XNAvgCF9dBL+e40AOGEc4CgS9h1IrAdQpfBjArc2K7EFMdmAho6oVLUJ286KH0GXSaaAFLSNVWFCzOfLViFD7PHOrCtLCR/1WMKkcid5EA08SMJNHGgOA70avzoACAy6KAAAlEkuvLUpN60V1nux7bSkQVQ5UHHli1bnLU1r0cQnTs2VYgmgMQBQIaH3QUSol75LH2HSIfoZ0yTM8lf5eqVtI3Folex0BELABluDTsrcIj+Kha9ioWOXo8fXe+AqBhiAxDyqokKyFAOsMkAxHSQneIN5D7LpMMVgITgrFRGvb5B27N5ySmXYM0Ja3DJbey6pgA/kWzBcgUgoeqVq4aESgcbl+pKcUaf6U53Ff3JX7lphU8SIvcQql65cQIIlY5Y4ocrAAlVHrHoVSx09Hr86NqCpTufQTnToAugKlAj31DF+xX71wEQDnhMATsrHatWrcLPftbAD384eYOMDKr4v3V0hA5AqMGbEkA+uuqj2P/Mfmz5+hYM/8kw1t2+DntH97r6iGLLUwDI2wBsBjBW7FCytB46AKHqlSsPyg7oVDooAaQMfyXys5f9VSx6FQsdscSP0AEI1V/Folex0NHr8aPrELoOANiu99IphOsNVhQAwgMsexek/dndwLaHO6+azELHql96FBj4H+12f7YPOProyW5kwGO6d9kFgOiSq1tuuUXJ1osuuqjre5eyrDLVYVECyBVvuAKtZ1t44J4HcPmHL8dVd1+FfaP7XH1EseUpAKTYEeTSugsACVmvXJgRMh2UAML91ZIlS6bJbqKF559/HosXL25/J/6NZt90uYmJiQ5W7dixA6ydpUuXYsMG/XXUrn43Fn8Vi17FQkcs8cMFgITsr2LRq1jocIkfqgl31Q2HurdFdBNhKl6WFT/IAIQNkvqgoFxOTt5NibuOcLlNEXxwBjaOOAwSKEBGJRC28jH9mQIg7N8qEJIHAHF1VmwsLgBEV54KQigBhLV12RmX4YITL8Dam9e6+IbyyvYYAAldr6iCD50OMYBwmlSrol/72tfwiU98og0e+vuaWLpoAfYfPIQ5c+a0q+3du3f670aj+6KBwbnzMGdwEAsWLW774TvuuKMNQEwPWbn4XSoACV0esehVLHTEEj+oACTZR6fm6iZGs+Yl0diHsIXXFD9s1/X65rtVx4/cAIhJIajX7lIOoatWP3IFIGz1g30OfKD9P7YCogMgKpo5rSEF9CzGTg0gVIdQWbkEQNqsdw0IpvJZ9IqqB2UE9Cx0qACISBv3VxyANJtNzJk9CyesXIm+/gEqG9rlFhwxFytOeBX27NmDL37xi8YVEFbexe/G4q+oDA1dr2KhI5b4ERIAyeKvYtGrWOigxg/xnKHq7T1fAJJX3u4bP7puwXIBAbaD5TwIciJN5cUzIKy87TzJ9ErF7sOzhWwFROzLFoBVh9Lb26/YZwqAsD8ZCBHPglDooAjEJwjqnI9vomg1ZPdLl6xNVlKghwBIHfSKsgWwDnTofJt8DoNtsfrkJz8JtnK7cP48HPeKE6Ba6TDZRmNiDK95/S+RAIjpHIgMkJg/i8VfxaJXsdDRS7dg1cFfxaJXsdBBjR+snOrNuqz5ri7elBU/Om7Bkt/PsIEAOYFXHVSnvMkhE6s78C6ORwUUOADJQocJgNgAlW7cLgm3DUj4AhDTrIlxfAmAuIivhLJ+74AEp1eenAqNDj5hoyJH9FciAFm6eCFe9vLjnTmwZ9eLOOvN52D37t24+uqrpydp8vC7zoOZqhCaPBId6nODIl9ct/Dyuqp6Vn5HEz+slCoLJPvw00c/bttrhSYPavzgAER1s2KWfFfOaWVAZAIieeS70wDEdqMUBamxMrZVERO4MK1YyGBHB0Cy0tE6NHWwU7ECIs8c6pKOLIIp0kC8QEjAAWTRbGCgD3h2j93xIJIVECA8AOKlVwSRqYqEZh86fyf7KwZA2BkQtgXrZccsxdJjX+bMAbYCcsbr3tA+L/K7v/u7HfWz+l3nwZQAQHpZr6KRRzTxw08iofkrPyrMW3dNAJVCfy/bOTV+yHJT7d4RwYQMbEyLCXnk7b561QYgNiZQB0gNgqb+KNub2HhUAITdhKX6UJeTdO3yLVi8bZ3w5d9dhZLFWLPUNY4z4ADyl+cCKxcBa28mcLoMAHIBgIcBPEkYj3cRdwCSRTey1PUmUVMxy1iy1DXRQfVXIgBpjR3C637pl53ZMzF2CK868SQ0+/qmz4DYtpnKQcnmH10GlYWnWeq6jJFSNstYstSljM2lTJaxZKnbG/HDRRKTZbPwNEtd95Gaa2QZS5a6vUAHNX6IvHDJPyk5OaWMCQP4Trgz3TACEDGhpgxSLCPfBMMDoS/4kAMpdQVEFpyJjuk2WSVpBYR9xc6BUOlwFQrVUFn/vkvourp1DSBpBcTuooPVK/vQO0qESoctgHDHzQDIu971Lpx++unwBSCsrWVHH4W58xdoAYiv343GX0WiV45kkJPdFD8Oc9YtfrhJJFR/5UYFHUSVrleOhIQqD2r8EPNfTrprTq5imTyBVXb8UAIQ1TWSMgJSHYjhDNFdTyu2oXvAj5Wx3WPMyqi2SrHvxVUQVzp0AIS1qzuIbnpQ0cVGqjQQoxFsPfwIows9wZUtYwWkFKLdVkCC1SvhcU8K20Klg+qvWLm+vr42ADnlpBMxY/bk9buun6MWLcCCxUcpAUgWv1snAEIJ2lS+hqpX0cgjmvhB1ajJckmv3PigmlTtBTt3iR9i/qxa+XbNdzmoySNv9/VXyjMgpvctuBmaAIjIVNWVYbrf2fePPPJIl6V3vQHCz2mwksJKhQqAsO9OOeUUYPRz2PbAyV1XU4p0qFZV+GBEACKv9LAy8uEgV+MJ1mFFE0CmHq10iyPFl54P4CDTY1pXIyPbtAVVTiBUvTJRWyc6RF/JaVK9lyRuwTrj1JPRHJhJE7hUil3Fe9Qxy4wrILI/6iV/FYtexULHUCTxY2S1ens3T+JkeSW/WywAicU+qPFDple1DavKvN033+16B0SHyETEZSPU9rsKgHBDNgEQPgbTSoW8AtIGH+wjvGquQ3yrThtqr3QsHexWbyoA4XT4CoSSleS9BSutgFC4XlCZVwJ4CcBztPYTALHzqUz7MAUQ0WeKAOS1p58K9Lm9AcKpnjNrRvsGLf4OiItfNvndWPxVLIlJLHQkABKWv4pFr2Khgxo/VPSqtk/Jk2Au8SFL3u4bP4wAhPLyOXWFQ07MdcQWAkBGP9deKeGPCvKzHHJAPuGEye1GMgCR67kIVac4dZkxyRpATlwM7DxAvKnK7qv9S0SyBSsBELsKhA5AXv+a0zHR6LMToigxOHMAv3DcCvIKCNXv+gYQChFlyiOWxCQWOmKJH2kFxG7pyc7V53NNvrUIAFJF3u4bP5QAxAVt6QCIrQ0T2jI9D88Ipa6A2N70UM0IchAij18ELQmA2J0RL/Hty4Gv/gD48/vpdQopmQCIla0pgLgHENGHsL91zv/QoUP4vd/7vfZDhFm2YM2dPRPLlh/nfAuWbZ+vbwCxKlUBl2bYDl/qxlSnrX0JgExyIJT4kQCI3dJT/CguflBWJ2w5tyrfpd6iWFT86HgJ3XRDFRu8/Lt46CVPQuTzJZyx01uwThsCZm3oOv/ByrHHCPk4VUBFvlKXC6UIIOUSCO3mXVyJIrdgLZsH7B2dXAWp9NOjAKRKnueZKIZMh81fsbGLAOTVK1+JwXns8I/7Z/7cQRy97BcqByDuI8+vRq/oVYofQCjxwxWA5Kft7i0l+wjr4hybPCjxg3LBiKwpuut6i8rbffxVBwDhDYgMs905LHZKOQlvm2mjgCB2VkP34a+hs9+nb8pi/5g6rK4CIDrBmUzflw7WJoVP7m7Hv4aJlut/dj0e/OmDePyFx/07CKFmAiClS8HmeH0cVulEEB5XVY1J9JvM4e/YsWN6BWT5smOw5OhjvUhZdOQRWLz0mGkAQvUnveKvTEytk9+NhY5Y4kcCIF7uKlOlFD8mJ9PlbVqq19AZo0PM223xqWsLluykGVEqxy0rhw2oiG3YQIZKa8U6JgDCD6Gz/nSvmh999OEeiqLDFvAzWWbOlU1jfWjnQ3hg1wPY9vw2bN+5Peeei29u+fzl6G/248krf5RfZ0fRD43n1+lkS65nQPLu36W9XggguqRWpF0GIOwmq+NfuRKNhtuVyoz3SxYeiYVLlnasgMjBR5QR1e/G4q9iSdxjoSOW+HHja27UiiQBW5eoQC+b4sckr2xHElRJftl5u2/8UF7Da1MRebuV7kowcT+0LijKfakIUbWvAiHi9ivWru0MSNl0cFrr5LCG1g5h3ZXrcPaFZ+PSr11qU43gft9w/gYsmL0AF69+9+RVt7tyGCJjw5dyaMejiQRAPJiWsYprIFT5K/EWrL6+Jk484QTMmjPXeWTHHLUYRyxY1AYgjz766BQoPXxFqHwXfBa/W0d/FUviHgsdscSPZS8uSwDE2Vtlq+Dqd2PxV7bJfBFwuPAoxHyX9BK6So1UKyViOV0gNDHXdI7EJhRVXRsA0SHHIulQ9ZnNTLPXNilxY2kDGx/eiFufuBV7R/dm76zkFgYHBtFAA3tv2gPsBvB0yQPIq7sFAN4IjHzM7R2QvLr3acfFOVITZZ9xZK3jQ4fsr0QAwsZz/PKXtVcyXD7sAPsvHHt0+/zI1Vdf3QU+2Bd5+926+atYEvdY6Iglfmw+c3MCIC7OKoeyPn43Fn/lk+9SWF523m6Tx/QKCB+8as8Z/02+4YV9Ly71cIUxLRnxOjxYsv+rDoCrDuboAIpqRUF1/oP1JZ8BEQUtC12mY9WqVe0HDX/28w+AbeOS6aUeZFeNd3h4mKI/WL9+fVc5al1WUVXfZOjXPn0tHtvxGJ7a+RRpfMEW6tEzIFTdKFuvXBOs0Omw+SsZgCw7+qj2YXKXz/ihg1h54ono6x/ADTfc0LUCkoffVY2nTv4qNr2quzxiiR+uZ0BC91d116vY7NwWP0R6dUciVFf6ivm1CAaKyttd9ap9BoRXEhNw1xcaVeBAPm0vgg/eJy+jS/5VoEcmUnWOwwRAWH1+ra5qWUpuj41RftBQbIODKTZWG3LVIcJQHVbWe9xdEqxCyyYAYmRvAiCT7HEF6KIf0zl7XqbZbOKYY47BWWedhcGBJti/2YdvpTr55JPR39/fJaexsbH2d2Njozhi0dJ2mc2bN2PDhg1tf6PyV/JBRV2Z2PxVbImJa0C3+dCy7TyW+JEAiFmzytar2OxcB0BUdJrOLVedt7v6q8YjjzzSBiCmVQjeqOmBE10gMy35iEyXA6kLIuQAQKRD91aI6VFBERzIQm6vfrDP1IvqIgAx0eEqkBRAbBzw/D0BkARACKqTNwC577778MMf/hDPPfccNm3ahFmzZrVHMTAw+RL66OgoDhw4gH/79gP49Xf9Svs7DkJeePElPL79x1i69PBWrS1btuCcc87BwoUL8cEPflA74eHrd+vur2JLTOoujwRAUuJOcLveEz91tw8+/qz5rpg/627N4vmtmNvmnbe7yqMLgMiDlBljGrDt5L2KSa7bllQzeSLRvD3d+Q9elt+EpUKTKjraKypTV/myNjiQee65R9pNUukQQY447rQCQnFTGcokAJIACEF9fAGI3DT3kye88pXYufNF9M+ejRd+9hxmzpiBE9/9qzhi8WIcNXcufuHIBZg/MY57vvoVbPnr3+lo5t/+80W87/ov47eu+CD+6NpP4aXHHsd1117bflPk4YcfxqPfe6S9enLpb/wmPv/5z3dRx31bFr9bN3+VAEhYCW8CIGHJI9lHPeShy7Op4CKUvN0WP6YBCCWJtqEl26EheYuXaUVFVBOqMHgd1q74ovnSwclfOGhgf4tnOHg903aENqARAAhvjwEQKh1yP6EAEKNJXkPI2upQJAGQ0gGIqUPXa/uqBOiudHA/svTopTh+1SocM2cuZjcaeLHVwuOPPYbW7JlYuvrNQGty9+v4+Dj2/uQnOH12A+8683V45tA4vvPcHvxw9+HXO/fv3o1HP/t3mD93HsZGR3Hyq1+Fl/3CcvT3D+CZH/8nnnnmv/DJT30Ky5cv7xqur9+to7+KWa/qKA9EEj/qtAXL1V/VUa9itnOffJcn+tRbZEVgUFTeTtErEgCx7RNW7UPWGYFtBUWHmFRMErdFfW/75EoE+8gARDUWfgZE/E1Hh2o1hQMQuR3ehuqgkMkxhJpgxRJAEAkAAdzejghWrxxBa6h06FZ9T/7FkzDv5F/EKfPZ9WWHPy+Nj+M7T/4Qi88+u+N79iZIa2KimyuNRvu9kJmzZuKohQvwnT/7K5y68gQsPvqY9hmSvr4+vOIVr8B3vv2vePT7j+Hvrr9++myJ7NvYv6krvjbxhCoP27jl3xMdAJUHjHeqFUIjzyMBIK5xkMrTIs5OuNpALfMSRyJDlYdt15BMpumMh+o8s8rni8DABj7EskXED+0WLJFwziQXdGXSD11yrtoywNoRy/My0+Bj6lYqVk5ejRBXQcTx6MCHTlgmACI+asj70ClVLQ09mgAyfdeCo+sKrXgCICaJlB3QVb6R+au584/A2nf9Kub19XUN9+GxUTSOm1ypkKUpaqn42+wj5uLYiQYe+9KXcPprX98GHvxz3HHHtc+U3PjFL+Ly978fr3nNa5QsMvndaCZMHM011MTEkQwyiCjbPlwTd1e6SyvvGAeTXhUMbB0FH6o8dPFDzCVFUm1bsKrK233jR8ctWDzZ1wENEwDRMUxkiApIyH2aVlvE3/iVuGxblHywPG86qCsgIgJ1FQgbM8VIUgBx9Dy8eI+ugASrVx5iDNI+pugQfSN7JPCW227Dr110kZLKxwb6MLr0qOnfKJBy5uBsHLnjebR+8BiWHtP5KNqRRx7ZXgXZdNddOG7FCrzrXe/q6NfF77qIJWR5JDrUHEjxw0UzhLKOACT5XVo+wznsvLLmIcaQ/VXWyX3d7h3T9zJY0bG0yPjRdQ2vyAjdQRY2UNVqBRU8yISK9WzbuXhZ9igXe5NDBUDkNrLS4QJAOG98AAjFaWUJIF5G7uF4PXxD8VV6GIAEqVeeErcFkdLtQ7Gt6cYbb8RNX/4yLrjoIsxRXKv70Pwj0Jw3xwmATDQa+PG/3IfXzh7E0cd2AhC2Reu0007DbV/93/jPZ36ML3zhC9NtU31yNP4qIr3yISU4+4gmfvhIw56EV+GvfCgJTq98iCBM8lYhD8p5FluZEPJ2H5E4AxDV9iKReFXAs50hYQOnlOEEsrLT73wIKyDssPm2h0e67sZXARAXOqgARKTDRxhVJYom57K+0f3woS9tldZLAMTI/iIcr1GvFA9qUvSjikBo6pNdiSt/br75ZnzlK1/GynPPxSnzjuj4efvgIF468gigeXjdg7ICwhrZ9fzzaHzjm3jjfxvq2ILFfmPX8t54wxexcNFifO5zn2v3SfGpvsCDExWaPLwmWSpKTHrBPuKJHxTv1F0m2Yedbzqb7QX7UMUPmWM2P06ZcHfJd8U8m/1tAz92CetLtAGIKgi5bMNizYuPDvLgJxJNOewiMlL3qi9rW3fFLgMgjc54r2SeaZVFRYcIdkRWqrZ+cdptjoeVy8vwiuqrPcYKAMjL5wMfeD3wh/cAY4pzuV4KHwkAGR62TynWQa8oMqwDHTyAiP7quuuuw/M/+ykeePC7OP7sN+HlM2eDXcT3X/192HnssWj0dUIOKgBBo4kd9/0LTp49iMVLJw+hsw+7RevZn/wYD3/vUfz4Jz9p+zxb0BL5z8oW5UN8ga2P7Ck6VRe/S6HFh0dlyyOW+DHcGraKpA7ysBJRk7wkFjpU8UO8VdUEBkLK233jB4t97XOPrqsYlBcXOfNUy0P8N90VtqbDNqY3PsQD5pTVGBsdq04bAmZtmByudA0v+4qBENVVvBSB+ARDnwDi4xi5fKoIICctAT5zHnD+TcChcYqrIZTpIQBSB70iSKxdxFV3y7YPVQD5q7/6K8zpm8DgrJm4/e6teGnfPgwMDuL5Z36MV111JWYPTt0LPsUEKgBpNZqYNXMA3//sBixfvAArVrwCExMTePrpp7F79x788hteiy/+ry9Ps9bF78bir2LRq1joiCV+UABIHfxVLHoVCx2q+MFos4EQSm7L2pHL2fJd3XkP2+F33/gxvQVLNfMvC9kU0FRM0y0Nye26vsJuAiAqMJCFjjYAUXzEN0VUjxH6CoR3patfdoJVRQChOhencgmAtNkVil5RZVdHAPLHf/zHOHbhXIzvewl9/f2YNecIPPTww5hotfDUKadj8THHdpBPBSCNmQPoPziG3d/cggV9TbTGx9qvpr/y+OMwu28CLx0YQ3P2Edi4cWPHhJIq6Ij+mroCkhKsTq21+XhX3aXahFjOtY8UP3y4DCQAMsm3FD+69cfVBv9/9t4E3M6qvBf/7TPnDAkhhATCEAJBRAJEBKcTlHLhegPcCr1iEEsFxUpLVTpd23obYqt4a+3f4dZYrNbH/pVbiohSLXgD1ZtEhSpCwDIJRMYMkOkk55zkDPs+69tn7bP22mt4v/nb334/Hx9y9rfW+tY7r99616C2QAUgerZDjsWLMm73+UJJs86rpj0gPvOkLKWSbVDQlx4IVcaqfVERoS8DQlnXTKXDBEBU8CH6GAeAuIK6TxZx3pMVJoclWHHostYtIgARK2jeC6D5EmsrGZQlWDZjT4WvWqNUvQrTl6jr+sN8Qy9LpcMUQP7kT/4ErzpuMabG96NvzgCmp6cwdmA/dryyG/fuGcNJb7swIgDpQT86MH7nd7HytFejemAX+geHIA7kGB89gFdGJ7HkhOX41Kc+FbRv86Xy4+rED5XeovurMDIvsl6VhY6yTGBRAQjbRxjNbS4bxg9Rv1RkO48CQPSxa5LjXcHTKOP2MHJT5VFfgiWFSdlwQimjKgc1c+I7AUu0WQcf4g/DzeTiZ9Mt52p/KOuj66dt7Wu8Qd2k9HEBSNZOK5SyMACh+rlo5QYB7KdXDQNAiqxXdIprJbMMImHsw7SJUACQ01+9HD/68X0YGujHnn0j6KxM45r3vAf//W9vxhnvfU9EANKNeYcmcdKOV3BobBQvPLcV27bvCNrat2c39u4fxfaXd9XbDuN3w9BcZHmURa/KQkc7AhC2j7DaWysf1geF+UorxQ8TXXJsbAMblDE5pUzUcXtY2Ul5NAAQSlbAtEbMlh6SaIrSLrWs7UQqUd+2KdwmUPm7eqSwSQAiC6JnPWQ516WGYQwky7JhlKUsAaRdb0IvrF5FPAUrC3rC2IcJgFx//fXYv28Prn77hQEAEZvsNvz4AZz+ujfhhalJPD5XoM7Zh7IES5w6Lq4tfPSOO/C5D9+Av/n0X+ONp52IVy87Pmjo8Weewy3f+zd87GMfw5lnntl0EqCLb5QZtCz4bvtGGHlkOdAIy5O2pKM0E1hhpZ1d+bbUqxLHD1VzbJPltr0aNq1Le9weVdvrS7AoWQETY8Rv+gDeliLyAREXU9WMhE6sDg58GZAs6YgqmMLU8x+6VJiuOjtSxCVYkThHGa5GapgrxeCA6tveefnlOGP58Xjbua+vtzg5NYVv/eDfcf673oW7d89mKajSFGcx9HR0YPPHPo7qoUOYO9iPv/jwtQ09/tO/uRn/868+FdwJIh6qTy86AIkhFq6aNwdKEz/yZiR/v8wccC2r0pfS6gc3qWNwH49cQCSJcbvv+/p76z0gtmNwfcjLtoyKAi5MJ3GpHRbvly83bwqX5eRRvKb1zybB2YQXl47SBPXSBJBgCrkED3XIWgJSW4AEU/a0f04f3veOi3HicbULA3/1wja8sH0HHnzyWfzmDTfgX17eWaeMKs3JSgVd09P48dqPYdmyZRjq68Y1l72tgUP//VNfxMc/8Qmcc8459d+pfrc0/qoFdIIca9AAACAASURBVKatulia+NFWUmNiM+KAbfWNaVyq32cnu6iOVfMat0eNH6EAiGlGTSfYxAzbwF8ykJIZUcu4QIhYEuUTSBZ0RBWIrvdh0qtq3cSWIpQmgDAAUfUjd71KyMHnTYfJd5177rl4x3/5Nbz5tafhhz/+d3RPHcDbz16Onz31EjZvO4R957wR/Qvmo7MqFlX5H7H86mAHMLezCz/9+Cex9LhjMTQwB1e87dyGyjd84vP41re+hRNOOCH4PYzfLY2/8rOTVCJvvSJ1klAodzpKEz8IzCYUyV0ehD5SijAdyVzQbIofpslv3zG4rgn3Io93I92EriooBYCYgqEPdKjfsGUjbIail7fdhJ4mHaUJ6KUJIAxAGIDMciApgG4LIGedeQZOOX4RekZ34SsfvLj+4b/b8Ahu2vgEjrzsN4Lfunt7MDE+ju6ublTE7egVoLOjC92dnah0dKCrqxMjI3sxr38Qr+zZhUdu+hTOOv1ULDzqWPROj+P1p786aOcfvvldPPnsS7jrrruCS2HlY7tnSfedpfFXlNEToQwPsJIZYKE08YOgNIQirFcJ6RWB15QiecuDCkBctLTyeNcJQExBygccbOjNFQhdt57LPoQBIb6yvvfim2nR4VMk/X3eBlKeAFIOALJx4yaKX20oYxpc5q1XPj9iIrKV6BB9XXnqq/CFa1bhDa86JrgD5P+///mArE9+/S48tXcMp151JXqOXYK+sXEsPuqoRpKrVYiLB3urVfxs4//FkZUJVEf2YvfPHsTtf/pOXPv3G3H8iSfhpz9/CLv37sNL27bjy1/+MpYvX15vx3RGvO1kLNPFVz5FayV5tJrfLYt9lCV+bDx/o88cmt6zfTSzLM2JH5+AWkkelDEqdWxMaSuv8W7TMbyCKJvzs82S2fZuUNCd7ZIsfQZPZxBlxi5POooY0CMFtXvce258Rl+Y9zdXgcMBPFKYHkXqSBEBSBS9ikJ82gEkCh221Ljo6weu/k28/8x+rFxWAxe7Ryfw6LYR/MaNX8He8SkMDQ1h165dqAwNYeiEpXj18pMwOjKC/bv3YOTlV7DvxRcxPjaGuUODOGXJ4XjdsiPxrreswBtPORaf/OdN2HvYiZiaruLvvva/sW/fvjpLo/jdsvirsuhVWehYVZL4UUQAEsVflUWvykKHK3749kTrPGjF8W5DBkRFVDYBu3bryzr6xhqdkXobLhCiXpZFZXgR6ChLQC9SABnoHsDCgYXYumdreP/zmSowBOC58FWdNd4O4NtAcNZqBg8DkEYmJ5nJiRLQXQGkq7MDf3DpG/HJ37pgFhz8x7P41L89h6eefQFz5swJbjI//vjjsX///mD51PT0dFD27LPPxuDgIJYsWYL+/n6MvfAE3nLiXLz3gtcG77/30yfxu39/D559aUe9Thy/WxZ/FcUEiwhsy0JHWeIHA5Bi+d2y2IcrfrTDeDcAILY1ZIIBKgBwBWjTRhebkqjf05dfRVm/rAIO3xIDXzoqKTrKYiBFCSCbr9mMr97yVXzvzu9h879sxtLPLA3H4iyO4RVg5I5w3Qpd+kbKtuXQrYauEFseob+YToW4dGy5bEu9Y/oy0x/+8If4nx/7c1xw4hDetnIpHnv+ZXz6Xx/B+z74h/jjP/5jHHvssTjmmGPw4osvBkDj8ccfxz/90z/hfe97H4488kjs3LkTK1asQEdHB8ZffBJvOLYf160+O/je9Td/H/9wz4MYHR0N/qaAJ5ffLY2dp6MmoVuNq1ehP5hSBaYjJcZGbJblEZFxKVWLKw9X/PD59CKN26PGj0QBiC2zQd3/oeuIXq9arWLTpk0NmyxdIMkEZigAJAk6Tj/99ERUPu8Z3qiKlQjxSiMXnnghlk0uw9ToFHYu2Ik7Hgs50s8CgCRNtNrelQDuAfCBYgCQ2PJIk1ch2o5Lhy+ATE5O4gf3bsCjDz2Axccch8suvwJPPPEEbvqfN2Hbrm045eRTsPDwhXjh2Rfwrne9C5dccgnuvfdefOUrX0FPT09wotX8+fPx5C9+jotPORy///Y34t+ffBF/+L/vx3+59J0Qt64n4q9uT8ZfhWC9sWhcecT9flL1mY6kOJlMOyyPZPiYVCssjxonffFDlKEu08p1vBsxflgBiJ6SD7vTnso0qdD6hklV0W0bZGQZW5bG1GZWdFD2qFCMOUsAYuxzgU4xWXPaGszvm4/1P11PYV1jmVYHIJKagmRARHdiySO8BFOrEYcO09IMl7+6/Y7b8bm//WscOzCKw6rTmKoCuzs78NQO4I/+4M9w4fkXBkuq1qxZg1NPPRWdnZ1YunQptj7zNB57+CEcf9QROGzhUbj6A9dj4cKFTYdlRPW7RZloYL1KTc0jNxzHPiJ/NIWKTEcKTI3RJMsDCBs/BLsLOd6NuNfLCEB0nTItS/IdbWva10FdzmX6vmvfCLXdLOkoIgCJ5CsKBEAi9b8+cM9ok0asThIqFwiAEHpb+iJhAojI4F7w6xfgvJEdePUrjax5bD5wz9yFuO1rtwVLrm655Rb867/+KxYtWoQzzzwTjz76aJAJ+bM/+zP09vY6g5DOdIp/LBIAKb3SMIHMAeYAc0AsnTWcrhZ1wj3PcXvU+OEEIOog2pfm92UWVOb4lkGJsvq3XX2RbdvazYOOpABI7lbKACR3ETR0gAFIoeQhAwjFX4nMxrvf/24s3/8cVr0wewmh2Hb+w+OBp3qPwS1fvmXW9/UB848YwNy+CUxNVTAy3oVjjz4Bf/3xv8bAwEDAh6T8btQAUihhcGeYA8wB5kALcSBM/KBMzJvGzmo9auLAdCiJa9weNX7UAYjopH6KivqbT6a+zduUAE0FGbZ+6X2gtEdBjTp4kn8Lfpm+URrwIQhlAOJT/WzfMwDJlt++r83Yh+8IRPn+wQcfxI2fvBH9Xfsx1HkQ053Avqk+jI/3Y9eLu+pfO2b5MTj20PN48/PA4FTt573dwMYlHagcdxb+5uN/UwcgLj9N9rtlsXOfvPg9c4A5wBwoCgdCxg/TWLQQ4/aI8aMBgKgDax+SMsnPNuCnghM5oA+7+1/2RR/4RxVMEnRs2LAhtIondUlP6A+7KkRUrET7kERjvAckCS5yGzoHbvSfQKXPHInZpR/96Ef4xE2fqKVBaifvNkwAdfQD1wI4qnbIVf15ZAGwef5RuPUfbq3/loS/ijqDxQrBHGAOMAeYAxE5ECF+FHG8GzV+kC4i9AEIHayYgAwVVKjBOswZySbx2+4soRwnrLanAhkqHWEBSBHAh2nD+7rKOpJlXbniSqxevhpX3i6Oayrg02YApPDyIKpI4elQAkiS/upTn/0U/m3jd3BWD7BgDDjYC7w0B/jVwQG889L3YM071gQcNGVbo/gragApvDzKoldMB5EDxSrG9sHyCMWBlOKHGhuyGO9GjR9NS7Ao+yhsDHZdUmjaQ2I6npcCQCRzXQAjLh3Dw8PYvr2CJ580L7OSPNBP2pLfLToAoZ6uRQEgHxn+CMaeG8OG72zA2r9ci6vvuBoHJg6EssPUC1MAyMUA7gIwmXpvon+AsASrJeRB4EBL0EEIIFH8ldgvIi4mvOn/u2mWU+IchYPNjEvE7xJOMWkJeZRFr5gOAgeKVYTtg+URmgMpxQ/ZD8p2gDzjR9MmdBsA8B3La2O8CQi4ziumABDJVHGqTPCMVLDpoRpQMM3+2S43tA0Mhl//CND9gaDd7aPA4sW1z4Q5iSsMALFlP269dXaZhcrfyy+/vIndYcqKykkCkOvPuR7VbVXcd+99uPbD1+KGu2/A6IS2diS0ZSZcgQJAEv5kKs0RAEhLyIPAnJaggxBAbBnkpPyViZWh/S4BgLSEPMqiV0wHgQPFKsL2wfIIzYE2jx9kACIYS71QUC+nD96pAEQK05RlUMGHLFeZ27iOWgIG29IIEwARmY/6MwNAxN8mEOKigwpAwoIP0ZcwAMRWngpCKBkQ0dY1K6/BpadciktuuSS0DWZSoY0ASEvIgyj04uuVeWLC5Ssl6RQAkpnfJQAQ1iui0mZYrPD2QeQF00FkVEbFWB4ZMdqwB8S2qkbvURniR2IAxCUu23IotY4s4ytryn4kCkBE9kM849cF/xEZEBsAMdEcdglWFgAkDgihApCMzDX6Z9oMgERnFNcMxQHPJkI9+6EGlyQCSGJ+lwhAQvGGCzMHmAPMAeaAnQNtHj+aTsGinERF2ZQuOW47ocWG5lzLFWQd0cd6pmJE7KOvPSIDopahghl1aVWw/Eo8MwBE/FOAEHUviG9Tj3hPyYBEAR82MGFbgiX5YcqakPwCn4JFYlNmhQhLsDLrC3+ofkw1ZR2t6Qz2uP7KJoLQfpcBCGszc4A5wBzIlgOWY3hN/ruM8aPhFCz92FpfUNXBgu9EFjXYqlLWmW3bOOMDChKAxKHDBUBEn12BnbLhx6fdPiARFYDY6vn6w/eAeDmUbQEGINny2/M1cZEUxV+JZvTsh+4PqZMvafjd0th5obSDO8McYA4wB+wcaPf4UQcgvhOlKOBBlKEcU2sShy/zogddE1BQ94DIb6j1KOChemh9raohA2IDTervko6oRpcmAIkEQgqcAVkwB+juBLbtJ3Cbl2ARmBSvSCh5xPtUqrXD0CFvstU75MsS+8CG7kdck0FJ+N0iA5Aw8khVMWI2znTEZGDC1VkeCTM0ZnPtKI92jx8BALGBBmoaX+idb7mTLOMKlr421PcmACJOwjI9YejwZUCodESxRQr4sIGIOHWdfS0wAPn0hcDJC4BLbiFwOwsAcimAhwA8TehP1CIFzoCEkkdU+jOoF4YOWwBx+UQqOKECC+qkj9PPl8XOM9CPqJ8Io1dRv5FFPaYjCy7Tv8HyoPMqi5Jh5NHu8cMJQKSwfMDAFGz1nfw+kEL9hgzK1AyIqnC+b9TbFJW0DIj4SewDodIRdjkWFUAwAJmVaKgZkywASBbercAAJJQ8suBVxG+EocMXQFQQofsECnAIWyaq36VeJBWRpbGqhZFHrA+lXJnpSJnBIZtneYRkWMrF21Ee7R4/jADEdAyYPhtn2hBjOvZWHkepz/q5jhrz3dsh+mJaKiV+V7MgYemwARDRrm0juo2OVgIgzk31ZdmcygAk5fDRns2LAELxV5I7pnuK5Luw/kqfDLEdC676bqu/Koudt6caMtXMAeZAC3Kg3eOHcQ+I634LNViKf6sAQx3IugCKqGfb0b9ly5YmNdLP1K+DD1FSyVSYAIj4bcWKFcDEF7HpvtOaloqp/TBlVWRnVADio1MHazpBJnCSZwaEAUiOnmvezO3W48Q+FDgDQqSgVMW2XOb3Vyb7Mi3DytPvFnkPSKkUholhDjAHmAMzHGj3+NF0D4gKDmwAwxcofe9NAETO5rkAiFxC5cpU6BmQAHyIR7nV3JapGT5jVZDpWNTfbB9UACLp8B3Vq3+BAUjKPqmoGZCTAOwDsINIPwMQIqOyKeYKIL4ln/p7n9+M+97ldxmAZKMv/BXmAHOAOSA50O7xwwlAKDefUzMg+sDcFkxTASATXwwyJfJSQbmXQw/Iy5evCvRCByB6PXXg4BsUmEytnTIgpxwB7BknnlSVpl8qKgAJS3NMAFIYeYSlWytfFDrSCCB5+N24AKQo8oipVmA64nIw2fosj2T5Gbc1lkdcDjbWb/f4YQQgtkGzb+lRmA2TroG7bU112AwI5UQrfSmYBCE6D1TQwgCEboT3Xwvc9h/AX22m10mlJAOQgK2FkUdMIReFDtca3rh+Qp+0MWUwfFkW6sRPXABSFHnEVCu2j7gMTLg+61XCDI3ZHMsjJgO16u0ePxpuQvcdx6u/1y/WShqAqDOBaiAVS6XQt75p/4coo94FYlqqJZdSqXqQFh02VQ27QT1ZlW9uLc09IEuGgAMTtSxIrg8DkID9hZFHTGUoCh1qALH5KxU4iH/bDubQWWI7rjcNfxUXgBRFHjHViu0jLgMTrs96lTBDYzbH8ojJQAcAacf40QBAJG/UAanvzHqVn5SBtW9vBAUEBQDE8sjb0MVr02Z1EwCxBX6XqkWlQwKpZNU4XmsuWr6w/Qt44KUH8Pgrj8f7SN61SwJArrjtXaWQxxWnXVEKOigXSakZXRMAKYLfveK2csijLHrFdOQdMBq/z/JgeaTBgXaPH01LsExn1ZuAhevmdJOgKJcBugCM+j0XAJGb0EVbtlvNFy+e7WFadPgAShrKHLVNV18f3PMg7tt7Hza9vAlb92yN+onc6h037zh0dXTh6Q89lVwfjgyxaTy5rwYtff7O/1UKedyw7IZS0PH0h8y3TpqWq6rgQ05EqMfyqqoifs/S737+zs+XQh5l0SumI2HHGbE5GT9YHhEZmHC1ssmj3eOH8Rhen87o645tR0rqKSXZLhVo6OV9IERdfiXq+vaAZE0HhX4f79N47wRLl6zC1R+6Gudddh6u+tZVaXw+1TbXX7Qe8+fMx5rz3wmIZWB7E/icYMPXEmgnShOHVcohj+E1paBjye4lTVKkZI0pZfSG0/RXOAylkMeakugV0xHFOSZfpx4/WK+SZ26EFssmj3aPH6Sb0E164rvV13Qjr5z1E/+1nY1PWYJl649e1wdA1P7INl37XNTvugYQvo2hlKVqEWwzchUXAKksquDmh27GN5/4Jg5MHIj8jbwq9nf3o4IKDnxjPzAC4Nm8ehLzu/MBvAHY9NnNpZDH3e+4uxR03HXuXUbB+gCGz0fYtCUtv7vpiU2lkEdZ9IrpiOkvE6ou4wfLIyGGxmymbPJo9/hRz4CoA3B9zbJ8px8PKYGEHmxdp1ip4INym7rrSErZL9OA3nZZob4HRO27j47h4eHgQsPtu66DWMal3ydiO5LYNJOp/7Z27VqSaa5bt66pHLWuqGiq7wIgNz17Ex7d+Sie2fMMqX+FLVSSPSCrv35RKeSxevnqUtAh1/DqvkxObrguIVRtRZTL0++u/no55FEWvWI6ihVJWB4sjzQ40O7xI9gDog/kbcHQBQZMM3r6aS0q+JDflGVsg38T6NEVwbSPwwVARH15rK5pWYMpC6JfaKi2If5to8OktCbARAURWQOQVffYN/ynYZCptVkSAIKY94Ckxt82bdgXQExsce07M4GQLPxu3FOw2lT8TDZzgDnAHIjMgXaPH5UtW7YEAMQ0e287vcU0u2dbcuBaMqDOGupAIMyMogQAKh2229JdlwpKukxAKch+iGfmRnUVgLjoYAAS2TaTrcgAJFl+cmsBB3wBxJZdpGR/JYt9AMTkr8L63dJMNLBeMgeYA8yBFuFAu8ePJgCigwtToLQFPN/JLSrIcAVg16DdlJ1Qy8tgbdv/IcvKk7BMs5EmOoKMyvh19U9JILNjx5bgN+ryKxXkqP3mDEjKHoMBSMoMbs/mKccoqpyhTupk7XcZgLSn/jLVzAHmQH4caPf4UQcglEG0L8vh2kugDrzlEi/K/g69niuYqzOG6o3mi/prbyRoEP9W93DIeq6NowGgUQCIbE8AECod+neKAkCc5ndjfsaZ6JcZgCTKTm6sxgFTALH5Ed8eD9vG9Cz8LgMQ1mjmQBtwQKx3ETt/+SkEB9o9fpAASJInuriCqe1M/CDQb9zYpDDqsqiHt9YyEeIRgEAFICZNk3tA1He2AYApmyIBiN6ObCPsSVd5ZkAYgBTCF9E6wXtAaHzKqJQIICZb9y29Urtny55m6XcZgGSkMPwZ5kBeHGDwkRfnrd9t9/hhXYKlckwuSXKd6OLLfugDfZNEVACitqcGePl7HXzMnEol2tOzETYQYgMfVqAjsh/iMWRA1EsNJU22pWgu7WcAkrJv4AxIygxuz+ZlAPH5K8kd3xKsvPwuA5D21F+mmjnAHMiPA+0ePxpOwRJicC0DoBwp6QIiJiChf9M166e+k0fiClCgbyxPmg5qBkTlXdgMiOgzBYSkcQqW0/x4CVZ+3sn0Zc6AFEwete7EnZzJ3e+W5bS7YmkH94Y5wBxgDtg5MDO+atf40XQMr8oI20ZINeCaBt1hmanfxUEBMdVqNbiTwwRAfCdqmYCQi44wAETyJgoAoYCQOADEVNfrGxiAeFmUaQEGIJmy2/uxG83gQ9bzLaMyTZbk4ncZgHhFzQWYAy3NAV6CVTzxtXn8CA1ATMuLTMsPfL/pmkAJ1GpQr9/zoWRAxGbzTQ/V1mT7gFQYOqgARA4m4mi5LwuSBgBxfXNdpfniwzj05VaXl2Dlxvoyf9h2iolKs8+3Je2vwoKfoHxZJhrKrGxMG3MgLgcYhMTlYKL12z1+BACEuonStkxASES9dFCd1fMFXz1QS+Bgu01dlLcdsSsASGVuo37YsjGuTaL6qVYq2FFbNy39krT7gIQoZ8tIOAFBxJvQo3wr6GMOAOT4ecB1ZwMfvReYnE7I3hmARGZkKvKI3JvoFdOgQz/HXfRO9R8uMFAkv5sHAElDHtG1I3pNpiM679KoyfJwcDUHAMLysMuj3eOHOJAtuIjQl7HQgQTlxl7JdlM2Qr6zHWHr2qzpuuND3WBuAj9h6Rg+YxXQt77WXW0TuvhJgBDTUbwUABIFhETJgEQFH3kBkFMXAp99G3DRN4BDUwmFKAYgkRmZijwi9yZ6xTToMAUQCgih+CY5maH657T8bh4AJA15RNeO6DWZjui8S6Mmy8PC1RzAh+gJyyMcAGmn+FFfgmXKYOhscwEJE9NsSwv0dsPewu4CICYwEIeOAIAYHvVOEdNlhAxA0ggtMdpkABKDeVzVxgEqANGzHWqmV5+EieOvJGjx+WrVXwd94yVYrOTMgfJzICcQUn7GRqOw3eNH0x4QHxujHLdrWlalfidJACIyIJQN4FQ6TABEBR+CjjgARNSPtDncJyjPezJAymEJVkzSzNWLCEA6ALwXwJdCUMyb0EMwK/2iUQKI7nuS9FcSgIj/hvG7DEDS1xX+AnMgVw4w+MiV/aaPt3v8qC/BksyhnEBFKaMy2zcbZ7uIyySwevZDvDTcyyF+Nt1yrrZF2Zciy1T3Nd6gbupTXACSNQihgo+gXwxA0nVagwD2h/gEA5AQzEq/KGUToQQFrvuBKD6VUiaq32UAkr6u8BeYA7lyIG8A8oOEqA82DaRwo/tSAOL/GT7tHj8aAAglK2A7wtYW+Fwb13U5U8raTqQSbdk2hZv0KQwdIguiZz1km65LDTPU41CfYgASil3FKswApFDy8AUQ22SHyf+4CAvjr1TAQ2EWL8GicInLMAdKwIE8QchXAWwtMA/fUzwAUvb4UV+CRckKqKrjCoi2JQY+gOMKympGQldhHRz4MiBZ0lFgc6N1rSxrw4u4BIsmgcZSDECicC29OpaLpEy+TL/fQwIF8V+fb5QEpOZ3y2Ln6UmaW2YOtDYH8gQfgnMzAOStby0OG/dsBR6UoCgHACIzz65lufpSWtOewVaNH9Z7QGzH4Ppm7mxZDAq4MJ3EpaqqeL98uXlTuCwnj+L1HeebNh2Udd3FMUNHT8oyMGEA0hLq1mqdlBkQypG6JgCiZyvy8rur+CLCVlM97i9zIBwHCgJAznwP8GDGS51sjDrzq/kCkHaPH6EAiClLogdMFYC4Zvx0YOGyJB3UuECI3ITuAiBZ0JEUAAmzXErlYWIb2xmAhHPyaZfmDEjaHA7VvmkJlmkSxnWsuMlnik6oe+P0LEnSfpcBSCixc2HmQGtyIE8QMpMBYQAyqzrtHj8i3YSuWh4lEKrBVJ/xo1gxZW+I2o5eXgdCvgGCCPy+QYGPDgYgFMlmWIYzIBkyu30+RQ0gYSZYcvFXnAFpH6VlStuTA3mCD8FxBiBNetfu8cMJQHRuUYCAbXBvu3BQfMN167nsA+Xb1LKUttKiwzcQ0d9zBiShWMEAJCFGcjMqB2yb0Ck+pkj+6vTbT2fBMgeYA2XnQJ4ghAEICYD4JrfDjsspsSjueDdq/Gg6hlcQZ9vQYpvVt+3dMLVjy07Y7N52RC8lw5AnHSrgovo0E01JAhDqRiW1v6VZmnFzFTgcwCNUaRS0HC/BKpRgtly2paE/reqvogaQQgmDO8McYA64OcAApIE/ee8Baff40ZABUWfkbFpMuURLljHttfAtf9K/q6+Dbph93LjRaWwukJI2HQxAko8EA90DWDiwEFvF0RVhn89UgSEAz4Wt6Cn/dgDfBiDPJk+4+abmCgRAYskjbT6FaD8OHa4AonfBNwGQp78qEgCJI48QYk+9KNOROotDfaDt5ZEn+BCSKmkGJI5etXv8CACIKytBvSTQBDZs3sG1v8J1CgwlgNsuPcyajlCecaYwZ0DsXNt8zWZ89Zav4nt3fg+b/2Uzln4m5DEaWSzBEmDkjiiSD1GnIAAktjxCkJxm0bh0qAHEtczUREOR/G5RMp1x5ZGmroRpm+kIw630y7I80uex9wslBCBx9ard40eiAEQHCLZTsHw3o0tF1gN6tVrFpk2bGvaMiLI2cGECM771cK4MDXUfi+jT6acns6aal2DVtOHCEy/EssllmBqdws4FO3HHYyFH+lkAEK8HjlHgSgD3APiAWDWZ/xNbHvmTkIheUQKI7QSspABIEn63KBkQ1quCGMZMN1geJZJHQTIgZboHJK59tHP8OOEtw7ACEH0JUdiTpahBV5q3KG9btuRbtuUCIHnRQdmjQnFtWQIQY58LdAzvmtPWYH7ffKz/6XoK6xrLtDoAkdQUJAMiuhNLHuElmFqNOHRQTzGhTIaYfGBWfrcoGRDWq9TUPHLDcewj8kdTqMh0zCwVzmsOq6Q3ocfRq3aLH4efe0aDZRsBiG77puVVvqMidQDiylT4fE1UAJInHUUEID4+G98XCIBE6n994J7VJo1YvfRXLhAA8Xe2/CWSDCC5+is+hrf8ysoUMgfyzIL8ICH2T8+005FQe7IZsao75MruuD1ot/ghsh57qyN1tjkBiDqI9qX5fTN1qqB8y6BEWf3brr7Itm3t5kFHUgAkroLHrs8AW/5iCAAAIABJREFUJDYLE22AAUii7IzbmOkmW+ErW85fMQCJqwpcnznAHGAOhOJAu8SPo896XZ0vvYN9dRBSByDirX56lfqbj6u+TegUQEEN2rZ+6X2gtEeZddTBk/zbNtAoDfgQhDIA8al+tu8ZgGTLb9/XZuzDd+S37Ujywvjdsti5T178njnAHGAOFIUDbRI/SABEHViLf4cdwNvKU8GJHNCHPe1K9lsf+EcFVEnQsWHDhtAqvm7dutB1Uq9QloEJ7wFJXVXa8gM32u9NUv2SC4AUwu9yBqQt1ZeJZg4wB3LkQBvEjyNOXlFncM9QL8YHJoK/51WGQLqI0AcgdLBiCqhUUKEuo3JtZKeojO2uD1dfTNkLFchQ6QgLQIoAPkwb3tdVaKDoyhVXYvXy1bjydnFcUwGfNgMghZcHUUUKT4cSQFrZX1E3oRdeHmXRK6aDyIFiFWP7YHmE4kDJ44cOPiRvBAgJAIi8B0S8cGUgKMuKXJf7mfaQmI61pQAQCXhcAIOyH8SmKKLd4eFhbN9ewZNPutdz6yfXyO8WHYBQT9eiAJCPDH8EY8+NYcN3NmDtX67F1XdcjQMTB0LZYeqFKQDkYgB3AZhMvTfRP0BYgtUS8iBwoCXoIASQLPyVyk7fnjej3yVkQFpCHmXRK6aDwIFiFWH7yFke2uleh/UehsWdizHy6Ag+9nsfwwe/98ECjktmM+i2CaxWjB8q8JBaIbIf4hF7QMQjNqM3bUK3AQDfcbY21Qt7ghUFgMgAK+4FCZ6RCjY9VAMKpmyF7XJDm2CHX/8I0P2BoN3to8DixbXP2DbiB8zcuzcoEwWA2LIft956q5Gtl19+edPvYcqKykkCkOvPuR7VbVXcd+99uPbD1+KGu2/A6MRozt5I+zwFgBSrx+beEABIS8iDwOuWoIMAQGwZ5KT8lYmVof0uAYC0hDzKoldMB4EDxSrC9pGTPCpApVpBRwBAZlFIFVWIIWLvRC8ue+1l+NZj38LYxFhOnbR8tqTxQwcgEnxEBiDqINs0cHfdYK4P3l1n4tsCp+lSQgk+pGgrcxs30kvAEAZZisxH/ZkBIOJvEwhx0UHNgIQFH6IvYQCIrTwVhFAyIKKta1Zeg0tPuRSX3HJJsQxc9qaNAEhLyIOoJcXXK/PEBOVWdAoAyczvEgAI6xVRaTMsVnj7IPKC6SAyKqNihZWHxBczc8/iz85KB2r/awQg06ii9v9pTAskkucRxDa5GfaA2FbV6E0UNX7Yll2p4COIa2EyIL5A6LIL23IotY4s4ytryn4kCkBE9kM849cF/xEZEPHYsiA2pSgSABF9NIEW8bsvE0IFIBn5xeifaTMAEp1RXDMUBzybCPXshxpckgggifldIgAJxRsuzBxgDjAHkubADAgRWY8udKCr0oGKkvlQPyeyIFOYxmRVwJAC3gVWwvhhAyBy6ZUEH+K/DXtAxA+Uk6gom9KlElBP0lIBiOyHDlDk33KPRvD3yGzKTWRA1DJUMKMurQqWX4lnBoCIfwoQou4F8W1iF+8pACRK9sMGJmxLsCQ/bADE6xv4FCwvizItQFiClWl/2v1jlmMUTX7PdHlrXH9lY39ov8sApN01melnDrQOBypANzoDAGICH72VLkxiGlPV2q2FE5jCZHWqeBCkZPEjTPYjACCoJaaCRz+21repXAcivhOk9O/Iv/Vgadvw7gMKEoDEocMFQER/XYHd1u8wVu0DElEBiK2et28MQLwsyrQAA5BM2e37mLhIiuKvRDt69qNIfrc09/34BMbvmQPMgZbngFh2JQCIgB/6I35bPXAqjugcwMuTB/Di1F68MLkX26dGMFadEDtDCkN/2eKHD4CIZVfi9Ct5G3odgPhOlKKABxXE2CTsCtaujIUOdkxAQd0DooMb3+3E9aVdh9bXqhoyICpNPjqianiaACQSCCkwAFkwB+juBLbtJ3Cbl2ARmBSvSCh5xPtUqrXD0CFvstU75MsSuzamSz8aZrKDcjy4iWl1v1gWO09VM+I1Hkav4n0p3dpMR7r8Ddt628hD7uGoAD3ossAP4Jiuefjo/AtxSs8i7J4axYtT+/Di5F48dmgH/nX0Ubw8TRkwhJXCbPkw8ihT/HCBD8Ed9QZ0CUICAOK7xZcKLKhB0PU9yvIm0R8TABEnYZke6nIEW7tyCZYJ1Pi+F0aNKeDDBiLi1HX2scADk09fCJy8ALjkFgKXswAglwJ4CMDThP5ELVLgDEgoeUSlP4N6YeiwBRDRTduEChWcZOl3i5wBCSOPDNQj8ieYjsisS6UiyyMVtkZu1CuPGQAillyJJVam7If4+KUDK3DV0NlY1DlU70vXnCHs7qriw899DQ8ceBr1E1Qj99Ze0UuHUrUs8eOEfxvGyEu1k2DFo556JX9Tj98lARB1wE0BF2oZfSe/KyD73qn9kEGZmgFR1cS3J6TepqikZUDET2IfiK+v+l4Wqn5TAYRoL+wpWGofQu8FKTAACTPTgCwACFXYccoVGICEkkccHqRcNwwdvgAi/ZX0G2rXw/pUE9m6T4vqd6kXEabMemPzYeSRR/+o32Q6qJzKphzLIxs+U79ClUcnKui2AJCBjh786bwL8OY5S9FT6Qo+3T1nCPNPOgvPPnwf/uHZe3Bb5UG8UknvnjIqHUFsON88aa7GC31LgeRnkeLHVZN/4gUgot96FsSYATEdA6YGUvFv04ZK07G36v0Yahuuo8Z893aIdqqGpVLidzULEpYOGwAR7do2otvoCLsfJE8A4sw6lWVzKgMQahzgciE4IAIIxV/pQcM0GRLWX8kglYTfLTIACSEOLsocYA6UnAMuAHJW3zH4/bnn4YTuw+tc6Bk8HItX/if8+JbP4cGXnsbNR/wCv+reUwgulSV+hAEggvHOPSCu+y2k1FwAxAdQbO/F71u2bGlSjKY7QCT4ECWVTIUJgIjfVqxYAUx8EZvuO61pWYRKhymrIjujAhA90xMwVLmIUAdrOkEmcMIAJGV/UFQAMg/AQaHHRPoLnAEhUlCqYlsu8/srE8A3LcPK0+8WeQlWqRSGiWEOMAdicUAsvRLZDX0JVmelgt+ZN4yL57wGQx21W7fFU+nsQu9hR+HJ++/F49uewR3zn8PPBvdgrKN2QlaeT1niB2UJluSzzIKIZVhNN6Gr4EAfWPtm2qjv1W/o4MIFQOSsoStToWdAAvAhHuVWc1s/h89YFWQ6FvU3qyQVgIiavqVeDEByMPmiApCTAOwDsIPIEwYgREZlU8wVQCh+wDSZkYffZQCSjb7wV5gDzIF4HBDLdgQAEWdgqY/cfH5az1FN4GTP9m3Y/uxTOLB/H57s24+vLXoJL/SImb98n7LEjygAJACHGzdurJrWEatB0DSoDpsB0duwzfalAkAmvhhkSuSlgnIvhw6Eli9fFWijDkD0eiq/KLOWuoq3EwA55QhgzzjxpKo0fUFRAUhYmmMCkMLIIyzdWvmi0JFGAHHdop6W340LQIoij5hqBaYjLgeTrc/ySJafcVsrhDwsd4CIzee/NXQ2jlQ2n0t69+7YhueffgJjo/vxxJwD+NGrXsIvOw7STtCMyzRH/bLEj7AARLLECEBM/PKBFN9sHxWAiBlB25rqsBkQ350eOgARf0sQovNABS0MQOgWef+1wG3/AfzVZnqdVEoyAAnYWhh5xBRyUehwreGN6yeiTPz4fLdtwiQuACmKPGKqFdtHXAYmXJ/1KmGGxmyuEPKoIMhwiHtA1CzIf5pzMn5j4Ayc0nNkcEqWeKrTtWVW2w7uwbee34wXx17B1t4x/P11o7j9qencxyVliR+xAYgQku84Xv29frFWmF35rsyBPssnbaYOQM5YBfStb9r/Icqpd4GYlmrpR+pKEKLu4UiKDputh92gHtNneKunuQl9yRBwYKKWBcn1YQASsL8w8oipDEWhQw0gauZCBw/WgX9B/G5cAFIUecRUK7aPuAxMuD7rVcIMjdlcIeQxc/egAB/qZYSDHb04s2cJ/uvAaTij92gMVnqA6Sr2TY/jn0YfxK0HHsTLU7XTrwpBx8wpWL7xrhyjStFR9xvbjntPY9weBoAIOuSRvPUMiKqX6oDUd2a9Wo8ysKbe86HbidoPsVfD9sjb0AP0a9isbgIgtm+5bDUqHXJgEtMPJFrdRcsXtn8BD7z0AB5/5fFEv5l5YyUBIFfc9q5SyOOK064oBR2Ui6RU8CH0Xg8g0hby9LtX3FYOeZRFr5iOzCOE84Msj4LIQ7n4XNwHIk7EEkBE/E+86qhUIPaAnNqzGEd3zkUvuvD05MvBBYTiJvTi3IFe42dZ4kdYACJBSNMSLB1E6DeIm4KlOqj2ZVECpm/0Xxioq7taxwVA5CZ0QYfpqF4BQBYvnm1d74sPcFEuNfQtR6MAtSzN3QVAHtzzIO7bex82vbwJW/dszbJbiXzruHnHoaujC09/6KlE2gsaOTLEpvHkvhq09Pk7/1cp5HHDshtKQcfTHzLfOunbXC59puuMd5OfSMtfff7Oz5dCHmXRK6YjYccZsTkZP1geERmYdLUZACLARxXVAHTUgIgAIBVUZhBGpVLB3I5edFc6g6zHwepk0j2J1d7suKQ88WPdyM0NPDFdRqgzLbgHxAUKTFzWB9i2IyX1JQmyLdcAnHpkpQmEqMuvxLd8e0CypoNCfyytjljZmc25ZBWu/tDVOO+y83DVt66K+IX8qq2/aD3mz5mPNee/s3bU7exlndE7JdjwtejVY9U8rFIOeQyvKQUdS3YvaRKnbxJDgo8i+V0chlLIY01J9IrpiOUlE6tcjx+sV4nxNHJDlRrYEI+8yVxkPBZ2DGKsOoED1UMNN5xPi6GtzJgULPUh9aqM8eP3f/EpMhAxXkRIURBTpkStZ7qR1xd4XZkDX1A31fUBELU/su+ufS4qfa7+lCkDUllUwc0P3YxvPvFNHJhI7/ZQis5FKdPf3R84rQPf2A+MAHg2SisFqDMfwBuATZ/dXAp53P2Ou0tBx13n3mVUjij+iqJlafndTU9sKoU8yqJXTAfFGtIvI+MHyyN9Xnu/oC2/EhmQeZU5uHTgdPRWOnHfwWfx2MR2jFcnzE0VCIRIvSpr/Dji5JnrL2YkYcuG1DMg6gBcX7Ms3+nHQ8oZPD3Yuk6xUmf9KLepu46klP0yZVRM+z9EeX0PiNp3Hx3Dw8PBhYbbd10XLOPS7xOhbmQ39Xft2rVe+xMF1q1b11SOWtdW35UBuenZm/DozkfxzJ5nSP0rbKGS7AFZ/fWLSiGP1ctXl4IOuYbXtJHQNhFhW1qVp99d/fVyyKMsesV0FCuSsDxylocCPmRPxKKr8/tehd8cOhsLOwbw9QM/xZ2jv8De6bHCA5D6ePv82naEMsYPCggJ9oDoA3n9KFwbANE3TfpOyVLBh2xTZkpsg38T6NG1y7Qu2gVARH15rK5pGZaJDv1CQ7UNqUCir76ZT1G2lQDIqnvsG/5zdknhPl8SAIKY94CEYxqX9nHAB0BM9V37OEwgxDUJYwI5+iknFL8b9xQsH5/4PXOAOcAciMwBAwA5qWsh3j/0JpzeczR2TI3g5pEf4d8PPouDsOz3KFAGhApAWjl+6ABE0qJmQypbtmwJxGKavbed3iIH0ZRTW1xLBlTUpwfSMIjQhCBtt6W7LhVUwYE+SAiyH+KZuVFdBSAuOkwKxAAkshuKXpEBSHTecU0rB3wAxJZdpGR/5Ud9AMQEMML63dJMNLCuMgeYA+XjgAZABiu9+K3Bc3DBnFcFt6L/7/0/w3dGH8GeqiX7ITjSggCk1eOHD4Q0ARAdXJgCpS3g+U7MUkGG70Zf3YJsmQUbSLLt/5DtypOwTLORJjqCjMr4dfVuSSCzY8eW4Dfq8isV5Kg0UpdRZb0EqzQDEwYg5QtKBaCIcoyi2k3qpE7Wfrc0dl4AneAuMAeYAwlzQAMg5/edjKsGz8GSrnn4ycGt+PLIT/CryV0INp7bngIDkLjj3bzH7a74YQMhos91AEIZRNtAAGXZkTrwlku8KPs79HquYC7fiXbVG80X9dfeSNAg/q3u4ZD1XHQEgEYBILI9AUCodOjfKQoAcbqKGxN2JHk1xwAkL86X+rsmAEKdLFH9lR5AVKZl4XcZgJRaTZk45kCNA2IQbljOVHj2KH1e1rUAvz33zTijewl2Tu/H341sxr+PO5ZeqcQVDIS0Y/xQAQkJgPgAhu/UJ2owtZ2JL+qbUlHqsqiHt9YyEeLRAYjJuOQeEL1vxu8I8CEeAwDR25G8MC2zchl5nhkQBiCFd7+zHeQ9IIUSlgggtk3lpo669niY9qPZfJ8LsJi+6wIxQca3LHu9CqUd3BnmQIE40KrgQ7KwAhzdOQ/vHFiJt85ZHtyCfuuBB/Dt0Uewe3qUxugCApB2jh/WJViqNOWSJOodHT5NsA3OVQBi2l+iBuM6+Jg5lUq807MRahZE7ZMNfFiBjgOAqJcaym/YlqIxAPFpRorvOQOSInPbt2kJQHz+SnLItwQrL7/LAKR9dZgpZw60AgdW9h4T7Pk4r2855nbMwabxp4KN589MvuJeeqUSV1AA0q7xo+EULNesGvVISeeldqtmT1SynaDlyrao7+SRuCIroW8sT5oO034S8Q3Tkb6uLI7PyClZkDT2gDj7xUuwfGLL9j1nQLLlt+9rM/YRd3LG5V9dbauTHrauqhM+Vr/LGRCfpPk9c6D1OdDCWZA/Oux8XNR/KuZ1zMF0tYpP7Pk/uHvsUeyvHqTLpWAARJ4+2K7xo+kYXpURto2QaqZADZxU8KBri1rPt5xLlg1uwpz4YrAsyneyVVw6wgAQyZuwS7AkT3wgJA4AMdX1Wi4DEC+LMi3AACRTdns/dqN5eais51u+aposieuv1D5TfTJnQLyS5gLMgdbmQAuDD8H4K4dehysGXovFnfOCY3f/Yvdd+Nmh5zGBSfoBVwUEIJRJe1+Z3MftESewQgMQ0/Ii33G81CCsAhuXpYv26vd8KABEbDbf9FBtTbZPIGHooAIQOZiI46XyACCub66rNF98GIe+3OryEqzcWF/mD9tOwaKCACoACeOvwoKfoHxZJhrKrGxMG3MgLgdaGIQs6hzCtXPfhHP7TsTTE6/gM3t/gCcnd2IK03SuFAyAtHv8CAAIdROMKzuhXn6lBlUK+FADpgQOttvURVnbEbsCgFTmNuqiLbVlQ5QmOlSwo7ZuWvolafcBCVHOlpFwAoKIN6FH+VbQxxwAyPHzgOvOBj56LzAZwrc4vRADELqT1kqmIo/IvYleMQ069HtARO/UU/FcYKBIfjcPAJKGPKJrR/SaTEd03qVRk+Xh4GoOACQRecycgvXr/StwxcBZ2Dc9jr/eey+enNiBaphTvWIAkETo0ETT7vFDiC4QSdgsBuXGXslrUzZCvrMdYevarOm640PdYG4CP/pvPjqGz1gF9K2vdVc7BUv8JECI6SheCgCJAkKiLMGKCj7yAiCnLgQ++zbgom8Ah6YSClEMQCIzMhV5RO5N9Ipp0GEKIBQQQvFNcjJD9c8+f2Xb7+Hd/J5DBiQNeUTXjug1mY7ovEujJsvDwtUcwIfoSWLyqACr+pbh2qE3o7/SjbW7v4dfTGwLp0IxAEhidCg9bvf4UV+CZZr51yXrAhKmoGtbCqW3G/YWdhcAMYGBOHQEAMTwqHeKmC4jZAASzi+kXpoBSOosbscPUAOInu1QM736JEwcfyVBi89Xq/466FsOAKQd9YVpZg7kyoGcQIiL5oHpTiyc6EH3dAWHOqpNJ1pNVKrY1T2BQ5VpnNqzGH8w79dwTOdh+Ojuf8HPDj1HPwFLdiIGCEladu0eP5r2gPgY7NoMo9elZBv0QGhagqWDG18GhLIBnEqHCYCo4EP0LQ4AEfUjbQ73CcrzngyQcliCFZM0c/UiApAOAO8F8KUQFPMm9BDMSr9olACi+54k/ZUEIOK/Nl8quaJO/DAASV9X+AvMgVw5UEDwIfhx1oG5OGdkHganugKQod9mvrNnAj+YuwsjPdP4zwOn4jcHz8GizkF8dt8P8K+jj2KkOk7fhF4wENLu8aO+BEvKxbfbXg1sJmPyrWsOcxGXqf06+BAvDRcDip9Nt5yrbVH2pdRP29rXeIO6qU9xAUjWIIQKPoJ+MQBJN2YMAtgf4hMMQEIwK/2ilE2EEhSYNpIXxe8yAElfV/gLzIFcOVBQAHLRnkV46975GJzslDsCGtj0yMB+fGf+Dsztn4ffPmwYr+s9Ft2VLmwYewxf2vdjPDe5G1OozvyPcNN7ATMgPr2Qq4lsk1V5j9ujxo8GAELJCpjWGNuWF6iB18dgalnbiVSivm1TuA8o2e7ukL+LLIie9ZBtui41pNCcRxkGIHlwPaFvMgBJiJHJNOMDILbJDtteDVuv0va7UQNIMlzkVpgDzIFMOFBAEHLioUGcXTkOx/Yswq/2P4t9E/sCMCGf53vGsbV3DMf0Ho73z30Tzuw9Jnj7f8Yexz/tfwDbJ/dhujoNcTWD2JAu3tX+X/tbPEFrcrN6CwGQsseP+hIsSlZANRBXQLQtMfABHFdQVjMSuqHq4MCXAcmSjkycSpofKcva8CIuwYoiNwYgUbiWXh3LRYQmX6bf7yEnXcR/fb5REpCa3y2LnacnaW6ZOdDaHCgg+JAMXTRnEZYOLsWCngWYqk7h57t+jpcPvhwAC/n0Vrpwdu+xOLF7IbrRiUcntmPr2E5MHBxHz3QFPehA32QFvaPTqIxNotpZQWVuHypdHQEQ6UAlACXd0+LvKp7qHcOurglMV3JEJG0eP6z3gNiOwfXN3NmO6qWAC9NJXKrFi/fLl5s3hdcVeeYoXt9xvmnTQVnX3RLerCwDEwYgLaFurdZJmQHxLT0VdJkAiAQhufuriBdJtZq8uL/MAeZAMTnQ39WPlYevDP4vnpfGXsJ9O+8L/itAiXy6K50QYKSn0olTn5jEsmenMHiogr5qJ/omagCkc2wS0z2dmDp9EToECIEEIAg2uwtA8su+UYjsymP9B/BizzjEZvesn3aPH6EAiClLogMVFYC4Zvx0YOESvA5qXCBELIky9UG037DpUpt1TJqOpABImOVSKg8T29jOACRrn+T+HmdACiUP0xIs0ySM7xhcFwDJwu/yTeiFUivuDHOgbTmwfO5yvP6I1+N1R7wOO8d34ol9T+AnO3+CF0dfnAUiM9mcd/wA+E8/BeaOAgI/qBhiqquC+y+YhxeX9mII3Vg00YsjJroxNNWFrmolACUHOqbwxJwDeHhgP346uBf7Oicz5Xu7x49IN6GrEqIM3NXBvz7jR5G2Latiq6uX14GQb4AggIoPxPjoYABCkWyGZTgDkiGz2+dT1AASZoIlF3/FGZD2UVqmlDlQcA70dPTgDQvfgLcsegsEIHlm/zN4bO9jARB57sBzmKzWgMLb7gf+6yZgwb5mgqY6gG8PA98/p4KOXgFAenDEZA+GpjqDE7cWH+oJfps32Y2Rnip+cth+/HBgO3Z3HMqMO+0eP5wARJcCBQjYBve2CwfFN1y3nss+UL5NLUtpKy06fAMR/T1nQBLyBQxAEmIkN6NywLYJneJjiuSvTr/9dBYsc4A5wBwoFAeOHTgWr13wWqyYvwInDZ0UgI9fjvwyWJr19MjTWPmLQ1hzD3DUK43ZD0HEVCfwyAnA7RcPYeyYwzG/Zz7mdc/DYPcgDu8YxIKDnRgcm0DH2BheGX8FT02+iJ90v4Q9OQMQ3+R22HE5JRbFHe9GjR9Nx/AK4mwbIm2z+ra9G6Z2bNkJm9abLimUAvJZSp50qIDL1091IJImAKFudFX7UJqlGTdXgcMBPEKVRkHL8RKsQglmy2VbGvrTqv4qagAplDC4M8wB5kApOXDUnKMCICI2qx+cOojH9z6OPYf24I17j8Kv/XAEgw89g+l9I8D0NFCpBP+vdlQwMgA8/TtvA1a+Bn09A+isdGJ8ahzbx7dj18FdGJkYCf6/bWwbXhh9AYems8t+CEG1e/xoyIC4BsLyHeUSLf1YWx2g6G2Y7gaR39P3bTTMPm7c6DQ21zKotOlgAJK8HxzoHsDCgYXYumdr+MY/UwWGADwXvqqzxtsBfNt4fHnCH5pprkAAJJY80uFOpFbj0OEKIHpnfBMAefqrIgGQOPKIpAApVWI6UmJsxGZZHhEZl1K1qPIQuzcGugYwv3c+zp5YirdtGMG8B58B9jQDELHZfM+vvxkPvvUo7Og/hP2T+/Hy+MvYun8r9k7sbThlKyqZUenwAZB2iB8BAHFlJWwzejpzTBslbQJ17a9wnb5FCeBqGVNbvnRUUnREUWbTACTJJVg+/pn6XJQMyOZrNuOrt3wV37vze9j8L5ux9DNLw7E4iyVYAozcEa5bYUtv2fJwvYprWaNRlqtWNWQ387SPstg504GG/XJC71ivaMcqt0McZPtg+1BjUVLjK6lX4489hhfWrsXEU0+hOjlZy4DMPJXu7iAT0nX00Zj74Q+j8zWvAbq6cN5553EcnOFR0vIQzYYZlyQKQGyZDer+D33QpNcTF81s2rSpIcCpBCcFpJKg4/TTk1lTzQCkphUXnnghlk0uw9ToFHYu2Ik7Hgs50s8CgIRFE2HKXwngHmDL9/0AxHbiUpHsQyXd5h+YjubBi2niJwl/xfJIbqDI8jA7NrbzGl+iAnTWq2a9Gr3/fvzyk5/Ec7/6FcanpnDs9DQGZoqNdXZiW6WClysVdFxwAQ4edxwqPT343Oc+B3FK6MKFC7F06VIsWbIEFbFsSzsp1Xe7OMsjvp1bAYi+hCjsyVLUwYMkQZS3LVuinFol2jH1MS86ingKli8DYuxzgY7hXXPaGszvm4/1P10fZuheK9vqAGSG4o0bNzXR3or2YRIg09HsA9nv1jTFl4kvW/xg+yhWPGd5FFMez955Jzb+4z/isZ07cWByEu/o6MCS6WlsB/CzSgVPdHRgR6WCsd5e9Mybh64vVcZ4AAAgAElEQVSeHmzduhVnnHEGjjzySJx88sm4+OKL0d/fj46OjrqY2e9m43eNAMQ0yyZ+My1vsgUG074OXxCxjSqjDkzypKOIACT8qF0M3CPVKl4lBiBNAD1P+0gyoDMds3vh2t3vsl7RsmYcz2c1pZ3GJWWzj43f+Aa++d3vYuf+/Xhl1y787pw5OG5yEj/s6MD/nZ7GXgDTlUqQ4TjssMPQ19eHX/3qV0HmQzy9vb249tprsXLlSvT09AS/mZYl+Y5GZ7/brFmUcbsTgKiDaF+6yYcY1e759mGoSiAdpasvsm1bu3nQkRQAyX0kzwAkdxGoHZAZEF2nW80+VJuV/xY+humYDYD6IFH8TQ2EpmxyO/hd1is7AMkjDrI8WB5CB3wT1VH91YWrVmECgLgVZNmyZVj09NOYA+AhcQzvvHk4eOgQxNJ9AS4GBweD/4oMyAknnIChoaEgA3LRRRcFgETsDVFjkRp32e/6JzaijNvrAEQNdpRBAGXWUQcdvoEG5buuTTP6O0p7adNRqNFrlM4wAInCtRTr1Naq+o6Yth2BzXZeE43Lj1AdKcW/tJq/Yr2atS2KfNOOHywPlgf7q5qV6aerit9++G//hhdefBFPPf00tm3bhsnduzEyMYFv/PM/B3WuuuoqTE9PY3JyElNTU0Em5NZbbw3e/fmf/3kAQN797ndbgYctkHP8CGeXNn41ABAd/YV1wLbyVGHJGVDKXgXXAKsIdGzYsCH0IFRsjCrcwwCkYCKpWMGH7CglExgHiLCdr6oHRGpWoej+iulozDyxfdgzce0Yz9k+im8fY2NjODAygvFDhwKgsWbNGnz/+98PAIh4Nz4+Xv9dDeomYOMbg5omqdT4S50kbHe9Il1E6HM4ujBMAMAnUCkIVSCujeyUUaHtrg/f6QZ626qCUukIC0CKAD5MJ26tq9BA0ZUrrsTq5atx5e3iuKYCPiXZAwLMApBWto+y2DnT0WzrefpdlgfLQ+WAOlnC45LaEldpnxw/ahrB/qrRZ0QZ70bVq6YlWNTZU9MQ0yZIk5D1U0vCABAJeFyKE5eO4eFhbN9ewZNPutel2+goOgChHu9LASAfGf4Ixp4bw4bvbMDav1yLq++4GgcmDhQLhVAAyMUA7ppZUFqs3iu98QOQLOzDFuRNe8VMx29SHBbT0TzrWHa/y3pVGyCyfTQuk4wbz1mvWK9MGQrWKzsAy2Lc3rQJ3eb4fMfZ2sZrJgG7zsGmOF45qyE2FwXPSAWbHmp02nHoGH79I0D3B4J2t48CixebkbKLjjAAxJb9kGsVdd5efvnlTewOU1ZUThKAXH/O9ahuq+K+e+/DtR++FjfcfQNGJ0aLNYSnAJBi9djSGz8AsWUsVZuIYx+mjqVp56aJBtMsje3SMxuQYTpmNxaG8bssj1nNoSyhsOlfUnGQ5cHyUH0Z65U4+8q+z4/j4OypiXmM21V/RQYgoqPUCwX1cjqSohqIZI4py6CCD1muMrdxY4wv1WgKDCLzUX9mAIj42wRCkgAgYcGH6EsYAGIrTwUhlAyIaOualdfg0lMuxSW3XFLMYXwJAYjLPmx7DnwD96LZOdNRLL/L8mB5pBHPWa9Yr1ivahHdtqpGH1hRgFTR43liAMQ16qTMEpmWYNlmKMXvqQEQkf0Qz/h1wX9EBsQGQGz9E86UmgHJAoDEASFUAFJM1KH0qsQAROW9nv1QnVkSDitrO1cnEUxHOVJm7kWfKT5I0kYpG9ZfMR3uARbrVY0DrFezl3Gyv/LPVFN9G+sV6xVVV7KMg02nYOnrT10gwLchWxIs2/Bt/pbfFuV9+0nqmYqR2rGk4hEZEPVbvoGEaalKsPxKPDMARPxTgBB1LwiFDgoAiQI+bGDCtgRL8sOUNSGBBj4Fi8Sm7AqZj+GVuqzajuns8rj2YaPT9H2b7whj56INpqPGSdvSOpePNvlStbw6MKH4XZbHLPdYHvYBMutV490X7HfdEZLjR6MttUs8bzgFS12eQQlGugNWmaYanBo8w7Srq6w68DcBBQlA4tDhAiBh6Ig6IPUBiagAxFbP208GIF4WZVlAXERosjOTXenZD5tN+sB+nnYuB7xq9oPpmD0GWPdJaftdlkfz8bRsH+7BE/urmlXGGZewndvtzjVOZH9VbH9VByC+E6X0wCb/1p2LLyvickaujIXu5G0AJC4d1UPra6QZMiCqovvoiDooTROARAIhBQYgC+YA3Z3Atv0EbpdkCZa8CV2n2Dcba3uv/u6ahcrLzql0Mh3u5Ro+f2Xz26xXjXe+FC0Osn00Du7zHpewPFgeYcaJ7e53AwDiY4JpdtVkaFTw4foeZXmT+LYJgIiTsEwPNb1na1cuwdKdG4VvhKFxvQgFfNhARJy6zj4WGIB8+kLg5AXAJbcQuJwFALkUwEMAnib0J2IRGwARzdkAPHUQWUQ7Nzlzit1RfBGljIsnlCWets21vnZtA928/S7Lww/0WK9qWsL20ZiptIET9ruNnKHEK+o4kf1Vsf2VE4CoA26KU1XL6Dv5fQ7J56xkfWms1AyIroAuOuptikpaBkT8JPaBUOmwzTjaxp1UAMEAZJaDnAFxO+4oWYui2blq90kPyrP0V0xHuECYdvxgebA8KOObsOMS1ivWK9Yr+rjECEBMx4DpKN20MVQGdNvxtGobrqPGfOf5i3ZMS6XE72oWJCwdNgAi2rVtRHddqGgDG6bf8wQgztmEe2qzOC3/ZJEByYBJIgNCsQ99sG4KpGHtQwffWdg509F4IEfefpflwfJQB9lqzLcd08/+qnFQzn63xg+OH3Y+qCBGHVao+4j0cVsr6pVxD4jrfgvJDFcgVJXLdHSm7b34fcuWLU3DON2x1cGHKKlkKkwARPy2YsUKYOKL2HTfaU1pYZUOU1ZFdkYFIPrMqSijb5L1pQh1IhmApDx6LyoAmQfgoNBjGv1btjzstQ/qsp+i2znT0byMJU+/y/JgeaQRz1mvWK9Yr2bDuuu+PR2YmMai+njUN16N+546bjfZedM9IC5k6stwUN+bAIicVXEBEDmL68pU6BmQAHyIR7nV3NbP4TNWBZmORf3Ng0EqAJF0MAChDagzK1VUAHISgH0AdtA44QIgvuUC+nsfAIn7Pq6d2zjCdDROeGTld1kejQNFto/ZmX0dGIeJ56xXrFdUAMJ6NWstZYiDTgBCufk8rOL4gmUqAGTii0GmRF4qKPdy6AOk5ctry410AKLXUwXvC0Im52raH1LWDMgpRwB7xoknVdHG4NFKFRWAhKQmDQBSVDsPOzBhOprvTNEnRGz+iuJ3WR7xZ6pZHmbwbIuTrtlZ02Rf2Awhy4PlYQPPcTIDrFc0vTICkCjOwDf7ShWIELptzWjYDIjvTg/TDK0EIToPVNDCAIQ+ar7/WuC2/wD+ajO9TiolSwJAXHtA4upllIDu8xUugO6zc9U+xb9tkx2+PpjsPEt/xXSEH7j7ZMp65V5HH+UwiTg2xvJgeXD8aPRa1HjcznGw4SZ0m9OyHYumbnpJI6CrM5qqcoulUuhb37T/Q5QRlxFKOkxLtfQjdeXgIOrgJqkMSCqDbmKjaW5CXzIEHJioZUFyfUoIQGz24RrwinetYudMh/kYz7z8LsuD5aH68LADLPZX7msCXJuKsxxfsZ2znWdl5w0ARH5UNQTfmcx6R32DTN/eCMrgKAAglkfehi5emzarmwCI3hTlCN2odEgg5eNTlu9dtHxh+xfwwEsP4PFXHs+yS8l/q0QAxDY7LMGFCorFb6ZbxHUgUkQ7ZzrsYDEPv8vyYHnovidqHFT9DesV6xXrVSMH2sU+mpZgme4OMA3IdcfjG8CobfhAhmmApdZxARC5CV18z3ar+eLFs19Iiw6fY05+hB29RVdfH9zzIO7bex82vbwJW/dsjf6RnGoeN+84dHV04ekPPZVcD46kbxpP7qOyJXFwXfPjOw1DAl9ZrhXsnJKaZjriX3bmmnBhvarZmuBD0eIg20fzRGRa8dzmx9k+2D5cE4L6RB914qhd9Mp4DK9v0KSnA03gQz+TOArjZR1T+yYQoi6/EnV9e0CypkOnx8fnrN47wdIlq3D1h67GeZedh6u+dVVWXUrsO+svWo/5c+ZjzfnvrB11uzeBpgUbvpZAOxGaMN2E7gP/Eny4nKHNifqyoWnbud4vCq2mOkxHbR8GZSDl8rssj1kOZB0/KLpPKcP2YQ4CbB/2SwRZr2Z5k8d4t6x+l3QTug/hmQY2toGJS5Fd6xx9BmCq6wMg6sBM0uhah2kCUabBu2+9JmWJV4SxaeQqLgBSWVTBzQ/djG8+8U0cmDgQ+Rt5Vezv7kcFFRz4xn5gBMCzefUk5nfnA3gDsPFPNxkbimIflB6ZMgxqvSLYOdMxywGWR7h19irY8m3cbtU4yPbB9iHHOr7VJ673bB+zepT2OLFd4nk9A6IOwPU1mfKdfsylBB46s1ypYRWsuI7MoxyNps/UqY7WdlmhvgdE7buPjuHh4eBCw+27roNYxiWV0Hf0nw29qr+vXbuWEiewbt26pnLUuqKiqb7Lsdz07E14dOejeGbPM6T+FbZQyfaAxLUPIfMy2DnT0eyHhA3afLV4l6bfZXmwPEwHurC/qkVGtg+2D7aPmi2I8XawB0QfyNuMxHXOvmnWXz+tRQUf8puyjG3wbwqk+iDXtO7TBUBEfXmsrimNbkK3+oWGahsyqIu++pCrZLxOAxVEZA1AVt1jX7ZRWLBh6libABAT6a510SYQ0kp27grqTMfssivbjF3SfpflsarplLk84yDLg+VhGpfYACHHj1kOcPxIP35UtmzZEgAQFyqTIvEJxAQwXEs4VCPQgUCYGRPTrJ7ttnTXpYIqONADdpD9EM/MjeoqAHHRYTJo0xIsBiApw5k2ASC2bBZl1rsV7Vz1G7bTdKRd+/aBmCYHTJsBZUC3vVMndFge9IBepPjBemU+3CCveM7yYHmw3531pWWJ500ARA/WJkJtgcJ3UojJiVDv37BlFmyDDtv+DylCeRKWaXbYREeQURm/rq4BEsjs2LEl+I1Kh2mQI35jAMIAhMIB0yZ0F3CmDspb1c7L4q+YjtpMtWlyRvroLOMHy4PlYZq40H102HEJ6xXrFevV7DLgOgChDKJtxkZZdqQPkvTNklE2oLvWsKs3mi/qr7kNCRrEv9U9HOqMpQlcid8CQKMAENmeACCuzJBpUFm0DIhz4HsjZVjcAmVKlgFROU4NgrKODyy3kp27nDnTUZO4yoe0/S7Lw3+nA8vDftGbKZKwv3IftW0av7Cdz2qSb6+jbezJ8SP9+EECID6A4QIP1BkDtQ3XLJjanros6uGttUyEBFIqADE5NbkHRB/ImZZMmLIpEoDo7Ug6TDS4hul5ZkAYgLQAgJrposiAUO1DVHHt8dDttqh2znTYT3ainkzjCqZqhkG3BN8SMrW8baDIetXsX1geZp1mf2XWFbbz2cEw+6tGHWllv2tdgqWSKFPjJiPwBRfT0M42ODel2tUZPPFvWaYOPmZOpRLv9GyEDYTYwIfafgPQEdkP8RgyIOqlhrKObSkBA5AcB/olyoDYgINJf31LsIpu57J/TEej7eTld1kezZua1RhFHSjqcU23Q/netG+J7bzGrSKOS9g+2D70UU4S492y6lXDKVgmpycJ96Wp1MG3bZipCkJ3rDqq9YEdeSSuAAX6xvKk6aBmQHxZHN/wm5IFSeMULGe/eAmWT2wZv6/dhO6zD1+nXPbsajtrO2c63AGd5VFbYhY2frBesV6pYxuTHbFe2a2E48csCM5ivFtWf9V0DK/rZBcTgEjCSNXZPN9yLlm2Wq0Gd3KYAIjehm2DrTqQc9ERBoCoMzM+pTG994GQOADEVNfbRwYgXhZlW6BiBB96MHXNxCZtHyr9rpn5KHbOdDTeYG7KElN5ruspy8NsuWwfteVRrFezey+o4xL2V+yvwthOu+tVaABiWl5kShP7fnMFQ9+ATgitfs+HkgERm803PVQ7ScUHpMLQQQUgquL5aLC9zwOAuL65rtJ88WFU2nKtV6IlWD4++pbnJG0fYcGPCvxdtDAde+sDwTD+iuXhthDWK9Yr3yAxjA1Ry7Lfnd33Y7JBn11SZcbymBewQN8boiYQ9BiclzwCAKJ3zDZAcKE126kLFKVSFUYCB3XNt3rKlChrO2JXAJDK3MbgY1tO4tpcqZ9qpYIdtXXT0i9pJD4gIcrZMhJOQBDxJvQo3wr6mAMAOX4ecN3ZwEfvBSanfcNt4vuSARCXfdgcdavZOdNR0+2i+F2WB8sjjXjOesV6xXpVAw0qcFBHNi6AoJZLYryrTnZR9rSp8SnsuEQsKA8uIvRlLHQGUG5QlowxZSNMzLYRogvFdceHusGcgup8dAyfsQroW1/rrrYJXfwkQIjpKF4KAIkCQqIswYoKPvICIKcuBD77NuCibwCHpogAw1esxACE4rQotmAaCPjsQwU1Sdu5FKm+VKjV/BXT0bych/VqdsCh2y81DrJesV7pvtB3WIdpgpfjR/Mxx0Ua75bZzutLsEwZDH1M5xpgmJTYlnLU2w17C7sLgJjAQBw6AgBieNQ7RUyXETIA8SGCjN+3GQCxpVtbyc5VQKRPZjAds/ajZ4jT8rssjxrPixIHWR4sD58uquOyMMCW4wfbuYwwYe5RcQFgk79q2gPiGxZSUjImxCZ+S4oQXwbEtNTEBUJcNJsAiAo+RN04AETUj7Q53Ccoz3syQMphCVZM0szViwhAOgC8F8CX6BTLm9DDGLpus0nah+pUbLNrkrqwEw26w2I6aHpCmb1LYmDC8mB5mDjAdt4MjEyDLxPvijC+Yr87KxmWR3LjdpNe1ZdgSZb7TnHQZ4B0I/KtMw9z0ZDJQOvgQ7w03Mshfjbdcq62RVlvKMtU9zXeoG7qU1wAkjUIoYKPoF8MQGijjKilBgHsp1eWAMRXQ8522cBG0e1c0sd0uE8jUvmk64RvdtR3w7RJx1geLA/WK7v3Zftg+2D7oNtHAwChoD3Tmm9buk4iHkq71LK2E6lEfdumcFsg1UGXjQ6RBdGzHrKu61JD3yAxr/cMQPLifPzv+gCIDVzb9mrYepS3nTMdjZJhefhtR1965vL7ruwNJV6xPFgelElN9ruzS5myHCdy/GiN+FFfgkXJCpgMTvwmHbZP6D7H7jJWNSOhuz4dHPgyIFnS4XfTBS/B94AUTEDmiwhNtqPffyNBvmqzPuJcAy3bIC4JO1f7yHTMSonl4Z5d0yeV5N9sH25LZ71ivdJth/0u+13KWIEybrfFc+s9ILbjtHyI3jYLRemk6SQu1S2I98uXmzeFy3LyKF7TenT9eF1bsJIDNdNAikqHbemLb8BXuPcMQAolEpkBMemXrq+mAKLrdlHtXGU602G+3EufSInjr0wDdZt/ZHmwPKhxkPWqcRCb97iE5cHysMWJPOJHKABiynDoAxgVgLgQtA4sXKM8HdS4QIhYEmXqg2hfXfOsI7uk6UgKgIRZLqXyMLGN7QxACglAfIPPKMcxZmkfJqaaJi+YDvOa6qT9FcujdjkfBaAXJQ6KvrJ9sH3YJlZdE6wcPxrvVzJNxLGdN/pEPUZQVjrYJkVlW5FuQjfNTsoBvm/wrzt4yuiOsrbXZVA6EPINdIRBx6WDAQhFshmWKeIpWBHIN+0BaUX7oA54w0xM5GHnTId5RlEdHLs2u1OAlDp51ErxY+XKlQFzurq66kyanJys//vnP/85ZBmKK4hbXvZD9OHqq6/GBz/4wYYjhXVAk0QcZPtg+2C9WtVkZ2Hims836PG/leKgE4DohFMGOrbBvY7SbScF6Gfayz5Qvk0tS2krLTp8iqe/5wyIz/yI70sMQMIOynz673tv+57pbo52tXMKD1vBXzEdzf6FwpOkJqCI3i10sc997nNGAEKJ+WzndlDhi+++0wejzirz+KrGeYptst+l+bQs7LzpGF7RNZsR2Jyqbe8GZa2Z7W4QySLb7BnFwedJhw1I+RxUmgDE59yMs1X3uPfchI58eVW4uQocDuCRvDqQzHe3bHm4oaFWtQ+dG0wH+105gJC6UYb4ceZ7krH7RFr5AfDg1lpLEoCY2uV4br/7oNXHJex3mzU+z3Fiu8ujIQOiIkObw3MdX6gHDtMaOt/yJ5dA9He+AbULpKRNBwOQREJmQyMD3QNYOLAQW/fMRNEwn/hMFRgC8FyYSoSybwfwbQBVQtkEirgASCvZR1nsnOloVuo8/W6R5CH6IgDIg0sTMPwEmjjzq7MAxAbyTLJznXLZLvG8SHrF8mg2Bn3/olqiyOPEdterAIDY1pAJ5lAvqzKBDZvPdO2vcJ3KQ1Ek35IPX4ouKTqixAuT809yCZaPf6Y+rypIBmTzNZvx1Vu+iu/d+T1s/pfNWPqZkFE9iyVYAozcEUXy9DoqAHGl3Y2yXNW4FtW28c63TEC0TdEll52XRq/ooku1ZGz7SLV39MbLQsfKu1fi5z/+eaEBCNs5XS+LUrIs9sF0FEWjav3ISx6JAhDKMaAusGNDg+J3Ua9arWLTpk3Wkz+SAlJJ0HH66acnomEMQGpsvPDEC7FschmmRqewc8FO3PFYyJF+FgAkEYlbGrkSwD3Alu/PLsGyARDbyTiFso/bk7GPuCyPrVdxO5BQfaYjIUYm1Mz8f5qP3Y/ubmkAkkgcZDtPSKMSioOJ9iZ6Y+yvovMujZp5yOOEtwzDCkD0JURhd9pTB0GSmfqGF5XJvjSvLUtjajMrOih7VCiKlCUAMfa5QMfwrjltDeb3zcf6n66nsK6xTKsDkBlqqKdgUbIbudpHQTJrgq2x9Cq8JqZWg+lIjbXhG/4qgK3FXoJlWi3giqUqE3wrI6RvKUqmk+08vAqnXYP9VdocDtd+FvI4/NwzGjplBCB6t03LknxHfZk2l/uclo1dUQFInnQUEYCEU8eZ0gUCIJH6LysxAPGeEJKlnRdpYBJLr7gyc8DEgZIDEEEyJZ6znbN5MAeYA5IDIuuxtzpSZ4gTgKiDaF861pdZUEXg24chyurfdvVFtm1rNw86kgIguasuA5DcRaB2wHQTurDNlrOPAmVACiVg7kw5OFBwACJOwVLvIKFOKJoOV3HFcwYg5VBnpoI5EIcDR5/1unr13sG+OgipAxDxVj9dQf3N93Hf5m0KoKAOomz90vtAaU+nK2k6fHwr/HsGIAUTkTg5239kq+0I08LYeVn0qmDawd0pCAdaDICkFgfZzguikNwN5kB+HCABENm9qEDENuCnDurlTK7vhB1KpiPOQCsJOjZs2BBa2uvWrQtdJ/UKZQkgJVmCBVS8J1C1gn3wzGjqlssfyJMDEoCEPKwv7S6r94D4bmFPIg6ynactUW6fOVBsDhxx8op6B3uGejE+MBH8Pa8yBNJFhD4AIRozLTlSgQwVVKiDJ9dGdgrLbXd9UI4fVNuPQkdYAFIE8GHa8L6uQgNFV664EquXr8aVt4vjmgr4lBCAtLJ9UAcmhdcroqozHURGZVQsdXnMAJCMyIn0mSziINt5JNHkXil1+8iIQqYjI0ZbPqODD1lMgJAAgMh7QMQLVwaCsqfBdbmfaQ+J6RhRCgCRgMcFMKizwCa+iXaHh4exfXsFTz7pXl9vu66+6ACEeroWBYB8ZPgjGHtuDBu+swFr/3Itrr7jahyYOJCv5utfpwCQiwHcBWCyWF1v7M1sBsQGQLKwD7VPvj1WRjsn7AFpCb0iqArTQWBShkUykUeEu1LrLJgC8I+128rFMzg42MCd/fv31//+4Ac/WC8nfxS/iUfedi7bURuRZVxsTySes51nqNnJfCoT+0imq85WmI4MmEwAHrKIyH6IR+wBEY/YjN60Cd0GAHzH8tpINQEB1xGhFAAiBzziXpDgGalg00M1oGDKVtguN7QN1IZf/wjQ/YGg3e2jwOLFtc/YNuIHzNy7Nygj+xAGgNiyH7feequRrZdffnnT72HKispJApDrz7ke1W1V3Hfvfbj2w9fihrtvwOjEaH7ab/oyBYAUq8eW3vgBiC1jmZR9mDoW2s4JA5OW0CuCzjAdBCZlWKTw8hBhbd1svPFlOk1AIYk4yHYeTikLr1dEcpgOIqMyKtaK8lAzH4JNEnxEBiDqINs0cHfdYK4P3qkARMrXlGVQwYcsV5nbuJFeOuEwM8Ui81F/ZgCI+NsEQlx0UAFIWPAh+hIGgNjKU0EIJQMi2rpm5TW49JRLccktl2RkliE/U0IA4rIP2yZ038AkMzsnAJCW0CuiGhbePpgOIgcyKnajecLLdvmo2ivKRAPbeTpyZDtPh69RW2V5ROVc9Hq2ZVcq+Aj8T5gMiM9hubrrOqZP1pNlfGVN2Y9EAYjIfohn/LrgPyIDIh5bFkSnO2wGJAsAIvpoAi3id18mhApAoqtrRjVLDED0wYf4WwXfpvP6KZlG0Y7PHm0DH5tU63ZOBCAZaQd/hjlQLA4YAAjbebFExL1hDjAHmjlgAyBy6VWAJWbuAmnYAyIHLr5BB2VTugos5L99m97U+wx860/rmYqR2rGk4hEZEPVbUegIll+JZwaAiH8KEKLuBaHQQcmARAEfoj9hMyC2OiTj4VOwSGzKrpD5GF7TPgzT2f5x7cNGp2sfiD5wCuycAUh2KsNfKgYHJoC5+3qw5MVB9O/sxvRYFSM4hAlMA6iio7MD/dUu9Ex3Ai8Dr4yM4dN/+yUcceQidHV1BTSwnRdDlNwL5gBzoJkDYbIfwZg98Hwzj378rg8E6EDEdxKW/h35t+5UbRve1f6YgIIEIHHocAEQWwAw0RFVOW17OdT2ogCQyCCEAUhUUaZST1xESLEP8XF16aJp4OLaK6IDFfG36Xhum+9Qyxvtoyx6lYqUudGycaCCCl71wnwceGgC+1+aAMaA6qEqJiemMS3wB6qoVCro7Kygo6uC+UPzsWf3biw9ch6efXkfdu0/CLns2HWgC9t52R3qpFkAACAASURBVDSH6WEOtA4HfABEZD7E6Vf1DIgEIL4TpSjgwTTo0FnnGjy5Mhb6YMkGQOLSUT20vtZlQwZEpcVHR1SVSROARAIhBR4oLpgDdHcC22YPhbGzvSRLsORN6Da7smXnfGBDzT56wYPjIkQfGK9/pyx6FdXQM6gXyj4y6E/UT5SBjiWHBoHvTmPX44cwfnCqDiZcPOmoVLBw/hB+971X4Y2/9l/QNzi3PvnAdh5Vm2brlUGvBDVMR3xdSLKFdpWHC3wI/qo3oEsQEmRAfM6MCixcS5NEG76lW5QlU/IbJgAiTsIyPdTlIaKuLwNCpSOKQlPAhw1ExKnr7GuBB4qfvhA4eQFwyS0EbmcBQC4F8BCApwn9iVjEBkCkXto2n7tsOIx9+GyUbB9l0auIcsyiWij7yKJDEb/R6nQMTffgVbvmY8EjVfzo/t0YGa1dxEV9Vp35Krzvfe/D0lNXoqO717ovixJf5TcpsZpSxutX2M6pYo5crtXtQxLOdERWgVQqhpHHCW8ZxshLtZNgxaOeeiV/U4/fJQEQWZE66FAdln5ylWuA5Hun9kM6PGoGRJWMj456m6KSlgERP4l9IL6+1jfZrloVSimoAEI0GnUJlq2us6MFDiChZhqyACChJB6tsA+AqAMCPUtHGVCELRPVzou8BySUXkUTYya1mI5M2Oz8SDc6cPT9gxh/dBJTe6vYN3IQhyaCNVfkZ6CvG2ecchKuu/6DWLr81Vj1lrcGdW1LIsPasKkjeqxkOyeLK/OCbOeZs9z5wXaUBwWACKbpWRBjBsR07K3q8MS/TRtcTcfeqifwqG3YLvBT2xb/Nt0/In43LZUSv6tZkLB02ACIaNe2Ed1Gh22Jlk1z8wQgzk31ZdksXCIA4rvXRtUx07G78n1Y+xD11IGJ7Rhqip0XGYAUK5xxb1qZAyfsn4d9tx/Cnq3jmBa7LavV2U2XIQjr7erEH77/Srz1ot9A39zDm/aBsZ2HYCYXZQ4wBxLlQBgAEozr5SlYpj0grvst1MGLChBMMyZh34vyW7ZsaWKMfvZ5HXyIkkqmwgRAxG8rVqwAJr6ITfed1pS+VoGUKasiO6MCED3To9OpDsBMUjaBEwYgidpDc2NFBSDzABwUekyjf8uWh732QV2Glaedo8CZNZokuBRzwM+BU3ctwPO3jWDfi4eMhSuVAJOQnt9461m48rc/jIXHLA21DIvtnMReLsQcYA5E5AAVgIjmZRZELMNqugldFPA5rLjv1W/o4MIFQCTIcWUq9AxIAD7Eo9xqbsvUDJ+xKsh0LOpvlgIVgIiavqVeDEAianmcakUFICcB2AdgB404FwCh6J0JPOsA2pfJpL532TkDEJq8uVRrc+CIyTnour0Du54Yx6HJqQZiTprXj//W3Ynb9o7ilxON70xUv+7kY/DhP7kR7776ffXlV6ZytslAtvPW1iXuPXOgqByIAkAELU4A4rp11bUEyzXw8A1eUgEgE18MMiXyUkG5l0Pv5/LltX0bOgDR61GWoTiXNRn2h5Q1A3LKEcCeceJJVWlaV1EBSEia0wAgedh5XABSGL0KKT+9ONMRk4EJV09aHp2o4OiXBtF3fyeef3Q/xsYn6z2+fMnh+M1KBWt37MUDh2Z/t5F00uL5+NOP3YRr3v+BSACE7TxhZQnRXNJ6FeLTiRZlOhJlZ+zGiiKPsABEEm4EIGFmVUy3LNu4Sh2429a4h82AUE600oGUBCE6DSpoodLh4oP+rqwA5P5rgdv+A/irzbFtLV4DJQEgYhO6zz5UYC3+HdVGTRMJviyLqEOxj7gApDB6FU8rwXTEZGDC1dOQR+90J455ZR623T6CA+IOkJnnz45ZgLN7u/E/XtyFh8fMS7RU8k47fhH+6M//Ar/13vfXAYhvNQIlFrOdJ6xEhubS0Kv0e938BaYjD67bv1kUecQGIIJE33G8vguQwpy+4XKcOiiQ7K8DkDNWAX3rm/Z/iHLiMsKmo3rFi5m9InIplSpS/cK2pOgIA0DyVOs0N6EvGQIOTNSyILk+JQQgpgMafBnGoth5XABSGL2KqdRMR0wGJlw9LXnMmz4B3bftxd4n9mBisnYK1peOnIvewwbxF8+/gidHxUYw93PB2afifR/6Y7zz3e/xAhC2cx83s32fll5lSwXAdGTNcff3iiKPMABEUCSP5K1nQFQy1QGp72xxtR7l5Cff0iQKCBJ7NWyPvA1dvDdtVjcBEL2tNOkQ36K0n6Wau2Tyhe1fwAMvPYDHX3k8yy4l/60SARATc1Q7VcG9KKufRCfr52nnV9x2RSn06orTmI7kjTV6i0WVRzeOxXE/nYNtG5/Dgb1j6OnqxHd6u/Afiw7Dp7ftwQseANLZ0YE/vu5q/K+v/CNGxg4FAITtPLqehK1ZVL1iOlp7XFIWvQoLQCQIaVqCZbo7wDRg1getPqBCuezMNTBXv+cCIHITumjLdqv54sWzZpsWHT6gFdZxpFne1dcH9zyI+/beh00vb8LWPVvT7EYqbR837zh0dXTh6Q89lVz7R9I3jSf3UdmSODm7+fFtLpfAVz2uU590yNLOP3/n50uhVzcsu4HpSF7JQ7co7byo8qigF0eMvB59d2/FjsdfxMLBPtw2ehC3HT6IL+8+gN3j7iVYrzn2CLw8MoZ//vZ3UenoDPhDWYqZdzxnOw+tyqlUKLp9UIlmOqicyqacKo91Izc3fNR0GaHeq+AeEPGjb9mRWlFfB24CH6aLi2QbVKChl/eBEHX5lajr2wOSNR0U+rNRm8avOMHSJatw9YeuxnmXnYervnVVHt2L9c31F63H/Dnzseb8d9aOup29rDN6u4INX4tePU5N00WEPvAvwUeR7ByHoRx6NbyG6Yij0AnVrdt5geXRW12Gw186Frj3Cbx6ehqf3bYHH+/qxB1jBzHuOAVr5UlLcM373o8//OjHcHByyrsBne08IaUC0Ap6RaGW6aBwKbsyZZbH7//iU2QgYryIkCIG08yKWs8GQFyDJdcGV98gy1TXB0DUgZnsu2ufiw7CbI7et1G3lZZgVRZVcPNDN+ObT3wTByYOUFSjUGX6u/tRQQUHvrEfGAHwbKG6R+/MfABvADb+6SZjnSj2Qfl4Wna+6YlNpdCru99xN9NBUaSUy0g7L7I8KujBnKlXY3D7YqzZsw8XPLgVH3vuFfxsfALThstABnq7MPy6U3DJ29+JU844G71zBurLd11LlcNMJtomxZKKg2znKSs+sflWsA8KKUwHhUvZlbHJ44iTZ66/mOmKLRtSz4CoA3B9bal8px/jJwfg+uDHlRpWB+2U29RdRwfanKf43XZZob4HRO27j47h4eHgQsPtu66DWMalb/ilnjZkAiBr164lac26deuaylHrioqm+q6AddOzN+HRnY/imT3PkPpX2EIl2wNiOqjBBnxtS6vytPPVX19dCr1avZzpKJLNF10eFfSjb/oUnHDoTBz5wovY9eQvceDF3di16wAOTUwFe0MWLejH/KPn4LVvGsb5b1qN444/BWPKEi228+w1ruh6ReUI00HlVDblyiwPCggJ9oDoA3nTBjdRxgUGTE5RP11KBR/ym7KMbfBvAj26apj2cbgAiKgvj9U1LcMyzf7oFxqqbYh/2+gwqXErAZBV99g3/Gdjogl9pU0AiIlbrn1OJhCShZ3HPQUrIa3gZpgDmXFgsNKDXnRif7UTVSxG38QS9I0OoXu8G5iYxNT0OA5V9qDa+wL+x1m/h+VHn4xjjjoBnR1dTbGX7TwzsfGHmAPMgQgc0AGIbELNhlS2bNkSABDT7L3tlA1RnrJ/QpZT+27aLCu+rbcXZoZXAgCVDttt6a5LBdX+6oO2IPshnpkb1VUAovbVt/zKxBPxGzWLkXUGhAFIBMtLsYrcAxLXPlQ9zcPOS6NXKcqamy4HBw6r9OKy7uV4Q+dRGKh0Y9v0KL458RS6MIC3dp2EEzoOR0+lA1OYwpapl7Bh8jF89rQbMWfiIObMPRzVBcdh77i4Kb12AIUrxlBWFUiu+iYaRDnb5IVswxfP2c7LocNMBXMgCgd8IKQJgOgOzuTQbI5JOCPXSTqmQU/YZUum7ITKGNmebf+HLCtPwjI5WBMdQUZl5i4R0YYEMjt2bAmapNLBACSKGidQp2QZEJ0jtj0gVHCRtZ3zwCQBneYmCs+BDlTwvp4VuLR7OY7qGIC4Gf0QprB1eh+60IEjK/3or4h/VYLTYPZVD2L79ChOGjgemJoEOjowNWc+xpechan+BVh17rkBzdQ4mHc8ZzsvvIpyB5kDqXLABkLER+sAhDKItg1yfBtgJXVqOX2TepQN6K417OqN5ov6az2QoEH8W93DYeqfLpEA0CgARLYnAAhln4raXtGWYDm178ZUdTO7xksMQKjgQzLbB5azsHMemGSn+vyl/DhwVGUAn5izCis7jwzAh3yqqAaHY5CeSicOLno1Vv/OWuzYO+oFH2znJK5yIeYAcyAHDqiAhARAfACDsuzIN8hX23BlUVR+qcuiHt5ay0SIRwywVABi4rHcA6IDA9OGbFM2RQIQvR1Jh4kGl6zzXILFACQHK4z4SbEEi2of4hOuPR7UZZSq7VJP2HGBmCDDWJa9RRHlyNXagwOndi7Ax/rejFd1iGPsoj8PP/sybrz1R/jyrd8xNsJ2Hp23XJM5wBzIhwPWJVhqd+SSJNPgwwdOTGTZBufqJWnqt9Ty8vc6+Jg5lUp8R89G2ECIDXyINsICEPVSQ0mrbSkaA5B8lDz4aokyIDbgYNJf3xKsvOycAUiOtsCfzowDCzv68dd9b8HKzoX0jIehd893Ab/36e/gl8/uDt6GXYLFdp6ZyPlDzAHmAJEDDadgiTq2bIbrd9252b5tAhL6N12ARn0nj8QVy6L0jeVJ00HNgPiyOD6ZULIgaWxCd/aLl2D5xJbx+9qyjbiTAbnbOWdAMtYb/lweHOisVHBR19m4rudEHNPRE7kLXzg0gdEFS3HJ0jfhv114sdUH6B9gO4/Mcq7IHGAOpMyBpmN4badayEG97I8pW0EFDyYnKQdVvuVc8htVcXHTxBeDfRm+k61sG2zVgZwJPNSzLWL/h3gMe0DUbIpKf9glWJInPhASB4CY6nr1iwGIl0XZFqjEvglZt7G49qHST/UBnAHJVmv4a/lwoBMLsQgX4ZTOQ3hnzxhe29WPPnSF6syG6XF8bWwJdlXm4D2vOh5vPvIEXPjWC7wghO08FJu5MHOAOZAxB0IDENPyItNyKd9vLhDi44FwrPV7PhQAIjabb3qodhKXD0iFoYOaAdFBmo8O0/s8AIjrm+sqzRcfRqEr9zolWoLl46VvWWTS9iH74/tug32UBdj6hMHv25oD/dXzMaf6RkxVHsYNc8bxn7sWBEfxhnn+z+Bh+IdXFmDbeBeWDO3Gh1/zBpw4dGToW9FtR/Tqk2W+2M12HkZ6XJY5wBywcSAAINRNra7shO1UK4qzUgcw0vnZblMXZW1H7AoAUpnbSKptqYptM62JDhXsqK2bln7JQZYPSIhytoyEExBEvAk9yreCPuYAQI6fB1x3NvDRe4HJ6YSMt2QAxGUf6kDftpdKcjUJ+1DBPGWTeuATcgAgqehVQuoZphmmIwy30i9rk0cHDsPc6uXorC7ESOVb+Kv+JTi3azG60RGqU3uXnoV1z2/Dll29qFam8RvL5mL1klNxWM+gEYQUKZ6znYcSdUNhtvPovEujJssjea6KBeXBRYRhZz0oNyibBjm+TbEmACLaUY+6dd3xYVsSpYIclV4fHcNnrAL61teqa0uwxE8ChJiO4qUAkCggJMoSrKjgIy8AcupC4LNvAy76BnBI3L+VxFNiAKLbh0nXTRMBlN989mHb1+Wz8zwGJqnoVRK6GbINpiMkw1IubpNHT/VUDFZXYwJPYbzjB/hi/zk4u3Mx9fDdeq+rJ7we93QAX3liF7bt78ARAzvxR6cNY/ncI4MypqW/RYnnbOfRlY/tPDrv0qjJ8kieq/UlWKaZf/1zpmVNahkVJEjH6KujDp7UDItrAOMCICYwEIeOAIAYHvVOEdNlhAxAklfWWC22GQCxLasoip3nMTCJpT9cmTkQigMdmFM9B33VN+BA5S50VJ7G3/X/Gl7buShUK0Hh416L/UtOw2ceux+bn5vAoekp/Papx+DCo09pOpJbncDT76eKEwejxnO28/Di5hrMgXbhQNMeEB/hlCUWsg19htV1caDu4KICEJEBoWwAp9JhAiAq+BD9jgNARP1Im8N9gvK8JwOkHJZgxSTNXL2IAESsxHgvgC/RKRb3gIjHZR/SlmSruq4naR/qt2zZS9kP9QJEHpjQZc4lW48DFfRhTvX16Km+Cvsr30W18hL+vv9CvC4KADn6NaguexOemRjHx3/y73hm3xRev/gQ/vuKCxpiHdt56+kJ95g50M4cqC/Bsg1WVOZQ9nP41p+GuTDJJJh69kO8NJxKJX423XIelY7qvsYb1E19igtAsgYhVPAR9IsBSLr+YRDAfvonJADx1ZDZRBvYcAHwLOycAYhPgvy+lTnQgaEg+9GNJUEGZBL/r71zj9KrKtP8U0mF3MAQQmJLZjAEg2kNQVGBlgSGgQ4SBAVGkxhFkxYFZalx6ZJmtRZB2h5bbWkvRMOsHlYroAwgymUIAk5biTPYTEYKWgEV0mYYkUAbyA3IpWbtr7Iru3bt2zlnn3P2Od/z/ZNKffv2/t79ntrP2ben8Q8Tz8Rbev8ks1l7XnEEdr36rdg9YQq+9PB6/O8te/HvXvE8/u4t7xg+cIVxnhkrM5AACdRMYIQACZkVMK359p2iEVKufJPqS2s7kUrkt20KNzHOYoeYBdFnPWSZrksNa/attXoKkFQ942+XT4DYxINtr4atxizxERq7sq66NqH76TIFCcQhIGZAJg+ejrGYhh0967AHf8B/mXgmTujNvgdk9ytmYter/wz7Jh6Kbz/+U/z0qb3Y8rN12HX3hlFHcjPO4/iPpZAACZRPYHgJVshbT7U5rgGKbSrYJy5cD0/5nZiR0D+6OPDNgFRpR/kuLLmGGk4rKsWiFJdg5TLUfBGhKXb0YzelUBD/+mJxhFjY/x+ZxydyfGVTgORyPDM1iEAPxnc2oI8ZPATbx9yNvXgG105chBN7X5V5E/ruQ1+NXUeegH0TpuD0v/wADj7hHdg5sB4/7vtKhwjjvEEdg00lARIYJmC9B8R2zKfvDYu6kdw30NcHOSFHhs6ZY94ULsuSR/H6jvMt246QdfaN6IcUIEm5Sc6A+JY62gYmUoTUHh+8CT2pfsXGxCXQg4k4ePBcjBmcjO1j7sRe/AHfmvjn+LPeV2FMRgly/yOb8Xe3P4h/ffYF9L5+Bua+75M45tBBrHr9AqsAYZzH9SdLIwESiE8gkwAxvfnUhYrpJKssp3GYTNRFjUuEyE3orgFWFXbEEiBZlkup7KJtbKcAiR91BUo0LcEyiX7fMbi1xwcFSIFewKypExiLGThk37nowSRsG3Mz9uD/Yc2EP8dbx2UXILunzsKuf38CTl50Nv7yxqvxgyd24lWTX8KVx5/hPIzC9LdYcBtxGIQ2Gxr77/lCxnnqXZXtI4HaCOS6CV1tbcgDS33o6W9mQiy3zarY8urpbTfAlmkHBUiIZytM05IlWKECxEU2ifjgwKTCzs+qqiYwCWdgwr43YQwOxvaeO/BSz0N47zOnYM7W2ejZNza4OZMmjsWxJ8/BpNmvxX/4xIV40/svxe+2jcXk8U/hvy5Y4iyHcR6MmQlJgARqIOAUIHp7QoSA7W2sPgtiux9Ev0tEtiGk7tC0IWWVZYdvYKh/zxmQSFHRYgGSVdT7+r/ve1t9pjtGbHE+/9b5kRzLYkggPQKvGFyGcYOvwRhMxs6e+7Gr52eYeteZGP/kHGBPb3CDe3t7cPln5+N1x83ANY/fh3t+swtjx0/DmN7f4ubTLswkQOr4e844D3Y1E5JA1xEYdQyvIGDbRGp7q2/bu2Eqx/ZWxkZenS727RHRy6jTDpuQqlOA+DYHm9rWmin0tYPAYQAeaXaMDww8PMKApsYHBybN7odsvZvAQYPHYDzmQ2xG34WfYXfPZuCHZwP/8nrg5YOC8R18cC++8Y2TcfTRvfifW36Jz//4xxg/YxbeOL0Hnzvu3EJ3XlXx95xxHuxqJiSBriMwYgZEnUGwkQi57Mh1Wk7IenW1bn29qvqdb0DtWgZVth0UIPFjafK4yZg+eTo2bd2UvfCrB4FDAGzOntWZ450AfghgMHK5luJcAiRUgKcQ5ykNTAr1q2rcHlQL7QjCVEmiHozD5N7pOHTCYXhq+2MYxG7gkXnAfacDf5wa3IYzzjgCn/jEPEyZshe79r6Is5YtQc/4Cdi37Xnse25Hp5yU/w4yzoNdHZyQcR6MqpKE9Ed+zKNmQGIu+fE9GPM3e2ROk9CgHatH4c3jj1RmQDas3IDrbrwOd91+FzbcsQGzrp6VrftUsQRLiJHbsjUra2pVgLiWNZrKdc0+2mZS9HJMBzjYbHBtgm1Nv8rqwJLSF46PktqVtdhW2/HiBOBH5wCPHwPsGedFM2HCWPz1X78Zb3jDJBx00JhOehFTP+3/KXocJ2kxzkejbXW/8vak9BLQH2n5pC5/JCdAUty8nWvgvtB9XHBo96tbSKUyUFx09CLM3jMbe3fuxZZpW3DboxlH+lUIkFCn5km3HMB9wMA9B5Zg2QSI7QSsWAMTPR5s9xDY9n8I81N5M1q4X+XxZQl5aEcJUAsUafWHECCPHBu0DGvs2B6sWXMy5s4dj56h63+Gbz4XPzPOwx3E+AhnVUVK+qMKyuF11OWPWgVILLFhwlzlwL3VdiR0DO/SeUsxdcJUrHlwTXhkyZRNFyD77Qg9Bct0j49JgOhLBbOenBM6CJJukBvVUxG2ol2F+lX2nlhaDtpRGtpcBRv9cfN/Ah6dO3Ij+pGbgcO3AL+eA2wT60QPfK688lgsWHA4xo0bM0J8qPEkf7bNYuqHQ+hCRhUzrjLUdvlmTBnnubpMUCbGeRCmyhLRH/lRlypA8jereM6YAqR4a/KXULsdCQmQ/BQBUIAYBzAqU9PyKt8R1roAEeX5BiedARCP4S3UnZm5oQRMAmRhPzD3UeCuxcBTM0cY1tc3D6ecMr2zBMu3fzIk7qT4EP+aZihDBQjjvKH9j80mgYQIGE/BSqh9bErdBChA6vbAiPpNN6GLgYQ6C+c6/c12Mp2sxLe8yjdDogsaa1soQJLqV2xMRQTueDvw8LHAS+MPVHj2ncC8R4D/9i7gyaOAwf3rrToprgfwWwD7OoKBcV6Rn1gNCZBA6QQoQEpH3PAKKEASc+DQ4MR3xLRLaOin1LnK0433bULXB0imAVPnd23pV4n1DjYncQL/6yRgw8kHllqNexlYchMw+wngzrOHxMnwMb0v4Fvf+o94/eunjDLKFYf6dyGihXGeeL9h80ighQSSEyB5lhytXj36xKe6fdUWO1ozUGzJEiygJ+jYTd9Mhyo6sg5QbOlDxUnnTS5nQOp+RLH+Ogg8/SfAD98B/P5VQ7Uf9SRw1n8HZjwDDBwH/OQ04I+Hdr46/fRX4kMfOhpHHDHR2FLTkiyRUN+TmPeFA+O8jg7COkmgewjUKkDyDNJ116QgPtpsx+qeMHG3/NjlWDxnMZbfKo5rSvDTQgHi2gAe4gHbXTiuU99MBy6oAxzfiXFy0BQqQJLvVyGgAdCOQFAVJavFHzsB/KoX+Oc3A1veCowbBN72Y+B1jwMHvQzsnATcvgj49euAPTtx4on/hgsueANOOeWtmDRp0jAZ191YJnyM84o6FeO8OtCBNdUS54Fty5KsrXZUJkBiDNJNDqtagHSbHSEC5LIFl2HX5l2490f3ou+qPqy4bQV27B66JCuZT4gAeTuAuwHsSabVhoYcmAGxCRD5FtQ18Ah9e5plQCPSmvaQmI4LDhEgjehXAV2FdgRAqjBJLf54CcD/APAYgO2TgN3TgTH7gHlbgNNeBMSkx78CWDdtaHZkcAcOPvgFTJ/+Clx88cU49dRTh0WI7/4fdSaScV5dx6qlX5VgHu0oAWqBItvsjxEC5KabbjJieve73z3q91nSisxlDNxt4iNL27Kk7UY7QgTIpSdcisGnB/HA/Q/gok9chFXrVmHnbvG6L6FPiABJqLn2pvgFiG0plDoYUX82Hdkr67cNYPT2ZT2hJ0SANKJfBfQZ2hEAqcIktfjjKQB3AHgawKAwdv9G84mDwDIARwL4CYB/BrBTXFK4t7PxXHzOPfdcXHLJJZg5c+iELH0GxPSiwTQryTgvt5PV0q9KMIl2lAC1QJFt9sewALENxAW3LALElj724D2r+KAdoyMgRBSGCBBR8so3rsR5c8/DOTeeUyDUSszaQgEiaenn/LveevoGJuoAR/xsO/XKlE78znb5oH68Z4gAaUS/CuyyyccH7QgkkDPZvwH4AYD/KwXI/nKmAbgAwBEAfg5gPYAXRtaxbNkyLFmyBLNnzx4WH6bYlLlCXjQwznP60ZONcV4O17yl0h95yZWTT/dHKQKkChFShQChHUCoACmnu0YstcUCRKWkz36o4iTGwMTlkZDZkqx7QCL2ABZFAvUREBMavwawUREhrwTwJgBzAEwAsA3A/wHwCIBngBkzZuDEE0/Eeeedh6OOOgq9vb3D7Wec1+dK1kwCJBCHQEeAuGY/bIPwPHlCmhz0Vt5y6lWeNuXJ00128BSsEG9XmcZ8DK/pxBrTJYKypfJOgZAN576N5fJtrFq2jQgFSJV9hXU1koAQK58farltH5f6HeO8kV5mo0mg6wn03HTTTZ0Vqa5P1iVYsixTPl9deb/3CYm8QsqWL287ffmSs6Mt9zW0ZAZEXERoOonKNFjRZz90geDaK6ILFbV830lYNiEyIl9b+pUvoPk9CeQg0H/6yEsH1SJcBz2YXkQwznM4HPwtRQAAIABJREFUgFlIgARKJ1CqAKly8F7mwL2r7Uh4oDhtIjBuLPD09oA4aZEAMVmb5Q4ONb9+Yk6QeHBchCjzu0RS57u29KuArldXkkzxUVcjA+rtOjsGgf4z+o1kGOcBHSYwSdf1q0AudSWjP+oib663Cn+0QoCEiA+biCiSN3Z3KdKWInmddiQ8UPzKIuCYacA5NwZ4ogoBch6AhwA8EdCenEnEDIjt4zty03d7uijXt9wqdJ+Hq6zUBUimfpXTj1Vkox1VUA6vI9gfDgEiamOchzN3pQz2R5zqSiuFdpSGNlfB9Ec4tsYLkNCBd+oCJFk7EhYgmRR6FQIkPO5yp/QJEHXgr89CxBIX+klX6r0ErgGS+l3oKVi5QRXImKlfFain7Ky0o2zC2crP4g+xBMv1ooFxno29KXUWfxSvrbwSaEd5bPOUTH+EU6tFgIRsfA01oc6Be1fYcd/CUFekna5FAsR3nr/qCNct5abje9WBjfjZtMFVlmlqh+t0nqYIkLQ7MlvXegL7Z0AY5633NA0kga4mkJwAcXnDtK48VQHSFjtSflOdKXJTFSBTAIhbkl8Ms2Zg4OFRCX03I8uBv01ciN/r93TISlwCxCdQbN93yk54Zi3ME0xFAiURGAQGLhhgnJeEl8WSAAmkQYACxHL7u+4e04leviUtNhc3SUhRgJQcqK/Zf/HYM2H1uASIb39GyKWCahrbDIdvBsR0GaEukihAwvzNVN1JYOB8uwBhnHdnn6DVJNA2AhQgFCDOjcdFBcjcw4GtLwaeVFVmdKU6A5LR5jIEiGsGJesMiJxt8YmUogIkmX6V0X96ctpREGDk7En4wzMDkleAMM4jd5YMxSXRrzK015aUdkSAGLGIpvuDAoQCpFQB8vOLgJt/CfzthohRl6eolggQsQndtjY8y+yFa3bONYPhG/xUJUCS6Vd5+qKSh3YUBBg5eyr+EJvQGedAKv4o2s1oR1GCcfPTH3F55i2tcxN63sx588VcupS3DTHydYMdRWdAZh4C7Ng9NAtS66eFAsR1+lTIBnHdH7Y7BvQLDX39PkQIFZ0BSaZfFezUtKMgwMjZU/GHKkAY5wn8/SjYz1LpVwXNAO0oSjBu/qb7gwKkQH/wDcRcb5kLVBs9q8uOa/5wDTb+fiMee+6x6PVWWmCLBIiJmyoeVPEh0qobzNW8qt99F5yp+WyXDNrKNgmdZTcva0W/WjaPdlQax57K2uIP2zG8jPN6eltb+hXtqKf/2Grtdn9QgBToj90gQH6x9Rd44PkHsP7Z9di0dVMBWvVkPXLKkegd04snPv7beA2YASBw03i8SmVJImRHf0zLplTxIX5WZyZMd4SYhIXex31CRS3DdfHh12//eiv61arZq2hH/E6euUQZ523xxxMfN99myjjP3DUKZWhbv2pLfNCOQt06Wuai8UEBUsAV3SBAFp6zECs+vgKnnX8aLvzBhQVo1ZN1zdlrMHXiVCw9fcnQUbfPR2iHwPCPEcrJUYTpIkKfKJDiQ/ybpc/q+z1M9eh3iagmOWdKDkU7+tWCpbQjRz+OnWU4zlvij5l/nDkKEeM8dq/xl9e2frW0JfFBO/x9t4oUReODAqSAl7IM5oIHZgXakzery46eV/Zg7UNrccvjt2DH7h15q6gt36Rxk9CDHuy4YTuwDcDvamtKsYqnAjgJ6L98vbEc3+AkZPO4qWDfbeo2AeJqj/hu/ePrW9Gv1r1rHe0o1rOj5JZx3hZ/3H3K3YzzKD2jWCFt61dtiQ/aUaxfx8pdND56+vr6nJvQV69ePaqtfX19we035Y85cA9tC+0YcllWf/zN7/4Gv9ryKzy59clgnyeZsGV7QPTjcQVzm8iwLa3S94pIv426s2P/zIkuKlyn9Iiy9KN41b0oi69f3Ip+tXgO7Ugp3tviD7kHhHGeRu9qS7+iHWn0J9mKbvcHBUhgf8w6cHcVaxoQpiqkip6CFYi3/GRdIkBMIF37OEwixHVfgEnk6KdkqeJDtkemGe77vAm9/D7PGhpLwCdAGOeNdS0bTgIksJ8ABUhgV6AACQSVarIuESC22UXXhYK2U7NMsyq2pVWupVpq3VLAtEbYptrf2a5GE/AJEMZ5o93LxpMACQCgAAnsBhQggaBSTdYyAaJjdt3hoaa1zW6YBIppJmNYQCxcOMrTclBkugdEXX4l0lGApBoobFftBAaB/jP6jc1gnNfuHTaABEggEoFaBIir7a79IaktXeoGO4peGBepnxYvpsUCJHRQIiHqYiBUzPg2usty9LsKTKKHAqR4l2YJ7SVgugeEcd5ef9MyEuhGAskJkKxOqHPvRNa2utIna0db1uq3SICE3Nch+5prj0fIMbtqn81ykpZrqRZnQGI+OVhW6wjsnwFhnLfOszSIBEhAIUABEtgdTEuwArMGJaMACcKUP1HLBIjpFnMBR59B9O3vUIF2hMHChca7QkJnP3TBYnIYBUj+bsycXUBAESCM8y7wN00kgS4l0HgBIvwWMngv4xje2H0mSTs4AxLbzQXLG7oJ3bRUMYtIcAkNV9my8aFLJfUB1PA+kftG7yEpCIbZSaA9BPY/dxnn7XEpLSEBEhhJoFQBUvasgWqKb/BeRIB0tR0UIIk9M3qct5mHiBBdfNg2oKtCR83ju2QwRCBxD0hi3YrNSYeAuJlrtfklg2wk4zwdd7ElJEAC+QjUIkBcYiHvYL8OAdIVdvSMvogyX1erOVeLlmD5SPoGJyECRC7HUusyLQfx/U5vK+8B8XmP35MAYNqEbosl22wk45w9iQRIIGUCYj3HYNaBtG+wLwy2CYmQvD5gecrOOwOSpy5f++X3ecqu2o7VNQiQV08BLnkL8Ff3A3v2hdL0pGuZALHdQu56Qxq6qdW12Vy9dFDUpR/L61qaNaJtNcysldKvInXPLMXQjiy0yk9bhj/0e0CEFeppcoxzu1/L8Ef5vWh0DbSjDursV1VS7wgQUaFNGOQZ8OYZWGc1OmsdtGM04RAxWIcAed104O/fBpx9A/Dy3qw9w5K+xQIkZHBimhUJ+V3ITemSuCo+vJvfaxAgpfSrSN0zSzG0Iwut8tNG94dyD4grjkwiJCSm5YsD8a+MWcZ5+f0kaw3R+1XWBkRKTzsigYxUTEr+oABxODWryMnTP7LWUbWQqkOA5OHozdNlAkSf7VAHGvq9HDo7l5AwiR3bUg+9XPX+kdbcL+PteExAAtkJmGZAbLGnls44z86aOUiABOohMCxAyq4+5G171jbk3S+StR41fbfZQQFSpLd48o4B8BcArg2vo79/fSex782oKkD0ZVGmpVguEeJrnf7W1fQ2VR08ddLXMAPis4Pfk0ASBDLMgDDOk/AYG0ECJJCDQCUCpIxBu7S1ShHSjXZQgOSIqixZDgawPTyDFCC+HPrejCwCw7eJXZTl20/iuwCRAsTnQX7ftQQUAeJjwDj3EeL3JEACqRJIToBUKSiyOiWLAGmNHTVsQs/ql6D0LVuCZbPZdQO5zBO8UXx/huG7O8TMhfKx3fHh8wdnQHyE+H23E/CdgsU47/YeQvtJoPkEKhEgzcfUxRa0ZalMSwQIYL6I0LQUQ7/fQ525CBEh+kyHLkRsS7t8ZVOAdPHzhKb7Cey/B0QkdC2f1DeQm/Z2+WJRNsb0/PCJHF/ZjHO/q5mCBLqZAAVIN3s/xHYKkBBKlaWRS7B8S6BEg0wCRIoK0+k3ts3pttuYfTemuwQKLyKsrMuwoqYRUJZgMc6b5jy2lwRIIJTAKAGSZZmRWklqS45oR6QLBClAQmOpknSmPSCmezt8x+C6BIjpzad+74hap2umRYUyYsnWfSOXc1UCj5WQQEMImJZgMc4b4jw2kwRIIIgABYiGiUJKA0IBEhRIVSUKFSCu9oTekKyWESJARHp9FsV6SzMFSFVdhvU0jYBlE7rrglCTiYzzpjme7SWB7iKQnADxrSu1PWj139c9A9IWO1pzWlFL9oDYTsHKMjjxpfV9L2LN9jbWJUBUETP/1vnd9aSltSSQgYBtE3pIbMpqfGl93zPOMziMSUmABDITKFWA5BmEZ7bAciRoTAHSzXa0Zq3+2kHgMACP5Olh6eQZGHh4RGPUy/30U6l8rbbOTminXclybOWH7BHRl4RRgPi8w++7mcDA+QOM827uALSdBLqAAAWI5mTTEiwKkDQiYfK4yZg+eTo2bd2UvUFXDwKHANicPaszxzsB/BCAOLmmgo9LgOjV+/qt60LCkMsLXadi+darpyRACvWrCnweWgXtCCVVTbrc/hgEBi6wCxDGeT7/5fZHvupKy0U7SkObq2D6Ixe2TqYeXBF36LRh5QZcd+N1uOv2u7Dhjg2YdfWs/K2rMSftqBG+oerC/qhiCZYQI7eVy00VIKH7LWSLbGvCxfe2mRTdmpBLCk31jdpDksgekML9qoC7jzp1Qa7cW/50J7Z/a+OIvHXakcsISybaMQRGnQFhnBfvYexXxRnGLIH+iEmzeFl1+SO6AFl09CLM3jMbe3fuxZZpW3DboyWPyIqzN5ZAO0oCm7PYwv6oQoDktC0o23IA9wED9xxYgmUbmNhOwIolQPTZEdspWGq6VJdgFe5XQc4bmUgIj+cHt2FKj5iSw4ifQ4oTAkR8VBFShx0hbc2ahnYMzaaqMyCM86y9aHR69qviDGOWQH/EpFm8rLr8EV2ACBRL5y3F1AlTsebBNcXJ1FgC7agRvqHqQv5ougDZzyP0FCx9xkFkNwkQdXBjS9MZJD//fKcFLhHjSifdKdolykppb1GhfhUYIoedctyolFKABBYxIpkUIfKXQoxUYUeetmbNQzuAPMfwumKUcc5xSdY4LDs947xswtnKr8MfpQiQbGYzNQlUQIACxHhylUredf9HqAAJESEdIZPIEqwKel6nCjnrodZXRICo5ehiRBUlVdnHeuISiClA9JYxzuP6iqWRAAnkI0ABko8bczWNQMsEiLqBXCx10v9vco/t2E1XXn15le9uAV3QdPs9IEe86c3DSMYfPKGz3Ep+YgkQk69tooTipAEPLstN6IzzBviOTSQBEggmQAESjIoJG02gJQJEnBshPr4jdG1H46p5Q0RLyNtTXXTI/9sGTJ1623LBpScobAKkTPFha5Jp2VajY7rNjd8fH4zzNjuZtpFAdxOgAOlu/3eP9S0SICHH67oEiCoQxM9ZhYgtve+ELPX7bliCdfgxxw7H10GHjMeLk3d3/l+H+NAD3XSSVvc8DBK3VBzpvdr+kkG2PmRGs8gLB8Z54v2EzSOBhhNorABZfuxyLJ6zGMtvFccDNfdDOyryXQsFiOu0qxCqtrs+XALHdHeIeh9IqDgKFSBNjQ9dfEh/CBGSigARbdKP8/X1m6b6Q7craTs0AcI49/XKdL5Pul9lwEQ7MsCqIGlb/dFIAXLZgsuwa/Mu3Puje9F3VR9W3LYCO3bvqKAbxK2CdsTl6SwtRIC8HcDdAPZU2K7MVfUML7+yDUxEkaa3oyNmIBYuNC7jcl1OKJvquqTQdESv6RjREAHSxPhQhYfkJWY/xEfsAREf9QjezO6PmCHrLEgT/WHC1Qg7rjgwA8I4j9jpSyyqEf0qwH7aEQCpwiRt9kcjBcilJ1yKwacH8cD9D+CiT1yEVetWYefuobPxm/ShHRV6K0SAVNic/FX5BYhtKZQqStSfTUf2yvbZlnno7ffdfK6fohUiQJoYH7oAkeIjVQEi2hU6C9JEf5jirBF2BAgQxnn+p2gZORvRrwIMpx0BkCpM0mZ/NFKACN+vfONKnDf3PJxz4zkVdoX4VdGO+EyNJbZQgEg75d0aPtEQIkBEGa6bl21ixXW0p1qmbEOIAGlanNuWXanio8NCuYSwot5vrMZ0oaGvPXxe+QhF+l4RIIzzSEwrKIbxUQHkDFXQHxlgVZBU90djBUgFrFhFmwi0WICobtKFgCpOYggQV5cImS3JKkCa1AVtAkQuvZLiQ/ybwj4Q0Y6sy7Ca5I9Gt9UgQBjnjfYoG08CJKARoABhl+gOAi0SIMJhIfswTHd4SGfLI3JDNpz7NpaLMkNP0mqrAMky+0EB0h2PnEJWWo7hNcUZ47wQaWYmARKoiQAFSE3gWW3FBFoiQPr7148Y7KsUXRvATQMX1xpyXaioosd3Epaa1/TWtvO7lt0D4hMgctmVvIiQMyAVx3/DqhM3odsOhGCcN8yZbC4JkICRQCUCZNpEYNxY4OntzfYC7UjLf5n80SIBYvJCljs4TKLAd8uyPhjyzYq4Bk+d7xIWIJn6FQCX+BCs1RvQhfBIZQ+IaFuefSBVPwWy+qPq9oXWl8UOIUAY56Fk86XL4o98NVSTi3ZUwzm0FvojlJS4VvkKiFPHS/18ZRFwzDTgnBtLrab0wmlH6YgzVZDJH1UIkPMAPATgiUxmZEosZkBsH9/FZL5blUW5IcIiJI2rrNQFSJZ+ddSpC7Dt988Pu0Q99Ur+Uj9+NyUBIkVI6ElYmTprpMRZ/BGpylKKyWKHTYCIhjHO47gniz/i1FhOKbSjHK55S6U/wslVIkCoCMMdUkXKrvRHFQKkAuf5BIg68M8zaxEiLtQ0+glcrgGS+l3oKVgVIB1VRZb4CBEgooLUZ0FSFiBZ/FFHfwmtM4sdPgHCOA+lbk+XxR/FayuvBNpRHts8JdMf4dQqESDhzWFKEiiJQIsEiO/eDpWg65Zy0/G96sBG/Gza4CrLNLXDdQpXUwRIlh6YRYCIcuUekA7bnkOyVFVaWp6EVRra3AULAcI4z42PGUmABBpAgAKkAU5iEyMQSFWATAHwEoAXw2wcGHh4VELXvR0ycdZ7OmQ+lwDxCRTb952yE94DEuaJoVShAkSklbMgKe0DacIekCz+aEvagfMHGOdtcSbtIAESMBKgAGHH6A4CqQqQ1wB4AcAzYW5wCRDfPRz697YZDN8MR+j3JgEifpf6HpAwT+QXIB0uCc1+iPakvAQriz/aktYlQBjnbfEy7SCB7iYwLEDmHg5sfbH5J1XRjrQ6dDL+SFWAZHRXGQIk5OZzmcYmYmxlWJdpFZwBSaVfZZ0Byeju0pPHmgFJxR9FgaViRxkChHFetHfkz59Kv8pvwVBO2lGUYNz8TffHsAD5+UXAzb8E/nZDXEBVl0Y7qiburi8Zf7REgIhN6La14ao48M1u2LzmExi+t69yhsM3S1J0CVYq/arpAkT468l/sp+sFvo0ScUfoe21pUvFDtceEMZ5US9Xnz+VflXUctpRlGDc/E33x7AAmXkIsGP30CxIkz+0Iy3vJeOPFgoQ9Y1m8MDfcdSu7S4RdbN6KgIklX6VRYAIH8kjeVOK0hgCJBV/FOWaih2qAGGcc1xStF/Hyp9KfBS1h3YUJRgnf3J7QJbNW4aNv9+Ix557LI6FNZVCO2oCb6u2RQLEZKIqHtTZD5FWXT6l5lWP0/VdZKjms10yaCtbb6/Iv+zmdsR5VgGSmgiR4oPPq7SeVyEXETLOq/MZ46M61iE10R8hlKpLk9cfyQiQI6ccid4xvVg1exUeeP4BrH92PTZt3VQdwUg10Y5IICMVI/3xxMd/G6lEADPCN43Hq1SW1GMsUr+bQyayrfs23RFiEhb6vSA+oaKW4br48Ou3f701cb5629oRPjFdRqg7LZWZkL2/+B2fu/GDNHeJB55X5ttMGee50ebKyL/nubCVlon+KA1troKL+iMZAbLm7DWYOnEqli5YihUfX4HTzj8NF/7gwlxQ6sxEO+qkP7ruYX+cvmToqNsDl1bnb6jolv+YP3uRnKaLCH2iQNQXkkZvl77cynaUr75ERJbjnCk5FK2L80/+y5cyCZG6RYiY/eDzqkg0xs8r/THzjzNHFR4SwyFpGOfhfmN8hLOqIiX9UQXl8DqK+iMZATJp3CT0oAfr3rUOax9ai1sevwU7du8IJ5FIStqRiCP2N0P6Y8cN24FtAH6XVvuCWzMVwElA/+XmDcO+gUfI3g1TW3y3qZtuQvcJHlHm+sfXtzLODz/m2EwixMS8KmEiBAifV8ERWElC6Y+7T7nbWB/jvBI3DFfC+KiWt682+sNHqNrvi/ojGQEisS2esxi/2vIrPLn1yWpJRq6NdkQGWrS4lu0B0S8IlIN+07In29IqfQ25RKwv2xK/F+Xqgx/XaVwyj/jXdJnh4uvbG+cxRIj0RRlixLTpnM+rog+YuPnlHhDGeVyueUtjfOQlV04++qMcrnlLzeuP5ARIXgDMRwJOAl0iQEwMXPs4TCLEdV+AaSZFPyVLFR+yPTLNsBgqeA9Iyr1dFyCyrSF7Q1x2FRUjMU67Spl7m9rmEyCM8zZ5m7aQQHcSoADpTr93n9VdIkBsG79NsxCmuzpEx/AJEJPAcC3VUuuWAmbhfQtb3QfLEiEmaKHChAKkOV3OJ0AY583xJVtKAiRgJkABwp7RHQRaJkB0p7nu8FDT+m4s14/sNc2eqMux1LJlWtNFafpN6m0XIIKLTYS4Ak7Mkry87aVOEtOMifxOL+OQV01xxjHFR7MecyHH8KoW2Y7kFWl88Wh7ocA4b1afYWtJoGkEKECa5jG2Nx+BFguQUPEhweliIFTM+DbAynL0O0lMoqcbBIjO1SdITl05JDzE55/+Yby1n5//obHD3926dm/nZ5cAofjI98ioM5dJgDDO6/QI6yYBEohNgAIkNlGWlyaBFgmQkPs6pBNcezxCjtlVnZnlJC3bYKlblmD5gkCKkWcff3hE0gv+8zG+rJjWO6mTZu2nftH51yRshCCh8PCiTDaBECCM82Tdw4aRAAlEIEABEgEii2gAgZYJENMt5sIL+pIp39IM1XNyyYXrJC3b2nNTD7DdA9Kpp+V7QIpEhBQhUmiYypLio0g9zJsuASlAGOfp+ogtIwESKEaAAqQYP+ZuCoGWCBBg6Cb0oiLBNpvh+r0uVmyuV4WHPoAa3idCAWKNHAqQpjxUSmzn/lPiGOclMmbRJEACtRKgAKkVPyuvjECLBIhrFiJkn4YuMkwnZEm/mDaWu+oI/Y4zIPaeTwFS2VMh3YquML9kkA1mnKfrOraMBEggjAAFSBgnpmo6gZYIkP5+803oqnt8g5MQAWI6Ace0HMT3O73btO4ekEHISaloEVKLACnBjmhAshTUEjtsp2A1Ls774sdHlu4QLW1L+hVoR7QuwYKKEygkQF49BbjkLcBf3Q/s2Ve8MXWVQDvqIm+utxR/tEyA2G4hd70hDd3U6tpsrl46KOoa3lS+cOhej5A9Ip121HARYSn9qoTQ8QmQeYNTsXPdT/jcLYF9niLL6Ff6PSCiXeppcoxzu6fK8EeeflE0D+0oSjBufvojLk9RWiEB8rrpwN+/DTj7BuDlodMgG/mhHWm5rRR/tFiAhAxOTLMiIb8LuSld9h5VfHg3v9cgQErpVyWETogA+dOBn/C5WwL7PEWW0a9MAoRxHuadMvwRVnPcVLQjLs+ipdEfRQmOzl9IgMRvDkskgZIIdJkA0Wc71FvP9Xs5dOIuIWEaBNmWdOnljrjksAYBUkrPKmFJQ4gA+dinfxLXnBLsiNvAwNJaYkeoAEk+zrkEK7DjVpSsJfHRmqVkFbk91WooQFL1DNsVl0CKAmQMgL8AcG24qXIPiGuGQZRmO4lK/85Wc8hSKplXn0kxzZqowqWuJVjhlOtNWbkA4aCkXofrtQ8C/Wf0d37LOE/ANYyPBJygNIH+SMsfBVpDAVIAHrM2iECKAkTgOxjA9nCOIZvQpcgwbSSXNcU4SUtvdejMCQWI3d8h4kPkjj4DEt4FmbICAiGb0BnnFTiCVZAACZRGgAKkNLQsOCkCqQqQjJB8AsR1A3mI+JBpTDMotuUe6kAoxJxWCZDIb+NqEyCR7QjpB6WkaYkdPgHSmDjnEqxSunnuQlsSH1yClbsHJJWRAiQpd7AxpRFoiQCxXURoEgz6/R5SKIh/Q5dYuYSIXobv+N8R4qYte0Aid1ifABHViVOwos6AcFAS2YsFixP+WD1Uhi3G1O8Y5wV5+7IzPnyEqv2e/qiWd4m1UYCUCJdFJ0SgJQJEzoCEHKlrGpjosxW243xde0hcMx4he086S8N4E7oxOEIEiMi49lO/SCi42JTYBOQMCOM8NlmWRwIkkAoBCpBUPMF2lEugZQJEhWW6t8N3DK56KpYsa8QpVdrbV12oqHW63sCq7RxxaWFbBEjEt3Gh4qMUARLRjnID2VN6S+wwLcFqZJzfuzD6RZ219K+W9KvWLF1qiz9q6czpVEoBko4v2JIyCXSZAHGhDL0JXS0jRICI9PoRv7alXpwBGe2hLAIk6jKstvwxb5Ed8hQs34sGxnmZfzT2l92ifoWeCniVXQX9UTbhysqnAKkMNSuqlUCLBYjg6rq9XOfuS+v73laf7ZZ0Wb8qYubfOr/W7pBi5VkESCmzIClC6dI22Tahh8SmROZL6/uecd6lnY9mk0BFBChAKgLNamomsHYQOAzAIzW3o2D1AwMPjyhBXTY1YonTwoXemqyzE5a8tvJN5fguJ2yNAIn4Nk4KEOm4ab2TnD7kLIgBT0R/eAOoxAQD5w+0I85vmc8lWCX2k8xFtyQ+WrOULLMD25WhFAEyedxkTJ88HZu2bmo0LdqRlvsK+ePqQeAQAJsj2/ROAD8EOg/ECj4uAaJX7zvpyrTBVZbhOn1HT2M6/cq3Xj0lAVKoX0XyuS4+1GJ9QkRuSM9tR2KDEtoBDFxgFyCM83xBx36FpMQg/dESf+QLx06unv7+/kHX20rbG1a9ztAjOEU+0wZW8XtRl+tUnpABle0yNNph7yX0x9Ctw7YP4+MAmVhxnsoekA0rN+C6G6/DXbffhQ13bMCsq2dlepz67mswFWYSfn194sKE7J/Vq/ef16pk9T0ns9dizkE7RnOJ5Y+2/B3M09fYr8rrV/THSAJ1P3fb8ncwT7+KLkD0P3y203F8NyZLY2wbWm0n/MQaKNIOc3eiP4a4mAYRREJKAAANG0lEQVQHvvXUrhkB18Ztva+rnmmyP1KZAVl09CLM3jMbe3fuxZZpW3Dbo7dle5ZGus+k9j+EAUv2QsDQjjiCMESANOHv4Pz5cfZ6sV/F6VeuWe+Q+JZp6I9I/kjkNMjCfwezdB4lrXUGRB3ciPRZT84JfTjKtugbWFV7fMs5bLMbpjJpxxBZ34wQ/WFnxH51YMYob5yn8uZHxMLSeUsxdcJUrHlwTfbHaAMFSKxBiAlWlQOTNtsRsq8q9GVInc+rWD5iv8o+4I3FnnEeZ0bK6I9Ifz+y/+EanaPQ38GcDTAKEL0s07ILfXbDt+k0ZNBrsyGvAKEd9oEi/WE+OSrv7IbgaZrZc4ljvX/6RGGb4iMlAZLz2TmULdIfkJgDrEL2FMxMO0YPFPMgPf7434zK9uyzz+Lwww8f8fuengPnqg4ODm1EM6VTM4nvxUctS5ZjK0OtR5YVUt/Gja/JY/6oPOxXcfpVFGcAoD8i+SPS349Yfq26HKcAURWbb1mSb2ZBNcy3XEWk1et2tUWWbSuXdhxYNqTPbEnWvnXj9MfofSLsV/n7FQVI1Y961tcsAhWdalE6lDZcPFE6JFbQrQQoQIY2oYuPHISGDPb1/uLbnBoygA2p11UP7TjgFfojW39mv3JvxFdFvvqssD0HZBpTTHd+15YHb1vs6NYBQLJ2U4Ak6xo2jARiEejyvx/DMyAqz7xCxCYgQgfDot7Q2RHbGlnaMVqE6ANG+sP89AiZQSsi1BkfB150tGUGpG8w++lVppOSYv09y1tOniUVtCMv7ZB87RAgfX3ZR1jsVyH9I18axnk+bqXlyh4epTWljoLF/OioJ53tDgDXMh3TBhtVyIQs8dEFiGuDawgs2jGSEv0x9Jaf/WqoX9QaH4Gnfyw/djkWz1mM5bcuDwn5ytNkFSApDK7yDEJ0sLQjXlcz+WP16naMTLIKEParcvtV1tLpj6zE7OmNcd4Ttpck9b+DoZR0O0bMgLhmIEJOVHBdXmbaQ2I6RlR9C20bKApjTW+r1Tf7oW+zTeBoxwG+9MeB/UiMD7dwMYka/QQe2Z9CZkAuW3AZdm3ehXt/dC/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aEAiceXJZEACZAACZAACZAACZAACSgEKEDYHUiABEiABEiABEiABEiABCojQAFSGWpWRAIkQAIkQAIkQAIkQAIkQAHCPkACJEACJEACJEACJEACJFAZAQqQylCzIhIgARIgARIgARIgARIgAQoQ9gESIAESIAESIAESIAESIIHKCFCAVIaaFZEACZAACZAACZAACZAACVCAsA+QAAmQAAmQAAmQAAmQAAlURoACpDLUrIgESIAESIAESIAESIAESIAChH2ABEiABEiABEiABEiABEigMgIUIJWhZkUkQAIkQAIkQAIkQAIkQAIUIOwDJEACJEACJEACJEACJEAClRHoagFy/fXX473vfW8H9ne/+10sX768MPjnnnuuU866devw4Q9/GF/96lcxceLEwuW6Cti1axdWrVqFb3/72zjuuOPw/e9/H6997WtLrbOOwrvFzjrYsk4SIAESIAESIAESqIpAJQJkw4YNWLBggdWm0IG6LCeWWBANeuyxx7BkyRJ8+tOfHiVAfO0W+a+88kp86lOf6giATZs2QYiaadOm4fOf/zyeeuqpzAJEFTAmYC6BIer+0pe+NCxA5IBdbVdZHUsVc7Y2qjyLCCXdzrJsYrkkQAIkQAIkQAIkQALxCVQiQESz5cD65JNPxmc/+9lhS8Sg9Dvf+U7QQF0OctevXw9RToyPHKQvXLjQKECEkFBFhWiv+P+kSZM6omPmzJn4yEc+0sk7a9asYTtEmv7+/iC7THaIemVdQtBIhpdeeimuuOIK4wyHEFMf+9jH8LWvfa3zvWSutisGM1sZov6+vj48+uijRkEnbPrc5z5XeGZIt7NMm1g2CZAACZAACZAACZBAXAKVCRA50BcDdlWAFDVHDGrFJ2+ZPgEiypZiRxcFYoB/66234qKLLhplRlEBIvILYSbFTwinkIF50Xa52iFYijb/5je/wQsvvDBCfAlWX/ziF7F582ZMmTIltzAT9YfYGcKLaUiABEiABEiABEiABKonQAGyf/+EaQZEd4dpVsLmsqID/SYLkKOOOgqLFi2COlMlZnN27tyJW265pYOsyN4YCpDqHxSskQRIgARIgARIgARiEahVgIhB6OLFi0csFxKbt+X+gAcffLCzSVz8/zOf+Qze8573dOwWA9u5c+cOb/aWMMR+DDETou+j0PeMqPsVZN6QfSUmAaJujFb3spgEiFrvmWee6Zzd0AWIGMCLvRzqRnm1bmmHZHfkkUcOb0wX7frCF76Ayy+/vLNRXX709soN+ZKxmPmRe2QeeuihTt5rrrkG4mfTMjg5AyJ8+sEPfrAzcyRnpq699lqcddZZuOqqq0YJEN0OnY3LTrnZXm2n2v5YgcJySIAESIAESIAESIAE4hCoXICoA2B9I7IcaMo35OKNuRjwik3e4iQpOcj85je/OWJZlEgvB7pSfLzvfe/rDNbl/8X3YkCsb2B2bULXEbtmQPRN57oA0QWFb4bEJ5J0VoKPaXO2r13CRt0unYn8/0knnYSLL74YH/jAB6D6QHKSAkSw//KXvzy8h0V8L5aqCYEj9s1I/4o2m/YGqXZIIaXmsflQtokzJHEeDiyFBEiABEiABEiABMogULkAUfeAqDMg0jhVQMyYMQPHH39851Qp8dHFhBw8qwJEzBSoG8fVNHKzuBQn4jvXHpAsAsQkOOQmdFGOGHiry7x8g2TfDIiw86Mf/eiII3dNZbrapQoAlYlkJk/xEkJQiDkp4mwdURUgGzdu7Jx8JmZK5Ef4UhcgJjvUPiA20Pvs1G3M4tMygoplkgAJkAAJkAAJkAAJ2AnUKkBszbLNSoQIENPMgahHLDe65JJL8P73v3/E2/ssg1XXDIhroC8H8GJ5mf6xnejl2wNi+j6PADHNKok2quWL/2cVINJmMes0f/78zp4QKcTEv3IPiMkO9cCC2bNnj9qMr9spT9fS2coleXwAkAAJkAAJkAAJkAAJpEMgCQGi7m8QIkMsu1qxYkVnH4H61j1EgJhmQCRufXmW+H0VAkQOvEM2usu22gSI5CMG9p/85CeTnQERsytSGMj9NaZlY2XMgKQTXmwJCZAACZAACZAACZCATqAyAWK7k0IVFWKJjtg7IJZKiWVX+lp/mwBRL/wz7SkQb8zF3Rnf+MY3OuJGnMQkbwuXMwAXXHCB9yjfrDMg6jG6tv0Z4g2/6QZ2UZfaTuk4eeyw7e4Rsc9CnVXx7UUR5ep2yQsDZTkm7qZQ0mcmdHFhEiAmf6ntEfWY7lhR7TTNmGW5X4aPBRIgARIgARIgARIggeoIVCJAQm4Uv/POOzsX6IllSmLpjBxgy2VLN9xwQ+ceCXECk/jIwbG65Eqe6qQvedJvWleX7CxdurRT3ve+9z3rBXmm9qvLe9TyRF0nnngiVq5c2SlXPdFJXx5mWn7luwldlGk77Uvc5n7PPfd0GIlZhyeeeKJz8Z/4SAZyb0Zo2/TTpWzLmnTb5A3xQoSJ/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wAJkAAJkAAJkAAJkAAJkEBlBChAKkPNikiABEiABEiABEiABEiABIIFCFGRAAmQAAmQAAmQAAmQAAmQQBkEegAMllEwyyQBEiABEiABEiABEiABEiABnQAFCPsECZAACZAACZAACZAACZBAZQQoQCpDzYpIgARIgARIgARIgARIgAQoQNgHSIAESIAESIAESIAESIAEKiPw/wFZThoVLpq68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4083727" y="392836"/>
            <a:ext cx="3407546" cy="2555660"/>
          </a:xfrm>
          <a:prstGeom prst="rect">
            <a:avLst/>
          </a:prstGeom>
        </p:spPr>
      </p:pic>
    </p:spTree>
    <p:extLst>
      <p:ext uri="{BB962C8B-B14F-4D97-AF65-F5344CB8AC3E}">
        <p14:creationId xmlns:p14="http://schemas.microsoft.com/office/powerpoint/2010/main" val="421434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Prior Club Experience</a:t>
            </a:r>
            <a:endParaRPr lang="en-US" dirty="0">
              <a:solidFill>
                <a:schemeClr val="bg1">
                  <a:lumMod val="50000"/>
                </a:schemeClr>
              </a:solidFill>
            </a:endParaRPr>
          </a:p>
        </p:txBody>
      </p:sp>
      <p:sp>
        <p:nvSpPr>
          <p:cNvPr id="13" name="TextBox 12"/>
          <p:cNvSpPr txBox="1"/>
          <p:nvPr/>
        </p:nvSpPr>
        <p:spPr>
          <a:xfrm>
            <a:off x="441927" y="3919059"/>
            <a:ext cx="1988820"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200" b="1" dirty="0" smtClean="0">
                <a:solidFill>
                  <a:schemeClr val="bg1">
                    <a:lumMod val="50000"/>
                  </a:schemeClr>
                </a:solidFill>
              </a:rPr>
              <a:t>Game Changer</a:t>
            </a:r>
            <a:endParaRPr lang="en-US" sz="3200" b="1" dirty="0">
              <a:solidFill>
                <a:schemeClr val="bg1">
                  <a:lumMod val="50000"/>
                </a:schemeClr>
              </a:solidFill>
            </a:endParaRPr>
          </a:p>
        </p:txBody>
      </p:sp>
      <p:pic>
        <p:nvPicPr>
          <p:cNvPr id="14" name="Picture 13"/>
          <p:cNvPicPr>
            <a:picLocks noChangeAspect="1"/>
          </p:cNvPicPr>
          <p:nvPr/>
        </p:nvPicPr>
        <p:blipFill>
          <a:blip r:embed="rId2"/>
          <a:stretch>
            <a:fillRect/>
          </a:stretch>
        </p:blipFill>
        <p:spPr>
          <a:xfrm>
            <a:off x="530704" y="1601446"/>
            <a:ext cx="2961949" cy="1440312"/>
          </a:xfrm>
          <a:prstGeom prst="rect">
            <a:avLst/>
          </a:prstGeom>
        </p:spPr>
      </p:pic>
      <p:sp>
        <p:nvSpPr>
          <p:cNvPr id="16" name="Rectangle 15"/>
          <p:cNvSpPr/>
          <p:nvPr/>
        </p:nvSpPr>
        <p:spPr>
          <a:xfrm>
            <a:off x="1380450" y="3255786"/>
            <a:ext cx="1262456" cy="369332"/>
          </a:xfrm>
          <a:prstGeom prst="rect">
            <a:avLst/>
          </a:prstGeom>
        </p:spPr>
        <p:txBody>
          <a:bodyPr wrap="square">
            <a:spAutoFit/>
          </a:bodyPr>
          <a:lstStyle/>
          <a:p>
            <a:r>
              <a:rPr lang="en-US" dirty="0" err="1" smtClean="0">
                <a:solidFill>
                  <a:schemeClr val="bg1">
                    <a:lumMod val="50000"/>
                  </a:schemeClr>
                </a:solidFill>
              </a:rPr>
              <a:t>Falldale</a:t>
            </a:r>
            <a:endParaRPr lang="en-US" dirty="0">
              <a:solidFill>
                <a:schemeClr val="bg1">
                  <a:lumMod val="50000"/>
                </a:schemeClr>
              </a:solidFill>
            </a:endParaRPr>
          </a:p>
        </p:txBody>
      </p:sp>
      <p:pic>
        <p:nvPicPr>
          <p:cNvPr id="15" name="Picture 14"/>
          <p:cNvPicPr>
            <a:picLocks noChangeAspect="1"/>
          </p:cNvPicPr>
          <p:nvPr/>
        </p:nvPicPr>
        <p:blipFill>
          <a:blip r:embed="rId3"/>
          <a:stretch>
            <a:fillRect/>
          </a:stretch>
        </p:blipFill>
        <p:spPr>
          <a:xfrm>
            <a:off x="8114360" y="1542124"/>
            <a:ext cx="2295869" cy="1677681"/>
          </a:xfrm>
          <a:prstGeom prst="rect">
            <a:avLst/>
          </a:prstGeom>
        </p:spPr>
      </p:pic>
      <p:sp>
        <p:nvSpPr>
          <p:cNvPr id="19" name="Rectangle 18"/>
          <p:cNvSpPr/>
          <p:nvPr/>
        </p:nvSpPr>
        <p:spPr>
          <a:xfrm>
            <a:off x="7963270" y="3499207"/>
            <a:ext cx="2598050" cy="369332"/>
          </a:xfrm>
          <a:prstGeom prst="rect">
            <a:avLst/>
          </a:prstGeom>
        </p:spPr>
        <p:txBody>
          <a:bodyPr wrap="square">
            <a:spAutoFit/>
          </a:bodyPr>
          <a:lstStyle/>
          <a:p>
            <a:pPr algn="ctr"/>
            <a:r>
              <a:rPr lang="en-US" dirty="0" smtClean="0">
                <a:solidFill>
                  <a:schemeClr val="bg1">
                    <a:lumMod val="50000"/>
                  </a:schemeClr>
                </a:solidFill>
              </a:rPr>
              <a:t>Little Racers</a:t>
            </a:r>
            <a:endParaRPr lang="en-US" dirty="0">
              <a:solidFill>
                <a:schemeClr val="bg1">
                  <a:lumMod val="50000"/>
                </a:schemeClr>
              </a:solidFill>
            </a:endParaRPr>
          </a:p>
        </p:txBody>
      </p:sp>
      <p:sp>
        <p:nvSpPr>
          <p:cNvPr id="8" name="AutoShape 2" descr="data:image/png;base64,iVBORw0KGgoAAAANSUhEUgAAAyAAAAJYCAYAAACadoJwAAAgAElEQVR4Xuy9B3BcV3om+t3O3ciRJJhzzjlHiVEUFag8mqAZz6y9tse7U95XfuXyc/m93Xpb3vV4/WzvBE1SGkWKlESJoihSzDnnTIIAQeTUQOf76jsXB7xodALQjUDdU0QB7L73hP+c/5z/+9NRxv8CqqfBgUjFkeGJ+Dmfj/ad/oVI9ZbUta1zYFb7tmXdfH9iQQBfXg+0VpvmfNhCrssGm9PX+oExjojTFZM+xnxo5DHWVfu1Y/A5YPCHwR/fxnMwS7HDZjLBDjNcqhVmnxnNlVY0NQI5X5lhsViQnWbHwIIs2G0WmM0m+AIB8aOqgMmkwGo2wWaxwGm3wWGzwRcIorHZg5r6JlTVuVFR60Y9fKi+14SyuRa4RgfgGNcoFlz9RcDXZIl4oNlcD+UB/QN8Ptp34c+FV1ztbltnblr7tmXdbGdYdggnS0Kt1djsD2vMtJthsQfFB5kTAEMuMeQSSYFkyLuXfgzMfMvfhqj3Diit/x+0UAX/X/mVF/mr7OI3i/5v/cvRPo80a/JZ/W+2J4u+H+Ht6/vA91mU4f/oePh2WIuRNt5ozBR7ibX9NvxQ1387chAwJlP7JOiztAEf+ufkRN55PbdN5UNfq27Xlb4wDuXNh0CKA1BfsfXJcZgsIYQCppjLoS/Mx6MyDmNdRVau9NR+9aisK2Mcj/q6UpFlsSHNbEaGyQZH0Ax7wIKamiBcn5qQ7rQjN8OFovwspDmtUExAk9cLj9+vARDFBKvZDJvVDKvFCrNJOxMam72obWxGRU0jKuvcqK5rRm2dBzWzHVBGeGEZ5RXnR+OVyCCDdUQCGdHASkf4PByE6N/tXwAMTmuRS/ymNuBD/5wELiazCtcoq3EOdmQCwp5Nppz4KO1XN37qawdA9KQLBwF6wV8+Fwl0dASI6OuRAESCnmhTHgkMKSN/bmsDQOIJj11YT+LVSBpF+ZkEH1frtVZGOjQtxIUKSxtLCMGHHniY5w7UAMuRktbuRQIiXe27/v1kjUMvIM5dro33yO6Hm28kINIbx6HvE5k9vPSVdfWojMNYV8nhkmTx+aOyroxxfHvWVbrZjEyrFVktAETxmlFbE0TGdjNcDpsAIIMKsuGwm2E2KwgEA/D4AwiFQjCZTLDS+mE2wWk2g0JGM8xo9HhRVtWAqvomVNe6UVffjAa3D7WznAKAKMN94PnReFmzIMgSCj7U8CZnBtrWEskCIj+T4KPYrb1TZNPA1O1aUxtLSLjVJHNie0WccQ4mNnvGvvvQ80dvNbn1M82DKNwCIqlKEBDNAsJnwkFGR4BIJOsH60wUgMj2+VtaR2JaQBJbKg+fmjLQg7MlbTVD+s9iuTNQK07LB8GHtICE/82WbtwDAh8UiUZNUwsBqwmKywr4Q0AIUO80iO9CZfXoLAjprnEM+kTboKbNM8NqA1zpCvw+IBgEbl3XcGF5cTCiNSSRuemucbAvkUyLifQxkWeMcUC4PCbKH8a6SmRVAca66ti6Mvj827SuVMwbHEJpVToyYIXFZ0agQYHZ74HyiQs2ixk5GS4UZKchO8MJh82MoBqCPxCA1x8Q4MNqtiDDYkK6CfAFQrjnVVFR1yQsIDUNzWhs9IifZo8fNZMJQHxQhnuh2BHTApLYLDx8amRBADcq2rpU6T+L5X5FawstHwQf0gIS/jdbKqvQ2pMgJH1sZPexjvZd/7yxXxn7lR6ASLARvqbC3a/igY5wYCHri/a5Hkh0BHzo65V/RwUgcqCJMMzwf9RABxnk84sP31g7QQMUBA36Ij/Xf9YRf3NaP0wzCoF0O5RMG2A1A4EQUOmB2uATv7sKQLpjHNRST19gRkY2kJ2twGIDAn6g4gFQX6uK310FIN0xjkT85BNZR9Ge6a519aiMI5F1dfiTtj6kseZH8rd8JhnzQT/WRIvtb7Unkw1ykzGOeGPgvvaorCtjHPFmW/u+N6yrzpzf+tGZFAgAcu6OHdkmG0xeE/qbgrhQGsDIfZniuM3PdCIv04W8LBdyMpywmBV4AwF4fH787HcHEyMWgKkF6Sgb7oJ3cLP46T/IknQAcuz2w+7MHqYBCgka5Dfyc33HOxJXIoGMeaRWQ1aZBckEIr1hXSU8qTEeNMahxQUlGkct913fPzwkar8/DbRaOhKNwYgHRGTtsWJF5DMP/i1xgG0eo5kOI7pgRYsB4Qa2ePoY/PnmBeLl6QvmtY7+1MHD4u9/ef8g9p26mow12eU6rH+zDKj1Qq3xIvDOyS7X19cqkEJiRw6evjZGo7+dp8DPfm5DTRVQXamiokzF/i2BPsXfcuRc59/GNW7wd+fX/rfhzXCQ3tfObzlH6a850Ph65OQ3j/I8Gvz9KM9u18cm+VuCEOmCJa0gp//eh2l/ZxPB59IFqyMgoTM9JD6IV8LxAcGI3rKi2P5WuGe2KXKQ1/b876j1E4QQgEiAEq8jqfz+ub/5Xbvq3/uv30tlk72ibtKfJXyS9cCxuzqqB6jhbUrA2tW+RGojWt0SHEta8F35bKy+drWPvel9yaNcH//5n2wCfNTVAB/9m2b9MPi7N81W+74Y/I1Wng2njsHfGm0kHaSAQjoZ53fv5mvZO4O/Df6OtVIj8bcegETKfMX6ZHwFAQjln9/8039KOkP84K/+p6gz3EARSR7Tr3NabmT/+L7CNLzhvaN7hF5wiyZQsuJUDK4j1NIPmEBEDzy+DYKmfpGSbqlacB2Zk97yrGQS9qen12lP0YQ0IAD5T//ThvIyFdUVwPbf+g3+7sCE+Hx+XL1VitzsdBT1y+vAmw8fZWDutZslIl3p0MH9YbWYE6rH4O/oZDL4G5D8Pf4XD+lknN8JsVaveMjgb4O/Yy1Eyd+0kNFlS7ou6y0g+vf1wr20gMRSNHaFCfQgJJ4CWipK2llA+joAkQTUA5G+ADxUVUUwFILFrAki/kAQlVW1OH3hJm7cLsUrz6xEdlZ6wutDLoZkC9oUnM5fuY0tnx/EneJyIThNmTgcG1bOxZBBhVCU1GYnCadTMBhEdV0jzl+6hQtX7sSkU6IMkjCR++CDcgP7P/7FjrL7Ksrvq30KgPQW/ua6+/zr4xgxdABGDy+CxWJOaO3zvUAwhN0HziAz3YkFsyd2ahWlir870pm6eje27zqGA8cuoKnZi34FOVi+YDKWzJ8Ch7192vCO1J3Is6Ql9xtmWGL5wU//B1QoGDMkD4sXzcLC2RMSmpNE2uorz/R1ANJb+DvR+fb7A0KJwDXIs9Hd5MH1W6XYtf805s0c3+k12B38XV5Ziy3b9+PkuRtC3hg6uBCrl83CzMmjYLUm7tOfKK3Cn2ObUvFC2tU1NOHqjRIcOHYez29cioED8tu8Ypzf0RUM4bSlZYGFACR4tSVfdMtDVMqnQiZOdH70IFtvAWFfY1pAogmz+hiQZAu8nV3cffG9kvuV+O0fdwihZtmCqehXkI3K6nq8/s4ODByQh5c2LU94Y0h0MXSUTgeOXcR7277Bq5tXYfqkkQgEgth75Dw++fIw/vS7GzB21OCOVtnh52vqGvHmB7tgNpuxetlMAXyCwQDe/HA3XE47nt+4RHwXXrhOU8F4HR5AD72gZ/y//mc7/vtfahcSscSylBn8HXnCqmvq8b9e34rlC6dh6fzJCc0qAfT72/biQWUdXntptVivnSmp4u9E+1Lf4MYv3tguQNQLm5YjM8OFsvJq/PbdneiXn41Xnl0Juy32vQeJthXtOQotR05exkefH8TGx+YC7hosWrEYl64V440PduEn31mHoYP7dbWZPvO+nr/DY6MM/k7NNNIa+vEXh3Dx6h08vX4hxowYCLPJjE92HsHJc9fxFz94EoUF2R1uPNX8XfqgGv/y+lZMnzgCG9fMh81qwfXb9/HbP36J+TPHYf2qORHP0A4PJMYLzc1efLR9P+6UVGDTmvkYMZSWYAu2fXkE90or2+2Pxvn90MWSFk594hbp6aOPw6Z1QYKPaPHbyZzPRNesfp/SB6SzLyILVng0vjThGgAkmdPVvq7yilr84YOv8Oqzq9psWt8cOoe9R87hpz96Chm6K7o9Xi8uXLmLvOwMZGWl4+zFW5g5ZRTSW56JxbAUhGrr3e3eiTXCZo8Pv37rc4wfMwQrF01r1S5SE/nutr3gjVPPP7k05RtXbX0j3vroa2xev6QNnSgQ/vsfPhMAZNRw7S4Yo7SlgNSQ6oEHXbIMAaXjK4U89NFnB2C3W7GBAnACxevz43fv7sS0SSMwd/q41jc6w489eSCfuXATWz4/gL947Unk5rTcFAvgTvED/PKt7fiTV9Zh6KDUC//7Dp8T+xjpL62vpCU10HdLyvGdZ1YmrLRJYPp6/SMGf3fvFPHse//T/RjYLxeL5z1UQlRU1eHnv/oIT61diFlT4wfnstfyPM/PyRTAOZX8vfObk7h8/V47Ib+Vr3+4CbnZGSklJvdCKhKpvNGf17Smvv72DsyZMabNHpnSzvSRyiPxN+Mu9IrVSM90h2GgMwBEb6lhMHqbNLwSiBgApHtWJ5n/0IlL+N7zj7VxYTh+5iq+/OakOOwluCDz3i5+IDQWLzy5BJU1DUIb+Bc/3CTevXm7FA3uZkydMKLdAcwDmqbiwycvt76jBzbRRsv6fv6rLXhuw+J2lg4KAhevFYu+d1bzSYBz+MQl4coxfvTgqO4T0ejEfnNjZT+fXreweyatD7YS7p44etlPDADSyXnkWtx7+Bx++PJaOB3x3Y4omLz+zhfCgijjRyLxYzwe7mR3k/ZaNH6PtUck2jgtG8WlFUJAWjBrPDLSXRFflQqRlYunY8KYIW2eqa5twG/e2YFXnlmB/oW5iTb9SDxn8Hf3TSMtgf/7D9vx/JNL2gBurr//9euP8eKmZQl5BcjznMqJ7z23KqF3ujLK9z/dJ17fvGFxm2pKH1ThN29/gR+8tKbT8W10Sztz8aZwKZ81ZXRUheSdew/w7ta9+Mmr65CZ0dZNiPvqsTNX8d3Nq75VCoRE5jSR8AJpZZD19VYAImNA2E/hghUpDa9M4WdYQBJZHp1/JtKhTg3Le9v2YXBRPhbOmdhGKJfa1GXzJyMjw4X3tu7Fay+vEVYSqZnxNHvx5NoFyIkQP8LNRv9OvJ6nGoCw/UZ3M15/+wtMGDsUKxZOjbh5xQI7V64XY9/RC8bGFW8ydd8bAKQDxAp7VAq6Lz29vM2BTf6jgCwVBvI1PWAxmRT8/r2dwt2Srhvh/JgID3e+5117M5UARPbsyKnL2Hf4fFQQEWs/4t6op23XRtu33zb4O3XzF01gP3fpFnbuPYU/eWVtuz0gWm/053mqXZlTCUA4PoKQtz78Wsgl61fNhsPe3tWUZ/V7n+5r59nB90nX9z/Zh9deXJ0w/VI3y3235u7M9NkZC4gegDBdcGsa3vDr3g0XjdQvwkiH+o3b93Hzzn2sWNReGI8FQNhbCjvbdh6OyOCSyXsbAGG/uDn2z89uY9LWUz8WAOF3DGZL1CUm9bPa+1swBJTOzxEDKXnQMh5q6sQRrRUxTmnvoXNYt2pOa6BluMsW/3/o+EXYbFbhphFJIRCPhzvf86692R0AJJ6CJBYAaWhswh/e/wrPbVyKgrysrg22j79t8HfqJjASAKEL0edfH8PyBVPauCfG68WjBEA4Vu4RZZW17awskg6xAAi/O3zqMl56akXCGQLj0df4PrUU6AwAkRcoyp4JC4jJEkJ1kw+5Ls2l4MZPfYaLRmrnTtQefqhTg8q4hgH9cuHx+nD1ZgnullSIjY1uCfEAiGRwum4xS8e5izfhbvIKn0sKPfEO+PAhd4cFJByAUAscHlAeTfgpLinHp18dFWbvjmQM64ap7dVNGAJK16aH67G8sk4Eoco4BAKHP279Bn/1o6da45Samj341ZufiwDPSDFKkfgx1iHdtV537e3uBiDpLgcI2GTGK/Y+2n5E7Sv3gYLczHZW466Num++bfB36uYtHIDQffDe/SoU5md1OBPcowxASBfujfosmdH2Nso8jCnd+Pi8dpmwUjeTRs1dpUBnAQjblbe3KyN/bmu9B4QghKXmb4wsOV2dnETejxdHwQN435HzuFVcJjJihVRVBLRGcsFiexev3sWH2/e3WkAozH/8+SE4nFasWzEH98ur27lgMbXmZ7uOCreQon5tfacTASC0POw/cg7rV80FtZC7D54VrlT0w2b/ac05ceaacAtjCj53s1dogT/fdUxk05kzfQw++Gy/+D/vWXjtpTUYP7qtf3c4nahxYpwMQdqSeZNx51658CFfOHsiduw5gdlTR4uNjO2fPn8Dx89cw7NPLBYZfL7YcxxDiwoxcdwwsTnef1Al6nps6QzsO3xBvCf9y1k/U69OGD1Y+OgSIN699wC/efdLTJ84EpvWzoeimMD0hr97byfysjPxyjPLkeZyCHP8uJGDMGxI/0SWQrc+YwgoXSM3fZm37TiC1156HC6nQ7g/vrv1G5FVZvXyma2BlMKtYNte/ODF1UKBwKDT3fvPYMKYoSKTWyR+DOdh9lTy6OK5k3D5WrHImudy2nDw2CUsmD0OwZCKAYW5+Hr/mTbrV/8u+bt/QXZE/vN4/e3WdbgLRTwA8szaBaiuc8NmNWPGlNE4eOyiSNW7ZvksQexwXqLwFc43jU0e/NMvt6C2rhGL5kwUfvb6foTvR1L4o+vWzCmjMaAwG1/tPYW508ejpr5R7D2PL50hFBrcm7jPjB81GHOmjxVpSLdsPyDSpg4eyKx6QUE/PW3XP6a5koTvYxazSYAhpiQ+e/EmfvDiGowaNiAibe/drxT7MpVIVAJ1RzH4O3VUjhUzwTX02VdH4bBbwTglnhdvfvg1ls2fgpKyKpEwhtnjyBd01QwHIOHnFfkj2rkmz9UNj8/FgaMXI65bPRXiuWA9v2kZzl26LWKwnA47vth9DDOnjsGoYUUR+TfSWXjs1FWRFY+Z/l56ahnmz2qbFjscgDCjGFPpMysW+cNut4iYzkj8S88Q9mnTmgVij2NWr90HTuPptQvhdNrF3hrtXe4TvN7gQUWN2A+YFj187+F8RJJNeoJ/U7d6k1tzVwCIBCGtAITgw92sdZC3LRouWMmdrEi18VDfc/gchg4sRFl5jWB+Ht7UnKa5nOKuAQaXb/niIL733GPIyc6ICEDsVgtu3LmPqup67D50thWAkMEZHEYQwyw19Y1NrQCE6XS37zoqhP3rt0vh9frxwqZlbcyfiQCQNctnYsv2gyIWhYe8DGhraGwWAe9zp48V/X9syQyMGTkIr7/1BZ57conwn2dAHw9lpjBMxAXrqTULNNqkO5Gbld5qKWE641+++TmmTBiO6poG5OVmijR/bJ+a6kvX7qCh0YMNj80RKf/Wr5wt6hkyqJ/Qmv7mj19qgCUUAoWx555Ygi/3nhTB8RScmG3sJ6+uF0BN9pOfk2YUQKTZmQcQhUWOielaszJcIutIJH/Y1K+u6C0YAkrXqM+18/rbX2Lj6rkiEJWB5nTLoqWRYPc7m1eIOSewvXrjXptMcTyE9xw6J5I3VNXUt/JjJB4O51GPx4chAwux7+h5AYDJ2wT+jJvg2r91t0xYOWkBpYAdzt9UFvz+3Z0x+U+u66zMtkGi8QAIE1WcvXy7lT+kwLNh1VzRj3BeOnHmaju+8fj8MWPU5H7EhBPkLTWkCl4nCGQh/5G/b929jzEjBuHUhRv40UtrRMrRr/adBhRg195TWLdyDvLzsvDlnuPCdbOyqk7sgxQ2uH9K2m5+YokAH+H7GC3U0pWVlpq6Brfoy+/f+6odbU+evSaEMs7J5PHDu7bwEnzb4O8ECdWJx8hfv/jDZ3j5mZUCdEoLHWMZ6xua4HDY8K+/+0QoDAPBIMjvXNeFeVmCJ0XGtr2n8d3nH8PIYQNaz/PRIwa2O6+e27gYH20/2OZcmzh2aJv1uGrxdHBfCF+3jDHrKAD5bOdRsX6pLJHJZ3hGRuLfeGdhJNJKAPInL68VfWY2wbzcrFaZIxL//vDF1eLeryvX76HkfhXOX76Fv/zRJhw6fgmhkIrpk0eiprYRs6eNxu6D59rx/p17FeIz7o9vb9kjzuN7JRXt9h6rzRpRNukJ/u3EsuyRVxIBIPqU/sy+Ke8BmfZ3NvAm99YYEF22V8MC0k3TyUOdh5O+UHvw4qal6M8bl1UVhfnZYkPbvGEJBhXltwMgz29ail+//YXIVMXCIC8edhTKszLSoJgU4Rv92otr4A8EWg/ONmChoalVKNJntOoKALlxq7Q1S9a2Lw8LwWTa5FGtTF6Qp+VKp1WkKzEgrEOvSWKKULe7GTa7tXWs9fVucbcK/fapOaHwd/Tk5Xb9mz55lHB5GzywoHUD1gf7f7H7uBgHkwP4/AFhcpd+r8+uXyT6QfrRssKYgJLSCkzqJqGjI0vWEFA6Qq32z8rYDrpdMBWnBBpPrpkv7qZZt2IWivrnCasIQbc+LWckABKJh5mCOxKP6gF/6f1KZGQ48d7WfUJwEPzfkpgi0rvPbliEN97fJZ6NxH/6dR0+6s4CEFpApDCj56XT564LIUDPN5EsQvp+JJJxS9L3u8+tEkLLuNGDIfefRXMnCYuUYtYuMmRhViAJlmgNkfQjbQk06Fons/3JekYOL2p9zmGzgskFmjy+iHsbta/U8g4dVNgu80/XVmH0tw3+ThVltWBpWumo7JOFFxNKix3vtWCaXpaxIwZi0rhhoGWPF+fK9f7NobOoqK4XLkeRPBrkefXqcyuxY/dJ4fEgzzVaRGKtR7luw7NMJWIBiQRAigbkd/gsDM+0JemUiHtpOP9S5pF7FsH+z3/1MZ54bC4+3XVUyDz6/rEdKnfCeZ+f62lN60f43sM5kspR/d7YE/ybutWb3Jo7A0CiBqHLrhGIGC5YyZ2oSLXRb/m9T/airr4J33/h8TYpPfUCtZ7B6M4TvmFFEl5++NIavPvxN61CibRKxBNQwlPqJhuAzJo2VmSqYaEZmu4a333+cUjBXp9XXU+zeK5qenoxnzqBgd6/XgpjUyfGBiBzZ4wTKQC5GUUSmo6fvoKDxy8J4ZI3uFKbQm04BU261Zy9cAvPbFiIObr7HlK/kjregiGgdJxm4W9QMD11/oawbrzz8W5MGT9cAA26AbDMmzlOpIXdvFGz9ukP4XALSGcAyPdeeAxpTofQrsqDMx5/vyD6uqcd/0Va19L1QvY72QCEWslwvhlUVJCQBSRSWvBw+n7n2RVCGUD3K72CQwpi8vlIAETSlnuBftwSgNB9kxbX/gU5KL5fgZFDB2D9yjkRaZtIuvOur8a2NRj8nWyKPqzv9IUbWirZGJdeXr9Vgtff+RL/8ftPtMY06AO05d/RAIg8r17Z/BCAyHMt0nqUgFi/bsMpkGwAEmnPuF9W1ekg9Gj8qwf20jKzYeWcmAAknPfDAYjX72+390wePyKibNIT/Ju61Zv8mglCwu8l0bcSbgGJC0D4suGClfyJCq+R5tj9R86LQPNwwb+jAEQIOnQXCIWEBaQzAOT42WsigwwtErIkC4B8uvMIRgzpD1oYeBsqx8w0w4yboNsXb1tPxAUr2p0jkYL5OgNAJADSj5taW8anvPjUcuHby7sKqBndueeE+E2t6q3iBwL0XLtZgvIqLQsI51dPy9SvqMRbMASUxGkV7UnpdsWYD67v7z3/uMi+RF/lrTsOiYs7aRkJvyE8mgUknIcjWUDIo4vnTsZHn+1vTb/NtZoIAJH8HfAH2vEfBenwdR2uDEgWAJG8xDtUwvlGb4GIdPB3xAKi3ys6CkBkanPOvX7c+n2MFs77D6qRke7E+5/sxY9eWQeLydSOtv3yc8QSopa8u4rB36mhtLivpqQCb3zwVcx7M0rLqvBvv/9UxEKuWDRNdKarAESm6Y20HvsV5sRNr58sABLrLOQ4O5sFKxyASP7V72+JApBw3pcA5J0te4Q1iWAu0pkdSTbpCf5NzepNTa0dBSB6Fyz2SBn/C7QGoZdVaZ00LCCpmazwWqMd6rSO/P79r+C0WzFx7DCRH/vVzStFQHO4BWQjYx1OXAaD0Wh+ZTYYBkLTtWvS2GHIz80UKQJ//Op60bx0MWAbv3zjM6GtHztykNDq6zNW8Fn9gU9XkguXb2Pk8IHCWiP7vnbFLHGPx+aNS0V/3/hgF/7kO+tQUVknAsKXL5yCcaMGC79SCuUejxaARyvDr9/YjmWLpopA78VzJnYqDS/7KQEIg3RlAHlZeTX+7XefivYH9MsTtyf7fX5xZ8h/+O4GYRLXm7IL87KFDz+LvPBs+JD+or5hg/sJX18Gx1Lg0GtV6VZG/33GfchDZu3yWfj1W1+A769ZMavTFzWmahUaAkrXKSvvnVBViPl9+RktfaTMfEUXvWkTR4rkBvpCAMJEDTwkeacI+TESD//4O+uEm184j9JN6Y8f7xFKBrpZRAMgkfibwZd6/pPAxeWwt1vXsQAINbT0d2fAtn6PuHD1rhjT8xuXYNuOQ7DZbWAMyK/f+lzwgp6X+J6eb4rvVwp3U3m5alcAiKQvlQIsW784hKs374EWoEvX7mLapFHYf/QCKiprhC/+JzuPiucIgPS05We0dIXvY5x70pf7mFR0sB4Gp8u9TdKWrrC8VJYKDCphuqMY/J06Kse7uI9CLC/U41qghVTGAOoByDeHzglFld4Cwpir8PNq0tiheOuj3dCfa5HWI/sUvm7DKaAHIFyTiskkks7I8bzw1DJ88Ol+LJo9EYxH+ffffyqySzIGJBL/6s/Cdz/ZiwyXA8xKmZub1ak0vHoAoudfxtaQLrQyzpo6WsS6Tp0wHL9483Ph9ka36p//+uNWF/Rw3qdF+tqtUsHbdMfkXh2+9xA0Mbg90t7YE/ybutWb/JqlG1YidwYyBkRaQHgJobgJXQ9A2D1PgwMduYiQ73THrYvJJ13P1xjLtYjZmZhJae3K2bh24x7S050iAPWN97/GtInDxWFNaxbMum0AACAASURBVMcPXngcFrNZHJID++dj8dyJQhi+cuOeODwfXzYDh09cFtlfGGDKd3jZD7PmbP/6KPJzs1qz9oRThMIUmZ8+lwzS/uWb2/Hk6vkYOawI3ERL7lfguY1LcPlGidD+r142Q2R8yc/JFEGeb2/ZjU2rF7SmJWX9tH68+cEukSWLFxYxOLXsQbXwoQ6/3Vj2J54LFgO/3932jRCImE1DpvFl1ouPvzgkfPJlphsGo1JTTQ02b5anUMKAcwaR0odfxsAcO30FDypqRQpVCcwYNP/Olt24W1KJzRsXY9yoQaKL2744LG60f2bDYkybOEL4hH9z8KzY5Fcvmxn1hveeWoEdEVAM/o4+Szzc6NL041fXteEhaso/23UMP/vJMyLQVBZqUM9dviOyt7z41DLU1jbG5GHGmoTzKPmHwv1TaxcIPuRhuu/QOcycNhrBYKhNcHQk/tbz3xOPzxVCiLvJ025dhydOoDXnxNnrAjhRsLpyo1gE2jZ7vK03QxPE0/rDbD8F+dk4ceY6lsybBLqthPMSs9ZIvnl6/SIhVBDkX7h6BxPHDI14GVk8Cwjpe+LsNWFRJX2l9pJggYCD71M5QNcqtv/51ycEDzNxAIOHp04Y0Ya2nDcKQOH7GOeF+8N72/ZixuRReGzpTOTlZIgsaHJvI20HFOaIxAB7D5/HE4/Na7MPppL3Df5ODXU571TC/ebdnUIBEOm8+mzXEXg8fpH5ikpExkDxOZ5hN++WaTFJOw7h5adXoqh/but5TsAffl5FOtcircfwPSHS6LknNXt9AhwQkFusJpEZk9YagpwfvrxGxE5SQbd2xWxxPhJM8a6jeGfhMxsWYezIgUKpeKf4QVQX5HgxINH4l3TgvsIEPRPHDBHnKft9+ORlMCj/j1v34LkNS9DY1NyO98sravHxjoN46anlrXuKfu+RZzYVB+F7Y0/xb2pWb2pq7SgAkRYQgg8WA4CkZl4SqjWeYB2pEgZR7zt8Fk+vW4Sjp6lpMWPujLEJtceHeDjLd3gwn710S4CR/oU5bXLu81kpAHm9ATy5ep5IYcsMEtTmMdBu0ewJIj1ttMKN4+LVOyL7S/gN0Ql3OMJ9KR15N9qz8WjPzZBuKTabBcMH94t4Q3sy+tETdRgCSnKoznS8zHz0k++sbyNc0gf8vW378Kff34DszPSYjen5MdKD8XhU/074bcIdeTceRXiQM/00LbEWkxn//saneGbtQpjMZhw9dUUI/PoEFvr6ksVL8QBIvDFE+z6ae4p8Pln7WGf719H3DP7uKMUSe57nIX8Icq/fug9mqQq/s+pOSTkG9c8Tn1dW1wnwuXzh1NYgdAIAKvaY6lYI0rrznMA4kdKZ9XjjdqlQxtEiwwB6ekj85NV1uHWnTCRMoaItfCyyL8ni33gAJJGxhz+TyJ7AoPNbdx9g6sThHb6rpTN9+ja901EA0s4CwosIwwlmWEC6ZwlRg0rtIF2COiKgcwNhnvvBRQUi21VamgMFuVntAESkUXAzoeY/0XeYypdmTfZv5ND+IvgyM92FVUtntGojUk2tztIpVr/iAZBUj6kn6zcElORQ/9ylWwLQ0yog3X1YMy1l/99vP8FzTyyOeAFhuHDeEX6M1XMKGZU19ZgzbWxKrG6375aBd24snT9F3Bnw9YEzwtpBKx9dLFNd6N71z7/6GOtWzY5qte1MH+IBkM7U2ZPvGPydWuozXeynO48Kqxczx4W7Loe3To07U++6PV6R4j28yPOcKb1TFTcorTfXbt/HorkTRbIMAgL2n9aa7rijJtJlrV2dqUQASFfbMN6PToHOAhDWSDcscRM6/1NS52ltpSNB6HzJcMHq+BJlFqg33t8pLgAsLMgRee31t/52vMbUvsFNl7ERNMdevVnaLnA+Va2ngk7UDL/x4S7QZYT3AHzbiiGgdH3GuYY+2r4fhfk54jJN3tsjC10pTp67Llx+nlm38JGynnGM3AeoNf3D+zvBu3liWUG7TumHNVCAOX3xBp5YNRdOp6NN5sDOtkOXFvq7U0utT5fc2fp6w3sGf6d+Fsj/dKX0+YNYtWR6TM06z07eQUEXSRkrlvoeRm6BQIRuk/cf1OCdLV/HDKZPZh9JA1qFhw0uxLjRQ0TMGT0xulpobeZlj3/2/Y3Ctdoo3UuBjgIQ6YLFXooYEHkTenGVdgs6iwFAUjuJjMWgvzAtCUMGFqS2sSTXTjcP+pAy17a8ACzJTbRWlyidYmWc4oZ76VoxvF6fyMnOyx3px/vl3lMifiY7K7aLTKrG1pP1GgJK16nPYGZeFBjtcjmuu8MnLiErMz1qbFPXe9FzNci7UIYOLky54E6rbVVtA2iBYZxGsrS1rJexIYxfe/kZZrnT/JL7ejH4u/tmkEoGuhn7vH6RrISXBTNJS7g7E4O2P/xsPxjvlNMLzhwmUmC8EhWg+ji1VFCO5zPdVYOBoLgXKZ7FKNE+MEblrS27MW7koIQsUYnWazyXOAU6C0BaY0AIQHgLuiy8Dd0AIIlPwLftSW64vESM6WeTtZF0lYZ0haEmc/6sCW2qooBx/sptHDp+Ga9uXgGvLyBuLjebLcJ1RO8209U+9KX3DQGl87NFTd6DylqYFEUkUohVKKTfL68R6Vnz8zJ7tYWzMxRhYPqQosJuC67uTB8jvcN9obK6HqfPX0e/glwBEBP1v09WH1JZj8HfqaRu5+tmTMide+XiziiClJ4uew6eFZmlOuL+3dN9ZvsENLfv3heeGIzrYPKd3iKL9Ab6dGcfOgpA9PeACBesnP/6MA0vO844qPK/BhZPHxPVtUp/uQjfScQFq6GxWZjujdK3KECByx8IiTswWKqq68C4kLullTh3+ZZwYepfEFsQS/WIb965j68PnMbLT68QwX0sFP644TNrFbXUyxdq+diNAix89r8Y/G0shC5RgBpU+q7zLhwe/j6/H7V1bpw6f13cj/H0uoVJvfmb1iZaL1kIIBrcHmEROXH2KtatmtPje1CXiJnklw3+TjJBH8Hq6IZF9+a8nEzwjGeRVhvyWkVVLS5cuYv75ZV4cvWCpPJyNHLyzD5y8hLullSIVNkD++cJoEbXdPbR3eRFaVkljp+9Kq4nmD5p1CM4M713SJwLus6Fl1h3gUS6iJDvt1pAbH8LNTsDSLfYUeH2gnt8R+4BSRSAlFfWwWlTei91jZ5FpQCDPz/49ACys9OxfP4U5GanIaQCX35zCmUVNXjlqaWwt+Tc7wky0p1t25dH8SevrEa6y9HaBe3G0/0YM7wI82YmnimsJ8bQnW3O2PjXSQcgBn935wz2jrZuF5fjzS3fYMr4oVg4azxystKExee3732NudNHY9WiqUnTTFJ5xdTG9+5XY+2KGRg2sEAAkh3fnBaZhF56agl4n4lRAIO/jVXQUQrcKanA21u+QVG/HJFVc+jAQtwtrcA7W/dh4axxSeXlaH1jGt+PdxzB6iXTUF5VLzwXLt8oFgpQCr/jRg4Ud3/4/X6cvHATz65fALtVU4waJfUUaPapKMxvH2fTEQCiT8MrLCCF/x1qpt0KVdXAwY2falaKZFtADAEl9QskVS3UNTTh/U8P4IlVs8S9HbLQqvXmlj14es28Np/H6ofw565pwI3bZZg5ZWRSXB86CkD0fZg0djBu3C1Hbna6uJ39US8UTgz+ftRnuXvGV1JWhc93n8SLTy5Gmg74f7n3NK7fKsX3n1sJpzM5oIDKhA8/PYj5M8eKSw1lafJ48faWvZgxaQRmTB7ZPQPvxa0Y/N2LJ6cXd62iql6k1t+8YREK8jJFT2mR2Elevn0/qbwcjQy0cvBy4DEjBram9BZ3o+w4ipefXtqqXKTcwefmTBudNAVHL56aXtO1ZACQdml4M/4Bar5T0xqbLCEBQAg+WBK53TDWc3rKGQCk+9cRg7ROnLshNBpdSe/HC3r2Hr6IV55eKi7skqW4tBKHTlzBk4/PjmoB8fkCOHL6irg4cfigQniY1vfAORDUPP/koqRoMDoCQAg+qGlhH6rrGjFv5hh8+NlhvLBxEUbpLo3TzxZN0rfvlYs4E1581BVadv8qaNui1I4a/N3TM9F97ZNPeXP5xLFDktroweOXwZvZN62e2ybods+h88KNIpy/PR6f2I8o4IweXtQh4YFj2LrjCL67eUU7NwC6ipy6eAvPb1jYqtCg8ETL7YlzNzFrykjk0sz/LSgGf/e9SabgffDEZcyYNLINkO/OkRw7fRVXbt1vw0NsX/LycxsXwu32pJyfeNYyw5hUXEQCIDy/XS2uWZFoRN6/cadMxOkxyY903exOej6KbSUDgLS7iDD8HhB5B4ghoDwaS4gaykljhyAz3Ymv9p/BoAH5HdYcHD5xBVdvlbYKFGRwuj3cu18lbmWPdgEZAz3pNsGLDh9bMq1V4CBgoPCyfOEkfL77FF7etKRLG29UAOLz449b92HRnAkYVJSH97bux4LZ48V9JrIPT62biy3bj2DBrHFRAQhXAg+JbTuPwev1Y+3yGcjKTOuTC8QQUPrktHWp0zywd+w5iXXLZ6KsshZfHziLdStmCr7sStm286h4feNjc1qrYba5tz/eJ/aF6ZNGtKuet66/9dEejB01CItmj084RXE0HmcDFFK27jwWcR/hTeQffn4Yz6ybLy4UfdSLwd99c4Z5xtK/fvjQfth/9JKIc3ps8dSE+aOro2b75dV1EXmZlgapvOhufooEQGKNlUqOm8VlOH+5GE+tndenlYVdndNkvx8LgETDC+ExIAQgLHS/apOGlx+GAiYYACTZ05ac+pj54at9Z2C3W7F4zoSEGYtCAjUKy+ZPgsfrx4Fjl/HkmjmtlodAMCiCR9/86BuRqWfT43PaZcUIByDMZ85iNptiDo6Czy/f3IENq2YJs6osUvjftGYOvjl8EfOmj201+3aGWuHCSVlFLXKy01BeUSc0OM+snw+n3YbjZ66JFJ5TJwzvMABhv6hp3fHNqXaxJp3pc0+9YwgoPUX55LRLt6cvCCY6ACDIh79772vMnDIC08YPx+lLt6CoSpu4KFo5aZWcNWVUq6IgXluRAMjFa3fR0OjB7Kmjomb94nuFuVkdisuKBUD4HS0rz6yd307bybG/9dE32LR6TsJuosmZqZ6pxeDvnqG7bJXKucvX7+H42RvY+NjshBVVPGMvXLuLNctmwOW047OvTwjLooxpJLDffeg85s8Y21pnJJkgWvuMoSLfUflGd8XwO8ciARCxJ9S7RcZI+Xx381NHAQjds37x1g6sWjQF0ya2V4D07Oro260nE4BIECIuIqTrlSyGC1bvWyTcPHgbOS0NFKgnjBmMZ9ctSCh+Qn/Y19a7BQjpX5DdOkj9xsMNjWBE+oDKh8IBSKIUkgBk4+Nz2lgXJABJlQvWjj2nkJ7mELdCL5s3KeIh0FELCMccSwhKlCY9/ZwhoPT0DHSufQoWTDt58+4DlFfW4tzl2/iz765rEw8RrWa90MDLuhgozotPZfpNChonz9/EuUt38ONXHsfgooKE2goHIHRRbGzyol9LoCK1kTfuPkDJ/SosnD2utT39nkTLYvidCZHGEY33amobsfXLI1i9bHpEi45+7HQDJR1784WvnVsdD98y+LurFOz8+7RaEAjznL1yo1QA+h+9uEq4H8cr+nOYa5aCf1FLhjlaDY+cviYUaLTiPbVmnkhFGy4TMBbz7OU77dq3WizYe/SCkB++2ncaKxdNE1Z8fWH7JQ+qWt0pycvMkhXe9+7mp0gAhDwcbW+JJnPEo7/xfXwKJAuADFqo4vTf+9pbQNgFA4DEn4jufkK/OcUDA8xMs+vAmVYNqTzs584YIy5OC893H0nzET4+2eaTq+fCYbPEzHilbz8j3SUsIAQg3JyZaWPFgsm4VVwuXLCWLZiMazdKMHv6aAQDITR7fUJ42Xf0ksjGQasJBRQKNbv2nREaopc2LRVaHH2RwslrLz4Gxpzw4sFvjpzHS08uab1kiRokmrbHjByIQQPyhI8o+xDJBYspRnftP4sxI4raACcKap9+ddywgERgACPGK7W7gv7gT0tztvJVpLgl8gAz1LnSHMJayvUsrQD5uZki73r4LcR8hhlv6BbVvzCn9flYbUWygIRTQVzIeOoK7pZU4um184Xllu+Rv3Iy00T2qiFFBbhXVoW3t+7F5LFDsW75jHZ7TDgA4Riv3LwnsmIR3PBSVxa2x3itsxdvY82KGfD7g4JW3HuouHnhiUUJa6VTO6Opqd0AIKmhayK16oVlt7sZb235Bi8/tTSi5S38nG6jCPQHhCUv/G4Lnj+HT14VrtCnzt5sdZmS5zNdmrfvOikCtvXtE7xIi2M0niV/MeD8e5tXxEwcIQX8cH6qb2zCV3vPCBdnntk8D+iGSYUnx0K+T+QsD6dzLAtIpL1FD0CoYGGbEsjp+whVhc1mQZrTjq8Pnse0icO67JKayBrpy88kA4DMfMuPewceZsNtvQmdhNG7YP355gWYvmBeRHp15h4QQ0Dp/NJLBIBIDSk3Emo4L18vFhrSc1fuisO+qDAHz21c1M4PWta9fsVMIehTMxoNgGxevwAPKuswcEBeOxewSO3/4PlV+GLPKREEz42AlokfvLBKCAkU/rmR8jNujpPGDxXxGhNGDxYBrHSj+tFLj4nAb5kFg5tFfWOzCEDTAymOecuOI/j+5hXIy9GCTY+duY5Pdh4V4Gfm5JFC66m3vBSXVLYDIIP652Hn/jMozMsSsR4XrhXju5uXw2Iy4/a9B6iubRTvhKf77fzMdv+bUkAx+Lv7ad+VFhMFINJaqigmHDx+SQjda5fNwG/e3YXisipMnzAcT6+b3yZdNfslU1YzFiqZAEQmcNj+9XG8sHGx0KiGu2Dp/08gxB8JKCTNJAD5zjPLhFBjt1lEYLk+wPQGXbHO3xDBvGxv6bzJGDms/7fSBcvg765wW+feTQSARDunH1TU4Z1t+wQoZ+wC3YTDi/78SjYAIf9v+fywUADESlYR7oJFSw1jS5lUgopF3hH2+JJp2PrlUcyeNlp4bDC2ZfO6+cIyE+8s7wgAibS36AFIQW4m3t9+ECvmT8apCzfb9JH7HAEXlZzMqMXkOvokFp1bAY/2WykBILyIMNelZTbijejyDhBjA+s9iykRAKLfGFxOh/CDpA8pmSuWv/WZi7fx5b7T6J+fDWpYuPnxANcXvdWlpqYRv31vlwAILAxuZ2YavdAi21+9dLpgcoIAfi+tIXwvEgCRWlp+LzcqanLk33arBSaT0s5lI5J7Bjf681fu4I9b94tgPlpb4gEQfR8z0hyi3U1r5goBhmNgiXTfSO9ZKfF7YgCQ+DTqjU8kCkD0ewV5jGt+w2Oz8P4nB2PGQSQbgJD/eFkpLZ8UBH7z7lfY+NhcDBtcGBWAzJk+WriWREpqkYj7o36f0is2vo0xIMb53f1cnAgAiXZOV1bVtwsC704AwrbIewwyp3WRSVYY40llnB7khwMQjllaeng5KPcc/X7jcNjF/SJPr9WU2fHO8kQASKy9RQ9AcrLSUfqgCgW5WXj7Y80aJfuotxaVlde0yiPGvSLR+SZZAES2QEuIwosI+cHALC0VrwxCNzaw7t/AorXYUQCid5uIB0CkywIByMnzN1BV29gmEwb7FM3tS3/RHy0Y8qCX7TPzVVcBCAPo3/hwj9gImXlr2KBCrH9sVpv0vdGEE83Scql1TAYAeXhJmcHfvYe/E+lJZwCI5NueACDhgEYqH+gyFm4B2X/0Io6dvS5i027ceYCXn1rSzlJrAJBEVonB34lRKTVPdRSA6M/p3gBAwqkiA9dHDSvCjEnDhUtYRwEIxyjlAiaAiXeWJwJAYu0tEoDMnT5GxONwv5k2YRj+uG2fAUC6uOyjARBWy8sII13bEZ4Fiy5Y+iKC0EvqPOIzghADgHRxllLweioBiL670eJBehKAMAsIzbwPKmtFql4KL995ZnkbF5JYwol+TB0FIMw69viy6SJDGFONEtAYFpDIC9xwsUwB4+uqfJQBCK0k5M1++dnCZYO/580c24agHQUgX35zGsMGFYggfcMC0nZtGi7UqeHVRw2AkErMhPfutv3izGVymngA5MzFW+LW9D9u2y8srnoAwkuM453lyQIgdDvtV5iNNz/ag/kzx2HfkQutAIR9nDdjrIjnZLyMYQFJjB/iAZBISs24AGT0v1iEBYSl0RvA/Z9pt6AbGtLEJqU7njp+9jq27zoBXgZUV98k3JmGFOW3CVJjpozfvrtLWAimThwuYhbmTBsj0sbGcsHihmKzWERAVlcAyOTxQ9u1P3HMELEBLJk7ETSH/v7D3Xh509J2MSD5OZmYMmFYq6BAmkpTrdVqRsAfFOAjWkBaRwDI/mOXxM3NvNgsPAidMSAEG0MGFWDsiCJxM3pVTSP2Hb2Ax5dOFxsVLTqvPru8S/eWdMeaidaG4YLVk9TvfNvk79f/+BUG9s/FrKmjcbekXPB3uLsS9wombHhm/UJU1dSLvSI3O13cFh4rFa28aXzBrPFC0EikLSoD1JAq3BPDA2ZpuXz30wMiacW4kYPEPR30A8/IcOLdbQcwb/qYVpBBoYRZ65gNK1qK3kQACNNk7z54Dgtnj8fo4QNgtVlw6WqxuK39B8+v/Fal4TXO787zWmffZHY68s2cqaPFGcJ4xSnjh7WJl4x2Tp869zCoPFr75IHjZ67j2fULcPrirXYyAXmNsV7h7VORdunaXfHezTsPMGncUDAZRSKFlxnT5XrpvEkYNWJAO35iXMfvP/hapPaltaF/QQ7czd7Ws5zu2G9u2QNm6MrOTo97licCQCLtLc8/sRAjhvTDzbvlor1XnlqKwQPz8e7W/WIOmJRG30fOlZQxDACSyEoAugJA2MJzf/M7RLSAyOb1N6EbG1hik9IdT1FDeP7KXVy5WYoNK2fBqbuNXN8+szzwjgAy3NgRA+HzB/DeJwdEYPbqpdMiprtkdigGilNw2bBqtri0kMK+vvCW1DMX77S7CV3vgkWNZXj7ldUNOHX+BpbOmyjSA9bUubFiwSScuXQHB45dwstPL8GJMzdEur8l8yfi5NkbIviO49UHqzGAbNuOoyDIWTZ/MnKy0lpTafJZ3sZ+5NTViMHhElSRbpeul2D/sYt4avVcFN+vEn14dsMCsZFPGjNECESnzt9ERXW9iBuhUEWrBy9U3H3oHPoX5ArBiWCtrxYDgPTVmUM7/goX+jmySHsFbyt/c8tePLFqlgADkQoFCab5ZNYsu90Wty0KJh/tOIzmZp847BnEGUl44D0/KxdNxs07ZSK7DtunK6XH62u9G4i5+z/6/CDuldXgycfnYPSw/nGzYEUaA4W7j7YfwprlMwWIYuILBqpeu3VfALFEha6+u0IMF6yenruKqjoBeFcumoKB/fMidif8nORDtKwzCyTBvMthb/cezyEmVuFZziyQ0WSCSO0ztuPoqatodHuwYtGUhO8QYyf0Z/zsaaPa8RP7xSD0vOwMzJisxY5SqfnGh7tBN6irN0oRCIWE8oEuWLHO8kjEiqZ05Of6vSUtzYHRw4qEzEOgRhmhX2GOACDzZ44VmfH0fayqacCxlv2OSXtkTKoRAxKdg1IGQGp9mgsWixGE3tNbWPLar6iqx5GTV7B6+YwObTrhPWDK2jc+2A2muaVVQBZqLn/1zs4OX/pDwWDXgXNC0KCLRCTBJdrNxvpnufkRvBTfr8S5y3dFbnN5cZN8jhtLTV0j1q+c1aYZfR+cTgcOn7iM9atmw2xSxAbGLFu0MiVyR0HyZiz1NRkAJPU07m0tnDh3EyYFEW8m72xfyT/MRvXmlm+wZM4EjB89uLNVJfReIhYQVkTh7sqNEpFNL1yRklBDffwhg7/73gQSODNpAu+y6W1rVqbnHjO8CMwcFakQ4Fy8WixS6BfmZ6HJ42u1gOTmZAqwFCmxRCIz1dGLCPV16mNFhg4qbNNH/V1A3FsOn7pqZMGKMyHxAAhfD48DkS5Y/C6mBUTGgfj+wXDBSoQxevsz1FCWPKgWOfa7qrGnleT97YfAQLkXn1wkUmk2uJuxbecxcXHhd59dLlLtdaRw07pzrxy8GI2ZtPTa3FvFD8ALxqZPGtHOtSNaG9zkWIe+HrbB1ILU3PACp/Ci70MgEBAm88ED8tvdptyRcfX2Zw0BpbfPUPL6R4BOTR9BOhUHkSwmXW2N1pX3Pz2IzRsWpDSPPt2rmGr7xy+vbndRalfH8Ci9b/B335pNuhMxWxyFd3kxaG8aAS2jzHI1edxQkc4+EYCUzNvSuwJACOx4txFvpI92GST3yHOX78Bht7ZaZHsT/XtTX1IGQIZkenCoWBuqAUB605T3nr5QE7L3yAUcOn4FVbUNwg1sxuQRWL1keq+82IuuF7SMBIMhYbJOhfDVe2Yn8Z4YAkritDKeTIwCBCGffHUcC2eNx/hRA5N+0zitLbxXgCCKmli6W4RfpJhYTx/9pwz+fvTnuLtGKC/6q65pxJpl0xP2BuAlhYwb+d6zK0Ta7a6Uc5dvC8XDT15endCN8vq2GOdJN6snHpvTJQ+QrvT/UXo3JQCEaXjXTgCu1mukuvTj1FhA6OfLtG5GMShgUKDnKLDw2f+SkiQTBn/33Jz2hpZpgbx3vxK3ix+Iy0wHFxXC5XIIzWJXChUJJWWaIoHumoYiITY1Df7uymoz3tVTgIkuDh67iHUrZyMzIy1h4hC4nDhzDYFgAPNmTkj4vUgPUvmw5+AZYV2dMHZYwnXxAuN79yswckiRSEZhlK5TgErnaJ4uTMPL0mEXLAlAZPe2vpgaANL14Rs1GBQwKNBVCoxe9pOUAJCu9st436CAQYGuU8Dg767T8NteA93Cjpy8jHtlVVi/cjYy0l0dJgmBw/nLd0TihwH9crtkFWV/Ll69K+JLmMpXH7/R4Y4ZL6SEAokCEDauz4QlLiJ8fJSGEAsyAvjt+eVTRgAAIABJREFU0wYASckMGZUaFOgFFDAElF4wCUYXDAqkiAIGf6eIsI9wtbRYNHu8YLzHzdv3EQiGRCZNBpAbxaBAIhRIBID8y/sHse/U1bYAZMPvLSqBR7UXCPos+PS7gUdOQyoj8acvmJcILY1nWihg0K3vLIVE5+pRFFASHXvfmc3u6alBt+6hczJaSXSuDP5OBrUfjToSXTOPxmj79ij6+lx1GoA8+Q5Uxn/MKwD23EzdTeg9uTwkcWLdbdKT/eutbZMpiFoNuvWOGQqfD/l/fe/izdWjKKAY/N259Wnwd+folqq3DP6OTFmDvzu34gz+7hzdUvVWMvg7VX1LRr3k01gxINIC0u9PA6j8yov8VXYoEoB4GrTL5279zBPXAsLn9MJPeKPJGEyy6pCbF00/vOG9N/c1WWNO1vxI2rG+ztAtGahev87iCdd6+iWj7WTORzLq0s+Hvj6ubVnirfFEAEiy1k8yxhyvDoO/O8ebpKvB3/FWV/d+b/B3e3ob/G3wd/dyYepaSwZ/p653Xa85UQBiHuMW4INFGf8LqBJ8JApApHBHRMNCwbA3Fam1l/2TAhqFs97Y31TQTqJNjrmj80NXNS4mPd3C64jnziaBgwR+He2DpIkcB/8fT7iW74QfWh0BLqmYi2TVqR9XeJ1/9v/Y8K//py+u8iARAGLwd7JmLHX1GPwNsT/J/S3efpS6mUhezbH4e8PvE3OPNvg7efPRkzUZ/P3t4u/xv0gsA21Prsl4bUcCIHxHL09wz24DQIb/o0PVVywtIPEa03+v18B25D3j2UeDAhLYdcc6kG1Foly89jsDxnrDDPEGUQnA+Jvj/I//zQY1BJjMgMmkwNOs4hd/p6W5jkQjCQBZVywadoauvYFGRh9SRwGDv1NHW9Ycib8pkIxpiQFmbOaX1wPiji6Dv1M7F9/G2g3+Tu2sR+Jv299qbY4c9JDPmYE2Hn+ntqddqz2WQUJvDJAAhG5Yysif29oAkBs/jXxXRzzBz7xoNGAzAxYFMCktI1EBXxBqkx/gj9Ws/WbJc2p/Z9qhOCxQBmfAVJQOZmRAQAU8Ae23WYFiMUF1+wF3QPsdDEH1BQFPEKo3CIRUwGYCHBaY0qyA1QTFbILKbrAvrKOfC0qmDbCbAbcfalMAar0Xao0Xaq1H+2nwAM0BrX9WE2AxAUrLWEKq6Icp2wkl3wUlW3NZU/k5f7M/rJNjag4C7FcLZX+4oRgWksaqoLFBRWMD4G5QEQwCPq+K5ibA4wkhFATsDsDhBNIzzLDaAIuZ9FRhYnfMQP9BCrKyFfGcm/W4VdTXqKiqVFFbFUJtlQp3nYpmd8swWAdT8cthhACrRUF2nhl5/flb+yIUZGcV0R+3G2hqVNHkBrwejbwsq3+agwdNbpx6oGB0ng+7bgbR8H+F2qzav9s2BrUeL0rdHniCQQRV0keB1WSB06Ig026Fy2JBUZpGP1nqfH5UuX2obPIhGOCUKQiEVKRZzChIs8OnBvGvL9+OyyEzf56JWq8fdpuC69VNcFnMmDHchq9fbY77bl96gADE79fWhH5dvfvzzt21E4+/exNtnvh1flLXVVMgCLtDQb03IPafxkAQ3mAQ/LyuOQg79xKoEdfVuCwLbjdy21Mw2mVvxx/eYAgDsxxY3D8PBU470q2WlPFHKsZx4a9aNpKWBfDqmwNTNo43f3Qv7jKb/D8yIs6HFM7jVtBHHvjTrRkR11X4fCQ6nL7E3yN/bkPj5WCboYWCUqZIdMQde67a3XLut7yWm2aB/Kx/ATA4DShuYYUiyhoAbteaMCw7hJMl2hnId2RJH2uBydL2bBTnbEB7N1WlpM7TpmruPfIzKezKO99GOjSrmr5QMOY7+pKscVC5Ha8M/0et7fBxPGr8TTonMh/x6NUXv28TAxJuAYk0oEQWjnn1BCjpViG0KxSaKZQrgNrs14Tx5gDUYEgTygMh7TOWNCuUPCeUAWlQch0CLBBYUJgXz1nNUAgaWN+DJqgNfqgUFAhQCG74DEEL27WboTit4gcuiwaGKD0TRKRboeTYoWTbAX8IaoMPqPUhVEsQ0qwBkHoP0OR7KHHbWYdZAzAmBYpigpLl0OpgGxTZOUZvCxBqDAhwoy8/XF+MAAVFG+BwaHQpK1FRV6fC26zC0xyCzwsE/Ko2DKv2nDPNBKdLgSsdsFoJEFqGkQXk5SvIyVPg9wH1tSqqq4Dq6hBqKzUA0lCjwtMIhFr2PxvJagXMHArpqyjIzDWJOhwtKb4p8Hs8qvipr9fAjb6s/mkmrjYEUOgMoCnox+W6ENJsFrhr7BiZmYYCm00Ai+amEPxBFWVNHriDQfhCIYRUFTaF9FPgMJsFKGB7BDwU+EKg0BeA2x8UoEUJKsRcsJn4rAWT+isoqTPDD1XQO2QKYUy/EK5UKEL7X9Pkh8WkIMdpg9NmgsthQnMwCHcgiIG5JvR3ACVuFTm2IBp9/pSO49TrZYJsefkmUPg0m01iTp1pQEamIv4WoFKsHYJPVYA8AsZggLQCgn4C0hb2yADy+5lQNFhBXoECswXwNBF4cs0kZ129809t12ykPWDm44qxrnpwXT0q/GGMI7X7VZ07gCZfEE3+IBp8AXEGH//76rhyytDXsgC/AgS4wfIHKDiTjkEu7RBJc9iQl+lCXlYaMsQFkzbYrOY2N9L7AgE0eT1o9nrhCwThD/AsgPjxBExw2VRYTCr8Ph/q3V4cPVeqCZtTbEgbFYDSLwAlU2uv8UpbwTjuAGI8MLIggBsVbS+j038WCXzI6myuQCv4IAhhIRDR/y3O9ArtO4IQgo9UlCkDPThb0hYc6D+LBD5kPxwZHmFRI/iQlrXwv/nsjRYdQDgISeZ4jHEAnZ0PKYvzLo17BxQMWtjGfiCmiZ/LIG/9bzmHjL/g5+H/T/RzvidjOGT7ss1E1ol8V8hAiQAQPigHbhpfpLVBUEBh30GJ2Qwl3SYEc8Vm1qwBlLEIABQFKq0KzQQOQc1aQEsBgYnbDyXLDuQ6YBqQDiWnxapAcEAAQiDiskBJs0Jt9AFVGtGCVU1andxgAxqQoXUCdgsUpw2KixKfWfwWen3RKDQrSI5ds2w0+DTrR70PalUzQgQfDV6obh/gDWiWEz5ns0AhCBKqZpM2XqdF+54WGkr5bKT2oeZZbdC07aFL2gbL8trf2pCeoaCxXkXFA+2zyvIAmtwqAkyBzLpIMosCmxNwCPBhgisNSEtThAaWwjbdbmgFIQihMNpQB1RXqqirUVFZrqKhNojGWs3C4vPQPUcDNRY7YLVRAFZgsQB2l0kIxfyemnTWS+G3purhEmqq1Q6Dm6cfanJm/9KGgKIBC2fQCntTBswBBc3eEM66a6HaQxjocCK/MQ0+BFGn+AR91CCQbbLBppgFGFHFjyp+QhTEQwEatuAPqTAHaTMBTLSdmIHxhSrO3FMQUEPwIIB5o4CyZhNqasxibu0mE5xWMxaNsKAxaIbTZobZosBsIl0tyMxU4fYGUdnkRWljMxpVP5oQSOo4Dv3f2gk0Ypqm4bKLOWyhMy1amRpotNsVeL2qWD4ElhxoU5MKj5ugQ7MWuRtpwQoJEJiVa0JeATBgiAm5+Rpwqa9T0dQIYTkjQDXW1aO7rh4V/jDG0T371UB3Bhr8ATSrAXhDISjcjky00CtQ/ApUL88tAD4TwL8JMJw8HOl1YELB4cxW0CFPgsEFWeiXk440KnjsdtisFigmU7tb6b1+P5q8Xnh8PvgCfvgDKnWEEEe0oojj1GIKgZfU3bpXiwdVjaht8OLeNCu8A5sRyPMj5AoKDXyyAcgxnfF89jANREjQIMcpP394AgK+JgsIQuIVPlfXv+1zyRbiKbh/fvFhT9ZO0ACFBA3yG/m5vs+M86XQG6/wuVhAJt77iXxvjAPozHzorUC0IlD4Dwch/L8s4eAjGsAIn7Pw5+T3euAQDnwSASD6euXfcQGI3vphmjsESroDammjJoDnOKDQhYoCf5oVpnSbZuWgoE55OsMqniPYIOiAjxKm5p6k1nk0dyUoMPVL0ywgdMsiVqj3ATVeTbB3moVrFep9CFU2aeCFAKHZB9Xj1+rjcy3gQHHZANdDKwiBkbCk0LxALfzAdM0Vyx+EWusV7ajVHoQISKQFhJYVVmoxQ7FRWrdoAEduusLsoWr94Ji4w7IflObNGkiRIETJcCJ49EbrHL/8MxsqykJwN4bg9ajw0s2pWUWgxfBCsGB3KnCma9YPp8ukCZmZitCMtwwDg4YpyMpRxHs1VSqqK4GqChV1tUE01GoWEL/AaypMVsBmV0BLCAEIDyVhzeHBRGOUR7PCsH7WR6GfsQUEKRKEuLJNOL/n4QYrTKVNJtyv8cIUpKSvHWzCeuE3ITfogGoOQbFp9bEd8UyDzgRN7z/x0wJwqHmjBo4HFn9MQHXIh2lFLX2yhmCyqSj10UPOBK8poB2wZhWTnE7U+sxIs1qQabPCTnc54kSriqCiwmU341qpH2V0DUMQHrvusOjCOO6891C7OHO5Cc5ME0rvhAT9svOBzGwT0tIVpGXQAmJCMKgK4EjVZGa2tmSa3Soa3RpgJBj0NkO41TU1hqiIRP+BZgykBaSftrkQbHK+CRjT0jSwU18LY11JLnsE1pUYijGOXsPnfWY+qGmSVn+TioJ9WW3ki4oJbnG2qQ80C36/Kns7wMHPJw3rJ77PSrMj0+VAToYTKr0AoCCkKvDwvNMVgg7+EIT4g1QmhRAIqtQRwh/SFEo8SglAfH4NgJRVNqKu0Yvi2Rb4+3nhz/EhlKbVm1WWHCsCrRsEFvoiXan0n+ldrKIJ0QQZ0Uo4+JDPJQuEEBQQWOiLdKXSfyatHFE7Ck34jVbCwYcxjsiU6qn5kCBE3iYuAcjpv/dh2t/ZWgGJBCLS0hELfMjvIgEP/XeSEp0BH3oq6usUN6FHZbiWoDfT1CIg2wlTnktITBTY1Uo3kO3QLBh0oyJI4AZFQd1pEe5Y/E64J9EtiaBC+JeoUCn8VzVDraHEFdJcsAgMCl3CfYtuVqjzacCBcSVmBSHGaxAk0BLi8UNt9AqritjhKJXTv4hAIZ2AqAWEEHywL7RYECgwXiOPoMnWAowCQB0lbxWh0kaoBDisj/EQFGzZNutkjAp3T1op6L5F9zGCJ/Es/0+pMQDYrVrbdivg0VlEatxQ65q0/gJY+ZJJWEJ8dKWp17TftIIIcGGBAAppmQ9BSHom3bEAVxq155rRpaBQiwWhoEsrSl0Ntf3AvTshVD0goFC1WAoacRzaj8OpwGo3wc9DgWRsDgnXHwKVELGUR4WvGbA6IQCQ1QH4mx6ujvpKFY1072rxhR32lxlCswaPgrr6kAAflJgVn0mAkEXVLf5dsXbDsO94MNXMtYsYlIwsVQMYVsbfaNYSxRnSfiicmVTxe3CGintcW2YV6c0OpJstUOnDRcxoU+H3WEFISZcEX0hFUNXibTTQpAGezozj41OavXriXBMy84C8fmbRXwLBqrIQsvKA7FyTAB+kPeeK8TfSHSs7V3N7Y1wQ548gLSDmRkVVOUFGSMxTXqEJg4cpKCxSxPt1tSpqazQXLJsdAtDU1YRQXxcy1lWUtdaX1lUsdjHG0f183pfmY8mD9Hbdvddkiggywh+cPXYQ8rNcMNFV1mYRP1arGbnpLvE7GFJR3+RDXZMXXv9Dqzjdrgg85I+sV+rlaAXh2cYQUKuJwCSIm8U1eFDlFgCkdq4D1TlNCOT5EMzQFEPBhzq7duPRx1pEmxsCD8ZuJFLigY9YwEPWL92uognwkfqRCDhhfYwVSKTEAx+xgEd4/cY4ogOPnpwPPQDRWzukNYS9lpYP/d/RgEj4KPVWDvmd/l1+pgcg4UAn1jqVdev7J9LwRnrp0o+1T00zB0EpytR2D+45FOQZxF3bDGTZoWRQyLcK1yuxy9D6kGXTPudnEoDIYHG2FlKhlrs1gZ/uVll2EYCuFLhagiqgxVL4QlDpxkXQQisKAYjbpwWL6wGI1PgwLiPdASXNpsWCpNuBDJtw4RIWG+6EFJAJQBxaXAkBRei+Bj4ESCKgYJsMZGcdtO64rDCxbrqCsS1aY8rdQIMHaoVbACq6bxF80EKENLvmHkYLDVU/BFyNHoAWFlqIAMxeo4hg8aY6zadfgAB6rjGW3gU4MwFXBoVVBWmZJmRkaa42tCbwWQaw0wLi1IxG8PmA+8UhVJaFUFerAQqLVYWNQ2UdjClJJ4jRBGJq4vlceWlQ9KHiPq0wKhrrGK+gwJWpwJGhASNaaGj0oXWkqV4VLl6sn2XIxjxNiKe871YwrUHL7yzL9HH94W4KCPcxxoAECCppAKBbFoEAVPj8Abib/aht8MCUZYKSqcCUqeDqjkrUTbdDoSNzQBGggoBDcYSgZNA9LyiACSwaQCF4EyCFU2tWodC9QFFxt1TBkBwTvI02lNf7YPaYkUtNIfGg1wSVWFGCkQTH8d8+OinGMXWRCf2HmkSMD+eEAJGuU/VVIWTmahYQzictUKQR5yAnV0FmliLAA2M96C7naW7x5mvx6isvJYhRBajIygEGDjWjYABpqOF4tsG2rBZVGOBoRWmoo9uWloTAWFd9c109KvxhjKNn96tYggC/y0xzwGGzwmm3YvqYwahrcKMoLx0D8zIQCIZgoSWfbrK0RrjsKK9rhtvjh9vrR0OzX4AIvl/f5IY/EADjP/gTXngE8scbULQYECUEj9eH4rJ6lFe5RSxI9eg0mEZ5YR/thrlQU9LV61yN9HWGu02Fg5GOAI94NJLfs02CGQIRGS8i240U75GIq1O425QEI4nE2ybab+M5gwK9iQLMfsXSxgISCYC0AR/M+pTnEj77FNZFJqraFmE6lxYQmvM04YoxH4zjUPIdWkA6gQatGS2CvwjmbskqRQFerWiCWt2sWVBoTcl3agCG9THGg+8zYJe/CTwafa2xGmCsBi0KVOezbf4wPoNWDwIBhxVKml1YYURsSUs9BDUKQRR7PTRDs3ywH8wewTaFrdisBbGzL+l2mJjxioClJfZDWGFokWGf+G5pg9YXmxUKrSCZToTuVmpgin1iFp0mrwaaTApMA7JFfMiYmUBTA4RFIdhiIKJgzhiQ9EzAkU43KEUAkawcLQaA2m5aQCh8+jyaS87w0QpK7oRQUaairlqzaogYA2KhNE3oJYjJydMsKfyhNr6xjjEjmgBccT+E0juqAEMiXsShID3HhLLrWjyPveUdj1tFU73mOlQw2CTiQzZNf6iimTptAEINIZy78QCzxg6Ey2GFha5sdF+DIgITNQ82VQSn01zPoEVqwtzNPjQ1U5MWhMcXEIcgNb7DB2WL3zUDMgTwMLlCUNKDUGiuN7dYq7QkXppbGUEI/2MLwe+1oqbRjwKHCdXVmgsBgy0VunvRhclqRs4xzTeW7cgSaxx//svdreAjK8+E3EJN2KC1ghnOmI2ssQbILQQyc5hBqUUDaAVy8hUU9leQmakIwMlkBML9LaQZ8ah9ZHlQqs1ndXlIAMbsPBMK+tMqJlaumGOuA7NZFb85h431IdTXhOCuM9ZVX1xXjwp/GOPouf2K+7LHHxDWBX2hckeWovxMpDvtyHDxx4HcTBcG5KQj02VDGi3+MvNjywu3KxuEgqiZSjUVaGz2oayuGS4r93IVwVBQABKxM4W9qwcgVrMKs8J90ovisjpUVrvR0OQT+7p1mhvm4R6YizTPgWgAhN9FAyEEBxIYJBK3kYhwJkEHAUh4u+aRDzNGJQI6wtuLBEIMAJLIrBjP9EUK6NPvtsaAhAMQPfgwDcsGaEWg6xHlIpG61i+yRolsURTsGaBNDTXBCbXcI7OgFBCA2ESMhUoXJ8r7tCjYKIi2ZMiq8SDE7FPVjJTm92ZhNaG1gnElqNc0IardJALNKfS3xo2IVLcPXaBEyl6CBlppRJC4VbRjcjih5hGEMDC9JaMVN8mWgHEKjcKqQkDVmnWLLmRmgFYU9ifDrmXVIoChexnT81Li42/GihBI3XdrcSuU1S0WEf8RuletASGXXQAhES9CVy1aQ+ieVaP5Ng0aq1kZ6C5F339qxalNF4HoacQuCswuM/ILQ8ihO0+6BkJYaqo0WlrM1JRraXjdjVosB1P4MoDdlQFkZpmQnqVZUyjkMs6E33Ne+JsCcEWpitK7KmprQ8INyGTV4j8e3AoJIORIV+DMUETcir9Zs4b4mlXUV2p9IQhZPm04CrLShCXC4wnCabMK4ErTfYACf5RS3dCAZq8f9W4PahuaxQ9BSDDIA07LdBWtEJjUL7YIS4aWcUCLHaFFQzGrUFvcwlwtfshuegF6zFAZwD7Yhxll7f1hY43jlX/aLrpCy8ewMWa4MrW4DQIfBobX1KgiGxljcHLytbkMqSZhoSLoGz1eQf8BiojpYexObTUPcG0eGKDO+WZhYoGayhCqKkLCjY710JqSnq4gM0cRLlgsDqcqMqgJ8FHNuBEtfbJ06zPWVd9YV48Kfxjj6Nn9KqAGUdfkQRU9FACxr/r9BAi0lIZgs1iQn5kmQEdOuktYQNKdNvTPfuguG/QHcNdXi0ZPADa/VexvPn9I7OMen19YPvacuoL87DTYbSaxP1NZFAgExX4tQIj4pwjPZGkBEWeVEoLP50XpgzpU1brR2AJALOOaYR7JQHRa3j0xAUi0wHDpKkXw0ZHg8UTAij7rlWxHb/0IByCJBBlHekbKX31RwDT6bFAgFgVk+l0+03oTOrNg6ZmHDGCaVgTT8Bwog7QANi3lbUi4Hok0uFXNWvwDrRxUuRCf8DfT3NL6wbgQBmkzyJuuVC3uTMycJWJEWgoBRYjCO+unFEYAQ8GeGbUYU+KwQCXQYdpdWj8IPOjuxBgNxnO0uHMJQEC/FP4wda5wNm0JIKf7FbU6zKbV0rbKsTAtMHdH1km3IJm5i0CGVpR0K0yZDpHti1mwRCEIYf+YAUyk/TVp9Ljv1mjzQNv0CUCEyxULAYjoE6VyWnFa7huhNcQXwKgZ9P3XsluJTFT0EmPoCwPGeYcHwYhdC2IWsSHpJlitmpDq4R0i4q6OEJobtZgAgglp/aAVhT+Z2WYRqMwsWGIYZgjXLN4lIlLEOhShiScAYTBzaYnmlUcAQpcrFjutMQ4FZsbvE3/Wq3DXqnDXawDq93+2Cv1z0tE/L1NYPIor6wWA4F0evqAKN+c4RnF7PGho8qCkvBbVDU1wN/lhtZpgNZuFVYA+yOkOm/BLtpOWAM7fbkknpquXgISlZrITJpMKS6UWbJlWouUV1ls55GvZGQ4RbJmb4cKwgqyY49j8/27F5PkmDBtrRtHwlnlgKl0vhEsb4zOqykOCJqQ9gQmXpclkQm4BUNhPQVauZn0hAKErFcEHUy6LOaL7X0thsHnJ3ZCI1aHLG1nMZjMhLUuLKeF9MXS9YtwOAQgTG9AKQ2WkSM5mrCv0lXX1qPCHMY6e3a8qA/W4cL0CHm8A/oCmxKHVmeCB50t2mlMAEP5ocR5WZNNlmDobfwAhfwD+Zg8uuuugBsxQxWVaVDJq53ZtYxMqahtQUlGLdBezYllgtZgEuKHbHcGImdZuJp8RAetmuBknqCuNDY2orK5HbX2zsHpX98uEu6gJGWOCMA3TFI/MgpUIMNDXG/C2nNO6Dyvrg23u5+BX0erVgxb5tx546C0gQ2Zo2aLC4zgifdYR64gegCxbtgz8MYpBgb5IgT179oA/suhvQJdxIG2yYJFRBACZPRimCYVQcp1aDEeLOxQobLekrRWuTxTuKWHRtYpCNi0NTMVrNWnB56X0LVKFBYKxGCbGhegK0/WKYPTKZg0MsBAIUMgnaLGbtaxaTX6ozHolvnsILkRcBtv1B7Q4DNYn3bGoDOffQn3cYrmQ5mF5SSCBDOsXN+0xuFELoBcuYbR+0AXLboHaEnAnwBF/uJ/yXf7N7whmSJcSzewtAEitW4AOWj9QkKYFwjOOpZbB981Q3V6g2o2pyxS4XGZh8aAblt+nZaSie5K8x4OHAK0eTJ8rLBctGI4WExHXT4GTHmsMeeDX9BZj+t4W64crnRcXKvD5NDBhsymiHgIVvsu/KbgSzNTWqii+/RCANFSpAnTQDSxvgBZDQu16HS89rFThpda/XMXWv1iJnKx0pKW7cL+hEQ6bsyUoMYj6Zp8w3xNImE1tc8fL5cAMKo3NHtwtq0FtY7M4QO0EHby8zWkT7gK5GU7xNw/NViHd7UFZTQOKy+tEXEuzz4+AU8W1C1URwYZ8j6CDJc1pRbrNgsIMBwZkpWkuWTHG8b1//gLTl5owbroZuQUMItdAAGlfXwfU8lLI8pCYS9Kf57dIe+wwISv3/2fv3WMs2/Pqvu/e5/2qU++q7r59b9/3Y54wA2HAzgiBQnCwQcS2MpadSJGQY7Bj8rAVkdgDQYqUGFkoVqIQxXIiEVnK4w+cSFGIk4CEZQcDIRhmBuZ95z76dlfX69R5n7N39Fnf369q17lV3dUzhFvdOVs63VV19tlnv/d3/dZ3rWW2vp5o/yM+f+vrHkaJGB2NT7d7PqQKu17E6LRiATJ1eYwdPHLM6vVU2SEcN1rjMB6IoLVSW55X7K8n5bx6Wq6P5XZ8sPerB/2hHfSHAgM4UXFP5FkCECklqW2vtu25rTUBEVgLjalVyjYdjAQ85jMHIHf7Ezuw3AZ0uSapdXigkDFwf98eHKHdGFq9VtYymNSiNSIAtqR8kBIDRyVE7FUboRFkQGs4ssl4apPJxI6OB9YbjPWZvW7XRncGNrk9ss0P+bOnaMMbAcPDWI1F8HEcc8bCDX8lZIkRaFhs1bqssIssykXvF5mPx3GNikDkYexIEYD89E//tABIsYi7bH2Xf1/ugeu0Bz796U/br/7qrxrncJyKGhD+piT0Yg7IadbHp+5YcrPjrVCzXGF/CQU3P9NqRLGNpoFCPU8tJwdEgYJ1b3anZYvWJtqaYAoAJoQMAirTs1NaAAAgAElEQVQCCFDi+QntXJ5ELmEAAxgMDsNKAGBQ1/KKTlOsNUX9Rsvtf4P1r4p+5h9M3KEqBB+eRngHSvh0T0TmhOowhoRwJybhVLqPID6HRRED5OAG8bpay2gHi4npFP2I0wEhuHodTSy7e6j9I1H6VtuSWyu+L2Fx9tGbjAWqyv2+Td85sR/8V8vWCcXnaAir4QGFMaAuAhFWptiNJNIn4idnvZWbWCMnse22r7RsUZRChw+GrjdYXfUWIJy4cNBiAoe1Ool+PyBV/cBs7xtzG/dztW6t30js5p1U7T9oDPbvz+2Ilp++WW1UtS9+aWy/+R9/xt7eO7T94cTazYZN5q7lGIwnsm2E/q9VKgIh9A3XhKZ8un94bEf9od3fPxGIqJXLttqu21q7YRvdpm2sNKzTqGnULgokGXWjJWC/N7S9o4Ed9IY2nE5tOJxZWkrseDDyh2+Icsf+kRYnHpK0HmyuNa2e5/bmwcC++86m7ZJkPZrZq3duXLgd//rf+d+0rp/4vtRuPpfayiqaFlqwcstm/jMABBZpdOLajXmeWr2RWbuT2iY2ujhRz8y1N3235EWUTsigg0J/WLPeJ8cWEu7dBAAgw/HHnhfgM5/mareDNcPBjInAybUdLH4TfefyvLr+59XTcn0st+ODv18dDEfWH0/OGX4QfMq9Fwb5mY2ubXXbupfmyglJbXR8ItDBi5at/jyzB5OZnTC4wfNN9vOey0TOx94BgvSJmA+AzXgyt3v7fT36/d5aFuNbq9et1e7YjIDCwdgBCANE87mNxw5YhuOZ7d9u22BzbJMbIxs/610E36wNL0GXl02AEIBJBCNxvkelrD9OsOC3mqFR1IDE4q1YxF2nInO5Lss9cNke+OxnP6t7UPHcLSag8znctE5teKO9V/rajhlhfi+sqg1KrAMFOL2d2OlR3KsVa+gaEIbjlUDu1rtiICjOAR9UtThIAT5gQbyy8l592ArAB3a7FPe0c7VkFO6CcFgPLG+HE7OjoTtKIWZeb0oUnyCOB4BIBG+uE5E97kwFvty1lLxeMPmKIRpUcQwo52eieDHMhBfikMW20LZFOxbLA3Dg5LTZEJCSDTGvg7ElWw1ngmaZfqflLHv3QOubrNQt2e1Y+syKWxLjHgbjg3D9mM/3zfZOtP4/9jedBp/NAB8eNOfFbLCMvWgziN/InIwh14MpTTMJz7urHjQI80ELF8vr0TZ1ktv2LuF2idvF8trLbftGYq22a1H4ndagvTfncsDqrCa2fTuxZ54v2epaIttYRubvvZspc6SHXsEDwO2//svfpx5kknIpoilK0HPw0FE0TKPp/cLzzHok6YVpNMrs4HggwMLDkeCr7dWWbCF3192ZpVou6aEXGZAsQ8Q+18MQN5WT4VhMC8sYT2f2oDewwXhqs2yuwKuor+AB2WxUFKzFBAgZhcL/5dW2vXsytI1u+9x2/KX/wqnElz6WWq1l9sJrAItErMOQZyZGXfNExw4AQvsaGhCkmbRWNZuphOfznPRz14uwr8l42dxydkTncQCUZIJIB3LgoJHPtjsOQmjNouVuMsnEfCB4Hw1yBx9bia3T5rWB21liq2t+XizPq+t5Xj0t18dyO67H/Wo4m+leGQdduPZpY+00qgIeO6tt6zbrVimh3XDwMQ4AhIGf43lux6SozzIb0T5bfH6K6ZjYvX2/b5dKDGpNxX4c01JcmARE6nWrYsySpjYcOgCZ85wOAyyTydwByLNtS25O7XB1KCaEKdrwXmS5u+hEpeceZiRhWmQ/zq2YmbXL5XPzx/cvAiIRfMDIXBWIXMSKXGS5G+crvncZAPmbf+o7Fjdj+ftyD1zLPfAf/oN/apcBEFa4aOMrBiQtZ/bln5xY8ty6Jd2GJbttM1qpcG9iZH8483YmeYCShOYARMGB5IKg3ZAInIrYszL0P+wHYYS0M9GChC5klotNgeUQm3KCriPzlPL1msTk0oTw/ojWppHlJJ/3x86ewH7Q0rTWULsXN1Ecq2SPy/y4blHoAxAAJLJkdftS/RPE8GI1xpmDKwo/AvqChbBYEHrxoZdhaWT/O9P6pbstByT7HmCodSddnWUAQLi5vnfo3wlLAwPC/qQtDWCGe9ZhsO+9h2WS33ABIBSjFNU4UaHJAAQAEGBDkD0wWg4dTrEbRctK0aYNyAeOrFrN1CbFqDosSLXi+ROMpiNU7/Vy29xK7OYznkVyP4AQ5U2EpG0ACNP+23PpRWA9NnZT273to/SwJIzgI3rfeze3B+/k1gsJ6j/7me/UZ2ThyKkQ3FEedaUwgnZ4PFL/MMm7d3ZX7dZmV21XtF9NpzMXpPMKtH9cJq0GCC2x8x3PACRT2z8Z2v3jE+sNxzbhoZebvXO/JwDTbtasWi1Zs1a2LNgix2VWOZ9zBwrF7fipX/y/7NbLiXXWEtu9ndrqOsfDGaPBAKDrx4XNhT0CgGzseNhjUsqsWkvVOuU5Hz4fx5MsF9qvyHjh2prMyG8BMGKTnFvv2OffvZXYFiwJ1r0BoPJ/7yCz/Xu5DXqkqye2um22eSOx1U1cz7wfe3leXd/z6mm5PpbbcT3uVwAPBn70HAo1OWwyTPKzW11bbdVlDoKOrt/rC4DMB7S8TqxeSu3zJxPrwSyHD6PhUCczo49qaZzZu/d90Ey/j7FQn9hgNFW7V3GitavMTRQneoCRItF9ogMCbQrg5eB5ByDWnVv6EddOUvADKhYZi8taq+Jyh7O5ZKLFiQGcOG2unOlEHsV88BlAx+OAj4uec9RX+4OJrZMRFiZ+L07xPeqwOBUZkCUAuWjPLv92HffAowAI6xxBSPLiz5PoZg5AXtqyZKftL5gAbhSBUTgFILRhUXjHoD1CBCslgRA1+kgvgeo2CZkg2DqFYj7qLUZzBwoK8/Pe9vRFgi4qrtdgPsACgYNHY8vePbb8a/tSTye3V822W5Zut1zsrjwPhp8BEzMBBWlVaIei4IedAQRJSxfWgy+EXdFNNpFWRY0vKw6W0tWa5dxMRzOBsAwxPSzNet3S7aZYIWdBgsh+4SzI9k9cQ7Le8GwTwBc1KuuHexcghAwUBNMBgPy1n6/qRo+QnEwIgAIj6bRDMWKOYLzb9RRz2qxI+dZmqJhVbru99WZGrrytYl62it4ApiG38cCL5f0Hri+B/di9mZo0Bvdz27vvYGdxOro3VyvP2lYqhgT7Xg7NcEgYYab1I6vi3a+eAZB/90e+zepVxOOXO1ctfg9iSR5sR72xVUsle2ZrxZ7fXbcb6x3b7LZsPp9bRsUexNznPg+olV7GBe8AkCxN7a29IzEg+yeFJMV48w92jQCXOFG810ol2x8g3sy1j4vb8dm//xv23BuJbT+T2PatVMCBCUbp8OAMgOAYg3NVDHBc3wEsAkRIPME9jEaGM50O+o8KXg7E7KDlIdNj6AAUlgNxO9Mrr6cStWMaoAwWTNgGJhet974xt2/8geeg3Hwhsa2bZjs3SxK7kxOzPK+u73l1lQfIk3B9LLfjetyvyspb8qOh3Nuc+1hZNrvPbXXt9uaKBmX6w7GN+wPLBkPLJ1Nrl1P7g/7EjgLzEaHELHO9XTl1cTjsioTjdCnQyDCFxZiqDYtBIEDFVSc+CwDZ31yx5KWxJetzS25NlQVy8oUzFPEoRkO6uPPxUw9dhcUWLGa+DIxclfW46AsBHsVpEXQsfqaPt08If+a9JQC56pm0nO867YGrABDWVy1Y5wDIy9uW3Fm1lBF7Cmjqqpg+zh1JgYCkh6OWnnszOxMgJIi1E/QfFO/oKWhlkgsVIYWh6IeVoK0LoMLP8/wUfIhFCaMjp1qRydyyLz2w7CsPvA3sdteS7balN9pmaDJYPoAmBBdqHbH/BYDArpBiTvsX6wMYgdVhhIh1lAIPemBi+Zsn/jvr3K166xnbyPaiFeHGDitErgji+AUWJJ4Aak1DOwL42G6a0X6mMMLMW7Aiu3PvxOzrB5bvu3D9Z/5uTUDj5ATBsY+Q45JEGw7sBW08sBroOwAjAAq2Q2nndK5VTdqMr345V5sOYIHilhYhLHMRKivgHbOyjUTv1euuAymyIHE7GMFnmevbqe3cSJRpoSgYZV04K0Mb0d47ub31RbOj+/7I+jf/5MetUy9ZteDm9KiLA9aHB9t4MlO7wOaKt13xf7eBo1pmSZYbiRreUHQGbgCR9DLPSeLNcrUOHM+yS8EHgIwRQtlF4tOiQ+uteNN5br1hpv8BIMXtAIDc+XBiz70MA1ISa5FliR0fcnxYph+zQT+zw323KUaIzgQIQYROy9RsSt+0PzBpkSNckuMptoh0etLoIdYCEGXeCD6w6dXDMne2gwkQ+ZXPZfa1L2CBaXZLACS1m7fR6/jyl+fV9T2vHnVt6Hg/AdfHcjuux/1Ktu2pGR4nPL64K9fKJTHJN1ab1mlUbE720mhss/HE0tnMmkluB9PMTgAX3B91j0n14o6b2NxSspWSuWsJR9NzOSMAkukUPd7s1HXrKudDBCCHz7cs35hbsjo3uz2xdHtugy+FQMLxXINmcXoU0OBxXmRAGNcs1cz+4N771wgg8jAW5HHBByLzxbTxCEIAHwCMOLVCgPDiWh381NlflgDkKmfRcp7rtgcuAyDFHJCPf7ZqpKif04AkdzYsfXXTEgLfCN8js4IWrP5UNx45TcEwoAGhkI4icfYAIITh+UjDUvBzJ5RrlOLfvKjnfaot7nJBN4J4PYKPxZ0p+903jyynYKd9CnYG9mO7eZrPIb0H60VpioZEmSHoNmjvyp0BiWBF+o/M28YARgCYwcyyz+2b0UIVhOiaB4AVWrSULUJrFoAGACK2hXYvempCujfgg3VApxLAh/JHAEXMzz6jUgXU0VZGhsi9YwUU/tR/XlOLFEF2TNixUtge7OcSK5MjAQMSi0q5H0sgmAtIIHgGEPyz/zuz/b0zIToihNkkO23RIluEFi1sX/kcbAaAgu+lAGYCfDCtbae2fTORfSz5E7QP0faD3gDyoIcY/b3MSO3ef8cDCv/tH/42q5ZTawTL33g8KerjBDsCeKLoR8QYu/t41FFYN2sVW2nWJZpslFNjUTXLrR6EkIvnyGw6VfuVgMd0bu/w9F2YVMSpPcFPP7EQKS8/NzktlCg+DQAkRbh5th0AkFuvJPbKR0tqRVvdSDwZfuD7jyVOSZLvodFgPwGKzDJ/jgqEQF8BGJkAHbAetLS5R0IiMCGihw7GzAEK2o/NbYDnxYwS58ibX87s/juZlgU7wzHbuZlYvZkIjC7Pq+t7Xj0t18dyO67H/QoAgqGkxgdFIiRqKmjVK7bWqloT6/hsbg96fWuUEqskiR55DN7wYvwwy90+N9NwD2a6MtRV6CA3zyzPFCBIyywTIYcanOLeOZuLDbnKFAHIwe2O2drMW7Cen1pyY2pv/pYv+zLAUWQ9LmNAPnbDbDg320NPdxyeq+936tUb7JfBONP/nddSy+Y+1JXNzjsTXrZdF4EP5o06j8sAB6AkvrdkQK5y1iznue574GEAhHWPGSDvE6Enz29Y8vy6pQIgNa+McJeKhTN3J4URookgPwMdRaiwlCze9YI8gg+qOlqsYDpCka6dJ5epYHcbMjWkFwGsFCa1Oh254NuOUewm0p0kmwzv1xy0wCywPidTAQP+ps+xfoCQ8dwSWmDYHlq2hIS4s6Vq30KbEp2z8t8/tPx+GKaopxKSa9splsnzwPaXuzmrSSUL3cx2Tc/3vsqOeKuhNjaxLbzPOvFE4DMI9NmvtGHdO7b87pH9O3+7JtE5QnGAAQUnBSnFLZoCCv96LRF7gWDZ08QD0GhQrLq1K+zJ534HgbivUxMn5WFmw4GL/xUo2EpdTwIxxSoFXcL4fFuqra6ZWq8QnjPqDgjiZk+hTXFN6CHft3c3EwDZeyu3f+9f/oSABXmQcYJ1GDL6T3K3WsgSkU20QPFwY5IlZJoaLQSVckk9yozc1QACFOzzmW0tnB/FcwXwcX8yt7ejnXN4M4oxxVDE/uhwuKQn4XCesiCuXZEOQ12AZ9sBALn9amLPvprYjdslHQfOJbafY0PrFHiVfYJI/KTn2R1kpsTpuZdT6/X8mNFCx3ezP9HwRPDHvJ0V8l4cVHIu0HYFkMC+tzhxfhA+SBvdwaHZCoL2bfQ6ia2te34MTMryvLq+5xXH82m4PpbbcT3uVxF4eLfz+fsFLEa7llit4ixJnmPN6w/E6CzvAvEz9iO+5/dptUHoviXWY5YJhMSUdax/YbEf1YbFYBAvtHmAlfd22lbfnlm6NbV77bFNbo5ORejxfvco5uN21+wbR2d3R8AH0zf6tKqW7cWtmX35vvct73bn9qUHC89sz0K21mtkL4f+5rA4wMhlQKSY+8HPLz7jH1pMOY9rdhkQie8vGZBzj7jlL0/gHnhYC1bM/2CzLgYgt7pybkLvIOE4oIMgQEawAROh4BcLQrHHnW4RhFCUK3SwJAtfARC1XmXORKD16FQcLGDx6yo3F62HNixW0IXqwSlLPrEVb4PCjQrrWypH1kMajcwSXLT4PNUmBT4uW7A3jHLTCoVYXPfQYDXEesDCEHpIKw+tW2+f+PJIfO+PPAixXnHwUfOEdVdcmAMm2RNnyvdIOoFX3W26ML1ecitiaV3mcgMBhEgHMoLOTi2/37PsS+/ZX/rZqlqu6PnvdFxszEg4ehC1YfUQRbtdK+5KIpFC9gfaAEbLG41EzATLeetruSdtYwnbI6gwV9YIQKWi0Xf4Bmc6CLcDhAAqyPdorjoQvPGMC9PrTdc6yHlpzEC+j/aPBgAbyKzUDt7N7M3PZfbZf+WTov9DzIaWM5jgeJXZfn9unbrrQ3gYshGVlHai3KpVD7Qqs4/CRYfrVZUROjrjErM64ETOyQuFeBi9A4QgoIyTAw4XPMacyvjJaO7Cw5SHcWxpYgQR47VaxdsY4nZEAHLjDjoQdxFDOK6U4JG7THHsAGmIx48PPCBSwGQBhDCPh0DyeQeNeuF2teqsB/8DIEg5Vw5MSLAvMiEcE1rAlKY+99wRgNHWDo5Z6IWCjmh5Xl3b8+ppuT6W22Fy6fug71eYRTIBPkop9z03A9F9vpzq/luvpPp5ns00CIRDYZz0XDllP5wB0bMuABDasQAhAAfcDSMLwjwAEUTpgJAF86xzZRRAhZZbAAj6xf2NFSvtTC3dmdp828MIIwOyWH8VgUhkPgAb//RrPufulhmBgd9xx38HgBAmyP9M5IVstzO7d5JK4B6nmDUMAGEChAA8iroNhOJFIFJ0u8LJqhg4GFuxLssJKQKRyIL888+b/dJnzrZ42YK1ePSXvz8Je+CqLVi6r7z+C36HIQAneXmbK8/SWx2xDAoipKADhMS0cAo6in4crNA0RK1E1IOw0B1S8CouTpc2Y+6ABLaDii+E/HFzg7lA7O13SATj1VMQkkms3ffcDNq4WCfpMOrOYAAaQi6J0thhOQAybJHYE9y6Jlp/ZZHAgND+U9gmktuVvN4qeyAi2wYLglPVA9TbnlKedhreksV6AKzUyM86SLQiMHE6bTdcd8Jn2UcAGiW4B8YkgpbR1FJE1r/+ZfsLf72iopVCmSKSEW9+prh1O15cQ8zW1jxJm/fns1wFMOCBhO3WioOX++/lGoW/dze3owfeJgXjwUhra7WklizFrlQY2ck0Iq+6XZ1xZ9uxc9O/j8/2e7lE7LQdqahmtwbQAgPQXi/Z7/7KzP7Gn/2kNjU43GqXHA8JI8ysF8L0+BuDTJD8tXJutXKiUCtYD1qiipOyTYhoQSROf3PMkSnMFNsHipaRIqjmoe2KX0KbEx9vVp1uB0iyPICdjwhG5y4fDStuR9SANFfMnrlTso0ddDGJsxzhGHCsePACQDhmCPsnY99nUQ/Cau88g0UuAWBuacyDlFRz2A52f2fVrNXy1rDj49wInGQClK50z9qxjg4zmQAc7XOCmm3uuPPVStAKAUY5D5bn1fU9r56W62O5HX6NftD3K9xwAR2NCgMXzl/QGg3goLW1XilZowrbnISgWGzSz7oYzrMfbizjk7dhpQmOgjOx1V99+9BWV+rvAyHke9BedREIEfOBY2EAHyz5YL1r6S7aj6llN+aWPDu1yTe8BYsptk+dezAUfnllWw76mvAcOcgddBSnCETm09QmqQ9S0ZrVC8Akzlt64eJvKeo34hyLoKP4yQhAiqDkbnCKvGw7vv222f/+F87eXQKQy/bU8u/XeQ9cpQXrNAn9HAB5ftOsRftQcJnCwYnqD9AAG0GbUzm17L2+gxL0EegbIhNCxVZwFlrcScmNtoMIEtFj+xQAAU0E7AgghbYo8kTkQjW1/H5fLAjFPK1hhv0un6dQxSIXpgOWg5YZbHxhJWApWCbABQAkvUnFGRLeR4jO37m9woAQoKhWrKBveTASaEgYfQ66josOuJxXJR6gt6niIYmAEkDUGk5aMCOEE44dwEXgQbUPKCPd/e0DLfpHf7yiIn+eBbtVNjH1/n1GuClm+RgaDkAGYeC08bj+wG1cab9ptmi5wsLVbO8eLEhmk0l6quu4aDuwO+SBxHOo2jQln9fphe2arW+i08hluXuMuDp03sGW8HeKbly27oX09L/yQ5+0eZ7YzsoZxV1kQGLrWJJnVk4yq6aAkES5HG2CGxfYDX7HehhmhFhI8U+5p/xyWAEdnKKR4ZAVbiBBpvPMO+WC/oRT09UaPsmVuUT/rz+9hEvDoFgPI4DCdgBAnnk1sWbHbW63b5Zsa9cdrJKSiR0CLKDdufs2tsDuZoXmIzIhABFa3i6bbjzrYYXkrjDSB8iTdTIs1jgXSIHlgiFBU4MLFjbIZMXAkNx4tmTdTQcp6EvQ6NCWtzyvru95xbnwNFwfy+2I95QP9n5VKTGgw33NwUOaenAr1rvb3aZWEvaBe99gNLZ9HE7CFLUfbvURwUfRySm11KaEbiln6b0HfQEQdHwCFQF0wIT0BxN9zyIIgf0AfBQBysGNjqVr3oJVfnlkpTsjO/7c+bskbVRMZIDAcjBFpiOyG/wttltFwIH883OHPj/v3VyfCXgwYXo5mZnhKkzpUn/5/HdeBjriXEVwcfld/fw7RWak2K71g2+Y/cGxDwTHaQlArrpXl/Ndpz1wFQYk6kDOMyC31yxZxTa2Ysla3ZkGel6ohGnDuj/09iEmQgFpS6Kii0yIUvEKVRzzUaCrfTRXHga2tLL4ZcgZBoMWJYIDYUK4W/FdbW42ofXrcOh+ggjQAUYvbujrlTMRheBBU6EWKwAGAvIDZzMEQBSWWNb6JjVECKkDHpbJHSo6ddFKxWcEitzDEACkSeJ1xOSIH8YekMgwP21j/I9GhDs/LA4ghPYuwFkfpTIgiOGoIIDnbgfrczSw/IF7qv/Iv1GRiJxWHFqsyIygWD3cA0xkDkAgicBKiMiDNoDClHkpOl0z4CBBGRJHJqtcHiV77wa742D3CkgZ9kxJ59WW27siWq6RHaLwQpbl1q8U0X21cTm+VD0PCzL1zJL+vtnhPQccP/FDn9Tja7NzdklQLKMBgQUZTaHf2ReZpfnM0mwqzUe3U7eVFrkuC33LacnKadnzT3QaAT6g+BFMZhqJQ5/iVryO8+ISBFKURRKb5jxng+938JFYu87ooIuUfV6ckRk19Mdw3A4AyI0XElvZSAQC1zZT664l2vcAkMnQ7L27bk+s04Xuvibrxr5zJgTmiH0ZhemaL3QMgqZ2bqe2vZtouYBL5qfNClE72iCZDpDLsuLbCPijZW7UdzH71o3U7rweAimTM4OB5Xl1fc8rzoGn4fpYbkd4THzA9ytaRxnQ4Z5WSmGVKwogXJwAAbLjHY0sy6a6H87J/JDzVdSFnA0i+d0QAMK9d2ZZhuUuTAasiNvx0pZFsODJYBJ+xxXrvNYiApWiTmR/h6DeuZV2xlZ5bWil58aXAhC2owhC+B1gUW16F0Wx3ar48+L2x/cAMUwrHz6bI7ZExWwO2q4W26suAh8XsR6L31t0ySpqRpiP95ZBhO87VZd/eML2wFU0IKcMCEGEbF888ZNXCS4g1Ryf0LJ0DjmMB1PQZ0gbQrGNdoJPw4QgTmdUnyqQ4pzQHW8o9YqVUZebbddiAAYYdQZEAF4ACcceIKi2JgAC/UbqbfGKEuZFDlg3qb7ob3cnJQnNcb0iLBEgkQBqYD9GnqiOCJ1hakbXAQriyD00LmlXldAO6yImBVACMGB7FMA4lUOVq5TVo2M5QyYAEDmAAWIAYlWzFqJ4T3JnSF7tZ1F0XvRGD2BMDmOHg1MG5E//RFVFJq5K9O8zgIVu43g/UxsNbTilamL1tlmtlWqVAA08ONor2OoiOHchOqAEVoIReOx3h4PMBkde7AZjE5uS4A2omeYCLFju1luJ1TuuPSBVm/BDMiymk0yFM/PFSREqsAuM0j/ITxmQf+uHPylsWdSAxOJk/2Sm0V784nFiYaHz2UyhgCSeM5pWnEopyedl4//YHgUAyXIeNsGKVuF/3lNMIRflPY5jvPUKwKGuvCmjb7mNcEYjAb2aWqeRqiUrThzeKOQsbgcAhOmFjyaWcrhXnG1CP/PeWw460NYwkXoOUEQ7w36Kyedjgi+RRPUxAwgtb4AmQMnc7Nazri1Bq6N2LEi+njMYaHkAMrTLcdxpo8tog5v66VmupLZ9K7Ebz/nnYLQAZkf7Dl6W59XZmXWdzqu4Vpy7T/L1sdwOrrkP/n4Fo+tkPO1WuF7VrA5dHib0HoCGk9FUr3k2tdQYyEEvUg5KDzcsia5XYq2NQMKyLHl5OQhxIbkE7PNcNrxY9A5HM/0MC7IoSL8UgHQySzZnngdya6rwv4ummIIeWZBvpTYDfJRePHOhKi6rGBqo0qdx5tACUIgAZNF296rrE7UhkQWJn1syIFfdg8v5ruseuEoLFusOCFESOr9wQRCCkzyzbsl6y21qQzvTad8KhT9WtBT6FLxgPpUAACAASURBVNrBYlcAAsaAzAxdrWG0WoxIGFYGgKDRWK276DsuO+Rj6POAgMCg5APsgSaWtKpmnZrAAqCIBPTT/A50HsEBy1kSRO0zb20CfCAgZ51Xm5YU1Wv07ACC4GBjSxbgSW1RABH3MEzQBIRcDwEQ7rRyvsLRKgjwZTWMQthF9x546G1g3sUPk7HQd8MeZ/mNqvQff/6vVQUyKBRhFDxsLlOhissRIIKHQGcjsRQGJ0wABIrVVVp2aNkqey7EdEweBT8HzUbuLViADEbQWZZaqaRNcAGzRM4sg0NLKjyYC8mOupOiJeH5YKWYXVFvpdJ//Pt/5pMquIsOWHFd++O59UaMkKFbmfo+yQEima13G7bS5kF53n2E0bsaQ/t0HwcHK7fvzeWWRWsB741n/sAbTXFg8cPIOiBupzjnFFTC/DSz4SS3PvsFm9tKIgCy0iidBidGEu+i7QCE7DyfWHcrsaQE8+QuWrL1DR0LrXbqALJCCr3vOkAETBRAhAkQwTSXGNOPA1qStY3UuhveZsVms+8RrANAjmmnoqWLtjJkUye5xO3NTmJtMjxXUoGi1U3XB3Es0ZYsz6vrf15xLjwN18dyO67H/aqclqxWrVqrTur5Wfr2eDqxwXiq++DRYGrHw5kGimjb4nGuQZ74zBKrHKx3Q8dBZg21YCUKCPM2WETnZQYHQz6IgMdwKhYELciiJe+FAGS1KxveZGdm6UuTcwAkAo7FYuthAKTIiDysSFt54+zdoj4jtl6h8fjDmi4Toy8ByB/WHl4u57rsgau0YLGutGGdBhF+48HEAciLbbNS25JODdsMd8KK9qfcaCIACVsrC1v0FvcKVj+0WFEbTjIv5pX/gYChZOlmw3I0E00qxGBni3VvcMrS/Gg/DvuWA0A6NUvf2PVvw7mJ9ZFi2D+r1i30KRH8zMjbIHmPli5zTQvVKJ/NCkJxGBiAEtsWnLFyWeqGPh7+ZzmsJ/iBShYwo6KX+y8aFQCO5zvob9ywRa144josiM+7kA7L+ycjyz7/jt7/4b9Y8VHqEw+y02fQ7itx3EfR0R7Umu6GNC1sB25KFLQUrNEZawzLEETi/E8qd6Pt+gYKZo2Q88TRyFWmQladcgWLKBcvOqiBBWHKCg5T/M5mD4/MvvLbvs4/85lPnrsGFJSo3ZnbyYjiH5vGqc1nzoCkeWaNetm21lvvAx+0VjVr9VOQAcPhtr1Y0pZk0duqV9WLPJwwmjex4Xhuw+ncT7WAkf1U8bYrRPC4cQ0DA8LhaddL72NBFi/kuB0/+9/9pj17p2bWnlgLMXjdM1WEkVgviLaWO1DFCUaKVri775y1IuBwxXEEIKAP4X8YEFLLt3dLNpnmOl5ad/JWaJWDzBs6qKTd6+RBrvOj3U3slW/38wzAwvfzv84FPrs8r84dzut4Xj0t18dyOz74+xWtpLDGjWpNAKTMjQaAOxqKregNJxqAiYYgrVquRgbGzsRqBwDC4A3sxclwYvVqSa2umHW4W2Bo0UoSAY1aeJ/22Xv7fev1J2qlvX/Qt9EIp62ze9+lAGRrZumNqdmdiZVvT+z4986emUUQst4qv68Fa/F+fdXfiwAEJmMRJHzqttmbx98aCIlBhNRXcSoCm9iGFVmVJQNy1aO3nO+67oFHJaEXrXgFQIpWc/hQV95YtazUNOu2LA/tRMrMYFR/re6uTtxUKGJhMN5j2D5oPahk0T9Q2IcMEGVp0NcCicB7AxrevRXLe1QCAIH5VdghDMaQnhm5ciVrKKtn7srFZ6KuJFj8CgSFvpmcMAt9lyefpzdWXAiODS4uWEPXC9DSFQIgvJUr5nqwTH6PfoY01UZGI35v4ciLsVElj7CcNjQPG1RbFhoZt186UzezXtDWtYrYj+/7c2WxEZ4nQVK2j4hPh55gDmNBobv7bElCcIrV1bXUegMHPIw+iakIvu4UstGdis1AqMxUaZwxGq6bOH/6MhrPJIcrTLtGrqmgLavWdIzGdyA+12Mq/FxtOPuxCD58l+Sn/e1DbBtJtZ3ObDYjmdp3y63tjjUvoEyq5YraB3iAcnymc4AF/cZkc1SsUavI9hKhOaN6vcHYTsZTG8haMRcACYfNtTxy48rs3cPA0uUI74M15QILsnhhF7fj5//Bb9udl6tW6sxtdYuMjswqFYIdPdQQ0T72x+w7AAkMxt23Eaf7KcaxIucD0ILtLqBCx33i69vpptY7Mbt5y/U+6miEzRr552mHG/TMeljvjs1w5VrZTKQHWd9KxYhxnHQ6L8+r992jr+t59bRcH8vt+GDvV55dVLF6tSb9B6/ecGijCezH3Dg+x6Ozm38bABLulVEwHn1AZJU7nYs95t6GTTrPjvh+NAzhfYWpJomcseJ0cDwUG4LwXM+WCxyw+PvBrY7Z+tTS21NLn58oEf3kC941sHd81j0A+IhT1IE8iu2I4nU+F3UiAA9E7hGAFFuqyO+AldhOzP7xN/zbLsv2KAKJCDSKNr3FFPS43rArD2NWlhqQ61pWL9frqnvgKhoQXdu0YK39R6exC16ols3u/XWzyid2bJ7VXNsQ26WoGhlGF2PgfaICD/XggYdwAZ0IblZoR8Rm+EuFOS5TMe8jWOLiaCUAw/KUkG0+3xCL35kLxevB9QpNCgAErKPWroKzlFym3FlKEwyEwAqpSfyNIAnsiljfAAwiq4GeJCqY+Z/2KGx3RRkE1oM7LCArprvz3ZF1UZtVJlYjPxnpO5O1prdmgWdABKyf1jGzdLMj8PG9f6asUSakLlFjMZ3lmIyo/UqbQZtVnXUwFZ7sHkbKKUpxrIrAQKxGiQRX12soYBACZzW1+TQTYACsMB+SmJjCDUMSW4MEGmaZDY/NBse5PtOlpacaolOCXkSaBVqGdt169z/4s584bWFy4OG7CdZhPM2sD/Mx9japycR1H4yqvfLcurafB1ucNNKWltS3XC2XZSEpAACzheNVKVFbAUnpzMuoHuzHUX+knubBZOa5IkGOEx+W9Nj3hnN7LzzQON40HCDWbFRL1qyXrFXzjJI4XbYd/9U//D175eNVSxszAQB0IJxm7CfaoyR7inIo2KcQD6NjWXNASfvWBB1O0OpMYTZGoRWuYra6zoijmwu8+/ZZmxwpxMwHM4aOByBTbXorGFkwtbrrg5bn1ZN3Xj0t18dyOz64+xVtVM6AAD5KlmVZaFGdS3+H/s0T0n1qVh2AxO7hYpEBYIBh5v7LcxkrXw140Qmw4FaooNrpXIDjGN2kmR2djGwwPGvDusgB60G3a9na1Gx7YqPtiQ13hnZztyIAUszpYOCtCEAWi6EILi4qkhZBSPX2+zUcUdMBAIH5wFMlgpG4zMVwQbI8FrUii99fHNyN9dVh72IQwjosGZCrlrnL+a7rHngUAGG9T12wqn/D8tUOxlM1u98f60bERfXln5xY+tquWbcp9ygPFPRUcPmfykYoFPkU9mpnCsPaZ9bh3n4FAAGI8Hl+p7BnfsAKFrWFCateicHjcIyGchk6dgAhMIR4PfquqsHfQ+3kOkXlN/fQPx+y91DCwBo7g4I2ROsawg8DTX1quauQCkQRWPZS2QcQIser0JKG/oTlAkJoNROTA3VAEnzJHYtYLbY1ZoAAqHDaenBif/xHHEgxqs+8KupDFgc/A7Ao8hl5AnzwN0bBgxmXRsdHJ170shxG29NQyKP3YGI0nM/ynjaHzWIUq+ytOrQHK4kbR6yBj8irJQs8yC5SPgjuS4mC9qJWYYarMAnb93L7iT/xMWuF4j2CDzYTAogiGACiBx8BVWMeRlPrD8bWalTs5lZH+o/ixAi1g4+KAIaciwFVYkCmgf2oWqtWOwUgxwPAx+QUgJRT72kWAxKwDX3PMCAPTvzpCwgChDBfvUY7V+WxtuMXf+2L9vxHUutsuivZFIE79o7BCE5Ar+qAAHZE4nE0OEpd9y0WozEOIvWhf57fYZmYH7CCiLw4YdU7QsweBjFjArsASMPB0PK8enLPq6fl+lhuxwdzv5pliR5vu92yAAMsOfdP6d/QjhWMRLivAD4g6hnj0z2pQI2LeZ7NNZAEwMDYAtZZz6QLAAifJSF9H/0lAAQ73qFngjBd1H4lALI1sen2xJLnh5bvTtWyO/ri+fsej+v+4GIQclXwwRLbr57XGcZvKYrKP0RqeswmM7NXVsz+lwVb4OLaxVBBdImAsyH38XluN9crRuvVRfXVZcnqSwbkupbVy/W66h64aguWGJDt/8TylVpFAjTdgGZescULIf34s6GfY+6p5RoNyV3ETXvUZsOD/OplUy6GFM5ZSE4PbIlYEFylQquVhocDg0LVXewHkrgdK48AEKKNHwU9N1RACKAAEKKkpbgcZ1BObYAV2JrLnSu2Wp3jegLTwbYmNzu+fiHp3Z2sgoYDwMPPZIWEMEW1iUVmBw2KdC6Zp6aPJrrpaz1YpsTsAKMA4MLo0Kf+VOr6BvX5e0GpXQJ7EKxyKURFnsiO1Yvp2N8fT4bIdPD7jedSb+kZuwYEoAH4QMMB2EAYvbXt2oV6w9PMAR6Im8mwoPgF5Az7DkLYt8qxGNL64zbChB9SKA+CffyPff+HrN0oW5fgSewYA9GFuPEUgOCKIvAxs2kIrCTzY63bsA5uaWECcNC7TNtASa1XyWmYILPk2UjvAVCiuHI8m1sf8DF0geUE8IlfS6nYguUiXwDIIe1/kGyjsWXzuR6q9DC36+XH2o5f/Edf1nJe+xSsU2SwOM5+XgL+EIUTDoiVMRbHqVLfAXOenC7tB91+HLOB63/Y/xxTlqnLgsujMGLJ8QTIiFWBZQodZZxeMEn1ZrY8r57g8+ppuT6W2/HB3K8Y41MTgqx4fcBDjyIs02Uqed7mvF2HAQaI+H2r6FrF75h2qPUVH6zSWRvWYjHi5iCJAMi9fe/73T8aigHRIBvtwCErpPgdAJDpxsSSV4Y2XB9btukIafB5s1aTMqBkR6O5nn0rtZJl8/PrH9djEYQUWY+HAQ/eK1rqAjbI44hTEXxc1opFmC3MeaWa23RCUKyPDgGk6Ci5qL66rJhbApCrlrnL+a7rHngUAwL7cWrD2/lZyzcbLrSKPYtiP16/ebp9aoXi7kV7k6KkK/JZTbdaZuR6dHG2wqYvDOvCeMAOUJjL/zRY1vamrvGIVrRRd8Hy44hKBCDcRQPbIWE3zlOABd6PsaeqSsNQsPQZ8MQlM5yx5GQVROUU+qHY10bFFjJRDkGjwd8ZPWa+yHSwLByONuuWNJXu5EwKFr04f9EuFdvM2F6siI8HDkSmM8sBGwcDtySWds/BWRyG+vSfLozGxM0Irkoa/T7w/AjABFoCAAWi8KCD91Yf2JIwIB5H1vks8zrTkWoknXl3SEtve0sV8wI+cGiiBQz3LBXCQ5MYvn9I7kcuJqR/nNvxnlvH6juCixZiaKaf+Bc/bJ1mxSqVkgAIp8p6i12AN3ymhxL+8LAgMBnkfgBA1lcbEp/HtitG1yqlssAHrVfqWiv4yKfJTO5XsCO1YC3JdyCsVBvWYKL2KywlhSFDZyDrSPvV8chZkMl4Iicu2tV4cDbEgJQFhq6yHX/vV79oL3z8rG2MVigJxINbGQLy1qrZ1m7JNm+YksmxSEaJwikH2ECcHgEIwA9GCacrNB7R4lh6Hk4zSMLwddHhimMaDML0pkIOzfUo2AOfXbz+U3TrWp5X1/e8elquj+V2hGvuA7hfBVJfjyo9J0Knsg8MnRXvvFevJtasAUBoq8pln1ucuDf2NUiCUN11HtyrF7Oaip8pApD39k7Udhsf0YsA5P5LDZvdHPtzrDu1ys2pDeu+DsnXYWZ4GIaB0UuAx1WLsEcxHw9bDiAkTkVwQksW4IMJADLPc2vSmTA9L7BcrK+ipe+ihe9Hb43slz5z9l3LIMKrHt3lfNdpD1yVAdF1Hm144waAwAEfGrkPLk6q2QnMk6dpJgCCHW6y27HkRickjGNDS37H3PKDseWDqSUAgDSkjpPVQdGO5YZyNYJoneF9mAeWy7XMTYcWKLlUEeqHXVBgGJS0jjbB26L0ipOE3rkDnAh+ApjQTQwAEecPieSqcAEYaEC4WfN9tFihNYlWw1V3/tK6IbgXjx2seiMSYDtDO1Z+jA5kbPnx0LUnBd3LqTpYQvux9vN3vnhPjEecvH/fC1GKWopUQAcj3+yiFu5IAbdE3YhatiCA9HDI1DoF8EATgCMTRSstPc02FLGDmdEgtl3lp8vj786AmPUIPzzKrX+YS3tS1CegDZFkBv1Iz1SM/8izH7FqpaLNZfM2Wt4TDOshS0ZasCbuHV+vlRU6SPggYvJGrSpmw+1ssXTEmf4s0VwnKv7zwVbX27ScOaFH+WgwFgjhZ9gnTltesf0qBr0BQk6G2ERObIrBgUT3c4EVktgBIKzTw7bjv/w//kDbCyNUqZ6df7SjSfyNm1XbZIe780xqu7cTJdcD+rA35nP7e7kCBmcTb69T1scx/2dWCyLyGFCIpoTWONrxeNax2bAr0pGoTSvVOcJL4EWXHL3azqQtz6sn47x6Wq6P5Xb4FfdB3a/ivU/3v/C45vE5mJwHHy2ARy3VqxKCWA+PQ0R4uGkwkMRLLa3KF7mYfSgWPxGAfO3tQzEm3O/JCImZIUVb3vdebFh2a2xpd2b56swmrZnVu85Q7/8zs5Vgy56WvKAv10IrV0hFj9/74tbMSD5fZD2K67XyoWglX3DCDDM8LNF8kRHhI0UtCACkWffMJRgPpgZeN6GzPIKP4rosZojwe/yepQakuKeWPz+Je+AyAPKJ/3Zqb/0jv4ecMiC4YMWNPGU+qASjjylv4koll6kwOkGA32bTku2WpZuenB78Vl3rgS3vg6EzDVRNFO6kgVO8A174fBQeR3DB/wEEAFJOgUBw09LnyQkRqxEYFbQhmmgJCz6CURyPYBwmgyqM9/gZlkaN96E9CtDA/NypARq0Ea1UHXzI7rcAlEiCp6UKzQrrARACKMmi2JmNZJZZdjBSeGH+oO9OXqwbd2+JEoI/agyr6PkN/9Xv9psih4bCMmpCOAwIxp35SPWerF4biQuzARLBRYmuNgpgitJ2x1O6AR/oDyhGozOSBMyD3A4JNxy55gOdgmx8wXBK6k7swd5cbVYH7+XWO3B3eLEqYDEKW0atIHrGZv0jPwp/+U98TEEiWZ7YRnOutiuCqU6GU7EfABJGz1qNqnI/nHGoWzswcJwAfJMzADAGPpUIlyT8CuE4h6qCQ5azdseDsZiP/nhihGwxkhcfwmduLrkN0YAMAEPuUQ8AUVK6PsNooLMynVbdKgpVef92/Ge//AVnPiDawn5lHQBoAIvoEEYw5MaO2fbN1DZ3UyWnAyBgMwbD3E4OzfbuubBT5B4s00mm8EjAC5keHDMmWfUKYGQ6fSRibwSA2Yxidk9M53hOJu6oxXGE2VqeV+yB631ePS3Xx3I7Pvj7FaLyaBQZIqtOwQf3Rkw8mgCPKq2nDj5oBZZ+YyE4EPaDASUeXWCBi/KdFgsk7q33Dway46X9ignxuRy1ZvPTZPSD3Y5Zd26zOwPLN6c2rs+tujK3JJQjs99/v1YjtllFoMHvxbTzm8Eu/muHZyAD8NJ+raTW8kWb3aIb1cNASHEbI/gAeDx3E9BTde0sLmEVf2LxeI+amqZEmj7F9vaLvmsJQBbPpOXvT+oeuAoAYdtOgwhpvQJ86FH9oZshSjW0QHEHija3XF8wEhTqa3VLCBUUmKAA93YkUsltf6Ri3aAiZdUbWAk5aOWWPLPiOSMwJr2J2QNXV+eMsEQWQsL2oPdQNkfubV0SdAfdR3CWkkBe174nX4t7Rq/RqFjSqVh6u2PZHiluLkgXiBEgCm1ifJL5V2tKak+6QS3McDLsDLoXvhsW52DkYIyBGoANYMlTnHz5J1OBrfzeieUHfQcx7DPu4LEPhvUlaLGgCvzED5QlZBYLEHAbBT91NiJn3JCeeyG1+3c9vM6LzZgd4oUqU62R2dp6ahvbia2tAaBcU0ARC7BBcH4CsNgDwJCt4d+B1a7cqCT6Ns0zOMns/ju0X/kIGMwKLwsARDavJ+7IFNuxfvxf+g45q9RKc+v1xyr2JUREF2SwMSUBEHQjAJB2vSoGxP3qsQc+C8NS8SwlP+vpgAENBToRGBA+s3c8tAO+ZzS1EuwPh14hhGddfYA1idD7UzvuTwRClJwOCJm7GL1aKVmjXrF2s2b1et2q9ea57fhPgwrx5U+41S3PFYn4Qz4HxT77F4DQ6pitbaW2uk5IIH3T/lCakAlynNv+fbfexTEaoKH9yOkJvs/Mbj2fWmc1EeDrHeW2dy+Ay2qB3UJwziVUTsRosYzhyI0CWE5sz+Pvy/Pq+p5XT8v1sdyOAPY/4PuVMnFDtJWaC4LvC/dVtB4CH7XUahU0iIk0cLo/jglxnVuGkQsDH0HLBwPCo0tjbbGt65LKiMGsXgAg9/f70pOcWu9O5+f0Jfu7HZu8MLD57tiy7syq3bmN2XeMdw7N1u6f0bdR93GR2DwCEMBHEXiolinldrB1JqCLYvGHOVcVE88fVQBORxVLUl/nE+ok82iwCD74vW7109b2R4EQ3l8yII/a68v3r/seeBQAeeZ7cvvtn5mcBRGegg90H4CJNsOsoVUqWOIiqNYEg0EyOcwH7VQkc6tvKHPw0Z/6/zAhKs5LGkZR65KyMuaWPL/mwIVqEbbk7sB/BnTAPPB/hZauAgOh4fnQqjXLxVTogv7qsQu8maLFL/+LaWFdsSIK7AjgA1E6bWJBsyGROloAbHsBVrtNS7fcmUktY4AVAEh08zoYBhYEq6fAlAAwgjWh5mNb2Q/7J5ZzB6ciRrTPfNzgJWIPjBB3rPFM7Vgff/aub0ZwrsLykH7+TjcRAAEogIkAH4x4iwEZOQhBpK42nXImBuTmM4nt3PCRIOk8SNtm9wfr18M9WBAPtWOEnnYthcWrcKetJxOw6PfMju+jccitTNuPgg8Rh/uoPzkjaBoQrVOMwxB85uVvt8lkIhtGQqkAIJ6BUbJqraZCv1kLwu96WaJyvOuhVpxrObNRY9QOkDCdT208nboIvVIVAOH19v6JHfId45nVKz76x26O7VfxYmV0tjeY2lEEIDMPNsQNCy2ITN3KDkKajZqtduq2tlLXdvytX/odLYZtYzVlvRtapaIlLkyULg/a3lZT29xJrM4lUvd1Yf8DPtifJ8eZmCuYjHIl1X5D+M/xA0g+9yrCdXcpI8TwnbfcbhfhOceJ/wWAKm6/G03gABssA7DTXfV9+KXfx0HMr4/leXW9zqun5fpYbsf1Oa8UXhq8WSSDlPkk4MP1HjgWYj2O85/0IeHecNKfnIrFVUiH9is+WyuH+2pBf3hREQSI2T8eGuDj6GQs8BHF5zwD4nRwo2OlOyPb64xttjGx+vrc8lLuzLq5CydBhLH1Ss/5oAG5zPFqNvYPw3bomfeF+enPRSvcRfARWYnFHI+rMiKTYdWKywd88EhnAkjd3jhjQLQdweSHny/6jiUAuejMWv7tSdoDDwMgbEdsw+JnBRGea72CmaB4r5Vd/wVTwAsAQsFNyulL62JBIlDQziG3A0coCm/mxaoPLUW9IkCSH4/NemM5TilQkCqRUXE+A2ABxKDTiGJvrG8p6oOyWo5XYYoWgDli82MU2vMz5yw+x7IBH6xjAXwIJEUGhe/GlYsUdtaXGq1ZtmStZukdV50JrABUuJFGG2IE6IAQ9gl/Y3gI8KThoRAnjvAOAfrx0PLe2N9rVL1lSwL4kBA/Zuh7ZnbQFwD5xJ177nDU9GKRQh8HJVqpKFbRFwA+lG4+Id07jHz3c0/LZhR9jtbDbGMzsRdecQAS23Nk/DV1Fyt0HoAQWn9oHRK4CA5LjLxLJqP2KnQgZidHudq/qsqa8LwWvgtAQ5I6y+zteZH+A1uvWqNesr2DgUbERgA/2A+CsRre4gR2ZSSuXStLAN6qVS1Nyf04G/lKDEaIkbOpTef40aPvKAmEwIK4te7MeqOJ/O4Rn0eyacElUkwM4OPoBMH6PCSFOwDBsSemvJOlQjAiWpBuG7BUsr/9P/3uaesV4nJABgGMSYJQ30X77HsAB+1YL32opOT6CBT0QB84mwEAgf0AOKDTqTUSO0Hkf5ipNQsns/WtRGCQNipAy8mRu5+h/+G7ASMcI64DRjB1rl5wfRwdeqsdbXLL8+r6nVdPy/Wx3A5/MF2H+9XuZsufCzLwCI/GMi1XqbUaqdUrWIZjreshg1rvgJ/8HhIYkWkS9Hw4PDkA4VU09igWRYjNMRT53S/dUyvXaDJX69Wi9gPwkW5MLd/JLH12ZIeNkVntLPU8LrP6ZkHAVgAgvH8RCCnqPxYF54ALQEJkJnjmMG3UZnaUm9194GDhsoDAh4ERLOq/8o7XJpFhidtwGdhZLCaLmpClC9aTVGov1/WiPfBYACR4Qlny3KaE5daqip0Q+GBolQIcMTWMBhNBegAQEs0p7hlyYT4coAAatFShh+A9GAXseQ/Hlr/t3nbJnVVvv6JWh2Fg+Sy7XZadr0ANeo3wXQADtTiFIqvoP54/GAmAkLXB91iHCtpF4wmpqcHFSowHrVRiUNyul+VkfD8vgAbvASCwFN6oW7rTdJZEgYehbQugQzEdARWgSndEb8XSHZqJVrTeyPL7Jz4EVS75NlcosM9CD2NGCDqVJNjRftcr92ylG7QebRcwRxcr2mtGY9ca8HBReFSSWK+XqbAd9B2QAF7aXbPN7cRu3ErFkkiwLjctd18CyKjwPcjsOITX8j11sGGI5mA+ROgP3s21XMTwag1Sh1oiut5T1731JyXUr+VPs+/feMkOe2M9jCYyI6BHtioAUqtDtfj6d+ol65DBUSOHw0EI/bQgtXk2t+l8ouR0ktCZEFjXQkr6cDKz3nBmgwme+3PhPEW4eFTM6cTDlhE4wMd+b6xsEhe81gYlvQAAIABJREFUYytMOvvUJmPasZwJQczfalYklP/vf+NNLefGy4mE5QALNBqAD7FRuIb1zIaBAYGBAIAAHGGs2Ge0wPX7YX8fetp9vZGqVavR8OT0d77mD+HnXknVtgVAgbli+Sx7ZQVbXwentG3hDKfIG9nvnoGQ4vVx/15uRwcc+0zftzyvrs95tdatPxXXx3I7rtf9anOtZc1mzdJSWW1U3BsIWm03vO0Ky3HyOZTLNHFNHmJxWluZJJEMrInHV/Ge6+oYf6Sd1LOonKvGdIDWrW67bp/7yn0x3sPRVO1WAiB5ru+J08GdttnmzJLbU0t2Z5auTeygwI7E+YoA5FHWuxeBj8hopCV0fl4/RKYCsMH0J98wo6/jd952PWGc0Io8LK2c+QANgI9xv6YWq8XAweLyIhBhnlVaCB4yLQHIQ3fP8s0nYA88CoDETYAJ0RNZrleMURPeQMtStLSN6d0wBDH1O8stfXndrItaGo0HdyN8Tt3lSgAEBy1apOoVS0qp5ftDy/EGR5Ox3pA2wwFIKPxj6xUgBOACe0KrUnCz4me1MPFeYcruDizfG3hvEe91qpas1CwlZT26XgEYgtZDrVqIx6NHK0wE4IN1DkyHtCNrQQuyVne9iDI8vG3rNFDxaOwsB0wI1SLfTWBjaDOTGxYidG6+MDmrDW8r0907JKczbyB22E9MH7t51zqrZiuraAhSd72ii422q76DB7mKQPpUEonCARewHLTrMB/vwZjAgmxsJba2iU7AP6OcENq2hrnar7D67R/7SD7uVp0uLVmpBxLCahzmdrzvo+gcs+6GOzp577Cvi6yAw3bwMGP6453n7f7+QA8neowJhqzQPtWoW715Fj5IH/IKehByOOpVa9VryvGA+RAAEftx9gDjQVkula1WKWuUrT8m6ZcHXXbKfkRzsniqMOJ3PJjYg6OxHaP/CA9G7H6VFExGyWgily7ACq1XTCQJ/69feC9Y7ubWXkXTEdq7YIiCsBzxeEyTZx+//OGSraz7PuGBzX7i2AAocBcDrHXXXEtSKid2cD+3g3uZWuHWtxCtu1tZr+fAD9DBCwAhUEO+5jyRnkdWvvNErXH1+nmXmrffymzvLue8f255Xl2f82p3q/1UXB/L7bhe96v1tZatdZvSsY2mia00U+s0Umk/AB+wHhiDYLnLfRHGFxF6tNaN2g/PzPX7CQBERTdNDxWyjBh4crvww97IvvCVPRl4zGYs2++h8cXzIU4HL7XNqpmlt6aW3JxYsjO1t+hgKEwU/gCA0lue+8FEIno7unI8pACjZWvlQwFIBdARZycQsDjBVvzwy5jUZPYrX/H7PQGETL93/+KwwofVfpeBkAh2HgVo4rKXAORhe3n53pOwB64KQNiWUwAi7UWL/p+yD4PEHA3AACUh2RaMEK9QnOMDSvCgt0gBDCS8xn53nz6gzBJAgA/Rey5Hb+hMwEr4O/U2rATgA7YCwEDLltJbw/cDHAAIWPrCjsBOhJuSvg8G5G7PctqY0JsAbtYblrJ+LI8qDucq2JmoxgNQAASagIVcVsFq4wJgSaiQaH0kSO/W9L9ACKwGy4Ktkc4D4DJ2PQifY70AVvK59RasnERYvpftXkXlHQEI1WsANuctw+2F1rtqwaEQ3dh2DQjtNxS5J/3cpiE/AtGzHLHaIaxvkqjdhkKYIpjPtDtm6+uJddcTW9twEHKWfO4/KwvkkMRtH9FXSCHfiW4BBgSWJAAQwE5ng8AlT2hnftgY8AEC7OL08fSWHZ+MPEld+o9U7lW1Rs2q1ZqVqMzDhId6t1kRCMGNinYBhOHOgBRS+MIJCwsCS0FGCJ7r9DErAoYWAbEfvlNhA5QCPJ7Z4cnE3t4bhuUyKga15noTGJDREKZmpocxgnReTL/y5T0BELQXaqvC0UqtZ94Kx35GPI9gH/ZjZS20UNWRtHh6MMBgcJLbgz0E6Hy3AxD2J1cgDBTp9WnF/66sF4752Nu4OI4AUUAIoJNRRR2bvrNetIB1VhIxJBGE8H0wIPfews45l8nA8ry6PufVerfxVFwfy+24Xver9W7TVrst6660dO/BWGRnraL7OcDDg1AdIBS6Nk/vxVH7wSPtNG9K43a0tzr4oNUMu13uq19680D3TIAN7VZF8FFc/vF3V6w+TW2/OrP59sT6ranN22e5I7FAj+zDm7/lDpHr1AZXmKLbVXHWRVYiggECBcngIHeDaT4pW6nq68LPpKDHjI5F5yzmiesaWRb+tghwIpCK/8fPlWu0+15uCbwEIFc42MtZrvUeeGwAkry4ZckuyloqOC/a1XZFdURhXy15kU/Bjt5hDT9YBNW0Lbl4W7oGWAHsd2FAKMYjAEE3AQBh6tRdmM5IeRSec5MBfCh4CJF2yNWIhX5on8J1S21azAeo2B+otUtMBMJ4skl22m4NDAARR+yhgRLB8/N47knqLCtYBFsvtGHFLBLABHoQwBaOWIAiAAMgZAxrkTtDgz0xAAQWhDs2rViy200tJ7RRPobBH5fUeMCdomlpWcM2KcSfF06nO9V31eqzfSu1rd1Ueg6FBtLC0wNg5Pp5NPLE6+6GL5JYCxWyiNGddBGYoHBdWXNHLAreGRoQgMfIncTms8T6PVp1Mn2WdqEKhzeEHo77ubI+YFZgSBBgN2mzYjPAhyfexFdM62ZzXh5vnaPeASzVakXtV5Va1UqlsliROLVqJWtWvUdZqbISki+gs8XL7hTH+XzKmgwkQGzBohWA9quD3kgghGBERuqk+wAcBZvI4WgSLH4RaZYMA4AIQJ59PbGt24mVvYvutO2Kz8I0YWM8HiL2xhkrtdVN12icAUFvlzraz+3BPQ+WbDTPAAggEADC1Fxl36f6PCJ0WuIAIACfWtW1NwDJmBHDZwEqAMHVDQchAESOC8wKrV2ASJib5Xl1fc4rRqOLrSlP6vWx3I7rdb9Sobu7ZuurLWs1KrbacotdHwgiq8izOS4CH0PujVmqFixYaB7TDNQAPrjXKdcwJ9tpase9sb19rycnLVpsL2M9WJ/jP162jXZuB6XM7pYnNu/MrLmSW171e15RK0HLFNPh75jt0yERQEipmlkehOjFlqzLAgYBDouajPj42N0wu9n0rm+CBb9ry+yf3D97uCwGBEYQwvLiZ3/rGz5/BDXx04tACsARJ5yyHgTLepYVtztuM/N98a+czb8MIrzWdfZy5S7ZA48PQF4KAASOlUJa9rAzt8FdbwbXKOx1sjNhNxWosjtgQDwzQwU57UyIymm3kj7E11IABDcoNBpS4DrosGbI6ahAhybedhWDBPksDAXgB10JkAidCnoLROS0dt3vOwAJ7V0pwYhb9Kxw9zQXmsOWoPWIjAXzAkAAGoABbnTR8YqVBYThKR6ctLSefB/zxiBEMR1ziesFQrhrK3Gd/JGSwJQA0nhmCdU8y1NRGxLblYg+O02Pj2L7ZyvOgNx4tmRbNxJrNh3nDQACJw5CECXDWMBUrG54Poisc3vuWkWBy0Sx7Da+aAjQZ4Rk7dDCldL7G5iOYwTL+94epOBDAACi82pqh/cyG49ySyuJAg1hXhTVAQBAxjPgd0/5jqLoZ3vr7zs96zUASNUqtZqVygCQ8y11JN/Sswz4AMvFMK1GrawHHICLNqnYNsADNURpeHaITrQz0MLDFnHk8cnE9g6H1ldvMq5amY30M770/vBkon0M8AH7EVsSYECee8MBiIwAOGwAwKG7hmG3yz4bjzLZ4eJApiwXTt2xZ6Yg2md/AvSOjwAEzjKxHdHADQBSUUuWs0WR8Wi3/RgCKrDcpe1KFsyADkwFwndzHAhwpN2O9aQ9bP9erhYsjAS8vWt5Xl2X8+qie/eTeH0st+N63a/i8fjQa8/Z9kpiqyt1mYFEhoL7GiYbcYrtWNJ6lEuWlio2nSdWIvjVZtLfRb0c91vumeQ7vXX32MfvCuCDwZ7FCfCRtjK7eWNmey8ObLjXsLcHQw1mMV3WmjT86lnL1GCcWX/g83PPja1ZMMyd1wKbUGAVHgU+4jpeFDJ4WVUJKCkGBsY8kCLIuQhIzcZnDE5kTBaZGUAN64IWZcmALOv6J30PPD4AeW7Dku2OCm7ZzgJAEOkiIl9tnDpACQgAIGijUiYHFRCN7gzRzy0nGRrgwnsqwr3AVPhfKAxVmMegQdqvlPcRVMOxKN8fBSbBxeJiRKKNLw1hsCDc/caZhN75ychsxXNJUly2Nhqy4FXrVdCviAGhFYy2KFgbWsROl4NKGEF6GH0A6QAWIkPD/3FIHcBVWF+xPqOpu2uFGzAMT9KqWv5uzytpgIuW4TkP3vimrD13weKz2BM3q2rBYiT71rMl29hJ1FqDvmM4DMzHALbC7Hg/E1CQTgTTLnYHOhFsXnt+CiswXiAiiMtxBAwMAcCjXvOcEIpXRudxZyoG6pUqibU6qd19M3NXJtiRIBGKHUz+cHJnLblzgQVbid0+XtNIG6NnEjqmqdqr6g0YEBdJJjHSfeGKq5dzqxCalTrbdAoQUtqjUiWpY5d7blJ+iYvIeRDysARc0IOMNeRBbyzNCC5btFqNRhObTHDWOgMsMA9VXrTKheMNALn5cmIbNxO1w3mKvJ/OgI2VjcRZJeWBZAJntGGJoZDo3/f/YICrmYcNjjgFEXSG4CzZ5IbVAPDVmpk1m6lctWjBAvSJccKwbWD24L5/D21askyeZPo7LWAsBpE8xxWQ9OBuZoOj3NprzpAsz6vrcV5xfj4N18dyOxgPuz73q3hP/M6P3rac/CS1sCaubwvatzgP90n+jh4ERrpcKVu9XrNWq2m942ObKtxorrwlBme4h9N6hcUu7Ve8lAAe7rPF+/HR6w0r3ZiatWdW2prZ6x8biW0osgsPE3uf/P4ZExDteNGCFKc733VWuMe/R7aCNitAwqdum/3jwFZgifs4OR8XFYIRtLAdxfash2k8Dnk4LEyROfnBN/wN9g3L/qXPnM24ZECe9FL8/5/r//gA5NaaA5Aw0q9Cula2FPaDWjkKq2E8aD+isgVcqPfHtQxymeJmFwu6aEUUR6RVDS8EDfJ9ctIKQnaWT7uUQgJd16ECnrIqMBkxxRxmRowErWJBg6GWqZ2Wi8g7VXfICvoNsRWABQAIfwNcdeuuXyFRHeaGViwmSArWia+OwCNmjDCUTWo6NWNgZ/Ix1sNkhjgIcdVMQRDMvmJb0IPw3WyR9o/JwcvQ1/B679je+J5UBezOrUQicjJAsFON+g2E4Wg9ACAUtzgpdddT9f5Ppi5EPw40L7sceldyi7A6kDHU/eRPUNgy8qWWnlFm0yEgJITZCYO6RiJOiM8pigEZkWVhFIrvmc1yGxFKeGL24G2z77q9KhAgn4KUZG+AQ8nqMCCEaYCeYEDC/qUlqtk8cwhJxyc24AGXuZsKE+zKSqcmd6o4iieAgx0tbW+AjizTA5WHorca5AoevPvgRMwbDAbvjcdY976/FYF1bNQqYluYDwCyfScAkOaZ8BzR99q2A+z5zDUZY7XnuYuWAnABhUiEAA6AZS6P8AwV9gpAVKccBBmne82DJ2PmB+xH7HaUKxluZyeZtDswHcyvTkOE8CcOeAA5a9upgBgOXehzWM7yvDK7LucVzNzTcH0st8PvjtflvIr36uduroqt4MUEUxFtd+M8CmPFBXAyN3KS1rt13fsa9bLcrN570P+mKygASPljfZtx8+rOLWm/nx152MIBICfQuAtTDNz9jjtmOx85K9xhD2AoAB2ADyYK+pAfe7oUgMJFtroRGBXfi6xHcRWKACT+/SquWRdpSYrgY5uu8M4SgHzTJ9zyg9dmD3xzAORG1ysZij1G+dFU4HSl1iO3sNUoP6MQMWtDWR4U71O14DBErnkUEuHuO6r4mKplZy4oxGlt4v96yTM7SEEXC4D2wzUbYgYYzmVeNBgBnEiUTiFPrCvrKsATXLIQjW82xIAI2IR2Lq1/0JXkh0Nvy2IbEbUDVFgE7AdidEAFrC6j0xQJAAtG+QERBDQyOs4mIVc51YVMnGlhvWjRolWt6VazLiwIiekI3w9dmK4BbwCI+qsmZgcDs6OhvfHH3P1qaycRA0LhCLPBi0JXBebI7OgBjEimFp/OSiqgQjEO+3F0GATSaSaQQZ4HwIJCtEIgVbD5zTLE3M4YCFQEAMLPFMqzaSJHJn/CerFL0dtqp3b4wD/DcQeAwDQAPo72zE72zT621faPif0gAZ0E3rK1G1UFErojciJyiGk2ndn+vls1P2za2WjJIpf+Ziik4XgqsHdzu+MWkydjtQcw8SDVg3c2t4PjkcCMLIEfMbFs1ndrrWn/429+QwBk+zaGC84WyfRsFaCIoNOPCxoMkuVhNxxIpNpfDCI6IMws0zwOegAlIj7C6pAwT/ggmo9GG6DnIIQsGLXJTUPrFfbJvUyMC6c+GiHWleBIwAmBlBzvWmi34/LjCAKYlufV5Qf+j/q8Qrz7NFwfy+24XvcrBl/QZnyQ0+H3Vi39ztAzFVakmHURf36xXr7UcSoyIFEHUtyeIviIhfthz5mOCD7+ufXU9gapBOVMsWWqyFSwHot6j+J68rnF37+Z/frsyuiUhWH9ADHFCfbje3fN3h4sAcg3s3+Xn7lee+CxAQg2vHLAisABjQRsQqfmAYKhhUq1YgQh6JApAhFrl1PL7uPv6mJv12yEDI0g7Ka9KFlrSiyuz9BCA5NASxZVaMzbGM0tga2gKBdTgb0tGozcmREYkrievE/7FWBivWUJbVikmMOAxDYxQEgYQZeNLgAEjYqqsrIDLQACwANwQ8aHwBO/U+0HgTn7ZK3prVXRMUtuYQ5ScgTnobhNW2EkX3a/IaSQtjMlOaWW3ztxQCUbqcxBDt91r2evfSpVcbt9I7H1TReQ084D6KD4ZcJGFwBCorYSvCleV2E0EjETJye5dAbkP1DgDklND/a8aAG6m95aNRi4I5NYAUbwB7kNQmq6CviO99eq3UctQ2eia/52/51MQYR8BwU1bkuMwu+/Y7b16Q27+bmQk1K4Pp670RVQgsrfh436Fqbd59t29M5IIOfGVttq1bI87t96zx/A3Zt1vf+tTP/P/RO5YOGAJeAwdxYINiGyUzAbSh8219BwrABl2Bmj5UDXcvfduWyPh32ARC4wwiXCfmPeRjvRcWkTdIjuA9/+Gu1bgBzayTzHZUCb3CgV+ORYy5mrCdvhzAggRG0xkG2Yux07u7K6nSzPqyueCH8U59U7b9SeiutjuR1XPKnM7I/ivHrU2kw/4hboPOq6QcsHuQ95y9/i1P18MI25YIG3f2702Fa1i6xDUX9xkei7e7dsO62Zff6er8Dultntlv8M88FULNwBIJ1a2bY6M8k//8+74VlZaJW6qhXuw/bh4wIpmA+YDtaVKW538f+4LYjh/96Pnn37sgXrUWfz8v3ruAe+OQBCcSyNQn7anqQhWoUIhfYpiunIhMBWUJ9S/NP+Qlif0r9HzmbEVwj4S1YaljAqjhvUKn0moYdf4COEBAIyIsChKGfZBPShE5nmzjIg3PakJH/ps3NL1ll21bUdqzUFCQrUKLtj5oJ4Ng/hOgAk6lkaFUt325ZJPA+A8uXmg7gtiMhxxap4mCCOYNgCh9YkgTJAFwCCjJQOmhmq1IqzJormDkyPe8T6+gNCACywRpOZJTiHdZv2QvuuQuxoq1rbMAUJMspOUQuLEXM20AEAQBgJZ8Sdtp3dZ1I7OuLviNb9vdFJLpvd2SSXiJnRdcIEAS1YtcYWK5gMxNWAFQBJq8v35mI8YE2YXwxIzd2bpLWYZLb3jrsyoU+Yk4o+Say9ltjx2qrdaCaWTRIr//bjgYCjdUAKBTxWvGa1jZnd43wLrUo3VtyFK/knj17u/gstK1XQ4NALlllSjcErGKHllv1qQHUXXMnvPt+we79+XwCEzA62GbBB29vKenpqx8sS0WMAygCJ7Bdar3S46TCknWviblS9cCwABwAKmBPascgYWb/hLlZrG2SB+Apx7J2NcjZFy4ZEGzoT02inYk2kTRlm0n3AsvC+WBLGAaZmK1vJ8ry6RudV1po/FdfHcjvMrtP9aro7tle2zXpfqVnnBR8AuvfaRCP5k187G3rf5BFcNut++vh9xTGF8P2eW9MWW5j+hZdcUH3VnIzLEsQXxd+LuhC+Y/5lM5iOb4QuMMDH0XPnC/hi4Z7PU2tUcntnmJ9uD+9HrUZsdyqGDpL7cdVtiY+HxwVSfC5+d1xGbBcrPnLYJ+u1JQC5jgX1cp0ebw98cwCE75ANLipWD/RTAjji7TR1loCimnYpQABFtkTo4X8crEYTByHoMij4Q/DfaUvXBnZMLhZ3UTZVbAA5FJhhWWIHFPWdOlMSsknI4NDyAQgAFAp3itJ2YBw2msr38JYnhOBUhKH9KtjjAqiy+1Ta2AYFm2E+w8/Y9MoyOIQIHvS9AR97YgIKJaoPUbHUw8oTqYb2sInPq9ay4PYVLXfk8OX2vGq7gsl570SZFGKLhhMroUVpNexO7a6t7TAK7i08ngOB0NlHtCn+KVjphb3/7lygQZa7OA+3Seh2y17YjZPD3HoHufX2gu4jtFCRJaFuu5DhgV6BEXjYDDQDfIfsZXFl4ueahw/CgJSwiA3SDUDO/bdgUHxUf9I3K3VS43Ac3G7b8x3YrUQPBkbYDhj1n3Je4AqVWT5LDLxYQzA9obhPrJwltj9MbK3qHXmDUmZzS61Um9laM7dsktoRdtAsZloSIGB57rYWclwK10upLE9Js5QASpBCyAgBj/IzwIRgrX7VcvDMPFHvcd7ILK/kdvg/9EIQoW8/TAcgAQYEABHb4Gi5Yn/hLDYa0JLlGp3T41YCNMBMua0x8hexTzGzpZvY2jbgzZ3N+C5JrIKwH0DjSfYc+0ygAsADU6JsEpiugYMcCeIHrkvhSDcBbGbL8+oanVfJOHkqro/ldlyv+9Xg9Z5FoAAbsD/20fdFjUMseHmfieIXK9oIPmIWRnR+isV+LOofVZJcBj4WP3cR+CgCEH6OjMfDCve4ncwfAc51AFKsz+McjyUD8qgza/n+dd8DjwVAfui/Kef/8782M7VhwcUqiK8qFkTFO6wDSd4wJLQRRSah4N4UxddqXeLv0mW43eypExYORat1t/VtU0WH0AaxLHzP3NmNk5CPEdcFoAJ4QDAsBiSwDQAIAAu15YbrDZKNpoMPtoHqDeDCxPpEwS/fB5Ahp0ND12g0fLvU2gW4wT4XAd6xt5XZbtTHEEDowEfM0HpbLmFJq+aidRW6iRgTROYS68tRq2QJ1r6VksCKWrYAUvHFMo+Gp4Xu+o6DD8VksBlhNJwiU0HqQUMwpDWr74m0YJ9y3UfbcT+hCD24R8J2bv0DHzHfeMY/LzelvrddAWQ6W55w3uxgxeiaDr4bFyyF6WHXy9/AdmUXWFME03JFwds/MhvwkBuanTwwa/1Yzb5ttWKdamZ9+RIk9h5Ak4J66Lx/tU4rndluNZVQ/t1BIkBik8Q2+LI8sT0ejmSBABQ4VuXcZlnZ9icTy9PcNjASyJMzEHJG6LhuxxKr8D2EZwUWhO05ncq+7Mm4ajYku4Wdk9j+dGKvP5PZ771n2o5f+1vehiWLXNyZCQbsODuB4JvtUstUSDZn+ePh3AFDAA5RKxJZCa0F+AfnOMDgPJdLFba+nRUHKLw4Vspt4VQcmPWOg9A9rIvseXHP5vLBoldi9Fzz8v0CHtvO/i3Pq+t1Xj0t18dyO67PefW9f2yuNiQK8hiqVwQNRf0FDEdsDYqFexFoFAudouvTVVqZrgJALmq9iq5VMCDffiu1nQ+np9vzJAIpwMfjHI+lC9Z1L6+X6/eoPfBYAOSH/77lnPQAELEatfKptkNFH0W/Etf872JCorUu7VgU0xTjIasj6kW8/EPFdRYIKABDK9N6w3JE4iqwvYVLrVI9bHKDq1U0YKKwx00J4KB8khAqyPcBDshs2Ome7hMtG39bRslj9gbLCAWfxPICSoAXecg6wInZHQGAGCAEgHA4sOTOpiepoweJbldsncIPcd1qav94UlNIxOM7xeRElXFw+6I/H4aIV2/kr0Pvt6XIjdP6dmoz0sA5JLVURSYgI+IpiZrZ7UPHOGyG2JGQ3YGr1eG93A7ve5p574HZzVcSm9ImRXvO0AtU1o6QupXNxLpbicTKHA6ll4dEbkbSo/4E8EHLF+/3e+6yJAByaHb8wNfvM3+3bA9OzL52nNj3fGhqv/KVM3crnRKdy1unsgcVu9My+xqhiFNsmOOhC0Ahya3WHdvXQ28w+3uXtj6iswrYIlk5b9m4+J2LD7+436NbSTJK7UdfS7Udv/xXZzo2tKSxf7AZbsE6gFeHIYOSvzdTq9Z9hbN57hkpQ9qxnJXgd/Qyegm3JGKuYtAkPyPwJ6+jWidF3cX/AEDaro6PPKtFwvIwVgAbpVMaE4C+H1d0JnzfZGACixu3lufVdTyvnpbrY7kd1+d+NWg6qGD0/3HuuxGAFAFJvCcW2ZMo5ua9bwaIPOq+y3L/3EdT+71fN/vwpzL7/G+Ybb7q6eRMi0wOQvbrDKSi/uOqx+Pzf/GsvFtqQB5V6i7fv4574DIAsvPjM9v7h2Pb/P7a6f8JAISbDie+QAhqVukuXFwucEExTzsUAAQdRJg0mo+GgZaiyIiETAOFDQb3J1n2UogH0TEgQSwIrU9iVfBxzcV+KNQvtm4FG1e1YwEABgW3qRD8l+CG1aqdMjNx3ZJOwwMFYUE07J+dOk+dohG5dMknVmJ4wJGsdd86kl1vQnAiEwU5wATWBBDEtkBu0GtEu9oq/U/u1lXMC1H7GvsmJMbnrA/1YmQ+AB/8PJrJaanR8WKzODVXCedzFoRdCuhA7HwaS0LXECJwzMloyamSnu7Wuu98NVO+RyyKKVZhLWjPEQPi5JZadNCddGBBgquSwJRcrGBLMhv0g2AaHT154LwbAAAgAElEQVTMAcZhx7mYjwEA5MgZkNd/wT93kV1h3K6rjI496sJ6HB/2xe+9ykOwaOUYrw+BkEludblUubgccAFILFcSARC0HHGajNDGZMpxEQAB8AWCUMnXtJ81HSQATnr7/knAJ8fDxegeQIj+o3ecK4ASVkTmcsrFdAcu2CwMAGSjHGySOd611vK8etS5VHz/j/q8uuhcfBKvj+V2PPwsW55X5zNAinuraFEb77vdr7vm46qFe3F5lwUMfhBA6mCWvS//5GHPwSUAeZy79XLe67gHLgMgpVf658AH6568/guWc2HGBM5ke8WF4o2KAgNVaSOQpogfzy19wROuZUErBsSZgajJ0Ki/RAllS7pUT4VWK1gHCnKWukmIQTmE/QWWBEtfxOZHQ2djAAeR+RAACMU/jlO4aq0gVAiOWoCcIJIXu8CE+BstC+ujVihv51IAIMwLAIn1jyJ4hPFs01sFO1hlhZTd3as/drerMBqj5dNqResX2ha2h69KC+1cCN6VeO5FO7oPOV5FrQz/m9mdj2LB6loLgARFJeyCNoP01zXXj4iwgQ2RbMWBEAwJxT/FLaCC4piC9u2vnlnOdtbJgkhtNIC1QIfgbTpx+aVyYutBg1Cppd7Fhq4n8+IZwbvajcJ2oPvAdlcAhGyKsMtu/VVf5soblz9wLiuwLvJdv+gCu6jYWfRZv2h0ruhgggDxl790ZvuymGhbDKwqXh/rBBKuOAtSawAFHViIpRia3XndaSrCCTkGCnekVW7omgzaqeTMXDfrrCc6jgKWEHojBxFMW7upleWC5SDErXjNxhBnAiG5C8xhwfrBpKDv34nGBLOB1pozWk/DeRWBLfvmMgD5JJ5XF53fy+3wvfJBXOfL43HRHlgeD/bAt/L8uOp5tQQgl59/y3eejD3wWADk+Z+rnzauRBBiWNrCLITcC202LAhC7J2OC6ej+Byh+mAcLGvPCrpkoyVrXLEf8i/Fsja4Y+FORX8JgAIsACOixPBgS0uxH9u65BHr8eH6XpgQin4ASLdp2UnQeYRjU7pNAvrE8v7EWQK+H+CzVndAEvqL0HtI1yJXrcxsf8F2EPvfqHupl88AF8nrAYQITCCE32hZ+vymM0bFPiBYF2x9AV3sJwn3AWEMV09PW69e+U5vscJpCpAQ3ZQQOAMWCNoDmFDgrm2aVYLWQ2nqeebAQsnbmR3E1qSwP9ArRH1Cvemp3RSpD97NHIQMEX97cby2k9jtV0sazVd6fZgodAEguGYhhJ+zDIzEGHEfnLVebf1Y2Uitbb60kFK+cN08LAjqW7nELgp7issr+q/TG10EH8XvjMAlLWeWzc5al5gnXh/dLWcWACIKHFQYoRf6W7dShTqyf5QMr/2Ua98VA3ERnGONq8+76/OpXoRl0f4GS8UEI8K5IfYEGRIOZ6GtCxE+oJOjBciB/eCzmArgRvY0nFfP/1zdLjoei+fKk3peLbfj8a76/6+v8+XxWB6PxT3wh/H8uMp5tQQgj3fuLee+fnvgUS1YrHFsw0pe/PnoS2r25Z8MzAFzwC6sMHwa7GTpWGdEnAKeoj7Y7EobEXMsgnOVWqLIzEAbEUTrp7a8gA9lBwZQEtkEvjPqQijWIwAJOYNqk6pVnGnRyHxQZvO5j77sR+F3vnh6NNKNIFpXMrm5qD4K1FkHAgEXJ8T3fA/rHDM8+J2fC1P2zrHlx67fkIVuu2rpi9unSe+njAvC+cFUrloCOhFAwXoAQiZztb195MZdhcmp3UbshgMFCk0KfFyVAA1oBhA/K/06CJSPgu6iuH6ADlgUlump52fLLc737tfndnLgInK0IQTh3X69JI0HBa+II0TvkDZkTBw5a4LjFYUurAcghFF92pN63+H7aeVD5/cXf1ss5v+wL5uLGJD4t/jwiP3N9A0zYcFYZEIWWROK3uJUvD5aa1jnmux5EZJLI19OBMDUUhUcsGjDQpcBWwSwYN/WO2araG42Ef37N2h+XrTYoRHh8kCqVMjzksgdJ2yJ2z2YMM7HMabVDhBC69XKRnJ6Djzp51X+5x3lLR6Pp+W8Wm7H1e8GfxTX+fJ4LI8Hz4I/7OfHVc6r00FgM1tqQK5+Hi7nvD574FEMCGsatSBJkQGJm3B6Eay1gk4DfUPwXtVVhIWqZ1joFZ2vlKhWCVa7uENV1ZbkbVr0B52qb0NlGwII+TvvL0zSXMB9wMYUpmwcdCivPhesb4n7DsPA74SKfG/fkjbMQ4iCRuNRVHFH4PMQ0CHhe2jfQiMiFytawe4PpBExWrIIQoRNAXDtrGiblezO3/ifdjKS3RHP851sk3Qfzv584gfSU9YD4LE4HdybWz+EA9KGU5HQPAidCwXqw0AH7ToRTBBsh3MSIOLeu5kd77st7PDYE7opijdveVAhIAeWB2ct2n5Oel5MDwe5BM4AF35ngv1gar96npH6w7gsPnprZEX/dpZZ/NvD2q+ijSTgIybQLv7M8i5Kyr1s3eP10dl0nQYgRI5hUTCP8/P/y96bANmS5Wd9X+bdq26tb1+7+/Uy3T1Lazak0SCEjCwzlkCCcDgsQDbYxmCzRTiEg5AtD6CwIFgCgQVhhQAZEKFwBDbIJhBGKKQxDBprQNb0jHq23l93v6Ve7ffW3TMdv/85p27Wfbeqbr1X9V5VdZ6O6qp3b24nz8nM/5ff//v+PVds0FysSI/DwSymtonMandu0bmOlaux2efCjpB2B/HEZQRqtjqVPq0unOfsMQFMaTBb2QYwyrJpJ3lewX4cVTtu8+pB+5n3w6XHjCvulr3mD3qd5+NxvO6774fxyAHIg45yvt5xOQN7ARCOEfYjtL0BiC1NhFV0VrW+UKEF5jAgAAdTwxIFlVzVctK2SI+CcaBOhq8b4tKvPBgwm1WX1rVtXWQ1Qbzuw7QfXv/BtlkeFgLRerGg5N2+9MIT0hSWvqbSdcnwq4gR8J9tSB6AWLoU1rgmiAcQ4b41wmp4tiMwHdvpR8YAuLfbZtdrxTOokN4zq15Z8cK20k7PCfRvnBtaGbMSVdJhSdCkmIsW+TOUs3bA6lu/L7ZDN6bCAlif9uTffgMIEB272hGp2bKWK5FKSF8qMFJu3dBGmQ6cmGgGPiyqdW/H+RO8BquBTe/muquYzdv62lSkq89HdlymTUidwLmx7qukU4YFTQPMjNcrFH6fO4LC0+43VWwPE4gQYGULYgVnkawjC/vNVpwN5+QgupJJdCRsN/uQWLgo02rwU4giDxpcilpwvWIdWAhMBqbnIjMUmJ5xQDAuOF0OLBLpWk574y4LxshLbmzumYgdDO9xPylZdnnYPHC6j1An5kTNK1L7wrxqDudV+Ud33lIncd05yE34uM2rgxx7dtm8H04vMol4f1QMznnM59X4mZfPq0c/r3IA8qB3wXy943IGDpSCNY4BGQ2yEKabfsEAiA/GWeheQ5qj4vhAmqspOj9jdTEsWOcnuF9ZMUDnpmUtiMUBJHyENgO9Ba5aAdzwXXCeYlvTFXOcSm+n0geuSvW6NDst1Yj+CsZGaJPaHVsOiNy55/bVWXXaEoT1CMXrFcUzO9+q7mA6ABwsTwv+tr6+RyjCYWL4jY5jQQKrAciBMVqoOdtgQAZalJWmYzzsXLhaJ7RP/W6KzbnCgQT6gIdgf8tiuCcRkAI+1u85tynehqM7mFmgYnak+rz35fUzL8t0ADj4twWo/o06+wk/VriumVhlbpyyDFQ03fdmyXvWBb9WU6Ips/TlGAi0E6u67XYawMfo5L/+scN5cw0oGK0kO84qcjfnk+xx7SZeZpnd8sp3C06yDwqE6ehiGEumDsE/bfW2NL2IYQOCc+nM5cjqrQACLTWu7FgPgEpIv7LLY7uiugMigc0ApDAvQnFDS+3aSl39yxmZc1ZlCmBzAudVVUogBv28GgUfYRwPK1g8rvPqoA+RvB/3n7HDvM7z8RiegeNw3z3t45EDkIOOcL78cTsDkzAg2ylY5R/dfsd6Xz+6PzbyEewBMS21N54gQpWSr75nLAnidNN8hKriFsD7PBIAiLfndWwG7lPY9fi0LBiTmqszkqCtsJQt6oJQ0rmnlOCeAoZzNaVnbrjXwPO8TiYB37tfATz4abakDWyB+saCaGPJsQ8AEITxZ+quFonPl7G0KKuS7tJYjPGArQFEWB0GX6fEkILvE8CImiXU74DV8AURAVKF584peX1l6Ji11VEhTTSg0KJvn/idvAWPFMexBfw4HZFaZW+5ebvdcyJmql4jQoel2LiHTsMBEBMwX4g0Ne2LHeIYQyAKiPGYBAACo2HFwQuJKyxoNsG+IDtlSqy2RKL1ZQdAQq0PAt5nPlzUm18dbDtmAU6SktRdG86JkHbFJyvNnSl0gQ0Zd3FMEkQSWAVLxv0usP3Ax14Byei29xK4ji47en2gzTFX57J0+RnHTL3+G4lgSUhrI72NlC0nSnKXB3oPzvu2Pa8HJ4wHFe0BKNj+MtbV6UibqwML0vkeTU6vDbuVauFcpPqic+c6afMqnZI6S8Ozm027Osh4nJZ5lfdj/BX/uK7zfDzy8djvGRS+f9j7VQ5AJj3T+XLH9QzsxYBwzAF8WAyEDe+4joymt9wHRjIrRU+eUXRx1hgG97rdvT03lyhjNLyTFV8BYmA7cIYK9UNI3UI7QhVvYxS8axT6CVKWiJvPzZjdbbJwg2IXjvmYrjowY9ZAXZd6td5wQMR66gEI3yGMx93rHAAEr1v0GW0HRLzblZ0QDn297cAHATtpZKFqO59ZgUHvbrVM1D7YBjOlqK/OK86GCnG5gTP/99zae8ZwLF5ydreV6ViFOLF0m1LRVT4fJK64IHarAYAgNF5+L9X6UmoMhQmYz0U6cylSrR4b4NhYpS4IRfCcBa8Pb03fEceJE6HT5QJVxx0A4S19x1KrEt276/QK26CsIr3x/zoWCHE5QXT4OwjNx82Z8pQDIVjw7tZG59Xow/0gwGPSC5B9AmYmreY7SSrHQa6PK89FOn8VVyoHOO3yIM1u4Mfbp2tx6eBwxjhix7uFwL/tKq/Xpt3YYetrNVy6svGlpstJmVeall7//Ph5FYTm48b0QcbjtMyrvB+TXuVOx3XU13k+Hvl4cAb2AqUPc7/KAcjk8ytf8niegQMxILsBELq2W7BIkBguQC6Y+IOXJCqCw35gkYvuAwtaXyvEGAJYBSIsq4Zetkg/XYaxoIhC7Byw+E0hQNKXEG2TVkVjHdiLc3UltWvuNT/aDwAIAnXbPt6yG14H0nFMyCZgZMmBk5mqE4rD1mCrS30OgA4AZgbtSjnUbldye3OYQoZjEgJ2jp3j47jpS7Pnjh+XLViT3kC1tKVnrzUsUCR9iorUaCXQb9AoOgd7AXgAWFBgEG0AdTyiggvMLB0Hl2MflI4CkKk5JxRfvEjdkNjscXGmIqVnZp40nFipf8V+552BdQ/wwX5gWtAccPrAXd1OouamtHzXFbOjH71uqn5N6n+sYKzGxXPS7czb6TDlF6ddnlEAHdlLYS8AMum8muQmPsnlF0AHgcnofM4+SB5kf5NeH899PJYTrLtzHxdcepwxXZCA5mrlRepoReouhWrlrqs0bwUFqQVywudVuiiVfqBi6W6PazweZJzHzbPHPa/yfuwclXw89r8bTnK/yufV451XOQDZfx7nSxzvM7CfC1a2GvquDAhd3E3Yl60oGiqoW4oUQMFbnJqQGxtaGBCYDoJ9XvsCUki5gl2AJSHY95XCzT2KHCRACbVAOj1z1TLtBmL4fqLkwjPu7FsFdKJ38pcKTnx+b0Naa0gtksk70uUz0hf/rds32ziDqxcC+bJExXXSwGBeACAzrpq6sR+bHZdLAzPC8ZYt98oxBKRmIS6nvgdWvhRp5HgATm/d0/Pf6tyj0AQQPPK2utdOnfvRvAMOlnKTUPPDuSgBJJzFaGxAoGd5/rF6PeeOBIh577XEGBAclAAxlpYzE2ljxaXjsP2ZOX6w3o1M1wG7AaOCSxPCZ/YHFIIt4Y9uO1FjI9XashNNY/ML+3Lrm6lCQcFr3u34ZlPqbt3vcDUKQFjm7CfudzTLXjKTzKuDiEoneWhm3XAmqdo8yf4n6QfXByzSwnlnsxwcqzAIcC5X1Fdx9VQYk6lpl3JVLFFTRrp7MzGJlYHGUzCvQkHBxzUek4zrXve+0Vt/3o/dH4aTXB/5eIw/f/m8en/Oq7wOyPEOrvOj2/8MTCpCZ0vmgjVJAJfdbbc1tMWlNgLpRrYxQEjdsRvGdvh6H5ZWBauBXsLcqFDguqBepqNwAavxBLAmaDZaXQdeEI2fnRbFESkWmFx9zoEOGmWhL51xYGSjJS2vSWvY6FABDg/UjvTmW459AYCwDQAHoGKtrQiQwfECPmYrjrlZairdcM5ZdpwsjwUvDRG9F9QDUqwWiK+kHi9MW8rV0x9jWVe3wypfk8c/SE27ceZCrLnzsmKBgIa5RZ9eM+XqdRBoWt1Fj9V6XQdA0AK8/dXEtofF6hwAZMq5HlEHJE0iEyBPz7mK6YU40r3bqaVmkfID88LyMCB2ik1n4t684261ueoKEqJDmDvrUq6+7UfcsgCPLAMC8wEzEhiQMC+ynwUHrIeZV2G7N5e799Hdk1SKDoFN9kGefQMYfN7HpVSMfvYw/eD6AIDQACHTs459YlwAGPxYWlXDzQlSsKq+HgyQdGPZpWG5dvLn1ff/nOsJgtbHMR6nZV7l/XAXxXG5zvPxyMeDOZDNDglz4iDPjxyAhLOW/z6pZ2A/BoR+ja0DEi6Uvd5KZcEHGwrF2bZByHle36KdwHIpowdZbTkQQvQFY8H3ZrfrGBJjTIIDFoCEVWEg5pxzFcF/cieVXnhSWph1aVdVV3PDXg8DPtB+mIUU7lq+iMJdbJ6WHDvDdiisiIbDxOW4awFAnAbF0rL4AbDwXY0cqaL7m2jQ6pUMTJdi1rqkiNEnjgWnK0lPvRQZkLC0mpYLNMnpxwUJ5yqcrEir4jQACghILQXLF/3j8GEtCEyzAGTpJkUAU79OZKxGt0MfcEGipoRLwapNxdrcwLrXpfWQggX7wTEEkMMxmJB5K7UaI23qgDTcMeN0RcsKzMddCKOi87BMACZZG94HmVcr3qp4e7uk7fmChuNu8qPHyD4nEZ8fxP3qQfoRro8AQs5e9lXvmboZPcjqPQdCmAekzGHRCxgFFG5hADBIT8W82q+ux1GPx2mZV3k/3BV/XK7zfDzy8cg+g8ZpRCZ5fuQA5KSG3flxhzMwiQYkgJCxdUAmOZVrw9eyWvVvywMIsfVnKYzgNBOumIQXohPch2avgDP/NO2HYz4MLIRq6mziza5047J0jvLTFZdyFXxPidgBHzAiRNwky9Osst60VUiPsG/iO8APYMSW81E/iwJaiP4RzAOOQkX0cHzB0WuQKt1oKQVwhKKCvgshyET70dsKzIeztEW3QSMli3QbUm0ADQADAMFWI7aA0wnJIws40QjAemyu+XQuX3cj9qJy3pRTP4RANhTBg22xNK6uC2KdM1ZkQ0ALzkvss7GWms0vqV0BeEwCPiYBJA9qw5udV6P7WZwqiwc9v7PtMKusT1oLZL9rZNz1EeYH684suGlqtVYArGhBPGu24/LIFGM/6fNqP/Ax7pwexXiclnmV92O/q3D37/N5tfPcnMb77km8PnINyINf0/max+MM7JeCFQoRXv10qijY8I5D7OEmnf3OaRVcy771GQtCWAhxuU/FsiiYn7G+WzIht4EAFkD7MVez9KjktY50/bw0U3eAAg1Dg1f45BFRiZ0KbbYTqVpxrIX52srVBllHab2hKG04dqboCiRuR+WGVTwDE0pWA57sWHC+QoTuXlcbUFnfchbBpIoBrLxbVDgvCLkJ8IEcsByzi5GlRwEmLNUpcWk20zOucBxMycaqc6WiAjm1ImCE+n1XoG71jrPh7bRSq8NRrkbbBecMXOzAdO5NufhB12+6AXdksRUXdEAIoNJccSlYFBoMFrz7MR97TfEsKxJseB92Xo3b33y56jUzO789LCAy7i38w/YjXB9ZEGKXB2VjIOx88UkrNJgBHdkenuR59SDgI/T9KMbjtMyrvB8P/tDN5xXPhPHP83xePZ55lQOQBz/v+ZrH4wzsZ8ML8AjNGBBuQqNvlnejlMOKW/2uSS2yLQRZFux6XchBTgnMgrVKwQnGqyUl7w6kjzzr0qooeoiQwUCAF5sDWsAGViCR1C/SprB94tV/5JgRhOkrq8ZYRMWWWx/3qtE36ctYDsWKyg68pO2uCc+twGCmBXvd8NFoUAmzYN2oSgsXIgsyYSMAE+g5QtVqhOP8jQiZgoB8BygBhLCOAZCutPR2qpVbqWkBrJr2AoJ4l57Dm3NqP2Tb2t3EgEex6j7vblEkL7ICg9kW7HXDZw8DPkbHmRSsw5pXGJqFdu3MkP04LMCx3xw9rH5kr4/RObPfMfD9SZ1XDwM+xp2XwxqP0zKv8n5McvXsv0w+r3aeo3xe7T9nJlniIPMqpOyy3T/7Z/+sbZ7f/+Pv/uQku8qXyc/AYz8D+wEQDjCAkOjpnyhvw5FR0DHaE25IGE9N0rLBVnb5UWAyGsyHZQsfuaJBo+zAB+zGwow0VXGvimE+TGzubXrNa9YKarjvreoe4ouiE6SvN709b0tqbClqLCu968UOYzoTjjFbx2M/0DEazIfNvvBbippaSCzbCwAC00BaFO5XiMNd4cBYK7dxpHIpWHyHnW5/4AoSrtymGjrrpyqUyUCj8rYTJ6+8twudlGFlsnU8jhJ0hD7HhVT154dV2g9zXrGP0RQsPjsKMJJ9O8g+DrMfu10fo8DkpM6rwwYddpVk3tYe9niclnmV92OSp9POZfJ5Ndk5Ow333eN+fWTrreUAZLJ5mS91vM7AJAAkgJBtAEJwlX3jsR/QQP+dZUA+clYq1qRfv3n/yeDGRYCYpRezS4VgZfv7G0854GENb1IqrDsBuQEN0q9WNx0wIbLnO1Ku+BtwsrnlChXCghCfb7UcCwIbwt+ho6+/YXtY+HG3p92Cwh/46NXtw/3ujz+tP/63Pzd2xP/Rn/purTdb+i/+9ue3vz//RKTZc46lCGlOAWRUql6FLNysXE0OugEzgnCcdBzTgKymptHodJx1q2kG2ph8ldTY8PlVOBP/Ibfb1s+Mn5Dh+9lKQclgJxvyMFMYK95Ri97ZD7q+PYp59TDHnl13nKA1BCePoh8TXx+SHuW82u/6CN+H6/y0jEfej51n4HFfH/l45ONxFHHJcZpX2RgkByCHNTL5dh7lGdjPBQsHrG/5bFnvfD4aakB2u7CzrMduDMhve0pq9KX3tqTby66rAJRxrV4pqtHpi9+0ZOAC1R0AJQtAZvCQRfiAG5V3zgJgUOsDjQYWvFNU2UP3UXCfN9oOZKAXgWIAKZlgvOnAC3a6VEkfASD043JtXr1WRe17Jd25meiVV1r65LsuBevTH7quiwt1XTk7q9mpisowLgCXzaY2Gi1t8rPV1h/5u/9mu+vY7tbqrm5HpRqZ8NjV5YgtLQuyhoKAOCA5fUhqqVsAlmDJC9OBWLzXSY1FAYwMmkW10aBkWgAYL12SWgPpHgyJJ3o4NePaVCXWVicRv2mpByaTApRx4IP0q5BffRzm1SQX325uOsepH1mA8ijnVQAYh3Wdn5bxyPvhbEdp+XUu5dfHzud5fn0c/PrIGZBJZk2+zHE+A5O6YO0QoYcO7feG4QNnpa/fG3afmy4NX39sTz9ypa2X363aZ0+e6ek3bmUU0n61AE4CCAlb++af6EtZ8DFH1I6eo+htnrybFgAEpoMG+2EFCf0yAI0NhOdNx4DwHS/70X0ARPgOEIJ2xIMQAqzveirSXLmqfnda9XZd092+vvxKpNr/41KcvuPDT+jc3LQuLtY1M1XRtO9Eo9Ux0LG2uaXGVlvNdld/8u99QZfqBd1quL4TLJ655AL8ElgKvIQtrgEqNPSuYCBi9EGSmsyF1Ct+ELOj8yDlCgak1wZHFa12SqUYmXg+GIsBQAAftFA48Olzfb225IDSxbmBXl2+P2UrgJMAQsJ4AEZ2AyLZuh+hYjrrLc2OvzQe57wC5O6WopW19A0VuunBuKrpewVaoddHfX08jnnF9XGY1/lpGY+8H/df6/l1/vDPwXxevX/nVc6AHOfQOj+2Sc7AA7lgjW44+yAJzAdByC+84pZ8+qoL0j7zovs3AISib/ymUS/k+txAb68XduTOjzIjgBBuuKS4rP7tTOoV4GMaKgDRua/Yhr6Dg4Hh4G/SsQAgMB2hASxIz+KHBgiZhQmJHQhptp2FLyAGXcnL31T597+hH/hQQRcqdfU6U3qyUNFXXx/oX31pXR95ZVYfffaSrpyZ1dVzs5qbrqpSKqhYKJhGo7HR0FpjSytbHW20Eeb39d/97K/p2mxBnX6qrYTDTXaAkPKUE5/TYDmw5kUXEjLK2s3Uqp93mqkraeINvrDWjZOiWi3HfEyXY2NQNtvOyaTw+6RPPum2CwChijm/af1OQefrie42Ym1QENK3UWYEEALwyC4zmrKVdbui7ke2Gnr5WlWNr/e1fnF8NfTHMa9CX0dThLIuOLhcZQtGhRoiu9WleBz94OH0OOZV+UcP9zo/LeOR92P4hnd4A3Z/PY7rIx+PfDyOIi55lPPq539weCXlKVijd5X83yfhDEyagkVfohd+amiKG9Knduvkx65JdR84r21Kd1MHOrItAJFBt6hW7IJQUrNYPtvuc9ACfNDQfgAqSKsybQc2vqljQGA3ABAwGDTQTL0q1UeU8UtrLvcIMIKoYh5RBZRDJLWhEkjHakl3Vt127q3oD/2lWzpbnNKcplRsldVYLekrP93UE88u6Kn6vK6dndP5+WljPoqAGaQlm021AB+bW7rT7mmz21enN9DP/uKX1E9SM+YCK3SiWGsbzjJsEvej5XcTAyAAk3FtfrpopAMm8XAAACAASURBVE6vT6XzWGcXqnr9vYau/CkHOrItAJFBL1Y3dkCF1CzcibONUzWukfI12kZBR/Z7AIgNzcx2+e7ttLzxe5COcl6FfWb1TeGzUdCRPb4AQI5TP8791dJjmVcv/NThXeenaTzoy2mYV3k/8vvVYT/P8+v8wZ6Dv/RDw6dQDkB2ixjyz4/zGZgkBWu7EnoWgNCp7Jtf3ibQAtMR2I2wHOlWAXAsVqQvLLnl2caNC20DHjS+A3C8R5rWiHVvePh1/6FnP3ilP1934MNE5B589Cjf3XMAhKc+2o5xAITlEZsvr1uaklEEM1hL1VwNEIAM2hEYEoTpmy0DIN/75+/ppXpNZ1XRu7dLqnYr+s2f2dQzlxf19NVFPXFuXmdmp1QpFa2WRrvb01ZjS82Npm4321ptddXsJ8aK/G+/9LLZ3rJcL42stiEkzjsrw6D8QSfQtQUnrkmjSF1SpEyjX9Lbtzf1bT8yZD5mStIra24vCMQvL/YNeNBmqT3Sl5YaDqONtt1AR1guy3iMrjvrGbHRzx/XvBo9jmw9jyy4mHQ8Hmc/nvxbpccyr77/54YM58Ne56dpPLJ9OcnzKu/H/Vf/47zO8/F4/45HXgl90idxvtxxPQOTMCChGOEOBiSAh9CxbE58+C4Ebdl0q+zfoyclfBdy6sdR89upV8Ful9QrBN4wFqHaOREz6IX0qYBi2NgoAwIAgSlZ2XR6D3KcADOkYQFY2C7bhCXhBxACmLm3oj/3E22trJbVvBvpl351TS+9UdeNSwt6/vo5PXF+XoszNROes/pmq6ONzaZWN5paarS12e6pM0gsZeof/fLLBj6KxYIqFRc09qhQnnLoA9NtDGxZtB9jqs5Re4QTmTWqSt3pAEPBegyigvpprFY/1RKWxJIxILRs6tXoeITvbnuwSFH50AAe/JuUKxr6jyzYAMiMAx/BAYvv9gMgbPdRzatgG4n+YzS9ahz4GMd67AakHkc/Cj+WPpZ5BQNCe9jr/LSNx2mZV3k/dg94H8d1no/H+3c88kKExzWszo9r0jMwiQZkmwGhEOG4DYfc98CCTLrzccuNAx9hOYKS1/7GFZd6RQHAACjQdxDp0wx89KRW26VPhdf2uwGQoAP5xjtu/bNzTu8x7VkVmBHAyd1VV9CQfKT+QH/sxzuqtSp6642e/t2Xm/rIm9N6+vKiPvjE+W39R7VcUn8w0PpWW8uAj42m1podtboDE5CDof6PX3nZBOblctEAiMlVfCqZq3gNABmo32cdRB7Ds2aFDw13efDlv6IyOutQwZyv0rikfsGlnr367tI2+JhknMaBj7BeAB/h38XKkCLJApBR293R/eKE9bjnVXb/5dqQegNoBAASQMck5y27zKO8PsJ+ASCPel4F8DHJ+dnvOj9t40F/TsO8yvux++x+HNd5Ph7v3/HIGZBJnjT5Msf5DEySgsXxA0KsEjr/2E1suxcAyQZyk56QrM6ETKru5z7lVl2ccVoO6nfwQ00PfqANuj1pq+OYD/42VbZXOo4yICAAlmPjX7vpXLRYZnHW/WbbsB6kci2tOq1Iw+WK/ZEfayveLOmdmz195SttvfT2tD705AUDIZfP1DVVKRkDkipVo93Ve8sbWtrY0karq27fgQ/YjX/yuZeN/ahWS5pCtF4pqUcKmYnOUzkwkSiBAQl98ScwBoDEpG8Na4SEc9vp9NTYbDlwEhc1iEtqdFPdXtkwALIbQ7HX2ASbXpYJqVdoPB62BQDyuOYVx59Ni3nY/hyHfpT+wuCRzysAyGFc56dxPB52Tj3O+24+HuNH7zhc5/m8Gp6B99t45ADkMGZ/vo3HeQYmScHi+EjD2i5EeHN5+IY4G7iFdJn9gpDsm+Tdcuuz2+Bt6Tb44Gievoyq2rEgWOpSMMNsahPHgAAYYD/Qb4RGjRBAC+uEdC1QAMstrbsUqwG1QqrOlgUGhIAfEIMLFuwHPwCQYlH/+Z9rqbVU0rs3+3rz1a4+9k7NAMiHnrqg+emKyoVIpWJsmGit2dK9jS3dI/2q1TNShl1HUaqf/9zLBjqmsOutVx1geMBGKle9XtPaWlPtdlfL95zNWBoVlRbKavZS3fIoIqRgHWRXgJasqxXrvnBeuoPV70O0UIjwccwrQPP5SPpVXxQzq2XKdik7z0PBwaxdb7ZC8nHoBxqQxzGvsizIg1znp3U8Tsu8yvsxTIM9Dtd5Ph7v3/HIAchDBB35qsfiDOxXCT2kX3GwBkCwwA0N4mCvN8d7CXdHg5NxqS5h/fsAyIV5p9GIvFCclCX0GkT1ABOr3dEfsh8sO+UZDZYNbAmAhWXvrbvfABbSuShUGNK6ep5RaW45ETogxRcl/I/++nm9+Uaqu68lBkBe+pZLemHhnM7WK0r6fRXiSP0k0dpWRyvNtpYaLbV6DiMBTMoF6Z987ksGPqamK5qZmbJUqwdppVJBBfQpuO0024IB2drqqLXVUQoDoqL6UVHUIsGJKwtAsilSu4nGs4wJaVkXz0kLkfTVu+5o+TctpGyFPmQZkrjg2KhsvRA+qz+/0375Uc6rT11zDm3MsSyDN1rbA0wadAl7jc/juj5G+zH4EQdqH/W8Gk3DOuh1flrHI8yZkz6v8n64M3BcrvN8PN6/45FrQB4kUsrXOU5nYBINCMdrKVgLP55VILiYH0u+cSBkUvCx18nI5t6/8X9+VHrntlv8uSckQAg1PlBfw4JgoQuwgNFAAwK4CA0AglgdgTlFNWA2oCGsTkjLMRywJoi8YSBgSKzBgPQdmGn7tK6wTUDIjaf0wu9aU/P1WFEt1Ue/OaXP/JZn9MTijKJBX2mSqNPra7PT01qnp9VWT1vgmZ7TjINzACD1mZoLFqcqlnZF7j5/0wATpGDt19CQsB5pXQ6A9IcAJCooiYtKACDtnpbWm7ryXxWUFhNFJQcKRkHIOA1HACeADJiP1dQBjgA+2M4oAMkK1XfrQ/f6TtD1KOfVBym+2B7WIUE8HerXjDveYIxQJPUtikxqhGnA5cXSjqCEdR9nPwyAzFZVr1Uf6bz6wF8uSJVEcSXddsnbb+5mr/PTOh6nZV7l/The13k+Hu/f8cgZkP2eLPn3x/0M7AdAOP5tF6zyjyqdR35RrGip2TGSYLRgW7bDoyCEt6EEyFb0IkEd7WL80PBzSruRfY9gM0odEPj637kqXb3oUqBgJAADz15z6VKhod8wYJFhPgASsCIE8AjLScMiKoTFALwAPqzaua+WbgAk0wPYCLZH6XG+46c+RZlx6YJ/5f/ObV370LqiXqznblb00RuXdO3MtKZjl77VHQzU6Cf206TYYC9V28fbf/df/IZeuFJXreQAR7Va3uFcxJHAYkzCigBAghYEAIKOpNXqmg4kjWIDHyqUtNVNhmlYP1SWCql6HcecjGuAlLQAUNG2qxXg5Mn5RO91h8AIx6wvvrn7dA8OWgWfYtbtuqE5MxNr9dxADzuvJr3QsnNy1Kkp+zDfLbWB4y+RXldO1etGqlTcBKaWC3j2YfvxINfHk3XpzcbwDHz9v+/p2vWqzsXlxzKvnvzhulRMpfulScODLKdSKVHt7NBu+jiOx2mZV3k/hmfgOFzn+Xjk4/Gwz4+cAZn0KsqXO65nYNIULGNAzv8lpbPm1OSi9GwOfLaDFkShcQBQGNiQgQkr05FESgnA+QGEhBjWwAhC8kjlUs+W+eb/fslt9oUnpfUtLzBv+5LgHemZq1IVEXom0ulAMbDMwKVU8R3MyOVzTrxOAAyrAfhYb0rrm479gDEJDAjdI0fKgIdHC0TL6EzKPp0rpHyxLuDmndv6VKlnDlhn6lXNVYoqdju260aSaqMLAEnEy/awqX/8+Vd0/UxNZ+cqmqqVVSmXVC4XTDzMTwAggIm9tCF8VyzGxoDwN8AD0EL6FXqQlHEwBqSggaVhdc2V68L31i2LDaH82MZpLaRKC6lKM0OW4FJNukV9R8BJMdH1+VRffNXNCXAZp/j2ys5tWq2TSCqVJaq0cxppgzTVzAvY+e4/rx72Ipqklke2WGa2lg2pMwE8AUA4brL62r1hP/EsmKQfh3V9cL2kY4rIv/oTLT1xtqZzfl6VyyWRoveo5tUT/+WcwLu7zSvmHAClPN9R5AHcjrEtJ9ssyo2yc3rjxcCrDSkC2Ph6Q4c1HqdlXuX9cGfguFzn+Xjk4xHmwGE+P8I2cwDysFdYvv7jPgP7MSCwH9s2vDM/pvSsZx2C6DZYS4Zcb1ybABsfvNDRN1cjddarQ7ARQMeAAn/EFAAVAIkLXg2sDCK99S8Xh8CD9Cgiu74XjFuKVWdYVnhh1qVWEaH4GhfGUNjGfORy+ax0cdExIIAIQAPLAj5gQPqgAixufSFD1nMeuDuF7GgsELGTzoXw3TxuqabYkTaG5dt/1/mqaqWiKjHnIlUHMNCH+XA/IRj/119+Q5cXazozU9ZUraRysaBSKTbxMME6DTCBniOwIICMAE7C5BkHQAJ42djYUqcDECsYCOGHNKy7aw1d/A9mHSPl2zbICaCQQDGRCtNoY8akgZG+xeeFVJemGUpqT0jvdXj7nSqNU91eTr1UxwEQGuCDtKXQys9I+82rsGwoaLmXJe44kXhYf6/gZFztimzOPgHvVJWCjqkxHjSmZitTAX6/fhzG9QF4L5X6zuCtf79pwWt/p6Enz0/r/HxV07XyNvhgXoUGs3ZU8+qJ/3R+CD6YCt6jIOm5YzXQy0uJilSayZw8f3AxZnvlRE/Op3oLoBsB/h1oefOOA8TMLS7l6Vr8UONxWuZV3o+dj9LHfZ3n45GPB2fgsJ8f2Xn18z84PMd5JfSd8y3/18k4A5MyIBY3jKsDks3f5m1stdbVjWqk11Yjpb1IV3Bg6kV6Y6Xg2I+EzAzSoiIl3UirW/4Vrk/H2vj18+7M3bji9BowAQR7uFEFQAAI4d9BsE3uC6lR/BswUKtJA5TeXlS+OC+dn3f5MWwL0EH1c36T0pXVixAdEdkENiSMowWcBOGxhJCdlC90J4CQcDyka51bMDbke89PKUoTy0KhFkh3kIqX5b0kteD7lTdvm7XuxYWqZqfKmq6VbLeVcsFqgrCeq//RVxvr3q5jQXiTzffZFkAJ36EXAbTQCDI3N1raavfU5dzHRUXGCBX1Dq5fks7/1hmfKoOlb6rI9C+ZoNb/s1hJhmAlLMLpKKU6O53oHrvkoEk9Kya6t+ECxSRO7G14sZQaQDFYiGyHwvVPuF6EoD3bp9HaG/w7CxCerrpz8JtLw3ORBR6jlowPUn06PDwAHk9cRidTdqmHMePgAAhDjsSIVlUmJdB35rCvj/lqyTGKilQsk26480bz2t9zQPiZS3Wdma1qtl61tD7mRgnWjmPu9dXrDWyeMK9ohz2vrnz/nGLYiohrPlIDzRXzw0+tuRrude7fxUrPdcJ7SsB+RoCQUmJgxT4vpnpnLVFaShWXUl25kqjfK2up1VEBhq7i5tVBxsPG7BTMq7wfw2vgOFzn+Xjk48EZOOznx+i8yjUgO599+b9O3hnYDYB8/B/29M7nXbCwzYDgghW6GNKvQoCVdCKpVZB6ka6VI721GulSVNTby2guYDkc24H17OomPrQuiCrhjJRKtUJBb3/RMx8vPuXYClgGAqSgxQBQWAGNRKJAYBu73UytDzZEgF3wOo9QBwRwslCXLpxxBQrRfxCA8zfsB/txZcNdpfNghWu/3fG5VKxIwg2LV/lE0JWKY0Q4Pn7MttdXYJf0XbNFC1bZSh8mBBAyIAiP9PW372i2EqtWKRr7AfAoFmJjQGBCOJSUCugDAsWOut2B4ihVueRqhmQbjEgIMAkuCSoBIgCQjfUts/4FgPTSWBUADCle5aoVJTz78RkDCIH06dJX3jZbMBipVh6mtxVLyc60mkAC8Yba10LkzfT6lntDjXZk/gx1TCJtcn4KiYpl//b6aSl5Q5p+Xpoq+gg+k9Y37g1mACCAjyzwsNi1mChrixnE4ns5V2ULw+136fbaJQNotAZzD+KrOwQf/HuvfhzG9RHAhitAOQSJhdJQxP/aP9jQ5bmy5uplLczWLLUPgDoOgDA/2p2BTXfmVQUzh0x7mHl16btn1ezZ2wZr5Vpk82yqVhibTgg4LRRBHlLE/KN7BZIHPbDlb9ONOGAyUEFxJTFWpDHo2W/YxWp1ePm+H+ZVdrxO8vWR98OdgeNyv8rH4/iPRw5A9ntq598f9zMwCQAJIMQYkGy9A0BI2uGtfU/pZkFpB+ZASkkL6UfqN0oGPnaIzokoYmoF+hSSVKpGkW7+f2fcuUJcDmAgwZ6gnzengekwNiRxIIToj4KDsA9EUEUiF6/3MDcs71wV6oXAGpyZl2pl6c07jiFhfcsxwkWLN7KwG/z20bS3td12zYItWV13IMUEDUWnQYEJoZH6ZWBpsM2E/NYaJE5BA6WuTuIgVX+Qam11RWmE3qVgBQsJ/rDtDVoO/h70B0oBW2mitY2uqqVI1XKsStlpPUILDEhwwSK1hrfbBJiI0Kn/0e6n6iSRZipF1SsFNToD3Vpv67kzJd26zOtjdpOqUIkUlwCGBII+ZYYd+XGzeNDb6VqwmBUah2UI1AEgUer0QrwJJ0DkLBQTdeNEcx92QIRuwByMziv2s1saRbc1BCyjF1jWHnP0YR5A82iK1iQ54+yH/Wa3D/PBNKQF6+Cjuj5Sj7OdHiJ2aW2Mg33gBqFU6avwCy0lUWypV1Mwa9PV+wBISL0CpC6tdlQh7c/m1U4zgoedVxsfrqmbJjavolKkqWkmVWDZwOtO32EA2FIw3XwrVvoOhIQWQIkJ20nHSm2dQVLQZtJTCjtXSVSpJ2qnbl4hA+Nt+GmdV6fl+sj7MbS1Pw73q3w8Ts545ADkuIfX+fHtdwb2AyBXP53qN/5cd2chQtsoZESzqHQrUtqOVY77zsEKUMILYmoCNovbaVdDfYULZnmb3OoNVEhT3X75nBOa0wjueX1NChTBd9/rMAAfc9MOfBBdoOMg+R6AARsBEwEg4G8DKB23HJa8gBTABdoNloMZMe2Hf3PMtlmXlC/yoKyyus8Hsb5yDH3Qg0vZgulg38RL7M+nttjxG0NDtMp+XX77J0kliagJQhpWqkGSanN93cBGEAYHG11YENysCMySwcCYDA5nc2ugajFVtRxYCacloYXULFJt0HSQXgPwCHn+OF8BQnghXSsXNV0pWPrXm8sOgKxen1Jv4AJF2I9SkXSsYboM3TFsB8izOh6OCSjwNprPrbCjH9eQnsXpI+2rQAX3SC22X0yVlhLFtYHiZxOl5USNTqrrZ3cCiqy5wThwsJ/+A5AQ0qLq/q3+mUpf69gGLw/BwriLYy8wQoD8+nuu74FhCdu4783lIV4fpCSVTCslVQupeES2epHh3JkqYJjxcWNT+1cNFYqOJcNVDXe1LJPBMhSpZI4wV5bW++ZiHUBI9pw87LzafHHaAEe7N1ARjM7c8qLyCu5rkURZoX4KMGZOunNr05puFSIVq54VCalYlpsI+OfFgbREql85VWUmUTo1UFpz82qhXryPaTkV82rE/OPEXh95P2yuA5CPxf0qH48TNx45ANkvvL3/+9nfdvB1HuUaH165sWN3X158/aF2P7q90Y3tt/2Drn/Q5X/4h7+oz372s/asDjomjpEULFpIw7K4gBQsC1L7gI6ikgaOUrHUhnHAQpcYHueoSP1u0QKmtJ+69CsLYl3Ayu/gpPXOlzzzAQCBTQhCcJgOKxnuGQ82cfmMr3TeklY3XfoVWgxE6DAmgAHABKCE9CpAApX/ACBsF3BB43OAjRUljN06ofCg1QHxn/HbhL7ejpft2o9Pt2o23fYQ5rP9sA0+s9SxngMvGHklbXOj4vS9e29dCzUKBwJAYgsULebyAnNACEJnwEcySJxgO3VswVRZqpUiY0uyRdMdkKEOCC5TfTUaLRMZ208v0WYHHQoC8KLqtaKlYjVbPVW8jdL6tWm12wOrXcLb5wJlVWBkotR0zr3UHbvJTzL6flgSO2W4GQVGxH77t9tRJBK3MB0DkETTAyWlgZLqQKUXBlqcB/QNL4vdnNVGNSHZCym85Y4BOwM3xoGpgJmg/a4XzfdAL7+7U6eBVmSvYpqsy74BH51mZTtgGHdXAIQc9vXR7iZ2HfXwVeilulp3GHd1C6AKUI4sUN/qJVr73IYBylK5qFqtrDkAO4zCSIoe4IM0vXYvUQ9zB8GsRQZCRtvDzqvmi3X12gN1ugNjLZhLHPelWXcvWO8VnWNWktr7hq3eQNPVggO1ECZZ4MGcQs9SZSQj9XsF05lstROl04CPgRJ+Y5pQTrU4M0xVPOnzKoxL3g+A6eO/zvPxcOCJlo/H/dq/7H30IM+Pg8yr3AVr3FN4789yALLz/JwoAEIhwsVKWWkn0vpKopmkqrQVKW1JadvV8CBIMptd30gTQfdBC25XQYi62U608fo5CZeqs/NDexyzwPXsR9hQveY+A3QQzZL7AniYqTm9CLqIwEQAGAAAsBCADVgQgAMBGwwL9URIm0L3wToADaLoLCPCK/Qg9gZwhO2xHQMXvt4IXQtABAAVWBSWMWtfUsj6erqzZVXRARa9jln7WPoVAV6o4QGAqJTdm1sYCt4I9/uJ+n3HmtCmKpHqFQDIEE/xeQAvJsTtDbTV7KjX76vb6avZ7qrRHlgNkulq0QTvc/WKNptddTs9FTMD9h5BtKW5RJaCNTeVugCX9BhzL3KAklSycskxJZaq5cGHAQ+fvlUgZx8mp18w0NkBjBI8oCUpJgZAkqmBWa4GBgHgMF/e+4ZuD71iYg8+WgAdYapktSB8Blvx/c/GigqJfuV1t20K3tFGtSST3NLCW8txyx729eEuHAfked5frkr9bqrlrYJdRrN0J420sSUtvEX6VWTpV7VqWdP16jY7BsilBY1Qp9tXq52o23eapHot3qH3CX07tHk17+ZVVEY8H+lCPVWhHGm5x7hEmisPlPRTrXU8sC5EjnGzFxZujjGv3GdDcMtxMreacqlYqiZKZ0/hvOLNgwfWJ/r6yPtxvO5X+Xic2PHIAcgkT+udy+QA5GQBkHC0MCERhQhhNy6Xa1IrdsCD31tSshVp0EyUkB8CgEAoW8SxJpPOQ+YSb0KtPkiq1V/ectv/8IekxVn3t6W0e0AQXK8I4gEcoSAAwAD/U1gP/obJMIvcolvGmI+OOw7WJfiCnQDEGHjxrAiAg3X4HkCBJoTvEaXXqy7li/0AUti/ic1hZiiG2HVgKHzOftzLZPfbdCQwIV3pla9b1y6eW1TSdYXXCgUnHLcAzzMf/A0AIQULJgLQwZvqPmL0hNoTkR3WVDk2vAV+Cm2YLhN7J6yOAREARrPV0VZnYDUr0jhWfaqsi4tTWm90TeBeTHYWk7hZKCouxaYHWahHKpSlTVLrolTTCIAprEh2meXmD+s0bKdj+fSZyNLZXIoY6T5xnFqOPjn8xoJUEpVe7KsRO8S6HxMR+prN6w+fZbUZfBaYDwoKkrKFfS9t0C2qgHuU/5sq6CGla9Q5K3tM2X2OAhyOe3vdQ7w+OL99r4uYrUn9ZqyZOFG/nWrQi3z5m0i9Vqr6LZe7jNOVFbXE1rlc2gamwYIXANLp9LXV6qrVGdgU7gxiLc44AFL0up8jmVe1omrTsaJSrLlZ2byKi7FiACnWxp1Um32MF2IHernWvMQFDQmMyOx00a1TdCmIrLfewuBA5pCVVAY6c66o29GWA7enZV7l/bCxPDbXeT4e+Xh0izr058cB5lUOQIbxz6R/5QBk55k67gxI9mhNhP7uSkdxJ9aFQlUF3p5uxZaK1VtHEyINWom9yaQBPuIyAQaRamrCZzJ4eJu7/vmWdOMpt/1plypiGg1apjbFtgUvzIKJvnGfKjnwATggYAIYwBDwGcwD0SdFBvkccDFfd+CDxmeADDQk/M06pHBxyNQcoSo6n7MvK2td3Wl1xDYCG8I2smL4wKBYJOiF6hsb0sqqdG/Vdn9mlr6GGhLFbfajEAenooJiY0BSdXt9C/YRrfNvAi5Yk+lqpKmyE4pnG2xKEKK3AVmSNtab4m13uztQq5eoBQsyXdZ0tWTAh2KFBVyEMu2dQsl0+QR6M3MFS8eyonKkzsHMDFJtGRMSGShBWxLAiAGOQqRazQmleWMNYwIzstX1NRy8FqQ+G2n9ekeXLpe2A3iCeUTIgdXYLeUke7wE/6OajPD9xTPS5SmpXpQoLPht56QvLA3XHtWTBCDB9sK6v37TLR9ATVg7AKZsGtdhXR8OxPpUtjhSrSThTBt1maaR6kxXnOcG0sKdttoOrRijdmauptm5KTvMcfoP0vK2thwAYSqnEbVnipqp4ZI2Pg3rMObVe1hN8+5gKtbUbEHtgrRQTbXaY357ENJzLyyYV8yZVh8bZyrPS/WZSLNTke403RzrtN0ytnwx1dxcQVEt1b2ko3OXC4rqyemZV+sOQJ/46yPvh83JY3O/ysfjxI5HDkB2xj+T/GsUgOynWZhkm0e5zH4AYb9979e/h93+6P4Pur/9NCDZ7UfP/s/F1PQcvVjN1VQb9wqKWpGq/VjVXkH9ZqKUt7N4uaIdNX0FhEKsZn9gJMTar3jWI4APouipmmMwWMD8Z/1uzeGKbVCBnAiMtCgE50UHDPgb4BGYCNS0BN5rDQcwWI/0LNiVoEpGnM7re6JJ3q4GJoVl0YuQngWoYLvsg/UBL74y+Y4TTvQGa8I2N1tOd8JnlpvvrXs3G5L9NBVPTSlZdUBkbrqmSjEylyJIG1gPs9f1VeSTFKYBHQhBohd9x7E5Zk1XIkvFqgDsMo1g08TrSWraj1A/xOqQ9BJtdV0aVqFU1Cxvo8sFAyAxFd9H2q1SSeVKrEotVq8QabqUarNLCpmz4jXSxAvVeVvd5XyRFlaOzAqVY1wlZvIklJ1r0CeSHTBYJdF62telTxRVmhsCICxu0lOtaAAAIABJREFUKdFC4yEdUrNCuhWfZ8HJfg/z0K1xRQZ3u3gBJdn6EMHPPRs0ZEXn2WN72OsjBaRZeQ+Xvsa5ZYqSZgX7OJWAn8mzi01QMX/XXU+bncRsaMuFWHOVSNeun9vu3uzslM0HNEU2nzp9E6KvNfsmZyoWcWEr25yqVe5nQQ5zXt2ZKqlQjTUzE6vLy4M4tTkV5pVNGJ92FVKwkrSgUi3RwpS0kURao8u48UJ4MgcBJ7MFS7+KplMVZgemNQKMhHbS51Xej72D9kd9nefjkY/HUTw/DjKvvvknhpkLeSHC/UJx930OQHaepxMFQGBASHkwMTEx61akjRUAQKQUPXYnEu9dZ3DXWS24FCgWGyRq/qpTA0fXLyiNqSTu3aaImIkkiO4MXNjrdtcIaoPyGQCR/bHUq+JQE7JFPhg7oyp50wXyiMNJowJIIFY3By3YDxyyfKoVDEgAMwAZWBAADClV6ETmp73GpJyplO5ZGvZBPwA7AYjgvGXFDWFi+LwlbTS82B29SUG6dXt7Fpyfm1Ld5+o7iYpzqAJE9PrOBQsGhF2VigVzsKpVYEFis+TNNsS9Tj+SqtPuqtV2Gg9SuOg6w9HsJNrspVaDZDoeVje/Hdd0MXFj9C4FC0kTK8dmnYpbEePujsvXAjG3K+eaRaDID25XiNFnKlIziazrNLPtha2pSLU6ReZQdieKapzjRLVnhi5YIdVpNNUCNgIQkRWRB7aCNCtAwqeuSb/q2YprZ8o6SJ2PcbevAFoAJNn0rL1SxR70+uCEz05J62upFivSMlNYqRkGFEhRYqgGkaIkNq1V1C0YUJm/54wQvrE8BHEI0WlZEAKD0e8PnD6o1VWz3Vej1beMwnKppHqtpGqlaPOqPMKCPNS8KtZ0se8mwi1LkZSK1Vil6YJpOgzMZuaVE527+QKYtRROVitKCzVpfRBp0C2o0R0YSwKonV8oKp6W4nqqaAomNDWAG+x9bQ56wexJnVdhfub9OB7XeT4e0nG6774fxyNnQCYDHdmlcgBywgHImtcw8PY16saK2rHa67GiXqRvOR9p0Il0a1ma62N5GuvOLzZcEPr0ZSUxEeiUAxlW48NXMzcQUvJgoeZVp0S93pYXdgI9QUiXMttc2I9kmG5FWhXsA6wJQAJwAvgwgTrJ5rxBxmYn2PN6TQnfkfrF8kR5VBFf2XQaEqJ2RO6kcFE/hOPmWEeqT9u22WfWfev2kt9fy6V0mU0wFlZVd4zlivTlr2zPhgtzU5qdrW3boxKUoQEBPOBUBJtEAUGYi3Ih1exUwZyOQiPwDT9mZ5rKnLDQkFj6lq9tggZnozUw/clMIdHbbcea8IKd9YuVUGMCC9SCC/5gVXDlsrokhIycAG/BC/ggSOTUmPhcmqlEBnKSvkuhMfBhb6ljAx+8mcYqFfCBMHnm+ZK251Xm+ggpT5950X1IClUAITAUgA4egjQ+/4VXdl5cAIW9bEqz3wXWI7uFLAAJn+/nmnXQ6yPWwPAymXmAzHqa6p1lgLfbI+NWK8YqUAMDSURCrR0YkIIGLXCud0hjAHuxWpsdc06jPTHtfgNEsGQ2R7X+wFKvGu2+NttUJy+oWi5pbqpkxOLsVHFHocsHnVfvcnzs3oMMUjHB3oCKEsUIy+4yN6MFmDXmqJkK8NtQq4oYILAcP0VpsRpptYv+peBStEpSIxpo4WxJBRx/AwBBjI75RRydvnl1Wq6PvB/H636Vj8eJG4+f/8HhoOUMyGRgJAcgJxyAcPgEYeaWyxtZxLC9WL/1eiyqPb+9HmmuF6nYifSFv7nlBOatptN5mH4DUTcFBX09D7PEHbgAHxZkti4rTIAQ3F6XkpJFsBu57wELRDZExbhcATz4ATiQPkVOCcsCPObqTt8R0qcALCwLSwFYsSp4HoCgK6EFBgWbX44R5oRX06RhkQuTLYZoyMq58nhFsBOz2/F4JmZ5zW0XgLMwJ60Dbrx2hP0DRu7csUUuztVULBWVJgMXmKED6SdWRLBSiHV2YdZpcturxnRk33A3m4yJAyFgg6AhIQ2LBssSWoNK8JLuFmrqbnVdrAshVYot376IzS9vn3EcsiJx7i01tRsBIWajTKBo2XKRimBGgAogJI40U0ZM7FyILZ2mLG3FiWbnY0VIcajhUAqFCCPVP+Aq0Y0TgWfBx/nIyXLWNh3TEcDHty7GurcVmyCQFlKmskwFYGNU7zFq7buX1e9ktze31KTXx8ZqqrfuSvM1HOKkc8VUzVakjVZqOpsG5AaFOrkGTI8dWe2VpAe7iC0veipACQMOMwDo4wdfK1c3hO1crw5UrtcU44rWT9TsJgY+0GRVS0VdPLtgxx233Vx92Hm1Wqmp2QDgu3mRFmJzvyp7PVhcjlSokl4YGShizjKvSGVzAJd5KJUAFBCPgi1xOjIrmBmYt6pUwCShLsV4WFRSRdhBe/ARxuw0zavReXhSr4+8H8frfpWPx8kbjxyAHOSp7JbdD4AcdkrSwY/wcNc4qCbjYfd+0P0dSANCCtb12fZ2msuNy9JzM5GSnvuhAvrrK5E+Phvp3XuRPvfnO4qefkLp7OwQPFjNDQoCDFyqFK+5+RtgQXRpqVg+udsVxxgG/eHfFhMDYDyb4YNs3VkZFhwENABCABakSdHQdhB8AwAAKrAqABBAirEbvuggnqawIBxbcNyyY/O1RjheGBwAjelcKGLI6/9MahYABxBDtMz+ACAwOIjcqaYOgwOQMlvhTWl9Q/XpKc1QRwWrXqqm91MLFgOweGaRaG5YgHDcZMHSN5weHI8mabeLZWMxEq/ZQfsxTIMhUPQpWKGqdeyOKQGA8la75qx63RtvZwNmx4ztKkNZkaXIWHBYdm+4XRV0p2EBgGTnFcAC9iHbYD++66L0Lhlym7AsRZ2b6atWkH7ZZ7RlU6UmddTa6/xkAUn4++lqcU/r3oNcHxsrkUqDWFWMcLvSqyuyWjq9RkGNJghOqlBcknRHAIi5i3mNFEUe0Ypgbcxvq7mTqbvjiBFXs6ef6lrF6Xy2+qka3URrrWH6XUjZ2utcPNC8qpSVGJiNVa7BlHGtuPE3YBIF1s4xIGbxbG82nIEFgNaBYOYR6X09A77U/yjP9VWoSU9cjPUmTKwHwczbUJSR/pzGeXVaro+D9uOn/rL03A85V7sAKo/DdX7QfhzX+1Xej5M1r3IAMkl0s3OZHIDsPB+HDbiOFIBgw8sbN4JBWkhRebYufXM90tMIQJJIr65F+tp/O1Dt+QtqR3WlM3OOQdguFggA8QH6JtZZiROKz0wPGYsQ2BNQE9SipyCo9+klFhUDKNBzABRgHAArAA7Spuq+NgjgwPQK0dD9yix6fQDGsmbnS7RDmhapYQPnomUsSOLABWlY5MmESusE9/SBxvfsOxQ1ZDsEUvRtecOBjsC22OcNB1r4nH4hTPeCiavzFQvCeDvdS2K1en37N0Hi2y1na2sBWtlpbChIyPvuK0SwY1rQBlx8csG5BMfSLExRpi3NVZVYTRQIH2d36t4iO6DghML+7bMFiVSpd6DEajJwirdBBcdGsJuq141Umh1YesylOelmk2V3Cuc5jPWLfY2bV2F+BTASXKzSQaxaKdV7rXR7Lhq+9IFJeCuc1YtQ9+OgNT9G07eyQvbd3LMmvT6+ZSZSrxmrQKriaqR3ViIlZP0xzZtFbWz0dbWWmuXuyga21S4on6+lWu/EjuHwwAOgEoBIgtUyYMVy6hgeXNWkc+abLC1vDdRKY215tsjmFcVEfWNeAQSo8ZJGkS72955X1z6w4EwUcMG+vXNeLV+oaVCKdOGsK2y5DnPDvCpKZ2cGutdxRSqN1TAAkplX1AHhnYBVUHfLFGtQao59Q+/xzGXpptUWSdXt3F9gki6d5nl1Wq6P/frx9hdczus//9c7Achxu87368dJuV/l/XA3w+Py/NhtPH7m9w4f4nkK1mRgJAcgpwCAZLvARWqVPoMuIpWenZH+rz8g6eoV6eyiS13ih0J9pFfx9t8iz00n+gYMLMy6AD/oNYLbFQDESj9vOsYjWN0ae9D1LEjHBeYE9QAdS5cqu/2EuhwEN+wLdgPgwpvkwEpYrQ/PtNAR9gc4WGu6dC2+49iDpoR1ATGh2KABHK9TYdkygndv97uy7o6RKBBQBFgB5NAAKHfuScurTqjOG9v5ktnwvrXWswB/ulaxt8OkohG880a4HyWqzlfM8rhWjkxITKAGJqHaeSFJ1OmlspptcaS+nG1vCBSREHRgUnzaFDashHYXFgEdqVbbQwbkTD3RctsDkaD+8OYCdsA+HSZYpzodiRMI2/arqa4tpnrPa6S7W46hCQ3wEQLFcfMq+xk3YgTaK537QTD2ukubrsZHVgvyPc+4/U0KPsZpRlh/1EUrC0CyKT4hKArHvdv1sVCMtNx0YB2W4noh0hur0vO1SMsrBQ06ib7yhmNEcMa6PsPYAyBiX//CV6SnTghxO6lXgA/SspgDBequeLSaRFp42wGQAEhrC2WXRkm9HoJ95kmSunk1SEzHQyv6uH6LIqOkBqI5MTYmsrlXwnyA+cTCBdzPUmHSdW5G6hdgPqQ3N539MnPkmfOkkUm32h7oAnCNCXEgZLuWjheYV+o9Z//s/2NZ0rKeuZDqLWrL4BDmwWc455OMx2mZVye1H//0b0rf98dckDcO6IfrvP8l18MAPo77dX5Sx2P0fpX3w52B4/L8GDceOQDJnpXJ/s4ByM7zdOIYkHBBkv4SAsEQjIUHCcGa0YPXr0lzpC4FIbhPeYJFIPgnyEcvAZNAilMQjBMpAyAABkQtgACU7YCOELwHxyuz0+X1KNEPjla+MrpF2+SNe/E5jAWsBg5XVueD5dGUeItdF60PWQxACta6gBbE8jAcbB/GBCE5IAQABFtCs4rqhkTcv/nFvgAW7BctCQAGtgUwQ1talZZWJGqFcB6WlvWRGxe0tbaiV1dcxH71zKy6vYGSuYoKs1KHVBrsRXlrvCmdsRIqQRgubbYBGq5auSnLkc6UHbMB8Gj6VJ7ZWqqNJNXFGamTkCaT6nXEz/YyPNWNs84i9Q7RJAGgpba4w7ZAMfTTv8EuTQ3cUViKmEuvQUB8dSbVu5mX6FkAstLsq/D0zhv9fvMqBCasxd/U9AhBSSgKFSx0WSawdaOMxbjb1W7gY3TZ3cBH9oE1ST+WMYdKI80XpV+7K33yrHRvo6jXVlK171VULvZ0EbfdjnRrwwGLXpvcJeeXYCls3g/ApWm5dKtCPLBlDYBA9CWR+o1Uc1/tbQOQs5+sKkkRhlPnJVZrkHijAtfbS3WnuagUE3UT2Aup347d9j0jQRX2qWpk4BVwxNS+1U/1xHxqLMtKlKjfK6o03dMlUvDiVLdAKgVq3JQcs+GBCfs0IbqfV8yjykzX64y85shSMD3ooMip92A4rPHgfnYa5tVJ6Ef61f4ORoPznn1+ZAHIKPg4adf5SRiPSe5XeT/2DnIf9fMjByB7j8e4bw8KQH74h39tx2b+7x/5Tw6+0wOs8bgBwQEOdeyiR5qC9X1/r5iGGxUVpYPodxSAkCf/T/+zvgMg8/NOSG5CcMThNR+se2BhNTeSnQDE9BSRi2hgEta3XCqTqav9D0AEIIEQneAfsJIFH5weAItRM9QuGTgWhR9LmYrdPtF/0AKLwXcAJLZtldG3hswLrAzAyFgaz3iwLkCHdfgeVgTQwfqwJIAU0qw4PgT29B+mhgZ4WlmTVjfcstMz9vFz733dAsWPPHFW7U5fve5A7fNVFS4n2pzu6OknE31zSUrvRLo+56pBT1VStZNUy23SdmJLwSkUEwtSF2tO/0+mjcN2qd7ppnpqIVFzIN3tpeq1qLUw0CUE0al0q+UAR7fj07480NhmlML0wx54auBAR6DBfKBobkaZNgo++AoAAqiddF7BcARQYefKa0Wyn4VdHjRXfJIHyLjUq2D/exj9+Do1UDxoCKlU7c2Kbt/smf312UppqAkxkJ3Bgn69Urlny1gwn0SW1tXfSDX1uYHNq4ufKSspFFWoRoorCMJjrbR7em4xsnn1wTMF1cuJGsZ2xLrr3c8YP4wniuW+zatz1ViFcqIlX4gScHB9EYCQ6KavXZMd/06zrDubjq28MFd2qX4wHVk36QyTWpnp3DevopJj1rJjnN0H7MdhjsdpmVfHrR9ZZuP6DziaLauz4jrPLgNbQjtu/djvOXja71f5eAzvPo/6+ZFrQA4eLucAZOc5e9yA50Ai9O//OaUhD/9XXt+Zcz168X31j8g5YIXgnt+kJtVRJCMYIM2p5RgNfgIDQqAeanyYiBatB0DAOTdt1/gIDAdAIDhZwaAAINg2gANw4rULlqcE+IDRILIGeABYYCbCa2Q+DwCD4A1QAPsCEwKQsEIdAA8PYMIxBHteezUtV/UcYAWzAwiyCu4Vp3FB67IjYrorra27Ioj0pVzR91a21Op0zUK3Rc2GrZ42r9bUutRV93xHg7mevu+5WN/8DU5nqi1zp4q0RB8lAxMcfgk7UknnKwSNTjMR3jBfnqVOQqJ3UbuPNAJN2Ana4vQw2nPMhx/SjB1xGfYjCz78mHuNua0wmnrF9l84L31jZpinD5Ox37waPdbdCgxmQXFwxWLdSUSro3N5N/Ykm+rz+z4Sa7WfbFdbP4x+cErbGxWbU7XZrl6jxglakFas81NlN5aW6hYNGSr7yAnXKzXmYKTBZqT+htReMU9cs0RGlxNPRcYi3GVu0xLZvFrrpHprU/rwgvRv3wFsu3HneCp1Xhg4ls/E5KFqOWybpBtnEr3eTRRjOJBpe43Hjnll1N5wRbiP6oynJjy52GnuvPeEpY96PNjPaZhXh9mPb/wDKQCI0Wtzv/F48Z67pweGY3T9G28MvzvN1/lhjkd2Wwcdj+zy+wXT+XiMnt3hvx/V88NiLN9yDcju45H95mEAyG//7dI/+Eu/pDPPvmSbXP7ml3T7S5/Xyhsj/v+THcrYpR43IHiIQ7dVD4sBufDf9HXvX3Z09rsr27+jAEDGBWT3AZCf9OAj2yOrel6VgYHAEFh6E8pon6ZlhQFhSUjRoLbBwDEIgJUABAJAATwEF6vRauWABwMBA5faBYABgCDABmRQfX3au18F3YfpNLyGBJDBNsIPQKRjkb5jYUIWEsceKrjD5LA8gILljcXxgni2S7oXOhAa67fbztIJBoRjJW1qakp/9EpBG40tNbc6amx1dOdeU0tXp9R5sqXu5Y6ufwhhQKTZN6R3tqTn56Qv3/G1EXBNSlJVar54nZenmCYj86b52jSi8PunWwAK5am+KGUSWhaIhM+2QYdp/COxTraNgo7wXQA3/PuHfs8wcJ9kXj3IBXKQQoJh+/tZ8maDq2wtEgD6UfWjtVHRexsuGIcduTLr2TsKg3omxFLgCOI9+1Qpd5W2I7WWy060TpoTLtdVEGqqW5g4lF3Ef+OSSwnDTOLVTamzWdlmKdB8kNZXne66ooh+Xpnr1AjTtd8Y7Tceo/OK7R3H8divH+POw2npRxY8jAMgk14fYTuvP7XzbGXBx37zKXz/fh6P0zKv8n5M/vzIAcikd4bhcg8KQAAff+WvSB//+M59brz7ur7xCz97aCAkByDu/Baea+4AHxZvvPBTSnd7GzwRAGEroSZHEJPzWbfjWAKC9ktnndYCJoSaIbAjABB0FPwOb9qvnnPAImwTsBJSm2AdAnBgeRiKIEDncwBIqOsB0LA3+76qOW5XaDUAS5aC1fIFBnHbon4HaVU9qetTx9gnIARWh3QxgESLWiNY+KL7qEvz2BBPuT5xLOb2w+vtjgNE/FgqmQso/+JH57W6saXl9aaW1praUFcr72zp9rcWNfVsX9XnnWB945X7mYVweYyCgfA5oGC377KX1jjwkAUOLDsOlIRts/6T84l+/d2h3Su1F0ObrRRMrE77mQ88o6+8LM3OjVzc69LZCwN9/dVE6722vuc7n7MFZi982k3SQlXJoK31O59X/cy322eIqce1jaXPa/b8p3e8Xb+7vKHGyr/TtRvfqWIh3nZrti2gYfHuaSbU9owPDmD8sJ9UZfV7Hb36pX+uc9h8Ieu5ta5nXvqdKpYqitR1uoYI4Tj5by5NzdVqwVnMBfzhhT/TgsKTN1//nOqLH9f5Mxm2LJI27n5es+c+Lfpy1Ps56u3n/TjYuOfj4W6bx+H6CBfsYd8/uCZCe5j71datfzTR/fQfX7pzHzN9Ep8fsy+OD9rpy25MzrjCs+OeG+PindG6QuNY9SyQwoHxX7w6fDnHe8jQFqfKKsNU+zZpfMXiOQAZ+6jf88ODApDwRv/FH/jDuvrJ3zF22y+//I/1i7/4F8Z+tx8jMLpSDkDcGRkLQKgDstvojrvQvzqOBbHgztviEoFZXQMfkANKrOq5F3wDQGgE5zhShXZp0aUymUjdW+caI+GF5wAEgAABPqwC+wBIwIAALAA7Vv285PbHcdi6sa987t24WJcaIx1SsToOxJh1bsttmxSr4H7FupYy1neidfrI9hfnPbtDDREnILYf+mSpZS1fC8Ud59/69EU1Wh2tNVpaWm3o3npTK+stra23tfrJqqIbHRWf6Sjpx2p8ffc6H+NAxm6MxEEu41EQkl334jkJZoU26MU7wEd2uQBc4kKqqWdK+mu6qtdfdQDkrTfdkuEt+PRsqlI10a+90tSlhRk9cXVa1XJBldqsBr2O+v2OorisXselc2QByFrDW29JanQKSvodO/XXrl6xAn3v3npPl87PqBT3zc7YUsZshgMacJFyhRVxJYNXIAAaADLTVLX6vLrtljqdtrrdSOWSA1NdalSUU1UqVZWrNbUaaza3CnHBbY+ijoCQhOKObMobF3jn5kGSqpcUdevupq5cumz1VW6+864rQFmsqF4ZGKY9yv1cu1A80u3n/TjYuOfj4cw0wO3H4fq4ekT3j6w7+sPcr84tNie6n/7y06u73vpP0vNjr+fXuLhkEkOS/Z6J44qbhnWy9VTQCGXBR3a7AbjExcSe5wftRw5A9hul+79/UADyHX/6J1WbPzt2hxsbt/TTP/39Y7/LAcjO0zIKsHbTgIQULNYOaVjR0z/hczX8Nve7aN744fZQBxJyloikYEHMNcq7TrmQc8g0EJjDLPCbhj4E5oL0JcTeF89I5+bdOohdYSNI6zJ9hrfIBThYvQ+sg/pOHE7QD9gAhJC+FSqbs44V1/AaD948h4KIIZULoEDhRKxzsfLd8na+HJ8VV/Qie+sKx1Jwmg/shfntoupMPwFI/PQcYPHQ7ie//aIa7Y5uL29qeWNLK2tNrW+0tNnsau0TNQMg0VNdcdNqfM07cIXxwObqCNs4BiR8FsBHSOu6XHY31DfX4h1MyChrMvvBWH+1f133lobgwwJ0X0iv3U/U2OrrS29u6kPX6zp3pqJ6ragiugfIFc+IdbuJChSv88KTtY0h+OA4CORZFNvY0IqFSAV+DGS4TfHT6SHedwPi2A/7y4aI6VOhKF4hUq9HUbzUMGfQXFvdPOpSliKVSpEGg1SdvmNT3J5D34KuIlKFCvTesI3tE2SxXj9jd9zrO3cxgFMcF81i+cj2o8LRbj/vhwHPicc9H49jdX2Ee8hh3z+SZPhC6WHuVx99KZ3ofvrWv7e542lBYdmjbEf1/Bg95v3ikoft4zgGJHwWwEcQ52PIQ8MGPsuEjLImPM8P2g+Lr3zLNSCTjWoOQHaep8fNuOwGQAIDwtEGLUi0FwMybvjf+FsklZMzM+WEq+YcRU2NktOCBMDg4jsXkAMUEMVa+W1epSMm9zdmAANgBPBBmhTbA1QANliOiMxXAjfXLCteSLoUQT5RoiuQZ8fAcqYhoT4JqlzPxJgQnZofvpI667AdS+EChDQcCIEJQcPBa2wa6VZBC2K5O7ApfhvBdpePDQj1HaMCuMm0v/+ti3qnk2ppfcsYkNXNlhqNtv202j2tfhgA0lX0VMeqi+/FgEx2OQ6XevpcX68t7azRkf1sr/Qr3pYFTUlgQAAi2b/ZU9CUBBBCBXTa/3L2D+u1lz+nW++hm4mtDkUyGDimALHXRk9feXtTz12e0sWFisqlWDz8N1tUOPFTiiIovjkg4dZlKAIrEtKoAtERgn73eWp+AVaR21sJ8zHV6LvbQID9OnepcpH/A2oophdvZwY6YyoHYPiP9a16t2FFN1fKBbd+ADzsn2N0ONi5mm1/F0iZjMtYf1ByhN0R7afXLx7p9gO7lfdjsnHPx2Oy8/So5hXvJgLh7u4hh3X/6B7K/eq7vvf7JrqfvvGdOwuHHvSZkV3+cT4/Hua4R9f9yJX2jgKEfJ/9bK/0q2D/DvjIujOOOjUGU5RJDFH26lsOQA4+8g8KQPIUrMnO9X6Mz6QMCACEBvsR2sQAZPvCuOGVhRbso+mgIIUHHwTnsCAAA4sivUcsjAApTwF0hFQqgnXWIf/kLGlNnlVANwIAAWQAJAAPfBZStih2aCyDByn0xgAIZb99gUSOifWyDRYE4MSypFzBegBEEI2HNKwWAAd3LA+sLKULNsSzO9Zfb9nroltfIZ0CEL41fWrZ629sf/QHf8eHtLHV0Wazo2ajrXaro0F/oNtPTalzrWU/F68WDx2AfNGnP3Egn3zSidSzQvTs59lTdRBdSQAyof7H3O2ifvbT/7U9MG/fJnWtqHa3r16vS1hvIGRls6evvtPQM5emdHG+bAAE1sKYC0+idb0DGMcVAEZgNozB8B8awzBwAT5/l0nByzS2E4BJKCNj2/QsSHhHmAIwzWGtoCgq+BKNDpykWFCZDy7/cqDD8x3bQCXsPwCNcccR9g/b4vQo3olazgHrqPaTHPH2834M2bZJxj0fj/HX6eO6PmAjj+L+kSYOgDzs/erbv+d7J7qfHjYAeVzPj/Aia7IQae+lABvZQrYUlgVQZJ0U2UL4PLu1g+hKJtGR7NefHIDsd4bu//6TYyPGAAAgAElEQVRBAcjiUy/quc/8Ac1eubFjo3fufE2f+9xf182b/+7gBzPGNepxMxIP1InMSocFQMamYO3HgGQvCH3keXN00t1V9xqaGhikNYWq6DAgBOUEgERnaDK488J+ACh4ZQw4IT0J9sHSsSLpzJxnQOqu24ACUqPYBkCCH9KlAApsh/VZF6DA9rYZEMCKLwoIcDE3LX9MVoAhls4vSPWqc+IyBqTpBOM4BwEcACC2zZBWRoFFD0JMdOyfJjytAgtj9Uv6vuihTwULIGR6WvryV7aH8zs/eF2ddkedrbYSL9q/+dGiutfa6p7taA5b1UNogAIAR7aNc8jazTlrFIzsdki76Uf+2ff8CXtg3rmbKIlKarZ6SvptRWmitWbXUpHevNvSlTMVLdZLmq4WVC5QRG8IQNinCwyGqVOBCRkCADf8lgjnU95aVNnLtDq1LbwexDQbISDw6wTA4ApUxIoKRSXM420peaS4ECvFLS1ygHPItLgdhW0EPErKVaO98zhqPoXN1mUlj3wsg7FYsg+Oaj+lI95+6E7ej8nGPR+Pyc7To5pX2/cA8Yg5vPvHYNDfvn9tiy0f4H71rd/9H050P/3at1Nb6+Hb435+XP/YeFvug/YMUACwyLZxdU52syDOrreXzmQ3/chBGZEcgBx0hKUHBSDsCRBS/i0f1pNPfpvt+M03v6Cvfe1fPDD4YBujAXsOQNyYZhmQ7RSs8o9mHfp3Dn73x/y/P3BDmplxqVJEcATs2Myig4DBMHerkgvwAR8wBNTk4DtYD5gOAIQVHMT2pO8rijcdKIEBueBF6DhfAQYAB6HeBmAHxgJgYta5pDp59yrTWoQULFgPX9WcFCmrUO4ZGgAH+5+fdm5ZBow8EOKYAFUAHLbHftknbA6sCqlY/M3nViix7wCQLQuo8g5aLFetuuU5xtCoir7Z2P7sU89eNgYk8cvceqqm1rNN9S501Lu9UwOSHZFxDlWjlysPDrQbk7T9wMdBBO6jQCQLQAZRSa0Oory20kFPq5tdS2d67XZLF+bLOjdX1nSloFIhMucqF9D7lKVtpgLSC7cqN4y9DDvC8iVzsALzjgdwLnlr6GmQBRCOebBvrZK4kSCBnbCD8cSISYocMHEGWsO0qiz74bY0Pve62R7YN71M/RW7EWK/e4T7Oerth/l21Ps56u3n/XBnYNL5e1rG46juH/bi5RDuV9/xGceA8EJnr/vpv3lpZddb/0l6fgQ2fVxnJgnqAQTBSn2/Z+F+4OMgAve9hOyjxzGuHzkA2W+07v/+YQAIWztqgHDU2x89I497f3uJ0DnWAD7sOYMN77gh33ZjePFZ6fwZl4Jkd1JfDZyAGgE5DAhBPgE6UZgV56u54D+kY6GNIEgPtTYI+FfWXcAPsGA7MBOIu701qoEWmAjSnwj8rfp4ywGPJoJx71oVAAjrkX4FQ2MsiK8LQs0OwBDfsz2OkWMGMNEAQ0u+cjnbZ18EwSZq91oSA1ieXWF9wBTHz3GsrrvtcjwGeth/zfWXYybaZB8I3BvNbX3Jx6+dUd8L8tdfqKn4YkuFax017u4UWoexGU2bGn2YHAR4THqJs0/AzG5FDEe3E1xWsFD8icqQARlEZROB41jVbrXV7vbUG6R6405LlxcrOjtbVjEGfESaqgwBBIBjvxaACsvtZtcbttFl7noQwnQIrEjNtCaRO0YTjDuROsdjU8SndxViJzxHaAxaaHUp1ugE5tk3qGXmzh4NTcrwONw+4jg+0v0UCoUj3X4wCsj7sfvAZ8c9H4/JztOjmldcv0dx/0iCntB390HvV5/5vb87A0B2v5++/t3jAchJe37sNjtG06ZGg/iDAI/9ni3he/YJmMnWpNkLBO1X8JHt7taPHIBMOirD5R4UgDyoBmS/I8wZkC/qs5/9rOnogpEC52wsAzIOgOwAH6RZzc04diMUGjTr2qZjLqwIn3/ba8UHcYmqu6CfQAvWggA92PN6RyML4Fc2fBHBilsPhiWIu2EnuHmzTdYFeMB+oNUgmA8MCMG9RX+kawXWA3tcAIMvQMhxEjkGABVSrC6fkZZW3XGYAN0DhlDlHOABgIHJgQkB1LCdcBwcA+uyDcBEqewrw09Lt2450EOhDPqAuB2Qwmfnzkqvv6GXztW1MFvVm09JxWfaewIQBnC3hwjgIwCSSeqB7HcB8X0AHQCQ0f3y/V77ywKQjWZVW62+uUb1ux2rhVKvSCubXb211NZv/9CipWLRsuAjHCOgYK8WhOkORNzfdlvf2edC2O3Mh6ImAfa8CM2z5W2cQJ3Pgr7Ezbk+4AMp+i6H6cDK/Q3wYiRLuB4id3kd2X7i6Gi3n/djxyDvO+75eNj52vc8PaJ5hQ34kdw/Rl7vPej96gd/6PcYANnvfrobADlpz4+97vm7Be+AjwAMJgEBkzwHA+gAgIzul/UfZn/j+pEDkElGZecyDwpA2Mo4EPLOF39Jr/yTnz74geyyxn6MxH4ai0M7kCPa0EFE6Nkq6DAh9zEgO8DHlfMuALd8+MjXuOg41ygCakADzAh1D4IG4tp5D0CqwxobrB5sekNRObQXbIdihC4J3utJKCjoq5xzwhC7k+ZE8B50IwT7IQWKyA+mAdDANoy18IxHpTZMuQI8hKKGiM9pxIbmhtX0NUDQr3hHL1gUNCzGlgAieGXurXnZJ2+5ATLL69K9NceK8IKdfaD/uHPHpWNVPRtkzl3oYHAE4xw6u8QnPnFR8UJfyZWeqs9u7cqAsOxuwvBspfODiMcnAStZ16txKVnjKqWf/UTfGJDf/MIvqJsuqtPpqdUZmOtXq93RdDnV8kZXb3jgcUTXRb7Z/AyciDPwr35z97SZ49SB7/jg4p6Hc1r6cZzOeTiW/+FP//6J7qd7AZCT9PzYawx2E4aHVCnAx0HE45OAlazr1biUrNFtTLL/ccvkdUAOfvU9DAAZBSGHDT7Yfg5A3JiOitD5zFywshePXQDPPy1duSBd8EVagtjaCuxR6dtrJUizghkxb1TYjykHPgAQsBIABlgCgvKQphVeK7N3Av97696i1+su+B7QE8TnpGKxf0u58gF80JJsJ957NyqzQEIw7sEI4nGYGJiJWskBCBqpOIAWs/vN1BUBCAFkQtoW/QgCdNbj7TfHxz7MdQs3rfYQgCx7D3YACCwNDQBix1SSurAgOG/5FLJeTxdfuqDK5UR6oqP4ma65YE0CDLKXab9z/9u7exuD+6qaT1JJPTykssAjy4DAfGQZl3Ac2c9wMPmp839UX/nCP5PiBat30m731e70lQx6KsWJlja6+urNhp7/RqIXNeJWtss96BV1NP8n/6Au/42fm+guFZZn4UnW2W/77/3JH9Ta3/hfJzpelqVNuny2Q0e9n6PefujLUe/nqLf/qPrxZ7SkX/3JPzPRnH5cC33qj/9F/UXtLS47Lf0I5/gw7h/M0UnuPexzr/197O///onup7hgnYbnhz06Z4Y1MSaZ991W+b7Fbi53t1mK8OUkldQDOMgCjyxjAfORZVzCtsd9dpB+5ABkkpHeuczDAhC2BhNi1+AhMh/hKHMA4s7EvnVAuFDsAvjQB6Snr7nUK4L0kA5FsN1oOwDS7zmtBTQC7ABBNgE7IAQhOkLtu2suNwXRN0wCjEK2wSCgA1ltOM0Ejd8GIHxdD9gX2A6qYpsmJAMuSLNiv1Y1Dnct0rEy5kVBnB6AA2CJRp9C3gzbd9XvqGw3tP3lWGFSbPteGB6KEwJUqCPBv/kOMAM4o780AMjmhgMdpIEtzLnt0g+0MxsNRa2W0vUNXfjEefUudTT7bKLocm+HDW94kOzFaoyCj43OThH7rNdUUJBqHHAYvdzZ5yTi893cr0Jq1l978ju1tRVpc31DzWbX2I9ud6D+YKBygbooHb3y9qZ+7ze8FmeC+85+AGF0EyxPmxS07Lf9gwa8gA+7uU0IsMLxH/V+jnr7eT8mH/eTELSH8dwLhJyWfmTvIYdx/zgoANntfnX1f/rIRPfTrA3vSX5+ZG14QwC/F6swCj5Wtro7HgeLUw6cUNBwHEgYfXYEFmW/x9JB3K8m6UcOQPY74/d/fxgA5OB7nXyNHIC4czVaB8RSsLI2vNv5hy+9KJ1fdIACtyFSoAjU+QGAINZutxwAIf2KIB2mAa0FNRJYB7ACY2HVw2uuyKBVfPN6EcAB4vRQidyAjFcImwC954J7rE8BMaQv0Qjq56lq7t232C8N8GFsibf5Zd/BaWjb99RPGgMpAI/gx2oKRJdWFdyzapmULQAY2wdIwfqgAWH7NLaFVoR/0xeAyL17LkWNbS3MSxfOuOOFxQG8sUy7o9Lmpnorq5r7j+vqXeyoP9cTNTQepDUAYLs0QAjAJICRsNhhVskdBSR//0P/vhE9m2vrajY7arV6QgSeJk5bAQD5zbfWJwYgBw0G6ONB1plk2RC4s+39QMVBlh0dtoOse5Blw34Oss5Bls37IR30fJ2WwP209CM7hye5J4Tld1v2sADItR//lonupw9aB+S4PT8e1IZ3jSyDXRogBGASwMj2c7A/Xqf3IM/hh60FkmtADn7WTxsAOShg2W/5g5/Rh1tjLxesrAPW1U+nioIN77bl7lPXnXbh6nkn5CbwJgAniOetPwG+WeI2feHA2BcA9CCEY6dIIG/7ASxWgdxb3/KdOWGh3u1L64jZW24fAAmCfgCLCcIBIf8/e28CZulVlfu/Z6h5nnrudHe6k3QSMgAJIcaACASiMqNhjDigosgF/6hcFAIqERSVP4L3gl6VIQIyc9EEEJnJBIEM3el0eh6qu2uuOvN8n3ftvc7Z9dUZvlN1qrtP5eznqa7q7+xvD9+4f2etdy1aFxjClyFsLcwM9Buxel+vaZsCcRbJMWIzqIurGMP+2iSBejw1F4jNclsCEAs+zObOHCFqWaE7FsFCEyPSvYyQxTDE1K5QSzLUZ8ZBSOP/CUGTk2a8BLjRYQMghDB+Nhc1wnWuzhmed9ZYTbreFEZuIIvcQTPYciETdZHvfhYMlVSOXuuH9zLqDYfh1m80iLgQ8rHLn41oJIlYJI1oNIFkKoe0DaPLcLsTBJAjs+KC5WdBX89ioNaiwHtctG1up7WEhW4Tup2w4bpU6f7VIKTehSj7Ws1+Vrt995i35lHbAsLz8XEsnPeuV957xWsFWSvzKPfK9fvMqfb88Gt9Zf/V+qMFxM/z9MfXmPdJs78/NAxvuWhTush3PwuGS1FAvNYP77kdbO+EW7/4HmwQiJSzividRwtA6l/8tgDkUP0HbRX3qBWGl+ChRSwgvBkPvjkNbNoA9PYAo0NmYS/Rm2w4WUmOYCNSyQI/Bgz2StboYs4MfrVNwBDLBSNYhYCeDifsLT+zuUAIGGyHVhDWZ5ZyggoX/QQecbvKmH4kAaGNIDUwwKQJJgkix0jLBd2b2C+tJNSocKFPSCAs0T1MQh7Z8asYnm2nmdPDun7RbUxDCPO3is4JH7TmMAEixzc6YICEAMIfjp1uZywqbp+eMn0SQOh+xePJftVVi9oXhu+dngUiRjey4/3GPY0aEEKC12JRybVKT2QimxNec0vaSUUy2l/SiTTS8lHpOv7Ms/8A+370DcSiWSSSBj5S6QKyuQDawiFMziew5/BMEUD83g8KCOre5Gc/7uO3fqX26+23nj7dOaxmP/89Rp7OYmzQXK+Tc1an5DmI+rlu9tYbJKSDqYG68YynDeLYSZVTZbD/0Cnpw1sq9cntbvvevju7OqWP2Y8fW9Tkah6ns3U+CCDNWG5F/6Jhr5V5VDoX9dzL3uuy3uuUYyjX3+s+/Tu+nqe0gKyF9wddsLgu8VosKrlW6bmLZ9NF5wTdxu8itWwdKelE6I51Nko985B1mC0awpS/3/nCa8/GUJuyjxaANBeA8CJTCAns/EC74Ihc+BdsAUYGzQ/djVi48KZFQgGEYMHFvSbaozWCi2suuBnOSlbBdGkK2AW9BRnCjOotUrSiaCJBu2reOmbcmwgteW4LGKCgkH1qBjh5GgiFTWKKYULIQCk8LuvSAqEZ1zWTOv+v7mH0/OIYqPNgoQVGXLQCJg8Ii0a96mfkr4K1ugSBiLXSEEAIP7TYKIAQdrxlft5AF60lzG2igEToEQiJA3MLJr6tAyB8UEX3lSiilkWDgMEov36L1wWL+60GjPAF+O/Puw0Pf+cOJJMhpNJ5yWhuWK6A7s42TM0lsOfIDJ7+/Fv9Dr9Vb4VH4D8//0n81du2lW2lraMLmZR5U/NvFv2/7uDW4baHH9+BqemjOHkmjbawuRB//PChVekjMHLDCmd//u3+wQ9+cMmg/tdrnnFeDfQNn/zukvG86U1vWrRtrczjvDrwnsG87Fmjvp6nR3/eBkLh92EePaB3fufz+6N3d+kLs1oWDQIGX7d+i9cFS96DqwAjXiuLn3kUPVGAYg6FFoBUP7MtAGk+AOEZFResRQCybSuwaR0wOmjuaC7QqVvgypFrdUkIyOzhCSv8ttYDQggX+oQP1tEwtZKLwwq5xe3KZhHnAl7+tskJFT5o/WAppqK22o5jp4ATNq/GhlFgeBAYG7JheztK0azYLsGB0EI9BsfNrOR0f6K+gyF9CSASPYtRtxjVKmysK6dmStYUwpeMkRnP+Y2E1YrQ0kGrBtvxWkH0HqHFhm0SPggr/C3JCG0CR7XuzMwB42eAefMtqFpA4gfMMeXLw7Vg1AINiQrsWEB2DgChDmD/xNKblyDSSPAoJ1z/wi/dhp/81ycwOxdER0fBSGSiBeQLAYTDYUzNJ7DXAohGiak36ozOrN79XFcHtuE3So33SHrdsmrpQrj/cqJjNaqfj20r4GlXj2HrRmq1aJwrIJkx1pAE73O6AjICnC26TevOzpeyu/Olv/9IDNde0Ylj40FkMkGxcj306JGG93Hhli7M3/G4L90Nx1qP+P9cng/qJtxyvsGHjs0LIQQQN7rbWpiHXgd+ngUrfX4s53n1+i//oa/nqQJIs78/+i831gku2l0LRi3QkFgvjv78ylEg3AU8cHzpe5Ag0kjwKCdcVwjxO4/Zt5fG2bKALD1n5basFEC8GoqVJhKsd/9G16+VV6SWZmSl+1dywdIoWNSBXH1bO078IODRgGzeCGzfbBb3fT12AW5D1fLM6yKarlOEBxWJ8zNCiOpE+H+uiDVvhgjPbRZ1sYJYHQgBhdoPunIpfHivMC70T02azOO0tNA6IxYQa1kgRLAOXblYWIf/JyTRjYuCeLVsUGPC+gIfFM+HjZCeT6yDJ40LlQrRWYeRvtSdhGOlaxbDA3M/ggStH7QQaZQswgcLo4cpfIj1w4KbAJcV6NMCIskYZwTyFECOPWBEdJWAw/3WqtI3WFdtBBI5YMrmSdTTUe7m7e4IIp7Kg79ZCjmzyPQLKOXgg+bzj1/8Dvz4a/+KUDiAufkAUqkCogm6wTHjeAHxVBaHxufxi3tK33TVikJV6XHk11db91/pAkLbWS4Y1LNAZl+N6ocAcvGFo1g32gPN1j4yVMD0bAksejxv+Jj79rcTZ0bveDKHqdkkCAf0KMzlQuju6sJ3792zKn2sJoCcq/PhLtzPV/goByHqgqXAvRbmUc+zZ6XPj+U8r17/lT/29Tz94VUmp0yzvz9UR1EJOFyrRyULyDN2ANEsMB4HTk+bK5mv43KltyOMaCoL/jbvP/M+9AsolaJm1TuPlgWk0lu+8vYWgCy2gKwUIFa6fzUA4VlkMkKWpSJ0AsiWDRZAug1QcAHOxTYF3FzMc7HOSFiSPyNbik7FFjeNme2ECS70+UNLAtvQRTrrETr4JFDriIbJdXOEsB735eqG7k7UdnSGDOgwChatEeyH7aqWhGDAbRoRixDCvgkVar2wLCTbNNeIRM7KAodPA7PWhM226AJGlykCE8PpEkIIVXw20TpEty/2z+PiFlpQhvuMhUYsP/mSRYX78BgSRtgXAWRqGu3vMA2oCF2bq2X52DoAHJ8vdU74YDkeM4kLd45lcXDSPFQ3DORwYNqTmteyojkti31iCSOVQMQN6cu/6RnHMmndw79x1dvw0Hc/h3whiNm5gklcny5I5m9mGY8lszh0aqEigHTv3lX/k2iZe8T3HVjWno0Cg1qdN6ofAsj6sX709XQiqAlBnc417c+ZqeojYu73bDaP3p5OrB8JGctWPlwEkNXoowUgta6S1f3ctYK0AKQU3lteez7zEukZWg6A/MbnftfX81QBpNnfH96ruZbl45JR4DHnuUX4YNm/AElKeOXmJB46abRr20cy+Okpj2DSgROFEB0DYaQSiLghffk3M6azlMuazu215tGygNT/HGsBSHMAiCYirA4gXIVQNE3XIS7QabFQVyku0unnI/lArBWEeg0NkStP4zGzKNfM5BKdihDCULY5cwcSQGiVYB0uyLkmVtG3awlRoTpBgv3QWkHhOaNREV4IOBwHXa7YNi0c3J9wwIhYjLJFIOJii/oNZm6X/B85U4fjIFTwh5YJtjMxaywhIjy3+0sdupLRgqIEY60tYinhvlGgp8fcPRSqE3jolkbYkIhe2RKQEWoIdfTNYhSsY8ex/T2dCHQAagHx3oYuiKjlg7Bx/xFTkwBAScm1283/CSBMJsjfLMwXsq43j4locJFvMDnMLYQQgofrP+x12XKjXTHaipv4qn1rpwjpP/u8t+Lh+7+P1MJpTEwGkMsV5BTJqQ4FkUznRQPitYBcs/tyGc5yoaD+xxegsPOjfXt8766RnvyK29nwud7n/m0Vvv7zPevFFTPZPG7+uR2YmTcAMh+J4fCxM8tsrfxu2gcBpFo518d2OWOjePtrb78Fz7v9M2gGC4iOtZwIfS3MQyNWuVGtal3MtfbhdVmpvVr7un3/+ud+19fz1Asg2kazvT/mN5QPK+8u4NXyQdi4c6+ZKQGAi/+bLzP/J4AwmSB/szBfyAUDORybD4l7lxavZYQQQvBw63hdttxoV4xy5SYc1GzplfKEVJrHl03+WiktF6xad5/5vAUgzQEgXhcsnrvApR+RNaFJQEgNCH3AmQOE4WXpSqQ5QOSbfpvoj4t+sYIwOaDdTnclLSMDBhZo0ZCcHlnjtsQFOaGBfRAW2DVdp7ggZ2HWcQUT/p/9zM0bMGAELo6JAMJIXVw507ogY7FhLjQqlob5JbgQJAhRtErI5wEDG9zGORFmdDy0SPCpNhMxlhdG3yIY0cBBuJA5BozGg8dFxmBziohZxBa6X/V1mrly/gJINp+JRghT0XxfH/DwI9j+vg4EQgGkj5fimDNab7Vy8TqgywIEde2zBQMdblEQydFHP2gsNXTN4vTc4o2gpZ+5OpTi9DzQ4bZDAGH5l23/Az+55/uYm5xHLJqSQ2gsIIwFEEAilcW+4/N48rNfI/7k5wI8vMeWIFIPhNQTHUf7Opf7PH7VMLo6Qth16TV4/Z/eUfHSmv7ONfjsnR34nff+oGKdT7zvZpw8ehKb1nVhapYJJkNYiMRx7OQkNq4faGgfV1zSiUMfqm2lOpfHtvqdWj6yUQtAah21xn9OS04lkDpb189yngW//tk3+HqeHnqOccFiaeb3h7uYV/epSlfDU7YCvVY+ylf2RMFAh1sURHLpMBJBAzd0zWJ9t7j6EXd7GU9UybBeLas69693Ht98banXFoD4u//rBRB/rZ69Wk8kDQiPKi0gmg9kMYBs3mQiUTF0rOgs+kqRo7iQJiwwXO30vPnWn1YNyQ1CbYMFES7uKxVqS+hCRfxX9ynJKWJBhpBCqwstE9JuyugkWIfgMDZswu8SUggkBCC6T3FstGhoskPWZZtc+PMzAgktGJJc0GpTNHoV+6MGRXKeZCz0RM2+klDRs1J358Z+RPeSN/szSSKhhPOjBYTbudJnWwQOtZbwWBFIaBmZMCrx3R8OIBAuYMF+k6PdaFZy181JLR1q3WBddbdS4OhrA/ba4F78bNNwVsCDpb/NHLZJJqBfaoleJH7Xcbhx5V2Lh/dU99tvnj48+Fb85J67MTs5g0Q8iwICSGb4L9DZFsBMJIUD4xEBEJboBz+Gq3dfdlYtH96xqyXkwE1rM+Th/d/5CtYN9+Bpz3wBbnr1X+CaXR7zlz0g373janz8i50CIJXqvO+2W3Hf3Q/gyks68KOHM+hob5N8LwvxREP7OPr4A1g/0oGZ4M+evTfCWeqJ0aOa0XJQLgrWWpjHWTrty+rmxTe0+3qeugCi7wX+brb3h/cguRYF182Jlg61bnAfdbdS4BjuAO6xsR742YXrkwIeLPyMwDFON63FidPl80rQoWOrBB/VTnCtebQyodd/e7QApPksIOqGtRhANqxjcH8jtqa7EiM+cUHNxT7drGgh0DuVVgAuumkBUEsIF9aSMd0xn3KRLlaCgomuxbC0tEbQOsBtbI8LdMIN/y8WEopULNjQtYkLdYIDoWirFTlw4a9CcNVUcMysR70KQwXzCSKgEQDaKCJvB9otgHDlzbqEGdWiEBI0iSE1JxwD83WwiOXEhuZl1KxUEuiwVh7CTWeXsfAQrHjMCHIEDsmabgGJ7QiEWF1NNGIsPAAu/YjpphKAeF8i+nJRGHDdrdy/vbezfkaIYSlnmtdwvdR/uLBBkCkHHwpJ/KwIIAN/iPu/+QVE42HEE1QNBJDKGgDpCAcwtZDAoVNRARDCx8VY6h60H2XeCvU/n6ru4e2XfZYbizbijfjT4OE0rLn3wopynBa/fFVPw+Dgb999Kx78ySO4cGugCCAUrM/HGgcg7GP86MPYujGA5O0nlnVs6k0IuaxObKCAesXsvJZ04a793nbbbfLnu9/97uUOZdX207F6r621Mo9KB65ezYbbjl5/fiLk6X7l+nvap1/n63laCUCa7f3hPRe6cOd2V2vB//MzhQHX3cr929uefqZajXIuURqul/oPr3tVOfjQMVYDk1rzaCUirP/x1QKQ5gAQVwNStIAwESFPecRZBk0AACAASURBVPHC336BcYWi6JoLdrV4sJLqMzRTuAKIhJZNWzcjm72c2dQl2hWBhGFvc0bcTisFtRS0dhAiJJIUkxJaYbtGz6K7k/zkTBhbjYA1NmL2E7CxLliyyE8bkGDdpLV+RKnEzgBhwkenASvJB0Koouq600AWI1+IEN3qWWQ+zNlBq4+1vjDhIh2JaLngNkIWgUVArNO4cfFvsbDY8L4EDRGqu1YhJxP8QrRoAXETEZa7BVV3oWLv+m/T0h7l4EM/9eYKCXeUTCQugCh0VBrH/7n6eux/6BSmZwLI5AMSfpeHOBAoyOFmGN6Dp2K4aE+uInzc8vbnr2Savvb9zO13Lem/GoRwsXX3h97mq+1zVcmbrVrH0UgA+af334Lvff9xAZDHDxcQjeeQTmcxF403DHLYx769+5cFIO4irl4wqOe8raQfd+H+r6++Xro9vOsm+b3jwNcXDaPe7fXMwU/d191xdxGWqgFIM8/DD4DUey2tFEC0v5d/+Cpfz9N9P1Peb7fZ3h+MpFiuqKZCrSB+rt1KdcrBh9b15gpp7yp9GeYCjwsU9Yyl0jxaFpB6jqKp2wKQ5gAQakBY1PpBCJFM6NzIG0JCwK1fDwz02xwZNpJVMS9HwLgxcaHvhthlKFq6PBW1HNa1Q3OCyEI8bzQYtFKIpcBaVjS0L/fXMLXclqTIPWW0JFzcExb4m+J4zd9BGKCVg9YTsZJQm0HXJork4+Y3YaWPYX6NNkEKAYFjYEZnTaJI+KALFuFD85TwyGheD8mmTjW3tWAQjtxcIuxbwYa5RkSsbsObEkLcojlRCETUf/xZFwLdJjoVBdwsrtDb3bUagFSyUFS7pV0/YdV7uO5W9T8OzB6fefab8MC3v4KZ6QDS+QASNgJWKFhAW7CASDyNvcejZQGEAHA24EPn5hdCmgE+dE7lIEQB5KnXXYebf+OjFd2rvvZ/nlzUgFRywfqH22/GvfedwVMuB370cADRWA6pVKYIII3q49CB008IAPnU65+75Fbbt+lnZNvu8R9C/9ZK3Mbi1tHPttz6TvnzxMf/zNft+4qPLoadT/+WgSCWVDwqv/0CSDPPo9LBWglk6r7LtYAogLzu07/p63mqANLs7w8FkEoi7moA4gKCrxsApTC9rK+uV9R4NKr4nUcLQOo/4i0AaY5EhK4InWeZIFJMRHh8Om0AZPsgEOg3FhBxW2ozC3sWLtwJH/zRwq+1Vbit22jPpCZbFvU2xC0tIFz0U0hOGOHiWwXhBBjCh4bD5Up4IWIAhNCx04Z2Yv8SCpfuW9adSeGDFguWHNuxQMI6BBjuIwkIS/kOxAIjkbqsmF1F6SISt+F1aQHhOOl6RZChKxr7ZuG2NEUVdju30dqjSQvVCiJ1PboYthWPA4cOS1M73sMQvwUwadHCnlJdb7Qp14+3/tu0/B6EFu/L6tJ1wJlY+W+g/Pb7mZ9/Ix74zlcFQJj4PkH9RyCAtlABvR0BTM6nygLI2YYPzqcSgFC54haKhs9364eO1wsgXAgxCtbFF67HJbt34OmXncTI0FK91vTs4lDM3V2Lj0E8Ye6hyYUO/OC+lFhADh4NIBLLIp5I4fj4VEP72H8giQCyGP0XE12rnghFrO8VFvtdCK52P2zfFaFz4e6FiXJwUW6be40qfHDbjTfe6Pd2XVTPCxGEkEoAslbmUelAudfBckTq2u5yrju3v9d96td9PU9dC0gzvz80ESHXJVpcIFA3rFqw4VooqgnG9TNaRQg36wLA3TZ5YaXQuu54NOGgG67XzYTudx4tAKn/kdUCkOYAELpgsaj7Ff8WAHFDzTEOdfjiUeTQh0Jvf8mdiGJtAgMtGAxTy2/xucjmgn16wUKBo+EgtGgOEOpHJAxtwOg7kllgxGZPV10FAYRrHbGIMLRuDMikDYD09xtAofVDI2lJZnabTV3yjNgfwgfboMWCgEHhukShyhh3qxRjwdqxS64S68rl5vXgQNSaI6F3rUVD9SzuPUJwEciwFhT2w7YkaSFBjYDCsVpdDF25+DfbffgR7HhrD4Lr+H9rAdlnrCVTCyWriWuRUAipZe1wXaQqicbdNuiWRevKUAB41GZPV2uLumzptN3xBENm3G6+EG771DPegAe+cxdTnAiASGRkMmgY5x2AlIMQgpALIM0EHy6EuCFTXQCZnlichdu9pH/x59L4j29XD9nbMzCIE8dPiAidLlixRB6xeBInTk0XAaRRffR1B1D48rH630wWQLhjPeGSl9MRF4v19lMLQJYzDu7TSAuIjuGV//iNitGj1so8qh3v5Zzf5Z4/7uft73X/dquv5+n+G42msNnfH727F4fJ5Xec1SwSfnUXmjBQ63t1GwSQ67eaSFoKI3oevbk9+D2r11Wr3Dl311e15tHSgNR/17QApHkAxIUPccEaun3x17xcs0/8ERC6YityWQq0u0tuSoQKLvRZJKM5bfRpAwUsDFnLBvh/WhYIHXRpkhwgNmmhuE+FjBCdAEPXKgKMujOxTS7iJXcG9RtMGGhzfqj2RBb0TPBnV7ZqtZDQtjbUE92hqGWRULjWUsFxcbxsRy0XqieR0LwaqSprw+7a3B1i9WD4XQJLyIyJfSqk6PGIx6xmJAj09xnLkYYElnDGVqQ/NCjwseFVfcCmNOIdGWRCBWwabkN0X25RDg7yVDWXqGoRqbwQUk7DofsTMmj5YChfhRF9FHgBhMJ1r1bE+9j41I1vwI++cydm5pg1OyAi9GyugEKhgKGeIKbmU9h3cqkG5FxYQCoBSO+bfrU4LUYsasbiRizSKFiXX30dXvK7lV2w3ChYleb8zY+9Gvfd+wg2r+vE9Fwe8UReImE99OgRAZBG9kHIWetRsJrh2lIRerUoWM08j/N57C++Lu/reUoAcXM4Nev7I33BYrdlLisYMrcchPiFj2rn1wWSy5m8l1+S2kLBuuYZKdeGCtjDwQCCgYCNyWPe5y58cN9a82hZQOq/C1sA0lwAwjNcjILV/g4UGBm3N9yByVjKBJvqbsfBN6eBHdtMVCwu2NXawAW1uCRZkOCinqpiTTzoSB8EUIoQYgGE/6cFgItz7kOthlsoVJeMdWpZYMbxvAEJfn3OARIadBwCQh6xO9sX6watDRSO2/wdHBDdyqgNYf+SlMJGxeIYNOSuWFnYl9XAEEDYHuuKS5qFK8kST+uOTWyYShjhPMGHx0itNCpG5zh4HOfmsekp65G9JIbMaAbhsYxYQLL5ApKefGuUysTi5SHEL3xUu6W1DcLJ9sE8xtMltxxGzNJEh+Xa0AhaIR5HhgJOm2mP9AXxbze+Afd/6z8xOQURoRPgKJ/hfHgI6YL1+Pj5DSBuNCw3+hUXYudzYWI7LVws8tt/uoA0UoT+v//6FnzjG3sEQGbm8kimAwiHgjh2aqphInTtQwFE5+E99m6meL+uLm4bfvf3W6/SteHd3xWhN1MiQgUQPR9rYR6aFLDe+5ouWmqt8JMRvd76Op5r77jF1/P0R08r5QGRBW+Tvj9mx3ISsd+7LqmUkdwLIfWIw919vZGzXPio5IrF919bKIC29gIy6QA6OoxXAN/ntHjUM4+WBaTeO7DxInRvXg7viB4ebuyCv9F5QGodwdWe31vfej8YzZEu95rLhmPyumCJBWTdX6HQ39GGgtVH6A1evBF2X2xWlRL1KW8sFVzwc5FO9yjeXfytLlpcjNI6oNnIxUpirSASLpdWC2u5kPC8tq4eNRG3M7KUBQRaOljEbYrWEOsKJhCiugurySgmGeRYLShRX8LtXvcpDYfLtpl4UUGCY1co4dNb84YwV4jqRliHVh3OixoUzRBPsKFuhPDE9tmmJG/kWJg3JW0sJMxcft0YMluSCO1IItFDIDPzjD8K9HQDnaEQ5pM54R5vJnL3AvNCSK3oVJX29YbudeGjkisWLzAeVjIdveXoVcaSKxTwf5/zRtz33/8pLljZfBCBYFAui3CogPZQAZNzSRw8HV8iQj+fLCCrCSAuJPCYNRJqzgaAMELVnV/fIy5Yh44FBECImY0EEO3jGde241D0xiJItQCk1ium8Z+7CfxaAFI6vvUCRb31tadr7rjF1/OUmdDXwvuj71K+95auSxp9ZfvJ5eEmNXRzjtAlS798I4DwvUeHDua70kK5bD3zaAFI/We40RaQ1V6ge2f4RAIQdcEqhuHt+3MURinUZqqLsPn2W6wfF+4oHSeJDpU27k1c+FPfwMzgzOnBrN/MTE5g4BJEFtq0dlB8bnUdYvXImUhZXIWKxcICAreznv0W3UTXcgTisp1QY02iaoXQ0amlRPOKiFUlUYpkpXoQ7ieRqSzMEFAIPxqpitu5L60d0ke7+T+fJcyWrmJ8jocgxdDBYl1RNzNG32I0sKhx+aIlhLBBMT1DAMs0mLSw5Lo1+rI+ZC5IomN9VkTaLIGjQFcbRfZmrK62ov5bs/Ie1awnupebVd1NekiXLMKHXDP2kBI+MgqLAO68+Y9w7ze/gOmZIHL5gAAIPw8FGAUrj8n5JPYei+BJ+wuLwuA+UQCEx05BoZHw4bbLv1UD0mgLiAsgh48H5XZYTQB54PaDcr1VsnCsJN9HPfvWU9d793n3bWbLgRuOdi3MYzkWkOXkB1nOPryOnvbpX/P1PN33jLk18f5o3wV41yUaCtdr3bhyc1KSEVazepQTiev9WQ1CyuUScbUgBJDuToaZNx4MLIQOzXPM/9czjy+/svTUaGVC97fiaQFIfRaZ1QYsvxYQWe9qGF491ULghA8u+DX6FT9kwjyuNrnoFqzvBUaHjMhbMozbxTv3o0hd84KIBoP5NGyeDxF1OxYJARBrXdF8H7SuFJP6WTG7hsYVrQj3dyJS6eAlkpXCT7YEE1zMEyg0gpUkS7SaDD4zNKM5gYP16HLGOdIFS7eJZcdChmharNCdfYtFxLpjMfcIwYO/JVN7ujQOjpkPKbZDof2FO7DuV44j05+VbllmHgb6aWnhsKzAW3NxeK0bO8eyIBhUs3qUE4nr4aoGIeWSGbpaEIloZaU/fPiy0DhV2GZa/9LON+H+b38N85EQ0pkCgsEg0tkC0tksetuBybnEeQ8gXhG6HrdGAcPZBBCO/fGrhsU9qlaI3C9+6CkiQq+WCV3D8DIK1qFjQSSSeSRSGUzPRRreB0P9KoC4ryQXRtzFfTVQKfdKK7evG/1otfpxxdteFyxaHFjOF9csrwXEFfWvhXnUCyDe6Fiu+1Wla6faPrWWWtf+2yt9PU8fvH5uTbw/dNHuHpdywnEXEHZ2mvfmnslSBEcXPLyhcF09iR9LCNtW+CB4bNvEd2+7cV0P8n1o3oNcquj7vBNLQ/lWm0dLA1LrTlj6eQtAmgNAnnpHBid+YL6xLlpAGAVLT2nR8sEFpYS7tfk85Bt9RpmyoW7F9aofGBkwLli0iOiCniGP6PjITOSSPyRoFusUlWtYW9optW0N0ysLemuFYN/8KeotGBnLcXVSTYVGoBJtB1e/Nukh+yU8FF2prG6DC3vNwUGLjriD5c0Y6W5F6KA4nr/Zt+hIbMZ2CROcMRG1uB/7Yp+anJECB7qpEb4YYnduwUAIx6bjCLF/C0m0+lDcAWDj+0s3VfaxpeFvXZ0Ga/L/LiBsajehU4/MlUKouuDhDbPritr9WELYtsIHwWPdCJBNBY2LGEHEuo+FLgRyh4Ce3cAnt/wxfvydr2BmNoR8Pi8WE/4sxDPobS9gogkBREW4jQKQ+h+1/vYg2OhY3ShYCiAahpetaSjeRNI8GDTMLv9mCN4ukyZIilvnhw+vx8SZMxKGly5YjIKVSmeLANLwPj50oOrkVxIitZ5966nrHbB3Xz8Ld7ZxPkDISgHkfJ9HI8+rn7u03v5+9dNv8PU8PfxMk7fFLc34/uhm8mBb1C28HCQogBA+XPDgroQPN/ytisWrRa5yEw7WOo+ZZBsCQRu9kuse5kBOl+BDnqF1zqMFILWO+tLPGw0g9Y9gZXs8UVywXADhESsmIuSNKvDBsmsHQHWxuEGFbH4OZiTnotsCglpA+rtNng0u9iVBX85YOggfon/Im8W3WiW4QCcArB8B+DTgZ6w/FzXuSeyPC3oBEPZv9R4S5cq6dmlSQxV4FzONO/kKNNEg2+npBDYMmz6kDc4lb4CIuUNEoM5VfZtJlMhQv31dZjwSWlf1LDYD+nxs8bHQvCQ8OHRBkqzsKWBmDpi34YkFVCzQKAAx0SKBzEbSGrrdcNvQpIU+x/2qHCQogBA+XPCQB2+osCgMo4rFq0WucjOe17qdsmlqOkyteMq47fEwDV5e2vOjw2/GI/fchZnZoOE4yaMCzMfSCAfyWIilJRP69/bM4OAjj9Tq8qx/fmx8HF/86leL/TIKVqMBZDUtIOUiFjEK1rOu68HwUAd6uoJob0sjX7BmrApHOBoz90dvT6leOhNAKl3AZRdlcc8DIRw8yms3j3Qmh4NHTuElz1vf0D7+45thBEZuOOvXwGp36F5TlSDjfLGElNOA6PFZK/NY7fO9kvafe3XQ1/NUw/CyL3Xfbcb3By0Hbh6NahDCuaYTlcOGu5GovPCh7XpdtPxaRNiv2z4tH4QQFg25W888WgBS/13SApDmsoBsuaGAn747XUpEWIQPul5JaNyuUr4NuhCJeNzeVaL/6DL6D7pTtVNbYfOBcPGtP1zo83OKuPk325AFfRbYvN6E35UQHUlgat6G22VELQsf6tKl4nEXOAgStFSwnJgy7crK20bm4j4cJ/sggNDyIYkDOQ4LU7RiCISkDZgQhghWo/0mWSILrS5FQT1duzIGrhi5i39Lrg+rFZEFdsDMj+1y3/l5c9yo0laXMnXBInywHuMksq0Ld2Dnm05KIkK1XtR6ifDzbKoELN5b1w3H6IUPfTl5XbT8WkTYr9s+TyUtIPrg/dy238fD99yJyEIIgUBQrB+JTA6FfAH5bBYL8bSI0BVAesfG6n/yrNIe0clJEEDuvenV0gNddFYDQFZp+KItUQB5L0rH9WPbChIit6+3XULmLtI/gal3UujrcZKMOgPkZyz8nBatfCEnIZUHeoOYmS+IC5YCSDydxRUXbRRIyVu/aG2KQk26LwSteIifu9t0O+szsWEincX1V49h8x2lPCD1RqOqt76Otd796q1fSzvBRb+eP9Y9l5YQF0Dca4rHaq3Mo9z9WK9ovN763j4r7X/ZP73C1/OUiQjXwvtj68hioHCjX5WDg1r6D0KCukX1il4VGOnIYp5h56dLsFDuGqgGI4V8AIfGzZefamHRNspZWmrNowUg9b8VWwDSPADCs6tuWPxbEhEucr3iXcSFNRcoIri2i2kupJmPg+5YF2ywGcYZqta6DHEhrzoPLqhFrM6Fd7vZTncjfiXAiFO0MtDSIRYTqw8RaFDtRbiky3CF43ptqmCdYvNo0iz6uQLmmAlQbJsJDwkU3KbCePYnFhRaK6wYPG7hil/ks/+BbmDTqOmpGLWL7lXWekKLxQKF5hSh54xlg5ClwES9CUNCcc7RqNGDSFQvOxY+qzgeyYti4WNhQQBk6DcPo/3YYqBwRejl4KCW/oOQwEPD0t1hzBb9bXnECsDMghlCpTwj1WCEUdPOTJkHr1pY+HfnRSaM8990vx5HH3sYEycn5Fqg4SeRygqvxpIZROJZHDrjD0D2Pvhg/U8lH3tcdtVVZWutVQCpd4HMg6P6iHrC2652P6vd/nIBpN7jVW3h7sKHjudcQshyAaSZ5lENQPyE2OX+jQIQb3+7P/orvp6nrgWE42nW94d7LmqF3i0HH2p1CIbyyOfMe08tFVyGsLzgMoCOUw+dXKzToFakWtJDec/1JUH4SMU6xFLjzfeh43chxM88WlGwfLy4PVVaANLEAGJECgA2bTTCcrpU0QJCl3C1GoiY2roqcSFOAKF1gZYF5towq0sLGkmzMOdnbIvKZOoiJqbNZbN5Xal9hshVbQWBQdq0C3rWlcSAMC5eLKIpsWGX+H+6VRFA6NpFSwTbIAwQoCiM1yhWhA76CIlOhZoMa62QMasVxIrKOQaG3B1h9nWrERH9i80nwm0CFxaoOA4BDArn7bc2qu+YnTfAQ+sKYyNq7hFJemi1IPo5I2UxVvJNpW96K0XA8vr0uvejfvsVCBVQyJljpZYKwgbLtdvN74OOWE8e0LFs1aSHrMO+CR+ZREi+aXOtIPJgvsi0/bldt2PPfV/D7OQk8vkwMpkM4skMqBOMxDOIJLI4PJHwZQEhgIS7rMWr/udT2T2yiQSeiADiRi/ycyiXE/VptfdZ7fb1uKx2Py6AlDsXXksD67j5aPycv0bWKWdV0zHpZ808D+/YlxOxajn7aL/V9r3239/i63lazgXLO69meH9wzLp45+J+sH2pmNs7L4IAgYNFoUPruFoQbuP3rC+6KIhAKI9vHzJtMwEhi1dL4uce8gMhfubRAhA/R3txnUYDyGpHifLO8GxrQOo/wvXtUSkKFjUgbqElhCvUggm5WzCLZN6ZdPAXQbeNFiUheK0LFqFk20YTelfE3tRKWIdHLugl1G7WuEhxQU6LBN2W5iPGCkDrBy0NBAlxccobvYcChCQBtNG2VKAuQENrikegPbUAzNos6vyMY2e/vUykwb4DNjqVzcSuSQsl1C7dsihut9YKghDnxnaobeE4+3uMlUaTGUqkK5tQkQBC6wYtRAECRqcV41tQocUnEiuFGO7rNQAiuUrkCWna1UL3MYbwe+bhYpZxLu573UhkFa4DggCBg0WhQ6tOLSzOKEtrxQ1bGBa3gJ+Om+PJBIQsXi2Jn8uuEoR84ZL34dH7voaZyUlkM8wOm0IQBczF0uhsC2BqIY0jLQDxc4jrrlPJBaveSFH6ba4b8ciPJWS1+1nt9vWAr3Y/LoD866uvL57n191xd9H1ynvyuY9bVz8/vOsm+XPHga/Lb+//676IPDtwTH4ApJnn4U7ZG7GqUhLMavv4tZqwjVr9Xff5t/p6njIRobrbNvP7Q60UtSwRxdenTSHgng+vVULbZEJBWk0Yvpcllw4j1G7gg38zC7paVbyRs1hHx+RqO7yAwzruvn7n0QKQ+p9ULQCpzwJS/xGubw+/AMJWSwAiAECLRXvJRUhyaNg8HEyyp9qLgT7roiXqYrNoJ0zQ0kHY4OKaECCL54BxvWKWcS76CQj8zfU2rRK0HNBaQWAQaLAWFc2vwXa5yOfYRJtiIUQ0FjFgasZYUThuWnAIDvxhmwQpuo4lrNhcQ/nSSkL3LFpDCEu0ohCwJMRv0OxLQbr+8Di4+T5o4ZCcH3QBi5fAhZYX0YHYHCD8jH9zTv19JQuIRMJiskLmRFl8ckNPPywbKrlFeS8F199XP/NaJdTywYSCdNli+F552GaCCLUZ+ODfzIKuLl3eyFnumNw+vYDDcc9vyOKbT30/9t5/F6ZPTyIRTyGezKGjI4TZSAqdYQJIqgUg9d3XvmuXi4JFcPAuqP00WG+0ntXuZ7Xb12Oy2v2wfRdAPvX65xZPxyv/8RtVAUTr7tv0M7LP7vEfwv2b2/h/bt9y6zulzomP/1nN0/2Kjxp40fLp37oJqbiJquQCiBtZba3Mo9rBqfceYFsa1tcFi5onwFYo19/rv/ROX89TJiJcC+8PdwHPv8Md2aJVo5Irk3t8ufj3ajL08w0jwKZuZlmH5A95+hhwz2Rpb69Ll4IE29N9Hzhu6ivU6N4KGq4bl+7vZx4tAPF7l5TqtQCk2QFk62ZgdNiIpWkdkIzd/HYgYACBrkxiIcgbFycu9Lmo1gU7XZ8IJ1xwz0XMop7WDoIGF+Rc3BNAWGhl4XZaJ9iWZFSnmNu6XmmUKElkaHNraJ4QAgEhhPsRAGhVOTNtLBF8OnBcI4NGIC9WFmZht0kDWV9D7xKaWFcSHNoEiSqS5xg5JkII22RELM61aAWxiRQ5d3XFIiDReiKJDKnG5viY9yRhLDCEGskWby0/3Jf7aDJG554be/ZxcYXSl0ioPV+0avhJSsh9XU2GezszZ+RoJ9AVguQPuWwQ2DtXquHVk+g42J7uu3/C1Feo0b0VmLjPBU/pxCcvvh2P3n8npk5NIBZNYHohhXBbB3L5HLrbA8VM6H5E6OfKBWu1o2DV/6j1t4cLIJq12t+erVpn8wi4gQ1cAOEYCCHlilvPCx3e+gof3H7jjTfWPTXtixDiAoj3mlor86j7AJ3FHW55znZfz1OK0NfC+4PAoSWaymJ63i4fukquWepuxU/U5YpwUgs+tN1ySQYrnVJCCXUfuo/mA3Ehx9V7uGOrZx6P/35p3q1EhP5usBaANDuAXLDFAAjdnLgoluhMjN7UBtDaIa5QNvkeYUFyX9iIT2IBsSFmqRWhCxYX3gQQyaFhLyICiLhk2ahZavFgvg3VfbAtEWdblyl+OS9J/jJGv8HGCA5cyHM7rS3UWRBA1L1rbMgCCMXnFkA4HxG7J0weD1oq+nqMNYVWEFpTNOIVhytCdqsl4Xw5VtWPEDQ0kSLHSujSzOvcTyJxUZxP17OIGbv8nz9WDc5jLCJ46xOnbQLYcPPR4l3HELc2VYhAhZrW1d2KFdXlinBSCz604XJJBivd6oQSN++I5gNxIceNsKVj+8LzaAEhgJxBLBJHNldAPBvGQE8bMhkTivfbj8w0hQaEx6aWv76/R+XZq+XmAanlNrVcUTdn48c1RWe92v2sdvuNnkclC0gjr5KVWkB0LAQiN7Sze97Xwjz02vHrNrUSsfly9n3GV/6nr+fp4z9X+kapmd8fXTtKUbDU1cnrUkVrBIHAFZGrtYFuVoSE67cCd1trBSNr1ZPno9x9qABCIKnXxcrPPFoWkPqffi0AaXYA2bQBGB4yC3Mu7BkiluBANyVqF7hYVrE4F9HEfn6zL1GlaBUJmsU0F+1qZdDIUPL1RMGADQvrSpJBG5pW8n1YS4nABi0bdNeiJcG6f7EPjkkgJGDcsWhZSeeAPfb8QgAAIABJREFU2TmT+I+aFEIFAYTJEQkOYvXImDGpyxR1GWybrmAitrc6EcIT9SAs7JZ1OAe1zKj4XfOV8DetIpKYkDlP7PGQOVKA3wFMzpq5qeWIDYuQ3kr/pW/uSxcvhvXtBC0gWtTVyetSRWsEIcIVkeu3XnSzIiRcug541ForRvtDqCfPR7lHgEILgcR1z6rkKvblF/yVeWGOnxYLCAEkQQDpbUMhT6tOui4Aqf+xVHsPvyJ0L4A0WyJCPwBSrzidx6TeCFnLEXXX089qt+8CSCOO17kUlNe+OyrXoAXECyArae9c7evOg9eOX/jgeFcqNq8383oRQGo8T2kBWQvvj95LwphLG42GW9Tl6ebLzFa6UCmE0EJB6CB8sHD7nXsX7083qGphfN3P1OrhtuACiG6vFTWrnnl8+ZWl3loWEH9PhhaANDuArFtnXJcIBhKdiaJva/3gNSBhY60FhPoFzbchWc4Z1pafM2IVo0ZZ0GAdFbOzDf5fQ+RyUS8/VljO7bRWsA+1RhAaNMcGaYj5O2jJ4EKfUEHLjFgvkqWs5IQKZmeneJyicFomJHqVteDw/wQQzk/gylpBWEdCBdsHHgFBxmsBiOMX4bqFEoKW5POwoXkJEZJ4kcdCRd9OtC6NksX5sW85HiEDIqzPOdBla3oGY68PI8p2PMUbwYouVAohtFAQOggfLNx+/5HFDRAUqoXxdT9Tq4fbggsgur1a1KyyAJJrEwAhhOUzSd8Awv4aHYq3EnywL28YXm5zv+VtBIBoEkI9lo1oU9uqpAGp9Dhf6cKd7daCHNZZ7X5Wu309fo3qR68pf6/Z86MWry1duOt5XwvzqBcIlgsgy92vLICUeZ4SQNbC+4MAwlJOBO7Cx7qA+b6Rnt+0dCh8XDccxFQ8KIJyFnWZcsXghA2v3kMBRLd7/7/cu9DvPFoAUv8RbgHIWgCQsZHSgpjgIPoHGwWKAKI5NGj54MKc3+zTRYvwIQt3Lshtng3JCm5D6BJYWFhXw+xKfg7Ndk5BugUZQozk0EgZGCHL0CrDxT8hQgTpafMZXa4kqhXbp/6CwvEu8zTiD92rOFbVroh1JQtEoqYN0WXYRIXsh9YPAZZcKSs7+yFc8HNaQ0R/Ei6FAy7qQmwuEdbXRIOdNmysWEzCZr7UlVCon3XCkYkehNnjI5I3hADCUk4EruFzCR9DAaPzpwcYLR0KH5f2BzCfDIignEVdplxLBWHDq/fwhmasFqrRzyPiSy/9B+z74WcxfvSYYddMFolcG4b6u5DPZeoGED99NqqOAsi/3PTyYpMfx0JTZkJ3BcOVQKHeaE/lFuLati6wygFJo/pZK/PQa6pR1+3ZaMcLIOxzLcyjHgDxRqwqZzkpdx/42a/cOeR+v33n+309T9UC0uzvDwLIBf3JovsUwYLWB7fQ+vGsDcBJKz3t6whjrC8rGsdvnTY1XVcpv5Goqt1HLpDo3zs7w1VD99YzjxaA1P8UawFIswMIw/AyZ4eIohmZqsOsbgkhGuVJxRwaGpfXieg4mHsjCMxEjBWArlKq2eACne1JUkKKGPqMCJ37iXXDWhS4aNe8GAxzK1GmbBZyzSXCzwkOYvGwlgNJZBg3moyBfqCnBxjuM2F0OX5xG3OsEgogIrC3UMTxcBxsi1YW6kQUbNgXgYjjkyhbdO3qtFndrVsZx8o5s65aNzRnhVhMrCZEwghbof30nAEqCXVs3c64/8ysAMj6nmzRfYpgQeuDWwggTx4GplLm9HS1BTHYnQfzDP7EBEERwHDFiPXf1ov3cIFE/97UHqwYuvdLL/kw9t3zOZw6Pm4OYTaFSLYdQ70dKBTyaOvqx5e/9TDu2z+Hg488stLhNXx/ZkJfiwBS7kAtJ8oP26l3v3rr61j97ue3nvcY1LtfvfUrzcOF2oZfwKvQoFcDol2shXk06pz6Pez19vfb//nXvp6nh58ZXRPvD0ZSpKWDkMGirk/ub27XKFaFXBBdbQWMJwrFfVwAUauJqxdh3o96c3543bdcIXul6Fn1zONfXlq6glouWP7upkYDiL9eK9eqN4/IEzUPCI9gKQyvZD63eg11T+LimAtlfqAuSLqN1gqG0qUlgT90G+LinappCXdrf1ifn1OjMTRorAgEBEIOiyblYz26NKnonJYHgotmM1d3J3F1sot2sW5wvxwwMGDgQEPnMpGgZkCnyxbHz0LhOgGE+3IbwWh00FhxuJ0QIq5gNnRwMVFgh4EnWjMIR3KwbOH/JRJW3kCQ5i2htUQsRfaHVhQJ05sFZuZsjhHmA7Gg1NsLhuGlpYOQwaKuT+5vbtcoVszG2hECptOF4j78XAGkXNJB5v2oN+eH133LFbJ7rSkShvdpH8C+uz+PidNzcjhz6QTCnX0yJ+YCGR0ZLgLI0F9/a6X3fMP3L6SSuHXizmK7bqSfRrpLNXzgAFpRsFbjqDa+Tfea0tYbcW3p+W/EiF1XQRdA3LbXyjwacbxWq41ffu6Fvp6nP75mbk28P3gcFRr0mBIeygHAcAcwk1oKKwyvOxkxOT5cLchNu4yXgV/4KKcZ4f7eKFougLguV/XMowUg9d9BLQBZCxYQnncukGld4EKeFgQuvrmwJkBwEU1oEOE0tQwqQre/WYdCBUIIv83n/7kgL4bqpXtUf0ksrotxzbFRhBZCj3XlkjC9VrDOdmgdYftqdeBvlu5u85vt07pCdy+K2yXXh22PbVF3wX2YvFASCDLMsLXi8G8N1UuIisaAhQWj+2B7Yr3gg8vmDqFVRMTmnQYoCC86XrYp+9noV7SwiKbERsFi37SCiGsbLShJYIC6khKAuLchxeblAKCvDYhklsIKw+vOxU2OD1cL8pTNBsL8wkc5zYgLRTpGF0BodQntBL7x1L/Eoz/4d0xOZuVSyWcSCHX0IBAIYj6ew8jwwHkPIG/701uLp6HRGhA2rIu7Riw63eulUiJC1vEbKaqcwLwe0flq97Pa7evxXM1+ykVWa8S1sNoA4s3Qvlbmoedco1S5rlXltnmXSsuJbsU2/PR3/Zf+wNfzVAGk2d8fHL+CAt2qFDC82gxCgAII9+HfzOmh8KFJBTWELuuoVcVrsSi39K0EH966leCj3nm0AKQFIA8PVweKei0m9R/Rle1RVyLCX/pYuPDVX81CsqHTIiBWByaLsBoLWhy4jQtwLqxtxu4ihCg4SJhaK1bnwlojPmkmb26jdYKuUoxQRRiQrOBWJC7RqugCxQhceTMWFbuLSL1gwIfuTmpxULH24IAFkD4bUcvOgzDCwn018hQtJuxHrBi04FCj0VZKgChRuCLA3AIQixq3slHqY5gzhAJ4q0/hvGl1YZQwulzJseO0md+EuhY7P4mopXlPwjbMMHUuidIPwW0hivZ3ALmDgIIC3aoUMHSRr1BAC4QCCKfBv5nTQ+FDkwpqCF3WUauK12JR7nKrBB/eul744OcEkLt2/w/sve8uzM4Ghc+CQZJtAHm0IYkuDPS0P+EBZGW3eeW9VwoglRbdjQaQlfTjBwxW0n49ALLcfrwL90bAh4Jto9rS9vjbTyZ0rdeIa7uRIOVnHjrmakDAOpWiZa0GgGh/T7vjVb6epwSQtfD+IHwoeGh2ch4LL4BQf0ELh0IF66hWxN2m57ZeTYgfACnneqXhf+udR0sDUv+To2UBaWILyIs+hYJc9AQQcR2yoMHFO9eMXPRTGyKicVoXbCbyYsJAisKt2FuE5xSGm8WmFEa74t8S1arNuDwxU7m4fAXMjyQ/zNrM4okSMPAzAoJoU2zyPgKC5Cmh21LKLPZHRkpXLdsuWLCh5UHzjhRrWL0J9+cEpX9qNWyeDm6fXzAQInlDIsDmTcZyItGubCQuzokuWdSF8IfHR72yNOKXZl5n32yf8+RcJOQvo27FTYJGCuOZbfizQey5D6LnIHhodnJ+5gUQ6i9o4VCoYB3VirjbdNr1akL8AEi5xIUM/7u/D/jchhtx4jhw6sgZ4a9CoYBgMIRUNoxULojhocUWkNn1l9b/5FmlPYbOPAq6YL3wT2+RHrzZnhu5uFuNKZQDEC6OvNm9K0WuKreg1sVVrfCzq93ParfvLkJX83hxHl7tRKOuq7O5cF8r83DPO/9WjYbeI37gwhvhSq/Vave4u48b2tjb32Uf3u3reVp40cKaeH+oboKWjG8f6lx0CGtBQaUEgy68aFQsNuxHnO7ts5L1xHW9etWVQcxm80Wdip95PPrbpam2NCD+3o43POnCqhVrWRRq9VKvxaGlAbkft912GwKBAPQa5jFe/7tZTP1XCqPP6Sj+DhBA+E2BXPiEELoEdXYa2NDoU7Qg8G+6YLmpPyUEL8XbFgg0DC35o+i21W4W33S1olsTCyGBbl6EEUIJ69J6QusHVdUCMmyEQm8mI6SbF3UZVrshYZUYjYtj6jS6ErXM6NVELYZoPDT7uM0hUpRuEGqsBkVyljDxIBMc5oEzUyZcL6GChZ5LBBPOU/KR2MhedP3iPAggGq1L84VwPGqpYX3V0LA9sX7E7U9C4OzSj9hDc7Sk7/jpuIU9O6daUFApwaALLxoVi01WyuHh3pDePitZT9yoK699SRAvnbgB+4+sQ2L6IAq5lAjPAwggmQkJgHQHEvjaT6ZEhE4NyPkKIFwkatFvgBu1UKz14Fvu5y6AaBsaDcuv+LVcPb/7ugu4WnNYbj9+x7Lc9nXcq9WPXld6TbG/Rl1Xqw0g5c5ps8/DGy1uJdeN32vGPY61+nv5h6/y9TwNvnyuqA9s5veHLtzLLfRrAUitZw4/X04iwVoheV34cHORcH3ldx4tAPFz9hbXaQFIc1hAQhfHFsEHz2Lg0o+gwJujmIFzeNgs6CVRIBfg1vWIlghaKbZsMGdfXa4k8aAThlZF67Rw0D1JXakk2pPVlHD/IbpL2ahQag2RSFhM7he1EGI1JFzIa2QsyZuRMJDU22v1HhZyaMnQvBrsg9Yaalk4B4IHIYN11FWKn9MdS+aSKyViPDNdusIpnuf4NNIV++acpX0LTwz7y3r8v7RtLR0cM7UhWp/7aNhdAgiBijACFAFkYW/J2uG9FSsBSLm8HeVu43Lw4A3XWA5K3AhYFLA/cNICGCAZ2rUwI7omPPzw1l348f3lHya5fAHRZA4/ObQgmdBx+7eB/lHzc54UtYL8w+WGWF/1kuc3PAzvak3VBZB/++JddXWTz+WQy+UkW308FsPC/Bz2P2qilHX39MrvcDiMIK9xT1lYmMWF27eauhoJrkLv2WwWyWQKbe1tOHTwEC654qno7OrG6Lr1dY23UuVmmId7TXEeKwEQV0/kBdCVtMtxedv2XlNrZR5+LryzcV3x/pufn8e3jt6O6DTwyMPAF9/i73l66DkzS0Ks67ya6f3Rf1n5RTvnUglAyiUOLHdOy8GAN09HOauICyCMoPX1A6V8Xe73ssPdizOuV7KWlJtHC0D83IWL67QApIkBZMf7O23mQJQghDoNtSyoyxXhgLk1RoaWitAlkR6tIHZhzuuDgnC2o3kz6HqkIXxFmM6s6VaHQYsI+9GwvRSD0+qhUa7U4sD/c1HPfalR6e0rib01xK2E07UuTgIdNh8IkxOK1sPCgbiVESxsVC1Gx3ILdTDqjsbfClyMXiUQQtc0q3nhXDdvLOlItB3Ok4Ch89E8KUluSxVdr7a9sQ/hXSnks0FEH1uahLDaC8SPnqPWLV0uZrzu44YBpkuYCx9uuwouzN7evasNf4ctSwCEblgsNM1NzKex93jUAsh3gIFRoM9xpas16FX+fLkAEpmfb+jI+qgzqrOsBEBy2azARzqdwcL8LGanpzA9NYFcNoceCyCVhhOLzmLnrovQLgk8a5d0JoPTp04hFovjqqfd2DD4YM/NMI+1snBfK/OofcWeneuKABKNRnHmzBncfeyjiM0Cf/vLSwGk3PPUzYTunU+1RLR+5l6pzmq8P6qNp1om85XMo1yyQG3PzUNCTYoLH26fCi7BcF7e5/XOowUg9Z/BFoA0B4CoCxbPsLphBXZ+oL0IIAff7AAErQvUONDtipYDDcUrwnC6VNkwu4QKEYYnzSKdFgZ++9nfa1yTNPIT67OuaEToXUX3Kka2cpLyEXBU7K3Zy6Uelc02IhaBgQucPtu2uGFZdzG1gEg0K7pLWesGZ0xgIeSouxddrLyF0ME23KznruuU1p+cNq5iEnI4Y9ywtm6xCRqttoV1Re/ByGBxAzoKUAIljOZlxP/bb55GYEcafGhF92kmddNZPudvMVf/bWv2KGcB0W0KH6opoe6EhVG0XEuI12rSf3kQf5O9AIcOALOzdh6FgjnlVh40NZ/Gg0ci4oKFd38NGNoIDK5b7jQavt9yAEThoxw0uJ/5gRS2wXpuW+5+1cCkHgDhN7p5cXck1wcRi0aRFQBJIRqJYH5uFlOTZ2RB39Xdi04Nn+054rRoJGJzEl553fr1aG/vQCgcNiBArVaZkkylcPLkSUxOTOIZz/2lFQFIM86jkQt39/CutgvWalpAzuU8yl2jq3ld/cG//z7+9lf+fsn9oQBy6vRpPL5/P44nvyMA4ud5evTnI4um0azvD++5qLWYX+kLoJwFRLcpfKioncJ3FobxdS0hXqsJ3+f1zqPoiQIU/efpR//OF1670imu2f29IvRmm+hKNSYr1bg0+nhVioKlLljsT7UgAdcCogMp3gT9DGtLnQazkdscFqxEcOC3+WIVcLKNc3FPGKA7kkSH6jSLfhGMM3Svs7gmaHA1SuuGuGc5IKIDUQuJd9FDe6eGxi0HCNyfInJNDqiWEIUhF3yqQQdhSTUdkjTRzmVmwehZaAkhXHAehK2RYTNnEc7bCFt0JyOEiIDdgpECCYALfn4MgQvTCOxIIdCBqhaQei+UnWNZMISvW9xt1dyvNHoW4cMVt3uF7t5M68xgy/L21AuQmX4Mp8aT4pKWy+UhL3OCCIDphQweOWYB5La7gJFNTQMgn3r9c5ecirZ2E2JZwcHPuaoGKrq/257Wd0Ekk14MrNzvlf/4jaK7WCUXrFQyiVwua85JPo9UKolMJoO0vedopUrE45iZnkQ0GkE8FkFHRxeGhkbQ1tGOjHUrDFkLqbhrzU5ieHgI2y/cifa2NoRCIWmf39SWg5CFSATHjh5DZ08fdl58GYZHx9DV7cm6WeNANvM8WgBS/eSebZByR3M2rquvn3wj7vo+lkCIAsix48ex/7H9OJP/IZ61dQOeesG6ms9TJiJsVDmX749GzYHtXLk5CTcBoXdbNfcrDd9L+HCja3kjbamo3Y+gvdrcWgBS/5lvAUhzWEAIICy0fmipDiCsxeSBXOzzR+FDs5Zr1CtuJyRw8S36ERvGV8LR2ghYGhGKMEBQEfiwQnNp2GpNCAf8RlYTFPIjtkF4kKzrtk3XUqGQwH3VnkMLRzEnCUPtho1gQa0gCiNsX7QhTp4O6ypkhmUtEBpmV1y8bKjemAUQwgU1M1s2l0IZcxyiAbFaD4miZYXstBYBuGqsF6d3dCO1NSE/G7aEGw4gbh4QTXDoCtE5DjfxoV4Y9ehKFGQYfpdl4HQYt29/iQDI6dMZIBBGMm1ce4IoCITMRDJ49ETUWECaBECqPRo/93vPL1orylkq/FhHvO27wFENVl7+4co6j2oAkkmnDXikU0jRGnH8KAYGhzA0Moq2tjZwETYzPYW52WmxxsitGAph3YaN8nc2k0UwGJQ2BEAW5tDX3YH169dj3YZNCFs4KeTz4E+eX1bYkkgkMD09jRMnT6K9swe7Lr4Uo+s2oH9gEO0VrCzljj/H2KzzaAFItTuqlFCzei3/n9bSsrgtnY3r6lsTb5YuCSF//bIPFO8PAsjU1BSOHDmCfZHPiguWAkit52mjAeRcvT/0iyz/Z7dyTQKIm4hQI2y5kbC4t5uxXFurR1fiR0dSaz4tAKl1hJZ+3gKQ5gCQsi5Y5SwgPMXujQAK07l44GJcI2Kx0uycEYIztwZ/Ux9Cy4cAg3XVkgznNrGgdfUQmNDtXOyrNUNSZtO6YpMbat4Ptke3LsINLSyaxFByblhROcdDoOFYmMiQ8LFgQ+kSZrgvXcr0t3sdu5YOmaM1nQp7WAG7ZHy386d+g/BByNGwwPyMFiO6nnFOEgEraUL6xuMItIVR4HGw3xw/eeMA8tYidPzJYaS3JpEeTWFgxiYrrP8+XLQHoUCzoOsH5cLzVoqc5TZWTWdSyf/3f1/+ywIgZybyyAfaEEtkkM8mESjkJRN6NlfAkYmE0YAQQMa2Av3nvwak3Gmp5F5VzmLh7l/NWlJrX2875cbFBZdfAJmbm8XM1CQ2bNqM0bH1CLe1IZPOIJtNY3LijOhBEvEEIgsGREZGTMCAXD4v8DE1cRq5bAp9/f3YsH49Ojs70dvXVxSu874kk9PaQivLwsICxsfHceLESQGPDZu2YOu27RgeXSfuW34hxLtQbKZ5tACkeQBkta6re2PvKELIe1/8frk/aHmk/uPAgQM4HfqGiNDf9OwNuGR0Xc3naTUNSD2vlHP9/rjgKYtD79YzdrcuocCbibxcfpBKoXvdtqolLqykH6nXItICkPrPdAtAmgNAXAtI0QWr/R1Fm8GSM5/+c88mfqPJVQStEJvMt6A4dNhYSQgfGo5WrQa6mNcoUxqelwAiC/e0jT7FkLzMP9JhdBWil2BeEGosbCLEgT4DN6zDxT7bljwfNukg4UOgxsILo09x8U8IEZ1GlxHFM2khLSk6RkKORuoS3ggYbQYhgv3ID/sggNjPuU8RQGxWeO5LkNq2GThx2rhnyU8SXSG6sxirB8v1F21CMpFC3rq7nNrRhcRFMWTWp5A5vdSlRvfzEzaXLw5qN/yUWvBRj8DdCyIugOQCbUikKMpLopDLYDaSRiBQwMHTFkDe8VVg/Y6mBpBarle1xOTlLCQ3PSmOz/+g5JrobaOaVYXnvxKAcJFjRNoZJJMJRObnEI0soKu728BH2EZzE+NjELFYRPQgsjA6PY6FuVlx32IJhQkqKeTzWWkzFAqiLRwWKwghhCDT3t4JFOiKxdsqD1o/CB9zvDcZ1aazW2Clt2+gCCGBQBAdnZ0IBgJidSlXmn0eLQA5PwHkbF9XD+beIwfimo53yf1BAfrhw4dxuvuLuOde4KLQbtx83VwRQKo9T3941UzFg9pM7w+1ppebjJ9FPYFAQ+HWehfWgg8/GdO1j2pCdu84ys2jBSC1ztbSz1sA0hwAQgsIi8KHLLcZhrfcKfeaJ5fAiLsTI0BR/8CQt5qPQ5IHWouEWEByJkStWjtoIaA2gnBA1y0RkjMylgUTgkQ0aiwJXPgPDwGEELp3aYJCggPbE3cum4m9aD3JAjOzBkJoiaAFhQAyPGgAhOOkjkOyvDPksHUx47x0u+QHscJ1sYBY9zECigBO1ACPhZnRjiCmHj1ojgxzqhDO7N83DYTk2y2KddPpLFLJFLI2G/v8pV0IX5ZAaGsK0YkyWhgAXrcp78ukHvDwe4uzT8KM3ySGGmWFIRTfMvkyZGcel2/scoF2pDIEkBSSiSSS6QwyuQIOnzn/AeSDF2cQbmtfFIbXe/zoflWpVAIP103rZb/76xX3//w//POSz8oJ071uWJqXQS0gFJZzHrwGWfK5PLIZul6lceTQASQSUVywfSd6GVnOFtYPEsB5S0QiiEUNhJw4dgQzM5NYmCWI5LB56xZxxeK1nc1kxCLS19eL9Rs3oqOzB4QJBZaBwWEBH5axDZuRTMYxdeYMzpw+iY6uLnR39wiQDA6PoLOzSyJv9TDghC1raR63/soLi1odTm+l4XL1GJ1N7QTPx1qZx7m8P/YU/lxcsd5581+J62MsHsN9p98nAHLt6A24/uKDDoBUfp4yDG+50mzvj0oPRO+6xLuIrwc8/L4H2Sdhxm8WdT95SirNowUgfs9KqV4LQJoDQMpaQCoBCE9vpZuEN7ne+HLD7OK31xSsW4hQy4cK1TUCFhfxXOgTOFhUKK7b+VvD6BJEaEFgIZwoPKjFgu3QIlOMsmVF8donLSgugDAxId2jaK3hvpKfI8WvcE1yRUay0jI1W0qkSDghiKhbGevQxYsCd45fwMroVy7uC+Mt12zEozNJcTM6PW+iinHXbDZnvnXO5pDN5UXEm00kMdTfiSM7gPCuZFUAYTuVXiKEDwWSWskK/d7eCh0EEG+/bKNafwSQN595KXJzB7AQ60Q8kUUqW0A2ncLsQhy9HcBMJI2jk0njgnUeW0D+7sIk2trb8ZqX/+KSQ/c7b3wznlPYV9zuRq5yI1jRkoGrXrtof4KFgsRNr35Z1dPy9Ts+X/y8kr4k/Zw3CyR5iwJIKpGQefBadeFjcuIUxk8cE5enTZu3YnCo5AbHBVkoGBQROUEjkYhLVCwK0w8f2I/Oznb09PTIPIKhMBKxGOKxKBLxmFj8dl/+JPT2D2JkdL0ACouGDu3p65f/E1p4X7Do8XjogVICmb7+AdGlUKDOspbm8WuveklTAsiH/vETi87HWpnHubw/7jx0qwAIv0v721f/M77yyK8jMQ/ccw9w0+4XYffIvQIgtZ6nlQCk2d4f1R6IftYlfiDAz7tQoYMA4u2X++s6aDn9lZtHC0D8nJXFdVoA0jwA4mZBpyWkogWEp7iSAEtNkrzpihnUaZ0gKKglQSwgjHCVL2UQ5zZaH2jF4KKe/+diX/KCWI0FF/Rc3BMO6KZFlytaVggO/Ew0I2ETVpd9KYCI+5WNqMU+RT+SBk6dNm0RQJivg30TNiJx2367ARD+iFWE4XUTZkxsn/Xp6iVaEEa3Yu4PawGhBkQWTwUztvFT+MtXPB0HZxKIJrNIZvLI5gviJ0+rRzpjAISJ+PL8tjgWx9y2XgSHsshvzqDzonhFCwjPRyVhuJvpvB7xuB9YcaNelXPJKpcpffSarABIbPwhpAvDSKUyiKcLyGXSWIgm0dNewPRCGodVA3KeAwiPfSDSd5KkAAAgAElEQVQYRDIRlwUzF+D8oSbiudhXjHzldcPi/2vBha/H7YOfwNcfYULNUvHqTgggLMcOHxIAYBQrujBR1E1RORfu1ebR09uLdes3LAKQUCgskaw0skM6nZaIWBSrP7b3YWzYuAEjo6Po7RuU2yWby+HM+FEk43F09fRh8wXbMTq6Hv2Dw0VBOsdA4KCrCW9l9YQk7LjliTAP78Ld17VwDiupVe0v/+ZDi66rtTKPc31/3HHv83Hn94B/+r0v4pPffwm+/T3g1uvegMnJCewa+AG2dffWfJ5WA5Bmen9Uu8z9rEvqEY/7gQc36pWfrOZ++i9Xp5UHpP4HXAtAmgNAvCJ0ed5ShO7nBnQvi3SitFiQ3CF0N2IhhHBxz1VFMTJVwbpVESgyBh7U3YqL+khkcQhewoNkPU8aCKB2Q5IaDhiLA6GEQEIrCi0uhAa6enE1o2F+NYcINSbHTxhgYGhgSbDYbqCC4XG5D9uhOL2XABIAZuaBaML8zbrFPCg2izlBRwAkYWCFkEPhOy1Ahw7j9luuw2NTCYEPAY1CAYlUBql0BulMDumcgY98JoNcMoUzm3rQsSkPbEshuCstUbD8gIF7PrKppT7yUwu5opVC6/rJhKsvKRc8XAsILR+uxUXbdrcxgskfxX4BiTOPAMEhRCJJxKnJT6WQSmfR257H5EIajx63UbDOYwB5z4ZpZLMZtFn3pdPjJxGNzmNuZlpcmp4fOrAIQG66fgCfv+uYbPNaPlxLBo8b62r5+t2LExiWAxfuz31Y15tLhP1NPvVXEV2Yx6mTJwxsOBDC/1ebx/DIGMbWbUBvX7/cuoQP7s99WNrb22UbrSCP7X0Ejz36MEbH1mHjps3o6e1DIBhCPB7D9MS4uGkFgm24aPdl2Lh5a0mILh6MQQQQkDwjhBAWL3zQTeyJMI/f+83XNMztqv7X9vL2oHvXu97z/iLcspW1Mo9zfX8ogHz8Lf+Bf/7vXywCyPTMNNaHv4/LRhngpfrzlFGw1sL7g9fVStYlenUfn04XrRS6zU8mdYUDFzxciwUtH64niLZdbls982gBSP3PpRaALAYQb16R+o9ofXt485AsOw+I3ijV6N2FDw6zmLxQIYQaC9FOOHlDWJF6CUKFRK4KlywgXNBTC6GhdyUDuhWeU9/R12MgRKwa1FvQJavNbCPM8P9sUyJg2ehVLoBMTpn26H4iUbQ6DECoxUUAhKGD241bFn8k23rQbNPs6Wxa85XQokIrjSQUTBorCP8G8IFXPA0PTiXF5YhToutVIplCMmUAJCvhSPPI0RqSTOH0tm5kNqbQf1EegU2ZRWF49UVSzarhhY+F1GIRe3+HgRMmpCoHDt5LjX36EZ9Xin6lrlnvGLgSqWRYZDPRSMImtc9hNpJCX1cAk/Mp7HXzgKy7AOgbru/KX8XamojwRYe+iE1bLsDhg49Lb128hiQOQzu6urrwjNSDSwCEgFDO7Up2vOyXZWHPUvi/v1WcQeAFHzXbCMV7P1t2ZrUA5MzVr8V3vnknFubnJDTtjp0XS3JBLugZ4araPMbWb8DQyBhCwRBC4ZCIz7UohHR1dePU+EmcOXUSD/74XqzbuAnrN2wSATnnRPeruZlJAZFspoCdl+zGhbt2L0qmaADE3O6ZtAnM4AIIx8r744kwj4/980ebEkDe8od/sui6WivzONf3RwlAvop//u9fWgQgz9zyoHz/NtgzUPV56obhbeb3hxuGdznrkpm4k1SZLsPd5ktTJjQsBwneBy779CM+ryf6lZ95tACk/pd6C0CaB0B4djUPiLhgVQrDW+symLOLB9abfbutrRDC/6ogXVcbGgmLi38tmuVc/8/FPBf3avlgVC3+sBBS+BlduDTBIesl0sYtSoXkagkhRDCKFkGBP2bVaH7oWiWAZCNoyZPJCf+rACX5SuzgVNfCehSpEzhSFkJslS+/+bmYn43ge6cTEmY2kSlIbPd4LIkkNR9MxscFVr6AMPKYXUhi/KJOpLckkdmQQnYgIzk0llOi1o++3L6EEIKJwojWaWSWXC+QfGDzNYjHAwgHAogsxJHOFJDN5jE1n8Jof1gAZM/R+VIm9NEtQN/5F4aXANLT2y9iaVpBWCioprC6f2AA10ccvQKtHtZCcTYBRLUTd2V2SdSpVDIh1grCB3+zEBqqzWPd+o1iyQjz/rD5PgghCh+EgowNyXvk4H6MHz+G4ZFhDFEs3tUt4JRIxMRNLZ1KYnpmDmzzkkuvEPDRMfK4aTRrBRC5Ndvaxaqzb89D5lZ9AsyDC/dmLP/f296x6LpaK/M41/dHJQChC9bPb9+LuUgBg939VZ+ny80Dcr69P5Ybhtddl3jvLUIIwURhpPgezJa+bFnp/bjSXCAtDUj9Z6AFIM0BIOqCpQCy5YYCAhqGt1xIOL2Z3M+CYWtlAORm1lIWQvhhuw3da2JwmoV+2bhb4iNirAysIBnVe417lCbx477cTv2HhPLNGDcoQg2hhNYSza7OfeZsGF5aQCSZohWUc19dBekEdGx0pwry86DJfWJWY6XoXhwD3cYkRDDzlhiLw91/9jJE5yM4MRPBI7NJifKUTOcRiaURjxNAMsgxC3i+IF0nkxnRQ8xe0YW5sbiE4M0NZJGzQbTKhUzURb77WTBUOphe64f3Vu4Nc1G69OA3CkRcCPnw9uuRTGSQSxsAiSfzMu+JuTTGBtowQQA5MmsB5OsmE3q/yS3B8sHbX1L/k2iZe7zp7V9csqdaQOiCxcLoTrFYtLggP/T4ftm+a/el2H3kzuL+RWF5GeH5kk4O/Vdp04XPqTl6deHyul9xxy9FN2Hz1m1o7+hEX59x7UqljFWOGcyp8ag1j0FqNSyAuIPhrZFOJ8XtjGF46YaWz8RQCLSJtoNgRgsIIYRRkfibhqJ4PItLnnStCJaZ50OF6IQQul8xWhYTFNKt6/jRwzh66HERw7fmYa6r1vl4Yl1Xn7r/F0QD8q9v/ir+9VvGAvKqp74ep0+N4/mXHEAqGUBnW1/V5+mPr5kzt+4xYPjSxV9mNdP7Q8PwrnRdUu6hOtjeCXcdo3VoHWlEKWcV8TuPFoDUfwZaANI8AMKzS/DQIhYQ3ozebwYqmTB1x3g2LWk83FKEEG50rSF+rylaFlgILdR9qP6CgMHOGHZXROwEkKCxiqgOgwAiwvR2m8wwB9D9iskSCSAMw8tFmLhr2YhZ1IK4ZW7OgI1mfafFhfWp73CLhte12x76/38VsbkIEgtRHJ6LYSKeQixXQCyZw1wkhWicxyonXmLUhZhFF5OxxQVAsDWN0BUpaY0aEEKC12JRybVKh5XI5iQ4l1vSpkkpo/0lnUijgKPaab1t8wuQnzuIhbkMMtmAAEh7WxBn5jIY7mvH5HwCew7PLMmE/t5br/B7tTSsXvfuXdKWCyIKIG/vPSqLdwIIbxsunGlhYCjZhx74EbZfuAvXLdy7yA2LbYkFhMUT/WrxdeQTQB78hOymQnSNsOX+/tHQDWjraC/CR7mDU2se6zdtXhSGV9sggMzOTOH0+AmcPnXCZEAPhUTsTnevfC6H0bEN4rol/lVMVDi6DpnEPKLxDC6+9EnYtmOXhNNVCGEdyZ4+N4tHH/kpMpm0iNW7u3pa87DXVet8PLGuq6/su2WJCP2ll70Gjz+2F8+8+hQu6O5HMh6s+jwde6kBEEbUGn1S6ZnfbO8PumA1al3CmDJato6U9KuNAo5aL6J65lF0aQfwrne9S5rm73e+8Npa3TxhP7/hSRfWNXevZuFsayZqDdY7Pm9973hrzafW57XGU+tzvxoQzQPC9hRCAjs/0F7EES90eDvmjUy5hJ+yCEbcHbxg4lnMF6tevNMCA8Pe2uSCXOAQPmgFkfwEAWB23rhYERoIIBTBc6VPawrhYyFqLBVMrsY6tGrQcjJTOWFTEZ6cPB7FnB52gN+//Rb095QAZnI+isjsAmYjcUwnM4jl8gIdkURWEu8lMwURoEtULASRnpsRF6zZy7oR2J5G8IqkPHCj+0oUUcuiQcBo7/BzNkwdrwsWt60GjBCg/mLna5E6eTdm54Jy+BdiOXR3hjAbzaG3uw1TcwnsOVICkD//5J9goK0d8X0H/E+owTUJIgohLoBoN+FwSKJh5bI5JFMJHHr8MczNTuNV60oC8kUWEN2xEoTUsoBY8NBmCCDlxOfc9ujW5yEUDpskgrbQKhEIBsQ6wTHXmsc11/0shm2Gc/fQzkyX4IOuWHSPomhds6IzVwgTEnZ1dgmYcOHMEg61SQZ1WkQ4BkKIHh/Cy6kTx3H0sDnf1J/02dC8rXmY66p1Pp5Y19X7vvknYsB3o2BdP/hz+OHhb+OPX3oVtgSTNZ+nBBCFj2Z+f/TuLsFTI9clfNZ4XbDkPdgg64f73PRaWfzMw8231gIQfy/4FoBUt4CcjwCiEFIEEN4c7jcFtUCD+mzXAnLlKBDuAh44vvSi4Q3PG9w1L7q1drzfLOQXfb5urBS1yro5iQuVht/VBggYTGgo1hEb4UpD5dI6ErcuWhopK51CiBGorGhcFj+3m8YqQdOLn7ylONznPHUndmwYwmh/N7oohqc8JZ3B/ELM/MQSmEtlEM3mkUjnxAoSTeYRSRWsCN1AyJlj45gd7QeG8ghsSSP4NPONefyAiTrEl4drwagFGowU7FpAdg4AoQ5g/8TS80EQaSR4lBOuv3f3rYgd+b68MHMUwC9k0d8TRjRFS0gYU/MJ7FUAeffX8Z5P/E+EDhzz98RZxVoKIeUAhN3yG3wuqCWKEwr4yX13yzf8T53+fnFUxQhY7jirWULKzccDH6yiAOLNN8LPDl304kWtEJQIBsEgBeUBpGjNc0qleWzbsXNRPbpGETSOHTEPubH1G7F58wWYn59FKpUUi1BHR6foR/r6BzE4NCT1GK6Y0bCYP4QQQksJQwJv3LxFomIx98jjjz0qdTds3IzBIbp/OclA7Sha82idjyfSdbV+4ya0tXfgjf/rVUASuLbvZzGV/z5ecNWTcWF7rObz9Mfr5sTy0ezvj/7LjTvU2ViXNOp1Uk64rhDidx7uGqQFIP7OTAtAmgNAmIhQ84BcfVs7TvwgUNKAVAIO1+pRyQLyjB1ANAuMx4HTxmVeWKBc6e3gIjQL/mbJ58yDZgmgDA6YcLn8oWicFg+uwtmwJAYMGssIrR90saIdh1GxaCFRITotHcx/wK/gbejcYDqBfHqxr5ICCOexqWsQmUQHklNtOHM8j717E7j2ZI+M8YYnXYANQ73YPNqP/u4OWUizzEZiWIgmEOFPPIlImhaQgmT/jqdzmI/nMBszffL/LASQGQGQHIJbMkUAOfaAEcxXAg7X6lHJAnLVRiCRA6aSwMyCOQuSyqRM6e4IIp7Kg79ZCjnjQ+MXUMrBB83nfxp8DSIHv4NINIB0JoT5aBY9nSGJDsaQrQSQQ+Pzkojwj7ZdgY6jJ9GDxYPcD4+Pn7/nUV21LsbSC5UQcttv3I5CKgm6YHmLRrEihFC/cPTg43hR78litbIAwk9dCPnWO5eO81l/VtrmBZBXfgWff+PN8rk330g5+KC1JhS0UeIIyZrU0+m13Dy2bNsBQshPfnSv6F00cSCBhRGt6JGYSiQRT8Qk0lY6k0Zvb7+I0Rmqt5v5dpwSWViQb/OZwJDifVpPmO38zPgJRGNRWWxtvWBHWQAhfLTm0TofT6Trita/9vYOnD5xDCfHTyAWT2A2cDdecf1TMJaO1Hye/nBoBrig+d8fqqM4H9Ylfl4olaJm1TuPlgXEz9FeXKcFIM0DIDxzZUXoekprWT4uGQUemypdAFy0s+xfMIkLr9ycxEMnjUVj+0gGPz3lESY4cKIQoq09/vtZjA0GMDlnvcKYfLC724TP5cqHIEKNh0SnYr6QnMnBQdAgdBBMNOu6JEFkckKbt4OQwhV7OiPNsLoG5CKAPGtHAAPtncime9Cb7EVPOouH9wbQ9V0zlhuv2IaxgR5sGO5FX3cHeixhRRMpgY65SBzReBKxJN2tcpjP5IzbVTYvPxSkE0iYkDASjWNiYh4T6/vQuTmN4LoMjm83pKAidD0mtSwfWweA404KCcIHy/GYSVy4cyyLg5MGlDYM5HBgeqkIXeFEIUT7JoxUAhE3pC//ZsZ0lkkrl/lQ968gdeoBzMzSBSuAWLKAtlAemXxQ3Jim55M4dGoBbXtiuAKdGEQYXRK0115PSOOWty/N7F3/46n6Hp+5/S6UgxDCzxf+4tNlAYQtquh6YWFOAIQw8svDUyb/x3s+Xer0Uy9cPIBalpAylg+88ivFNr7+J68QNyzXCvLTsZ+Tz43LVWnRLnkzJWpXTmChXCk3D2nLZi5nHg+G3+21wna2qDBDUX40Yq5bQks59y1+RviYmjgjlhRGvirkc0gl44hEIujq7sXY+k3o7u0T3UhrHkbM715XrfNRCk7hXsNr8bpKpxISyCERj+LkyZOSP6qAAG66dhqb2wI1n6c/vGqxa3Gzvj+8z6pzuS7hl6SVXLTckL78mxnTWcplTef2WvNoWUDqf8N7Rei1NB21NBb1j+Ds7rFSDchKR1ur/0p5QKpGwap2w6vlg7Bx515Tkzcab7KbL7MLxgWASXsIIizMF3LBQA7H5kOLomV5LSOEEN7gNFHy5tswwm/MC0hSuBwvlMTsJIZiAkObSIBuJcVMzfxqNlkK16suV1yCUTSLPPIp497U1RGQwFYxtk9rwzuAFz8phPUdvcikurE91IFHD+XwvQfnceXefjz5oo3YPNKPLWP9GOjpREdbCOFQSMLqRheimIvGMRNPYYHwkc4ilc0hmi4gnjaRnzLqjpXiQjCDSCSOyakI5rb1ILQljfCVMaQ7ggh0AGoB8Z4P90Wilg/Cxv1HTE0CABMGXrvd/J8AwmSC/M3CfCHrevOYiAbFPK/FaxkhhBA83Dpely032hUjcrmJr9q3doqQ/i8ufCnSc+M4ffQ08vkgoom8GK+y+aAsiglk1ICUAxAu/s8GfOgxKAchtQBE9yV4TJw5hX17HhSdxU2/9uc4NW0O+t/9/rNKp9ELIn6eAg54sPpb/v5b2DjSg6v3/G0RQr4S2yot0QWqp6dHQu3SyiC5QHnVF/JieXA1IOW69s6D3zrvftJVImpn2yT2XD4nWcwZRhrII5PJYnLitIjRd19+ZUUAYQb16ckzmJuZQjYVRSGXQyqTRjqVlmshEAqjf9AQbGse9vnpua5a52PpVbsWr6tMMoJsOo14MoEzZyYwP7+AWDyOl9zQhfWDHTWfp14A0aPWbO+P+Q1OuH7n1LsL+LO1LtHu1ZVc/+9Gu2KUKzfhoOYQqZQnpNI8vvzK0mRbLlh+XpJAC0Dqs4D4O6qVay0XQLwuWOwhcOlHSkFx1X2qUtdP2Qr02sh+cxFgomCgwy0EEG7LpcNIBM1DhK5ZrO8WbwQtfjbw90ExWJgFKpDKBRGN2AeRn6ha09MlACkzib6+kATpYT4K5jgYHG7HiRMJXPoR4OkjnRgNd2MA3Qgn2hGdbcMj/xjDtouGsKN3EFtHB7BusEcsH2HqTehOFYkhQfiIxHEmmUGE8JFhNCp+00/ji9F78Hc8lcVcLItkIolIJCERsOYv6UZoRxKhixNItwcRCAWQPm5zltD/1cJcpfNx8Tqgy3otUe4yWzDQ4RYFkVwmiHTQhFCma1bEgonW9UbQ0u2uDqX4IPZAh9sfAYTlbekXID49jvEjp0WHkGRuRy6KA+a4JFJZ7Ds+j549cVyCjqIF5GzDB8e6XABhOFmmkpk4fQq7dxoQeCi6XSCBELIIQNyDVA1GPNChuyl8sN0rew11/uD735XABpFIVLKYDw6NYnB4RNygODYWRqjK5fMSea1ScefxyIM/lmq7LrpU2mJmdH4jn8/nJBJYET5oaZTwvCmJjtXV3YMnX3Od7MvvClhsvkVEoxFMnzmFZGxWtoeCAQwMmqST8XhcAK41j9LZaZ2PJ+51JS6PhTy6e/pw+vRpsYKcGh/HLzw9jPX93TWfp4eeU7KANPP7w13Mn+t1Ce9MVx+rd6oXOtznqwJIvfP45mtLrbQApOIra9EHLQBpHgDhiVMdCH8vAhB+6JK7a06kpUOtG1qP7lYKHMMdwD2T5rpgGxeuTwp4sPAzAsU43bTKeILozb3pn0xiQIpnszn+mIBWZyaN5WIlZfvGIJJZfvseEJcgPuc7u8M4dSqOV/57GxbSnbiqtwuj6MDJ023oTHdgz79EsGvTMHZuGca2sUGM9Hejoy0s46PwPB6NI/b/2HsTMEmyszr0REbuS+17V+/d09M90zOjWbSglUW2JCRhBJiHMbssb49FBuyHDYwAPzBgPeAZMIuwwOAn44fBYAMyGCFZYIEE0kgz06Peq5faq7Iq14jIiIzwd/6btyoqOjMra3qZrlHe/vqrqszYbtyIuP+J/z/nlGtYqtnYsBqoeb5kRQg6+IY/3Kq2h826h3KpBifpYuN6FaWHMzCP2Igft2EMezDiAcqtDJNeV7uSh8ucdKZDZze4rC630oCjkADOtSTh+d3MiCfAg20goUzlVykQdmuF3A7yuz6OsPdIOOMRHZOBVkbsO1bfhfr6skyYJrNFPt/GB4ibhgTDxYqDSwuVLQAyAFM4IC8FAGEfoiCk1wwIzf7YXvXYafl58eLF3kCIPnEVAyh0MsZRC0XBx8mTJ+XzD//hH0g51JWrCpCMTszg6MkHpYac/hz0nNkNfOjD0P24dP4cbl6fwyOveCWy+RwS8aSUcHleQ+R3iTo4jgQfBDde00OtUpGSIfp3sAyLJVtqEWZJXBRXV1DZXJMKyTD44L5dxxJp6n4/dt5J/fH4wryu+JKG5Y68bwhA6AGysbmJL3nYxkg+t+vzNAxA9LzAn/tt/ojOKy9lXBI+lrCfRxhc9Bqb7NaPvhN6r2dye7k+ANk/ACQMPjiCHQEIvwzXNPJv3jz6pguXW4V/j14++jtdE9ku9ahl8Zo/7olsaDweQyIZl5p2vmhlxYfj+OpNbNMXQz/+vKWxBl56FfomAEyDlVqBKBg1AxNNPyZAaGNTCYS/7oMpTKWyOJtPo7iRRG3FwJ98YhOPXs3j2PQwHjw0jsMTQxgpZIR4zje7Ffp4VGrYKNewWrVRsV04PDahpjDroY6PAVcybqBiN7Fe9bC+UcPSwpqUXwUDvniAZE7VERttqV91ACDRSURPLhoMhMutwr9Hz5H+jiCGrV1qXsv1kv8RBhsEMu3AhwZJ/G4LgKx8FcrXn8FakWmPGBpN5YCdiMfR9FyslS1cWawi+3wdDyKF/QpAeA5f88RDO05zFITwS50NIZgIt5/65i/Be3/1Izs/a5Vu6WV1RoWZDw0+9Ap//Ecflmvu3PPPA7GElEJR0lYI5jQH7JL5uOX+CQL8z4/8dxw5fhKFgUFRqyKSYPaD5Vbh5vss7WrCb3pwGg421tdk2QOHjmyR0W3bRsO2UVxbgu81UMjnkMlkxOyQ6llybDpNQq5Kvx87h6Q/Hl9w11U6nZZ7l744i4uLWFsvokQActZB3i/t+jztBED22/wRfTbpwP2liEvI/4iWV7UDH+2yHnvtR9+I8NawbrdPXmoAcq85J7uVQO32/W7nc7fvd9t+LxyQtf/hSCZEjAjb7VDXLuosyG4H1e37duBDLx/W5CYA4Zu/RMJEMsUgBcrcjIKnNFCXN7qsQ/fBAGhno9+BIuKGgxquo4IlehFwS3E0A2Vmcn1+Q8qvJlMZTKUyGDXSyFgpXLvq4q+freGRuRyOz4zgocMTW/yPdDIBr0llKxvrBB/lGjZrjkju8k0uwZKYDQbK8dw0DSRMA1VbKWEtrVWxML+K4uE8jNEmjEMNGDMujILqD/kT7ZrmXWiy9+2MRzvwobcX9QqJp7ZTJGEAokFHp+P4lcdegwufW8R60YAPZp8MBcYSppAsqYJ1ebG2/wFIEOA1Tz58y2kIg5Dwl5ofoj97+l1l/NBv76xjJOCIrtMOfHAZAhBmI2q1GuYXV3D05GkBIHtuQYDl5UWcf/5zOHriAcmi0JWcqjzbRZrbW+U9RZUsZkGohEWSe7Ws1BAoqVsYGkatUhaSum3VkEvHMTg0hFQyJfcEG+/N8L3a70do1Prj8QV5XSUpNQ/eWx4WF5e2AMg/+/p4T8/Tz39R+7rd/TZ/UEnxfolLeBzJzHbpRvhFbBgY7eWZ2ym+6mdA9nIW1bJ9ALJ/MiAcL62CRRCyBUA6kaW6AZDwjdjrZROu59SlVzqtGby/IYCD4COTTSKZjMNtGagxWBEA0mRw76sykFCj14FWAYoeC5WnrKrdCnbi8BFH3QbWijU8+ssxFNwBHBo2UfCTiFUSuHnDxXPP2Xj0eg4PH5kUEDIzmkc2lZAMCP0fqnYDC+tlrJbrKFsNNDwFPrZkSwk+Yor3wGNlVqRY87GwUsH8zRUUhwZhnHIQO9wAJl0YWdUfDUDCRO9wf7oBkE4Zim5jE64T1nyPcLlVr+MaXe6HD70dtfnnUFw3xHjR9kzEY02kkgk0HBuVegPnbqgMCDkgg/u0BCua/dDnQQMQ/XcUVOjP3/PGRfzSx1rSZR1OtuZ9RLMfevE//u9/iFqtjlK5jAfOvvJFDdlGcR1rq8uSJSThmbnERDIp/9v5c3An5H9oIOE0bGyur0sp1sjYuGQ5SFi3HRu+Y2NkdBD5XE62zRLGLQASOdp+P9QJ6Y+HAqhfaNdVIpGQ+Y3cqPX1ItbW1lEqlfAlD1sYjFV3fZ4OvKMoRoSU4m3X9sv8oQHI/RCXvKgHamSlXvvRByB7P9t9ALJ/AIguweIoSwZEO6HfWN9G+OE6R12GtRvYCL8J6FQbGd4GsyIENxMG8ImWeSE5ICy9IvjI5FQQ9GIbS7myuRQqJQuO46FUrKqgJ4gjMBLiXbhaVEzsN//7HMbjaaSbCVirCczf8DB3qYHHb2YEgDx8dBJDubfQ5uIAACAASURBVBSSzGbEWcYFbNYsrJXrWGP5leUqRWB5oRsgHlPgg5kPgg8ma0iytRo+5pcruHR1WQBI7GELxiEXxoQHpAJxQi8/v53ZiapNhet4X+x5ia5H0BIFO6cngOVa+zdQve73hw++DbWFczJh+mAJmrJwScVNxOBhteRsAZDTUoIVRxax+4oD8uBP/3jH7jID8Nqnznb8PgpAuGA7ELIbANEZk04ZkDAIWVhc2jMAYT/qtSoWF27KpsYnJuVntVwWoE0BgXQmK4CCTXuHhDvOUioqEi0sXBc+yOSBg8jnB0V9q7JZRL26iVwmheHhQaTTWeEECUNEG4xGzmK/H/3xkGf1F+B1lUqp7Hy9XsPa2to2AHmoikHT2vV5qgHIyOmdz3W+VNpP84c2Irwf4pJO0rrhOEkbDoblesNO6L32ow9Aeo0wtpfrA5D9AUAow8umy68kniAAoQSubsxKhG+s6OXQjXgVBSHtUpV6fQKQ1xxUSloajFjviyGdSSKdTSKXT+8qHdrpUo0nTCnlYrPqlPuk+lQDjkXZzziaPsuwTNQtF6WKjb/x6zmMmmlk/QRK6z7mrgZYuewLAHn0sWmcHh7HWD4F3/OkjMjzfWzWHRRrNlarFixXkboJTJKmsiPRIIQZEda2E4CUai6WViu4en1NAIj5WB3GYfqAeECylQH5vCp5Witvlz6FMxJ6Etkt2xEukepEGg9vg2VZfDs2bAAvtNzT9dsyXbKlz3f4eGKmOu6wXwg/e9/030Rt4QLW1lmSZkj2ZzhvImHGYBrNLQCSeb4OBUDuPxJ6FICEy/66gQ+eDwKQ3zmXx/FD2x4GewEg4VKty9fX8JVnqrfwP6LX/3/4jV+H7QFnzj7e9Ske7gfBx9UrF2T5h84+hmMnT4us7urqEi6eU4SkdEYFRSzLEvBAnpa5DVBJmLWtOtbWlpEfGMKZs0/I8olUCjeuXkSpuIZGSwFrZvagcnsJmlLZFeWoUDZ4ba3Y70d/PISI/YV2XU0fmBWZ6nqtgvXiBlZXV1UG5HQJg/HGrs/TdhmQ/Th/5B/cKd//UsYl+mEa9fYgnzVcQt7pobuX+KrPAbl9ALLXLdwuh+N217/d4436muzG0djr/qLL77b9XjggGogYwz+6s8Kb5t6UzG0HQnoFH906qLdBcPIQTfIYMbWaAJB8ClmCkExSJD9Nk6AksQUm2pLPIztMJBUAYfCvAEgzBEBMKcHyBYA0sVGy8CU/m5cHyUAyicV5A3MLNmpXYjAyAV5xMYu3vvIEDo8UYDQ9CZgc10PFcbHpuNiwXNRdyH/ma5Jx9Z8ARPNrWX7F/xtVD8trFcxdX8Xq0Sz8ExYw00A95cI1A8yMJFD9fHOHBwerXLqVRHVTpIqCkHYcDr0+QQYzH5Ty1WBEn9YoACFxPcoViY75D4x/KerLl1HcDGA7BmzXQC5tiIpY4LtYKzn4/HwN6efrOHMfAxCrXkcqnRYiNht5D5VSGe9825d2vY81AOFCYRASXakdByS8DMEHWy8A5D/9xw/h+s15HH3gDCYmZ3aUTnXqx+VLn0c6ncFTr3kdjh47gZiZQLPpolatSgnMxfPP48ql83IMhcEhJBJJJOIJxBNJuTcVb6OKUov/8YpXvlbczXVjlmP++hUBIfPXL2NyfBSTk1PydasQa8cpIQApbZb7/eiPxxfkdTUxNoKxsXEpwdrY2JAsiACQB0soxJ1dn6cagCSVUJ4oGu7H+aNxaKc840sZl1BIR/uftXvoa2GdeMwAS8EtWwnRcD4Pgw+uu1s/+hmQvYfH0QzIXrdwuwDidte/3ePdbwCE/dU8ECP5AwiGCvT3SGG15sjb+6jhTvgERUEIgYTwHlg55Lesl0P0DJZRBQ0SIRSRywhU2HEkD8ypqihp5/+Fi+ljCQyZCWQyCSRTCakVN+OsSVdvW23L7SkrQgCinZwJQCgfatuKBxKIOVscMOKwnWCrDOtt/3IaacNEqdrE9aINZ9WA4cZw+loaT5yYxqHRAsZSBuJuQzIgFa+JssufgTIdbOGodALIkkcYanRCr9g+ao6P1fUqrl1fwerBHLxTNbhjLuLjrmRARL734s51aRRYq7efRHoFH90ucL0NgpMjQz4WQvLBVMzSRofttqHjTLOFtGi2zTK00UIM3z/+pagtXsLqGrM/EAnkwSzffRtbGZDnrlUwcMGWDEgBpmRB7icZ3qP/6n0t3wu6iXvi6M2MwTd+/d/u+szQ5VcaPHQDIO1UsMIb19vgZwQhbJ24IPzu5//tv5VlJg8cxvDwKGLMVEgZoLopw/3g3yxVPP3wozh09LhI7hK40yOHgIvqVmzPPfNpMVokMXZoaERkdjPZrKibUdFsc7Moqm+zh49hfHJ6BwDh+iSjr68s4upFlVEZzKcxOjYuZYpyDPwXUsMiD2RhWaXh+v3oj8cX0nXFubSQ5Qu4LMqlTaytr6O0yQxIGfmYvevzdPxdm8IB0QBkv84fG+NN3G5c0vUhHfoyHNNEFT3D4KNTKRbnP5ZbJ5IB3IaBVEo9azmfM3Ozl370MyC9jtr2cn0Asj9LsISEPvETCAZSJL4pYBCuYQxfCsogSQULVKQioCCY4MeGb7CiAuB/ghBNY5AaCwOgnGvCVctwnTZCT5d+2sLMZBLDQwnJeCQScSQSMSGly5vWFgBhENSVG2IoGd+YqYIax3IlOGL5Ffkg7GdgqAyIyoJ42CxbeO13TiGfiMNiVqTuoV7x4W7EcHQxJST06cEMJrNJZD0HmUQMm64v/0sNHxVXlVlRbreQYcCgTgBjKr4R4duQUt1H2WrC84EXzl3F8rEM3FlbjAitnAfE1UOr/gKQywJp00TJbiIWU9mGcIlTeFyiIGQ3dapO60ale8Pgo1MpFs+vSOsmAbfBEh21dcok/+DQaxCUl1XJQBCD48UwkI2Jg7zrOljdtIUDMnDBasnwxu87AJL69m+DYykzm2JxHYXBQfn9Pd/6TV2fkuHsBxe8lwDkgx/8d6jWFXAYGhkTMMAsRLt+HDt+ClMzs5ianpHlSTjfoUoFyEsAOpZ/7jOfAk0KyQmZmJiW8io+MWzbwtrqCnKFQRw4eATjU9MwCXpCgILb1iBkjiAkaMp1Mzt7QO03HhcgRODDtlkqoVqr9/vRH48vuOvq6oXn4TdduA0HlOQtFouoVCr44jMV5A171+fpX08o86fRh/b3/FE4zXlv97ik64O4hy978fIImy2HvdBYkqVfvhGAcN7LpgHb3X4Dm5Fqgd770QcgPQxaZJE+ANk/AETzP7ZkeAs/gmAso9yrNWlKS85pTgdLMQg2Hpp0cHHDgFNKb4MNDTqatLgmQCFQISDRSjeMSAlCgETCUy7J3q3k8su/UsWBqTRGhpPIZOIgjyOc/eDxMQNCRatmSxmLb2u1K/nWNdkGgPA7y3JRq1hoOEROpnBBAkMBkOKmhafeM4msacL3IKVZ1UYTdjXAzBVV/37m4BiGs0kMxg0k4MPymqgyAyL/SddVfh+sFssmlSQwwQf72/CaqDtN1GwPG/QBWd6UEqzGQQvuIRupSQ9W66FlXIMAHAFuEW7F3m/Nzmt0y57otcKu6mHTQ5Zk6TfWLUEjAR8EWrp9/+AbELcWsF5kxslAwzdRSCtQyMl1tWTj3PUKCi0AMohtAHIn+7mXbT2A7dQVMzH+t32dBMpy7Tm2SNI+8OBDeNMXPdlxs1HwwQVvB4Bw/b1kQX7xlz6w5UROSd711WVYltW2H7OHjmK8VQ7VrkPaTZ3jRV+CF577LM49+4wsOjE1I8CG4MOy6hibmBYAQvndHP1DQgCEZYssXeOxXL9yAXa1jFQmg2QygXpVyYaOj43JvdxwXQEfDZe+P+qo+v1Q56E/Hi//6+ra5fOolzfl8U9zzpXlRVSrNbzl8QDjGXfX5+nn37D5spg/kieA3eIS/czShsjdJHHbkcT1+t1ASDuPszAXhAAkm1ZiM8x4sBF0UORGt73043e/bnu9vhN6b7P3Sw1AejvKO7fUbhyM3UrC7tyRqC1FS8C6cUC4/A4SejsfkDBPg9mKdKaBY2kDlzcMBK6BA0Zcfl4tmir74QP0GCfQ8BuGZBCkSQYEGGJdEuN+GIgnvVt8BS7/WkUWPzSbwdAACehKqjOeiCEuPiCsvW/Cc33YNt8OqfpQZkjoGRJuBCUELvy8KZkPZfBHAFKv2LBsD26TR2uqCd2IY3lV7f8VXzuBdDwGeq7VrCaWKy7itTiOldI4PDmEqaEc4j5FZQM5nnqTQCRAzQtgu74AEIIPVowRfLAmlIDMa5IH4aFac1AqW1jfqGL1cAbB6Tr8Aw7cAU8UotiKzwIDrZIzTfDWXhzR7MbxcQ8EBt2yHu1I4vp8dQMh7cwMw1wQAomEouZsSSKnEkBwWH32g+U3ollaQqnC7A1gNw3k06ocqNGwsbqpfECSz9ckAxIGIF/5J38ok++1q5extrIsxGeW1DmWhWpNjRVgIl8YwMj4hPARcvnC1mUgPB3HRnmziLlLnxfp1/GJKQmCSbDeKK6hvLkhy5Orwzb42x9BFIDM/ND3obi+Ktct5UCZLThy7CS+Lfar+LOD/3THdcc/oqVX/Kwb+OD3u5VgcZkwAOHfnUqxuP8//djHURgYwsiYUrPSrV0/6NehCea3dCb0AWVB7/V4ZAtD/X50GJT+eKgT82Lu8/v9urp68QV53tEEtLi2iqXFefHneeujFsay5q7P008+WXxZzB86aA/fAuG4hJ/z7zBAOM75BcDzq9sCGWHgEZXCfTGu5hp8EHgcnuHcm1Sl6zHOhwqAMH7Q83ka6uVur/3oc0C6zUTtv+sDkO4ZkL2f0b2t0SsAeeI/uLj55+qN7lYGRMvw8kNdfqVvdN8xAMsEXAMHkwaubRiYNuK4vh4XsBHwjXfAt9oBNirUoVUgI0FlpADIUDGn9RZTPDpCb0XNxDbJ7PKvlzExEke+EMfAQArpdELKrtoCEKpZ2T7LzwWAJCk7FWos2dLrESQQrJC4LhmQsiXAwvUMeE2uG0OCJV7xlJgSPvi2UZHMTZkmKvUmaoaHWCOGwytZOfYHZseQMgKkWN5Fgp8foNJooub6UlrFz1JxRTQjAOHbc3mDHgB1u4F6vYFy1Ua5bKF4JA3/ZA32NDMgza0Xxt75W+VvwzwNdpV/hwHCTFJF0XObrWia2ayQOlVUZjdMSuwlE8Jta/DB8zAxCnhOTJWIEYi0ysfMY0DzCpB7EPju9bfB37yK4oaSXKVKWDZNc8kArmNjpQsA+fI//F1sFtcFgNBL4iiduQcHReJVfCX8APM3rsHzfMQTCQwMDWNweHTrKiDIqJQ2sHhjTj57/KnXbBlXMhCn38XaypIAFG5/eHQMiV/77bYARPu68Hg0CPmRE38u29UghIE/27d8y7fgnd/7/++4Hu8EAOEGwyDk937ya/DBD35Q9qP5IPoY/uozzyKbKyBNjkaIi9WuH3RNJwjp1hjsUmL3Xo8HQVS/H7eOTH88bu8+v9+vK96nZx97EuVySQDI5UvncfP6HL7o2CZmh41dn6ftjAj34/yRjW9no6NxSfiu0ACE4CMMPLgMwUdY/laTxbspV4UNB3cLw1w7ASPWUq901EtXu7ENPha+O8CJnwkJcnhqfm6XcdH96AOQ3c76rd/3Acj+AyAahIgRYVivmjd74ACppIugYiJwYlI+FbBsioF7NaFKqsKkcwbZMaDutEqsAiDN8iNXXnir4NqICWgwGBjLB+pmTKQ8NP+kKm7ZJJ+T/0EfkCgAUaVXvoCJYtEV8JBktqEVfOvLUmdAuD4f5pTgdWxXAAhJ6CyPb4hsLlWZTGTTMdRtH6sbDRyZjiFzdhhmLCZlWCXPQ9pPSD+mNlXN+6npIaRbjt6OH0gGpNrwYUtZmCEAREvwasM1BszMgFi2i1rdQbVqY3M2Ce+oBfOIDXvQQxALxBxxeHUbUGneRzuQoAEIwUcYeMiD1wx2yPhqsng35aqw4/lujwCvocaSrc6SNr71aQJDD22v+R1LbwHKcyhuxFSWwTBkTGVMWIK1aXfMgBCALN68gdXlJRw8fETAR74wuOVFQUWnmzeuCQixbRvpTA4Hj57Y2nl5o4grF1+Q7BPBRy6fl+84Dp7rYHlpUUobBISUShgeGUPsVz7UFoDojTKjwswJoecvvUEBm3btnZ/+hq2PdwMfXLCXDIjeoAYhv/f4r7fdNwHR7/7+Hwv4IFAUp/FIC/fj1ENnMT1zEIPDw223R7leAjQqU93r8Rgbn+j3IzIq/fG4/ft8P1xX5GJVK2UsLy3h+txlXLt6BY8fWMZkzt31eXrh9aWtq2Y/zx/MHETjEnasU7lUw4oov4TunbASVRR8aHATLdHqhRvCXXC/4e0z80EQUvy+AKgYQKF3EMLt9QHIbtHHrd/3Acj+AiCzrw3wzA81dhoRyrAyiVGLI6gbCOwYkjFPKVgRlBDg08+iFt8qu9pGF0pTk28DLLcJMwiEcJ4QLggJ1QHoNGK5JGQDhTS9BJQCD5v5lyXETBOpdFzUrwhEwpkMudEdF67rC6IpbvhIJoItELLjkpTSIAbI5F8w4KTRmgObcrwNOjMHUp9JvJBKmsikY5LKn19xBYAkT4+CFAyvQelcH5WqD7MZwxiBF2vV8ykMZ5LIpJIIDAO25yu+iEe7PSDJsjCTPgnbHBDWhlpOU+3fbqBStVGaSiA45MCbsRFMuAiS9MmIo3Iu2MpeSNDc4tJ0ylR4zs4MUPhclJ3tLFMUfOjtRku0es2IcL/h7bMSjhkQNip/vK/2ZgTlq6iUTTFv5LjHaczok7DeEA7I5aV62xKsxz/wc1hdWsTI+BhGRsflvzbC0/0jCLk+dwV//clPyEePPvkapLM5+Z0A5DOf/J8488jjOH7yQXH3ZtM19CREr64sYXlxHpsbGygMDKD2U7/YEYDwOuI1srGxLsf+y2+8pg7j0W8APtsCA/r3t/9XvPdXP9LTU5TgQ7c9rfPf3qH2HW6t4/iBi6/tuu9wP7hgNxBCsO96DSzO37zn4zE4tEtmJjQe/X7c/fujPx63gvS7dX+QW8UMCF+ULNy8IS9bzgzPYSxd2/V5ygyIfqbf6flj+ReamPwHar652/PHwdGdgCIsjtMOHOzG/yBI0GVReb4lJFE/5aFE2fl1NWd18j/rBkYC38CVBfWiR2dY9AOYICScAZHz1sqC8Pd22+0EQHqaUPoL9c/AfXIGnn76aXkJqnlMPCyWYLHpMiyJyViCJW9KPYKOOPyqATRigG0ADiV0gXi8KVkPrxEXQBF4BBjqppMUpICJYEtJy274spzrAIEbYDav5Fk36jHhdrAuiSpVdSpJfawsgT9J56lMAoWCIn1HS6kIJNyGB8clqFBnOZWiutathHZRzoorArjXaKJedyQTwvUbDR8124frUjbPRDZrCmiwLE8AlzxIzoyjadE7pAmaNVcqAYyEgfGaiUzCxFAmieFcSgAIy7BoMug0fSFb86ST8pKIK01w1ooyO9tgMOf6sGyVAalOJOBPNOCNOfCnGggKTZHiTc5vl1GFH/T8vR042I3/QZCgaTLZlNr2QMJHLQCK5e468d3ACNXEltfUNRCyfUD6pJJx/pa518OvrcOp2AIe7IYnmRBxhXcbWCs1cGVZAZAMYsjDRBZqcjv+kz8iP2nKNTI2LrKv7drS/E3MzV3Gp//yEzj7xKsEqBCEfOQPfkcMI8882h6AcFvMfpBfsjB/AwODg9j4V//vjl1QVmDmfd8ngFd6SU8Zuy4O4VsZkDAI+P1/DMy+Gr89/N1412vf1BWEaODxn7/vLVv7/Kof+7D83g2IcL0P/cmH8XXWzwE3/wL48p9T62sQBGA3AMLFLasm5WzVahlDw6M4/sCDOHrilKhQaQNPLlcpl7G+toLSRvGej0cmo8Bkt9bvx727P/rjce/uD2a6KuUSlhYXBICQA3IydwEZODAomNjleRrOgNzp+aP8AeADH/gAfuK5d9/1+SN833dS5oxyQsLr6IxGzGTVhJr3dKaCYIPtHWdENwefm9/J0yBXpJsZM9flvs+9J8Cx92ckUxP1+9DHEs649NKPqArWG9/4Rnz0ox/d7VHY/75/Bu6rM/CmN70JH/vYx3YHIDQiHOHbfMdAqeij4KcRWAYCCwhs5eFBECESuq3GMiryPti02lXLVUz8LtQXCqjEfWAmrTIK63VTFhvg/R4YKNeB3CLLrwzJeqRSCWRzSgpU+B1kNbcI6ORyNBpN4X+4LgGNgWzWQDp1KwDRZVis9BLiOr1AWnwQlkHVLV+yIJmMiWzGRD6fRK1GcruHuLHd0ebgAJq+8vng2/uhelwC2+FsCgM83kRcgAdDVIs8EKnCotkeWlmQmCzPY2UGoOHSW8ETWVOS4csPBPCHXfhjDQQjTfjZJpLL2/3ZTXq3HfjQb784RnpsdKaiZeuAp46oIbocIuvJA7rmdTWt4jIEJQQfrkWzx2BHFkQezC0DrPeufiWM2hx8x4HvxyXzQ3livoHneVgrN3B1xULi+RqybQAI1ZlGxyaEJB3NfsjlRUBbXEWlVMKzz/y1KDS9+o1vxuef/Yz07fDR4zh56iFkslyftbrqvG5lQaoVLM5fx/W5q5icmsHC0z/Wumxb1zWAmR/8Z1vgg5+ydIwGfdzvb76jVeoQzoIA+EDzG+H+8c/iH/7sx2R7GlCEsx1h4BF9amgg0m7dP/pXX4u1J78Zf8f+ebVaZN+9gA+uFu4Hg53pAwdx6swjmJpRsrg83+R8MPNBmV1mkO71eETPS7u/+/24d/dHfzzu3f3BcgK+HFhcmJd7kADkUOYGhuMlJA1mkTs/T9uVYEXHLsoJCX/PZzozHWw626HnD+uDCoB84Mq77/r8wR3o4J3B/VDyVjJ3tF8EAgQcbBp06GXCXBB+xmzFV5yMwTB9fPSK2jaNkdmiXJJ21/6V77a2Sqx6BSG99CMMQBjE8X+/9c/AfjwDBM5h8KwzILovzISIESGzGzPJDGDFFPDgzzrg1w00az581k8x40EieTxALGEoDkCLYG01mi1/EDEKgUcvEAKNDODVYijEfHh2gKZriK8FF3KtAMl19SqCSlfpbFJKsOj/oQGENiAkeFBu5i5sh5kQBvMmaMuQSlGKNzI8W2VYMeGMUDnLc0lI94QLYts+nEaAwIghm01gbDSFatUTt/Q4XzGFmpXMSXbGbgYYdBICKArpJLLJONKpBLwmsyRNASrNgFrgivubTlANi8dmCKeE58RxmxJ8W5Yjx1E6YqA54KEx0sDoARNLRh1GsbnlMs4Hfz5+Kyn9lgcvAWGLdL4FCFsLrZV3OsoyW/HaWY5fgGcW1LZpQMgW5ZL0ctF3AiH/ZP1diFWvwXMsBM24ZH6oHkY+gQYgcysWckdej/zAAAYKBUzPzAohfGBwCOMTk6IE066J7yW9LRo2NjeKcBwHv/effkMWZQaE6xO8TExOYWxiEqlUWoAHQYiGd+SO8O3+tSuXZH2qZIWzHRxDmvYxK6B/t8WdeA2rK8tS3vdH37RzbH504c1YX13BicWPY6KVydOAoh3o0L4i4T4SUOkWXXelYqHw9u+FYcbw9Y4yHNTtOz51Wsji0o9I4/VJZR02/m5bdQFRK8tL8tnBw8eQLxRw8sGHkUomxViQ2SG2l2I8+v3ojwevvTt9n++X64o+OtVKBUtLC8K9IgA5kl/ASLyEGEsJgs7P0796ZXFP88fqL3sCNMLzBwEIgQbb3/+IAhvN/2/7ofJlP3D35w+dpdgtE6GPKswX0Z9FsxJ6mzQUZMkW5Xulb404TKpztn6/bHvyPVtUOYuf6WMiCNElVlGAw2XC6/bajzAAueVB3v+gfwb28RmIAhB2RUjo80UHMSeGSTMN0wvg12NSiuWWyAkBmpYP31Nvhgk+YsmY/IQRoOo0wTCM2Q6J1FrcDgZ79MRIE5M0gErdAMPJCpW1mkBuowbHJ8HdF3Ly0FAK+YK66dvxP8ifsOoklDelfIqO5smUiVyucxkWy7w4izm2erhUK5aoYjkkjTcCOMyC5OLIpOPiQUAAYqJV39Ua6EZKybuKR0FDuXWzo/lMSgAGj8RoGRaQM6KYICzBUuAjJZwQUzTC3aYhaliO40lZWOmwgcxYAGPSw1rCxviMiRsXlPFdWKmq2zUXrvfVy4W5GfxMZz5oKMisCeV75WHrxmAmFPjg73RB11mVqHJW+JjC+4wCHB53acrD09ZXI1afQ6NehedQBayJVIrSyCqTtVZ2QADiDJzG4MAQDh4+jDNnH8PU9AEBEKl0+zdevMR87QMTM1AqbaJer6FWLuG//s5vikfM7OGjAvoIPuhNkc8XkEwpNRICER4DzRCZiVpeWsDmxroACn7On7oUiaZ7CbosBgHq9So2NzfgNz2k0xkJ6OlZwaHP5/Ni+Ed+SDKVxAPLf74FQNqNXTvgoZcLA5DougQg2be+VySJeYxN8ddowG24QqpnP2QsWTfI+yjGLFVMjAGTrTo5OrkTYLAfmWwOcTMu/WAjCCFYU/1ICfi41+PR70d/PHgt3un7fD9dV3y+UCyCErwL8/PyjDpWWMJYsiQvApvkNXZ4nv6vR1W5ZK/zBwEIm8528HcNQL79zxX44PxBAKJBCT9jFuRuzh/hAJ6/x1PeVlajUylT+HnJ4D/KydDfT40CM1kgHwdoLPjqceAvVrfXjvJJNJDg9vS6n76hltegRq+tgUa4jEuv30s/+gCk3YzZ/+zlcAbaApCT/yYeCJ/DjaG2EaC8ZsKwDKS9GNKuCa/mI2D2okGfD3I9YiDiYGBT85qSfQiYTRB7D5UBYeBPMx7tgp71gaplyD7INcluKi+HmhUIP4Kk7UIWmDqwTfTLFdJC2vb5wPWbcEnidlxUKkpGl1kTGpkxTk2lb82CEMSwBIvKR9xOo+Uf0//r0AAAIABJREFUwoyF61KVyhdCeiweRz5nIpWkz0QDMbFz39ncZEECTtsxUGgBkHQyDuIbAhP+VKaDAZgLUuJDBrLkqMRZhsUMSKD4K+SLNDzUKnU4R+OIzXiIHW3AHGjCyDVRuhhIKZSeRMwk+TS9mxJy3TAnI9yTkQFgLE15ZIh/yJkh4JwyzlUTTX3nG319HNyeXvfCSmvZkNGSPlb+5DqHHk/j7y2/HUblMhp2FZ5tYL3sIJ5IIZ824HpNpYK1VEfRmMXg4CAefsWTeMObvqwj+NB6TuGCO0qS0utlaeEm/tNv/Ioc2OGDs2hQ5gxAdmBYAAg5HrmcGkMjRl8SXkMuGkSgBKbVspRyXTp/TkKfZFqVbbEUaXBweAt8EG2Mjk1KoE5wQnO+SqWEaqUE27Lleps9fAyHjxxD/M//3Q4QEgUdl2+q7EO4HZ+9NXuhAQnBh/XKv4s8+xFnljAu5WxNn9wmV7hHBEnb/YCY/RFAJRIJ4Xpo8MF9jk9My3khOJF+lEuolDe3TAsPH38Ax0+cumfj4TXZD6ZagVqt0u9Hfzy2bo3buc/343WVy+Uko06hjKWFBSGjnxhaxliihMDz0HSDjs9TktD3On9oEBJ+FhFsaADCz3X51b+5+O57Mn8QcOhWdTystxLDBAG6NEuXW3E5XXJFcLIb+NDbbWcyeMtDufUBQUnYd0T7gYRBTpjvET62vfTj4rfvrMDodDz9z/tnYL+dgY4ZEAbONBQU+kPdQLkYKAJ6DfKTFOBCEGCVng4t8jlN+Ag2BrJAaTPASApYrykQks/E5c06DQpZ3mX4MeGSGA1TgEq2rNyP5xZbfBGWAU0rolgYhBDk8G0ueRwio2s1RR632aT3RBzZLFWzyOMgZ2QnF0TKbaRelr4TLN1y4Toemk2WASkytGUHqDmsBzWQDfmSFP08RmJVOR7LzEp5GQGNQ5J5I4ZsQKnd7UxHkt4jIjXMNdR+TVHCoieKKsFyPGZAArieItPXaxacIwmYsz5ipxzIRlM+7BsqCGOjxG1NJUQEVGglK50u5+dhcLIb+NDbbWcy2OliJigJ+45oP5AwyAkrbOlj+1bvy1AwVtGwK/Asqo4FqHtxDOYSEvDGDR8ffa6IevYBUaGanJrC6YcexWNPvBIZeliEWjvwob9u2A4uXTyHc5/7NMwYMDU5Cc91cfPmPGKJFA4ePo7BoSFksnmkUikBDuJFIkoG3LIhBoX8bHV5ES88+1mUNovIFQpIJFICWgYGhlAYGpSMQTabk2WZXfBEojbAZnFNSsHISeDYk1Ny+PqfdAUgBAoEFQPv/Kco/95PyLLdSrK4bOnRr0Y2W0AqzeNKCOAhoKawA/vFkjHun/LF5z73GelHfmBQsh8EVINDwxgaGUYuP7Bl3MgMCPvBRo8U/icw4/1zYPYwTp05e9fHg/tmoMhGvgnHg63fj/543M59vl+vq3whj5iZwPKiAh8slTw5tIzR5CYCt4lmo9nxeXrxTdtvlPYyf/zfT/4i3v3ud+/IckQBCM/nge/EDg+qTvPG1ri9yPkjc3RbBUuXV0VLqpiNIIgIk8h1toFlVgQJrzkIfKKVraCy1l58Ptr1TYMWApK9llj1+/HSj8d+B7aXv0vFh9rUj5K27VpYaYqmf3tpY1+W2jIK3G374W2H12u3v3bbkhKszYaqhWR2ggG2Ycdgl2IwXAOPTRhoOgYW14FBj5J1MckSlGvAQE7V6eaDADfXGdWrzUj5Fd/806COOEVKrZgBMdG0WELDci2WLqmsiFVxhKvBNj2sgg8CEYIOvuVl0M7SK5LHaxY3GBMCeD5PzkigMhgtaT2uSxDE42KgSAAiRoA1B57rCfBQviSGZEFqdZrZmcglm1itJVkRRpPt1ptwE2mWUNFZPZlA1W6KLwqxguosgVAMSbO1jKlUvgSwtAAIOSNsDY9mfL5S5nI91KsW7KMpxA42Ycw2YEx7gBmgdnE7A6NLnaIlVcxGEESESeT6rRfLrAgSTk8AL7SyFWMDJvbi89Hu4tGghYAkXJ7VKdX/PSPvglG7CqtSlAwIAYhFAJJPyJgGzYYAkGD0MYyOj0sWZGZ2FrMHj2B65hDyA9vO5t1uHoKGlaUFXHzhczh8WNmwk+NAELKwvIaDh4+CEqLpTBbpdFoyB8ouc1vdymUpFQLUqhU899lP4+a1qzh09LhwUFLJNKjLbybiKBQGBfhSxY3XK2vK6ZNBZ/dqhYA1QLm8KfsZHh7F1MU/6FqKRVCR+/LvRu3337/rctcOfrEYLhIEZZihSSZhGKZwklRJFs8xDS0NcXt/9pm/wo25Kzhy/AFxjGdZB8va2BdmdegOH4szG6T6wawQ+1EpMzsZCHghEBwbn7yr42FSIID8HFZ0toxKNSBixqbfj/548J7e632+n68r3q/M1K4sLWJ5eUk4ZycHlzGa2ITvumg2KHjS/nkaNiLc6/yhy6zI+2g3f8z/jHoSE4R0anqZ6HJ7nT/yp+LYiktCO9MlT289oz5kCZUGIcxQEHQQfLDx8z9kUjvUWAbVTcY3/J3OeoTXDwMQ/fluqln9ftxf46HHbb8CQpbptcsm6H6FwUf42n0xQKQTAOF2uR/taN5p27uBGQEg3BhvIjENZMaCZHE3htcdioFu6NdLBgZdA3HHQHkjwLUVYCjDt+/AeDxAzTJQtgIpl6oya0IjQtFcVaGemQjgu8yeUJaXfBGCEoITQ0q7CEh88dFQviHcztRAA8lsGmBphkcfjUDAAk0DUwkTY6MDcm5jvsrNhjMndBxXhGIFPiQLQgK4rcBNJrftTmoxBcKyDyOPWrWh/Ezi/B9DMm0iR2+ShIl4LIbNuodm1UCOb8AlO+NLCVbCjCGdUH4XBB7EHAwMJTiUwEpdBpT/5RteZkAqmxXUjmQRO9KAcciFMeUKcKue91BtvZEOXzxRBSuWUGkQwgwFQQfBBxs//1TEK49AoZuMb/g7nfUI7z88gejPu6lm/eDBb0Rj/Ryqm6vbAKSZEADCsfFdWwBIbPJJ0BxscnoaAwMFCZRPnDojWQcGywyub9U5U0fAjANJ5M8/80kMFvIYn5yWQJz109VqBatrGxgeGcXw6DgKg8OSAWH5UitVpTYipXM+mEn53DOfwtrqigCNA4cOIxFPSIkSxzqZSm+tJuRYvynggwT2hmNLEK+MLx3hl/D3Q0eOY+Azvxk+jTt+T73lO+Wa95ouvD9uSeq2WfovYicwPDyCodFxDAwOizIYAQSBODM0vKboo8O+8zg+95lPCcGeQINAihkQlmGxpIxAjJlFrQbGvpNT4zQcOLYFAWPkTUm/lEjE3RoPAjU62ZM4JvLcBjM5KhPK8/jZT39SXOv7/eiPx17u8/1+XRUGh+jYi9LmhmQ/VlaW8cDgCkYSGzsBSJvnKQHIi50/NAAhv6PT/BEGGLxPx/+eKtvV8we/D3NFnn5W8Uj2On8QgLC1I4GHwceEAQwVAFZ1M9OhwcerRmJYq8dAQjmbLpkKk8EJNqJ8j6i0bzep344P9jZf9Ptx/4zHfgeEewEgGiDoS7JXEELgEG69ZEI02OB6en29P/7dMQNyaMDeSlMemwEeKBjwXfWfDuhXigaeGDAwv8byLAOJZgxp0q0bwKUiOSCAWzVRJXfBA1I0AeSLfAIQGvKxNkZYhdxey0eEP8VTJOQrohIjypPECzBZUOkmq0ESc4AKzStaTZdsdXsI0OeDjaVgVNLqpRWNDEAFq7SJQo5KV3Hxr2DZV7HsyfGOWDEkEuSYKN4HwUk6aUJKsVpdNQ2ClJZMGEMsJnvoB0Ig5HjY3KigfCwL87gLzDYQm1THRwDC1o4EruVzCT6GDSCfBap1lenQ4OP0gIGSbQihnE2XTIUzFZwsonyPqDRjN6nGXs7jjz/6z1C+/FFU1tdENtl1PVjNBIYHMvCb7hYAaQw+hCNHj+HQ4WMYHlU8hYnJaczMHpIgmxyGsDeF3jfBx8b6Gs6xZGp9EYePHEUqmZJlKS1LFZlicV0C2ZHxaeQGBjEyMoEEJadpXcNAtwU++PeFc8/i2tVLMp6PPfEqCfSJfFgCSMK3AA5KLjNg99V/BusM2qmoxc9ZascrtFarwrYsAT8ERZ/+Xx/Bm9/85h2nzTVzAq6YqSH34vKF83j1k4/ecmpf+Px5IdpzueGxKeSp8DU6gSSzOQQgCQKkuIAPbu/Cuedw7epF2c5Tr3m9cnk3TTlellup49f3ETOFBOeqH5a1rUrHzlcq5bs2Hqofk0i0xAGE19ICHzz2888/i7krF6QfT776dbv24xt/6m34wD/+L/u+Hy+X8ej3Y+et3OvzyrFtDI5MwKBwiReIAtbq8jIeORIgV7vI9HnX56nOgLyY+UODi6e+VwmSROcPzRXRAIMlW2wEIZwv9Pr8XgOPbj5V3eYRApBwXEJgwexDuDH78cVTwHxdAZBCKo7xgicclT9tUezCpVK9KlF1O64wING/H0/Hu0r39vtxf40Hx3c/A8JOAKRd2VUUFIQzFuHv2l3z7QCFXi4MJnQmJLqNXkCMyPDyjQJvZjadYjyZBy6WDBxnOb5v4NKmgccKBtxaDCZLsTYM3Cwa8B3At5VDernsYTYTiORusWxI4E+1rKFMgJLDN9ktAMJYOwREfPqMEKywJIvBocG3ucBgQxEgNis0+qNZoArSCT6WWs7k/DuWNEEzRZoS0hxwJNZyGoqcEc05OXhqWLISMeKT4rbsKRevjRRE5evAuIl0MoaGH1dEdjeAU/dQtw1Mlkzks2kVQDZ92VYmGW8pXrWUsQyth6XABzvGzA4BSKViY229gtKpPIzDDRizLowJT26KwaU4JnPeVvkUgQXfHoUbAcgrRoA1RwGQTCKGoawP+gx+RomgCMAIkxG7PVR7+S4MSPTvM8lYR+nen3jkn6J09WOobmyKbLLvOah4SQznUxIEJzID+PCfPY/m8FnMHj6CMw8/itHRMQm2r1+9hIcffQKTU9NyaMLfSG8j8vBkblfLwgMaGRlFJqNMLAUcNBoCQsg3YTOTWSGXMzBiaVUmWxAyOTkcPB4VuF/aAh/MRnE7WlGKqIViCLzOKCXMMjrPpaKZI1kHUc6KsxTKhE3DQspoLtzA8ZOnMT93/hYAYiMtvIdqqYTLl87Drdfxpje9DidPtoxUWoPy8z//85iamt7id8RTOcliEPxm8wNSXkXVMMV5iuHiuecwd/WigA8aMxJ86HPCAH8bEqsdMItDcMOsEftBkKJBDUu57tZ4sB+plsFkNlcQXkqYA6MBSBh8tOvHf/hLZeb44T8DPvCPfmff9kPfg/t9PPr9uL3nFZ9tohTYBGp1SzIglUoFr3wgjZx7GTFyCbs8TwlAbmf++G9PqwyGBhccTwKMKPj4vr/8BzLUUQK7Bif6e3097HX+oJJiu7hExycajGgVq6AZQyYRYMEKtmIZ7lsDEJ01CfNF6PvRi+dHeH6Mlm+Fieyd1LO69YNmhn/rPxpbalz7tR/7ZTwIQvc7IGwHQKLgI5yB6AQ0dgMg3eLCcEYjWooV3Te30ymDsgVAwjvjTcobraUuK6DgZAEYjhtYrykwwizFIdPA1Q3gwYyB9aKJpuPjuasqI0JlrEMFA7E4sF5nyYdyJhfqBH1CfJX5EPDBsqwmYJpB6y0ovzeQW1IARAOHzLB6e81tGSx1ihmiLpUeSsnb6ULLlDDeUnCt00TRbyrOiWRjDGSS5G0YcghSfGUCuVQAinSNF1h6FUchb6LmxYXbwZYz6WAe4Oaaeit0ZDWJ4UJWyl8cz0eTQW0qIS7plN3le3CPwapIujJDomR56UVSrTewul7FarGO4smcKsE64GIhrUjvzcsQo0CCDDadug7/5OdaxSrwDaRMYL0RbK3D7zUAaWc6SN+PvXp+RMu3wkT26FsuTh6/PPm9KF35GCqbLOuh1rqFeFrxOjZrDYyNjggACcYew5Fjx/Hwo4/jwIGDUgL1wnPPiJ8FA2oS1AskUqdSIqtLYiZN8j7x8T+VbY2NjWOgkMPk5IR4yCiVK5VFItdEZScI/FxU66o0isscf+CMEM01oCD5nLwKHgNLvwg6dbZDcYm2wQfXIVHadRpSBkYQw0CfPCGR+fU8lDY2cPXyeWRD3KTwPXb01COoVsp49jN/JZmYkeER5PNZvPvbvmXHfU8AcuLECQEHvO7J86jbSvWKfJYTpx7GwNCg7JdZkHPPfVa4HocOHUU6q4BKt8ZjJVhjP9jiCfrxkOQel37cjfGQ69N1UWNqUzhjJk4+eHYLgHzD+9+C/+vNPyZjzn5Qzatd0+CD3xGA/PI//O37qh88ruc/95ld+xHu2/04Hv1+3Lv7g1lIApDNUgmLS6tYX19FqVTG33zVGArOFXhurOvzlDK8tzN/hEusokBEg4tfPP+eHfPHj73qF+QS1iT2KPjgd3udP7iOBg36/tBxSfh+YeBLAZyic+tLVMrrrlaUx0eYC/I3Tqjyrl7BRzvOCNePqmiFAUj4DXunfhB8oGJQ4UdAyH7tx34cj+gL9/0EbLtlQMIlV+34GWFORrg8qpfSrOi64QxHtNRLXxPdOCQy9zMDom9Ipi/1jaxvJn3z6RtdvAMDA0Nx4JMrwFNjwFo5jsvFAPYavTFcTFFt1wEWywpYuHZcOaMLAVxlOeRvKdNS5VZmrCl/SxlGC6R41QCZy/YWABl7Kg0/UHXvZiIGi9kHqR1X3Z3OK2+SVNwHM8glF/DsmNo+jfqo2pUGspSCZeYkzt+BRS/A4aEAVhCDm4ghb2QxWmAfY+K8fn3DQ6XiY3OdJww4dSMlAIQywDQf5Nsq8lIyyRgyLPtikCvSvK2faCKVNFGtOtis2Fhaq2IlBEBWB2vwxlQwpgFI+KYm2bzdA7yQACrurWCF8rqbdeXxEa7lffyAAlS9go92nBGuH1XRCgMQZl3M48CvTH0nSpf+FBsbDNYB37VgpnISKJfqTYyODAoAiU0+Ia7lZ84+ikOHj6JeqwnAoBrT3JWLGJuYEl4I/1uWAqQM3K9cPi+/z0xNYnh4GNNTBCwtt3O+6ZeSJBNNV3EzmKmwHQdrq2tiivjFb/mKrezH5QsvwKpbyOXII5kSAKJAx3a5Ff8WQCJlWEGL/2FLhoX7EfBD00JZLpASLErbFpdbEiyRCNpM5YUsP3/zmgCQibFRIeJrKdpowE0Qwj4xOHEaDWwUN+A0XHzxW79iC3xcuXQeLOFgVmTmwMGeAIgYOjq2KGERdGjwofd/N8aD2yag4nisr63LeHzZ279qq8sEIGw/8rf+jZhT7gZACD7Yfukf/uf7qh+UdeZ1wPHo1o/wWN+P49Hvx729P3gvbmxsYHFpCdfmrqFYLOL/eMsRZKwLqFUTXZ+nGoDczvzxQ2eVCSEbCenahJAAJAo+wvthNoTLaAByO/MHt7uXuIRxCxuDeHp6aPChTQW1hC6X0cFnNGMRfeby707gI7psJ/CxWz9oZnjmlwwBMxqA7Md+ROPE+3k89juwbfyIUsFq18LlUO3Kr6Lr9LJM2x2FeB7h73cDHNFtGW//tXiggQcdQTVpKwpAWOfINwn65uWGdNrtPKuYWqBBl1LZlRSWbrgi7zuWSmxzQiQyD/GAW+slkq4sI17VviFlXV45QPwTDQEgU29Nwmd5SNpALGXATMdQtF08MGLg4irw0KiJfNJHVbIdMax4KgPB4JjE+nhSSZSOp2Ogt8aqErES5alDIwFiKR83vACjiRTG4mkMxJLwbKC8HsPcio2NDQ/mUkqAxSMW1ZwyyKTJOTDF+8Nq+BjIxFtvvAmCFDHdVyx4kX21nIZkPhZWKyiWbBSP5WAca2BtqIanXtEQHg4BiAYKLKvSAEMH+fqhThCgAQjHgr/T00ODD20qqCV0uYzOqvRSl9tp8oheQFHwwe8JQH6p8LWozD+DjSIlVgkIWKoWg48EbGQwmEsKADGnnsKhI0cFgMzOHpKMBQ316MR9fe4yZg8dlTfILHHSAIQBc3lzE6sri5icGMfU1CRGhrc9ZEQVSkqPVMGR1yKIE1CUSiXcmF/E8OgEpmcPoVYtC/jgtTI0MoKJyRkBHgQbYRDCbApLr+Q7ut43aYqpsiuaBK7Bhyan0x/k53/mX+Prvu7rdpy2D33oQ/j6b3q3ZFFq1So2N9YwNjqK8bFRVKsqExZtDzz4IIKWyhWvY5ZlLCytYGRcmS2yXIrHw+9GxyeEQyMgbJcMiKhftfxQSFJnFkg3fnc3xqPZMj7k+dLjMTI+hdlDR0SJ7C83/4lkNNh+/bs/3PZ8hEuvuMCvfdfv33f9IPhg43hMHzjY6Tm+4/P7cTz6/WhlB+/R/eFYlgD0+fl5XL9+Hddv3MQ7nvIxU2hgY4PiJ3ye8uWWccvzlADkbswff/GjqjSL3I5u84cuyeqmlBW+4DvNHwQftxuXhGMVvc+9ckJ6ASDtSq+0/K/zwwG+9XcMebH7YuOr+6EfL5fx4HWwn4EtwQdbGID0Wn51OyVX0ckrqm6lj2HPAOQrPoRA11F+9MpO9+ndbr52Rj4skbLLKclwZAYauMwXwOSCWDFMZJMKYPDhGTcQxFgOo+JE8j8IQFKZhpR3NSsGvDJgF5lRYA4XMHNALEsndmDFafll+MDbH4hh0wlwrQKcHQb+6mYSiCmiLY8nlWfRbOvtuCniQQh4DOScADg26uNKw0csFWDczGDYTCHnJWFX4qhXqMDl4OqVAJV6E8fPD2E26yOfTWEwn5U33z5icFvBIUuwWHI1kE0hy5IcxGC5DZRrFspVC5sVCyvrNaxtWigezaE6Y8GZtiUD8nceieH5T0L4HAQe2p2cxxgFIORfMMOhQQWX0VyR8Gf6wtkrJ6QXANLOuJDyjRcKwG9NvR43bwCLc8uIk5sjWSH6ocSFzzMyrDIgBCAzswfx0NnHhEheLpckA7J48zpqtZqY5fENMgFHuHG5GDyMjY1iYrwl/xVaQIMQAQ7832xKWRV5F5zYfSOOXIGlSwbSqYw4mOfzA8jmC1sARAGRUPlVC4RI2VYLpAiHpLXcFmBpNkWFq1ouiYrT7/zWTiWsr/nav7sFDmr1GkyjKVmc0ZERvP/9728LWJ5++mklp9Y6jywJ4xtSmClQNYdZwWw2LzwYEugHhoZ6AiDdomKes7sxHgLU5Jwp/w+ORxBLSj8I5j5r/ws5rG4gJAxAOoGUMJB6KfqRyeREkpnj0c7jpSdEElropRqPfj/aj9TdGg+CD6teFy+jpaVF3Lh5E//yPQNbz1OlJK7k3qPPU/ttm3dl/tClWebf2d1lXWdCNBG903Xebf7QvAlmMu5EXMJjCL9U1apY/LwXcno0FuqUPQmXXhF86BIrgpD92g/GJRuev8VT2c/9oDLafgW2LL3SLZoBiUrvvliy+W5zUhTEdFK3areddlwRQwOQdjfUbgBkt4Pl91Y5hYWyeoPE7MiBgRaZmMaHLfAhwSlRiOLLIpVsILANWOtJpZLlE7AAsbQBJAIsUjo3qQDGMfKUA0WWv1QBnEpKbYcAwzQwRhWltC0E8LLnqX0S+LT2Fe3DcCyFApJI+XHEvBhcy4BTDbC+FIP5pxkBH2yjgzn5n6CXAiAAhEiJAW0qbiKbTiLPWnqaELoeSjWCjzqKpTrWS3XML1ewfDAH+1AdjRkHhx9VgGrw2ja/45mFnc7ku4GCTgaDYfCiVbG4r04eHuFzEt1np7dfYdWVb/jKGN618lpcmJuAtX4ZQZPcCyWzbLumAJCsYYkMb2LmVZicnsEDp85g+sAB1ES9ak0yIMwyiImezLg7G8t3SsU1jI8PY3p6GqnQm/vostoPRpkPAgvz82i2AAiJ2plUBtlcTvli3ML90FkPlQG5FXy0SrNaQTWzCZS0tWo18QQhF4RggWpeNC+UjETL84K/Ux2sWt7EyMigAClKBf/kT/7kji58//d//xaYkDIs3xe+x/LyMvxW4D4+PikAhJwZKkvp7MduGZCOwQFL1mzrroyHPAta4IO/Ly4soGkkBIDQd+RP59+zdVgEIVGAEc1+dAMgHI+Xqh/ZTE6EDsJZpV6eme2W6fdj9/t8t+tqP4yHZO0poFGtYu7aNbnHeX/8+P85tvU8ZTmrPEPaPE/dryhu8QPv9PyhgQXLsnabP8gLYSnWi50/dMB7t+KSF2MkuJskbxh8aDlg8jxYYrXf+9HO/0Q/p+5EnHivxkP3Y78C290yIOG5I8oBuZMZEO5Hc0C6SfTyOw2OoqCI2zBO/yKCTmi+04XVzqCn3aTZbrtR+bN2bx/CNzqVKv7okiIVs+VCfNSR7E5n0zvRj0EjhWQshhRMZIMEzIYJay2BehUY/h+meCkM5VI4MD6IVFJ5RDRoRud5LXlXup/HkIzHkUklkU4m0fCaqFo2NsoEHzWsbtZQRgPFm3UsvSqO7EkP6QdV6U353Ha2I3pOOwGQdr4dbYOY+q2BfFSusR0oCSuYkMD+6fltB/uoI7o2PPy5gyfw159qH241/UBMHT9zpSwZkNMPncXE1LSoYJVLm7jwwnOyItWq2HjOWYIVbeXyBo4dUaUt2Q5EZRWUKKlZ23YQT8Rx5fIVnHzoFULWJgARYNHifOhsRlv+R6v8KlyKpUq1KNfrCS9E9mPVJQNyfe6KHBv5Kzv6oQGIQiKo1yo4eGBKVNXYjzB4EOWqVikVfxeFnIYrGRvWhz/w8CvEnJBcGeU5o8jo8oa0hxKs6DnlW13ug9wW8j/uxnhwn6xz53iQuM/xOHX2CVH3otAAW5RgHgYZ/G63Eq37pR/t74DeP+33A+j1Pu/luur9zLdf8l6MB+8/liYuLi5hY6OIy5ev4Ee+qd7T8/TKlxU7lkjtZf5oZzqoPT7CJPO7NX8MnNnOWERH4gsxLml3Ne7H+Krfj51VRhIfFFRmg+PZS7z7wt+/lQMSzoDooL9XALIXYNKOiB6V5NVjvBsFpgZbAAAgAElEQVQJnsttGRG2uzC6OYbezoO8nQaz3l5Y75s1k2HwEd6nBi7XfmVkx6Ec/raWDm3o0731I8BgPImcaaIQSyLdNJHy4tjYaCL732LIZ1IYKWQxMzaIXCYhGZU637KKgRuJ5zQmNMW8UIzsWt4GVcvBZtXC6kYVa6UaiiULmyUbG0+lYRxzED/hwPdiWz4g7c5vNyPB2xmPdprxenthGWCWhIXBR3ifGrjQfTd7IoGfwuwtEyaDfLnoDAMrpQbO3agic/h1OHbipKheFQoF8fagiV7TawopvFurVTdw/MRJJMVvpXsjoKDy0tLiIqrVGs4++UUYHZvYIqLvyGy0yYJsARSdBWn9FGJ6i5ROAjkBCEnyDNzpJk7SOo0DJcMnnW/xnKSEQp0Ly6rg8OEjSMa3wYaoXIXARxiEuJ6H1ZUV1OsWHnnqdRhn0M7lW14gsqeQqd9u5yb8vQJRVP1xUS5t3LXx4D71eNRqdTz6ytdvgQ99PO0yHb2WXt1P/djL+Y8u2+8HsJf7vJfr6n4fDwIQZkCY/bh06RJWV9faApB2z9OwE3q0n3uZP6LyunpbYZK5/uxuzB/dxmhv83nvo30n4xK6bHM+7/ej9/MfXbI/HttnRMe7vK4uf1ejZyf0TkpX7UDHXoCIPrJ2crydRrwd4d04/tOtWqbWWrvdNC/+clJrtsuA6M80+NCkKxLf2SiXF0aGHIww8DBfdUCWa/7l/NbhtQMivR573jQxkEhgsAVADMfE5kYThT9QpVUEILPjQ0inTDEbZB277XrCC2DQmGD2w4whY5pCX7Fgomo7WFqvYL1cR3GzhlLZQqXWwOaTGQEgxtEGeHFVP7/TMNFv7h5c99qvdsu1e4OlP9PgQ3NKyDtho4pWOBMSzZoMPBTD+71DuHIJ2NhQe1V+Gy2jSQNYKzXw2bkKMrOvxIHZg5iamcHw8Ki4/5I3wcCL/h/pllFd9Nj5Bt2qbYqc78TkpJRq0cxOyZiqkr/v+Z7v2VqNZU2WbQvfYHVlFa/7krdiZHxCkc1b3h6Km6Dld7d5HtvgQ30nJHTPE+lnZkOoxMZsAX1BCELIXSEIIZmewUQ6TcU0Re7W4ECDD1G1sqsYGR7C6NhYy609IRyJpqfkdsPgg79TBWtpaUkUpF73pW/dkf0IL99L+ZXmxvDYaOJIUjz7QVleepncyfGIjiHL6PR4vOHNb78FgHD5aLajEwC53/vR6z3a78fOM9XLff5irqv7eTw0ACHH6+KFC5IJ+Yn3NHt6nl77ksqOrr2Y+SPq+cENaold/r5bBuROzB/R8dkvcUn4uDmf9/vR6522c7k7FSe+3MZD80C6qWB1yoDwXLTjcEQleHfzDQlnQbhNnQHpZEgYHoOoR0jXDMheL51HDtgIG/1w/fBn3cqvtEwewUfY1Cb8O7dH8pj3WzNyaLFHJ4BEDEY2Abi+8hYhE50B71IZLw6EBHj1QR8L63kUkEC8YcKrGDBdG8Z/zYrbOSV4x4dyGCpkxAG9GVDlyhOuB8FHwoyjEI8hHwMano+bToDVUl0yIBsVC9WqLf8t28XGWQKQBoyjDozUthP6Xs99u+WPj3ughG+4hT/rlj7X6lkEH2Fye5ToHnVap4Mt2z933gF3/TwWF2xh/UuwTiI4g3wA62UXz12vIDZ2VjggswcPYXR0XOR3Wb7EsqRUKiOghO7l9Nxgo0kem5QHbaxiZGRYfESSiYQQsbkPAobv/I5vx8c//vGtrr/+9a/HD/zgD0rZUjpXwLGTpzE0MirlUTwmoiNdihUGIWE1LJHztSnJ6QoAIbeDKlH8mzX62jeHqkHMHtTrNVHuIjgaGBhCPJGAKEAZBsy44oNw2Vp5A4NDgzjILEgiISVnVE7jcgQD0WxItVbDzRs3pR80OiSQYrmagA/x1VCZlG6N/WDZmAp4fZHiZfZGK2JJZqZev2PjoUFh+JjKlQquX7uu+vHAGYyMjUs5WbhFAUcUkOyXfux2P/f78eLu8xd7Xd3P46EByPUbN3Dh/AXUbRtve4WPg0P+rs/Tq29sr6K3W3/19+0MB8PZkFf/c2zNKXdz/uj1eHtZ7l7FJTyWXgjtvRxzu2X6/VDlSu08O9rFiS/H8QgDEAb87fgX7cjeYZDRCYT0+jnPa5T/0Qv40Nd02D/kjgOQsOGPVrIIK07wIMLOoPqg9sIrYfYj9vgEkE/BGEgCCRPwfGDNRlBpyM8XC0BoK0IA8uy1FIZiScScGKZiTTy/4OH4xwdkN2MDGYwOZDE6mMVwIYO4STUSD3aDb6xjQjbOGEAqaGLV8rBeb2Cp0kC57qBSc1Cr2rAtR8qMlo5m4Ry05P/UbLxrCdZeH1wEG2EfEG1QFSaic5th4yq9j73wSvRERPldNrq5/+iRrxQAsrTEgDsOu6FKe2jSyIC/WHHxws0qjNGHMXvosICIyclpFNfXJHNQKSmHesrpkh/CRvdxZpgYLAsAKW+ikE1hcnISE1Mzwu9gY/bgvd/5HQJAzp8/j1OnTsnnBCFf9dVfjUQqixMnHxQJW5ocJhIJEBa1y4RoaV1NTifgYJbDsS3107GxtDiPAh3Jh4YFBDGIZ+aAZViUldX9GB1Tal1Nz5dsA4MnGo/VahUp7RsfHxcSdlwMDQ0YLURDM02d2eD+6RGwsLiIZDqHEw+clgzI4NCwZE965X4w4NXHz+OgT8r8jWuyneHRMTknXOZOjYeokbUMInkO2O/19XXcnJ/f0Q+6ulN2Odw06CAPJPw7l9F///Q3/ns5n/dzP7rdv/tpPPr9uLv3BwHI2toa5ubmcPnKFViWg3c+ZeDwqLHr8/ROABBtOPiBK+8G5XfZwqaEVMIKt7sxf+gXWXud89otz8D9XsQlvfBbb6c//X4onkQvpPcoqZ3n/U6Dw3s9HpqAzr5M/iNPwEcUhLST5N1LGRa33S0Doq/fKPDpBYC0LcE6+q/TqjD/NhtvvqjBSzv96nbSvdFddzMIEvDxxDCQy8EYSgO5BIxEDAF1azcdBBsOgjULwU0VwO41C7JaaeBvP5LCoJlGupmAWzXxwk0Py8se8N8LooKVSiUxPpjB5FAOY0M55NJJNH06LrpouD6cgPXtTXheE5t1F8V6A2s1F1Xbg+O4cGwHTt2G76lyqxuviKNx0EZjzMEgZYfvQCMo0C7oenPt5Hk7KWeFD6Gb7nun+t9feOhrBIAsr/jwjQRqlgvfs2EEvjihe80AcysW/JFHxIjwgdNnMDk5A89rYHVlWTII9OegmR8bCepsVIAi+FhbWULTc0T1aWpyUuROqTikievf80/eK5OmbgQhBCBveMMbJWCfnD4gwGd4dFwUqpT5oCqvCoMRMcwU/w9VfsVAkSo1kjFoOCiVNkU2mORpZmuY5XAbrvSDwTu9QAg2CTLYhocVZ4nbY/aDGR+/2ZBjpwoW+5HL56UfwumQo1FEes91xf+D5VcLC4sYHZ/E1MysZE74OzMtJNbvlv3g/qMB7+bmBoprq5iaOaBAUKgfd2I8QCd56bcvAK1cLmNhYUGkRjkeuh8jYxPSjzAI2QsAuZ/70e223k/j0e/H3b0/mHnU/I+5uWuS0XznUzEcm4jv+jztxgHpdVqhghWVrvT88e5j6jlKWV1NRNcSu3dr/jj0+K1k3V6PP7zcvYpLOvEV7lTQ2+/HraPfLU58uY5HVAVLA5BnfqiBx55ObgGSsPIUz1y30qt27uj6bEfLrfj5iwEf4dELb1Oc0Dvd2L3cPBxoLTm32wNiN/DRizPpzefOyhtuYzQDDCRhkJcQjyFogQ+UG8CGA9hNyYLEv3qhJ+Sr+5E2TYylUphJ5TAQJOFWDayvNnFzsYGNeSD/bA6zeQMzIznMjOYxMzqAXCqOOALEPQ+bdQcbThPrtoey7aFkeahYLiq2UlpicOo4DQlK/ZYB3OLRDKyTNbiTDtylnRyQ8DntRTaXgIDcjV7abpNHL4aFej9RIBIGIJRYtRyS8mwETRcbFZYVBbi8ZKE58og4oD/40MOYPXhYSPwM1sk/kIl4aQHlzQ0pF2Iz4wzwHfi+Up2iChnL3pgFYfDOwDmZTIOmMu973/t2nIYvf8c75W9yMhjk5wuDOHDwkIAQBu2JZEo8MkHhgFZJlvhIUj+6pXTFmnQBILYCR8xwcL/DI2PiJK7gghIjqNerqFVrIgNLXgt9Qfh2k9VRppmQ8io/aEoZlO4HsyDcHgER+0GrMW2oyKwBwUepUlX+JemsAJfCwNAWCGEGjiCE4EWZMd7aCAK2FLvYj9KmcFYy2awCH/FEi6yi+nGnxkNVuvmS/SD42CwrUKb7wfEgmCIICffjQ3/15aJ6Fc2AsB8f+tTb5Luf+ebfuO/78XIZj34/7u79QQL61atXsbS8IuWonC/e/gRwYiopAKTb85RGhJ3anZg/wupYd3P+0Nn0dn25H+MSfZzdiNPRvvT70f5KvRNx4st1PMIApJ3yFfut1afCv3fKgkRHIFwepb8Lr8vP2qleRXkk7UY2yv/gMiLD227haNlU9GbZC/DoJRjmMtwnwUw3t1ICEGTiKvNB++9EjK/FEdQ8BGs2ULQVAGnxQAhAwm23fpA4PpnOYDadwxCScGsKgCwueliaayL9XFayILPjAzg0MYiDE4MYSCcR833YdQt21cJnS47IzJYtDzWniYrdlJp+BkwqgKWLtgPPVsdZOp1B/IwF86CD6oryqoi2aNlUdDLZC/DodTy4T4KZXk0MtcoKJRTfu/pV8IoXWxNmEo5LAOLAtmwpVXObAa4uKwBC/sep0w/h8NETiLEGDhAAwuBeDLmuz6FYXEV5g0CkiQMHZ6UUi+eSWQFmRAqFPCbpB5LOSfCqAcvg0IhwG9jGpw7AtutYW17G8hJLf9LIZnPCNRkcHpHAn6Zr2Xy+BUCYdXAE9LBcjuDC93y4DVtKfa7PXYVlV3Fg9ghyuZy6kYIAZjyp/GbIValWUa9VJduxuHBzq7yM18LUzLSopHmUviWpvl6XfkxMTSGVyiIWMyWzxjMyODwqfSV6mZhmPyysr6xgZXkBqUxGFMMYyGteC//OFQpbQ02wE08k5RqUe6PpS98Y3MxduQTLquLQkePI57fX4fL3cjzYD45HtB//5dzX3AJAfu29fyD90ADkZ7/1Q/d9P14u49Hvh7qt7sb9QdNKZsNoUEqzqps3ruHGtTm87th6CIB0fp5Shvduzx8/dHY7I9JtLrmd+aPTdu/XuCR8vL2UCPX70WsUcutyvcSJL9fxoAQvmyahdzIgDPe/kxxvO7Dx4kdFAZ9e2o4MSCcAwg11ukkIPnQg38vN1stBadBBABLdL9fX+xMAIlbjSeF/GNk4ArcpGY9gxUKwagFVF0HFQbBp4dR3LeypHxqAHMzkMGyk4NYNFFeauHnDw/I1H6nn0wqAjA3gzOFxHJsZQcpUwXCJHh+lOl4o2lJmtFRSxGnG1CzHkrfOXhNe0xdStWfZGB5IY+4oED9hdwUg3E4nEELwoQHJbmaFvYwFl9GggwAkul9+321/BCDftfwuNDcvoVxLo255cLwAXsMRL5R8CihWGri2at8CQBiQM1NEoEECN7kULFO6eukC0umkBPp0lY6ZcTH7Y3BvkexdtyWLkh+gmtSkABQ2LVWZKwzI3xwnjgObdqf+7F9/Ukwk+YaeruuDg0MYGh2Vvx2rLlkVWmUyU+E6BB8NrK4uYWn+hpj+TU3PiNt1a4cwGbi3XMvZD4KFcqkk4OPa1cvSj2w2K+VjsXgcdq2u+mDVJTN26sxDqh+jE5LFaG1KtpkboHu7up54PMyE6H587tPbxivktpDPQWI3m2NZklXhymHwsbqyiIWb16XkaebAQQwNj25dIgywXorxiPbjf61/R1sAwn785qffLt89/fb/577vx8tlPPr9ULfI3bg/9Esq8uRY+njj+pz8fHL6Jg4MuLs+TzsBkP02f3Sbp+7HuOTFxEH9fvQajWwv12uc+HIeD4KQKAckavYXPbPtlK6iIIV/tyu56nVbvQCQaLlXxwwId9qJ8KNLpTjIeyEF9XJRhNUM2pVkCQBhy8VhFP43e28CZUl2lgd+8fY997WyKitrr+qu3ltSow2EWKSREAhjzNgCAwZ7bIxtRmweQCzCtjzjMcvYHJnReDgD5hjbh2Ewi3XMvggkpG71Ut3VtWVlVe759i1exHsv5nz/jZsZGfWWrO7q7spW3FN5MiteRLy4cW9E/F/8//d9MZUNYRkWQcdGA07ehFO3gYYNYzGL0+9++q76wRKs6XgCRxIpjBkJtJsGisyArHRw9YU2OuUIHrMjODo1gifPHhEAwjp907SwU6rj+mYF1wpN4XuYdhdtSray7t1qw7IVAKERX5dv7+sNlBYzCI210T1iI3G60TcDokHBIC13fnY35PGDgBWv6lWvkqxeTreTT7QFgNTXnoXljAvvpWE56NgWKjUT6ZiDfMXCja39GZBjiyeExC31TgRB4ghcFXL05UvPYXZuVqRqM9lREYli5mBz7SbMRgPJdBZHjh3H5OQMcqPju4R07oeAQxsGanEoBg/edvP6NQEBzDYwM8IAntkEAhACEeXX0ZAsBLMx5HeQo0JANDk9jZGRPT8aZi729cO2RN52bfUWrl6+hJnZGYyPjyOdHXUdwbvY3rgl35VMZTEv/ZhGbnQCURLrXSlezhlV4kVpXnVM/n6s3Liu+mEYUopFUjdJ5QQgbKwnp1EigRiBHX+kH5kMpmdm9wEQlpS9UePh7cdP/Y6SU/aWYH3qe35D+vGbl79FAMg/fOqH7/t+vFnGI+iHunO8FteHVtojB25rc1NA9fb2Fh6bXcGYURx6Px0EQPo9G/R9/X56fgwKTe/HuMQf2xwkLgr6cecoH+S8cathceKbeTyohOXPgLAsijwQP4jwOpH3uqZ6mQV61xtUkqW/qxeQ6fVdfhK6xCMkoR8EGHh3aDX3B2/87FbeuoNrcRDHUj3hvBPK+2aAmQ9vxmW3BItf2mwLyEAqApQsOBt1BUCabcBuIzHawLH37XmD+E9Kr35sldq4OJXDbDKB8XAMaBmol2ys3+xi+YUOnHoYj7YjeOz0HB44PiNlWCzPqTVaLgAp4/JOU8CHAA3HQZPEc4sE9Q6sjgIfXdtGx2xhcz6N+HwXWGwhdMoSFayDAANvX9qtO2v9dyqd3SyFXvcgTrj6IeUFHt4MCDMf3oyL3rd3GRVMfqD+fjQ3nwdCY6hWTTRIy2m10LLayMS62K5YePFWDZGZR6QE6/wDD+HoseMiactG3ww+4Bn0X770PC6/+Bwmp6YxN38E6UwWRigsMrf5rTUpXTJCUZw+dwFzR47uEtG5HzHzgyG+FgQhbP6gnW8dyc9YX729e1qZEWDwzkb1LppKEkhurK2iViujXMhLpoPcD/ImGMArbodS4mKAr/pBeWD2o4krL13ClcsvgGpYzJqwH8xwNCh3u70uZVrsx6mz56Uf0k/3iLge+Rg8loP2wwtC1DHZQrhnf3U/SKDn+aAjPM0gmQHS/eD298N4fPx3v1/Ows/97V/G9/7ff0v+/vlv/xXpxz/6pY/I/z9y9rvv+368WcYj6Ie6zl+L64P75AuT/M42tjbXsXprBflCHo/O3MSoURx6P6UK1pvh+cFr+jDFJfrB4Y1V9LKgH3vRyusVJ76Zx0MDEE1A78cF4TnwenT4wchBMhbchzYb7Kd05QUpw/Y50AfEawnf76LxB+1UePK28ZQCJzQO6nUx7lvZvckchHzOfdH/I/ToDIypFGB1Jfth0AWbJHSCj1JL/EAcauWCtfgW2tdUGZa/DerHWCyGM2MZTIQTiDajuLls4dolC6iE8VhF9e9dDx3HmYUJTOZSCIcM1Oom8sUqbm+W8cUdU0qOuo4qlWmaLZgtBUDaIkfaRYfZEJoTLqZgz7WQO92FMW/vk+HVD5JBWQ0/+Ki09pPYc3EFTmhI1Qs4+M+Lfgt2xwnzLeinfqVLs3505CG0zIiQumvVJiybx9BBsdpCNmlgu9zCpRUaET4palRnzz0gJUA6UObvZDKF9bVVbK6v4ouf/0tMz81jZnZeiNd8ULP8qlTYFiDSth2cPHsOJ06d2y1J4j4UACGRHMLdYPMCEAaxHI8/+r3fEdlcStMunTwjMrn8LL+9hfmFo7hx7aqUcyVTSbWPcFQczkX9amJKwAG9PfhbG4K0OwpMkdOwsb6GrY01PPf05zA1O4fpmTlkcwQYhhx/ubjTsx/7TAhfRT+ocDW/cAw3rl2RY9rtRySGZDKJqZlZ6QclpHf74Y65BiH3w3j83J//tBzVNy1+m/z+Tzd/SX5/x8XvPVT9eLOMR9APBezv1f1K3avbKJX4QmRlF4C8d/EK6k0gHokOvJ96ZXgP8/PDK8N7v8clvZ6VvQjmQT/2ztRrGSe+2cfDD0CGxWrez/0yvcO29WdAegEML0Dh/u4GhLxiH5CSG8z16gAnF4GJnmR6nVfjZkr53eiTo+iylj8RlZIriSzblCfqKvDBzAdJ6WGXAdx1YIwnxCG9nxxvr36w1v5kOo1TuSy6lRBqW8BzzzcB28CjayoA/YZ3XJDsx0g6gUg4hHKpikKxinKxij/ZaIrMbNN25GHSqJswyfmgGZ+Q0R1E0EWxYmLtdALWggl7toX2iC0eGq+k1dw37r22JQghMNFgZHc87qHLuh+Q/MyRJ9BoGIgYBqqVBizbQbvdxU65hclcRADICzfLyCw+hfkjCzh55iyOHt3LgBAU2K4k7/K1l7F2awXjE+MYo3lgMiVgoNmsSxmO1TKRL5QkqD97/qIE2poXQUI6OTheAKJBCL1GXnrhWQUoxPeiKW82CT50JoPgJ53JCXld1KFY0tVpC9E9NzIiWQNmKlSpkvItIQjRQYnux87WJpavX+nZD+7b349zFx56zfrBLIi/Hzx37IeYIA7oB+vR75fxCPqhJKuD8WA54r27zt/IeSVKcV0FQFZvLUtWliVYX3NyGdVGF4lIdOD99JX6gNxvz49XKsP7escl/uftvfICCfrxSqKgO7d5M44HlbD6OaEPOmt+ad6DnOGDZDc0ANH7G5Qp8Sp0MSOzK8PbC7HrwfN+FoqoMhY2f/bD36HRWALe9V8pEBHw8VAO3UQKoPcH3zJXLLfUqguYbRVhsjye5ViJMBALK4BCed5WHc715j4QMqgf2UgEc8kkFqJpJJpRWPkwPnepgkdupKQLX/noSZyYGxMFLN3q5Rpq5SpuF6p4vmiKypNpdVGtW2g0CEBsdOgC3nUkIDZNW/gQdEIvTTVEgrcz0kbnmtpjL8lEHeR7PwuF90TM/NkP/3hkIgyu7xQ9Y3bkXjQvCPk3x5+C2bTRsRQAaZhd6fdWycLUSBRbBCDLRYyceIeUIy0ePyGZEDY+hC3LFH8NyvCyXKhr1+EYUeF2MEBgZkB5Y7AkyQETE41GG2cffFKI1/SV0ER0BicsW6JaFiWcWdZ16+YN3Lx+RcjXR44uIhZPIJtV49lqKb4E1bFYWsVG7ke9XtsFFtevvCzLT507j5GRsd3A3XseD9IPHuP90o9RcmdcAHK3/bifxiPox/11fQTjcfDxUC+ouiK+sbJ8XQAIs6fvP3sLVquDaCQ18H76+SdKb4rnh5bhvZ/jkn7PzF5SvEE/+kcY9ypO/FIYD78PiL/PvcqyvOsMy0541z1I9oPr+wGI3ofmpOj/+93TuVwyIAzG/RmLfqVVemeNtgVzf/WVpIh1OzqxxxN5tZmP8FuPwOl0YYzHmYOWrIdDuV2Sze0upM6HuIjlWAQeJKYnwjAihhgTIm8CzSq6G20s/d2dfWPWqx/xTgzHUimcTeUwYkdxY9nCC1cbeORWEm9/4BjmJrKYGcvIj271UhXNSg03SnVsNVqodxzUzQ5K1RZqDZ6rDjqSrCEIYRBMM7aGABActRC+qCTMyAEhSPBnLPqVVunvb7Y7oBiYt1keVbTJ3B5P5F4Bjv63FOBjRz6IbukaKiUbdtsQABKLhrBZsjGejWG73MQLNwrILb1dyM8EIItLJ2SXDNyLhR1srPHhe1s5oIfDQq5mmRRLuSanZqVUSJMkJianYTfLqDVsnDn/oEj6Ui5UgxDuV9zTS0W8+PwzwqUgWT2VTCMaj+2Cj159IgghAFGGgDQjbIq077Nf+CscP3EKM/NH9snX6n0E/QjGQ4PaYF7tyTsH1wfQ737Fc0OjTr7sIAC5cfUKrly+hK+8aGIh54DqvIPup8yAvBmeHyzBup/jkkHPPv9nQT/2n5HXIk78UhkPll+x9cuADFLDGkY4959DL2AY5HTeC4D41/eDGc1NMU7+TGz3lfiwjAYnTlpVIB2o+UuwuNHdgBFmPgR8sJRqMql8PxjAm204+ZYoXUmLhmBEmfVg/b2rexsxAPIfGm0BK5TnNWCiu2aJOeGwfrxnYgY5O4HCWgfPPNfEo7dVx5+6cBSn5scFfOTSe26t2+UaqsUKitUG8qaNeqcroKPabIvxnmk7QkAXVSyEYJUKUoJVvJCCcdxC6KIpN9zaS3soYlhGgwAjFj/QUMhK/hIsGY97lP3wHgUfgB8/+RG0Vj+DYonEaaBS7yCVCKNY6yCTimKn1MQLy70BCBWmNPhgCRPLo0iS1q7o9KagN0cykRRgQgDARl4G1WOYUeAbeYIQXYpF8LJ++xZu3rgq65LvkHWlecORyG55FT8T3kWISlMkhO6NRyQSFhUpLjNbTVy/clmkdZ946zsw7jq1e89D0I9gPHTZXjCvJu+4UQXXx53XB1+aEICQhP7S88/ipRefF5PQr3/3GKaM20Pvpzffo8w92Q7z8yNzbu+F2f0Wlxz0ieuv/gj60fvMvdo48UtpPPoBkH7Aw1vypM/TsCyIX4pXgwV/RsN73v3ZjWEAhNtKCZYGILw4vMh0WICeiGFfBuShSSCSBL5w687pwAn2SoAH94ziUWAAACAASURBVETZUSMbBzJRGMmw4niw/Gq7CYcphbABIxNVmQ+pbepI2RWNCsH1mRmpWegWm7wjw2i3BISwjXxkDb36cXFqHOXtJFr5EG4t25j57B4v472Pn8TS7JiQz5NxxQmgsV65Ulc/9SZKLRu1dhdNqyNZkJrZRbXluCR0BUI2V9ZQnMwBY10YCxZCb2nIvhpXFajiw8ObwRgGNIi/vBmQkyNAOA68vHXneBCI3Evg0Yu4/i/OfSvqy38qD8wOCfCVNnLpCGotZkIi2Ck3cckFIFS20iVYLI0i0ODbP7apmTkcOXIM5XIRrZYpGYh4PCF8BTqAj44p/w2qTlENi74bBCHMlFDFau7IgqhiUc7yyuUXZd3ZuSMYHWO5kRo/byPAIMChlC65QDQc9DZdMiWqWnDw9Gc/42ZcTu5bL+hHMB7BvAquj7u9X83MzSMai+P61ct49unPo1wuyUu1D35ZGjnrxtD7qQYgh/35kXtA8Tjvp7jkzifp/iXalmDf88ItWQ/6oc7KvYwTvxTHYxgA0efE714+7Fz12k6DF6+S1iDw4s2E9OObaHDzyMdi4Dq7HJB+gMOb9eiXAXnXElBrA2sNYCOvusLAvlfLxBmEtsHfbN2OutF4AYrOfMgHo3HhdRjMZtCAsOPAKbf2yq/SESATU58zA0JH9AoVqyyAJVtUyCI5ncurpiw3LKC7UREA4m3sx3xyFHYzDnMnis1bXVy61MSTq2lZ7e0PHsPsWAZHJnPIpeISSLMVq3VUak1U+dMwUbWYAXHE/bthdVBudFCsqzfp/D8bAUhBAEgHoQV7F4CsfEGl2PoBDm/Wo18G5OE5oNkBxBi+onpIgNKrpeIhNFpd8Deb42ZEDgpQeoEPps9/JPS3UL32R6jWDFh2GOVaG+lEWNTBKKFLAHJ9rYxW9jwuPPiQKFrRmE8bBzLQp6IVJWFbTRONZl0UqizbQiaTEzI6pXpTaTU2ulUrFclKsIaaZHFmT+iuvbl2G7V6TR7uR48t9QQgBB/McoRD9N5Qe6Q0rr8xM8JGEEI+yc1rV7CwuITFpZN4+q/+UngiQT/UWQvGQ3mvBPMquD4Ocr9iNjYWi2Pj9gpW126j3miKMt0H355Bpnlt6P30zx9WTuiH/fmheRT3U1zS+wmqlvYCH1we9GPvrN3rOPFLcTwOAkC8WY9eQGQYOOlnWniQzIkGKxybQSCEn+8joevBHJb5ODsJXPbQKDip2F6uKOPCh46YeHZVlSYdn7DxzLqPmOABJxqE6O8mGLnxyUkpu5I2nlBSuySVM7vBonryP5jhIPGcjZkRGhKS80FiMkuuioy8W2pZLgaHm1Kat9EGii04zIRYzj4Q8hVLBkZiCbStNDJmBmmrjecuGUj+sapQe+fFRUyNpDE7nkE2FUfaRVi1ZktAR6naQK1hom6y3KqDst1RZVftrvyQkE5AQkPCaq2Bra0ytmaySByxEJq2ceu4QgqahK7PybDMx9ER4FZ571Ik+GC7VVdu5ien2ri2rYDS7EgHV/N3ktA1ONEgRO+NYKQfEPFK+vJvOqazbSvDcfwfqb+O1voXUCiyBMtA3XQQDXdhd0MSkOXLJq6vV7DVpoztBCYmJgWA0P+Ccq8ZlxDO138aBLAumuUIbAz2e5U98TOCD6pOMZNC6V2n20HLbKBarSKZymBqZh6pTFbqsNlUydVekCjO46J21RHQ06tp0nWlUhIAQjAi+3Id2IN+7J21YDwUqA3mVXB99LqXeK8Pq9UUYY1mo4bV1VXxj3Jg4ANPGpiK5ofeTzUAOezPD/95eqPjkn4VHF6rAf59ckEdud/lXPcn6Me9iRO/VMeDLuhs/TggLJPyG/55AYf/b78zuZ6nvRzRhwEQbtsrC8LlXv6Jt1xrNwMy6ILXmQ+Cjd+5pNbkhcaL7H0X1P8JQGgmyN9s9Nk4NtLBSjm8Ty3LnxkhCCHwYIqy/P/M7wMfBA9GKqJKrUSfkLVJlspw8P8sx8pEERrb42I49AHZbgIs0WJAyDIsfk6CeqcLVG04VRsot4RXQoleckK+/sEwZuIZ2K0UjofjePF6B3/yxTIeupTDo6fncGQih4WpnMjuxqNhRMJhkdWtVWoo1RooNFqoEHxYbbRoTGg5aFhK+cnW5VgtBrQ2qtUGtneqKC2mEV6wEHmoDiseghEHdAbEPx5eIKIzHwQbn1tWaxIA0DDwyePq/wQgNBPkbzb6hUxnutiqhfbVBvszIwQhBB7e+mF/yZZX7YqKXF7jq9jRhBDpP37iw7BKa9i4uYFuN4RasytZsXY3JONCQEYOyEo9JwRuApDH3/plQgZneRXHt9PtiCkXZYtZS2fbbWxvbQgZ/dwDD/UFIHRQz29volTYQbtVg9PpoGVbsFqWmhPhCHKjCjHxu+hmTqldZkvEYRwhdJ2uZFC8HBD/mMg8t1piGPbSC1+UdfmW89yDDwf98JysYDyCeRVcHwe7X9lmFW3LQsNsYnNzC+VyBfVGA9/w9iRmRuND76d+AKIvw8P2/CjPui8YfTddbwD/esUl+hD8peRetSuqXHm907S3WS9FLHnueLi0QT/uLk78Uh6PYQCkl8+H1/yvVwzjXeYFLwdZ7t9fL0leruMHPizBYjPOf1JiMmm6fKrfQT52FMi4dIhSFdhyFOjwNg1EOlYEzZC6ibA0i+t7m19Bi+CDTbIfOqvB31ElU7qb3dDlVVyZpVkEKbn99V7Oeh3drYYyK4yHYUwkFCckbKhyLP5wP7dVdM5yrG/7qQImIymMIIVIM4ZaMYrnf7GOxdNjWMqM4ujkCKZH05L5oO8HW6NaR5Pgo9rApmmjSvBhU42Kb/ohXiDke/B3o9VGqd6G2TRRrTZFAat8NoXwkonwmSasWEhMFa1bqgSLTZdP9RuPM9OK5sJWawBFR4EOb9NApGOHYIWUhDJLs6ouMNHr+hW09HIvD0Uv84MO7/cRgLD9kPVBNPJrWFveED6FaaskFgN88UhptfHSrTK2OjNiIPfQw4/j+MnT4sTN8e52O6I8tQs+6HMi8rwtIagnU2k8+sRb5buIRdncyijUalXkN9dh1ouynEaRI6PjaswaDQEMFASoVmvi4zE6NonR8Qkp56JkLxuVtuh8TsWyfo3rcvWtjXU8/8XPy2qnTp+XfQX9CMYjmFfB9XG39ysp3XS6SKWz2NjYkCzI+toa3v+2CGZyqaH30+vvVSVYbIf5+eEN5t/IuESfSy8/Vi/zgw7vc0IDkKAf9zZO/FIfj4MCEH8ZVj8/j4NkQA6S+eC49JLZ5fJehHR9fPsACFf2IndvOpGZDp3d0Oux3EoDDtIt/mJbTQ/u48SMKcCDjZ8RcKyxTKtHRQsvbrqcC/hgpmIiIcRyIxHZAx9WR4EHZi8IHsgH6QFA5AbOMqvNBhwS0klSH4kJTwRRHQG7WRLK85YsASDv+1+qeDiTxCTiWN2IImHF8cK/r4ri1cmFcSxOjWIil0I8GhGSMonnjVoD9UodG3UTxaaFersrWRGCDr7h97aa2Uap0UalXEcrZqO4UkP5wSTCx01ETpowxtowIg4qboZJb8syKnmYeMqcdKZDZzf4uS630oCDgmGXlCS8fDY/3hbgwZaLAlYb2K7tJ67vfud+3rUaQ3Jt3ObNeOzrJPftZsS+d/vDaOQ35YFJkz5mPrqOgwhBYLeLQrWFq2tV4YDYVgtPvO0dWFxaQjQSk9KndtsS+V2iDm5H8EFQ0O60Ua9WwdIn+newDIslW2oVZklsFLa3UC3tgCq9XvDBY7VbTZFCZlnX9RsqfTQxPY+l0+ek9po+I1RdGwY+dL9pWsh29fIl3F5ZxkOPvgWpTDroRzAewbwSQ8vg+rib+xVf0rD8lPcxAhB6gBRLJbznQRPjmfTQ+6kXgOh7/2F8fvifK29UXOI/Dq+fhxdc+Nfr9/+gH68uTvxSH49BAGQY8btfdsN7Tg+yTr+57Zft1euR66EVtPylXX0BCDf21jTy/7x49EXnLbfy/u0/OP2ZronslXrUpVe7crvMaJBQTvBAXgdLp1pdOJTdpQM6uRwSSavshzcDIgCEhHOWYJELQglfZj/GFJldGxQyS8IfeoQY4bCAkI99wkGhGEN9y8DvfaaEh29kxHDw3LEpLE6PYjybFOI537RX6eNRraNYqWO7ZqJq2mh1ulLlRRNCAhE2BsCxiIGq2UG+1ka+WMfG2o6UXzm5rniAJM82EJpw1a/6ABD/Q0Q/XDQY8JZbef/2j4f+jCCGrVdqXsv1kv/hBRsEMr3AhwZJ/GwXgGx9Iyorz2CnQNAXgtVRTsXRSASdto2dShPX12uSASGfgypYx46fkHQGsx8st/I2mnMRmNBZvmW1UMzvyLpHjh3fJaObpgnLNFHY2UC3bSGbSUt2heZ6VKORbIZOk5Dj0QUuvfACEIpKSReleYVgzjk3IPNxxwXoOPjj3/9vksHJ5kZEdSvoRxrBeATzSq6V4Po48P0qkUjIPYg+Revr69jJF1AmALnYQqZbHno/7QdADtvzox8AeT3jEi0PS76Bv7yqF/jolfUI+rH34vrVxonBeJg4SAakX8ZiUCmWH3j4MyMHKePS5VcaCHnVs/R14OeCiBFhL0Sjaxd1FuSgCL/Xer3Ah16Pk2qXeO6SxgksxNvDDRadlpv9oPEgsyA6u9APgFhdODtNOM+6klyzKRhTro9IIiyZEYITZ60mAMQpm2Jo+D99DEg247h5w8bnn6vjoeU0Ts6P44HF6V3+RyIWRbtDZSsTeYKPSh2lekskd/lmnXQFMRt0lON5OGwgGjZQM5US1sZODWur2ygsZmBMdGAcs2DM2zCyCrCQP9Grad6FJnu/mvHoBT70/vxeIZH4noiAF4Bo0NHvOD71yFN4+dl15AsGugjBbBsKjEXDQrKkCta19boCIMdPilzu/JEFUAVmryhwb+8EIFSXYhaESlgkh9cqin1PSd3s6Bjq1YqQ1M1mHelEBCOjo4jH4jIGEgdxcDwAhN9Tr9exur6FpdPnBYDcdXMcbG6u4/ILz2Lp1BnJotBdPehHMB7BvFLgI7g+Dn6/ikVZTsx7XRvr6xu7AOQH/2bkQPfTl77MJWH6bmSH7flBJcU3Oi7xfn8suVe64X0Rq0HH3T43Xs/4KujH8NE5TONBJaxBRoSvBIDoM/RqMyAEHV4eilcVy5sF4ffxOHcBSD+y1CAA4r0Qhw+xWsNbz8nSq+4XHpTlBAgYialsBct9GL3zhwR0AhCd+Wh1JKshrRcA4Wcux6P7zI5yRc9FYUynVKYkHUE3T08QG856Dc52QwjpbN/1Iw5C1Shu37Lx/PMmHl5J48HjMwJC5icySMWjkgGh/0PNtLCWr2C70kClacFqK/CxK79K8BFSXWAJEbMihXoXa1tVrN7eQmF0BMbZFkKLFjBjw0ipPmkA4iV6e8/tIADSL0MxaGy8dcKa7+EttzrouPrX+8ljH0B99XkU8oYYL5rtMCKhDuKxKKyWiWrDwqVbNZiZc+LlMT01g9n5I4jGYj39Obh/rTRFINGyTJTyeSnFGp+ckiwHCetmy0S3ZWJ8YgSZdFqyIyyZ2wUgvgOt1xsoVyo4c/Etr6irxUIeO9ub4rjO7zJgSB+CfgTjEcwrILg+1IuPg96votGoZGvJVcvnC9jZyaNcLuM9DzYxEqoNvZ9qAHLYnx8agLxRcQkfBt5yq1f0cPBsFPRjj9t6kHPpjxOD8dg7a8MAiA7uvefZ70TeC6T4eSK9siDDwI0GIF4PEQISXYblV+jaNSK8ld9D+N4LT5dhDQMb3jcB/WojvftgVkSDD56o0IVxOPTIIGmcsruM3sX3wy2/qloKWJDdrdtoXIEKWd8t1yIKoFP6egPOWp2yS4qATrCS5c1dOakL6KBDeqEpviJ0Uv/b/7SL5nYUq7faWL5q4bHbSQEgDy7NYDQdR4zZjEhIMFGp3sROpYEdll81bTEBVC/YHTlsHj4zHwQfrOYh6blpdbG6WcXVG5sCQEIPNmEcs2FMt4G4I07olRf2+udXm/LyQA5yER9kHYIW/8Pq/DSwWe/9Buog++Q6P3n0/aivXZIHZhcsQVPeMPFIGCG0sV1uCQAxph/DOEnbmSzGxseFsJ5IpgRQsOksmPd7WR5FZaW1tRXhg8wcOYpMZkRUq6qlAhq1EtLJOMbGRpBIpISDIgyRzp2S0Nzv2vrGXQMQZmToXbK+dlsObWp6Rn7XKhUBqEE/gvEI5lVwfagXHwe/X8XjSh6p0ahjZ2dnD4A8UMNIuDn0furNgBzm54c2Inwj4hK+dJ02gM+4psr9pHW9cZJ2PffKw3qd0IN+qCf4K4kT7+V4eMfHr2LmpxwcNNYZtB776wefTx0FVip7yq13+z0EIDN/vy1Bfa/mJ33rdfwcjYOAkIMeWy/w4t3WmxnxEuQFgFACVzdmJQYh/0HEK//k6pWq1Nv7AYhxJK04GiyRCdEhUSJ4VTZDYELiOUuvdPaD65KoTnDBdXW2hEaFXHejIcCCsrxSzkWjQipq8WW41YbDcq5KCyhbAlK6LypTwr/2s9NYvuFg61pXAMjDj8zh/NgUJjNxdNttKSNqd7soNVoo1E1s15po2orUTWBCQ3aSnzUIIeAhhiIAKddtbGxXcWNlRwBI+JEGjEX6gLSBmJsBeUkFyTuVvWDZm5HQIGRYtsNbItWPNO7dB8uymF0ZM4AXXfd0nW3RJVt6jniPJxRWx+31C+GyH5/7GtTXXsZOnhjSkOzPWCaMaDiEsNHZBSBzD38QE5NTyGQzqBQVaz6RVA9hljMJeAgZiIT3ABEJmmazgZ2dTWRyo7hw8XFZPxqP49aNKygXdmC5CljzC0chNFinI5Vdfm4H5XZ3dgpiK3Ph4mMDrzeCDt0IPm5cf1n++8DFR3Di9HmRB97e3sCVS4rIE/QjGI9gXgXXx93cr1iKStnwRr2KfKGI7e1tlQE5X8ZIxBp6P335naos9bA/PzLn9sv3v55xCQNEKnwyRvFWgPi9Pchn1byEQQ+ONyq+CvrRf1QOMyDUGRA/18Lb20EgZJCzuZ/rcdAsSK8MSy9Sul+dyxj7Z/sr7mnuTcncXiDkoOBj0MWo90FwcusPTqF7XckGhh6ahoCQCsnYhspqMBsS8kjnMsLXjQAkGxW1LLH5Jvmc3I+qBYegotRSfzP6p9EceQAEH8yAsIyLoIbIQRPaGUS/uIbQ+Xmc/eom6tdDMJIOHr2SwvvecgqL41kYnbYEsC27jWrLRqllo9i0QW48f7j7GHnuEQVANN2A5Vf8Kdba2NypYnllG9tLKXRPNYF5C424DTvsYH48itpLnX0eHCyLGlQSNUiRyg9CenE49PYEGcx8UMpXgxF9qv0AhMR1P1fEP+Y/OvWVaGxeQ6HkwGwZMG0D6YQhKmJO18ZOuYWXVuuYf/RDmJs/gpnZOSwsLOLK5Rdw/epl2V12ZBTRaAzRSBSRaAxhppWEt1FD2eV/PPqWt4u7uW7McqyuXBcQsrpyDTNTE5iZmZWP3UKsfYdKAFIuVbByexVLZy5gemZ+XwlYs9FAPJEQYjwbeSjVcgXXrr6ERCKJJ596B5ZOnEIoHEWnY6NeqwloDvqhTnMwHsG8Cq6Pg9+vpifHMTk5JSVYxWJRsiACQM6VkY20ht5PCUC8Hk6H9flhHdufrX4945IHaN6rjY6hrAa0/1mv2EYL60RCBkKGgSYppR31PPeCD24b9ONgb/69ceK9HA+OwWEHhNf+sbWPA6JLnA4CQLhOL7NAvzv6QaV39XcOKt/iOt7SLH0MEpPFfhTOaJb+HnFs11vy9t5vuOPtmB+E3A0Jy7vt5Z+ZR+jEuCqBYvqgYSN0cQpGyuPpQf6GCxgMjT24iECk4yhi+UhcpR3aXZX5oFEhCebMfvAm0mZdlIo+uQ9xRCf4IDDh39xXjjrBNkILoypoul7AwuMNGFZIAMg7HziGUzMjyIUd2A1TwEe13UHF7qLadpTpoMsdT0QBbxe4PzqhV80u6q0utvM13FzZwvbRNNpn67AnbUSmbMmAiHzvlf23OGKreqM3CDko+Oh109TL9D4ITo6PdrHmkQ+mYpY2Ouy1Dx33h12kRdNwJqgmsiH8yNRXor5+Fds76nSb7RBGUsxFGLsZkOdvVnH8ya/H/PwCFpdO4NjSCfma55/5ghj7kYg5OjouMrvJVErUtKigVSoVRGVsYfEEpmbm9gEQbk8yen5rHTeuqEzESCYhWRZXEVR4Gt7SLvJA1jZV2mfmyCLGxiYQYsZFyufUxGN5Fx2LmfmQCydk4PyDD+PY0kmR3KXcaMgICVChSlfQj70ZE4xHMK+C6+Ng9ytmzLOpmJShVsol7OTzKJeYAakgEzKH3k+fe7urve5efof1+VGc6uCNiEv8Sk1e8NGvFIvPP5ZbR2MObMtAPK6eGXyeM3MT9GN/6dWgeISfeePEez0e/u8+bICw8jFVhUESujcDoh3Q/aVO/v56Mxq9VKr0+n61ql7/1+sOAx/erAe38e7LmP6XcHJxciPU++F+FvfDJs2wz/WkIvBgCz06A6fQcgnmjFy7CoQ8MAmkojBCSj+ejUDCqbnrsKTKJaiHjo8o8jqzJPT8IPjQvA5yRggyCDCUvbX6WwMP6ayjyBqJCAz6hBDIcJ2qLfslEPm6RAhPnDmC4xMZzKZjCLsBaN7uIm91UGh1UW45aLZZ9w8QgPDH20y7i3Kji0qzI5jnxUs3sHkiCXvBFCPCZroNRNRNq/EikE4xARRG2ezIPv1O5N59+0HIMHWqftv6pXu94KNfKRaDeJHWjQG2xZIptfeO4+DHRp+CU9lUJQNOCK12CLlUSBzkbbuF7ZIpHJDFx79OyOcnTp3B6bPnhTBOx/Jnn/6cmPuRSzE9PSflVRxC02xiZ3sL6ewIjhw9jqnZOYQJFrzqVh4QskwQ4nTkOBcWjsjxUQqYAIKAga1ULqNWb6DWUMBhdHxSQA3f3reaysymUMgjOzIif584eRaz8wuYnVNzmYRz//cH/VD3E900CAnGI5hXnBPB9dH7+rjx8gvodmzxRqIkb6FQQLVaxVdcqCJjmEPvp59/ovSmeH5kz/O59/rFJfuf2Pv/5zVb9nqhsSRLv3wjAOFzL5Xgu8y9So2kVAsE/Rh0fr2fHcRb5dWMR8s63IBw+4fU3NIApB+3gusMy2L4y6b8YzRse72+V363H3DR694hw5v9KTiTSZUW06QpLTnnz25o48FBWY9eZCzu++anlBO1AI+KCSMZg8PsBInlBBisYaqqANCYSiniOIPKHbXMoYOhsLxlDRiLOYSOZgES0WluV7XhUFKXClclEw5Z4QQTLM3SAITgkUDHS2RnrVQ8AiMbg0MwwnItbsbjKbpOigB+/qlTWJrIIOm00bHaqFg2iq0O8mYHO2ZXOAShkEMsg6QniSMu6FYHtWYb1WYbhWId6xtFKcGyjjZhHzMRn2mj6d60jJtAMspSIxcQdvY/qA56IQ9bb1D2RG/rdVX3mh6yJEtnEFyBKQEfTDvr9iMj70KkuYZ8gQaEBqxuGNmEyjzw4bpdNnFppYqjj30Ac/MLOHn6LM6ce0A25+fUwX/x+S/i0nPPyLLp2XkBBAQfzWYDk9NzAkAov5um74YHgLBMjqVS+e1NrFx/GWatgngyiVgsikZNyVROTU6Ko71l2wI+LLu766hOSV5u22w2BbiwUV2L0ro8xoVjS5hyy7p6nWftph70Q52dYDzUeXg95tUv/NX/ig9Mf1NwfRzS6/zmtctoVEpy+6dZ6tbmOmq1Or72MQdTSXvo/fSld5XeFM+P2Cng9YhLeF0OCnp7eVd4uSAEIKmEEpthxoONoKPpMfMN+nHnU7JfnPhaj8dhB4TVH1XnchgA8Zr/9YpR/GpU3nV6gZp+GZBhPI9e372PhN7LB8Rbf6cnhPdCPMkoG8AL23vEYO+E8rP+6XLOFjo/ofgaDLBZ4kl5XZ2RaLbhtLTKFbMQliqNYsqAYCDNvzvq/1EDxnQGxnwaxmSSsumu+3ldlV9pRrjuvRhyuIpa3jflSjdXBa88JpZ8kcDB/xNR8MfuIDSXlWzIb37ocYQsC0a3I07oJUsBkDzLqyxqPTkCPrwZEJYKNVpdVOoWSlUThVIDO4Uato+n4JxvoDNvws61RSGKrfAcBbvUedUEb+3F4c9unJxqg8BgUNajF0lcn5ZBIKSXmaGXC0IgEXUzPeJUDiAeBZxFtfcfq7wbnfIGytUwSJ8wOwYynDeOA8sysV1SPiBTD7xPMiDMfvCHjTKUfPjevHENO1ubQkRnRqzVbKJWr7qHH0Ymm8P41LTwQ9KZ7O5cF55Oy0SlVMDy1ZdEHndqelZACYnixcIOKqWirE/8yZbKjiKbG8X4pFKz0q2Q35aSLcpoMutx/MRp8R3RBPN9K/v+E/RDnZBgPF77efWM+U/lXP/unwLf/dj30QI1uD4O4XV+48qLcr+jmWlhZxsb66vio/K+h5uYTIWH3k8/+0ThTfH80EG795Z6r+OSV+JqrsEHgcfiPJ+9MVW6HuLzUD0H6aGrn+cJ3Ml5CPqhKm38ceLrMR615uEGtls/oK4IfwmW13vDe80My2L0AiKDSOrefXvBB5dr4nsv4rq/3EuDkF0ZXu5Al1/1eiOgAQjBhxd4cDuCD6+qgCZlaZNBWeexWRijcQECQgJnFoLkAHI36FZO8z6WUTVsxd1wg1phHYdCMEhO4boEKfwsF0doMgljIQvUbeF/iLt53RLQsCvjS/K5a8ihkifCRFf/2gQNzJ6YqqyLxPdkVDIicnwEOwQp/E6WgAH4lXefQTYWFrBRa3ex0Whju9FGjU7tTlf4H34AQo+QQsVEsdxEvtQQEJI/lUL3TB3mTAtxqmC5rX35TvlbL0+Dq/H/XoAwTxUwAMulvbI1L/Dwy+x6Se0HyYRw3xp8EHhMTwDtfNwQiQAAIABJREFUVkiViBGIuOVj4RNA5zqQPgf8z/n3o1u6gUJRSeASE6YSdCR3YLdMbPUBIDyHlNgtFfICQOjtsUSH8ZERkdwVn4+ug9VbN9FudxGJRpEbHcPI2MTuOSTIqJaLWL+1LMsee/IpaAUrAgr6duxsbQhA4f7HJiYFfKTSWSTINfFoHWhfFx6PBiF0TScIGdSCfgTj8Wrn1Yd+7G34jZ/8i33TrNe88oKPn/+OXwmuD77IOaTXOe83Fx95ApVKWQDItauXcXtlGV92ooSFMWPo/bSXEeFhfH6kIntlBK9FXNLv3u01HBx4gyfQMFkq7qpXMkZgptzaAx/8f9CPvbM4KE58vcbjsAPConrPtE+G1++z4Sd8D5vH/HwQN2RQ9sMrBaxBkH99/f1+k8JdI0KvXvWgi507spqe+iJfz7zqAvvAx8UpAQzCsyCIIPDQZVDMPIh9uCrHEsNB/mYsHTGkVn/XlFADFLsDgyCBKlkzaWVceLkMp+3K6xKgELCQ00EAQsDA/fBfJKziS34nj4FZmJ2aehXOdbhNitK+DJyhlLK4nt3dzYT8l3efknKearuLYquLjZqNQsMWekk27kgmQBOeWYLVandRqrZQKDcV+CjWsXUqifapBiLHWjDJASFvoQmMbbvf65G27QUSNAAh+PACD+6H4MMrw6jJ4oOUq7yO58MmbNsKkQ8ujdkdNmK+UVVBJe17N74WqCyjUAypLINhiIoVH7A0FCQHxJ8BYRkWAQGVqdZv38L25gaOLh4X8JHJjux6g1CZ6vatmwJCTNNEIpnG0aVTu99dKRZw/cqLAhIJPtKZjHxG4NK2W9jcWJfSBgEh5TLGxicxOTUt4IMAS6SffY0ZFWZOCFjPPnARc/NHMTI21vNUEewE/QjG49XOq1/49Nsko6FBSL959esvfJOs99v//PPqlhVcH4f6OienrFatYHNjAyvL13DzxnU8dmQTM2l76P1Uy/DK/c4t3z2Mzw8Giq9VXOK9aet4x18SdBAuAvfDeMgb9zDzQRCin+d8qx/0Y/9j0h8nvp7jcXTicAPb9Y+qs9WLhM7lXhndQa7m/syHVwXLDyr8WRR/5kOPX68MiHdsNQDxmhLuy4DITau99xa910U4jP/BycWLcPNT88L3kBYJwcjGFQGcwR25H64/B8a53FHAg7K59OegEhOzEYkwDIIHvjnndizFqtlwKDnFLAnBRZbudmHJUjjF1n5gQxDBki+aFHJd+oswwOQxEfAwamYATUDEDAz9UJggYamQm1VQkatKmkgmhIAEwH9+9xnYoZCoYK1XLezUCUC6kv0gNnKrqEAAQgNCeoCwBKtYqmM7X8X6qSSc0w10ZltwRhUAIWijEaHOXgx7iPDzdmsPsPijYa8cox986IeTv0TroBkRfq93/3KalYiVAKkfr38VnMoNVCthMW/kqY7QmJFYzrKEA3Jto7GvBOvkqbOw2xbWV29je2Md41OTGJ+Ykh9tTKj7yCBrZfk6Pv/Zz8iih594ColUWv4mAHn6s3+MCw89hpOnz4lLOZvmZpAQvb21gc31VZSKRWRzOYyMDslodLsoFvNy7GyDQEi30w36EYzHq55XBCBsGoT0mlefvvHtu+toAMIFwfWh1PAO43VOrhszIHxRsnb7lrxsuTC2jMlEfej9lBmQN8Pzwxso3su4hPvK8AENYCLeRpmy83n1zOrnfzYIjDhdA9fX1AsrXfmhn1G9PELuVXwV9MMf7aj/DxsPnv/DDAh1BoQAhG2Q38ew8iv/GfRmQfiZP2PhXd9vgugtAeuVAemVKZGYjEaEesf9FLD8NYveA9GDGQp30e2oQO/GJyfltwAQZhNcnoUhQb+rTCX8C8BYzKqSLJZQ7TThkJROLgZNBjMxGEnl6idZE4IT/jQ6aj3JdLgsYZZhkchN4ECwQdBDI0NmPYQDYsj/5TOvHK94grjEdIKQalN1Lx1T+2eGRvNGtH8IgRSA//DlZ9FyDOw029ipW6i3lMrVSNLZV4ZVrHdQNTuo1VsolevY2Cxh60ICnaMm2lMtOOMEU2oYYiv7AYXX4K8XOBjG/yBIYLfZUnE1PrloF3UHKFSAQTrxg8AIVdM2d9xj3rPhQOK0AlLfvvxOdOt5tKqmgAfTaksmRFzhbQs7ZQvXN/cDkNm5I8jvbKFcVN4wNOUan5wSGd5ebWP1NpaXr+ELf/kZXHz8rQJUCEJ+/7d/XQwjLzzcG4BwX8x+kF+ytnoLuZERJJMKvAxqzWZdysBqtQpGxyZw8sw5LJ06K2palBnVrVqpBP0IxuOezKtP/t6XybQiCPnlj376jnn1X5798L7sh3f+BtfH4bzOmemqVsrYWF8TAEIOyOn0y0iiBYOCiQPup94MCOfCYX1+eOfxvYpL9Jt3gg22D14A+Orv2dX9PA1yEwaZMXNbxkQMdlv1uAS0fr8PffxeEBL0g9UZe3HiGz0ecn3coxfu3NfrAWx7lWBRgtfb/ByMfjGNH3B4Acswhax+AGRQ+ZU+Di9YESNCfZFwQozGhhvF8ILjRFI3uL3Ai/8nF4Skc6pUGbOuOhEDefp2EIAw+6FbLqYyDwQTBCDMbBAojMSUupWQwtX+xb+DJVgEAQQhzY4CJcxqEKAUmq4DoKEyImI8aCgeB7+Sbug0L+RnbDQt5L40qNC8FBcY7QIRAigBLiG1LiNo7tPu4D+95zyaCMHqdrBaMlFstGG2HWQTjmRBdExK/w9K8FYbNsqVBmqVGooVE+tfaaAzZaE7QQ3bOwGI9+HhnUT+ml7vZ/rtlxF24LgpeJ2pcO0p8ORxtcU1j4gA/0+uyCDTQ67D7yb4sJthedPmzYLIjfm02vc/2f4GGPVldFstdLsRmKaFkEG+TxeW3cFOxcKNrSbGz381jiwcE0nbZCIpMrvMWFBlamJyWsje/uyHzAcHKBa2US2X8dwznxfFrLe9+6vw0nNPy/cvLp3E6bMPIJni9qzVVUB1NwtSq2J9dQUryzcwM6tEEoY1lo7RaJDfyyBh7shRnL3wkJDo2Xic5IowgxP0IxiPezWvfvH33yHz68vnPrlvXv3Gpb/eF3wE14d6btQP4XXONDxfcqyvrcq9hADkWPIWxiJlxAxmkfvfT3uVYPnva4fh+cFjvtdxifc8MFvxodMhGOEu/vC6inloeMfm57gOey7w84OAkHsVXwX9GD4i/cbjMANCDT7Ye28JFv/fCzz0y4D4S7N6uZ/7z7AXWPAzr5mhXrcfEZ6f+wELl3F9MSLkf4Yhfv0l3vSVXuZF//okhd9yEphOqlWIBVyJ213VK1G3au9J5JLPQeldOpvzbwIPkcgNq7IpZjgIPATEdGEIMAjByMUUAZ37IpBhhkXI5CSSd1RpFw0Kw2pdlnzxe1jaJduQk+JyQYR7wn3o/Wjw4vLWCWocavS2bHQ/vyJd+9Tfe684YFdMG6VmBzWrKxVdo0lHaCjsNuVpCUBKNQuVqilZEJZirTwVgj1uwZ60MD8bE1WI8O09l3EG95nInaR0/+QgECDgYNOgQ6/j5YJwGfkgb18gt8bBM2tq3zQgZPNzSYZf5opv0guEfF/+wwjVbqJD0ngnjKbZQgiO8Ds0AFneaiJ9/J3I5HLIZbMix0vibm5kFFPTM6IE06sxuBKPDstEqVhAq9XC//drvyyrMgPC7QlepmdmMTk9g3g8IcCDIESLGpM7wmzLzetXhfROlSx/63Q6okjDxr/NZkPAx9bmhiw7ungCmWwWp889iHgsJgaJzKqwBf0IxuNezqv/vvKdAjY+8c3/bvf6+D//8N09AUhwfRzu65y+RrVqFRsba8KFIwA5nlnDeKSMkLwgi/S9n/7VWwriG8V2mJ8fOktxr+ISng+9TxoKspSctgJyb7ciCMcU+ODfdEHXpeZ+pSauo4/JGwt5RXj0Ot5tg37sdyB/o8aDwPOwAlsvAJn5++3doP7VZEB248T/vqcb7c9+9OKA+J3TuZ9+IIPrPvKx3txxgzK8+kLhRRKJt3ezGgcxJeS2uvaRJyh0Xr1NNrIu+MixBMvlUOjeirJUR5U3kafBMiuaAWajCoQwe0FQQHWsTGyvRIsmgwQfyYjI7wqg4K65LkEIgQZBg5RvReEw+VFuAfzhOuSTuNtJNsTTdDZEwAwBiEuG3+cZIuVdgFOsw9mqwtlQkrC/8J3vRrvTQbHZdgGII8pQ7JrmghCAlBsdlGstxQPZLmHlbWGMHHVgzLaxajfkxrbyBXVTHJaJ0IfurffVy/yAQGc+aCjIki3K98rN1g4hHFXgg3/TBV2XdPmVs7zH5P1OP8DhcZdn2/hY868h1FiGXW/CtjpomB3E42EJ5C2LGZAWCEBaufMYyY3i6OIiLlx8BCzDIoCIJ3pn4jiVupRjds3MyuUSGo066pUyfvPX/yM67Q4WFpcQDoUEfNArJJPJIhZXdWIEIjwGmiHS8JBk9FIxr85BR+03HGJ2JyQGhzGXwU8HdAKMbqeNZCqNSDgiHiJsBCEEOeSH8HsIPoJ+BONxL+fVJecnBGyw/frH/gyf/L23y99e8rncC4Pr49Bf54lEUmTEKcG7trqKzY01nMhuYDJWlhdwHbvb93765w+r8tXD/vzgs/BexSXe5zz/np0A5lNAJgLQWPBtU8BfbO+t5ee56uNgnKO3/cIttb4GNXprDTS8ZVxBPyBj6efI6HP2eo6Hdyz886LX/4e9cPfOgdcD2Fo/pY7SmwHxZz/82Yph/eyXEfFu12ufgyR89bZaoUv/9h+LcfrnXQ1VALVWG/myWsWLFHW5FZfrkiut48z1NDLT4EPKpqh4xRQAuRhMA+jKKwb3LIdxsxtwy6IMEs4JKPj2RsqyOpKJ4HIptyI/pGorDxCWZ02lVEkVH7qU7q0oEru84qaTejaquCONtrijS7aFgCYXU3LA/E0A5GsEIpI14T5Llir3Ilgi8ODqnQ6cEs0OGzAqLeQmsyitqAD2f//Wt6PQ7KBudYSvPppSpVhsBCCVZlcI6YVSHau3t1B6SxyhExZCJ1u7JW2lZ1UpFBsfIuFYdzer0a8ky9sFbqtVr/x9G88BkwmF9+gfcmEUuFTaW8vPJ9HHwf3pbV/eUutrUKO31g88bnPssQS+a/MDMKrXYDdMASD5SguRaByZhAG73VEqWBsNFIwFjIyM4MFHn8C7vvy9fcGHnj5eW0ZKknY6XWys3cav/fKn5FAWjy7AshQwSOXGBICQ45FOZ10/EfqSdNDutHcJ5fV6VUq5rl6+JNvRtDAajSEajQrXQ4MPfjY1PSf7IzihWSJrtauV0q5p4eLJMyCZvh+ICvoRjMcrnVefLX3fLuD4ud96fB/4CObVm2depdNpdLqOEOg31taEjH5qdBOTUaX02LGdvvdTktDfDM8PvgjV7ZXGJXc83F3woZf3MhnstQ2XEZSQ96G30X4g3qDaW97jjZmCfgwGH6/neLRbkUMNbG98VL2g1iR0fe78gX4vSVzv3B6mkNXvOtDLvRmQfrwPrutVvuq1T8mA6A802vMTqohQeeF5yVpEkhqNGRfGYXRi4tehJHNZ6xN2FaoiSjLX/RaDWQnyQQg0CCDcH+F7cBnBC7kezEQQUHA7Kl9R4Yq1BSyfGk8oIJF01bGonkVwQq8Ogh1mQDSYMQkYWuKSLtkRZkEmEgrEpJQvhXb1Fs8HghTKxXKfAkQoDWxBjCw6bXd5C06xiRBBVDQCJxSC44IQnssf/sa3sNhI4y+homgA0mh1UCjWsLa2g+IjCYQW2zDOqUnF1ryxRyiixG3dNWMnCNCpdV1uxfV1yRXByTDwob+jl8lgvwlHUOL1HdF+IF6Q41XY0sf2He33Imtso91swTItUQNrtCMYSUclcI8YXfzh8wU0UmdELWhmdhbnH3gYjzz+FiTpxeFpvYIr/bFltnD1yiVcevYLMvSzMzNo2zZu315FKBrH0cWTGBkdRTKVQTweRyikyhMIQNjIN6FBIRtlfy89+zTKpQIyuRHJfpA/MjI6htHxMaQzuV3DQ2ZA2m21D3oO8MdqtaTM68jCIs5euBj0IxiPezqvrkU/0ROABNfHm+s6z2QzCIWj2FxX4IMln6dHNzERK8GxO+hYfIHS+3565cv33igd5udHcmmvZONu4xJedHwbTZDw1FHgM262gspad+Pz0euZqAEIAcndllgF/Xjjx+OwA9tr/1jFh14n9F7z1K9K1S++67W8lyeIfz0vwNGf+Unt/m16lWgJAClZewGw3kinFt93QS1hqlKDEI3Coo9OoNOOU15JSeWyNEZ7fPBVNYHHWBzGSJxSVCrQ59NSFKpCcEg4J+eDP7oci+VZBB6FlpRPSWkUsyYEJQQP5HAwg0HAwlKttivhS5DALAcBEEu0CEAIZri/ehvOdlNxSAgwRuICQsQ/hKCH23itH6jORb4HpX5JVpd92+jeKinOSK0lZV/KiySKUDoOp2nDiMfQ+ey13fP+sW9+XMAH+60BSN1sCwBZX8+jeDEJ46gNY86GManKf2qX99786FInf0kVsxEEEV4SuX7rxTIrgoTz08CLbrZiMhfG3fh89JqUGrQQkHjLs/ql+j86/mEY9RuwqjW0TFvJEROASGkcszqWABBn4hFMTE1JFmR+YQELR49jbv4YMrk9Z/NBF8/25jq2NtZw5cVnsbiobNjJ1SAIWdvcwdHFJZHYTSRTSCQSCJOQLnNRjYuAERdIMNPx3DN/hVvL13H85BlxkmY5BMvBqM0/MjImruqhCLMoyjCR2RQ6u1crLMdzBLwQQE1OzQT9CMZD5te9mlfPtz8mAOTXfvgP8X/9yZfvy4D4MyL6mgmuj8N3nfO+Y4TC2NpYx+bmBra3NnF6ZBMT0RK6to2O1e17P/UaER7m50fmbAR3G5cwQ0HQQfDBxnjld1RSe7exRGqQvYD3M5318G7vBSB6+TDVrKAf99d46HE7rICQ8bc/A+Kdo6/UFd0fZ/Uimvu/Z1i51zAws5sB6UW28oKPaQMYzQK/8S0ACeZOowlkEzDSYSAeE9I4Mxs6WBfuRMoFAmNJVUrFDImhVKskm8FMCTMZ2ZhSuWJAqCV5yxaMRhtdqltRJpcggVkLZj80YOHZ4HeS40FwQZDiAhCQT0KQwrCQmYxiS0CIABICFIKYkZjinBD8kNyuDejcLI6UjgnHpAOnor7DKZrobtbUOMTCCE1m4BQaQN3ljrAPpg3ntqrF/fG/QRCiAt3bBRum3UW+WMPq7W0UTqcRWrJgHLFhuG7oBCA1NyD2DrZfwYolVBqEMENB0EHwwcbln1Mm4LuNQGGQjK/3M5318G7vBSB6+SDVrB87+q2w8pfQLFfQaqoMSLMTFQDCse/apgCQ0MwTYgI4MzeHXC4rAf+psxeQy41K0G+EQrvEcf8FQlUqkshfeOazGMlmMDUzJ87srJ+u1arY3ilibHwCYxNTyI6MCQChczonXkiMKY1djxBmL774hc+KSzqBxrGlk5IBYbkM1a0IYMgL0SpaLP8iF6VltdAym7BtW7JpJMRbLaXzGPQjGI97Oa/+bPt7BHT80j/5Lfzq5/4H+fu3/vnn5froBUCC6+NwXufZkVG+AUO5VJTsx9bWJs6MbGE8WtwPQHrcTwlA3gzPDwIQtoPGJaWqynRo8PHW8RB2GiEhlLPpkikvGZxgw8/38FsODLIg8D+PBv0/6Mf9Mx6HHRDeDQDRAEHPzYN6g/iJ6L2yFxLT/pmKbXupZOnl/N0PzAgAOZYzd9OUvICJ8r2N2Y+vmAVWGwqAhB6YA8ZSyqeDRoAM4ClVa3fhlEwVrJMszs8mkuo31awEgKgMyK4phP4/v5ACH2JIaAv4YOverirgQkDBbAqBA/kiGhywRIrkc4IDZl+YXXF9REQNi3EmsyQagHBdZj3SLpGdx8b1CID4QyDCzAr7Ix4gruYreSnimt6UHwIOKmnRCNEpm8B2XTHOCYh40ys34BTq+wBIvmojXzaxU2xgY7OIwqm0cED8AIT97kUC1/K5BB9jBpBJAbWGynRo8HE+Z6BsGkIoZ9MlU95MBcGGn+/hl2YcJNV4kBvvJx7+QVSu/SGq+R2Qq23bbQEgY7kkuh17F4BYIw/g+NIJHFs8gbEJxbeYnpnD/MIxyTaQi+H12NDfzeCqmN/Bpee+iHJ+HYvHlxCPxWVdSuRSRaZQyEtZ1PjUHDJUxpqYQdQlo4cjkV3wwX1efuE5LF9/WXb/xNveIe7ooXBY9sVyKwEcuw7pjoANgg6Cj2ZTAY4IOU8wUK1Wgn4E4yFz4l7Oq9+9/q0COv71R34J/+3Gt8nf//Xjn5M57wcgwfWhRCcO23XeMk2MjE/DCIfRbjuigLW9uYmHjjtI168AbXvg/VRnQA7784MA5G7iEgKQbDyCqWxbOI5/oIQKBWDcLfF40PPNC0j03ycTkYHSvUE/7q/x4PgeZkDYD4D0Krvq5Xh+tz4hGkB4r4thbunDttH7EhleZjoIMth0itH7m8v5+Yt/F8g8Og7TSKE7mhJ3c1GuonO4ABA3QCcIIQCZTsEYdTMWBB1uYC/8D5Y4kWfBjAeDfjZXmlf4HCzDYlaD21Ehi94gLJ1Kue7mbgmNqFbxx5XoFTzGdckD4XHxTbf4dnSFByLggd9HCV9yQcYTCoAwuBRDQlUKtQuSXFNDZWDoKIC12VBZF8q6Euwwm0NiOo0PKy3Vr+0qWf2yq5/4lifkN2V4d0pNbObr2NyuoHgmDWPRgrGgMiC8KEY2IphJt3fLpwgsmH3wNgKQR8eBnZYCIMloCKOpLugz+LRKvAjA8JIRB91UD/KZF5Dov+djob7Svf/yoR9A+cYfoVYswbaoXNVCtR3DWCYuwXw0mcPv/ukL6IxdxMLicVx48GFMTEyCqlYrN67iwYcfx8zsnBya8DcSe26H3uDKrFUQi4cxPj6BZFIprxE0UJGKIIR8ExnOeBpx19Awlc4KnyM7MrLbdR0oesGH3hd5IlqJWW/QabelzIvZFpZiEaSEoxEhpzcb9aAfwXjIVLmX8+rXn/9GAR3f+dD3YjX3c/L3f/j+T8v1QcNCrYgVXB+KQ3YYr3OOnSgF0u6q0ZQMSLVaxVvOJJC2ryHUdgbeTwlA3gzPDyopHjQuoYqV0wkhGXWw1nR2YxnOAQ1AdDWHl8dK34+79fzwl295iez91LOCfuxFGG/0eDADdtgBYS8A0suJnGd9UInUICL6sJjQm9HQbuy9jA11JqVfBmUXgHi/kBdprwuN2Q/jxBRCszkhg4vaFH/4yoHZACYL8k0VnBOAUKlqjLJLLl+DWRCCD610RV4GMx4ECGw0KTRJ9HYdz1kBFXXVsViqxe/k93A5MQuBBAnmzG6QJ0JOiWQlooqsrr1ERJtSlWoJGZ3fyc947G5WRcwMteIV98uIU6t1ka9CkNLpquzOVkOOW3wlyG9hpsTtAwFKd7UMZ7MKFNWbcQ1AKMFLALK2VcF2oaFKsI6rDMhaQpV1da5BjAIJMth06ZP3N5drFSu6sfJ05i1ndxt+rgFIL9NB+n7creeHv3zLS2T3Z1P48PjFme9H+fofoVpieRL11ZuIJBSvo1S3MDkxLgDEmXwEx0+cxIMPP4YjR45iZ3sLLz7/jPhysNyJBPUsCeHxuMjqkphJs7/P/MkfyL4mJ6eQy6YxMzONaDQitdOUypW52O2Cfh9yPmwb9aYCI1zn9LmL+wDIC88+Ld9x7NiSqGANawQgBDkMGNgi0ZiAJAIQfhb0IxgPzot7Oa8+8q++VuaaF4D8s2/8t3J9/NaVvykA5N9+138Mro9DfJ0zm0oAUiqXsb6xjXx+G+VyBV/z1klkW9fRtkMD76eU4X0zPD84zzVo0PfifnHJeFwoo3e8RCUw2a4qjw8vF+SrT6nyroOCj16cEW7vV9HyAhDvG/agH3tyx/fLeBzkhfv9CmwHZUC8JVeDpHN7ZUaGxTz+zIm3TMtf6qX31Q946M8FgOgLkulLfSHri0lffLzYpPzq1AydXGDkFBFcSqH423UtlyCfQTpJ2iy/0oRxBvPkhBBE8O+aje7Nqgrq3eCdHn+qBItyuiyDCqnyLS2dS1BAkEFjQm5Dgji9QQgqxOdjb33ZNmKorAvfYBNEsFyLx1dqKbI8y7WyMZVdIWAhCKEZIT9jhoVghtvDgEPEwyQIAVbRBAomjKSryJWOKWNE4pz1KrrrFaCosiTOemW3DKtUMbFTamBjp4YtDwDZHqmjPamCYw1AvJOBZPNeAIA4i1jND1Yor1tqKI8PLxfksSOK03JQ8NGLM8Lt/SpaXgDCrEv4JPCp2X+E8tU/QLHogJSWrt1EOJ4WUEE/lInxEQEgoZnHxbX8wsWHcWxxCY16XQIoqkotX7+CyelZ4YXwp9lUkmC1agXXr12Wv+dnZzA2Noa5WQIW1+2c402uUSiMjpsBYZbCbLWQ38mLidd7P/CNu6eY8rtmsymkc5ohHgSAiBFiyxQCO0GHBh96p0E/gvF4LefVD/7ad8tU+wdv/SG5Nv7VH31M/v997/rx4Po45Nc57ynFYhHrGxu4uXwThUIBf+NrjyPZfBn1WnTg/VQDkMP+/ODxHzQu0QCE2/Bvenpo8KFNBbWELtfRwac/Y9ErAOsHPvzr9gMfQT/uv/E47ICQ6rP9SOg6G8F5dxCQcZB1+gETP0+E6w0DHP59GR/4pYijgYd2AeVKfgDCOsf/+m1tASDGZBZgcC8+GvTloOIUeRmGkNAlG9HpKv6HyN26ruUMEKmCxM8oq7vZlFp6yU6wBMotlRIiOvdHsOIFHxKhE6XwB6qsilkUkst5LBFDQI+oaonpnJvFIBihShdBCoEPMzQ686Id2HWWRgCHC3SY9aDSFbkfRZaVMS9uq/5VLeWoToI9S8NYgsa37tUWuls1ODt1Ud8ysqp+6gcWcmi2LMl8rG1XUSibKJxIwzhhYWe0jic33MObAAAgAElEQVQftYSHQwCigQLLqjTA0EG+BgUEARqAcP/8m54eGnxoU0Etoct1NFDxZyx6TbB+4MO/rh98yKk7Cfy77DejuvoMikXK3BIDcsAMdBGFiSRG0jEBIOHZJ3Hs+JIAkIWFY5KxoIEbHcVXlq9h4diSZCZCRmgXgDDwr5RK2N5ax8z0FGZnZzA+NrZ7aOQakb/hEnjQcQ0DOdfK5TJura5jfGoWC8eOo16rCvhgm5iaxtyRo/2ut33LRf2q5WY/IhFEYnuykfws6EcwHsG8Cq4P3jTu9n7VajalrHN1dRUrKytYuXUbH3yyi/msJffTTocvWJR8vP9+SgDyZnh+EHwcNC5hhkODCp5vzWH1LtM377vlhBwEgPQqvdLyv0E/7q/xOOyA0GtEqOf0QcuvXk3JlT8o8qtb6WO4awDyoV+Fo91A//D6fvdp/8VHDggVsFR07/7EqXRF93IleSt8DAbqHU8GhIG6eHzQzc8FDg0bBs0DmTVgRoEARNSn3B9mS5idIIBh9oKggxwNghOuy+8nuZwAhBkNbkfg4fqD8IuYUZHllNsVRSxDGQxWbVUm5pZtSZZDc1Tc76fErhgP0ifEMcT1nFK7VMTi9zI7YqR4fAmEpvb7VnSWiwqANKjKFRJ53o8eGUGl1kSp2sRWvi6lWIWlNGrzTbTmTMmA/I8PhfDCZ2lgqICHdifnOfIDEPIvmOHQoILraK6Id5meOHfLCTkIAOllXEj535ezwH+efSdu3wLWlzcRoUIazyMMtNoRtDohjI+pDAgByPzCUTxw8REhklcqZcmArN9eQb1eF9M/ZiYIOLyN64XQxuTkBKanXPkvzwoahIjkL7k78lv5f/DB7oRioNoM+R3JZFoUsnIjY/vKsg6ERHqsRAAS9GP/iQnGY49vFMyr4PrwzwHv9UHw0Ww0xMtoY2Mdt27fxse/O7d7Pw3Lo4x30zvvp+b7S2+K54fmTTCTMSwu8Z/LfgaD3peqWhWL23qVsfpdm/5YqF/2xFt6xed5sd3ddVsP+rH/7L4R40FltMMKbLX9Bc9iLyNC79n1mwMOUr+6G2DSyzX9oKCjF1fE0ACk1wXlv+he/pQLPrw9ZdlTxpXRZUaCPAqa9jEbwfIrGg1mYgixZMsln0vpFInaZQvgD4GAcEMU4VyXaqnMwp5bueyb6ljMlIzEFdhh9oNO5wQZosoVVYpbTJK4oEZKrAhMNM+DviDMZNDfg0aFBExcV72kV+uJg7sh0sJoWMAOeR8tlVYh+T7n/vBv8kDYuIuGBSffgLPdUP1qA0YmgR9ZmkSp2kCh3EC+3MDqZhWbR9MwjzVgzbew+LAqwRq5ucfveGbNtVF3z/cwUNDPYNALXrQqFnfZz8Nj3/Cm9nxJvEDIf6P2qq585BtC+PDW2/Hy8jSa+WtwOi0hnvOBadphASApoykyvNH5t2Jmbh5nzl7A3JEjqIt61Y5kQDqdtjIDlCeu7+bVaqFc2MHU1Bjm5uYQ92Qgej1EfvD//Sg+/oF/IR+tr62hY0QFgNCvI5VMI5PN7stivNIgkVkR02y+Zv3QICrox8FGKBiPg10fwbw62HzSa71W84ovSwhAarUalm/exObmptyvPvE9k7v3U5azynOqx/3U/lBhlx94mJ8fOnA/SFxydyOn1n4lRoLDJHm94MPrRcIXvEE/Bo/S6z0ehxXYDsuA9AMhXH43QOMg19QwgrnXnZ376+WYbpz/JJx+aP5AAIR71iCBJU5uc1qWynjULBjHciJXKyVLyajibzALQeDAV/2uvKlxIideH9IIAAhidGmTq5AlJVA0E2RJlUtAF7UsAhD6erDci9kMrkNAQM6IVrsi8Zyu6gQuIjPCbIgFh1kRSueabRjM4rBkixkdOqKzXKxJUrylVK1YkjWeRGgirXgwkt2JqD5wW+6r2IRD/xKzA8MNjH/63ByKFYKPOrZLdVRgoXC7gY23RpA63UbinCKhVy7tZTv8k6AfAOnl29FrAvUqvfLLNfYCJV4FLBLYv7C6N85+R3RtePgLZ96Jay/XUS23QbfyaFTSUeh0I6jbBsbHRiUDEjvyNpHfPXvuAmZm51Epl/Dyi8/L4afSGTUVKJlr7AFR3bdKpYgTx1XJVKoPcfwPdj4qn5Og+6Pv/QlEY1Fcv3YdZy8+Lt4eJLbfi8asB8mjVN0i/+Ne90MfI+vDTZ7PoB8Dhy0YD+Ag10cwr+7u6n+t5xUV/Fi+Sd7HtWvXsLW9LQDk73xNEtloB4X8ncfb6TqomR08fb2C6+8t3CGxrrc4TM+P3IXeQTv70q8sqpdxYK/R7RXv+GVZe2VFvACEClqfvrr3ci7t0S0ZT+13XD9ofKWP9X7rBytfzn8yGI9hd4rXc169J6NeWP/2F7t4/8MqNuLfw5pe17t+r2X83Ltc71d/R6/v7LefQce0a0TYa6VeF3rPLAg31nwLZgwihrzxlqCcwIF8EZfwjaTiZ0gpFXVk3WYcy4hsrwAJZhm4nVtCRbUpAQjMfpBIrr063AyIQ2DhEtAFDPD7pEzLJaETmBCEMBvTgcp+EFTU2ru+JeRuSHkWS6yobqUBCF8NcpnVUZwSmg9OZ5UpIkuwEmEp7RGw0+LxKYBDjohjO7Kfn39sCbVmC6VaE9vFGnbKdRTKTZTKJopPJmCcaCFyqoVuO7TPCd0/JoOMBIdNvEGf99KM1+t7ZYBZEuYFH959auBC993UqSh+Nvkkrl4qoUZPF0N5aJCA3u5E0LAjGBtTMrzxo09hbGwcp86cx9j4uHh75He20Gl3kHYBiP/Y/83nPoF/8OQPol4r4uSp04hp3o5vRS/4+MTX/2+ihLWxvo56vYGH3/LOewY++LWiimVTFctGpVw8UD/04Q7rh7//QT+Gz/ZgPDD0+gjm1fB55F/jtZ5XfInRaDQEgDADcnN5WbIh738igsUJB/WKA1fkT5UlSzWWga2yhUu3avA6oR/m58egkRnkZH73I7q3RS9vCP2p1x+NXFkv+PB+pwYudNnm8/ww9SMdNRA1GEoZOD4Wl6r1RNRB6Rc6iP2dHGy+jPW0cIgKnCGM5bqYdyXud59p9RCanMs2JaUdhA0DqWgIMeFmqsr4kmWj2LJlv7fqiofpbXc7HtFQCG2WW7vXBfflHY9T6Zx8/mbox6nUmpwqLyDwAxACgl6gxA8ehgGHQaDFu/9h++l1LRgnfybmmnCoj4ddNKxD2+WB7NYsuVkQZjwY/HN2SSNvoyNZAQbm4hXC32wki/NvljLR5+NoFqH5jJo8rhyv/GYGw1c6JcpZzGCwfEpzQghCEhGEXGdzBv6OBkXcxwyVu5QhomQ+xMDQlfCltwd/qqYqm2ITUrtyblcnxpHjCI0mYUwqfxPpIZfzN4+H+2Sfmh0FsNwz+7OPLqFmtrCRryJfaaBQqqNcaaJat1B6IikAxFiywJtW7SXXh8Q9g92OPpe9hu/VL+uVAdHLNPjQnBLyTtioouXNhPizJrkHQvjX0bfi6qUi6i4AKdVsxCIRGEYEUTqMuz4g5ICMjo1h6eRp8fKg+y/dyPmgp79BwjUO9Pb0WvwTktH41jPfKXK+0zMzUqpF0zElj6uALQEI1yP4YKMKFvkf21vbeNdXfeBVARC+CdXGhDSCq9dqaAsAaYn/yEH6wWNiRqNZLw3sh3+Ug37cOe+D8dh/ToJ5dTivcwIQct92dnaE+0ESOu8nH/naGeTCDTSrTTQbHcVrc/VY+ADaKVv44nIVN99T3TcRDuvzw3+FD4tLXu2TsFcGRC/T4EOT2inIw0YZX28mxJ814fP8fu7HUxQPcoCX82Gcm+jgz1c6iEcMHBuJKZeFsIHyr7YxPRnC1rtzMJnldxwcL3Tw9IshHP+KOHLxKFKRCObT+/nDZctGvm5hp2EJYCYAaXcdpCNhTKXjsJwOGu0O4gkDlVZb5nOt3UGLoKXdQbnZEXBD9dFSy0Y8ZuBqoYFUJIzHlmI4NxLBco3hpoHTqTg2G3U8vWng9ISF37vO/XQFfLxzdgJTyTgy0QhKZgtrdXO3HyxhjIYiSEaMQ9ePtn1ld2rpLMhBMiDc6KAAxAtg+m1zEAAyKFsyMAPS66K++alxWUz/DKfjZgoYqFOKlyRwlzshwTlla5lpYDBOeVsiaAblzG5wGRtLmKiWNZdWpoB8m22qYF7Wow8IQQP3RwNAlm5xwjIjQnAjmRJmXUj2DitpXGZZmO3wZkJoTKid1MlVodRvyUJXyrhIZKeDu6n4HtrxWrIpSopXPD+MEIyRhCstvKe0JQ7p7E+trcwTPe3fP3QEt1sOtssNyYAUq03Uaqb8NE0bxYsEIBaMpRaMOAZmQO72Jntyqg1K+Hqbd9mg8iutnkXw4SW3+4nufqd1OtiyqQxIEQ2qjaGDluWgZTuIhMNwEEYEbeGA2KMPYnR0DCdPn8HExJTI79ZqVTTqVcTjSYyNTSAaj8FmSR8VtqIRvBz6afmb4OLvPfI94iMSi0YRpnN5Rz2cP732D3fX0QCkUq1i5eYKEuksTp65gPHJKSRTPpfHISeZTsXkpqiAtysKN3RE14pYfBtJAulB+sGvknKt4jbGx8d69kODKe9hBf3YOxvBeNx5fQTz6vBe5wSOrVYLGxsbuH37tvww4f91b01jLFZBs2qh2VSCGnIPIhABkK/YeH6lihvvVqW896K9kc+Pe3H8eh8PHTHhNSDkcu+yQeVXWr6X4MOrruVX2tKk9oMQ2l9p3+5FP7KhKBbS1PNxcLtmYCmjbNU2TQMxw0C+wN/AaDKC8ayB/5+9NwGSJE2rA5+7x31k5H1WVmVVdXVX9TF9zvT0nBxaBCNghkNiYRcWkw2LABMahlkWhKQdgYEYLmFgYOIQKwnBLsayIGkECB0jsTAnc/V0V3d1d92Vd2bch1/hvva+3/9Iz6jIqzubmSzFb1aVmREe7v6HX//73/feK/+hmpANzufw55/rovRmC6crDj532cTM21LIWJaAAgIMiSsIQwQgmPDR8roy2De6BmiCmTK5bAIPzxpYrlnwaBTEYhUzwP0zAa5sGjBNA5W2h4RpYCybQjZlIpdRbErL72Jh3MRsBlhuhRhLddF0PbzU8DGd9dHuenixFiCfSqBVSeP8SB5TqZRss9MO4HVDrLVttOhgGQRy7bDPfGaftH6k8i/1TqPXC4DoDbwWBuSg8q5DAxCtwDcvzav9IijgYD+TlCRxCtHFsSpl9XI0BAAws4OsAh2knK5iC8gUiK7CUwLu8QzMuYIKLRQrW1cBEAKRKDtEBOPbama7S5E31+n6SkDOU58giI5c2UgHkqVLVVJxNFGMtbAgY2nFbLBEigGGLOPa7iAg+Gg4CKn1YCmVDiFMJUSHYhCIEOSwv+QmJWGdT4EIVFXVAFntv6ITgxcUTcb2nV/5MOptB42Wg1bTht1xpMxo7WwOzmJH/s2eShw7AInngOiAqrgQnfsWD67S+3sUXYkGMrTfZWOa+z9/7BnculpHmSYBCOB6AXioTJ4PghcNASDt/P2YnVvAxQcfwszMHMrbW2LD26jVZF20052OEtF9zxfXKg76b+Z+Tt4nCPnBt/wQpmfnkUgq8EPHq/+0+v272A8GfG1vb+PO8jJSmbyUfDFjZKQ0Kja/h20c8DKAUICH68hgYfn2TZRGxzA2MYlkMgkuc9h+CACpV1HMpTEzM3NXP9gXHazIfRz2Y/eRGh6PwdfH8Lw6udc5GZCbN2/i+vXrWN/YkEfM33xbmj4qcDu855iwXVXyyTliDqTKDQ8v3GkeOwD5Yj0/9ETWYe/L+y3HgXs8iFA7bMWdsPj5eGK5Xt9R9BiH0ZG8lv681n68dVGNlUY4jgnoCMlnJf15TFiBIf8qlQTWqj6Y5en+aYi/+Es10fbYB0qYqdv4j3/p4G2PA3/+aeB/eGMaz79sYf6NKYR8rhuh/AuMEJ3AlyQGLwhhcaJaFKCcsAYuTYf4/B0DfhjAho833wesdUxUKpaM1dJ0pkxaeNu5BJpdC9mUBSthiNFq109gZCREy+liq+1gpdlBM/TQhg/fUMAi200i3S7C8g10nADPtqoI0wEWMllMNvNw0UXNcJVpUBcYNVNIGZaAkZPSj3ctqfFRvyYjfn4NYif204wcVLI1aHuDyr722q9BDM2BACRu/WU+fVocncKVphqAj2WUGxSF3/kkTLph8azjCc6RPx2pqN8g+CCgoI0u9RRkDGq2KleCAXMmrxgQlmVxAEkNBXNCuA6mrJPyrLsI6ERF8EKA0HER2p5aH5eLwAF1GZJwHrEgBEZKT6I0IcZCQZVieV1l30sQUrYREJBoBoTMCleasGCkEgrYELREAXdylXDmifvBPvFKFu2IEq4TpGgQYhSz6H7yau+8eOdDp+HYDpy2jSACT7cfT8BdtOFOOiiVFdvzWhtBgU5B1+saZM+7l3NWfPv75YbspR/5g7e+vQdAqk1XZjL4tfFGRNGkZVgCQNzSg5hfOI2HHnkUC6dOw/ddbG6si46i0+6gUVcX2sTEpPzsBoGwBlsbawgf+kN57Xz7+8VGl05WFK5/ZOMHBHz81Ht+Vm6eZCfq9TpWVlbE2pLAY3b+FBbPLGF8clrKtw4LQvoHvNVqBeWtTczOL4ijViKZhOd6R+pH13ck8X12ZmZXP6RzAc9F4txhPwZdE8Pjsff1MTyvTuZ1Xq1U5F515coVrK6uyb3pm9+axuIYsL4RIDCSaHU8BL4NIwxQbbnwuyFubHT21YAc5ZnyxX5+nH5id0nPUfY9vixBQX/w3KB8kL2se+Pr2i+4cC+9wnExIsfRj8dKSUxxHNNKwvcMtB0DjMAyu4aABHQNrJS7aNrAS2uhMBfd/wph+Ke/KYPQCnDK8fDsS8DEU0ksVH08f9nC6INRlQWr+eVfVHoWcJKW65UiCKFayoGLx+YhQMRMBjBTIVZcVrybcEwf4jVjhXg4m0XVtZBPJjCSSiLN8nfO+yZDdI0QubSFl1c8rLGkCl3Y6ZhbZ9vEasWB2SVi4T5AsTCeifGu6oeRUvtAACbLNGJ6nRPQj+/4qlcHQA4DUPqvtcMyIPzcUcu7JAl9r4tbW36Zj86Tk4M5kZNBtqSPM+diNKMYDJZRESSwTClWjsX3pDyJZUkEFSxt6oYi9O4liuvEdAKD6ZyyvqUzFu15CRyiNPKAeg2CBLHOpYUuczwiy1+CC4qbCBQKShwuIITgQ6e0EyhQr0ExOgGIACMfYB5IN0SwwvDANkJaCJPz5vnIbXOd1KgQiJDxYPkWy60InmRZ/s0yM1oJJ9W200nAjjEilRbCGm15VXnWMxfmhQEJoiC71bNZdC604M048NZ2a0Dix+Ywtrl8cFC7cZh2EPg4TGCh3k4/EIkDEIeALgyRTjJRnpgzxFrZxfM327Bmn8Lk5DQuPvSIlCDR7arVakjdM0uZ1tdWUK9WpOyJzUpwgO8g4AyL78O/+AcCNr7vCQVCCAA+3/0Jee0ffOUHxQyBrAEf6NW6qo/OZHICVgrFUg+EsLwunckIQ6NCDO9uBAFKhOqJ1W6jRpF9HdlcToGPRFIhLBHZHa0flmUimUgIC6L7kUplZIpG1XoP+9F/RIbH4+DrY3henbzrnCnodMC6vbwsIanJZBpf+2SApUlLAAgtxDmzSwASdj1UGIprhLi61gGDCPdqJ+n5odn0QX05zKCeA3ZthXvQs/Ag8HGYxHS9jf2E0/378VfVj9M5C+MJE3k3jWxgwG2ZqNYNNFshWi0DgWsgdEyEPnBrQ80StjsBkhtphNvKFnrxUeBsdXfe2UHfK9+/fqeKytNptJshiqVQAYwk9bSKLTGygfrHQb/JfLUQi8UQdzhWtEIUOhkULGayqTEZAYtnJ8FpuYbrSylZN2SVQAQkIsATuizlN1CrBwI+EACGawoIeVv55PfjW799Q77+QQzIfsJzfcwOYi7ix/b1ACB6/WLDO+hEovWaDKSePAVjfkQJyIkWOZCniLvakSwOhgVKKZaEDIZq4E/XKb7O1zQA0WJxmc4NEW601ICf5ValtAjQDQb6CbsApaVgXgjLuAhayKIQgLRcJRaPAxDteEXWo5CBkU8pLUgh3bP/FcaGQnGeiAQgTDln8wIEqwp8CEgioIhS3mUdZHdySZhcdz6pskXIxmy0gIaNcLOlnLMajnLFKmSAfFqVh5Gh4YCUgIvTCmRYIieJJxcn4NuqpKx2KYvEgx1Yiw6aG7s1JPrY9JdN9T9MjgI8DnPj4DLcJsHMYUMMtUsXLRQ/5CsGpFK24do+XD9APmMimTSkHGs1BkDGxidx8dJDOH//RakBZSMAYUq5BHLduoFyeRP1CoFIFwuLp6QUi/XSjdO/LWCD7fueeh+uZn5Bfudr73vLj6A0Oi6AgW1qdgG23cbW+jrW15aRzmaRyzGEMIfR8QlkMllx3soXi72viMLyRDIlDARb0A3geyyDcHHj2ivodJo4vXQehcLOZ7j8Ufvhe54wO8ViATPMNcnkRXOkgdewH+qQDI/H0a6P4Xl1Mq/z9bVV1JuK6SUIecvSRgyApODwueU7sDs2bJdOQiGur3fEhndQO2nPj72eUf1lU/2D+KMAj8M+B7lNgpnDpqgfJj39r6ofj4wkMEr3qa6J8jrztwxU1pNY3QxRqRqAlwDllX7LBBwTT3QSqHKcAmB05G4W6vGLs2i1WQqttBM+J4lVXrNMklH/4Xq+MHTVhg2zZMIYMWCOGHjpP2yh9nhagp3JjBBUEHAYmQBGkeX2XQEmSCiAYiSoI6aTqGJFjBwHbyFurRg4PWbCaaawUXdh2QRYaYCPeQIpzv0K86HGkmbLwGON3WXWJ70fCx+4Jt/7Xra4/eVU/Za6xwlA4qzHXpbAe5V3DQQgu8AHXZ8mclIbx8E6GOJXjQbT42RAeJJGoIG5HSzLmswoQTqBBtmMaOAvYu7IVYoDeIb1SV4GGRSyKZNZBWC4PrIT/DxF6fxJ4NF0e1oNyeUgo+D5CrDwH/UZZD3EHjcJI69CAkVbEq2HoMYgiOJenykq5oP7UYscsCKrXRGxC4uShknHKwKWSPshLAwZGe4TP7vSUPuSYiZIEsZIFsGtLQWmuE90c2g7CjSZBsy5UdGHPDpVwNhIBjfOAon77H0BiAYE8ZumBiEEH/r3g8IKD3vT1aCDAKT/4cV17Le9OACpVWw4dlcASC5DkZm6WRGAfOF6SxiQOACxyLCFoQCNTqctblIUdF9/5SVkMink83lJKzetBDqtFtqtJrZmflMAx/vf9qO4DMV+/NJ3/uvoxqjwdb44ogawvmJO2Lgetmc/86ne11IcKYmegwJ1NoczkMxyMYxd4GNzYxUrd25JecT8wiJGxyZ66yAAeTX96LRb6LRtXHzoYRRGRjExOSNAS93gh/0YHo/hefXfw/XBSZdWu42bN65ia3NTWNknZm5gMtNGvZVBu+PD8UP4riPZUpxnKzdc3Ny09wQgJ+35sd9zaq/BO8GHBiSHAQGHeRZq0EEA0r9dfv61bO/16kfGMlBKGJhImVhIW8jDRG0rhdW1LgzHxO1bFho1ApGElJq/xdsZnOemU0g0lRaDNrsEGowNYHvqgQXkMkkkWJrOcnQY8PwgqkhXWiSv66PDkOCmg1bHRbvjwaEY3fWRsExhRM6eGlXMyFxRgIeZC2AUujDyXQEaUn2iQ6E5XiAI4ZgwFcBzkqg0PUxlTJTLfJXjUgMGy71CDiUtjH1KAShuR7dHH5tD0Ajwhavr90Q/yt/wMenaq2FA9gIf8fX1Xxv7uWDtlxfC9eyXU3IXAImDD3NpFHJ3Y+kRB+ZiXauC9sQtigN7CrSJaAlOiIrPl2BMEYCkVFAgS5w43me4X4onrprBCys2Agnss9UJx/XosEIG/NXVrHWYJjVIBoHJ6ZFuRKxud0qgGCAobAtZGhGJJ2U7ZiaLcIIghML0yNGKwCMSjBOBC6tCQNVz3aKjlwWQReH+MOmc7AcBDMvLaM/L2XD+ZGkRgdRqS+lWuhTDJ0T/EdwpKyCUSwsQEr0IS7XIhrA8q9KW/p15ahbmmI9gwUPmQntPBoTL7iUMjyedH0U8fhiwEne9GlSS1b8OLjP5lN9jQChC73aVCD2TNsRUrOMGqLW6+NzV5i4Acu6++8XJSvsXq0Tghoi8r1z+AmbnZjExOYlCcVQOgd/tYn3lJlbH/pkKGnzXz+BT9f9Nfv+tH/yT3jVEwMHZmUgGJK8TJMTbrevXQABAgMxSLIrTKSonAGHjDdfutAXAEBDxHzUq+UIB0zOzuwCIZSVeVT/sdhvZfBELp5cwOTmDkdHxnrCe+zDsx/B4vJrrY3he7VzpJ+E6pwHH2toy1ldXUSlvy2TMoxOvIOutww3H4Tge2m6Iruei3rSRT4XYrru4vrE3A3LSnh/7gYO9hOG6VIrg4yji8cOAlbjr1WFSzQ+z/ePuR2HERtYyULBMTKZMjFkmijDhtU3Uyyaq6yY6Wxauv5iEbYR4vL3zDDy/MIlsOiUaSwJe8bQSDyEDI7kUJkayyKaSMhFNDafPAf8erczyacdDvWWj2ujIP4IQjgO4Pl0dMOjjBCb1tyeEydAgRMaH4rgaivMqx5O5QO1ji1X9toWQAvZFF0+s3c3afPljZzFVygujYtvde6Iff/74vz0yANnLpvcw+R1HASBHYVdEhB6/AAlAzMfmYZ4dg3FKzRAry9tASo/EBne7o/QPZDlkSlsN0ECbW7If1IVQpE2RN0upCD44iKdNLgfxUSOgCDh45/pZmkQAw4E9HbWoKWHaOYEObXfJfhB4sNyJGo0o6VwlkEehh/yd1rkEIgQ01G3Q0Jo6DrppRdsO2RfaAkfBgaI1IUuj2Q+yKIUkTFKQ3OcojV1ACPePDmBi+2uq72O1pb6bdTVYJQCRkis2AhDZJ579ZHGivBGyIa6P2UdnkJ4PgDMOzPtcccE6DDCIX3dtBxQAACAASURBVLy+c7dmYave7bEUetnDJOFqABMHHnEGhMxHnHHR646/RgcT2vDeeLkmLlhBN4TtdZElAEkYsN0AlaYvDIg58xTGJybx4MNvwNlz98H3FfBMpVLgQJ4syJXLz+HKC1/A5NQ05uYXkC8UYZgW2u0WtjdWsFz6FQEdH/y6f4qPV5QAXQOQ3/7EV8vf/+LvfViFYw4AHyyvatZrWF2+o8BGDITwb+5TMirDWltZRrNZQ7W8LSBmfGIKU9OzKBRH1KyRxawTUtNH7wdnPg0ziQsXH8TcwmIvCZ77QCaEt1zmjAz7MTweR7k+hueVukudlOu802rjzp2bWF25IwCED6aHxwhAVgFzDI2GDRLqzANyXB+FVIDNuosXbisXrHvh+cHjdRhgEH8Oup3dk0p87/a222Mp9LKHSVLX4CAOPOKMBZmPOOOi1z3otb+KfjBAMJcg82Ei62YwWfAxbppobKZQbwTwty1sr1l4+YUkbAR4pqu+q7FiDuMjOSxMjSKbTgoIcVwa5LK4xEeSICarAAgBBLM8GCzY4phtn9aybTTaNpY3qig3yOjxnm0iaVkCcJJJC4VMCplUAunIvfK5G+t3rZGAhI1xBaYZIrGl4g/yy0rPGWc59IdHixmU8mmMF3NYmiphdqyA2YkRYW5ub9XviX78yvivSnePyoAcpA85CKQMKvl6LeVdu1yweKEIAHnjIswHp2GMZ5WGIyqHAgfbkW2tlD5xcE9VEUurOMgm00Ar3qSpxOcrLQELZCBQTMGkLiTWGN4nYvStjgIDbAQCHOQTtKQt5arFdHG6Xsl7O+BCdBncrucrHYaInXsT6MqJi95tmrnQoYI6JJBAhuuX3A+KnlSeiZSEkf1gCVY6gZDsDh8D0X4pK6dQ7SffI5jh97KsqEoBINWWgA6yH5jKw+B6qWOpdhSD1KL7VgszT03Dm3MwciGAMe/tsuHVD5L9WI1+8FHX+SrR9zwSZagwkGoQcOi/4rnNw4jP93K/0qVZtOG99mIV5a2OfF2kTUsFS+x3OYOyVuEDs43k/NOYnJrC/Q88JCJ0Nj14z2ZzWF3hTOAyPv/pT2B6bh4zs/MiIOcgn+VX1fIm1id/XUDGB77sH+M5//8YCED+9Qf+FJ6rQGGc/eCghLqO//af/xj1WlUsds+evx8MF+R7dLiaP3Ua16+q4J9sTjm1JRIpZLNZTM3MYmxiCpZJq0DeXHcA9lH7QUDleyHOP3AR5+672CsR4/YUAFGn6rAfw+Mh5+Ihr4/heaXAx0m6zq9du4rbN6/1AMgzM5+F66RgcLKk0YHrqRyQSsNBMWtgs+bgcl8OyEl+fsRtePUAfj9WoR98lDlxGWvjNIeJgpYHgYT+56BmUfpf7//7KO5Xx92P1bqNpbEM6EFVShsoMlAvAaToLOoY6HYsNOoBPv9CEuFGAuEmYwoCPOEr1yqCDwIPApCRfAbdoIt0MiWVBTLeMUKkLFNAwlghC8dT5VT1jouO6wuQ4HOP2V79zWb1QsfGrbWK5J/Zjo80QQdDAbMpsZ0fL2bl90xKgQq2WsvGWqWB2xs1dLshOnSUzIZ4+fntgWBDf46ggy2fTaKQSmC6mMFcKa9KskoF5As5rDaayKTujX788aXfl/4eFwA5KDH9sAzIUcu7dgGQXtbHM0sw5otiscvyK4b9GRxw83eWGnGwzSkYDtRDEyFzQCRQkK49UZI5S5tY1kSmgMCEIYMEFREIkJr2Jsu5HFUCJdPHkZyETAcBDG1q+U87TfEb56B+Iq/sfyPrX74sgKftKoeqKPiwFyio/V/12RoJ4SUpUYeEkN1g0rfoPiLxOVkUYYAUuKF4XUrLWA6mE9Opi6I4nSCkYot7V7BWle9HROlTBRgLI+q7JItTpt7EEVCVqLbhbTZQ+lsFeLMO/JInGRqvpjH4Z69GEEJgosGIXu44U3IHuWAxiLCyxfmWEI22j4kRdaNhCVal4ePy7SYyi2/B+MSECNDPnbvQAx8cLHiRJe+Nqy9h5fYtjE+MY4xi8WxONBGdTkvKoqoLvyWg42+e+Q40Fv/VgQCE+0AQwlKHF59/VvaJ7lmO3REGg+CDP9kIfvKFERGvkwVhozCcAvGRUgnTM3PCyCQSank6aBGEaPBxlH64jo3tclXW+cClRwT4aJ0Kt8fqxTgAGfZjeDxoWX3Q9TE8r07edX79+jXcunFVAAiBxtvmn0fHTsAKAzTqbbheKALgrZqDyZGEAJDnb9ZedQ7Il9rz49Xa8FajSaZBz0KCEAITDUZ6z0E/ZsH6ah6+sc8cVxbIYfoxV0ghT9YjZWAyY2AEFgIfaDcZcGuitmHh6jUD4VYCcA086arnrzVpotTNYLyQx/xECcmEhSDsCvBQ2g8+w8jmk7EwBTjkUkm4XaXlaDuuVDSkEmQvkrK8Bi/6q9is1lFrdbBZbgqISCcSGC1kBMhMlHLCqBSzaQE31IZI1UA3EEOFcqODrVpbQps7nodOx4dpGagzuoD60Cgo2vW6olNJpyxhbybHcsiEIW5V2njL0iRmmZBu+3hgaQ7LW1WUOy4Kuew90Y9PPfPHf2UAJH5J7MWAHMScxMFSfH09G96e5e7FGYBhfudGpQxKWAcOwFkXyMgNDu6lFKujNCAs0JMEcpWELgwEB+cEH2QX6CBF8EEWhI0nD5chW0HwQbtdDu5ZzpWnTsNUgnCyHrS8ZSJOraMcpSh+Gs+JKN6gOJ4ARETwUDoRscf1ZYAv7lqSvB4z+dIiABnJqaj2HiDiPYjhhXTIYl9YtkVdCddHwEHnh8msACmxIea/igNjKquYID+Qv1lyFqxWZH+NkQyM2SLMUyNSlkY7YmF8KFyv8/MtYEsl12a/P4FuyUc3igwZZJmoB/nx90yKtqLWz37030sLCQ6u7zY9Oy4gEgchtOElAGnWXaFrO3YX40V1ftBCstZWACS/9HYpwWISOnNA5FiGgOvaUuZEG16WPQVeC6GRFE0EgQCPG0EIXZE6539PQMd7Zt4D+8Ifyu//8gf+SFgDXYLFkiy6TDHYj2Vdt29ex81rL4uIfGHxDFLpDIpFVXLoOKqUjkns1Hiw0U2o1Wr2gMW1l1US6X0XL2GUWo0IgMS/86P2g/0hwdJu+3jg4TeKEJ55JVqIThDC8qthP4bH4yjXx/C8OnnX+c3rr+Da1VdQ2d6S0NMvP3MFnh3AMjMCQNo2a/WBjaqLqVISGwQgNyr49FOqZOWkPz+0De8gq1o9yI+/Zyai7AlAQMZ+bTSVQXx5vWxwTEBkECvyevTjXCGLyXyA0ZSJxZyJhG+Is1W1ZuLjl4FwNQU0LHGH0qxHMZ9GJpsUMXkpm0WeonLLhMvxUzRW6gnQheGgbtNESkBKKOCDLAjBikS9ZXPyPsFDo6N0rWy2HYhBAgELgcbMWAHTo3lMlnKYHS/K8lxnMkGGRQGjIKCIvYuW7aLectDsOMK0cB2O52O70Ubb8eAHXVQbjuybjJ3SCeSySeSzaoxJEGJHE90XRgtYbXYwUSqg1raRSafuiX689JUfkb7u5YLVf/4fRuex32fi2+Lvh3G+ii/X/3m9LWFAeDFefZ8L48w4jFIWxmwBYCkV3Zs4s9/xVTkTDyqv85oCIBIcSNciajdEBM7gF5WVIT/JfjCMkOVMLEGiLsRnwE0oIYTCpjSp6wggKeXjaRGTiyaE79ssbbIRMvm85SiwQPaDJU1jWSn3ksFZLqHscbk8Xbc40CdAICARCzcCjWj/IzG8sBpOoMAVB71JQ5VcESjxJ614WZJFlkbsf33ZP3M2rwBJWQUYyr4zXV2E9cpWN1ivqm2SpSEDwu+TZWkEZnTPqkb2vRsNoKou2rM/q4AUNSAECf2MxV6lVfpAdvyuyGPizVW7I21yZIcmPS7A0X/Cxv9mCZbWgNzcsGWWLsvzA4YwIPUIgHTH34BTi6fxwKWHdgGQSnkLayt3sLZ6B5KAblkiEmeZFGcEJ6dmpeSJFNW/Wf1d2fS33/cd2JxVDMivvPd3xU73//rUu3qMiKRDVyt44bnPSYowRd65bB7JdKoHPgb1iSCEAEQK9cJAmBJa+z77mb/E0rn7MDO/sMuGV6+D9/Oj9IOfm5ichtepodn2cP+lh3Hm7H3SDw1CuMywH8PjMTyv7u3r49aNawJA5B64cgdfdqmJ2WIX7TqZYUMASCppYr3qYbyYwmatg+evl4UBuReeHyzB4rikn7HYq7RK33PbvhuP4JKXW2o+SdrixE4Z+HEBjv2eg3zv9ejHxekUJjIm5rMGLhQSkuFRr5tYXQU+dtlEeIeToioE8AlHDfAnS1kU8xlYCZU5NZJLCxDoxlgFPqGjPOWeEJ2lVurZRwnu3jll8e9ho9wSO1+6QS5OlbA0O4qFyZKUXbH8yvNYRWBEuVu7GSgK4T2vK3a+jk9A4qHc7GCz3kSj40RgCVjZbAiAKeTSSKUs5NIJKbOU75xjN2pJxVXTkD6yUkxNXJ78fix/jcoeeDUARB+nQeVSg9LTBy1/FACyX3mXcf4XmAADBUDum4IxU1D/yATwpIsYhR4AYRkWB946aG8iKyJtghCOBg3RS9BKjaooDujTgB7Ma72F3VVAQcL8ohPmfEmJ2qnX4HJEDAwcrDkIVusIb5QlbNBYHAWm8zCn82rdkudBz2eCCV+AgmhVWA7FAT/ZGYIg7h7LrKITUwIFhcozRKsiWJolQtSqjKYREkDZvoCwgGJ6sjTjGZjTOWGFFAsSiez77kBBuak0JONZlW1C8EUyhvtH9y6CEGagUGAVAyC8UTVf3LnAD2I0CDBSu+2t970X9pdgceHXA4zwAfjrj7xFNCDbZQc2+x2GyKdN8atn+UCj0xUGZBAAKW/vgA/eUFgeRbG3TkWniwYDCbOZrAATAgC2hJXEj/6/3yu//+9f+RMyeP/e3/gW+fvXvuf3sXrnNjizyEbdRjGy5rUSCRUiGDXepOiixp/dKK1e1h/ZD/I12+ng2stXUK1s46mn3yYsTn97Lf1gEjy/M+4D+6FLsQjChv1Q3/TweNyRB+5Rro/heXUyrvOXXnweL3zhWblfceb53W8bQcm/jkrVBGON6q0uchkLlWYXhVwSW9UOnr9Rxs2vUOJctpP8/Chc3JkwO4jRIMDIK2neoVp/CZY8B4+J/YjvQD/Lcpz9oA3tQ+MpXBy1JMXcaRtYWzXwZwQf11OApzI9dLu0MAYGg6dSZDw4EjejXOgQPnW64iSkhkgcemnfnUN9oX0LeXw+uj5qDQcpy8KpqRGcnR3H3HgRk6W8uLpxElGGiZHNfG8VnKQOQ9FsUfBOABKYJu5s1YQBKTd3WBb9Ga1tJXDRjaApbVkot314fijum5kUS8r2du/q7+uXcj8q7x5sw3uYUijdz72W1e/vx5q8PgDkwjSMpVGYnLHnAJqDZp0+zrG6BAIyPdxVblQUorMRhERibYOWvRy8U0/BUiZxoWJIoQr9E1aCZV0EKvy9G8KMwIewKFHmQa80yu0ieGUbwbVtVQa2WIIxXYA5VwCoyeD6CWii4ELZR9r/EoCQXWGKOVkN7g/BCFkdQmDuo7haWaLNCG811d/c51JKlZ6xj+wvtSIckJIVYq4IxfF9LIg+aFKaRu0Iwcd0DmD5mYQRBqoES7M7G03gZkWE6GyaAWm/otyT+PCIMxgHAQ12I86A8Cu10sBLKjBzVyMQOU7gMUi4TgZk+WYD66tttDtdJOhgYRo9ANK0BwMQlkYRaHAGkG1qZg4LC6dRq1WkFIEMRDqdEd1FcWQUo2Njshztcen2w5sbB1lkSmilO7dwStykmNnx8pUXZNnZuQWMjrFsamcwor8gurkR4JhSB2vAidLqeze2KKdE3KgQ4rOf/FjEVCgBvW7DfgyPR/x8GJ5Xw+vjKPerz3zq4/jC5z4jTn+Fwgje9eYUMo2XBIB0aShS9zGST6DpkAlJYKvWweUYADnpz4+Rh9QMNgftcQbjIKCRSe3MjfLzb5gEElngM7fvfg4SiBwn8BgkXNcg5Dj7Qcer0wULpzIWlvIWvHYC21sWVlYM3LhM51ATT3Z2nm1vvn8WLY5nTAsBx1ARo8EBvtZTcL5YdB8EKa9Ohtr7gllKRWaFDm10vZocUWVX/FnK0iE1gBGEMMF/bDuggJPCLJPuUvAehGj4Aep+sCf4IHgiQJdJQ/An+6H6yMnORieQnwQgxYyFFCfDD9m+lPtRfc/eAGS/3I29Us33YikOAjR8/7WUd+3SgBhLEzAfmITBgBiG7zGzgiVYLU8sQMVpigwDNSAcSGuROA8oQQgdgDiwZ+OAn2czy24iX2kZ1PN9AgCC1Ug3QvG6Bh/954bY796qIeSAneVTZGfIfkznevkcovfgfvFUpoZEMkOo22B5V6gYEA1WRP8RqLIxAiMCmLaP4HIZYAlVJESXZQiwohItyRYho0NAQwAibAvLvXwFpiL3K9kH6lQi8CH5IwRFXJ7fGVkXgjqWlTFDZKMuAYUagNz6jHJq2gtwxFmPvRiQR+eAThfYsoFyXX2je81o5NIm2k4A/pQ+0Gf7CMzIIPBB+vzve+9Gt3IFa2ttNJoUoRmwKDQLwp4N71W+lz6H++6/JDelIt2tohkRzozQCYo3FKdjo91piUOV67nyQKYYnVakuXx+1ynTqNeFlWCAIcXinB1m2vn6yh00W00kU2ksnj47EIBw25xVt8xE757IFOL+psExQQj1JDevvoxTZ87izNnz+OxffkJ0IrqedtiP4fEYnlfD6+Oo96sXnvs81tfX4LqeBKO+6+kMUrUX0GgacD0LtaaPfMaSQEJakhOAXFup4aOPqiT0k/780DqKvQBHnPXYiwF5x1mg6QMrbWCNbsbUB9zt1CuvF9IEc778VM8/9Tw8LEDZyzXrOPux2YFoPIpJA+dKFsYNC2nHxPqGibVVE8tXE0i4CTxe2+nk2x46hUzSQqXto+1TY0FLmJ2IDfaRwzT+49DosOCDg3rdyCpotp5Wvbpan76NBAO5dBIjuYzY7mYTJlIGkEaIDMFCDHzo9bHcmeVXAjy8LlZasVryaCEBBwHBhxpOctTCoYMktPN3FsVw/tiLAIhpIEWLYm481k5qPxrfuHcQoe7eq7Xc1Z8/DJDpByB7bXuvZPbdAOTsBIyz4zAFgKQVF0d3KT1wJrshYYTURHjqCDNcL2rGmZIakGvwwbOAJVZkOqJBurraOZiP7G6jTA3Ri4hGYKdJqRPDB1nyVfeBnCG6E2MypzQqZEzILHB/mp4AA74mn+P+EYQ4XRgpU/WHJVtiaxUBJLp3ZRM956zwShUhr3K5U5kiJJe+E2Ezz4O2vywR427yzGfZF/vl9Qm76fo1lZUyNhmI8n3uEwEcP0OBPr9XlmFt1BGu1ZD6h2qzWoSuv4WDmI/FEnC7tvOdEXyw3W6p4MLzUz6ubqqb6mypi1e27xaha3CiQYheG8HIXkxJ3NKXvzMxnW1TBY7jl3PfIgCkvGVju+qgwO+TcSu+AiDVlg8CkDVvSvQTDPMrjoxg8cxZsRctRIJwHiwNAigCbzYUouJgf1DZE98j+NjaWBcmhZa1YdCFY7fRaDSQzRUwNTOPXKEoegs2VXK1Az542gvh1+0K6BnUtAi+Xq8KACEYkXVFAIo5HsN+qG9ueDwUqB2eV8PrY9C9ZND1sba6jPX1dZmhZsbQVz8RohQso1xhCZaBlh0iaQXwAlPuOds1G9dW6z0ActKfH/3f00HMxwOTwJWtnU8RfLC9VIeEEr5hwcazy0pnuTTh4XOrd2sZNDjRIESvjWBkLyASt/Tl70xMZxuUms7XX0s/rHYGbz7jYaOcxphpYswI8dxLBjZXLFTLJh6/s3sy7svfcFoE3tWOh7rdhe2psib1oFJDGZ1SID/vdtMd+Owj60AdJ4cy6nOcXGTlfKBKuaQc2hT9B6se6LLFrI80fxII0OCl62Oqb7wX3xjBx6bbxbKOZ4je1IwNu8HfyX5Em1R6kghIKRZEPds55lBV/YbkVOt2kvtR/4aPSjcOq9mIf7f7AYvDLjeoBCv+2cOWd90NQBZK4txEvYMIxwk6GARIxEswEQ34hQXhycEj2w9COCiX0EFLLHwFgEjpVaCYCGo9ikkFFmjxK3kd6oqIMyFKqB45ZXE7tPol8KAbFa1vCXC4H6LRCGDQRYughGcnB/h02SJ7Q1TMUiiKxWVkGWV/cD/IwjD0kNQfS7eWm2p9THxvMXndlXR1FaSoEtZZeiPXsBbd0wGr2oFRjApRZ3NKmJ6xlBWxaF268qAgCBEdiN3l/ADCzQaCV9ax9BMZGGlAMyD9V34ciGjmg2DjUzfUkgQADAx845L6mwCEYYL8yca8kOlCgI2muas2uJ8ZIQgh8IjXD/eXbMXdrui2Eg++Si1mREj/k+e+qQdAXIc1n3S+6ooQnTdCDUButUpIp9OYnJjEY298WhLAWV5F0EdrP6Z/c7aDlBmFa5sbayJGv/jQG/YEIExQ395cR7W8Bd9pIux24XguXMdVszNWAiOjCjFxW/l8Xqx2yZYox2bWxwbCoMQ1IIPuxgQeG+urePH5z8uyZGUuPvyoiNqH/VDf2PB4DM+r4fVxtPvV6voatja30e50ROf29c+kwKKEtZtrCAITzU4gs/l+wEIWlh0FogHRDMhJf37UZgfbyscH8Jr5INj448uqxwQAHPx/zYPqbwIQhgnyp9yLOimcLnVxq0Z9wM7kUj8zQhBC4BFfpr9kK+52RZereOCgTkvfKyfk1fTjzZMmOr6FbGgg0U4hrAEvXknizg0DTsPC0+0dQehff+wMirkUWl6ItZqDmt2FzyycSJ4rxSkqUq3HgAx6vg16re3S8SpAudVFMaN0FSYHcWGIpBnK76lUQgTiCY55opXQ9SplGMKAZA3O8RpgOZmuKNDbYukV/xGENCJROd9TgIObUT/5T/MZ2uxUC+gJQNjolEUj1XRSotcQxYXIeye5H51vPhoAiTMQxw1A9HF7NeVdxqVfVecHAwiNC9PkImEuFIVlkCBCngAEITotnCcAB/10sKKmQWsltB6EA7yZvAILFKeLNqOrAAnZDp4hUcgf0QCZC4q9paUoGE/1QEggYu2Wys0gouU+iQ4jo1gWgoYol0Q0VGQ5CGS0za+4dbmy/5JFQgaEdGGsT0xul+T1fEIFIrJvZEHoVLXdVsszpL2YVSVZ3A8CK4qoZB+UPQQHrb02nVW6E36W3xEBjSS4R4yJZKoEwrCYFGV98iqWPkTXMQPu7ShBnfWv0U1zrxvD/dPiHCyN2qxKqEBHvGkg0vVMuKYqFWNpViMCJnrZfgct/Xpch6Jf6wcd8e0RgLAxCX3lZkMYEI86HgKQVheZJC3/QrQcpQFZcZjrkcXDjzwmrMbk1EwkQuuK81QPfDDnROx5HXGFyebyePypp2Vb+uajcyabzQa211dhtyq9m1BpdFzddNptAQxMc200mpJiPjo2idHxCSnnkjJCoeC7MqPDetS9Gpfl4htrq3ju85+Wxe67cEnWxVlLJaYb9mN4PIbn1fD6ONr9qmO72NzcRLlcRqvZwFc9aWA0Y2Hlxpro0+hKz/k33vNkJtfx8eLtGq79NVWCxXaSnx/xwbwun9rrPvzEIlCIdAvVBrARKtARbxqIdN0EOqYab7A0i8vHm/bW6d9WXIei3+sHHbvW01DPwePqBwfrI0kTjmdiKWWiuZVEvWziYx9LoFW28FhDgY+l6RLumy1heiQrE6W3aw62W75M+nkR+0Hmg2wHwQfna/t14Hs+8KI36h2GEQZo2DvPRlauWQiQToRSbp1Jq4RzlkTFG/+iDINAhGwIy7LZ4nUZGoC4sQgFKTjpRmVXEfJgsRU/nkupMnL2l+uzyMiYHBdoxyvVV45xIqde2eZJ7kfjG+8GIOzTYfQYRwUgXO9BjlmH3bY+F/Q+7AYgZyeBPMuHIpcpOjjxbOEZSjaCZU4JE8F6S4ES6iOob9BMCI/wfgO2uYICEUxE1+VTBAjURJAdIUhhWRTzRMSFykO42RIWhIN5loaB9rv8PE9sWuSS6SDLQYqNNr5kJchScJ0ELgRAojdJKoaE71OIztcJlsiAMEBRSrEifcu2LaDB8EKVd7JHCylvkWLDUFgSCUkkKCGIGqOTFpkRhhM6CsBp4EEgQlDGdPdlNUi++MsENiHq0UyO3qROJY+XOWmmQ7MbXFaXW2nAQdnLZWUJL+/Nj/sCPNho9uX6wGZzt3C9t827Sy53+crHGY/+r2Ykmnn6kP923LpaR3mTSeiBAAkCkHTCFBy2WXPxSqQB6foennr6rVhYPC3MAUuffN8V+13emjTNSlDgd320Gg2w9In5HSzDYqmTYmLJkngob26gUd2SmyxnQDT44L56TkdmUljWde26oo8mpudx9sJFpFJpyRmhEO4g8KH7re3+XrlyGXdu3cAbHn8TcoU8konUsB/D4zE8ryLXweH1cbT71dramgCQaqUszPnb729I/TwBiGVZwnzwvsjyF06SlBsOXllp7AIg+t7Pnyft+dH/XIkzCvEyJzIdmt3gZ3S5lQYcHBJ8fFOtje+dm7EFeLDxPQKOFZZpDai03Qt06H2Lg4s9Bwl9b7zafpzOm7jZMDGdMtGtpGF2AnzkowkEW0kkHBMPt1LiNnXf7ChmSzkRW9faDtaaLirtrmiFOEzh9BpNsDgM4qCczMBRW5w5kLJSTv6GARJGgJRJEGJILkeBQcx6VjDaCP+2DMWMMOZZ6klYbUB2hmMVntNR4G5kUirjBXl2dxWDQyDCxqGm8jFVTbt35TjRHRW6aBPLhs3hl4GZkR2oc5L7YXzbX0gf9xOJH5cGJH5+xG1/D0pP3++8GgxAFsdgjNI2NgljLKOYBnJkBCAsw9rsqPIhNlqSsiyJx1MzITxThF2I1VdygB6ZSDMPg7a0YvHLBxMZDJYoMTiQTAjPFPgizwAAIABJREFUZG5LpjOi0q9qh0oiJUAnMDo/EZ1sxo4QPNJUSIkVryzOXFcUmyEARMISE7K/BsXWFKoT8HCdHKlrpy6yEvyMgCJ+LhQAJC2KoZZAxJajAhIJp1k2xp/UiHAagCwOQQjLuwjOWq4qwRLuMBLAE6iR9am1EW6rIMJLv6o2sxcA4Xvxhwj/JrDQYCBebhX/vf8k0O8RxLANKu3Sdr3Uf8TBRnx78fVqkMRlBwEQIkC6YrBuNMOHZxfYrLu4stzCsj2O02fOSp4GgwgzmYywBiy3ijfa8in7Ph+O60hAF8+XhdNLPTG6bdtwbRvlrTUEvotiIY9sNishgbzJCZsRuyHyVL38/POAmZSSLlrzyg2TLiH7AOm7LqwwxJ/9l/+ApfMXUBwpiesW923Yj+HxGJ5XiqIcXh9Hu1+trq5ia3MTjVZLaunfcbEFs7WKrTLvTybcrimPJOY5cAJnq97BtdXmngDkpD0/+u+xeuDO1+NaC/7N9zQYiJdbxX/vX59+T2s1BpVEabte6j/6y6sGgQ+9j/sBk9fSjydHk+j6BrKuhc2bFp77RBrpRgIXW0mcmh/DAzOjGCtmkEmYYl6w2bRR6/hoOAGHb6pkSTtdaQakz/GKjz0tExFnrAEh8RRuS5ZXJ1C6EjEWCmCGPszAE81HqZjBSJ45bbsZELJ3CTMhIIRNgQ9l0++HDNpUwFpVD6h5W70GASmS4aGL4JWmVGyExdDUEK0pwRdLsNSyTDogU6IctyaLO2fCSe5H8K2DGRD27iCG46D39TcUZ1P0a/2aEy1CP2weSf+6JYiQL17/gJoeNx6YUTP5hbTSRzBAj4yHjFYVshRtCAfb1E5IAWqUQM5ZfZ41HJznUpHbVWR52w1gzBeUFoNggCiVAz2CF4KEugoQlLImAgQOQGl4Hp2BZF7EAWt+RJVBkeUgYGGZFV2vGJZIIGEQ1JD9sFWiOkXoyaTsjwAF4QBJXQBGISUJ7WRdhEkhKCEwYH8kgNEThyq50/NK5IVB6oAARBzACGIIxFJAnqJ4leROCC/lZ1p0zuV020n0QVht9xiQeBDhXQPcCHzwdS32HrTMYV8bBD70Z/uzQhLpHTAZByAadOy1TdrwkgFp1h0pwaKntuBLGGD1GgHI5dstLHfGcPrseSwsLGJ6dk4lj9+tk1e+4L4npVF0wqI4vFlX6nta6hZHx9Bq1EWkbndayGcSKI2OIp1KCyUrNzt9B44di1arheXVDZy9cEkAyJFbGGJ9fRVXnn8WZ++7X1gUpqszW2TYj+HxGJ5Xw+vjqPcrz3NQqVSwvVXuAZDv+bo2Xnp2Fdtl8skmbF+lVKeSFnzPFResq6stvPiWwXW7Wrd3Up4fdFIc1LSmQrMgR75fxz4wCHzot/uzQlLZHYokDnjigOIo+/Jq+jGXsTBumsh2EvA2kvj4R1II6xYe95N4+tIpnJ8bQyZlSVDfRr2FasuR0qSOR/crBSy01a6UX7EgpE94roc17Isu1RrULw7ey01fdBQMDaTRC0Qz6UsoIBPPR0dUGZpulsnk8wT4U5dHEYAETFGkJa8SYIJOWpyw5Da0XFfhGCX6IOCQKnsvUKY2dDoVhzMTxawpJVm6cbgmiRHMpGZxyu5dkm2cxH4M0oDoPh8EMPrfP6hsa6/3+52tuP2Dtt2/jz0AwgvC/XHAODUOYzyvbGqjcqYez8WBP61oOdDn2RlZ7AqAIGPAzAy26AQQrYUkoyv9g2g0RjNK9K3XHeVjyOcJAiIGJWw7wosa+RRQTAtYIChiAnovv4POUpEDlmJJKGr3VWkTwQdFZtzn0RyM+FQ/OT6CINYi6ZIsgicpiyIQUWeswRrCKNdDAAjPcnG+oqNVJMDXai4yQlEyt/a0U4ZwtLbtc9yQTJSuABfRf/xYFkZOjbop4GaLC73jF/F+D5C9GIr9bozxOmGt96DG47U2DUBaDYq/fbiRyIQPzVabsydKA1JLLkkZ1czMLKamZ0Q7MSifg/ujnaYIJBzXRnV7W0qxxienhOXgzc92bASOjfGJEgr5vLAjehZGBU/ubq1WG7V6Hfc/8qZX1eVKeRtbm+sSqMRt8ZgnUyn5N+zH8HgMz6vh9XHU+xXvc+VyBdvbZTSbTbm3vONiAylnE+VtA10BIJxJ7iKdSsJ1bDTanNBp9gDISX9+aACyl4h7PwASBwiHvanHdSa69Ioaj+Nqx9GP0ZSJccNEtp3AZz+TQPdqFo9Vlfbjyx5dwrm5MTFPqXdcbNbb8pODcw7CpSglyvrgOJ/gg/PJ/QCEy3L4I8O4CKQM+g6o4WzYXXScUMqeZYwTEogEGC9lMVJII9Pn6ZtOJpFO0gPLkJJszXSQnaBbFp2z+J7D57hL3QpDBNX+sMKd4nYCEQ4p+XmyLx2XelLlyJVNGgJARrJWL3BQF+Xw0R93wNJ9Oqn92Pja42NAjguAHLSe+HnUK8HSSei3t10FQM4XAKsAo5iWs1TYDm2XRhZCA5BobRIsSL3FRkwrwRIrnktuoAbzkv8RiCuUOZlFyGLEHM+oyM6W1r2RU5YsT+1HtYWQAKSYhvngrNqaxXInqp3IRqjPSukW9Ska/PjM23BV2RaXoaaFZx4/G8T4RDIwBErsW+SMFYqlbsT78SfXw/3kBRkp/hhkKKCCZzTflwD4HTpRQEfEc5IFUcv2CZn5ftNG8MKKvH/2J7JAOgRDi+rP7yzb7zbVX4J1HDdHgpb+h9WlaWC99dpAiA4irFccODYBiKj1pWbZtkNs1F28vNKGM3IJ4+MTKJVGxe+eeo5MNieAgq2/hlR/n3RWWlm5JXqQmYVFFArUjvhoVMtoN6vIZ9MYGyshk8lJzbQoRPqBYPQFrqyuHRmAkJFpt5pYXbkjayF4YmvW6yKGI9U87MfweBwVgAzPq527Gu+b/z1e56Jj48TG1rYAELZ3PFBFxq8KAKHZKWva6dxEa1MTPjZrzi4Aws+c5OeHDiLkuES3OCDQZVgHgY04Q7FXaVR8HWRFCG6mDeBjUXjhXta68f3RgYNxu16+Fv+73zWrv5TsoOc5AcgkjU9qCTz/uSS6VzM98flXPLqEpdmSOF2VmzbKLRuNDgfxiv2QQpJ42CDBR1SwEd/ufgCEFScyPxyEaNqqpNpxPXF/JANihgGymQSmxvN3gQ+WVuXSmR7IIMOhbHsh2Vs8j/OZFBzPR8f10LRddJwuOh7NYBR40LbBfL6SBaEInm5cZHi4Hg63ChnrLhak/3u9F/qxFwA5DAg4KgPC72/QZ45FA0IAEreaq/x9IPngKAIrB5TyCKNyIoIHsbMdyyhXJw7AeUaQwVhvK7E6B/IcqFP/wIF9lAEiWRq8Ckgi8L12AMyoUixZD8EDAQhLCSXskAxGhxybuHIZY3nRoIgrFz+jdSWRxa+AoIhnC50opZ2MRdqCOTeihOC0waULVkfVF7KkS5VWRaVcOteD62StELUebFRpRSk9Ijjvm0QXxoZNhOW+KtEKQlWWRY2MABIyJ9G0AvfL78JIJ4X9OPsBCv6ZnRIxIC+q5bbqO6xJnJHQIOQgtiNeIrWXaDy+DpZlkV0ZM4AXovR0zbboki19Icf3x7QiQVgUYMhl+NqvP/IW3LnRQGWzIxSt7/NGEaCQtmRWgyL0F5dbmHzwqzFSKkmiea1cEUteumKxsZxJwIPMjuwAIj6g7U4bW1vrKIyM4sFHnpTlk+k0bl9/GbXyFtzIAWv+1KLyJ+PszAAwyBmjra2yVN49+MgT+z4DODjUjeDj+rWX5M+HHnkM5y5cEnvgzc01vHxZOQkM+zE8HsPzanh9HPV+JTq27U1slcto1BvyvHrnA2Vku01sbfNRY6DcCjBW4EyvCcvo9gDIS29XZakn/flRuLjbJpesxH6MxGF1FzowUC/fr9sgAHlmUTlpaTCi7/n92R7UjfSXau31ADkOIDWWNjCZMDDKxO/VND7xn1N4rJ3CzGgO52ZKOD01ImO0SttBte2iIQN4OkepvVJp4coBS9iNAQ5Y+wEQmrdo3UTH7cJxWA7tw/eZeK6GOQvTReQGUA2pRBK5dBoJi+VXXI9ymWTZVSaZRDadBG16KTRvOx4abQdNx0ObYzuGFu4Mw5Q2V1ysAqxWo6qbMIxS3FUZVpwF6T8m90I/+gHIQXqN+HdwWACyn3XvXqVWh1233h9j7Cd3D6mJijd+CEg+OYNukFbaBl0uxbOMA2lhDKIAGIKHTFRIyFp7ntV0s6J2RNgM9U8G5lRC6byPyBKXjlYCYLg+SdSEWq5Di19fCcU51cPBPzUpBCDEAVLaFXOWEpcp5SwljYyHgBVTAI18iPsp+xsBA81qEIRoxRN/sjyKtrvsK0EXAQinDwiydLo7t61ZFxnfBsJqhE1btmmM5RQkJ55hWRj3T/YxgDlZFPAx+21FYN5FO+3Bs0LMjyfRfLG7K4ODZVH7lUTt50jVD0IGaTj05wkyyHzQyleDEX2S9AMQVrP1a0X6L3ICkJuv1FDetEVoVm/5KOUtwWlhYGCjpkoGZt/wdZiZnRX9x8zMHJZv38C1V67I6oqlUSSTKSQTSSSSKVgR88VAwlqk/3j8TW+VdHPdyHIs37omIGT51lXMTE1IeZfcgOX/3QiSAKRWrePWnWWcvf9BTM/M7yqd6rTbSEfCeH6aOpRGrY6rr7yITCaLNz7zNpw9dx9MK4lu10Or2RR27OUrzw/7EdkZD4/H8LwaXh8KGBzmfsVg1lqtLiwIw1M5YHtHBEDK1RC2Y8D2DOQzhlidhoGHrZojEzoEIPEMp5P6/HBP7y5b5riElrmDQMhhwcde4EAmi4pKA0tA8hDDe3U0AJSlr84ZGbQOLWBnGREH1B1bCaX5PGeLT/C+WiDFZ1enkcGZjIkJlt9VTHz0P2bwZCeJmZEslqaKODWeFwBSdTzUbF/CB9ueYi1YhkwWgsMhDT4GBQ/uB0DIOjhegBaZD0eVSbmu0n1Qe3L/mXF4fiD5H7pxm9R8MBAxlWAYK10wQ3isVIlc3LKplCSlc1nqV8h+1Fo2mraHtuurXJGIrdEeMvx+G50u1qOJWo7f6KhFAXo2ZSGXsZBPq4wS3fg9cAhxL/Rj++t3l2C9HgDkMKBlkD0vP9cvSo+/Fl+vBBGOFmk8lcZmyxF0TFR/9X0uzIuzQCkn7lEqUFClgotfmtgORIN8DuylnCmCwb10GJZhRQCEQISf598c2HN5Xgm0qI01Y66gxODaA1qYiUg9RRZG6050Eo0UBKoQHHGdIgjpqtA/udr4PlG0TkAnKKE2RPY1Cj+UEh3sWO6KqbUVcX4EHREIEcerqCSN+hOulyCEpWbC5DDvg2yGJdkhks3DvuoMECnGDMT5av6JGfgPtOBNekhMUXyvPK7tl3ff4ribrfZgEHJY8LHfjVevg+BkaTTACr/7qNExSwcdDlqHHvdrL2+GhvNrmCiawoBcu1JFZdOWWQ3eHJJJJUC33RD1ti8AZP7xd2N+YRGnFk8LCGEWx3Of+4wE+3FmZXR0XMqysrmclLrR8aVaLYtI7dSZc5iamdsFQLifFKNvb6zi+suKiSgVMpiYnJKbD9s/+W8/hR/9sr/f6xJ1ICvrivaZWTiDsbEJmGRcxIlDARaWdzGxmMwHG2/0lx5+VAT0tNylHa9pmOJ8RZcutte7H8oHfecGO+zH8Hgcx/UxPK++eNc5WdZM0oCVSKJeqwoQ4WvvuFhB1m9icyt6pPomSjlVM68ZkOduNvCFt0be69Hd7aQ+PypTXQwal+yVSN4PQo4iDo9/tt85Kw4+9irF4vOPA91kKoTnGkin1TOjlzoee3i+FiCVs4DZtInpwIK3msQnPmrhyWoaM8UMlibyeHC2hIrtou4FaPohym01mckhUCphIp20FEuwB/vBuVddMc9d7l+O4IIAhMJz2/HhOJ6UYLXaDvLZJOaniqL/iDcyHwp8JAVgSBIBy6+EAfEi9iOFPI1bIgBSbxN8uD0AkjCpEYkKUaJnOPUfZEC2mwqoEgQRhHC5TJrlXEnkIxAi76sCFTEuvRf60Z8DclDpVT9A2StB/bDWvcfGgEz/NMKRdFJcCdj0Ba5dsczHTqtRJev8mFpO3QUH+xRxszxqMquC/DIJSC6GJCMFUXJ6xJYIC0JXqajUiqNQAQ2RmXNcHCzidkuxFVxX5PlM0MOyqZAghKiWDloS/qDXoxiUng0wz0t+lha9UanVrsnviOmQweR8Ue1flPSu7B9McbKSUjL+zqyQKExRysQ0s0MNily1gUpNt12Z8Zf94DpFzE5gFAE4umrRzerpKXinbFhnbXTyPpBQN632C0A+x+5bkl5KDNWfRL7rAs/ttqs9yJ1qr8/2W/fGwcdepVg81mIFyYvaZcmUWns3DPG7T70dr1zmg9xDm8cgok0pQicAYQnWtbU2Tj35DZidX8Di4hmcOr2EQrEgieXPfvZTEu5HLcX09JyUV/EMte0OtjY3kC+WsLC4hKnZOVgEC31+4xqE3CAICbuyn7Uz/7fs35/8OfAj7/xhAQxs1VoNzVYbTRof0FVrfFJADdkUp6NM4zkbWSyV5Pdz5x/A7PwpzM7Ny98UnPdvnzNOr1c/Tp1aUNvljJLMug378aVwPH76Z34O/+BHh+fV8Pp49fera1eeg+t0QOY1lUrKvYnPuC9/qI6M31IlWKEJxzcxkjOlpIWuWZtVWyZ0Pv1U9Z54fhQv8bl397hk1+j2GP44TJZHPNQwnjnCkiw9+UYAwudeLsPq7R2WnRXhxwWkiglgPmNismvBXk3iU5+28PgaAUgaZycKeHh2BLYfYMvpoux0sdnyUe0QgIRIkxVIKXG2pAUMsN/VWdO6ZKufKekN3G2aixB8+D27fGZ+jJWykr6uGwFFNpUGxecspeYYU4cJcpkwsOU9AhSyIGyO30WL4KPjSimWy8lk0Y72KuFlOYrHCUCqLOfn52xHntccX7CvhUwChWwCJQZiGwp8cP6bLlj3Qj/6XbBeTwDC73ev0qpXy4Do8i6j+OMIJ7PK7UELqYT9uKQGV3Ki8OhRE8HyJomeTMqRNKfyAHM9SnS2stT4XsTZETvAgbn4pUUqqIanNB7ailbrLrh+PYDUAEQsGlTpk1Qu0nmKYIHv6/hv2bnoYhd9BqG+BdAZS5ysIlE5Yb/oOHSHInAiNf2RRoNvkZXhcprp4Lro/DaZgZGLPOuEC/WVdbBPW94IjJANafsI620FRDwfIcFGpa0siUWsrsCZ1pdMflMR3mkb6RlfajXZjJuUjlAYHwHCmLbiGO63vVXsx57oheKp6vHQQ5Zk6Zl3bfPN+wdpUd1+700qiJAi9BZzUCRQkFjQgONRA+IIAFl86hsxO7eA00tnMTO7IHoQz3XgeS5eeO7zuPyFz8kqp2fn5QZD8NHptDE5PScA5Cf++P34pff+3i4AwJkQlkptb67j1rWXYDfraCz9jqyH4ON/PPNtmJqcFEGc63kCPiiS16cSrVP52U6nI8CFje5atNa9/+JDOHX6LKaisq5Bx0SnqR+lH7QRzjM/JAakBvUjnc3KwKTdVHabw3586RyP3/7t38Fv/MZv4MXLzw3Pq+H1MfB+ddB1fuOVF1Avb8Pr+mi3W9je3BAG5G88ZWI02cF2mTkJBtzAQjGjGFDeZzZrNi7fauDFd1TviedH6j6gf1yirXD72Y03LNgSRrgf6zFIJK7v3fuBkEFZInEtCAFILsPMCVXBwJal1DQq7ODvxwWkSkkDM0kTS0kL27ctfPKzJp64k8XsSAbnJgo4NZZDJmmhbHex2fGx3vRQ6fiyXyyRyqctpJOmDJFEAqsi09T8clQhriWw7IdOStdghVb6jhug1aFAnCDEFyaDuR8EIOOjWRGf67IrajqSVkLAB5+Jso3YGME0fHG/IjtCNzc2bqPRIfvhotZ2pfzKihiQeMkYy6/qtmJBONFHnVXA4OcwRFYYkISAoWIuiWSS1sRq2DWeV9s46f3wv2VwCdZ+wYTxscpRGBB+7rgBiN6Xng2vfoHMB8GHzNzHPNokME880AIBILTDNWaLMOaKUcI4bWiZ39FFWHEQtj0YBABmlDrOrA4O2mnBG2ckWKJE5oHrFSsDFRpItkGF+lk7DENkZi1icLIdsfo+JfQOFcAhGCAwiMCEDOYJIPTyUSK5XBEEGNSAEJxweyyxotZEWw2nlPOXrJ+DVLpriaYlWr9cNWQ3ouyQOnUgDsJ6R2lPYroXdcVHtsQtR77nyXdvwBthDaU6AuUvACPRFa8F3jqLo5/dOD/lg8BgP9ZjkEhcH+v9QMigMMO4FoQPPsarsElSeaTXD8+o1/5x+2uQclbQqJMBcYUelUNsGOItoBiQlgCQmdk5nDl7Xn7ShpcHhUnlN69fxdbGurqBmSacTgfNViPafUuWvdz9hwIqfum7/p/e9cVtOY6NerWMG6+8KPa4yyO/KMt935t+CJXyFupVlUCvy1VzxVEUR0YxPqncrHSjGJQAmLa/nGVfOndBcke0wHzXwn1/kAk7bD/Gp6ZF55Iv7CQlDerH1PSsgCsK3of9+OIcj/f/ne+QI/2/fu/3I348fvHnf1oAyL/78L8fnleRkcTw+th9vzroOr/20vNSzktWdXNjHetrq2i1GvjaJ1zJ2a01LDBywe4ydE2Vibqujc2qygH55FPle+L5ocFH/PwZJByPA4Tz/D4APL+5M70fBx79VrhxPclhmBCuW4MPAo8z83z2plTpusnnoXoOsgpbP8+bneMDUqNJA6dywKxhoXIr2QMg08UMzk4WhAUhAKm6Xay3PKw1PJTbnkwMEoAwITyb2g1AdO6HRLhFBSXaLUsDFQ78WYpMK32yHs22AiD8na9n0gkJHWT4IMXk2XRKmA1JSKdrF0yp2td+PfyOaCYt4YBiCUwWJGJAPF8S3AlC6IjFZ6gUosQE81oITxDS7PgCiDwOKiLNIZ/pTGInAOE+pZJJGYZxaDiRvzf6EfYFER7kUrUfQ3IQe8LvdT8A8lrKuwxtwysXl2Y+eOZo3zO+QVcqcZlS5T4S4DeZgzGdhzmpktMjfzaELE2iLe92RzEdPJs5cOcsOAfvBC/8vB756fIl/oxAAEFKDwhEblryeeaECKsRMSrUhkhjSRivkij0kC9TME4mg1oOvsffydIIAIjKowgaCEbkKjAFdDClXcCH2P1GvnWRMJ5uXiE1K9wPOl0RKIlFsWI2DD9AULElvDDcbiknL+4br2ApYiSjwu1HWhh6KQKY+9md26x/5W7727hOg0vy7zhAmI9yV25Ud8RfceDRb7MbF7UfhgnhNjX4IICYngB8x1QlYgQiUfmYdQ7oXgPyF4Efbb4HQXMZjXJDBGucmeCyzJb0fJZgObgalWBR+7F09ryUNDGIkLMZ1fK2ABDWdp5lwnipJJa7kvMRhFi+fVOctQhA2OIghIPzRq2C1ds35L07xV/oLfNj7/5Fye3Y2lgTgML1j01MCvjI5YvIUGsS06lLmR/LtMrbPRDCdGuCkIMGV7QQPWw/EskkRkbHUBqb6K22vx9PvPEZmQ1lE5ecYT8EFL6ex+NH3vfd+JV/qcCtPh4f/OH3CdBg88y8/Pyev/2tveP27vd8w/C8Gl4fA+9XB13nnFG++OAbhOllwOmdWzdQqWzj7fc3MVfwUa4oS3HO6OZY9kxHIcfGRgRABgURnsTnRy6xU8qjy8IHgQQNQAg+4sCDFyPBR9x9SovF93OuigcO7nuD57VvJ2GYkXslR7hkyt0d8MG/M7g7S+S1AKkHOLD2A5wKU/jNPw3xztsjmCykscQSrIVxKbFq+gHu1B2s1l1st1jGFCCVZECfBiDUrCgGRIvOo5guLYvVVei9DGY+a1l21bY9NDuesB8EJCw1zmdTkvuhGIcMClFFDQd0NMgVYoiZatEXajEsGiozRDJJknTIUt9Tve0I89FyXPhdji/CHgDRxQFkUeioSR1ps+0JICIAkaR0+QyPgWJlivmMKpE2k8IcTuS690Q/jG/7C/m+DptA/iULQJiEzguV4EMu2ofmFfjQ+gdeWNrmlmcQYTEH6mMZGAwVFDDBAbgqR2IqOco2lPWutuqNWAlx0AphnBpROSNkTBousE3nKANhUrloCfgQYXuk95BsjlCJvkXQHek+It5QBPJydqukTGE+qNfIJmEUkzAXiwi2Oj1BuoAYAUQRU8JPcvnRtCS1G6Wopl9UWYqjlG2TxanYCoxxHEhgQ7BEcBGJ4NH0BGyFG02ElZYCMTrRJ0pTF+aFegNhUxRyH/tJgA4ZY5s70aRBVH41CCRoAELwEQcecgytcJcNoxaL7+dcFU88P+jG67umjj6RpFUZiHWB0Yd2PvkjjW+G0byG2nYbltlFueEhn0qAQnXOYGgAMvHgXxf24/SZs5iemRXBORmp1Tu3sbm+hsUzSwI+CsVSLxuE9dF3bt8UEGLbNl4yflw2rEFIvVLGtZdfkNpRDtr/7YvfIu/9n9//YfieI7OKG+urCoTUahgbn8Tk1LSADwKsQYGFZFTIOJANeeChRzA3v4jS2NjAr4oggcCGDltH6Ucmm8fi2ft66+zvh6TEi2wqfN368e5/9Gb8mx/7eLSdk9uP+IF5Lcfjn3zwh2VVBCH6ePzaL/9TASCZ0bne8fiOv/W1PVDCF//dv/+T4Xl1D14fx3Ve7Xed+11fSq9WlpextnoHt25cw5c95GEq3UG5Yqq5O8MQV0ACEAYXUgNCBkTb8Mp94gQ/Pzhw1+yF9MVXk2t7MRVuZwew9N+U4y5U/eBDr7e/ROuwjAi3G18/mQ+CEDY+zxcnjhdIPVxK4FwugfZmApdfSuCxywWM5VJYHMvj0twoRrIpNKgD6fi4U7Wx3XJBy1zLMhQASZvIJEzJAOFAvZ8BkbnYASJ1go1Gy5HBfqvjwaXOF4ZkeBCAUG9BAFLIpIQBoTaJAISDfpXSoRoMFDj+AAAgAElEQVRZDzr0UICubXipEyEDws9s1TuocDu2B8sMVEGMhBDuVCfTRUtE6C0P9ZYrIESS0wlCukqMnkpayGaSKOTSyGQySGVyyKVCpK17ox+/f+HPhZU4rNvUlywAIQPSAx/UfRBMFNI7eRuRJa4EJbCRwWAyOZkPUp7pKE+DLAfBR8tTP8mEyODckjIkKV0SK4IujLNjCrjw7CJbstZWvxN0aPCRZElXjIEgwIhsbAlGyFTIjel6XQm82bTFL38K08J9ZVpTxI6QuaAgmmVikWZDROqsHaRtL4HVbA7mlHJykJIxghUCEO3mVelELAgtFSKmhFcstSocvEqauqe+h3ITIQEGryCK9rkcnbpExB4xQrxbOb6UY5397i0JItTsxUEPEb7vOzuApf/GG7dj7Acf+uHUX6J1WEaE242vn3iVDIi+8f584j0w6jdQ3rJVBgeF+JQHEXe5XVSbnjAg849/vcxiL5xaxNTULNKZtMz+bW+sY3xqEuMTU/JPBxPqPhKE8MH86U9+TF7amvpn8vNvXFIDxc9+8s/w4BuewCer7xfw8Vs/+CdCB8v+NerY3FjD+uoyqpUKiiMjKI0ewGgEgcxEekRQwL4ghLWonu9idfkONtdWj9SPR596BpmcmlWP9+P8hYuSiKxu4sffj9/51NfIuvld9QDICezHIFD4Wo/H+7/nf+m/tARs5CZO9Y7Ht77nq+Q11uIPz6t77/p4Pc6rva7zSnkb21ub2Fhfk8mSteU7eOt9DZSsKhp1S2xO+QhhqKt4qbiunHe8n5IBuReeH/GBuzwHIwDC3weBg4P0HwQJuiyqwMoFABNpHzXazm8rsLBXzsh+YISW8tdW1Ny+Zlj0zYJgh/t9nEDqgWICM0YCiVYaGysGJv6sgMy4gUWrICzIXCkPzzRRcbpYazjYarpo2D4IF9IJQ3QgubQpdrUc1Mc1IEqjqYo1+i16CTxqTRuNlgIgsqxlIZVOy0Cf5V0i/M4kRFTObA8Y1AWL+DX6SlgFEQpI8LoeHM9TIvRkSgAI/y2Xm6hyG46PTJL7PDivhCxMo+2hpgGIr4INZeKPrps0x0koEJLLpjFazGBsJCPBpvdCP37n7GAAchgNyCDh+F6f0+fyYUuw9hKlcz2DtiElWLtKr8hMcPCeTigdNJkC/iMA4YC75cK8b1xYEAEMWifC3A46QnHgzWWZn0EtRSYpgCSsO0DDEccpCRTkYJwomp8hYOGZT52GFnvT+paD+kgFrEth1AAsSnSg2LzuKr2Hds7i57hugg/uYwx8SCmYZlC4bbpyMYWd+0sMk0vAGEvDXKIOAQqsEKgQgGgbYgrQCUL4nfA16jUInmQETiG8slwQAXq9g7DhqPeyKVWyJRkqUUI81dgEeJWWAJDSt68gdWs3oNBAgfszCBwcpP8gSNCHiDcetpFkgFYIlOvAfj7x+4EROlqsb6kbbyyGA5kLysb5B6rvAuo30Kw7UoJF9CHGYA7TUwM07C5eXmlh9tGvE/ZhbuEUcrk8XMdGu9mUG9up02cwPjklrMigxgfzjRtX8ZlPfAyPPPk0Ptv8gAygv2Hhf5Jk1ouPPIZP134Yf/pR4J//vT+UGRnWlPJcIsDZ3tpAeXtLhO/ZrBr079c6nZaUVTSbdYyOTeD8/Rdx9r4HxIWKNry6Nep1WXetUpaX2Lej9IOAi4OT//JHfyCuHg8++gQGARCumywOdTIs1cgXi0ildij/n//IB/H+L/+g7ANngXTr78f1zM/IW3Hwwb+/VPoRPyb79eP1PB4jSQ/vfe97d7Ec/QCE+/lLv/av9jweXwr9OI7z6l7sh+4Tz6+DrnNm/bA1Gw0phRQ9mWGIm9/E1BTy+aIS4iZ2l9P236/0df6fPvz7wtbe/9AjOL10Xuy+q5Uytre2UNnewtbWBt60WEYh4cNpdGQyhhkMHCgKSe+52KKmbr29iwHhPp7U50f8HDvIencQ+NCDftNiWY66N2umgmCD7eseBDit+uzy7jIpakX2Cz2U+2nRljwrp5UWgBFnQeL7vhfjotfR/7w5CEiNGF2cZYVKI4HySgI3l4GH13JYRF5E6BSj047SCQ1stT2s121U2q64S7FcigY3zMfIJMmC7DATGohwf0Siu/M4k13koH2r0kaj7cLmRC7Zj2QS6awqceJcNNkVgjsKwPPpFEyTuR874xmDMCjswvOpS/EFMCQtCuPpgpVWrEbHR8N2pdSY4nNdPNJncilMDMFHrUnBOic4eS0oAOJ5CoSwkSVkMCK1IKUCwZJ1T/TjTx7/7EAG5NUAEH0OxhkVvnYYbQe391rYFZ2OAePMpAjLkU8JOyHggzCXA3CKqclosDFIjwCEieYc3HPgxeXoAEWgwZIq6iH4HhkF1qlWHYTLyrXHWBpV5Vccq5Nh4Pq57kJC7HwF1FCvEW1L2+/yT0kwj7sEbdsCQJi1we2gmFSfJYDKR9CZY2QyHiylEgZF2fVyPQG3z38EGnyPAIKWwhMZmDM5xZJI4GGkPSHQ4cWnARVBFRuvEmGDogcOS9EaNsLNpqpNSliqz0lekDuhhzojhDoVI7Kvm3rneu+eFH94xG9U/TW98ff07Jdh0fpX3WA0UxHFU+CNS+oTV2NiPf5Nrch+oYfS1Rz1HAa8jiUzbXEWRG6qF9S6f9x9D1C/jnrVhSv1sSFsl+5UoThhbNVd3Ny0MXr/VwoAYeq573ny/fCGNjU9IyUsqYzyB9dNSTJUPkejXoVj23jlymVcffkKUg/9f/izT6slv/PJ78M1/LL8ztd+5m//hpRW8XMsjeq0WtjcWMXayjImJqd3nVsCfKN/vKkx24OsA5256MDFAQfXQQEyRekTU0q4nkwm0KjVRDzKki0yFtSXUC/ChHdJde9r7A9Fpna7jVeuvCB9efzNb8fVF5+XJRcWz+Ds+fuRyWbEblgDcs2CMJdkY21FAAi/r3ha+wv2L+AvPgu895n3ybr26kd75sOy3M9997/4kuxH/3f2xToef/ThP8SHPvQhdK3CwOPxd7/rf5Zd/cEf/kcDjwff+7VfUXoktvf+nb97Is+r4zwev/yRn8LPftdvflGuj7suxugFXud0oNrrOrcSFhq1KtZXViTzhwM7XufMD8owsyibkcFZ/HrndV6rlgW0XHn+C7uuc95L5sgCLy7JuhzHQbPZkBwQgh3mIZ0vrWIi1UTXpgYuAdumQxDzpwKpxef99PpGZ2AJVn8/T8Lzg/usB+8c3I/GJlb2Om4EAgQccq+LQIdeNq4F4WtkK959gRrRAP/1mgIgDCBk69eS7LW9+Ot7gZA4ADkOIDWXMTESGEi1kli7lcCVGz7eeUdNmD4wU8L8WB6nxovowIQbdHFru41yi6noLFNSdraaBaEgnbrMw7TljTqqDTpauuIYSZTCkGACEFYtsHHdxQzd2ZLIp5nDoUAIBfp8ZneDLryuK+czk9DZ+IxMRynpHddHo+Oj7TIjRE2cSiRblAOt95PlVmRhCD7KDUeySZTg3UDXZzq7B9dhOZZiQjh+yOeSIpQfK2XuiX785Ve8dGwApB946O/5rwyAiOsVMS1NklmypC1ttTcbGQKd+h2EMC+MA6WM0j0QRfOaZykV2Q8CEDposUQqk5QU8bDcwf/P3puA2XKd1aGrzjz16bnvPGuWNVzJlmWMgRib+QUz2hB4FgRjw4vAgL7AMygOODiYJ4KJQrAhgAnkAQaM+eBBDPglD+x4tiVrHq5056HnPmOdqjpV71v/rn16d906Q9/bM72l/rrvOTXtql1V/9r/v9YK5huSQWH2g9wMBUDCwF+XXhGEELgwe8JSpVDNin9LCRO/M5p/uYFgtqGmgfjdUAZWOYsEXda16hUBQ8j1kFItksd1jpGZCIIPHnOY6RDuyGjIBRnNKdK7eHiosi0h2TOgXmqpLAczIQyQuW8aNoZlZgHVsEhCJ2hhMDuSl0yIBJCkrHA5sQVXHRK3ddJK7r/YcRlncF+KzKLFPSwIBAg42DTo0MvNhk6h+t/MVrz2IDNLAR67qAATDQjZolySQR5M3UDI7w0rGd7F+RZcMt2oxuwtA5CZJRdnZppI7btPXrokX1KtimRwch0YtEvmI4TIOgPGcSozHa4Hr+1K3Sc/+8KnPqF8YY58Ho89A3zLrd+F8/gT+fvBb/lZ2T9f9LpGtNVyJJPBWmsCE/JMRO5ZZk3UdZL9tNvym+Q2ljo06lVUKgpMM6vBGdM9+w7KrGSjURMAwlYoleT4Wd6VCQl2V51PKYdlcjwQLguzM5/75D/IYvQ9YUZoqDyM4ZER5QqfyigALtLUqjFYqlaWcPnSBUkv00VZtzOOIk8/8QLwz+98c2w/rINfkmW+/Dzwv3/1j27Jfuj+8DowsNus6/GZT30SP/qjP4pq0+16PX71lxUfSbf/7U3fueLff/nRP8UDDzwg55n9uDK7uO3G1Vpcj7Pun3XG5k9857uvujXkg3W+P8x+qPJG5S3luY5MCpAfxoMYm5hCLpfHnn37JWAiKKjXlLqV3Oe5vCjyZXM5AZS8tsx+dABIODvLskxOGFBkw7zPCVp43/JeZxaT/WaJKTMx/M0xf/P4PCYzVTjNBvx2Ek27JRRfPtM0ADk93cTn75vfEe8PnaXol4nQ19Asc9KfRbMSeps0FGSmgfK9bG0nhWRGvaP4N13QdSYiqpzFZfQxmfuMAhwuw3UJdNYSSHmNNo5T3cnLoj6bweOnm/iK55Q/1d6RIvaPlnBwcgQBg/G2i6Wmh9laC4tNuoq3RbGS5VclMelTpPRo0+9amaT1A8k2zC42MDPfEAlbcjCoSplm+VQ+h1xh2XyQZYFl8kGkHCuDYo7+XSy/VqBCZT+WXe4JgFLJFLJpZvXaqLNCgmI+gd/JfhjFBXKorttGpeFgbqmFCvkfsnwg9xufqWKQaDui0kWwwtIrNhox7p0s7Yh+3PDwOenTtZDQ9fU21+1nQGjui3/HOa9Hl9HL9SrvkvBOPD/IvShm1G9mNLSPBsEAhxC9LYgoywzO8wIIAn7Hn2xSEa8pvztPsrcPiyCAkJgBE7MU1abKBJTDzznumZUg+GC2goCBJVskpjOQFC6F8tZgkC+cEWYnQhAi+2MG5HIVAQEB+SYEN2N5JHh83B6DfSpXMTvTkXvwFRAoECwEIhUsZVwEWLoIsphShPThrPwWEMKsBrdFACLHRuDSUnwQrsfjIrDiPsMSrGDJVjIT7PdIwQAgofC2AUD0oLBOXpQ/+2UiOg/eEHiYD5FoVkJnPmgoyJItyvfKw9ZNIJlW4IN/0wVdl3RFlbPMYzJrjKMAh8e9tNfDn+59Hc69RABiwyPvh7grUFkQxw1Qt30xzlpMHRGzQYIPvsyHSuXO7CEfQlLexHKGZFJe6hwbBANK+jeQl7l85rl45uknkNz3HJ47Ddw7dT9qhU/L399x//erhxPLr3zWoLZFypa/GUzQPZpNywnT4E9Z1SixAwb5zGhwZlKUojMZJBNJeaCK9Qz/naI8pirvYiBCTw+WkcVlPbgv2X6oGy/SxOJ94sJzWnjp1AsCTErlYTlvBDIMcDjj1NleSJZnNoD94Iwtj1G2bWx3MfE5+ezMFeDVh153VT+qmc/jpfPAnZOv3NL9UIaLFgoFqqRtzvU4d+6snMt7X/Xq2Ovxsf/nL+T7r/3ar5XfH//4x+X3XSdfKb8f/9LnO9/zsbBZ/ViLcRV3PR679DncNnZn3/tjpq007M9cBL71K95iPro6f2/U/aH7wWeQeBV4rtyLnAxIpdLy7NHlHKl0Sp5VnMFNZ9LIZnMo8D7PcKbXKDUxJpUH6QcnP7h+sViUe54BGZ9FykfIkzKS19xkYSQ5D6/Rkoxyw24jm03Kve84zIC0QADyv+5SZZ/b/f2hA3j2hX+nsiyrUcFyt0yCOZB08B83uPaOA/sLquiC/iH3TwKfnlleMloGpUEIwYRe94sq/hPuiNk0ONFlXHrdtQJSQ2kLh9M57LEKmErm8fKzCZx+rIVb6mmMlHKYHC5hYqQoGQgyMKgkNddwMV8nGHFhi3IVK8ITKOeSKBfo27EyC0LQwfIovtsY3FfqLVyZq6NSswV88HOWHFO9KpvPSvVCkqz2sFGJa7iQFhBCNSruS8nwMwOyDD64OPcs7/dEQjI0NHF05T2qqts5VyzE9bD0noCCClyLNQcXZpvhdjlBKBr/skVmQOwmMzWeeH2RkM4fuS+G8zuiH7f/gooTNwqA9OJ2mOO/VwlYnPeIABDrxCSsveXwiqugXcquODwY2GeSKshnwE6+w2hOgQte9JC8LbwGZgUov8sMCINxDUDImyAAYRvKKWI6y5008ZwAhOBDDPhI0g59NXSgH5ZPUXVLyrS4HEHFfENKuyQTQWI8vUn2lJQ0MAGIYRooJHgeR6utnNS5rVAiGNWwDEt7kRBMkA9CsEVFLIKi0CY0oOoTS8GYoaE8MQEIsyAM+rRwNrM+NG2sK8leuePpGk9wp93duY4ULhqaryTGfeW0lELpl0gyQ1f5wU0Jua7JyTAHx1gZmMgpH0f6h9w2Ajy9uLxElE+ij4Pb0+s+P62W16BGr61feFzn8D05/Fr+VaERYRNtluSxUq+tzAirdV/qNglALthjErRPTO3ByMiYgA82zmSITF8IPkh4EyJ6SGZXiQAC4IR4bTz71Jfl34m9L+DFs8BdY3ejXnpM/v6Gu94k2YOnpz+MU2eBb773u4RrwnXZGAhyX/OzM7INAged/WBgIODDVsE9Aw7hIViWlIzxO2ZGNKihjwdnM+npwcAh2vTVNh/5GuywH+fOvCSrFAuFTjlVMpSkZP8TLMOS8jA1fITTEo6htu9JcMTyMjaeMy5rJ8+hNA4MeXev6MciPo+zl4B7Dt2/LfrBAJFeMZt5PU6fPo1XvvKV+PznFZhgu+0Vd+HpJx+Xv2+99Vb5HYAA1cMLzz27Ygjo7wul4U3tBw/qesdV9Ho0s8/iwjRw3/Gv7Hl/zLuP4/Is8Lo73rAl7g/JWqTTAiSkDDRhIZcrCMjg5BufBXxG8D4nQBFJ8WQSe/bsQ0rARzhppp1MwwkGcqhW3udqQoPj98plFUDkcznZPu/TZCotz0HOLCcTKclsMmjj8d11yMWR8QC5RIC242Ou0kIqnUUpZ8mstKhghST0nfD+IODQrdbyMKcSyysyCrrcSt4XBjjpBz70duNMBq8akOEHBCXkfeh1tB+ISTw3y630sXmtlGRC2NYCSFEo9OZyAYczJexLFrBwJsAnP24LAMmXUxjLFjE5UsJQPoMhcZIPRNL2cqUlIITkbk+4FxaKuSRKNCdMWSLTSyBC8MHxxECfmTVyjZq2h8uzNbQYj4WNVQs0xGX5VTrLdx3Lg5ffd1LmlQm5Jkkt+7sy1om7+ZXOkFpOvKPDG0hXitHFnOVXC1VbQAj5pJ7XVrwPgiMK83g+mrYTSvwmQUPEVGj7QJf0ndCP1QIQfa7j+BqDlGD1cjzvxwHplV1RAOSGEICQ3MSLL/KwnpLBHSuEqlGcsvOXid18tIp3BzMgyjNDAnKWM5FUznIr4YeorgsAoRoUORocqGHGA4XQpyPNekxLlV1pI0GuywwFwQ+DWEIi8lTItyCJnKVdM3UFQMLyrgSNESfpTULlKyiiObMl5HrojAWXJQAh0GB5FwN+rXjFg2VZGVOToZKWZIW4Py4r6cdQnYtZkUqYBSHXQxzXKSORFDAlAKnlwWLgzO0p/UQVOYojutdxj9e1/VOvv9y5LylxW2+ofxIEaCUrXW4l59UAJ/3Ah95wnMlgtwcvQYnpO6L9QEyQYyps6WP7zdteKwCkttSUWkyeMnqA8BFBALJU9/CFlyr4tz9xp+z6s0+01IxjKots2sKtRx08eUqBEX1u+HeBPh3qUxzbs4DTl0fRbDWkVIEPqdnGBZw8vhenzgYI8rOoVC0cnTgh21hsvoBKPcDhieMhwJHCUQEfsFRpV5UGkkEbJ/b6mNynUtu6felZv6NE5bVZb6peLPfdkcUnPldVGRPJkKQloNE8DXMbDnUPWbHYUDdGnmJuAqoCAQ8s/6C6BzMdd9xSxFPP12W2abiUE8lDWsiwfI5mZDKUwv8ElEghLDC/5ML3bCStNvjA9YMEvvmrp67qR825iLmlNvaW1XeD9mNm6TKGi5Nbph88kI26Hp97bEZp3+eSmJgYx4VL0yJxyesxNj6mrobmEIXXY6nqST3zwtwV7N8/JXXUcddjI/uxHuPqk0+qoLrWACaGDsTeH55Vlec81fAmh/euuL/4j826P7x2EtkMMxwpDJcIHlkawvtUVfgO5Xhd+YxQin5szFTwPn/l7Sl88Rk1azuzyEmW0LuA82p0Kw/plFICSgltz5FMJxvvbd73nMAQEJJUzs0EIXaLfBAPuWwTdhUYyQaikM+MMsdbw0thuJgWcJSyfPzPJ+fxwtcszyht5/dH/tiyfK0udYqWVDEbQUBgksh1sM8yK4KE1xwCPhVmK6istRqfj6sGJ9T+tOu6WZ7VLcOxHkDqpqEC7p4cQqGZw+XTPl54qYKZZ/I42U5hYqSEsXIBI6U8Jst5pBMWGo6L6YqNuVoLlaYrJU58c7AUi5K8dEeXrAVFe+h5VbXRtJXnR4sgxPawxBgr0nJZApCMlAuzOsEysoDybguJ7tpRXbxHmNHPpgTgMDvBMilO1PFvUcoMsyKdeVkD1PO5S0BUqbEkrIm67YqnGOMLW/5mNYAv22bjc5ngg9kPrtutbcd+RAEI+9aPs9EtW7KWAESf40HLuxQAOTIOa2pIAm6RnSUAYSxDEvlIvqMAJUCAAIJlVOLJQQ3AACAsb7YRZMLsCb+TIFylvWSGNhxIEphro0GWX4nfR8gy0kH5vB0a94XStvqYZGBZqhyL0WbLF6J3ULOBsvIlSVBlazwvErxSehXyVyQDwlIwzkYwa8MSsc52SLQnIT2cdeFZIVjQGRr+1hCcgMs4Xsn62K5S15IbG5LhsYoZBJeqKitC4CLb4JsovMN4SvhvbdHJMqVCRjIguulSp2hJFbMRBBEmiVzPerHMiiDh1ingmXBTE+UkVuPzEXejatBCQGKWZ3VL9f/23a9ZBiAEj9Qcl9OrAEil2cbnXlzC6+4ax5GDRUnV+khrz1T4SMF3Q28a4+FB+V7dKk0CXEceWqViAQkriUqtipHhFMp5ziKqTIH2iBHnVV4Ges4EJJeH9i2huZ+VzKHtOaJT7jgWshntcaLGMY/xwizBCpVnqK0eblqyNeqo+PBrBywZkx0pOUDW0sp9oJZnkqfZclDKp9FucwZTBS28T6gOQpjK4IdALJsBxkcUyY/bouErf+itIqApLEWTB3fCQr2h6mATlisBE8Oftp/C3mHOIyz34/S0UvJp2j6K+XwIhHv3o+3VpB+8LMX80Jbox1a4HrW6I+oq/a4HMyIsV3Bc66rrsRX6sRHjqtW2YTsBirniQPdHtdFAOllY9/uDs7WpNEm5LLHibPCyEhDvS84bJBIBihkfi3XeS+pmTnDCKeRkWYm03MO8F+lhkEmS1xZIeQnv0zYzwCxvCfg8VEDVD+VDZRIkLDPxJXuWkmfAwpKDas2F7/oYLYblLG26ObOCmWCJ++TkmIO/fWwWL32Vuq/ZtvP7o3RzCouOmuAxmy55+sbb1KcEAxqEMENB0EHwwcbP/+bplesTKPSS8TW/01kPcwsmANGfD6KaJdcjFZrIspzdaKsFUq8+MIwby1mMtPO4fMbHpx+vwnsuj3uSSZmoKpeKGCkVsH+sJPK4rudhttrEYsNBpekI0ZuDVxUsBfK+UdkGFafx3UYAIo7nlPANJ8iUgAvfoZaMab4Pc3lmQLIqM5+82kSZ3cylAqStAKmEeuF2AEKC5VEJcVKnXO6KxjnakETOrAfBCcEF76F5eoVUW8IZocoWS60oyuA4VNZazrIw65HhD0vutXIqy7V3QD9WC0D0uR3E9XyQZU1Z3jg+yOoAyIFRBUDCmX4JpLMpJJj9kFn2kAPBjAfLjxgQElxIRKTI1KIyxfo+PQC0dIFGsFwnNOXrGA1yf6KkFRLZuX0S2cUkUPE6JIAXVp7KZGgXc2ZmJCPBUrGQgyElU3uKikQ+lFEKWSF/QzgcBAsEIPyM4Go4p/grdFRn5oalWGycWeYxcdcaeGiPEb4V6JrOeynMzgQtSg/z2BQIUawZA3GLRHBK8UG4b/ZIzg9EwQt8IPHnSgWTb0uhpiL1FS2qYMUSKg1CmKEg6CD4YOPnn1Mm4J1GoNBLxtf8Tmc9zPVNAKI/76WaZQIQ1zEBiBom00uOAJC7jw5hcjwrRkapFLMRKiPA5jg+kmkFQtkWK8vgg//my5+LmnKCJMFx5oPgQ2spcBkqZZi1pFLCJI9fPXy4HrM0JKFyllJdKm47lQ6QTCdllsbxEggsPtACKS0LKC0o2gb8i7eFAh28/jRWWmi0Rbefdi+av8IHK2dSZdimkkhnkjLMA9+Teyud4DYIIpRqSaXRDsEUXWVZn8vfrHvlQzoUOWB2KGuJFKLP/6SOl1WVDKZScJskcAdIiAlVEnWnJUEMS+OySQKQ3v24vLQo56daDzBUGBYezmb2Y6tdD5IrLbCOWdUic8TGXQ9eHfKa4HH2fOeMK/N6tNpNGVfJYOW4cn16AnGM5vveH45bl/uD53F4qLzu94cEYhJYkWuWZBJUleoKE55PGx8BHwpWQtlZUfxCZmzVM4iLUP1KJh2YBZMa+jBbwomC9nIAJc8Kva4EfcpcVJeV5nMJJK2UPIsuL5AQ78nEyVQ5LT4LUsXrW7A9ZkbT8rz0XRt//plpXHljY0e8PwhA2OJI4Cb4mGI19RBn7VWmQ4OPV48lMNtICKGcTZdMmZkKgo0o3yPOpZzr95LHveplHflgrYHU/nwe902OYCqTwvR5H1/4ch3uMwqAlIeKUlpJPsiekehFpPkAACAASURBVCLGyJu1gFrTFpfxekvxQCgIQzUrBvcsX2IGTgwCJcinW7jXKVVaqNjIU800LH9OJSi0QOCQRI4ZEM6oJci5DWNCKWv2UCgsyxsnWjU0WiyTYslUmKFIWCgPZUWdilK5cpcR4Bgmm+SiEASpd42qFKDx4OW5mlTSELfzO4rKqO9XnnweYz6blne38EfIz90B/dhKAESf8Wsp71IZEAIQlpvwXxwcnDkmp4JKV1J6pCRsZZaf2Q3ttSFeHgzelRIRp4lkGY4CUZySYn51fJmUylwwEGdpE3/nksqzgzPSXI8ghqaFIs9L74jQ+JAcjBCcCCmdgTxrV3isAnhClSySxifykgERYBOWc8nxh7ySYLGpyrLYR96cBCrcBLMfJKMTVHBKgFkODlYCC74ICSJo0Eg0zS6RrtLhhTgq08Lj4ouEwW5BzVqrQsTQMZ3E90VFTJf7hEEwj43gY6EBLDUFgLDFkcC1fC7BxygVgwuq3IGZDg0+bi1bWLItIZSz6ZIpM1NBsBHle0SlGXtJNfZ74PJ7ApDTLyyhstCUgF5lQHSCFXj2fB2nrjRw28Ei9o5mZSaE4IGzMxyGDHY5w6Kb4juo2UWlU65AiYCTMFCRrYeOqepzFYTrB5f+zvECOASv0rhfdTHET1ICCgttOrgGBD/UPNd8EwVauG+WV4ksdKhEo+k8KmThMir7wMiB2+FtwNkZecBzRlVIeSr4UBV9anmZiQplopOWDz7suRkFakLQJOBCPWyZ5ZAYKXxwC9lflLWUshqHshT+BZyFVeCYIKQdKDllvjN4bJlkWpH0Q1pStB9eoNxvs6nCpvdjK14PAkF5jgjq7X09gnYbKc6W75BxFdePduBeNa6cUOwhlSRvovv90fJsmelkZpDcrQ25P3hfEDWpy6eeLVTWSaksKo/HrOKQWVQqBDXbKFO0RF6d6kaV8yGS8Uo2Xu6lMOiRokkpzVP19syCqEJKdY8r+BJ+FyQws+Th+fMNHJhIY/9YFvmMmgjxyfVqpzFazsNvM0OyDEB2wvuDAORw2e6UTxFYMPtgNmY//tle4EJDAZChbAqTQ55UX/+PsJKZwGG1RPBe7zcToOi/T+RSfaV71xJI7cnmcO/ECEpeBguXfTz7UhXuXAb3TGcxMVpGOpOVd9RIMYuxUk5KrZglaLRawiliprZuk9/RxlLDQ6Vqd/wzGPAzA8JRSeARbQqk0wE9IaVUpXxG+FDK4YDvTbWG53qYp9FYn7ZnvCgSuUVyhgMLzRYncizsnxqS8mGWfp2/rLZDEOS6vpRp8tj4nhNJ4D6N2+bxTo4W8OLZBfXW3+b92PuTp6QfqzX+W68MyLWWd8nTT1SwqIClgQM5EswmDGWVgWBYQiVjS4MQPms5aEjWTiXgzzTF3ZulToqzEXpohMRulhdZowUhi8s6RLzMJLAki6NW+23YbVjMVjAol0wF5W3JwQhUZoQZEn2c/J7lVwwIx4qwWIZFF3NmQHSZGEFIiLhFRpcAhBwV9pygiECLkSeBB8ENPT5U1KqOgWaB7D/PyWhBlVZpxSxRC1MgJSDhPLwZEsUQ+Yvcb2hSyJkrcmUIpqZrClCpqFSBHO5ruioAZE/R65RPEVgw+2A2ApCTY8BsSwEQ1lqOFHwxpf+SEkERgGGSEfvdpP2+NwGJ/nt/JtFVupcA5KVnF7E435SZer5iZbJeqs58nJm2BYDccqCIvSOZDglOMhdh+QMDXt10JZXObMh7O/yQl4EBgg6eOetvNm5Hgw8GETqppX4v56p8Ag6Z62QYQJFLfktdcRU0qGyJSl0nQhMnxv/q9lAEe9XUHyyxU1vkrGkoHxyCIh2QqBmb5eCGD0ZRGaE8IR+SBCOdkGjlVdKfK85BqCgSLiJ90yBNrGoU+U7KIRM8HrkoSISZb0uyKgpoXd2PUClNki1KPra9if3YqteDM4ji8zPg9diq/VjtuIrrB5IKzCbkJuBMpcr4yWfaXLbL/eHQzdhn6RJnXTfu/uC90XnmyLNB+04pkK8zFOr1o2roLy44QrZllrNT8in3YDhBEgILNVlhPB86JSEd8Z6wJCac+AjLXKqtBL70/CImhi3sHctLnX6aKlleC1UvgxKl7qkVUyzjDz/2uGRAdsL7g0qKzHQQZLDp0ifzNz/XKlZBO4F8OsDFZtBZh99rAKKzJiZfhL4fq/X8iJZvmUT2OPUsZlzWGkidnBjGZDKHtJ3E4nSAl05TCCeBkxdymBobFk8d12f2PIGJcl5MB3lPt1wnVG5UE4K8Dy8v2KhUW6jWbTSaLck2kEuhidoLr81g9m9tFF+Vx/6nr+aBHNk3LO/EetPBfEi27xdLdPt+77ESli7SP8vCvsmScLKWqjbOX1GS18P7c/L99bSLt2V3RD++8v3zsc7i/QBGt++jTuc8x/1Kq7hMnLJV9PO466W3vQxAGBxL9BV0ypNUrjlku4YlSJ1MCGfYZXrVUl4fNOsT929bZTP0T2jwZ5XzsCZLSg2KNe0EL2wCPkKTQIIMDXAYlHPbNOhjfTWDQGYZSNyWZehSTmUuycHBGuO2M4rbMZIVI0HZtnh3eB2fDZ/EdQIQzWfJp5HYW4Iv5HkCKLXdoKH7QhI5VbHSykyQimCUBQ5fJ/J+JOgigKBHyhA5M23lgaLZVyTza4UsBig8foIQAhZmjTwPFtW5hgugDC8zHQQZbLr0yfzNz7WKFd1YmeyZc4LOOvxeA5A400H6fqzW8yNavmUS2aPZFC3D+7l/uNRRv+IL+/xcC5NlKmZYeOFSHWdnbNy0v4CxEk2LWIZE7sQyAGE/OAtq6pLrTIgKD8IWlkDo9GszzP7or0ssaQj5IJJQMECI2l5Y9SWEdD6ZKanLiEN90QEXzBDo0CJclrOcitSnmviUMOjqzHgui50xaKfUYFKCfHX0rCVXoEiDiDD8C003VQJEjTZdaqY1EBSnRYEtFc8sz7hK1qRzVKq0RILAUK1QAymVxlbBEfvRqZU1+iHHGqbsBOxtcj+2wvXg9eX1EOW1UJNitddjK/RjLcZVt37occVso76HlY+PGu/6ftUTBxxXDH74quFjnWN7I+8PJbutJhrkbgr/NsmxnBjg93yezVZc5DIJmfxg9pZEXo4JPmtC3LScTdEZjjDDspzNVTeqhis8hFrTR7lAo9cUXrjYxPMX6tg7msKByQJGCmkpqxSQi4Qsw8zLQt3DJx4/i2e+orIj3h88/xo06McYwUMcABjLAvOtq8EK5XVnqsrjw+SCfN0NqspgUPARxxnh+lEVLROAmBmPtQZSe60SFueG4FSBmSs+WostTFcTOHmqgP0TIyKMoIRDA5QLWZHDZSjC5z8d0Tn2kklyMiwRPKnUHSwsNbFQaYB8tiYHodPGwo0lWOMepv++juL9eewrWPAdC6nHVgcClsYIUgiSmfUHstxm+I5m0nFfObwHPt1/u/PHi0imWXdNDzofVia8W0XYNID//60s0+68AgFcOpaHX2zviH4UvyZUVjA7GAEN/bw9olkLbqoboNC76SX72w/8mId6NQDhtyKDS0avMvQTB3CSt1mTLmVEaUXgJQhgkC0k9PA36/FtR4EQ8jJYSxIa/3VKusaLHbK4ImVTGikEORyQ4bYkO8Dtk/DOTEnoTUIPDtk+AQIBiqPKdaxSmHEYL4i/hyp5IhGckiFh+RVnxXlMVBCZqSuivUwdpdQ6/JsyvSIZHJoILtQVG5iC1DQoFFK9ckYPC/4FIKnyMEctK6VlodoXj4PriMJXuH++gJjJuVJTdcIs26Jk3EgSFvIdAGJeLJLN4wAAjd9JW4mCFcrrLjaUx4fJBbnngApWBwUfcZwRrh9V0TIBCLMuyRMQH5AXn17Awqx6qHBmkc7n40PUB0/ihUsNce49viePyeGMmCLxBc5Zm87LP4x7dcbCDh1P+TBj7arZqPbBoUsgE9d0WCEzP50yLV3apIMhErZ1JkB9J4+3sIxQDJjCjXOWRrvILpdXcLgZx6WDrDA7QvDBmSkho4bBjmR7WPMapoR1BsKsZdX915kRBroMeFRBluq3plyZsoWh4JYKkpOsa1cKXLq2nn8P0g/1iFegiutudj+2wvXQ15zXjtfwWq7HVuiHutfUGLzWcbWm/QhLFFVlrRKN2Kj7g/3Q97i+LzqZyrBMSj8OpNQx4KNbld6FlZIyDjrPhWU624pJBj11Yj6LeK/yPiWoUfx2Kv74UnJFeV06OE+OpFHOJ5EmTyWUICf4cNoWGl4an/jSix0Ast3fHzx+DRRYVqUBhg7yNSggCNAAhOvwb3p6aPChTQW1hC6X0VmVQXgd3cBH9B3TDXxwubUGUm+cGMdUIoVy28fZiz6+8HwAKwOcfKGA8eESstkMAisB2wuQz9AQMCXjiNwOVXokdz2CwJMxN7fYxJW5GuaWmqjWFLl74eAQkAtQnWqg/jc2il+fw7EhVqtYkmmiG8GCy1Irxnl8b5MjZYHzv6zEEM4jP/ctzDctjGZUhX0j6aONBJJZD6OFAL6TwBLtHbgZV3GvuD2lnhrWJxsnO5kKyyhYwkkcGfqgcX35m8DECuDVMwgYerQt4UQFeR9BOoDVstasH5UzAco3Bevejwf+rg3nhyyk/0uAR79a9eNffNvcNWVAeCqj2Y5+wKEbt4Pbuu4MyLf8Xir4q7d6kDIsBjWMYFiOpYN3Zh34sGOGhMF6GCD6hnqTJl9L6RI/l7eHClg6SlhUNBjJKVlfEue0yLNkWShJ21bZDaoc8Ymuj4VAheCB9bKSAQmzDQQQBAIMosZLKkQaLyjwoSNMAhcz4lJTV7Iv8emQyI0cDdUvmQEjuKF87lwdoCQrgQ4lhKTIlwaECvhIZmisJCphVjGrSOth2QszJiSZC1mfn1EViyU76aSAFSnZIpDSPyzzWmgi8zDQPgVooMCyKg0wdJCvQQFBgAYg7CL/pqeHBh/aVFBL6HIZDVSiGYu4gL0b+IguGwUf/D4OgNRsD+dmbIwNpSUL8vzFhpRg3bivgIlyRmZj+PKmaoduBBz9mhn895La43ZY2yrjJAQgOivChzMvFInqKsBWy+igkjO5bGo2VkEQPtTNNsixcvlmqy0ZBJMwp7CpJU6t/fpw1fkP+2T2S66BVgATqd+kGDyRf8LGmbHt3I+dcj12+3H13b2Z94d4IIT3uHl/97u3NW+Nj3vy1vrdw4M+h2jW2nADPHuuhr0TeUyOZqXci2JC5MyRh+a2Lbm3Z5ZaePzUDF58XXVHvD8IPjTw0O7kHC1RAEL+BTMcGlRwGc0VMT/rvFNWyQkZBIDElV6Z8r9rCaS+fv8Yjuc8FHwLXz7j4ZPPeag8qSZg722mMVzKI59TsrhkcrAagFmzAo2jAwLaFHLppCix0T+j2WqhUrcxt9jA7EJTTAdZfjV/rIhmyUXj0zYcx8H9P5HDUMZHXXSGLFzhu5kaRE1yN4BMjqXxwF6Oz6SPSw1LAAkcC+PCi7OkZBwJxnbhzGKKXMgU5h0HQSLAOIWByL3UIKRTbqCwCCfb0twPuVVhFsS0JEBKbdtpZYAmvdiYSrUw7zq49aCPp64AJ0fS192PgPwiK8AzLweYehXju/Xvx6/9Vw/f/91Bpx8PfE113QGIKc/bDbQMAkB6lXdZ3/qHCP7ieyAARLIa2VSH2yEBOoN+/g4/l0yISIoqLwsJphmMh14dnUJfXaTEQI0xW6hqxWwD3coDBprCjlUlXFIqVaVMbqhqpWv8GdgzFc7gSfxJFM9E9kdwwKBtz7Jfg2ybJTBE1dp7Q2aLtaBJWPJFbogu7BWuRujdEQIQEIQQICw2YB2dUJkKAgWtdsVOifkhVbcKcn6kP3o6mvuUTE4YRDMTEvbFZ7aEP1Vb/Swqk8YH/iSBpz4L4XMQeGh3cgmeGyrgNfkXzHBoUMHvNFfE/Ew/eFfLCRkEgMQZF1L+9/khlQFhCRbVrtimhjOiU39wPCcz6HxYvTTdwDffOykOvmwm+NDHTVDQq+lSBgUirm7d1u/MWGqQGOY2qJTB2ccWCbBhwktL+/H3kAa1XQ6q3/FGV+t3/Obyg2xbe0EJ7u2kQzh0FXGdbbcf3UfU7vWIPzf/VMZVt3uj373Xb9xcy3Oo1vKxUGvj0ryNIweHUUzTMM5CIW2FSkIkA6exWPdwcbaBi/N1jP2Lxo54f+iyJWYy/udLy2pKHJ39QEE3g0ETvGhVLG5vEJfy6D67ZU/M0qvvvVMpca0VkLopM4K8n8BUMg3UE3jxvIMnX/ZB/t7k4yUcLPgoF3MYLhWQTqdAyRECamY5tNcHS7IKGZa/E5w4WKw1UGvYmF9qYGahgZl5ZTy2cGce859potVqiU/NG9+fxOmKhdfe7q7qevhzaRwtAqdrVA0NZfHDUmUBClaA7HALZ7T7AEEMy/RDdTn9NLLKKx3UV3s9LDuBb78lgbkaYvtx9qM2bvr+7u8F3Q/vWZXZ+V+PAUe+WZVcb0Y/xnLqOq2WhM51NjID0o9zIgCEMwXPvD0EIXQ6E96FIpcLuGAwz3IoErHJgwibzOazppAlRTojEuqji9lgqP4kkRwD8ZCkRJAgWRCWPklWhRJJgWQ/xFlcl27pOnoCIwKAhqE2FRr/WVTDKmY7mZnOgB3KK0NBBowMxCSw7HADFVIQlS7WEioyPMGRSOueXxK5XovGiWysTCMwYdaE4Id94Sw6S79YrjZC5/W0nKMOw5klQVyW5yZ0jA9C4nIn+0HwQZBje7j1g2pXw2eW+R2PXVw5y94PFHQzGDTBi1bF4r66eXiYt2F0n92yJ6Zq1/d/WwLfPv1a/F//+anYO7ou4E81ll7ttt0zsHsGds/A7hlQZ0AT4anW57YD1Ow2RouRd0HKQp11MJKZVRMLLGEtfW+lww/czu+PBc/vGP5Fx0U/ADLIODLVsbj8akDIIODD9CLRRHkTSE3mskgUmlJ1UQnV4aLHbQKp0UQWQ8igaKWQrGeRdJVi1JMvtDH6qSEBH2zjw0X5odQ6P1ElwYobSI5lIUfhgqz4eLRcD0v1JhYrDcxXGphbauDClSoWbi6iOmTD3d9C43cpb+vjW/9w2YBxJ1yP6DW8bdbGf/8EeoIQ9vv4y+i53EaNq9eX1MRuHI9DX5+47AQ/i8tIcJ3VGBL22ka344rjpFi3fhABT9rLD6lafWuqrIji+bQYBkqkTVk2BvGtNhLHx2Q5kaCVDIjKDGhOhsz6s0yFGZNhggAp4lVBOANPBuTc6kRecSvE7C/MklCmlWTzpabKxgjjNcx8CAAIg38qTlFVq0y53VBRiyCH++JxMbvARvI3uSxaIihUpRIDQGZeCJB4/JoET2I8+3TekI8Tr5CUUveqt5TaVagtLttnqRVLv6jAxf6I6ItRzkXCuzieh8pIfCCQsK65MqHDqAYglaeXsx3RG70bAInz7Yh7CMeBh6jcbxwoMRWwSGD/4oXlrETUEV0bHj74a6EpySBvgy28zM9gZgsf3eCH9kvYGddj8B7vLrl7Bv7pnYFHf3zmKol1fRa20/ujfFt3741uACTOODBuBMQBiKhMbhwgMSV4qaD1ty8u+3UV88t7GiusdFzvBlhW049hK4tMIoEskigEaSSdJJqzaTRqwOjfJ5FKpUR298DksKhH0QiXanL80cpz9KjKpFLIZzPIZTIiZ0t/EJLP55bqmFmsowIH8+cbuPzqFAo3esjdUpPJ6QM/vjPikm7jigCELQ6E6HFF8NFtGX6+FuPqpYdsZB9eHkvdxlWhtJJsf/6Ty5IzB18bgP+e/fsWJt6Qld9s5t/mfdHt87h7Ry9r/ub+dDOPI7p/8xi4vuCAY4/kOmtrEAJK2jKzEPpeyJLMgpCIvWdIyexq8jmJ6o1WKFm7fENa40WRxpXsh5Y5ITjhepyxYdkVAQUPghkRcQwPZWkZ7OuyLnGaUfbhsl9mQhj0E4AMFzo8EH0CrKmSHEtQd1Qygvsn8BnNKUDC/YbKRsJrEVUtH5hXZUCdRvlfzXuhCY8GXHReD0GIuNeSCD9eROLYhMoYmexhZl0o6ysGiipbJP2nwhb7HpZeHflXQ0jd0ILvJVB77moTwl4vkEH4HP1ew3GeI3odUwaYJWEm+DC3q4EL3XcLN6Tx9oeGcOHBt+DbH/1ov913vv8MbLwaK9PtvVbut/xHHnxTZ/9clo3H9JF7H+1s9seuvA/3/fR/6rqb0//yxoGPfysveOW3n9gR14PXcSeMq91+bK37fKdcj+9+26Wuj6FeRrTX8+xaj/dHr+Pp5WR+Pf2I8+rQ2zN9SMhJMcGHuU8NXOh6zvf52vUjwHAqg2IyiaFEBrl2ElkvhYWFNgp/lUApn8XYEFWwhsVTg6Rs+n7YruJm0OMmnUyKK3g6lZYMCFut2cJirYmZhRpml+qYX2piccnGwqtysI63JC459U6n408W15+dMq7iQIgJKnSW5PCbBn92SczRQ57YHFcf/R4AnPsuYwUI4Tai42psn5ImjmtREMBloiAjDnSsBojo/XIdDUA06Ol2XHFgyDrxfq1jBhloncbsQjm3LCfLqjwqXTGAZ1AfyuwqFafQxyJUrpKSKHpmkBsRktY7srwEH6HCiZIRMQJuzQthsK4BiCwrBe1SEiWZFnojpJdT0slXH5DDbn/mwvLxl6iCQD8SVkKy1idUx5JsTADQEDDaSL7nfnjM2sOD/474SvgXKwho0kO1LAKQUgaJE1Mdp/dOxoXE+YYrqloCdDSAYtaDIMRpC/fm8OtrsI454EOr9uzKWkefihDr2OIyIPozDT40p4S+H2xU0TIzIdGsSfn2BN72zuFVgQlutx+giJ6G613+s+/7V7jppptksyPf9mMrNs/vCEx2EgBZDbjbqtdjtdd8tx+Dvyyj53aQ+2P3elz7+e33WL+W6/GWd1xcsdnt9v6gASHfg9HWL5jvdy77fR+XAdGf6SBRk9pJfGejjK+ZCYlmTda6HyU6nafTGA4BiNVKYnGhjaG/TkppFQHIwckRcSinnL3X9mC7yn2cktZpZj+SCeSpiEhaLpKo2S1cnqtijmVYi3UsVZqo1h0svjIvAOT0r6tqkD3vWFkqvd3GFfvAuKTfuNIg5OmJlff1WoEPjpFe4+ov3+rh+CO5vuNqZDL0aYh0iCCgWwaEi14PEInLfnCbgwIQvX/+1tmRFRkQ3ZdOJmS0GPI0yG+gTXQYDFM+VjICoVyuVr5icM8yJpYjiTpURsqSVJmWAgMdIwWtY0gwwM/5faQJ54K5D2ZjYlririklcUsuCbMY3PwZhQz9yxUELO8K1RpkOWV5HeonhvvrATqE+B6Wb5EjIipWLAWbaQhHBCzJohEi1b4IuPaUpc/i7M7P+JvlZHR2J3me54F9Et6Hyv4cfv0krOMOrGMtWFn0zID0e4hGvz8x6YESvmYzP+tVfqXVswg+THJ7lOgedVrnC4SNGZCtHvD2Op8agAx/6P9Y1Wm/54GfWdXy17PwFz/0SwOv/rcP/MqOuB7bIeAdZFzt9mPjAvd/StejVwZk4IdFuOC1vD/uG/ekjGXvvSs9rLjJ6LuEn5nvD/3uWO1x9lv+zgM2TANCLm9+1qv8Ssv3EnyY6lpRpS1Nah+ES9LveOO/D3D/IR8X50oYQhopJwmvaiHp2rD+soBMKonRoQImR4oYGcqLGhuVrlzPE64HwQcNLIdSCZToRuD5ON+ielpDMiAL1SZqNVt+mraLhTsIQByc/e2KxDI0SF6rdi3jSu/7euOSQfoQBzbiPtusccUyrVf+N1fKrMzyJ923aPlVP9ARBRZ6O90+5/e6hGo14MPcrv67NwCRPZUUV4NStaFRoQTmzIAQOGjfA3pfEHCwbIvlUcw4pJMd3xDhhmgwILJsoQmhLlkST5CQ96HczlRJFhuXZxaCQIMgYraOxMkppUJVzqiMDI9l1hYlLf7WAETKpShJKoR4AiKqb0WyGmG2Q2c6ROGLLTSIk39pmV1yRJjVoFqEmBfaCFquIugfn1yWD+ZKdElnloScFFHRooyvozggAO6aLOHysQJah5rys/dgas0BiOkDog0OTSI6j8M0PtQDYzW8Eg1kKL/LNnw5hZ/6rVH5e1AQ8vUPn8MvvGdy4OW57UGDuDd/4AoWLziy/X/z8Aw+9p5DgzyHVF9WAUAIPjaSa0F+yqAghABkJ1wPXUq33cfVbj/WHoBcz32+U67HWgOQQd4f33BY1c4TdNydV3+P3Xq1d1XcQ5fvGRrXmm2tg3gGiqYRoVbYMpWwuH/TMFAfz2p4JYPwSAZ+8UQWZAhEAPLEmSxGEhkkWgnsTbTx1EUPJ/6xLOEPXc/Hy/QCKWB0KC8y8i3Pg+24ItlMM9o86blBGzNND3MNB5erDioNOqG3UK/ZsJsttL22xCWNZ5poNpuigrXWAGSQcbUecckgIFeDDV4ClluZpVlm+dVmjqvGS7VOpmNQDkY/IKKHXC+uiF4mCnz6lV9xvdgSLJMDYo75ThYkJKYLf0EASBiMc+HZGkAeBg3OhvOwpoYk8yHBOn80MBAzwJD7wfU0WZyAhIE6uRnkW1BVS4MbfqeVp7itYlYpTi3YSNwxKW7nFnkd1I5OJxBQt3axhWChhWC2KUpWbH6loYAMifXMzJSySAytfPmtyHTQPE4Dn5Csrv09BAixrIr8jUpLZUF0VoMghxmj0bzimBBkkIsyX5eMB4GPOKCHJWcn9w3DD53izp1MwTlkw5loYXh+bVShCAq0C7q+rnHyvN2Us8yx0Itn0q3+9xf/751Bev66D/1U33fGzPNfwte/9483FHzogxoUhGgA0rczuwvsnoHdM7Btz8CvvG1hTY59te8PDTy+4SsVANG/CUp6vT+i4EMf/FqBEIKCqBFgnD9IN+le82T2Mi7sVue/Vv2YqTr47juzGE7mkGun4daSeOa8hytXPOBjSgWLBoSTw3nsGSliYqSIYi6DEnYCbQAAIABJREFUts+JXxeO66NFg3O3Lf4fiw0X8w0Hs3UX9OhqtVy07BZaDXtFXNL4B1ukeCd+aGfEJYfvGWziw8x4xGU/Nntc3XGLqqDRWZDHft7B3e/OdP6teSDdCOhxYKAXL0RnPLjPawEf5n1kZlaszMOhPFPMY8t5T+RDZg8IGOi9cWRCBfjPXJQsCcnpwvnQruL8UsqsQhJ5KM+rshlUn3KVNwjBCTMmeeU/4pNbISVb9AWxlcIWg3saGA7nkToxKg7i1jg5KsxoKL5GEIIPVBxggSVObcmC+DMVlX0gACExfrwkJVuUpWOTsihxSVf/5ufCPyGIYMkg992xmQ77RGBEzxKSyJnV0GZwmSSSN03Cf2l+WTGr0ULeSqBJzkfYXnPjfplp8Fvqs0vH8mjeWIe7pwX38koOiHkFBpHN5YuD3I1BWj/wsRqCexSIWPcAf/fQcqZBlzTxuKKZC00WX/zz/4jnn38evzL8MOZrTmf9QTMdus/m8m985BzGShn81NJ7hO9Brgf398e3K93jn3zHsocMZ9XN4+T3/TIgceBjI5SzzEzLICDkvtmf2RHXg9dzJ4yr3X5srft8p1yPN3zvua6P/vV+f2gQEs2E9HoX6RnpXkTd6PqDBPXcnpbC7fcu7Ac+BnFM1/tYr37kkklMZLPYny2iHGTg1izMzbRx/pKDhQtA6YkiDpYs7B8rYv94CfvHyyhmU0ghQMrzsNhoYaHVxpztoWJ7WGp6qDZdVG1fSqxcx0Wr5VwVl9SerAsAwZt3RlyiqzTixoQ5rroBkK0yrghA4pSv2C/NrzD/7qeEpc+HCTT0Z+a6/Cwu46KX6XWv6W2bxycyvHErRdOTV4ERYyXr6DisvWXJMAjAYCPXnOBDMhohCOFXBDHMdlAZSvuHsHSL3BG6kUtGIVSNIn+CJUu015gcErnb5LFR5e3BzAftv8nNoNpU3UNAKbV5WwGQkAciAITbIDGe6l6TBCAZARzi9RFKBosUcGgTws8FfBCYsIxMu7bzMzEYDNWt5prCg9FgZiKTxPTj6gVAcrmAs/DvN+QKQgZjOtNxPJlt8Gx1nEu35pG6rYnkoRZq0yvl1fRpjpZNRV8mqwEe/R7I5j4JZgY1MdRqGJS6+89v717mZAIEU6lK7zcKAq4HgOhtEtyYRHPu9zeOKDWsf/fQJKz3PSR/RxWxegGQbuDjd//l6/EDv/3/4mPvevNVp5qZEn4f17jOoN9x2dWAkKUHfr3rZd9O16PX2N3tx2B3dtz9dK33x+71wFWTFpv5vPq+H48HIOv5/jCBhzkeuM9u74+4UphB/D2icUkUjKwmQBzsbgG4T4IZ0+OhFwhaj36QOL4nl8fBXBEjyMCtKwBy6ZKHy6fbyD1ZkCzIwckyDk8N49DUMMq5DBK+D7vRhF1r4vGllnjKVJoe6MVVtVny7veMS2a/qMwIp350Z8Ql3a55dFy90VWZPF2CZcrz9vMC2YhxpWV4TRDC/ZrBvT6ObnK8cWBj0GOPW24QEML1VmRAugEQLtjtZudNrm9Almolbt8H0BGc2Q9K5JJ8TVAQStdKhoBZBYITGg8SAJAGMtdQnh0M8KmAxd80AmT5Eknb5G+wcR1mLyZLSO4rKWDA7Ad/CqmwtKmNYLqJYKYJ0NCw2pIMRQeADOUUUZzZGsrq0p+DQIfZmCFyVzLaux3+5epyCRmBCQnsPHbJhEBlSOquOn6qbDFr4rZxUzGDd959CM/M21isO7gcuoBzVaY9254H12uDbttuy4HXtDFazuH0MSB1g90TgPA0dHuJEHxoQNLPrHDQAaZBB18g0f1yG732NygAiQMf5vF934fO4Q8eODQw10Ov2y8Q1ctpEEIA0o1T0A2AdAMfGnQQaHQDIHGf85i6rRP97uIV5U2yGhAyCADZDtdjkIB3tx+97/K1vD92r8fyGdgKz6tuAGQj3x8akOCwAiDR9wdnoXX8MEiwHh1jg8Ql17LduLGsQQcBSHS/XH6j+qEByKF8EaNWFm7Dwvx0G+fPebhyxkf2qZwCIBNl3HZkEsf3jyGbTMiE5xI9PpYa1xyXnPnt7gBkI8cV93W9cUmv55V5feMACMEIx9VaAJDrHVfzj3srOCBmyVWvLIbuf3SZaIakFziJAg0zs9EvvowS27tmQLihbgQsnZLkxdAO6lIiRaAQZhKEyE2+BDMgzHQw2CfhnCCFJVcEEcySMNgPncJFPYq8CIISeoG0XFHVEu4GyfCej+TN46qPxRSsoYzKhrAMi6DjcgPBHEnfKrtiHRmC9/cvqn1zG+NU9SJBPgPQcZ1lYMy8EICQ0M4MDLMf1ZZSymKmhscr8rOWynSwNIvkcvp7UMqXJo08HgKnM7P492+5H6fmm1JXabs+PD9A2/cl6+G4CoC0/QC+58GrN7B4pITEqAf/gIvcjY2uGRB98/XS3OZ3qyGPDwJWTNWruJKsOKf0iVd6A2dAeg1YvtDZHnxgEo9+aEbASL/Gdbi8BhT9glF+f+DRP7puAMIyKBNYrCcA4TmIAyG9SrEGASCDnNvNvh6DBLy7/eh+Btb6/ti9HisByGbfH70ASLd3g36ub9T7w8x+RIHCIKTvQeKSQbbTK8aJjmtT9SquJGu9+8ESrKlsDgdyBYxaOXhNCwvMgJxt48WnPLSXUrjHTeHQ5DBedfMBASAWAti2g9nFOl66UrnmuOTif2t0zYBst7ik1/PKHDMmyDD/5jKDuKYPOv6udVxFMyAsiyIPhC1qEhjNkpjnIM4s0Py+H5jpBmTiznOUd8JlRAVrtbMFTnNZFpfeISw3ko0RhJRUdkOyHaHfh5RVMatBvoSoUaVUFoMLCo9CqWBILRizJuRsNB0FXkganyhyyl3MApOvmFSgg63pCchAIQUsOggu1xUAIbeEIKHVhv/cZZV9IQDhNgg4CCoWbVgEGTxeUdPKqszNTB1BRSlnyXFyeZZ5sWnJYPqUMMOi+SptH4nRopRcvffNr8Zzs00BHwI0ggBNErwcEsHacNoKfPiui7bdwpX9RWT3+8CRFhI3OKKCNQgwMC+w17qaIDZbaXeyFHrZQZxw9UvKBB7mDBYzH2bGRW/b/IwvGMrw7oQWR0KPZj+i4IP9vhYA0m89fm+CnNWAkF0S+k4Yjbt92D0Dvc8ASehb+f1BErBZQaF7E/fZ9cQlervn5pxOlkJ/NogDuQ4gzQDRnCHXfg5xJWDRz9aiH9OLHu6YLGNvPoexZAZoWagvurh0xsfpp9oI6kmc9FK458Z9uP3oHinDoppVrdEKAcjSNcclZz5QERWsrTyuBo1LOAYGuR5xAOTod6q495bLTqc8y7wbN3Jc0YjQ9PzQx6E9QMx/8++4ZVdTMmV6i0SfQCYI6bfNKA9khQyvPoG90JsJPngg2rywA0KmwhIpBu0mH2ShqUAIswhUx+L3IrerMiSSMdEKWAQkBDHMQAwr5SptHpg4uQfWZEF4GAQiNEcUEjrBx2JLZSLEbyRQ7uOXavCnKyo7w+3k0rDI4RByOdW1CEAUB0XKsvhDwMLvCHR4DPyb6l/iV9IWXopI67JEjH1iiRm9PQC8/y334fFZGy2P4EOVXjXtFuyWAiAeay7bPtrMhtAE6EgB7r4Wyjf6sPa7K2R49Q3fK6sRBR8VgjyjlVnaRj5M24oFDtHBpGfB+r3ou6lf6dIsyvDGlTU98tF9sunHFj97VUZDl4Z8z29eQrXl4a8eVBmPKCdEAvUesr3m8t/y6DkMZVP4rid+JDbTwRnhu0fuk/181XPf0eGAMDPC9gP3KpNLs20GAJE+x5R1EYSYpVjdsiDdfEC22/Xolq3a7cd/WjFGN+r+2L0eOWyl59Uf2b/RGQdb7f1hZj5Woxp1LXEJFZ7MNsayb74HvUQsAIo+47nPQcjnG9mP0UwGN42WMJ7MId1M48xpB6eedoBKEvdUVP++6s6juOngOCbKBSQTFmp1G3MLVZy/snTNccnp/1BdIcO71caVee36xSVx2be4ePf531dbJejQgIN/c1x9RUXxQ8rfBGzWuDIBSL9Yzfw+ziW91/qDZDi0G3pUeavbdk0QEusDMkiHFp1lJ/GFd6k1NAiRf5SzHc6EisRDIjqDe90IEgwKvOJ+qMyHgAXtps7lL1Vh3TKOxL4wi1FzFUjxFHAR8MHMB4GNdl/3A1hjOXFID6pNxfcg+CEY4d8ESFoNi+CH5V8kzHMb2hFdH59W9GoHCCpNBAQc2lQw7M9fvPONWFqo4h8vN+G1AzTdAH7bQ6Nuwybno60IX74fIAUfCxUbF2/MwTlow93bgjfsiofGtbSad7WRo94OQQiBiQYj+vO1dDON3viU4e3l1RAHKlZD3uT6wU8/0nUfURDCPj/84NXHFHcc5vmPckAGAR9cf60zIN22OWgWpJ8R4Xa5Hv3GyG4/1OjdqPtj93oMJuu5UdfjWn1A1uP9MYjngn7WrpWHhhmXRN+jDBYZQOqgsfMe9K52yL6WdzDXWc9+JCwLJ4pF3FAegl9JoDYNPPFkE3AtnLyYl0P+tq+8TbIfw8UcUskElharmF+oXldc0viP7jX7gKzHuFrNtYnGJYPK8Jr7OPtRFesScLBV/lr91v/ejHGlZXhXcy4GBQjmNgfJbmgAotfr5gliloZxWWZVOjK8caoO+mYyv0ukQnNAQG5m3WJBCL/kDHxYiiVAhD+xultQZHLxxggU92M4L+VROF9B4oZRlQ0Zy4qRIOV2pdSKgIElXnq7LMfKJVWpFwEK5XnnGgimGwjI+RDTQWWQKOuEjVJ0koGhche3TxAT+nQoYr16SElZ2FJDSQSzVIzACsCnfuE7UFuq4vx8FU8u2HDbAWzHR7XuoNEgAHHRJn/EDwT32LaLSs0Wx9HFyYZI8LaHPbRPqQOKk0zUN5P5XSK53Ido9iM6OEupFMzl9fdrBUTMm70fAOG+49Su3v+bC/jDH1ZZkn6tV/DDbbNR1YpZEGZTosv3Ax9cf6sDEB7jIFmQfgBku1yPfgHvbj+W75qNuD92r8fWel5pGd7Nfn9o8MGS4kGBSFw24Xrjkrh3yEgmBzOO6bwH1wiIrFc/hlIp7MvncTBdRK6ZhjOXxOeeruDulwvSha89eQLH942KApZu9aXadcUljT9rCZE9+b07Iy7RMrzbfVx1AyBxpVbmPdCvRMpcdpDsB5ePAhC9Dc1J0f+Ouqfzc8mA8GaMzgx0S2HqjTU8h8mKFU2DEH64IhvSL5IMv2dmQVo2qQjjdFefbSD56gMqKzLKEqqUZD0Cyu2SbE4AQmygDRIJPFg6lUvCSlliTAjyQqZrQk4XACHZDl+pcRnNn6P6VQJWJi2fBrYjxHMxGDSXC+V19Udf/rW3or5YRbNSw8uLdUw3Wqi3A9TtNharLdQaPFft0NydIMRHs9lCpdIQAIJDDpJ3qBIuPrAJEqIZi26lVfoYml67Y0eiP3OWrUcwUV7miawV4Oh1WbuVYOl1tOwnQcCvjv6sfPzOHx7FL39gBn/2jqvJ5lxO+3hwWT2jePOf/2ZHXlf7iGgpXRNgfMcHzuFfv2MSBDhsP7HwiwJOovKj0T5dCwBh9oNttSpYXGdQJSzzONcCgGyX69Ev4N3tx4/J0Nio+2P3emyt5xUzIFvh/UHQsRrwEfcuWau4pB6GFdzHofHldz7LsTairVU/su0MDhcKuLlQxrCbxsunHTz1YgN3n8vjtbcfxr7xIewZLcmPbtcbl5z9PWXoTA7IVhhX13u9OC7X6nps5rhiCVZc66WG1Y9wHt2eCRh6OZ3HAZDo8lEwo71ErBPvz3Sm0KOgI3pAPOFFlenr20wwYi4cBSbaKyO6weSdBxC4gQIfLKWayCvfDypr2R6COfIvQm1qyuSytIpqVeyNmB1aKvvS8ASsKHleR4jjwVwNAXkhXZo+RtPHI3qcn3jvm1EuLqffZ5ZqqC5UsFBtYM52UW/7AjqqTQ8LVQe2GwgBXVSxkICzOC8lWAu3FWAddZC4w5Ybo/bscolav4wGAUYm2/dSdBaIlmDxi/UAI3xQ/cQHxgY/sC28pElCv97yK3azF8Do9323dQcpw9oloW/hQbZ7aLtnYI3OwK++Y76zpc18fwya9YjrdjQ7sZZxCfcXLcGS9+A6gJH16Mfrx/eg7OYwf7GNx55o4uR5FZC95rZDuGH/mICPtYxLzvzeomx/zzuWJzA3c1xdz23CuKR0y3I/tvO4GpmsrzgV3YBHN1+QXucxrlSKy0czGuY2otmNfgCE60oJlgYgvBgmousHNHIZoWt02p0TQCoPfDHGB4k3PG9weobEtWOPqEBef08AQODBFiAQiVyU0rDyIXmd5VczTQRUpUpasEqUyg05HTTXIR+kmAa4PDMjNQc+TQP5OR3MKbOrXdwBjL5XHVU30PSmkwc7h/2Ge0/g2N5RIXnlsypTYjsulip19VNvYrHloub5aDptyYLUbB/VVhCS0BUIuXL2IhYmysCoD+ugg8R9DdlW40UFqniTmxmMfkCD+EsbsnP9E8NAMgs8P331GScQWUvgEUdcT74KsaVUL//Oz2P6B396BXejXylUv1nWaA/7LR91Zef6U7/zPhz7wXdfdbLMDMhWACA8wGhmZRAA8k3Oz+2I60HCb1yJ3nYbV7v9uPq51O++Xc/7fKdcj7e8Q5nfbub7Y7XgI47wrYP3jYhLYoOSa/hwvftxx+QYlmbyaM0lcO60iz2fXeaLrldccubDCtBqALKZ42q1lyQuLinfrrJe231cRTMgcYaE7OdqzQbj/EB0tqJXFkTvy1yWn8V5hvCzu9+dEWWuDgekG+Awsx7dMiBfdQyoecDFBnB5Tg0TApS4VsqmUGt54G82v60GhAlQTACCkazI7FrMZpC/QRI4PTx0+VUxJVK68j0zIHREr1AZwgHIF6FCFrki/HzJls8tUkYuVzpO5RqAsB/78yNwm1nYs2lcOefj6aebeNUFVYL12lccxt7REg5MlFEuZJFJqz4sVOuo1Jqo8qdho+owAxKg5fpoOG0sNdpYqKvMBv/NRgAyLwCkjcRBtwNAzn5RgbRugMPMenTLgNy1D2i2ATGGDxM9BChxrZBNoNHywd9sQVs52Q8KUOJucr6AfuehyfgdAtdlLNh1o8YXaxnIbCUAwi52U8Lid73UsNbCB0Sf4rU8v3HXc7Xb36rHtdsPu6cQRfTar/Z8rffy23FcaQ7IZrw/hm5JrHifD/Ks7qY2pXkUWyEu2Qr92Ky4RAMQzQHZjHG1lnHJThlXvQCImfUwAYUex3GfmWP8Wo0G48jo3G637a0goesD6Jf5uHkCeG52+XAZtLM9X1HGhXcesPHlCyqjcXTcxWOXVsrC8nMNTjQI0Vt74UFPuCM6+4GxnJLaJalcfEWophUoxSsSz9mYGaEhITkfdCRnydUCI++W+qycQcBVSRZveMAC/TtasJygA0IIQP7ZMQvDmRw8p4iSXULR8fDE0xby/6Aq1F53xxFMDhexd6yEoUIWxbATtWZLQMditYFaw0bdZrlVG0tuW5Vdeb78kJBOQEJDwmqtgenpJUzvGULugIPElItzRxVS0CR0fU76ZT4ODQPnVJmmNIIPtnN15Rp6YtLDqRkFlPYOt/Hi3NUKABqcaBCit0Uw0g2ImL4f/JuOt2wzZfX7Y+/pbhqoAweTf/HDHzqH3+xiNBgNNPqZCw4amOj991r+nxIA2Q7XY3mkX/3XdhpXu/3ofv30Nxt5n++U66EByEa/P4q30LJrpYIjJxe7lTaZvh/8m07jbHFu4/x8M+OSzezHZsclp35fxSUagGz0uOL+1jIuid7n23VcdSOhs0wqavgXzWrwHEQdyc11ot/rczYIgd0EIVHJ354qWL0ujM58EGz8zdNqST4w+LD4xtvUvwlAaNrD32z0Czk83MbZpeQKtaxoZoQPLd7gTIkt/f5K8EHwYBVSqtRKS/ay/IrZDf6bcrmlNBKjy1yMgD4g5HuwRIsse5Zh8Xt6eZB8XnURVF1xQievhBK9qe+8iDe9Iok92RLcVgFHk1k881Ib//j4Eu58uoyTN+7DgfEyDk6WRd4um04ilUyKrG6tUsNirYH5RgsVgg/HQ4sGQE6AhuMLbnJ1OVarDddxUa02MDNbxeKRIpIHHaTurMPJJmBlAZ0BiV4PE4jozAfBxudOqyUJAGgY+Kqj6t8EIDQT5G82+oVMlXxM1xKSntctmhnhzU7gYS4TLdky1a6otmIaFGUO5YR8+OHf6q5kFQ34f/rD5/DFs+qI/u6hq4HLoIBC96nb8m98RNUH3nMYeN93L+9nF4CsnKneytcjel+Y/95O42q3H1vrPt8p1yMKQHS/1vv9QQDCZr7P9b51Cbb+t6kSRTUi08BNe29089cwA8aNiks2sx+bHZe88B4XVAiNApCNGld6P2sVlyztjbcr2G7jqh8JnectmukYFEDELRcFKN2el/2yIHo7LMFis2794LIori6f6rbxew4BpXCSY7EKTAcKdJhNA5G2k0IzoS42S7O4vNmiCloEH2yS/dBZDf5OJ+QG6GQ3dHkVF2ZpFkFKeWW9V3CpDn+6ocwKRVErpzghSUuVY/GH2zmvonOWY731PfOYSBUwjAJSzQxqC2k8+Vt1HLlxFMdKIzg0MYypkaJkPqivzdao1tEk+Kg2cMV2USX4cKlG5Ys4F71AyPfg70bLw2Ldg920Ua02RQFr6eYCksdsJG9qwskkxBjRObfMk9HlU92ux01TiubCVmsAC4ECHWbTQKTtJuAklGQwS7OqKzlMVylo6W2YPBT9WRR0mPsjAGHbiU7om80B4Xm91hKsXRJ6t7to9/PdM7BzzsCjPz7T6cxGvj+Sx+PPockr1UtEQceKuKCq3h8mKNnMuEQf22b14/7x3KbGJc8/rDipB358+Spt5Lgyea3mOLnWuGSnjKt+ACRahtXNzyOaCdHnuNvnvZ6UcTK7XD6OkK6PbwUA4cLmDISZFmWmQ2c39HIst9KAg3SLT4fPPm7j+B5bgAcbvyPguMgyrYh0L7/nze39aZj9YKZinO7naVi51DL4cOhA7kkGQ8AD+SAxAET8PFhmdYW+H8rR3BrOCE8E6dB40AuzJHM2sOgIAPnGn63irlIeE8jiwuU0ck4WT/1uVZQlThwcw5HJEYyXC8imU0gkLCGeN2oN1Ct1XK7bWGg6qHu+ZEUIOlhyZbaa7WGx4aGyVEcr42LhbA1Lr8gjedRG6oQNa9SDlQpQCTNMHQDQUIjPLHPSmQ6d3eD3utxKAw4Khj2tBCzku/1jngAPtnJaWZjM1FYS1zv7NOR79WemrryZ8YgOyHKYEXvr21ea/rGc4o9v/yDma04ny8GMhJnx4Az2f/jAEo6OOSsyFN0GPZdn62V4yO85o396PoOffMfwimXN/eu/ddlHnBP6VgAg7M/kTSfBY9FtEBJ61Adku16PqPP2bj+6vxI24v7YvR5b63n1kcSjKwYEn/3r/f7I3bhyDHYL1vVSZhDYffSu/Gaz4pLo8Zn+Eevdj/sPt1Fxcpsalzz/sCcxmAlAdEyx3uMqeu67gQ693CBxSXSb23VcFUqhAqzRoW5Gg6sBE4NmOuLu26hsr16GXA+toBUtw+oKQLiyWZvJf5uW9Wa5lfl39MD0d7q2My7VpUuvOnK7zGiQUE7wQF4HS6daPgLK7tIBnVwOtjD7YWZABICQcM4SLHJBKOHL7Ac9RGhSGBoUMkvCH3qEWMmkgJB3vy/A/EIG9WkLH//UIu56uSTGPrccnsSRqRGMDeWFeE5T9Cp9PKp1LFTqmKnZqNouWm1fqrxoQkggwpZMWMikLFTtNuZqHuYW6rh8cVbKr4KyLx4g+ZsbSIyH6lddAEj0ZtcPAX3TmeVW5t/R66G/I4hhi0vNa7le8j/Mm5ovs7ibXL/k+F03AKKP480fuII/fsee2PdOXAmNWSplrsTAk8HPRz480xWsEHjo9fs5EccdF/fxA/cqNTa2nQRAtuv1iAa8u/2I51pt1P2xez2Wy3/N5030AbdR16MbAFmv90f5Fcs91SVRWuaW/I9oeVVc0K6DwF4BvV5mI+OSze7HnJ3F3mwBd5RymxaXPPeuqzMgOvbQV96cHN3qcUn0vtyu4yoOgLBv/fw6uMwgJVZxHJFu6+pzqsuvNBCKKmLp9c1tixFhXDSoazB1FiQ2YhzwwzjwoVflTf7yBydU6VVIGiewIL+D4IMtaIXZDypfMQuiswvdAIjjI5htIvhyKMm1twBrMvQRySUlM0JwElysKZNCqmO5Pn7k3UC+mcWZl1184Yk67jxdxIn9Y7j9yFSH/5HLpOG1qWxlY47go1LHYr0lkrttPxBzdf4mECL/I5m0kE5aqNlKCevybA0XL8xg/kgJ1ngb1mEH1n4X1pACLORPxDXNu9Bk7wFPfexiceBDLxj1Cklll/kiJgDRoKPbcfQzIuR6UZLpoFwPrvcbRx7Fv3toEo9+aAbf/oUH8e2PfrTnKekHQLqtvNVI6DzOtciAxPV3O1yPQcbIbj827v7YvR7LAKTbM2Qjn1c0ItyI9wcdpeMIvFGPjUx+ueTBnMA0A7/VvMs2Mi4xj2sz+rEnm8febB7jVm5T4xLaI9CIcCPGFfcRJ7yzVnFJN4no7TauepVgdeN66AxFLy7I9WZACDpM8rkGIbyuZhZEg5EOAOlG+uoFQMwHyqAPEbOekzMm/hfVFAoBAoYzKltBaV1G7/whAZ0ARGc+SKBmlM8WB0D4Xcjx8B+bVa7o5TSsqYLiihRTyhOk4iK4VEMw0xBCOtvbfi5AoprG+XMunnzSxl1ni3jF0T0CQvaPl1DIpiUDQm+Smu3g4lwFM5UGKk0HjqfAh2RgQi9EUkXYBT8IJCsyX/dxcbqKC+enMT8yDOvmFhJHHGCPC6ug1tMAxCR6m+e2FwDplqHodW3Mek6d4jTLrQa9rtHlCEA/nzkCAAAgAElEQVQuPPiWnsBAlzlp8MBghuuwVKtblkTv5+sfPodfeI+S3tIlWN1czZndePNTb5eMibl8v75tRgYkCi7ijvFaAchOuB68hrv92Dr3x+712FrPqz+yf0MeGev5/tBZbu4n+j7nZ2aZUr9nbL/vNysu2ex+ZBIJDLllHB5NYsjPbGpcYgKQ9RxX5lhYr7hEA5DtPq4G4YCY5zPqB9ItC6LXMV3TBynhinNNNzMiugwrqtDVMSI8N7c8U2E+QHQZVj+wYc5odEulmttgVkSDDwnYbxtDQI8MksYpu8voXXw/wvKrqqOABdnduo1kFaiQ5cNyLaIAOqVfaiC4WAcov0tQQ7AylBaAQCd1AR10SJ9viq8IndQfeJeP5kwaF855OP2ig3vO5wWAvOLYHowUs8gwm5FKCCZarDcxW2lgluVXTVdI3Ny1ZQVy2Dx8Zj4IPnwf4oLedHxcuFLFiy9fEQCSeEUT1mEX1pQHZANxQq88tdy/qNpUNNXZ7+E9yPcELdGHyq1TwJV6/IzHINvkMgQgO6GttRN6P4DR73ue02sFIDvheuz2YfcM7J6B7mfgV9620Plyvd4fJgDhOz0azL3mEHC20j8z1Os6aiPCzYhLOOk6ZQGfCk2Vu0kEm3GSPl5Tdpifmf+Oqn9FS9zN80EAMpXNYzKVQ66dhluxcOGsh5dfcKU0fD3jEus2G4mjTicuiWZA1mtcmf1fr7hEGxFu93FVe74hTuJxrVsZVhxIiK7fjaze75kbXS8KeMzMiEmQFwBiWtIzK9FrBmPQOk1tMKSXj9Z5RgGIdaCoOBosu0rQIVEieJAXAgITEs9ZeqWzH1yWRHWCCy6rsyU0KuSylxsCLCjLK+VcNCqkoharuhwPAcu5Ki1gyRGQ4j+jHGS/89emcPrlANOnfAEgd929D7eOTmKilIXvecLp8Hwfi40W5us2ZmpNNF1F6iYwIcUkFXomEoQQ8BBDEYAs1V1cnqni5bOzAkCSdzdgHaEPiAdkwgzIs6rkabayXPpkZiQ0COmX7TBLpLqRs8xtsCyL2ZVRC3gmdE/X2RZdsqUHoXk8iaQ6btMvhJ+VblHyXN906u1SLsU2RiEAQMjgP/fIDPZMQMqnzPaRe9Wyf2B4gvQq89BZD/5mG/m2H+tqdKgzLnp/3NeVWUgpl86iaKneHznzIP76xAfxJyO/0Dm8QTkgvUBEP4DR73sezLUAkO9a/Dc74nroi7Hdx9VuP7bWfb5TrkdtHd8fBB4USdEAJDqhuJaBO6/HZsUlBFBU+GSMYlaARD1KWIIWLTnrFqitNuAtJlMYy2Yxnsyh4KcxezGBCxfdDYtLcNCDNaniEgIQ7YS+E+KSnTCuRibrnVKnOCDSC4T0cjaPlmn18wvR4z0uwxJHSo+qc1mj712W4eXGaO5Nydw4EDIo+OiFlkxAcu5/3AD/pXlZPHHnFASEVEh6slRWg9mQhCGdywhfNwKQobSoZRGoiC8IuR9VBwFBxWJL/c3o37JE4pab5XLklAioIXLQhHYG0c9cFCPEm7+uifpLCVj5ACdfKOAb77sBR8aGYLU9BD4NBT1UWy4WWy4Wmi7IjecPN58hzz2lkjchhUXKr/izUPNwZbaK02dnMHOsAP+GJrDfQSPrwk0G2D+WBl8gpgcHy6J6lUT1Un6IgpA4DodenyCDmQ9K+Wowok91FICwRjNakxm95gQg/+Wdy2RzBvYmAIkqV33fh8Lppgj44HYHqTM3y68GWd48XnN5Hmc2q77NVIGP7/+lVQMQvcIgYCJ63gZZ51oByE64Hnzh7/ZjJfF8kPG+XvfH7vVYOVmy2c+rzNnkur0/KLHea0JxLQN3M0jc6Ljkdpr3aqNjKKsB7X8WF9toLkwqYSFhWWiSUtpW7/NrBVIEIOPZLEaTWRT8DGbnPLzwUnvd45KFG4pI3NhC4oADjHjiTXbqnY4AkJ0QlziHVxpjb2S8u5bjigBEN4KNKAjpR0aPEsSvxTPEvBfiMiAm2NAZkOh+rMzDCEaG6O+RxUy9JbP3UeMgc0dREMJZEOE9sHLIp+U4g/zlNSxYCBwSIQASuSxJQQAv/MEkEsfHVAkU0wcNF4k7JmEVDE8P8jdCwGDpbfIjApF2oIjlw1mVdqC0bugRIgRzZj/4EPFYF6UwDbchjugEHwQm/JvbKlMn2EXi4IgcG0HRwVttWG4Ct57J4d4b9uHw+BAmshZSriMZkKrXRsXl70CZDobc8VwaMLvA7dEJvWr7qLd8zMzVcObsNGYOFeHdXIc74SI16cpMg8j3vrDyEUdsVW/Eg5BBwUcvQKi3QXBydMTHRUM+mIpZ2ugwbhuaLJYMkZbjqATV+FACf/QB5evCNigp+JGP7sNji59dkf0Y9IXeDVB067t5THFO679z06PXDEDo1dGtfexdb+51Oa7KbsQtfC0AZOmBX98R1+Mj71oOvrfzuNrtx9a6z3fK9Viv90c38q4JSNYywGLG4Hrjkp4PWuNLM6aJKnqa4KNbKRbffyy3TmcCuI6FbFYFK3yfR9ugAW+BGZBMFiSiZ90ULl0CTk030bxkwXISMjH6utsP44Y9wygnA7gNWyZFrzsuOVyEf3Md2OeimfOw9IsqYM//wM6ISxYm2ztiXB0/4q7IgGgH9GipU3T8mRmNOJUqvXwvDkiUqN4PfJhAhNs3t21N/TKCcpbcCAUMzJpF8+AFZEgsbyEQsMGA3pLEg+VTKhcAfwhCNI1BwAiJ5BYyaVeWOfVXY7LZxMk9COZbIcGckauvQMjtE0AhDSuhzP7YCCSCWrgMS6pCgnri6LAirzNLQs8PuqRrXgc5IwQZBBgMkNk9AS4h8JDOBoqskUvBYnkQgQyXqbqyXQKR11kJIaHvG85jTyGDgtdCPp3AouvLz5Ljo+qqMivK7Q7lE0hY6gSoajJLZkOWGj4qzbZgnmeefhlXjufhHrTFiLBZ9ICUelg1ngGKBSaAkliy2+BpiDqRm9clCkL6qVN1Wzcq3WuCj26lWFQp46VIZwDXATIhdmyz7Owg5EZ/87mrFap0wB8NIHlsBCEPvWmlkssgM7xmv+KWj9uu3n/c8uIvcehR/Pep1WdACECCylXvHlhlYLMAyP2nfmZHXA9mZ3fCuNrtx9a6z3fK9Zh7bG3fH92AB59u6xm4M1AfJC65+im7uk8G8fIwzZZNLzSWZOnJNwIQvvcKOc5lLgOPFhMJ1zDBm08mUU5nUHKHMJLIoFJt4/JSC0tzPuxLCoC88qYDODpewt5iBsl6TTo+5/qYc9qYb/lYagVoeoHEEJwY5Y/ZbMYvMXFJcNRGa08L6SkXMz+n+kIn9J0QlwzdujPG1U3HFQDpxq3gNevnfB4tm4reOf3W18ubZPNuwEUvG/3eGnoPgom8IoxpIpWWnNO8DfHnCCzcvqeFFxYstJZyy2BDg462BXiM8wlUCEhCCV3G4m0L5/5RWXQL8FiyJdMRMDtBYjkBBmuYqkqNyposKOI4I/hZ9VlAB0NhecsSsI6UkTg0BJCITofzqouAkrpUuFq0EZAVTjAhCCkEIAKcaNRhENlZK5VNwRrKICAYYbkWV+PxLIROigB+4OAURgsZDKcspOGj6bVRYwZEfqiLpfw+8pIBISFegQ+pDPPaaLTaqNseFugDcmVRSrCcQ024h21k93hohg8t6wwE4Ciyykpuxeoerb2X7pU90Wuaruqm6SFLsrREMgEIG8EHgZZuP/97SqFqu7drJaHrfhOIEHjotlkAZNcJfbuPxN3j3z0D/c/Ae39oZk3fH/0yH72O6HoCd263X1yi960NkXtJ+8aRxPX6vUBInMeZyQUhACnklNiMznjks0AzNPPl39cKpMYyGYznMhhPZ+A5wMKShyuLDirzPk5+Rr1U3njyOI6Nl5APPLQdDxXHxUKrjTm7jVnbZ2iFRCLgHCvyRnGJ1w7QcNqoNT1Umx7mF+q4dHkB00cLaB1qijlys+Sh+m71Ti//0M6ISzI37Ixx1Q+AmOZ/cfdoVI3KXCYO1MQBC7lH36Dq1XsBoej+V5DQ43xAzLRq4AG5vIPjOQunFiwEroUDVkp+vzyfVNkPJiUIPNoWfMfCgq5HCsuxak8NyzEkbh1XfA0G2AQulNfVGYmmh6ClVa6YhXBUaRRTBgQDRf7dVv9OW7CmSrD2F2FN5FXGRdzP68rfQzPCdc/FkCNU1NLEDH6ndHMVQOExseSLBA7+m3cuf9w2EvuGJBvy4I2HkPLb0lePoKJNIBKg7gXgbAIBCMEHN0HwwZpQAjLe7HbLQ63ewlKlibmFGmaO5BHc2oB/oAW37CEXPhzmn6Bgl1Kg0gRv7cURzW6cmPRAYNAr6xFHEtenpRcIiTMzNLkgBCDpcEaFD1+2bBoIjqit/+zDk/jgI1X8zkPxQOTff/gQ/s/vVrwPZhtICH/wgUlxQu8nwauPfzWZEUrxkvxO3xCT4N7rBfqDj8zgzyb+bWeRQUnoegWdCRkk86HXWS8OCAHITrgeb39oaLcfXYw8o2N5I+6P3euxtZ5XF5+w1/T9oVWD4ioj1jNw1+DDHNNx/BMTIJxglA3gqZllBUcTeETVuq7F1VyDDwKPI/v57s2o0vUE34fqPegyZgrf57XmtQe8Q+kURjJpjKTTKCXSqNd9zNVauDDXgn82K1mQ195+GLcdHEfCcWD5bdiOi0VHAZA5ln07vsQgBB9mBoRGyY2Wj0rdwWLVxvxiA7PzNcwQgNzYgLdPTYxO/2t1BbJv3RlxyU4ZV/v3rSzBMr03zHumXxYjDoj0Iqmb2zbBBz/XvJM44noc54TLdWR4JR73VNmTvtH9lgU0k4Br4VDGwpkFC/usFM7OpQRsCBcj4Gx/gIUqdWhViVaaykgBwDTi+S+HmY979sIayQoQEBI4sxDkYpC7wQwLzftYRtVwFXcjDGplQ4kELJJTuCxBCr8rZ5GYyMM6OATUXeF/iLt53RHQ0JHxJfk8NORQyRNhoqv/Pd6czJ7YqqyLxHemMLIpdXwEOwQp3CdLwAD84IFJZCn5S26HH6DqtFF3fVmUn3FVpo8JQLSVCffVsB00Gg4qNRuVShPzR3Pwb6zDlhu93SGse89dLX9r8jT+f/beBEqWrDwP/CIi98zK2qvevvbrDbqb7gYEBtkSSDODjiwZ6QiNsGwxHARIGiQsGCMjYTTGjKfngM2orV3CYI+PFh/J0kgzGo0FlpA14Ea0Gpruhqa3t79XW2ZWrrHP+f4bN+tWVGZW1nuv+70q6p5X51XFHnHjRvxffP/3fzwG/m0ChEOsAgbghfpG2poJPNJldk1R+zhMCLetwQeBx8IsELi2ShEjEEnSx5xTQPgcUL4T+Kn3jwYgBATZgofvOPhqrHQh2g8CkN/992u40HTGAiHjBljc15GJEG/5+zN9APKpPz2IP7v8CPxebui+rgeApNOwxgUhNwuA7Jb+2C7g3T+PjVfESzE+9vvj1npeDTKyvdb3BwuJMCa4GYF7KbPxuT4dl5hBkAYgBB8m8OAyBB9m9SktFh9Vuco0HBz1cUqARo+p4kn1SsYIAJioocGHxFLYWo54XCD17FoOE9kspnNZTOYdlOMMzl7x8YWLNThrWbzxSZXO/qZX346qFWEi5wjYaAURrnQCLHcCtNwIcRyJLjUNQOhdtrbeQ63RxWq9IyBk+VRJNCDyYXQiQO2D6ioMMiK81vtKYs3Q2lL+/6WIS/bKfRU9F/SF5zoVK60D2Q58pMGEZiaGgQWTBeG6OvVKb0eDoDRbouenTQq5nBgR6q8EGoTELpDP+YibDmJXsRVxwBQrC0ErK+Bjk+ickbcNdNxA4YYYKFgWLj5ZkX1TXE7AIDoLgggCD50GReZB7MNVOpYYDvJ/xtIZS6pg9SN5DVD8EBYjfVbJWiwr48KvNxAHSXldHgQBCzUdBCAcmNwO/2UcpZHnPnkMZGFWWqpsFZfhOiWW9lVlZKVSFpfzoz4T8raFaeSyDtxI5Vi2PFKdpHQsASDaB8RO8pMiisvdAN2ej3bHRavVQ/1IDsHJLpwTPfQmeb4xOj1gejnZr5F+NQgkaABC8GECD7neTrypjK8Wi4+qXGU6nm/34A08G1aCdfgVRR7GITD1so01CUDSla622y4DJs2AMJAcxYT80K9dxnvfOb2jfYwbkPE4uf1yx76mMrwm86HPWadijZOCxXXItoxq3Ife1qWry7Lo//Cbn8X/CsU4/QyW8einNvQrZED2Qn/86Hsn98/j3Yu4VcbHfn8oBuRW6Q9dhlcHefz/Wt4fFOvqdrMC93RcwuMZxrp4XSO/KPXgNCtqpcGHBjfpFK1xtCHcDfdrbp/ggyCEjZYGR2evHUgxrJrIZTBdzMDvWJjL5XF1zcc36uuwr+ZQ9nJ4xdfVB943P3gKVSZw5LJoBhFqboQrLR9rHV/0qRP5WDIU+C2WjVkZbhCh3nSx1ugK+FittbFyexHxmQ56Cy7yCwEuv18tr8vwXu99ZZbxvRlxCQHhXriv7rlzqwidfWOW0R3lap5mPszqVGZFrUHVtNLMhx5ugxgQcyhqAGKaEm5iQAg0onYGcYeibhs5O1AVrAIbTMUi6PDamX7aVT99iXthcG/H6PohnDjG0teroveQlrFhTeSVAJyBP7UfiT8HZjg9VsCDZXPpz8FKTGQjCg4sgodCRvmBMBWr5SNmihdZEoKLiZwAEbIUcc3dDGwIIpjyRcaCyzIliroMHhMBD6NmBtAERGRgOp6iMUjlJqyCHD9jbK7ErxwEJAxQZ6cQWxZ6QYSWF8r/UoY3a0tFDOIfrQFhbmjXDeF5AXo9D81WD40DWcTHXASHeogXfMS5CNOVDJpPxv3Uq+0GuzxI3A3AknrubiqblwYf2rcjnaI1LiPC/Zpl+eQyn9p48NKl3Ax4+YJmGwYqHnnof0T8gY/hE79Ww2+98yDodP6u+nvwH+75ZflbN07Xjfv4px9SwTfbn35ko0ISAYTeDqdrwGI99H68+gP/On2pNv2twQcnXosPyG4AILu1P9IB7/553Nzxsd8ft9bzika2+pm+k/eH9m0igNG/3yqBu5xHkp3B3weBg+30HzwXzUxU+JUQwGw+QINl51cVWBjmfzYKjMSRhecuKRZEAzX9MtHVRK8n4C06Nqq5LKal0ouFXJjBlSUPl8+FiFcd3H+uJLu79/A0Ts+UMFEqwrdtqc55uelhpU0AEgn7wdNOsrsFgNAYmd5kTMGq1dtYXm1i6fYigtMdZI666JU3MyDXcl8NetGaccNLHZeYgHA331e6DO8ov4+dMCC8FmbqFP9OMxZmXw4q+6vnD2JA0qBGLysARIL7gKAjg6hlAZ4N9CzAZQldIJOhoNtC4GWkkhXF45J+RdxBCpLabTvuV9K69LWE+SAAIZuQ6CwsCfqTylSivwCs4xMqJYspVCtdxBSlU4tBk8FKDlZRufoJa0Jwwp9OqJYTpiNRQTMNi0JuAgeCDYIeGhkKMGIaliV/yzyzHK94giTCdIKQZlddm3JObZ8MjdaNaP8QAikAf7dSljQsmgy6YYRI0tEsGezZjKoJzlxR4hYvjOD7Ebo9xYC0FrKIFjwEcy6iAx7iiVBK8eYubqRRmS8Q/j4IHGyn/+Bg52mzlfJq29VshHYMrK0Do3xGRoERVk27uqLuAf0lQ14OZ1QZZwYme6FdqwhdV8Fi6pX5+3YMiMlsjLp+18KA7IX+2D+H/SuwfwWGX4F/9W7lq6WbaRC73fsjLThn4HyzAvdN52CAD3N6OpXJnKeDftuJEIXqvacBFcGGvL/vlro5+MrFzWlSTDkbZcYs77mJHgg+3HZevqinfUv0sQxjXPQ20j2ZBlIMXarZLCZzGSyUcrA8C0HbwtqVEM8/5cPKx7jv6QoWK3mcmC7h5HxVKsK4sYWVboCVtoe2q6pvThbjTWlYtXaIZi8UbWq9oYrjXLqzAOt4D8G8i3gmQO1D6h1vMiD8eyf3VfocCWRuVlyyV+6r3IWNFCymXpktrcEY9rRIAw4TsGxXIWsYABmVfqWPw9SriBHhTD6H2LXQWIswERUQd2n+x8pTysODgb2U2U2a5cSi+2DT1a5UdSqI30XrYlWqVFkHKip4ZyBP3w4CELIfulVzinkgmCAAIbNBoDCZU9WtRBSuHh7i38EULIIAgpBuqEAJWQ0ClLVu4gBoKUZEjAfJ3kSKvaAbOs0LOY+NpoXclgYVWpeSAKM+ECGAEuBiq2VZRYvb9EO8qVQS4MEaWF3qQCQLyxKqU7EgtjinE5iQbPH8EK4XwHM9dHsB1m+PEU37iOY8xDMholKI3NXkQo6ogJXOvTRvMP2Vgn2k+0Z/cSDYYHvVCfX/s4ZYj39TKzLK9JDLcN8EH37XkS9t5tcMzicAYcvPZTYxF/oYyWCQubj4nv8e3/fwH5iHLr+bX7S1c/nhh397S9oNGZNBTAbX4fLcPhv3MeoruV6eTIrJoHDdd3zi6jUxIFz3WjUgLxYA+S7v5/ZEf7RL0f55JEzirTA+9vtjg9m9FfpjUApW+iE76P2hwcetErjzmHXwzuB+KrdVS5E+Lx47AQebBh16GVMLwmlkK773jA3LifDnz6lt08eELa0l2fKSGjBhGAgxAcgwi4PRQCpE1rIxW8pgLlvETCaPjOtg6UqIP3+0Aduz8XcuqIpYdyxUcXy2gsXpCXRhw4tCXKz3pChQL4gxUYiFBdFpWPQlozVAs+Ojsd5Ba72F2noPl99oIZz3sPavPeXxNiQFa5z7Si9zq8Qle+W+Mn1AeE6DwMMwBmSYj0faJNDs3+30H1x2mBCe84a5tYsRIdmNQ7ki0LUV8OD/HSDqWAjbESICrMRPw8rEsFmFirgg0XN3vTDxB4lR+8+qdK3z6tPAQlGdA7FAUuK2X/VKqluxbm9SIpd6DpbepbM5fyfwkBK5jkqbIsNB4CEgJoIlwMCGVc0pATq3RSBDhkXE5BSShyq1iwaFjlqWKV/cD1O7ZB1qUhItiGhPuA29HQ1ekvMkqIkJvFwf0ZfOyal9270nEYYhwihGGLMWuMI7hSyrYdnIOBYc20bAryV+KCCk23XR7fponLAQVgN4Mx5mDzu4YnVgrYV9l3EG95XMVlH6lgcvASGF/yYgTBYycy45iWzF646w/2I8dkltmwaEbGktyVgP3hEgxDT30tvS1agY8DPFygQhg3xBuF5auzEKfHD5QYCF09Pb59+/OvWwAKJB1beuB4Bwf6Yh4XbMh74+LxYAeeOln8Fe6A8GI/vnsXlk3szxsd8fWz+i3Mz+uPRl75reH9WX6bLvmxn4mxW4a5ZiOyaiH+BmjNL6ycQ0K6G3SUNBMg0s38sWehk4OQU++Dtd0DUTkRbgy/tlcrNtAaelrxOX4boEOtcLpNgzrIbFkrwZN4vDxRLc9RiryyEe+UYDf+vrKtvg0HQFB6crODw3KenhYehjveej3g1Fp8rvtVPFWNLDGY6xbD4BSL3lYb3ZExaEqViX/7YtH0XXft1DxA+uiRGhTpfazXHJXrmvpldvDAOix88o9iMNZIaV8B0GMrj+Kz48WKMlIvSLay5s18aiU4ATxIg6tqRi+Q1qQoCwGyFKmAuCDztnCwihYUbLDcEwlmlZjb/qwr5LOWBbEwn4qDIFa7M7uqosFar0Juo0mGZFM8CJrAIhZC8IClgdq0J2xjAZJPgoZqT8rgAKbprLEoQQaBA0SPpWVsoD0xEd/OEy1JMk6wkbYjTNhgiYIQBJxPCbPEMkvQuIa23ES03EV5qyhb91l9Ie+EzDSqigbAI+8qIJcaRGuB9aUg3LdQN0Oi4axy0U52JYiwFWsj3MH3Jw/mkF4LZjIvoP3gR4mOeSZiU080FDQaZssXyvPGx9G05WPWD4O13QdUpXunKWeUxmLmga4PC4GwfU9tOMAqdpAJIWRGtwQP3FP6p9VNbXDAdf6GmGgkxKevvf+bHzsBsQQJHePre7dj7og560E/qw8r+Tn/qJ/qUdpwzvdgDieufrg9lpChaNCPdCfwzq9914X+2fx601zvdKf3zHW5VGbifvD6350M+WWyFw1wE8j4m/Z/JBn9UYxiSY70Ad/G96ySd/HJgFDpWASgagseBr5oEvbEgJ++BDr6tBCMGEXvfRRIqoA1q9rAYnOo1Lr3u9QIosyEIxjyPlImbtEg7li4jaEc4+E+Krn+/izraqiX/78UVhQJhtzXI7QRii1g0SABJLxUqGXFoLQgDS6IRotFylA1mu49xrHASzHvw5D72PqdQXGhHu9L5KX/tbIS7ZK/fVzMFmn3FIg4c0WzFoDJjTRjmb6+UGbXNUCV+9nmmWOAigWGcezsSi5/BttGsx1lccWF0LhcBGwXcQtCPEvRihxzQq6inITLDSko12EAqarv+5Cpo1+JC0KVa84kxqMQi3deYVg3smNibsBpK0KIuCcwIKpkhJWlYoTASnS7oV9SFNX3mAMD1rvqRSqghAWLp3XYnYJf6nk/pEVmlHOoG4owvbQkBTzalywPyfACjVCESENeE2655K9yIAIvDg4mGIuN5FXO8AjR6y1RL8qw3ZyqtvPwxyQcRXPJBSXrEgigGJ4frKE4RpWO1mB+7JDOxDAeyTHpxqCKscovGNuF+eji8RJxf1U6nMvMthNxWBg6nJMJebqQJzBYX36B9y9xTwZH1jibSeRIMQbk+v+/SSWl6DGr22fuFxnWMPqC9EfPgy6E1XiEl/IeT8+kUPU4cHl8TVACS7oPb2x+85ih/+1Hnx8/jJ3zqPX/iho/juh9UbwV8aDEA4z9wP96cDcm5/4ZMP4eTbPyzb0MfLoOQLp3fmhH69AGO79fX13ikA+f6Vn98T/aFfILv9vto/j6RAifGAupnjfK/0x+SVzFjvj2EGg7dK4E7AoVvLDbCqXrGbGAWdbsXpOuVKlw1OC8L1tgggdBtkMjjsvUpGhKlSen7sDdsAACAASURBVB3tB2Lux0y30scWuJl+GePrBVITmQyOVUo4USnjdLki8Vn9Yog//I/rfQBy+sgcquUCJot5lKiBjWO0XQ9r3RBtLxQ96lRJpWKxEYCsdyMRpK/V27h4YQkX7s1i4o4Q1ikPz79fsUQsw6vjgd0cl+yV+6o6kwiZkhs2HegPKolr3tvbVcgaNg70dDNda5jug8uala8GbVMYEN6kNBS0CHY7FtbXyFAw7YmVnyywzsJEHGO55qgUKC4WRmh/Xl0E+9QMwCoNBCdSNpe5Pk5SoSqjSuYmAMQiK0E9CIEGAUTyI3oPTiN4odaDTAQBBddj5StWuGI+ItOnZgoKSBST6lisnkVwQq8Ogh0yIBrM9AgYXHFJF3aELMhsQYGYUkYGqHb1lnxHghR6lXCbAkRYGtijnTkQBsl0F3Gtq/aVdWA5DuJzq/3r++CZw3BEA0JPFJWC5QZkQGL4QQTfC9Bpd+GeyMI5EsG+wwVKMZCP0Du/IShiidt2YsZOEKApUJ1uxR1qnYeuqz0KfOgDHGQyOOyGIygxfUe0H4i5H7OShT629/6i8aTf7m6+hefvVIS+HYC43vn6Uu0UgOw7od/CN9n+oe1fgRt0BT7xExvvoVHvj4k71ce3Wzlw15dE61LSzAzBBAGBKSLXjAPTrAgSXnsU+HzCVrAC0k58PgZ1iQYgBCRmetYwhuNGBrxkQQ5XijhZKeGBxSry3SwuvBDgrx5bxvJTRdwfZnBwbgKlYhELk2XMVPLI2hY6dEdveyCQixHp78KS/a4BSMcNsVZr4dKlFdTuL8A54cG+u4dn36vikQM/sfGxdjfHJcWTG6lAu/m+0gzIIFaB/WXqMa6nGtZ22x/GvgwaOwMZEAKQuqdQLithWfR46NnoNWxYvoVXLFgIXQuXV4HJgCXrbFz9Ty1Z3LlzDjENg8p5VSqXKmzt8aFd+abzsCbzpE5UoE9AIRWqbMQUnFPzwR+djkX6gMBjzZX0KUmNImtCUELwQA0HGQwCFqZqsSIXgQJBAlkOAiCmaBGAEMxwe+0A8XJXaUgIMCbzAkLEP4Sgh+sY2nipzkW9B0v9Uqwu2/YRna8rzUjLlbQv5UWShV3OI+6yIkUO4SPP9q/9619+VETobDT98bguJSx+gE6ri97JPOyjIawjHqyDFODHaH9jQ+2vU53S1CXZCIIIU0Suv04wzYog4a4F4KmErZirOtiJz8egm0eDFgISMz1rGNX/vl+fFsdqtmFu6NRy/N7JD+CFtZwwIINSp8xj0WlUnPYrJz+Jpbd/QIwFl5NLPnN0sPBdb0N/YSXTcmLGw/c//9DQkrw0IWTbqRP69QKM7da/HgCyF/pDG9/t9vtq/zyGi4pvxjjfK/1hGhEOe3+ceM2tH7hzfPfjEuMloFOe3nS3msgUKg1CyFAQdBB8sHH6nzy5+W1GoDCqjK85T7Me5hZMAKKnj1M1i8veiIB3oZDHq49UcddsEWU3j7XLwO//xTKCrxfxgONgslJAvlDE4swEDk2VUco78IMAjU4PrZ6PIIpgW5GS3lpWH4C0e4EAkMuXV1G7pwjrqA/roA9rLhQWxDQi3M1xCZm/vXBfEYAMa9fqip7eXtpoMD0/7fsx6HjMSltDAQhX5CCSarmhJcDD9m28/pgNuqGfa1iY9C1kXAtf+MWOCMxjPgmqKp/HKuZENE5mQwfrop0oJUBguqhSqciQWKpqleyMoJpMxkROVbniqNB6j4YHqxMgYnUrlsllIE/WguyHBiw8cO6TGg+CC4KUBICAehKCFLIEBCg1V0CIABICFIKYyZzSnBD8kNlRuVN9FkdSx0RjEiJeV/uIaz1EVxUAIyCy5yqI1zpAO9GO8Bx6PuILqhzit993rF/Ft92LYNu2MCDNehPtEyXYJzxYx3xYB3wpF8wXSCvYoJ91p6YrWDGFSoMQMhQEHQQfbJz+xRc23w4ECqPKMJrzNOthbsEEIHr6qKpZBCDjGN8RhHyo9QFJv/rpd482mfvgvz2IL33jEcyfhqRf6VQupmMRhDx45tX4X/7h5aEDUxsdmulXQxdOZuwVDci4RoS3en+Maya5fx4vzfjY74/hQOpmPK/e8qOXt31/LN6zewL3QSJwE3wsMCyYAOpNxXRo8PEtMzZWOrYIytl0ypTJVBBspMveDnIp5/qjfEa2e4fcqIA3Z9uYzmdxoFzAaxZnMGlb6C3b+I+fW4H/lAIg1YkynEwOU5UCFqfIguQk/mh1e+i4HgJmcSRfW3Xmx4U1Hz0/wmqthYsXlrF2pixp4dZhH9ZC0AcgeyEu0amHu/2+GheA6PQofY+Oy4aky/COw4QM0oQMMzjUxyMpWMeqvT5NeeoQcPuEhchXP3RAf27NwoNVCxdXLPzFP3Nh330QmC4JcOCPBPAsVetHiOs9FaxTLM55s0X1P6tZCQBRDIj8sMKC/lsi/QQsNH0BH2zRhaYCLgQUZFMIHKgX0eCAKVIUnxMckH0hu5L4iEg1LCJ9siQagHBZsh7lRMjOY+NyBED8IRAhs8LzEQ8QHpcCJ6IPoRZlpSuAg5W0aIQYN3rAclspuwiI+NBrdBCvtfGmV6qat8RFPgkVVsJyA9RrTayfKsE57QNHPNiLivnQX7AGicB1+VyCj2kLqJSAVkcxHRp83FW10OhZIihn0ylTJlNBsJHWe6RLM44q9bvdA5fzNQMyjP3Q29CB4m2ngX/4tu3d07VBIatn6eBHV7OKJoH/9P4NM8L0cXL5f/upZTzz7GCB/KDz2ksAhAzIbu8P9uH+eQwfgS/1+Njvj9HlYV/q/iAAYRv2/tDgYzcE7mZcQmBB9sFsZD++/QBwsaMAyEQ+g/mJQDSO//mKWtJMlRpXCD7q/WYCFP376UJm29K9NyLgLTkZrK/mcLRcxOlqBXnfwdqVCP/1iRr81RweWMpjbrqKbC4P27YwVc5jplJALmPBY9aF6yKMKORNPNwSf7PVpo/VRg8rtQ6uXK1h7bYy7FNbAcio+4rzdkNcQgCyF+6rQQBkUNrVIMfznfqEsG9HAZJRZojmWBrIgLAML78ocDCzaYrxTAX4RsPCaQpAIgvP1C187adDlO6ZgZspIZ4qwarmVeUqOocLAEkCdIIQApCFEqyphLEg4EgCe9F/MMWJOgsyHomuRAAAAQX1HEzDIqvB9Vghi94gTJ0qJe7mCYUoVav4k5TolYQnLksdCI+Lkb/4dkSiAxHwwP2xhC+1IDMFBUDIfoghYZICpUFSYmqoDAxjBbCudhTrQg8Sgh0ClHpXrgHBl5zXchNoKeONt7ye5hgxojAWANJs9rCy2kTjjgqs4x6sI+pLAx9SFBEuloN++hSBBdkHs3Gg3z8DrLgKgBSzNqZKkVS++JvEh8pMlRq3IsqoB68JSPTvh3L20NK9JgMyrLyu3p9+SbN87nZO5RSI/+AT75LyvSYA+Z2X/epQl3XuRzut0x+EpXcHVYTSx6OP9+d/7Tz+VW5viNBNBmQ398eb3rkBUvfPY+uIfanHx35/vH9oGid756Xujye/OPz9QfDBthsCd74LB8UlOj7RYERXsYpDG8VsjEvduB/LmABEsyamXoS+Hzv1/Einb5lC9jRLolOzbkTAa3VK6PZiHCjncWayjFzooNOMsbIc4OtPu0DHxv0XC1iYmUQ+n4cfsdyujblqEQXGOmARHE8AiNK98ruuSg9nGd6VehdXV9u4uryO2u3lTXGJTsHaC3EJK3Tuhfvqnjv9TQ//NPjQgGFURaxRQvRRsaAGJBpQpFOx0vvm8sMYFPEB0YNT75SDVJw+tS4iBs5MAH/0w4B1ah72gaqIwaXaFH/4yYFsAMPs1a4KzglAWKlqmmlaiV6DLAjBh650RV0G06MIENhY6reXABACCmZAUeRNPQdTtbhP7ofTeWwEEhSYk92gToSaEmElskqsrr1EuCwZDGpKKEbnPjmPx56wKmJmqCteiedJQlsQiFCvQpBC00GyO0sdOW6mTIm+hUxJcg4EKNHFBuKrTYBCdRrafeddYFnewA/R6nhYXm1hea2jqE6mYB32camg0rrCZ5VRIEEGm059Mv/ndF3Fim6svJyrXtxfh/M1ABlkOkjfj516fqTTt0whe5pN4SCnnmMvtH0R+l7oxf1z2L8C3xxX4Gffurzl/dE4vvFhcbcE7uytYXGJ2ZM8n5m8SEa3fERled3lpvL4MLUg/81tKjV7XPAxSDPC9dNVtEwAYjIeNyLgLbgTko3yvXcWkAuzeO5SBldXPSwvhYgaHpaaNu5/toRDc1PIZLPyLZWVN6ulPCYKGfk+HEWsgqUAiOPEyCQAhCV4CUAuLa1viUtoEUAAwjK8eyEu2Sv3VRqA8LxMIMC/R5XOHcSMbPeETDMnJiuSTvXS2xoGPPR8ASB6QJK+1ANZDyY9+DjY/vCHAPu2RTrrCPshWgqmQvH/xLVcgnwG6RRpM/1KC8Z5s1MTQhDB31s+orNNFdQnwTuZQQEkUk6XaVC2St/SpXMJCggyaEzIdSgQX+spUCE+HxvLy7oZS7EudiJ6J7vC46u7SizPdC2mkZExIWAhCKEZIeeRYSGY4fry/UCBEgFYtR6w1oNVTCpylXPKGJE453IT0eV1oKZYkvjyOn76e+5FPueg1XJRb/ZwZaWFJQOALE+2EcypahMagJg3A8XmgwAAcRbJojRYYXndekd5fJhakAcOK03LuOBjkGbEBEX6GE0AQurfOa3mDGMZ0mVvh9Xg19s388zp9TEozcqcvl1eOvf3kcpDsnl6jQxb/hO/dR4fdvcGAzLMB4TXYDf1BwOJvXBf7Z/H1tfdzRzne6U//viPVKDIphkP/UFxtwXu48YlGoDw/Pg7PT00+NCmgrqELpfR2R7j6DqGgY/03TsMfNyogDfolbFYzuP8UkH0uZ1mhAkEWLka4cnnIlg54P5vlDA7WUE+n0Ns2eJ+XsxlUClkUMw5YphM1kNlr8eI40Biqfp6Dyv1zpa4RH8Y9T6ifED0faXPfbfGJXvhvhoEQEwQwt/HARnjLDMMmKTTsrjcdoAjvS3ruz+diTXw0C6gXCgNQJjn+Mc/EggAseYmAAb34qNBXw5WnKIuwxIRurARYaT0H1LuNnEtJ6igQSDnsazu1a6gcWEnmAKVpEqJEJ3bI1gxwYdE6EQpid0406rIolBczmPJWAJ6pKoWj0yzGAQjrNJFkELgQ4ZGMy/agV2zNAI4EqBD1oOVrqj9qDGtLFRaE55f01OO6hTYMzWMnxg4rJsuoqUW4pW2VN+yJlT+1D8+UkXX9eQLw6XlJtYaPaydKkut7ZWpNl51vyc6HAIQDRSYVqUBhg7yNSggA6EBCLfP3+npocGHNhXUJXS5jAYqacZi0A02DHykl02DD7l0CQDhQH/fjxzcsnkz4GUazVe/7WH81WOjA0staCd40CJ0vWHtCaL/HgVAuP7rXgH80+8/KmlZowDIxz99Gf8s/uf949/tRoR7oT/+32cC7J/H5iFl3u8v9fjY74+tT8+b2R9/8qeBvD8WX26LHmLUB8VbOXDnGB83LiHDoUEFe8NkeQYBhZ2YA44DQAalXpnlf29EwNuKspj2q1isOJiOgOZ6hCcu+VhaCrD+VaVDerCbxWSliGIhDyeTEU8y+ntMlbIo5Wk5EAkgKWQdhHGEIAjRdd2RcUnnl9WHUQKQvRCX7JX7ygQg46ZfXU/KVXocpatb6WPYMQD53t9CrPMo//y5zYK69OB76l2QClgquk9+8qx0RfdyVfJW9BgM1EODAWGgLh4fdPOjW1wk5oEWzQPJGpBRIAARD5Hkh2wJ2QkCGKZAEXSQVyQ44bLcP8XlBCBkNLgegUfiD8IdidaK01luVypiWcpgsOmrNLEkbUtYDq1RSfbPErtiPMh8ydgS13OW2mVFLO6X7IhV4vEVYM9TKLPRwhdqCoB0WJXLlvK87z88ifVWF/VmF0urbaE8106W0TrUhXuwJwzIW++18cQjNApSwEO7k3PLaQBC/QUZDg0quIzWipjT9FHtVBMyDgAZZFzI8r9PT2yAiQ/87nk89JbNwvD0C1ofI79sD2JD9PKcZy47CDhx2iAAordrbuNd9ffIJqg9SVfs4nGXHeDjzb3BgDTe9otyrru9Pwgc989j8Hi6GeNjvz/Ob2HkbubzqvUFGy9/bYSn/hqYuyPTrwI16IPirRy467QlMhnbxSXp98Awg0HzGuiqWPL8nxxdSIDLpGOhYeyJmXrF9zkrcd0IIDXvFDHt5FEOcgh9oLHs4MJVVzzb6OE2/+UKjpQiZUJYKSGbzSCCBZ9xmGUhn7XFk4wpWaUcP9ASnHiotzoD4xL7lI/Lv9+C5ykA8qr/SelMd3tcslfuq8dTTtDp0rtpc8BR1a92AkwGuaaPCzoGaUUsDUAGDaj0oHv6NxPwYY54pj1VkjK6BBbUUdC0j2wE069oNFjJwWbKViI+l9QpCrUbHsAfAgHRhijBuU7VUszChgGObJvVsciUTOYV2CH7QadzggyWnCMVQFaDJEkCaiTFisBE6zzoC0Img/4eNCokYOKyBCxMveJy4uBuSWlhdDxghboPV9EqE3klwBcRfuJzwmvCTXQ8xKsdxMsddV4BYFUK+LmTc6g3O1hrdLDa6ODi1SauHi2jd6wD75CL4/epgT55dkPf8dilxK40ud7bgYJhBoMmeNFVsbjJccTp6X0OY0/Mqiv/4M027vyBfSPCQQBpO5+P7ebrbe4bEQ6Dn/vT96/AN+8V+IMPLoOaj90euNeCSFiNceKSa+ntcY0EzW2nS/Sm92uCD9OLZNAH3vlCHnZJZYCsB5sFxXq7JpCatvOYQA75KIOgmUfAb7aBj+dfiDD9+QkBH2yzk2X5yWYccAp9P+RjrGUh59goFXKokCGhObIfoNHmR9HNcUntRAXrh9sSl3R+ScUlr/ng3ohL9sp9Vaps3DOjfD+uJ8Vqu3GlU7BGlejVTujc1iDHdOuuX0U8DM2PBUC4ZQ0SmOKUtNj1FOPRos9FVcrVSspSMav0G2QhCBwIqRP/DetUVbw+pBEAEMTo1KakQpakQNFMkClViQBdqmURgNDXg+leUuJXMSBidqirXVF4Tld1AhfqPLgtAiGyIiyd2wtgkcVhyhYZHTqiM12s60vZXalqxZSsmSLs2bLSwQi7k1HnwHW5rVoXMf1LeiGsnHLe/OidB1FbJ/hoY7nexjo8rF3o4Mq3ZFA6E6BwpxKhrz+5wXakb4BhAGSQb8egm2cQeEiXaxwESswKWBSwP3pxo5/Tjuja8LB69/Da6cNo7UHGT4POY9D9mi5zOOirlvkCYQUUpo/oVi5u7GmmtOGYu54H/F5OKm+xHTmiXK4+c/IP8eeP/38Dxyg9TbIFD6+YejVOfeZbpOoW08bYtGnidz74avheBrdP3omnG1/DN849KvPT58FtpRt9TLg9buvldzr4yuUQdgN9XUt6+V9Y/ACq7t7oD57buM8rfR1uxftq/zwS89uBI0hNfCnH+X5/7PeHeSveqPfHjbqvJq086AOSh4NSnIXjOeiuZNFpAdN/5iCTyUjZ3cPzk8jnMnAcG14QyI9YrtkWso6NXCaDYj6HQi4HLwjFH2S7uISZL4d/aj8uGfGoesmfVyYA4c5NEKKD/rQIfRjTcS0MyDCDwUHpYKPc0sUHZNiFHRQoDmRBuAGttyBjkLEk31CCcgIH6kUSwTeKSp8hqVSsI5s061hFyvYKkCDLwPWSFCpWmxKAQPaDQnLt1ZEwIDGBRSJAFzDA/UmaViJCJzAhCCEbE0KxHwQVraDvW0LthqRnMcWK1a00AOHo5TQvVJoSmg8uTChTRKZgFRxl4Eiw4/L4FMChRiT2Y9nOww+cRKvrot7qYrnWwkqjjbVGF/VGD7VXFWCdcpG5zUUU2H0fkEF9MspIcLvBMWr+oJrxenmzDDBTwkzwYW5TAxe6pJZuS/p4yE5HOdFez3kMqrWut2fWkafWyQQfg148dK1lf7QrUR98vOENb+gvWqvV5Pfl5WUwwNft+770HgEp8/MbVcD+5m/+RkAIGwHFW07+MB64+Potp/ro4f+C333+/xBXeHqa6PZjZ9U2L1y4IJP0tjT44LSPhg9t2qdel8fH9ivOh4de2p32x/IfDO7f+b+3+Uvei9Efo+6PnZ7HuPfa/nlsXCkdmOnxsd8fW6/A/vjYuCbX+tzdv6/SVyDGZCaHsuNgws6hEDrIBxnUaiFKf2yjUsxjZoJVsCZRZnEcG+L70fN9BUAspmA5yGUdZDNZYUDYxolLnn2vt8kJPX1k+3HJ6DfJi/H+2IkRIY9uUOpUOi1rJ0BEn7Hplj7MD8Rc1jQm5O/W6U/kNgEQBl2jmpRk0zqQfs5SwoKQ8WDwn5R3EwThhcIKMDCXWnD8n41icf7ONCb6fBydgH2oorQeSTle+Z8MRip1SipnkcFg+pTWhBCEFDKwE2dzBv6xBkXcxiIrdylDRGE+xMAwKeFLbw/+NHsqbYpNRO3KuV0aGZWMDXuqCGtO+ZuwCRvD/3k83CbPqRsqgJVc2f/9/pNo9VxcWW1idb2DtXobjfUumm0P9VcWBYBYJz3wpd76WuJDknRCFCb7Hzda2uFygxgQPU2DD60poe6EjVW0TCYkzZpUX7b1HtruvtrhYW9ZfBADoqfpl6AWKrKgAhvLMJpMSPqrF/ujXYrwA4//2BZQwfWnp6dlO08//TQ+PvkhASpp8EEAoNkSgo/3NT4yECiYJ0TA8svHFWAh+GDTzAtd41nBi6BHMyCv+8KP9+ebwEdvk8fwa/kPbbpm19Ifl39B3Yv5t6WMaZIth5/d+KDgvCGPbrzS3yev7Y3oj3THX8t57ORee7Huq/3z2EkvbCx7K/fH/vhQeoqXcpxPVF829EZqrj8x9k12K99X+iQqdDrPZjGZABDLdVCvhZj4vx1JrSIAOTI/hULegeNY4nre8wNEUQTbtpEl++HYKDqOhCZdONvGJS/8ojKIW3y3KrKj235cMt6t9WLdV1PziU9D6jAIAoYxIFz0eoDIsDK8aT+QUVcm7REykgEZtKGzvzkjk+mfEYcJU8BAnaV4KQJPtBNchgBAmAYG4yxvy3Qm3vlkNziNjSlMrJZ1sKxMASkI76lgXpajDwhBA7dHA0CmbrmBYkQIboQpIetCsbejSuOSZSHbYTIhNCbUTurUqrDUb91DJGlcFLLTwb2n9B5JSpikW2VUKV7x/LBsWJOFpLTwRqUtcUjn+bQCZZ5otH9z72FccGMsNzrCgNSaXbRaPfnp9nzU7iEA8WCddGHlN5zQx7u9Ry91ej4AS+WZzZw2Kv1KV88i+DDF7Wmhe9ppnU6jN7rde7gH00CK2zenjUq/0uUXCT7M6ijpSilalJgGIZoBSQOL9Dn+jPduYS4obNdggcto8KEF73reIKBgbpMghOaKbOn0L5MJecU9wLf8pQIp999//8BLz2398fFfv65uYXCVf18JTujASTA6P6JFWX4kEGIRYScGWoAGIsG5ANGPdDeJPK+3P67rJFIr38z7av88tl6B3dwf++Njs5j7xR7no4AH76z1rzTkBqveO4mTE1+6ae+PGzfOY7zmaIRLqxVMIIuM5yBoWnD8Hqw/KiGXcTA9UcL8VBlTE0UUWHY3juAHgWg9CD6yTgYTGRsVmzLdaKy45NxvrstH4fkfvXHv9f24RBU1GGSqOW5cQgZEg430PTZI7D0oDUqvN8wZfZRjelr/sR37YR6jWb53bABC5oPNvuuQ2hZBAYP9QlacxClEl4pVOafvoyEAgJ4dZBVYQcplYTgKtQMFTNq+MvKbKcA+WFGmhVLK1lMAhEAk8Q4Rwfiq+sIaUuTNbXqBEpATEBEEsSJXMdGBFFmlKqs4GtkpFAsynVfMBlOkaGDINK7VLiKCj6aLmFoPplKRxeFyuYzoUCwCEYIcni8raonDOnUfCaiqK7GWOn5lQBg9dak/7W1vfDnWOy6abRftVg+9roswCHHlZAnu0a78HDiSGZmCtdOHGQe66QOijYRMITq3aRoM6X3sRFeigYwuv0s39xsJRBiYmEZSupKFWcmEx20aPunz2En+/yAgY6ZgDQvwuS8CEDaCEN3IeGhQwmkmMOHfw0AIGQuCjN9/ULEgbEztMhvnkQGhFkTPM7efTgG7HgAiwdXPlBDXM8iXIBVVcgUgX7ZhhzF67RiddohuLlaZj0sbpKr7qTZO/qwaD2zX2x87HQOjlr+Z99X+eWy9Aru1P/bHx4a3xos9zrcDHnr/JgDR0752/kvy60v5/rhR45zhBgHI42fzmLJzsF0bB+wQT1wKcPovq/Ktlq7ns1V6gZQwPVFExrHgBgF6ni8fTx3bQdEC8nGI5W6A1Y6HK01vaFzSeaqLbreLIAhuOADZj0uU2fd2LV0sgcvzI2nnuVaf6TBF4KM0GOOwH9z+KK2IPt608HwcADJIEL8tANHAgzu2v+WYVHSKL7VUAD5dUJWgKPwuZ2GzGhZZDgbqjEFYkYr6DYIPAgqW0aWegoxBo6fSlWDBXiwrBoRpWQzgqaGgTwi3QZd1psyse4hYiYrghQCh6yHu+Wp7XC4BB9RliMN5woIQGCk9idKEWIcrKhXLD1X5XoKQtR4iAhLNgJBZ4UYzDqxcRgEbghGW1CWa4U8cq+MQy9FQHQc/CTsKpGgQYk0UET7ybP8++zsvOwa358Lt9BAl4On8/Rl4R3vw5lxMrm2mOre7QYfNJyhIGwcNKs87rHKWud1RviHD9CPHHti+tOE450ZQkHbENWu+620MK71o7mOU8dSwPE2CCJOBSIMGgoXbb78d77r6g7IrnYbFlCyCD66/9G4PDz2kjA/TbdD2uAwBiNZ6EGRQ0K4bxeuPrf21/GkCHP6dZlg0mLlWALL0L4DMT1QQhYAzyxxiG4WyhVLJwlSBdL6FTj3CUiNEww0RkS97DQAAIABJREFUkBFJyE2rFiMNQK63P8Ypmbkb7qv989jcSzd7nF9rf+yPj63gIz3+ruW5O6g/NPj4xj//suzizM/dN3Coa/DBmWRAzEY25KV8f1zrfZU+seWmh7fcm8ekU0AhzMJvOXjqQoCrVwPgT1UVLBoQzk8WsThVxtxUGeVCDiEf3L4Pz4/gMiPeD8X/o97xsdbxsNL20eoFcF1/YFzS+VwPruti7h37cYnZJzf7eaV9QDQL8tj/7OEVH871WRENRNKaC30Og8DAIOBhsiB63WsBH+a1M7cpTujDXth0wGSz7zsETLHyU0mCbHEfp8/FVEExGEyjIkhgmpKRjsV5kp7EtCSCCn4eDWMRevcdxbVjOoHBQkmVvmVlLJbnJXBI3Mgj6jUIEqR0Lkvo0scjKflLcOEo00CrosThAkIIPrRLO4EC9RoUoxOACDAKAPqBhDGiSzQP7CBmCWGK3Clj4L65TWpUCETIeDB9i+lWBE+yLP9mmhlLCWfVvvNZoGcwIrU24gbL8qr0rNeeOSQMSOQqRufyySK6Z9rwF134VzZrQMy+GadsLgEBtRvjtO3AxziGhXo/aSCi2ZBBxzHOQ5kDXJcy3O5ctgMf4zje6n2kgQjF4FqHoQP8NGjQ7AfBB1kSakO0LmSt5SF4P/Abv/EbWF1d3e5UZH4afPzk1cHgxdSWaJCkj1HvKC1c32l/9AOsbgxrLoNs0RLmY2LGxjTryweA242x0o5Qa4bw7Zif2NRuLkawn/PR+7y/hQUZ60IMqAo2ar3ddF/tn0dyi9wi4/xa+2N/fAy/ctfz3B20VefTKg1IAw8NRMxlF79H2cAXjpTQu9DZAkD0sn6s2BC2F/P9ca33lfk+4nuw4DiYy+dxKF9GNc7Bb1lYXQ5x4bKH2kWg8ngZRyoWDs2UcWi2gkOzVZTzGWQQIxMEqHdc1NwQq70A670AjW6AZtdHsxdJipXv+XBdb0tc0vpqWwAIfnA/LpFX2i3yvCIAGVT5iseoq1+Zvw8DIun7c5C7ubmuxBev24AMaaAz6n5P6z+4rJThHbQSS6+x2Q8egXWoqgTkrL7KQJ4i7npXvDhoFiipWGIyGKvAn1WnOJ3TNADRYnHujeVql9oq4Ge61WReBOgWDf2EXYDSUtAvhGlcBC1kUQhA2p4Si5sARFe8IutRKcAq55QWpJLvl/8VxoZC8QgKgNDlnM2PEF1W4ENAEgFF4vIu2yC7U8rC5rbLWeUtQjZmqQ00e4iX26pyVtNVVbEqBaCcV+lhZGiY/kXA1eoBZFjIENG19Ogsgp4CII27isjc3YVz1EVraXBN8HTaVBqM7AR4jLpJzHncJ8HMuCaGuhoGS/AOa+m0qXTQaA7wld9eGLqd5rNNmTdxekL+13+bK+jUH+6TD3GTzhwVrJrUKMvwspkpUGaq0886qgIWQcrDD6uUqU9+8pN9EEKx+MW3KQDy5S+rL3fpVCxO00BBH79mPyg4ZzNBDwEOq3BpgbtmQ9IgxNzmn718I53LvEbj9Ef2lwqwvqcAHM/C6jrInrZQzlmYztgg4RF4MWpujPoyNVsRYjuClbUQPe7Dej5A8y9auEvJWaRdT3/ciPtq+N25szn75zH8eo1zX437gWHcXrlZ/bE/Pgb30I3sj6z14La3gWY+CD7YCED4+9lfenLLuid+dqME+3YbvpHnYT4Dzf2Oeg9yOQrHFwtFHCmUMYUc/LYCIJcvB7jyQojCV0vCghyZr+LYwiSOLkyiWsjBjiL0Ol30Wl18ueGi1Qux3g3QdkM0meIeRSJSZ5qV5wXCgphxycqjXQEgCz++H5fcSs8rXYZ3mAGheW8NK8c7CGxsNxZGzR9ldmiut4kBGQRANoEPVn2aLSEmMKDPB0386kkwPUMGhKk2CWigbwfTsuYKSpBOoEE2Iwn8RcydVJViAE+zPvHLIINCNmWuqAAMt0d2gutTlM7/CTxaXl+rIb4cZBT8QAEW/lCfQdZDyuNmYZWVSaBoS5LtENRYBFE86uMTivngcTSSClhJqV0RsQuLkofNilcELIn2Q1gYMjI8Jq57qamOJUdPkCysahHRuRUFpnhMrMjVcRVosi3YB6dEH3LffAXT1QJeOAlkbuuNBCA83mEghOBDA5LtzArHvcE06CAASe+X2xi1v1EARAeggx6+BB/6Qdz6v6qA1UGpkEc2a8FhBa6sjSjnoH7Wh52JEfox4oKNQsVGIWsh8CN06iHcZgjvssqvPPiTcf+rRToo4ny9v2H5mBqAcFkThBBsZD6mzkKXyf3ABz4gQIONVUfY3v72t/dP9T3v2azjGNQXWtvBeWnwQcAxLGWLKV9sJgjR2+c26QMyrA0LFnV/8Csv7s3BekNGFXoAK6rYcLIWMiQTSQB2Y/h+hKAXJcUhgOhzHrqPbAYfGgTyYX4t/THq/t3uPLjuOHm344yR/fPY/ip9s/TH/vjYei/c6PER1+7dtJPczNZS4CYAIfjQLZ2GpaebLMiwu/lGn4e5n52MDw1AjhbLmLby8DsW1pZCXDgf4OrZCPknCgqAzFVx9/F5nDo0g7xjC7Bo0Hus0cFTaz3U2x6uMLuE7yjKWIMQYRDAD0IEYQTf9RB0e5vikrO/ORyAcDvfTHHJrfL+WPtysEkDYjIRo1gMff+ll0kzJKPAyaDyvdzuOAAkLWzfwoCY4MM+MQWQRWDqEQNzKV2rjPakWhQDewq0We6K4IQpWKcnYc0TgOSUUSBTnBjv09wv50g1Kba41kMkhn09le7E7WizQhr8rSvEHedtEZoz6O/rRqTU7UYKFA0EhW0hSyMicdbBtmAXiohnCUIoTE8qWhF4JILx2CZA8hSg6lfdYkUvByCLwuOh0znZDwIYppexPC+F5/yfWhECqcttpVsJKYbPiP4jurCmgFApL0BI9CJM1SIbwvSsmnpAHn/lAdjTAaLDPgpnOkMZEC47TBhuOp3vRDw+Dlgxq14NSska5JQ+98rRX5eGCZGXP3MI1rJal4zGqTdNIV+wUSpnUKw4iG0LjG/JEnVaEbpeDDdrYWo2g7lJB2EQY+WKj/XzLvzVAO7FDfEzt/nfPtQd211XH6MJQMyXB1kNNoIKzWhoAKLBB+cTgGhQwr8/nHlH34ww/dLT5oKcblbTGlZal8txntZ5sGoWDRDNRhNFThsFQIb1B6dTYOu0Y+CuHPCAA+t2B/Z6Uma548ChT6JFxVSM0I0QrYaI6qwIFyN4zIV/3t3EfuhjM6t9jON2PI54fdR5cL98eYyzHS477nL75zEsdBt+DXV/74X+2B8fw/ufc27E+Lge8MFjGAVAdss4ZwrWQr6Aw4USpq0Cgq6FGhmQcyGeeSJA2MjgAT+Do/OTeNUdhwWAWIjR63lYqbfx3NV1PLvWFb1Hjx+KohhhFAnr4fkKgIRRjCgIELQ7qB+v9OOSS/++M5QB+WaIS27F51WaAWFaFHUgbGmTwGFO6Ro0jPL/2A7MDAMyg54Kad0JlxERuonqCEDsVxyCfXIa1hEl4FIlbyNJPZIyuKtdpX8gy8EvvcQn/J9lbsl+UBdCkTZF3kylIvhgEM+vpwzik0ZAETF45/aZmkQAw8CeFbWoKaHbOYEOy+6S/SDwYLoTNRqJ07lyIE9MD/k7S+cSiBDQULdBXxDqOFhNK9l3zHNhWeDEOFC0JmRpNPtBFqWShV1lqR+n78YuIITHxwpgUvbXVtfjcltdm6sq4CUAkZQrNgIQOaaM6EI4vZ9C5gU4cN8i8oci4LgL+zZPqmCNAwzMDg7crQKxlfWwz1LoZcdxUtcAxgQe5hcOMh8m46K3bU7TFbC2+1qQTrEi6CguZLFwuoA3vusQHn+shcCLUJjM4K47FK1+9pyLdj1ArxdjtUPhcwRvNovpmg+7FyEoZdBZ8hEuB4jaAcJWiKgdIqxvUMi6NKzJuOjzSE8zy/ByGbM6lQYhZl8QbGgAwvK3ZErM9CutETGNDOntYTbtFzL61b4BPvRy2ouEf5uO7UzRKrfsHX/997o5XP2lHDBrw/7WDILlCNZpG9aEut/smgMEHBOxGI/GvM4XAkRf5LWOETRChMsepu+bxNQ/cPulB7kuhaDmF0DtHzAoFSE9bbv7Kn3deB7pdn7V21QemPOHbdcMUvTvZmC1fx7bV3Mxr/9e6o/98bEZaL4Y44PpV195p9JsxOvAfb+9NR2L7IeZemXeb+MyILfyOF+qB7hnvooDxQJm+NXHtdCu+7h8NsILT1Bn6+D+IIMHzhzEy04sShoWq2y2Om4CQBr4+kpXwIcAjThGl8JzjwL1EB51sEGAyPcR9lxcPVTuxyVnf2VdqmB9s8Qlu+H9YZbhHaYFkTgg0WuY/iD6/MZhLLisNhscVunKBCHbbXOkDwhfwAJAXnUU9t0LsGaKSsORpEOBwXZStlZSnxjc03KTqVUMssk0sBRv1lbi80ttAQtkIDCRg01diNFo3idi9JWuAgNsBAIM8gla8o6qqkV3cVa9knkb4EJ0GdyvHygdBren07HUh1lJf+ozF9pUUJsEEshw++L7QSG78jORlDCyH0zBymcQk93h9pLjEqDCdfk35xHM8LpcVOYwAkDqbQEdZD8wX4bF7VLHUu8qBqnN6lttLL5yAf5BF9UzEaxD/qYyvHrAj2I10uBjXfurJNe5mnio0DhoEHBIDzbucxzx+bDqVzo1yyzDqwM78wFP8EHAYYlxZXL5yzaKR/KYP11E+VAOTjWD5jlWC4vhTLMamY0LsYW3vrIih/3Zv25itR7AXwuQ6Ua0o0AmZ6GzHgFlml5GiPjA5Zf5ho9yJrdJK6LTswYF+jro/e6zP9qfrcvwknH43B2/J9PfvPJOvOMd79jEclBsTqDyH+75ZVx5p7qvNVMyjM0wQYhOvRp0XHqaZj709gh2dDM9S7RO5BvnHu3PH9Qfwx66OsCKJ4F40RIGxKpsBiCRzfs/QkT2ajVG9AzBfYTIjWDHFsqHCjjw4w1hFbZrw6qRDdLs7OQ89H5Z+cVsMywaQVlaYEuq3nZCdv3Vfv88tvblN2N/7I+PzSPhxRgfrH41DgAZNiaHAZBRRoUvxnlc7/iYzuVw+3QFs04B2W4WZ1/w8OyTTAd38MC6eo797XtP4PYjs5irluDYFlrtHlZrTVy42sCXV3pwA1UqnalX3Z6LnqsASEAtSBghJBtC0+TjpX5c8sK/bG4qw7uX45Jh78Fb7f0xygdk1LspXaZ3u/fYOAyHCVC4vZ2AkE1lePteH689AevQhJTYZfoVzf4sBtz8nalGDLapaWCgHtuI6QMihoIFJURnyhZTm5jWRKaAwIQmgwQVCQgQx/MW07lclQLF6YxrKCch00EAwzK1/NGVpnh2DOpny6r8b1L6l5MF8HQ8VaEqMT7sGwpK6VzjUidCeHFK1CYhZDeoMxDdRyI+J4siDJACNxSvS2oZ08G0YzpF7RSnE4TUelK9K7pSl+sjovT5CqzDVXUtyeKsUW/iCqjK1Dvwl5uYfEsF/gEXwaQPemhcS2sFw9OeCEIITDQY0du/kW6maUAyqgwv9R2tcy04OQt2ngDRUo7yBRuZqoNczkbpVAERv8pEQG/NR0C2qexgquJg4RjvJQv1eoClCx6CJQ8W1/djKRfLL/FWzpZAmYGwBMNkQs4rIYRVshH7rGim6i8QiOiWDoB1KtQozw6deqVF5tzWJ29Xou+3P71ZnD6sb02tSO5DSv9BEDNIsG5ug8elwQdTsNKmhX9w8PfwxaVHcBTbB//pY2Nuu3M6J8AjrlqI/BjWMRuYU4NJmBAynU9EiJZChF/21VhhReocl1Gar94LHZz82M73z32MMpncyTipe8O/0hOEEJhoMNIfH8EGW7uTfQ1adv88Nl+VvdAf++PjxR8fO/X9SI89zYoM0oy0O4/L4vz4cKPaiznObcvC6XIZt1UnEK3baC0Bj3+1C/gW7r+kLAze/Pq7hf2YLBeQcWw06k2s1Zpo1Jr4yytdBGGMrrwnA3TaPfSo+QiVED2KYmQQobbew6UzBXhHehKXdH7Bv2YfkN0Ul4y6B26155Uuw7uT+3YnFav0dsdhNzQA0euMYkrMCl1kZ/plePsld+9cBGjmd2pK0qCEdWBQQQ8NBncM7iUVq6s0IPx8LQ7kygldGAgG5wQfZBdYQYrggyyIjPZYCcbJVhB8UBDF4J7pXGXqNGwlCCfrwZK3XQ9odFVFKfpyzJREFG9RHE8AIiJ4KJ2IlMcNJMCX6lrivG4U+Uq8QER9RVIj3hDFx3wG0byQFbJ4Lkzboq6E2yPg6ASw54oCpKQMMX9qLqz5omKCgkj+ZspZdLkmx2tVC7AOTMA+UpW0NJYjFsaHwvV1rt8GVlpy/MWfzCCcDBAmliGDSu7qIN+cZzsb55dmP9I3ZyWTgbl8P9AKTXS2k1t687ImCNFleNNflAk+2pfaCmhMZpAlCLEtdCwLDh+CfDh2QinHTEBCjCjTSFAdzKGwmENpLgcrb8FrRVg/25Mv7XHdR9ShQITANZYqTAIuWcBA+prTyKwp0MNl4maIaEWlZg0DIdtpMbiu1nloAELmg63pBgJACCIIUszGSllmS2tFTDAzDISYVa5YNYupW2ZjCWDdbGUMPPALv35pmn0lwloySnfmER+2gRkLEUs28hsDr62cILVQFuLnQoRnQ0TrAewMr68Dm45X02QIgex/lxc/EPMa7+QuG8SKDGIqBp2HnVHsJVua/Ugfw1SuAHN5Pf9GBSj754FN13c398f++NgYPS/W+Ljz6PaVr7w19fw2RecadAx6xphARAOQ3TLOJzIZHCwWcSRbRqGbhbfq4ItPruMVz6v05DfefxqnDk5LBSzd2o0WWo0mLqw18dVaDz6NY70IzbaHTocAxEfIj0hRLGFRr+djvdVD7Z4i6vMddH7PFSG781a1xb0al/DcdtP7YxgAGZRqZY6D7dgJc9lx2A8unwYgehtak6L/Trunc7owIHzpPvteD9bxGViTRVgHKgBTqVi9iV/2u4FKZ5KAjnVjFQAR40D6glC7ISJwW6UmMS2J/5P9oBkh05mYgsQbncEhy+oSYJBNaVHXESmX8pm8iMlFE8L5PaZ29BDT+bztKvaE7AdTmqaLku4l+faljCqPy+VZdYuBPgECAQlZFam+lRx/IoaXL7UuP6+r+tYMqiTlikCJ/zM1iClZZGmk/G8gx2cfKCtAsqYMDOXY6a4uwnr1hT26Wlf7JEtDBoTXk2lpBGasnlVPyvcuNYG6EqPrL8TUgBAkpBmLYalVunO7QSjyGLN5RuWjueqGTuRGMh+DHvKcxhQs3lfml+WL/1IdgzOTQX4xh8piFpWKg1LVQUjd8mUP9ed76K0HiPMWrKLSF0XtSIoROItZOIs5ZBZyCKoZ2NR5MMVq2UN41UN02YPFj/L8Uk8mjbi5TA2PAjNWmWDZhjOZBXVA0bIvACRa9ZH3bcy8b2utc6ZgDXMY57mwJO6b3/xmOa8Dv7bBXnlRgL//hKp6pcvzajE6U7bYdLlevT7nfzD48b6bOsHPsEa2g007r2vX9TQI0etTA5LuD84blpJ05SPUbdmwmW51bwY4YQEzNsKLNBFVQX3ciGGVLETP8mOCYpoyCxk4Z9R1sA+zcAAQfslH+zPr18yCpK/BTs5Dr9sJPNOaRya3jRoFR2c3wNuNCqiGdl4yY/88Nl+h3dQf++Nju7v7+uePYj808LievbiZp69n9bHXvVHjPB/mcKxUwh2lKib9LJ5/wcMTz3TwivNFvO5lx3BwdgKL0xX50a1db6K73sLz9TaWOi7aYYx2L0S96aLV4TMxlFCNupA4itDtulhf7wgAwVEP5z6tvlxRA7JX45JR78Fb9f3BFKxBbVQ1rHQ53u1uYBMwjHI6HwRA0sunwYzWplinP5GTT+gCQG6bh7VYUT9kAhhkJIxCH4DwyzEDb220N1sUkTZBiKRciF6CRn5W4gmSlxQbCea13qIXKqAgZn4qmLFPTypRO4XiXI4RJA0HGy6iy+uIX1gTs0Hr6BSwUIa9UFZid/HzYD05golAgIJoVZgOxYCf7AxBEA+PaVY8DjayK6L9sESrIt90qwos2VN5xByVvUBAWEQxPVmamQLshZKwQooFSUT2qZ6M1lpKQzJTVN4mBF8kY3h8rN5FEEIPlAv1TQCED6rW1zaC4O0YDQKMXOJTsd3NJKeX6EHMZV8MMMIHVeXODcCjg9zuryiaOHMkh8LhPCqzWcwtZjEzmwHpZYrLrzzdRe2qJ7mq/LouX92bKr3MOsSSykz1y8LO2lAJckDvMyvqXiWjxdQrApfErZ7/E7RwmvQ3iRFeB7JhvRjhJRfB052BAIT98V3PKkOccUAIAYQGF1yHuo80+CBgNkGL7gsNTsh8aA+QcfrUXEaL1810MZok2naEcmcjzWC7L88MBMXbgABkKgO8MgMc43hmtTsgrCX3qDCiMbBC8EGndAv2JFMuVd/HTNXi94U/dNH93PUDkDQ7Mc55lNUtN1ZLp2BxpRcDjOyfx1jdsSUl7lbqj/3xofrwxRwf2d6d490o17iUX/haf81B5/Hc+7o49fEdPEBSx/FijPM3zC6i6hewdinEY493cf8FdXyvvfsobjs0I+CjWt5Id11utNCsraPW7GC156MdRgI6mt0AtaaHnh+LAF2qYsGGV1+TFKza3SVYJzyc/XRdtr/47o33+V6LS4bdPnwP3qrvj6l5pTfWbRjwMFOe9LLbsSBp93MNFtKMhrn/NLuxHQDhupKCtQmAnFmAdWIKNr/YM4Bm0KzdxxmriyEg3cM9VY2KQnQ2gpBErG0xcGTwTj0FU5mkChUDviToJyvBtC4CFf4exn3wISyKBJL8gp2U6/VCRM+sInpuVaWBHZ2EtVCBfbACUJPB7RPQJMaFcows/0sAQnaFLuZkNXg8BCNkdRh88hilqpUj2oz4XEv9zWOezKnUM54jz5d5QGR5yArRV4Ti+BQLojtDUtOoHSH4WCgBTD8TM0JWCVKsjrA7Sy3gbE2E6GyaAek8oyhlDnKTwdgOaPA0TAaEeM7JA08vbR1eBCI3EngMEq5XX6YCXgaJ+sum/Wn1sMzeW4FzIIeJDDA7l8HCgZykRzWWPawv+WjUAnQPFBCcYzWxQPQbwliR2TheFO2BpFOxr9dDRC8oFsk+XJTyy9R4qDS7WKVyyfIWwlVfmA+ua5V4wWJENR/+YyoNbhAL0q0G+IHHf2yLFiOtCTE1HGkgosEFxenmesy7ZdMidp12RQCi2Q8TjOh0MC1Y16wHtzEIfOieJwiZSCQQZn9w/rAHrPfxglxHazED67UZ4A4HTmSBLj15hfdQn40w2SS7GCPj2jLE3VKMblGlBUYkPdltv9ND76+aO2ZABglB9Ut93PPQ16CQ2/hmwmn3zgGZIvDo+a3jg0DkRgZW++ex9Rrv9v7YHx83Tjcxzvg4Vd7sA7L1jtrZlKvRVwTgDhvnBB9oWsBEPDYIGec89FFuF9gOGh/3zM+gsVyEu2rj/As+Fh/ZYNy/48HTOHlgWsTnxbzySOl5PhrrbfXT7qLu+mgFLF8fCgvS6kVounEiQlcg5Oq5S6jNVYHpCNYRD2d/d022pQHIXoxLRr0Hb9X3R5oBGWRIyGPfqdngID8Qs5LWKPBiMiHD9CYa3Lziwzlxct+kAbFOzMK+Yw7WwQkxBhTPCqZgtX0xB5RKU2QYqAFhIK1F4jxTghBWxGJgz8aAn2wDA0UCBwILBvWcTwDA2CvRjVC8rsFH+jEi5XfPNVTAzsCR7AzZj4VS359D9B48Ln4lp4ZEPEOo2+Dn11gxIBqsSGBKt2ZW7qLfR1Z0HtGTawBTqBIhuixDgJWkaIm3CFOzCGgIQIRtYbpXoMBUUv1KjoE6lQR8iP8IA2Uuz2vGr/AEdUwro4fI0roYFGoAcu5RFSkOAxwm6zGMAbnvINANgZUesLaurigByqBWytvouBH4v5xDogcZF6AMAh9Mv9L5lPpBGz1chpuN4BzJw17Iwa46otmYmbQxcyCH6nyOBBc66wFW6qF0RcSuYhWsdR9RN1IgZFArZuBwm5MZOPM5RL1QARH2peiDEiE6U67WqU1SQnRh5qgbWQ1gX1DAL52GdR49MRpkS2sxbr/9dnEkZyOrQYChG8GEyX6Y88xToI5Dl+r98bMqNYtNAxDqSf5R7aN9vw89n+uZ4IQAhAJ0XanL3AcBiE7VGvbiM7/29BmQkg37WAb4tiycWRuZkoNC3sLMvA2rEcPrsXIKEPRicUPPVjOoN30EyT0UFGJJh/N/qwf3r1s4/YnxA/thVWjS91X6dkifx6Dz/dsngVYAXOoAV5Iu4wt/UKvkM2i5Afg/WxSqe2pcgLJ/Hhsgd9gXxd3YH8KA7I8PGRcv1fhYtK8fhDQyXxl7nD/zU+51gQ/u6EY9rw4Vp+B38+itZHH1fIQnn+ziVRfLci6ve/kxHJiu4PBcFdVSHjmW/AdQa7ax3uqiyZ9OD02PDEgMl4a9XohGJ0Strd6p/JuNAGRNAEgI+4jfByBaA7LX4pLd+v4YBUBM1sMEFPpcB00zr8O1Gg0OEqNzu8O2t0WEbp2chXVyBrYAkLxKY2F1KR04k90QM0JqInwFQGiulzTr+KQKyDX4YLDPFCsyHUmQLotKlamk3G3iqSF6EYIVo0mqU0MJvsHAsWSJ7sSaKymNChkTMgs8npavXJqpIeF6PD6CEDepiMTzYcqWIKEEILF6VzHTr5wVf72OeDlJDKcAmilgPHcyMvTzYNlfpojxMKWWXaTOK6mm1D90Vv2aL0oam7AtnM9jIoDjOhTo87oyDWtpHfGVBlj5iE2L0PW2tmM+jk4C5xOBMdch+GA731bGhafnAzy7rB5IByZDPLNqiPKTnWhwokGI3jfByDAgYpb05e90TGdbrqaHtPq7+BsJACHbwbQeVr5qBJIWNXUKr/ppAAAgAElEQVSmiIOnCyhNZKQC1uVLHq4s+Yia7P9AqmGJfohEmtyDGsgyn8uCVc7Ans0hc6wgfh8x3QoJBKn3mM6qCmm9GNEVF9FagOBcT0CQlbPERNNuR30DxEM/rxgp7e0QJXq+YSCEyxKIfPazn5X1/p8HH8alpqp+xabBxSAAYorINVjhfWBqP3RJ3bQLOv82S/fyOD8aPiT7TLMz71x7O7QIXffOdl/g7pgDnvj1InAkC+s1RdhxjMKUjWLFRmnaRsWPEbTpfh6j24vQbUXodUPwM0A0k6Ddlo2w7SP4nR7cr3dw5uGNIH5YAG+WwuXvdEw3+yN9d41zHl9PGBuuy2CXjT4kLAt87+EevnJRpSycmPXx2OWtIFeDEw1C9DEQjOyfx+Ye+Wbqj/3xofr+pRofk5du23SzjRKbmwuaAnXrxIX+OF/7JzFm/sVGAZaX6jzSzzDzbz53zefVt5+0MJkrIPDKqPQqKHsBHn/SQvFz6j3+rfccx/xkGQdmKpgo5VFOTqLVdQV01JsdtDo9tHtMtwrR8EOVdhVE8kNBOgEJDQmbrQ6WlhpYWpxA4bAHe8HHs/9OfcHUAEQf616JS3br82qYCJ1pUmnDvzSrwT5MO5KnzQjTaVhcZ7vULb1dkzHR94upPzHTtTYzIAQghyelchP1DiIcZ8BHI0AGgQQTScAvLAi9O6jXSIMQBuViOujI12cBIJJ6FSkmglqPiawCCyzxK34dymncZEKUUD2plMX9sNQvgQerUbH0LQEOj0M0GpEEouKITnDAoJNVtsje8Gs4U6EoFpdUssT7g8dBFoamhxRhMXXrYkttj47v7Z4yQixkEyNF5bBO12c2nQYkFbDqXVgTSb7ogZISphccVYpYtC78Ks/yr2SVfGFWLNiIl5uInrmKEx8twMoDmgFJP6TMAa+ZD4KNL76gliQAoGHgq06ovwlAaCbI/9noF7JQibDUsiW9S7c0M0IQQuBhLpNO2TKrXbEqhmlQlDtaEC+TxoGtZYEJQvxFG6AgnGltFPCTeZnJ4Mg9ZZSnMpL29/yTPQTU8TD1yo1hsaLSpIOY90hS8QreRhqdVXRgV5RPSGzFiBqB3E82q5ol6Vdcnula8aqvQEhjAzgz9YpNgw/+rj0ryIDoNgyEaCDxX7/1YTx6Ti2tl9XA4qGHVFld3QbpPFiJjula/zh4R1/ArlmXYWWA3/3822WTBCDc56DlTQYkfV+ZD2D9hZpB+p88qZYs/5+TCN9agONEKK46yB23kCtZqHLs8ZHQY6GBEN0ohPelAGGHKZUJ0OBxPeKj9xdKMFeeLSD3vo3rmU6BMKtEscqVaQyo+2OYT8h250EgQ1D5prvVeRGA0EyQ/7PRHO/YZIhzDWeTMD/NjBCEEHiY+pP980jfVZtT+wbdV3ulP/bHx+a+fzHHx6HazgGICT54pM5t52Scf/Zt1IqqFCuCkFt1nP+9lztYzFfguyWccPJ46rkQf/nlBu59sor7zxzE4dkqjsxXpexuPusg4zhSVre13kK91cFax8U6wYcXwKUxoRej40WSoezrdCw3hO/5aDY7WF5pon68DOeIh8y9bXzjI758RE0DEN3reyEukXeTIfXZDc+r7UToPKc00zEugBi03Ci3dPMJsB0LYqZgcT3rrl9V0TQNCK0zC0AlD/vwhLAMYkTIYJ0gRLuF82M0g35WsKKmQWsltB6EG10sK7BAcbpoM0IFSMh2sGpVYvLHCIbMBcXe0nIMGPllWn1BjUSs3Va+GUzj4jGJDqOgWBaChsSXRNzYyXIwSNVlfqValyfHL14kZEAcS5kbJudE53ZxXi9nlCEiz40sCCtVrXbU8jRpnyiqlCweB4EVyzbJMSQlXoUWSdpCUelOuC6vEQGNOLgnjIl4qjClyIc9WUb4yLM48RCrjlnwzm8EaDp9auvrXU25fUEqB0trdYBarECH2TQQCX0bnq2YAaZmNTdrmLZU0NLbMHUoeloadJj7IwBhM4NHprnoFCx7QgGJuB4ge7SA8uEcOgUbJ88UEMFCuxmh8YwL/6ortcmlTTiwZ7OwDuWAF1yAovSWApEx+4NlYQk+2B2saU62jHUQJjKwKVqfITC1YNVD2FcTTYkXIWgHqoRvFIv+YxAA8eY2+uP7vjS8KhV9P/7uqVeLL+ZTjUekP96YLJ92Qx8mMq8cBv63zG9Aa0FGCd/Na65BiGZOTBBCjxBWzJq1Nkry6rSjYffVA0cB4jm2P/1AEfnvLAKvdGB1gHzTRsZTXw2p8fDyMeLJEMHZEOE5AjwCQ7VuPGEheMwDuhFykRofGoCYFY/0caRBh3l8GoCk76th58Dp5nnUm8BSrECH2TQQCb0MurZ6DjE1i8tv2v9m/8L+rP3z2BgfO7mv9kp/7I8PNRR0TZr0eLye8aEr6PO+OuDsPP0qDT54bC9/1Qv9cf5nPxzj0Mc3l6B/Mc5DX5NrGR+vmS1gLlPCJErIdHNo1bL46q+3cfzMNE5WpnB0bhILU2VhPuj7wdZpttEl+Gh2cLXno0nw4bNKZiQJG/QCod6D/3fcAPV2gF63h2azKxWwGneU4Jzswbm9i6c/pD7UHf6pjZ7dS3HJbn1/bAdA0mlYw/w80kyIvh7Dpo+6XoPK7HL5QYJ0fXybAcjJOaDM9KGkyhQrOIlTta2E00xzytiIrrZVAC+mY/EGE8IgWweNA47UOlhRIIKO6Dp9igCBmgiyIwQpTIuin4hUofIRL7eFBZEv2gcnAJbf5fqE8CyRS6aDLAcLZ7GML9O4yFJwmwQuBECiN8kqhoTzKUTndIIlMiA0UJRUrETfstoT0EBjOxGVD2kMeMmIyLUoZJVJIkEJQdQ0K2mRGaE5oasAnAYeBCIEZXR3v6g0BHf+IoFNjPXky7PepXYlN9OcNNOh2Q0uq9OtNOCg7OVJVcBC5h2aCQR4sLHYlxcAy63NwvX+Po3yvXqaWf/bZDzSl6aafGFOT7/08yoFS7fyyQKmTxZQOpzH5EwGccZCsxXi0nkP0XIIf9lF2A4RBZGkSzknyRCRIbMQP9UB1pnOBvGmQd6S9SPE4nouaXe8X0qOpGDhQA6YsGHN52A92oa9GiJqBQiZMkSRe1KJLQ1CeKzreUADDwb2ZDEY0NNjY3FOnc3VlY30J+33sfArOZyY8fDY44BmNkyNh74O86fV9rXwnEBGe4eY13AYA8Jl0gCE0/Sx8vfff/BhVFN9ajIKZpoTGQIG5c9/dOOTUP67iogPJ74eBB+ZJI3PgbCXcY0+IBHiixFAEEJ2igCFP+0QOVe95NurvX6qoT4308/DBBfDxlx6+nbnoZfX6VYacPBR8YVlNZfzTi32BHiwcR4DkUtM0xoAPIYFVXpf++ehct8H3Vd7pT92+/hwPwLcrSp598cA0xFv1vgw7bqSBIPNQ72xFYA82/wK/t1HD437qMA/+djarhrnrzkWYt0r4L5KEXPI4+KVLApeHk/8m6ZUvDp9ZAbH56cwWy0hn82InxaF551WB+31Nq60e6h1PbSDSFgRgg6mXJmt1QtQ7wRYb7Th5nzUzrXQeHkRzokeMqd7ePpDgTAgJgDh+nslLtmt749SZSODQ/fndsLvcViMcZYZNuDSZXv1ckzJ0hW00qldmwHI0WlYUywbm4U1XVBMA78uE4AwDWu5q9KH2GgKSE0EYw3NhDCwFnbByKNOUjVER3GgImVppcQv0Tq/YDNFicaBZEL4FOK+5PNrkvpV7wLcJwXoBEanZ2X3rJLVF4InmgpJsSLAoIC8ptgMASBilpiR45WUHwrVORC5TUbqulIXWQmuI6CI68UCgKQlVZXEELHtKoPEYk6ljfF/akT4+ZssDkEI07sIztqeSsESA8ZEAE+gRtan0UG8qiow3ZW8DIYBEC5jghD9ENBgwEy3Mn9P3yx6HkEM2yAKVZfrpf7DBBt86AwCH/phxHnbApCchamjeUyfLuLgnUXkWOo1Z6Pnxbi6HKB2zkXniodgxVPAgOlzs1k4h/OwCzbQCIF6oH74wTpPGt1BzDK7eQvhBYrWQ5EvZUpKlB6fyiOezkAqtK0FcC75sFoR/DUPAUEOCy0Q/yZeIGYA+R1f3SpAT4OQn7yqtBdsacNBPZ2pVR/ObIjM9fTDJeBiR4GQXz7+MPJ5pR8ZZD44DISQ5SCA0WDG7PNB4IPz9YOXv5vBIv8mGzr1uinZTC9xj899bxEoWgguBrAXFe1mL9iIOxHi8xGi1Qi4zEpvMeyravyTHdHgg38TgGghejq9alDQPoj1SN/Po86D8/R2zXQr8/f09vQ8rQEaRM3rcr3Uf+yfx+Yr+M3QH7t9fDzJyuJMPaxugJCXcnz0wUbyHaPXVLXkC5UBX75Sy8jzat3F6cPAj/2X1+PO7zycHsIj/36v/zsyfzeM89VeHgfyJdxTKWCtlkN7ycJnPl/Hfc9XxHDwzmPzOL4whZmJogjP+c5r0sej2UZtvY3lVg/Nng83jFTyBZkP/sJUNNtCjh/9eiFWWwFWa21cubQi6VdxNRIPkOIdHXz9g1sZEHm2dzYqcO3muGS3Pq8GARD2y3Z+HVxmnBSrQRqRYevqAafTrzQQGkcLIkaE3MDz71efx607FtWX/Epe6SNooEfGgy1JjRJtCINtaie4NpkQitP5VZ8MCIPzUi6pdpXk6ocRrEMVpcUgGGA6FkEEwQtBwroyEJS0JgIEpjv5FLqT2lDVraQC1qGqSoMiy8EnGdOsWPWKZokEEhZBDdmP/5+9N4G2JLuqxHZEvHn485BT5VzzpKqSSgNICIHaYNMGGjcsY/eiLaslBgnoBViYNpZpFjRqq03TAtGikVgeehmaloBloA0YW40mVEIDKqlKNWRlDTn+eXpzDF773Hveuz8y3vsvs7JKlakfa/31/38x3hdxb5x9z9l7t42jOmfD83m5HgEKnIwlkZzHrBXEoZ1ZF8mkMOAlMGB7xICxJwpVAj4IjEiEZuqAAEQUwAhiCMQKQJWkeOPkLsRolp8p6Zzb6cLvS4jpEZKNZj8D4hoRZo2gyrtQsvdVjbqpjbPAh26S9grJFQdg0gUg7gCUdS1UwnKXtX8RSAbEqwU4eE8Fp15dx+SBAnZ2IjFB2m7EWDnbxvbFLlpLPYTboVE/nszBn6EKk/XyWKa4AO8BNaJNeRbmcsB8Xsq6wmdbSNZDeD0gmMghmMsjnsvBu6uCZCuE14rhrYZI1kKAM/drdFCPEEVxpgxv2ohQeRwEC1yYBSF4cN3OVXaX61Vil3+nS6t4LAIEZlC4EHxwUQJ7ugTLJaJTdUsVuPi5qmK50rxZbuHpe6WcCp2t5noJsL7NAJBkmvwbD52/aInqjzjmHrAA5HAAEb67HAObCXJ35xH+dcc40stjbvx8aAIZrMYCQMgD4XL0lwelOy5QcF8IV/OMZ7XjavZ3t80CH7o+7RVSKA9SJPvtGHyLN/P9uBn6B0GImwEZt69wv6IVTMki8A7rH2K7tF3sg4w2U8u6OLoouzIhGesvsBoCwPufs+DjaeBrZ88Pvfw7ThwGdlNH8BNdA0KesbtdTTu438vVzxeLZRwoljHrlVBuFfHc2R4+/2gD9z1bxalDM7j72EKf/1Eq5BFGVLZqY5XgY6uBjUZHJHf5fuX8p5gNJsbxPAg85AMPO22jhHVpZQcXzi9j7VgN3mwE72gX3qEevHossSGNCLOWGz0u0TbdaOPVqBKsYVwPzVDsJaU7Dlck61lIAxBuoyCEf7tZEP7P8/QBCG8AS0W8IzPwZqpGptaWM0mgZ53ERYqWgT4DbSuxKwCCGQN6ZnBR+VPJiJhgmxBcOBpTJUP61mNbfwzZnyDAZlCSZkfqH7wqy2eKAhYIiuiA3vfvoLKUVcAyWRKS2kNT2kTwQQI5A6CpCjx3qp9lZQRBrEXSkiyCJymLIhAxHiAkSquvhwAQfgeifEVFK0vAF6nhwGSEcgRVMr1gZu6tUZ7wRdxFPFEiAS7C//inZXgVMwqTwM3FJXq7u44CIMMyFKNeLm49p/I93HKrcV9M6e0UgLikYZLQg8M5zN9TwZG7KqhM5dBsxVha6qG11EVzmb976G4Yh3OS1cn9yB0rI6jlEG8QENIyPTYlWCUPmM0B0zmAGZC1ENGlLmKCCnJM5goIpvKIZ3yzzUQOXpTAa9NMM4S3EiJeJoCN4LeBqTcW4T9s63BsgwhApCPZ8iv+reCDfysASRsOujK83I6mhAooVL5XgQNByPIZSAaDtfEKQPS86e82nQlhBoSLckvSbuh0QU8PtOljjgIgScVDeCZE/MKVaV+fpo9cqKyt6mPkYYkkNqc1ffiHKWwARE+HaJ81368C7mt9voaR0d12pI/tBg7jntet29bSq3GA3bjH32/HAIiO8529Eu5HGoB8o/SPrMzJXvdDJgkVYKR/27k4HT92lV7ZbRVwuM/G+1/4ZgiwgAEfv3m/VZJg6DGTh+uS/iN/O9HfVo/xE0d+z7ynZZAyYp97tWOcZ3PUNlfbzwu+j3pvAkenA9TjAvztPM690MNXvtLG/c9Xcc/xRQEhh2ZrqBTzkgGhOM5Ou4sLq1tY3mpiq9VFNzTgQ+6DLeSw4QniJJGsyFojxoWlbZw/t4S1qUl4t3fgH+sCiz2JS1wAcjPGJe59u1HeH+NwQNx2pf1AhmVBdJ+0atVeLupZrukuINEyrLRCV9+I8IXVrgEgp2pAUINXLwIFli1ZsMArYxZCAYi9UmYOhMOx5HAlWGLFuKQbm2Be/D8YUAbw58pGSrWSH8jZUrrXKmXJ9uR+bDSQEIDUi/DvOmDOFrDcKWcCfPYnInqWbpGfouAnpN8Gia8s6aK8ATMcebOvJcLKsZiBIVAiALHKWIlI6rKEzP7mcXidxA+cNiCYsUQvcdXmegFm1m8iIY3ajmg8n5WYStK8GI54O23Ej18wwRjr7YsJaLK29dVBtiStNpVOdb7YQZH7E7SkB5U7F4DLjewZj3HPqUaEfK50IQDxFgNMniiheqiAhOaA3RhbzEjsROhu9NDbiBDR/Zx6BdVASqhyx8uifkXPDpHubcbw6MBNLw+qXM3npbwqaUSI1kPE6yHCtS6CKrNTPjyCD0r/MlvC7BS9YdbpZm8zIY0IfheY/pYCvFcPnmPeD5bZKAhhOxR8zNQKfR4IMyBKNOc2aQ8QdUenEpbrHcJt0yDEleDV7y1djqUARPfV7QhA0uCD6whA1MDPvR9uIK1lWAyupu+fRHLU+l0c8IASEG/GiJ9ippMTCuaMNIg0ktTmf7/oC6k/x4wU/1+kC70Pf9FHdClG+1NdtJ82AIQlh5pp0Ot3r0ev15W5dZ2F92rHXmDDzbQM42y4x+C18uW04AGfseaFwySC99sxcGLW5+pmuR/f6P3DzZwM6x+ftkqALJPiIv3cAR+HJqwaJSuucyaTLf3cbuPZz7jv+bXBpMfBiSJ+6vHXXAkoJh6X8xB86KIg5Ne27rzilfUTh3cDEMnMWJIcsyLXs5+741da5S9d+upeKAHIQrGM+VwJpSiP3paH88+HOPtUT0qwCEDuObGIqWoRBWYzcr7M9W40WljZamKF5Vetnsz9MlQRs1i1Zgs8AR8MS+iC3urGOH95G0+fvWwAyF1t+Me78BZCiUvSGZCbLS7Jeg++0sernSebu7IL7rMzrAwrCySkO8cwsvpecV96vzTgIQDJcmsXAOJKSq7/HJC/awpxUAEmq0LulUCa5HDO6k+XjKoTn2o+0cxgXG4asjoHEAbq5D8wsLceIOKlwZ7AJALXsURj0ZRiyXEIHghAiNTF7JAZjBbQ7YkqlzddFQ6KqHJxH+WVWIlfAUHizE7ZVuvSzoxFMYB/cMIQwSmDSxWslklDsqTLlFbZUi719eAxJV9sBz66impGQ8/r3A3J2HARYjnL0IzZoJRlkSMjgISZE5sF4XWFEbxiXrIfJ36ahH96p9gMyNfMdiuc4beLm5FQELJXtsMtkRpGGnePwbIsZldYcfO4dU/XbIuWbGVdjx9YwrE1n5PAM0hQu2O3nClnj9ULpEQ+x0QOfslD1EsQsZyqE0kpFA0HOTB6RU+kdYPpHPIHSuLtIY7oOxG8folPYpSu6GrO56+biAlhtB2iu2RS9QQxooDF9ZT5rZnnGA0DQLBBiegYoZdg4ZY6Nh5tY2vLzKiRr6DLf3rmnbvAh36uZHSCkPvvv79fZsWsxi+Evy2b0QOE3BCWZvm+L6aFXFhCxb+ffPLJPrmdhoEEIQQ6KuXrdn4FI66kL9dr9mPmFhP83zf1ML609je7wIfbz3k/smby+bKZetMk4gesvNrtLCUEvC1yPBIk6zGwY+85OR8blJPm9+zDWyD3iZMUBrwEs0DuIPP9QHg5RvvTIZqfGUjy9n509+w3SyHSJRxZA9847dD9RhHC0yAkq7RC92cQ9fpbjJKWghE9RxpI7bdjAEDS9+9Gvx/7/cP02TQ/S/sHqzGlfxB8SLmxM9Fg/69SEV/ejeZVq9uZDwZPzDq5k/azZhsQAPLkiwcg76j/IUp1837o7BhvMAUgZ84Dbzh6ffs5z3O1EybVIIeZYhGzQQmVOI+VCz7OX+hh6UyMB8+Vcf+rDuLO6XnM1YqIw1A4HWEcY6PZwVqjjeWdlszBMhwhMGH1PAs0FIQwBjJaOAk2Gz1cWt7G2edXBIAEr2oCR0J48yYu4TOvTug3Y1wyKqP9Sh2vpuYb/YDeLXPS3jMKhIxyNk+Xae3lF6Lny8qwZJHS0+pc3vQv79acoInm0n8H5B9aRBQXDbdBy6UIRBhIS8bAplYJHko2WGHpBZ90qlmROyLZDPMjgTlVptTvw0riUtFKAAyPR3lWHpvbtSjxGxqiOEW6GTSSk0IAQqwjpV2OspSoTBllKRP9+GZbBvwkgssoExiww4wI/9esBkEIo14eg79ZHkXZXbaVoIsARFjNDKZs1oTn1qyLOIgzMGsj2WnLOb3piinNIp5hWRiPLdcYw5+rC/g48IN14FAXzWIPvSDBoZk8dr4W7fLgYFnUqJKoUYpUaRCSxeHQ/QkymPmglK+CEX240gCE1Wxprkg60Oge3V12xueq86sDJaz80ZJ5rpgiZtmbPCOcqjFcfTEJLAWSxcjzZeUBEWVzpUQuQW+1i6ASIEeQUiFXyQBgOm/TW4bk8t5GV4jrJLmHlOblY3GYXB0CEh+9pwblViSgF8IKvud7vgdHjx7Fm9/8ZrzxjW8UEMKAt1s3LezwfpA7NGTJlwYZH1c9S8npH/nIR2TPNIeDn/2LyZ8H92c5Fn09bpsbSPm6pxsm40vw8fcf/ZG+GzozJL86/U/Mda/s9mXh/WC5lzv4Kg9s8q1TSP6uATLJFgGc6WceD7FCpSsLutdj+X5zCx68SQ+x1aSILK4oHPeRp+Ekh41OjOZ/7CF8zFxH52zzCkUsbaPWZOd8D77nodU2BEr2Dxd8cPusduhxxn15DL2Zjpw0A667aeqpkuGWyKp+KVnH2G/H7m/lRr8f30j9g5mOk+8fDiTTfay1VcTdc+wfNj4AcLoG/BmTEwoyZEAZgIyKpYFwpNF+TmnYxck8NrSCwZ6IwfNWA3j/0qD8Sq/hJ64yA/KO6h+aXW31KF/tCkDaO0XTz8kdtWVaJKxfaz/naa5lwoQAZLZYxHRQRCUuYGU1xFPPRGg8wyqQBA88VcF3Pnwax2bq8CKKqNBQMMR2p4eNTg/rrZ5o3/CHzSA9VSmq2i6OqfxZ3wlxeWUbzz6/jPXTVfi3duAf7gJToXiTnfnJrgAQ1xvsZopL0u/BG+H9QQCiC8FGGoTsRUZPE8SvxTPEHd2zMiAu2NAMSPo8YkQ4VafwVBHLjY6gZM5C8qHz7zgATFZEPcoYChpXcCm54FNMcCBkdC1nshwIra/kYGNBCANM2Z//M7Bn+RPBCiVqnYVSvUIGVzaaZCaYqzUAQoJWktf5uTCr7G9uT9UpgpDImP4J+OB6ZkjUAZ3XS24IwYGACh9eYABUX3KX2/AzmS4g6LAgRBSvbEka+Sc8LkEIS80kk0O/D84aBKKqJBKlbKt6gBBQUWlrdQeHHlxEeHsDvbkecvMk3xtt7vZTu1/avMxGMxuEjAs+RgVYegyCk+NTMS44Mn1UzFKjw6xjKK0msCNat2tuyWzdx/p8BPe58j9owAfLdMSbg2VTBZaicRadmSPjzULwIW8p+e6ZTaFpIW+fuYEs3+s6ZV3cujBTMBktCwSpkEY5XpoZcslN5iUDkvBNl/cQnusgOFI04Ieu6iztCo0XyN/7ju/Hm970Jpw+fVoAyPQvm5YTgKTVqQgYdPmBr76zz/H4q9s/ii9tPNKX7+U2zFzMzhoFN2ZBdCFIcJd/tfge+bfXLuBIPcJXbEZs1D103drVOd09PkHI2gvhrvuh/dwtEWCAVTxYQv7hIvw3mOggIV7wTR8kyMDfhP3y6VzFg3+YjvaeZKwKB4FOM0FIFMvdqOI97SEI2c+AzpMhGn9qZx6fbvaV39IZBD5PJEjmCwl6XQ/Fojke+wczN1nj1TBH8nTQezUkd3fftHKWG5QMK8Xab8eVT+2NfD++UfrHMxSksSpZo0CI3ku+em+rW1NPCzBO14E/s5LyJw+a17lwxZ1SLL51OcmQz5l+XmAVgJClAWY8JqpAJTATQJz3myrn8VNPv/ZFl2C9o/yHtnTazksyG2Irp2+dAJ4ywpTy2e2TA/BxLf083QPGnTCpMANSKIJE9GIvh4sXgTNLLbQuevC6vgCQN959FKcXJzERJOg12wI+tsMIW70Y22FiTAftvBPnXKkL5C50Qt9ux2h0Yiyv7uC555ewfLSK+PYGcLCHVinE5i+ZicTyf7N735slLsl6D7otfaWOVyeP9XZlQNQBPV3qlH7+3IxGlkqVbj+KA5Llmj5sP37uAhH3fyGhL/xzJBPFPBIT+ZlaTEcVy3/VURNVhpFxLdgmkZIAACAASURBVLdKCkLiZnnUXNkY+ZVyYgTH4E+CbHFOt7MhkgWhqpQttSJIEGYUT2hdybUFQm43JV8CEHgcuTCjhJUQhBAUEIQIwU2PYzIofRlg9hvuyx5oS6125XpspkPGmUN1c33W6d0oWVkOBwEP/6Z6jzVTlDIxzeyQgyI8l9i4pre7Rv2HoyiPKWR2AiML4KiqRefy186jd6Qthj+tatj3Vmg+DlQrbH6AzXYkGCrtRO4+VGkQspc61bB909K9LvgYVorFe82vNl8Ael2gYAe4KElQv5PXbZ6rlffl+x4guUNFeMeK8BYKUvrkbUfApR4KCNC1Usy8pd3lDoK6VVnTe8xHQYwhbQkQwcMeS2mhJO7oonRGACLqZ4H4i8i7cjsSwrq4rkcGhPzK//h+/OiP/ihq/zQBK/oY8P7AC9nSuAQhLvjQyyEIOfmXr5V/syR1h122AhDK89JDZNSiwIPbuC7o/N8lqr+78TZUW4P74fZz9/gSYN1SRv5NJXgP2npqYjjJTMXA35pyq9ycLbGa801pmxVooCdLvBijyzoMApBuAo8VjGUPuZqP7vkIO79vMkSdp3dEEeuWn+sh8bldgmcuJ1AwSwDC56hSYjXkoC6jLNm3K8ervZ6Dq10/jpeHa2qojuo8DwHVfjuu9hsfvf0r4X58I/UPgpBxwccukrl9JfMzZkC0xOppAhq77tnzMrdk55k8UWdiv+4Y5Xv5KRZYyZ3rxyVJ6OFnnn/4CvDBw1xtBuQflQwA4VhWnOiYTIf9cf+WJ9KCEH06r7af6/sjPcG714RJOQgwkS+g1qtjyi9gazvCpc0ONldjtC8aAPLq2w7j+GwNB6oFBA2DmlZ7MVa7EdY6MTY7CVphIsMzAYgUfjhLuxdjsxlji35YMfD4Y2dx+WQZyfE2Oosd5Bd6WP4fzNhLJ/SbLS4Z9h68HiPXSz1e3XbSAJBh3Aq2YS81q3TZVLrde+2v27tk82HARbdNr/fqv4hkrmxSrUrylOzHnQODHymFIieC5U3soSRm10vw56sAfT0mqWwVmHFIyNk2O6AARLIesShlSfAug4zNXIjDunEYl0UBCLMjNtshs9/kd4iyjj+w/5ZBzAYnws+wxY5UxhIlK0sm5/SJ8Djs16AlZEIOtyMRVzErw+0008FrYOw1V4JXYebDZngo0UvlL87Ya5kZsyGUIt5qGiDSY1DbAdabZurBqojJ92D5JXPfV0fvaBvFxRAtG2R5z5E6QkKeBYQOt+J6dAw9xqjsiW7juqq7pocsyRKgaSk/8tURhChY5P+nAX2uKMHLJZry4d1SgHd72QAQenmshfCXQvhtltQliNrGfJAZCQIC8wIjT2QANvIL9HvxpLQqacXoXmpLKZbZNBHzOy71U3V0t7oIyAUiF2Q6h5j3ieVaJ0riKULFrPCFNqL1nvBMCEB6mwnCMETpZ0KUJmMJeL/z6R+WY6bBhGZBXBDylyf+SPgX/EyXcUGIZk9YhsXlrQ89jDc98X27bv1HT7xHvEN0URng9PNBEMIMy/9Ueg9yW4P7of1cJWQ1KyAB1tEK8q8rwftWc8+8lplQwDMRks+ECOY85O7LIZjy4TMzSKW4yDNlc+ym8zF6F02fTC5G8ItAUDcZkmDSw+a/tSVYKzkkz67gtl/M49wlD0khRlSK4OcSVMu+kCSZ8eDC4ITJRV3S41W6HbqdGquNynpkkd11/1EvkSwvETeTQwBSKRmy5347zDd6o9+P/f6xe4Qp1tq7Fa5S4OMpCzqkDDkBCDwUYHB0KRU8xLHhIijoYImrApVpohDLKeQBfvr5110fAFIYZEA4Zo0CIdLPtwfhCa/navr5i5kwmSkUMFsqYDZfQNgF1jdDXN7oYmstxgOfnTDvhwdO4sRsDeUkRNQNsdXtYb0TYbUdYaUdi6uA7yfimEBaqi7igt6NsNMKsd0KsbbewMVL61g6XkHnlpaYELZqIbbfa8bgibfffHHJsPfgjfD+2AuAuOZ/6biA/6fVqNxtskBNFrDQ4/D3KCCUPr+bEenL8OpGHGQJPmTm3qo4STBBwzwG+RwtqIRFR/IDdXgH69ZhnDK09O+IkKx3kDR78AgAfOs6Tq8OBu3sCW5GgiVKzDzwuIxpGXyzBEpUqmjqFwwyDFbSQUjEtjSq3zgheicG4DDIJDCwYEKiIwIIKw+qjuQSWBFgkANCcMLzscSKXBOVGi4Y5S+5NhLuWZsqfAV7fF4A22nLsZIt8kA6SLZahnvi8F5kKoJBlRDtO/I9z333EnoTIUhz4bL2KDDBYk0deInJrBdHOrtxaj4EgcGorEcWSVy/s1EgJMvM0OWCEIDQXoULgywu5Osnx8xnGiRKmywASRZywG0leCx/ojLVRiieHN5SKMRyEsipoiQlbxQ/oLu5BSO8Z37eR6FWQFQl18jIHDNzEfSAXiuU65DsCEUGYg/dFRO1FmeL4kVBE0qWgFEaln/HxwrwlnroPdtCtNJDshUhH3ooviFA7nAXyXSInVwobXHleN0OpWCDnxFwkHzO8in9f1fHPnIkayyQz0gqJ0hhBkTBxy/W3rcrk8HtlLTubqfKWcNADgHIgd6V9dwaYLsApHBLFblXFRHcZ9C6N+cBjzFLFRmvj+MB8icDyWrkO0Zel/GDJE7LCZoE9WcGHBGuD2YAv8wSSh/tL5pnpfeCh96Tq5IFyb05h3i2h0OnInSTACu9jinNyNttSduy/aNESa7Ukm4H/3cBwimOOQC+ujxQdnOBR1oi81rc2TUoIfA4doh9smBKWvfbIWaNN8P94Ltxv38Y3pjK6wqZ22YtXEJ5/+8U+CDwOLwA9JoFrDa6hhLKD1lkwepl20WLse3wjorvey5enwzId7WMCtZB8lDtxMk4mRCClavt5zutvSd+dDhLA/R6PoepQh5T+Txqfh6NRozVnQ7Or3YQP1+ULMg33X0Udx2Zhd/twosjcULf6BoAssryqi6VORMBH24GhIaEzU6MrUYXG9ttrG00sbK2g2UCkFubCA+aiVHygeUd+kPZccm5f5lg4R27Uys3Slyi3/uN+P44dHB3CZYqTKXfjXtlMbKAyCiSunt8l2QuMcynvH65VRqwZHFOuH9fhpcH6Gc+OHrwabV19aJKJSpTZvZSDPzmKvAWqvDnjHO6KX2KhUwssryrLTMwybQoy5OYQekZ8ML99dhavsTfFgQQpPSBgFXTkv3pEyJZDZtRITdEFuZsSfi2nBB+zNIQ5XdwHf9mlkYAgC2PImjgrD0BDYFGNS8u7QI+RO7XEtV5PDrBs6SKnBVeB5WuCJR4fRzFWJ4WxojX22JemKw2jJKX8BmUT8KMCs9vuTDbhq178P2D2xo+caX8rcvT4Jb83wUIh6zvyrMbA26BCzzSMrsuqX2cTAjPqeCDwGNhlqRi35SIEYjkbJr2JBA9A1TvIN4bTLewBEvu0nwO3vEivCN0jg+A9RDJag/+SiQSuiSQ0xCQ4EJUsiZyhnvAEiCmknmPZu2x6AHCe8fMCX08ulRLjiFKy0wgtWN0nhtI6hZqeTNjXw3glwP4HJbnzXfNDAoBCI+T63movjFAMtPDyodD9Ho98axwpXjdQF+J499+8GGstCDcj0UL3M9tB7uyIHqXXU8Rt0P/3t0fgqpgpbkc7nZKYH/H2tvg+x7eefZd/dVpEEJg82/v/gCmLSjihpr+T8/wU2I0d6iKwuki8rfanqUyu9sxvIqH/KtzKDWsz0eP9wCIqCXgJ2gHMbwmkFiieULCet6Tsk1xrC/6iFbNvr0XqFbWQ7TSxKkfnIRXixBPxfCnQ3i1GDsE7lTb6Q7AB/93n6th7eB2GvASfLjAg+sIPlxVGiWLj1Lgcg0H04N8+v9eOw+PvBn6+uy3Q76Hm+F+3Iz9I4tsPk7/6Pt72Fdwvmhl750siGY++gDFZjp67ZwExaxUblr1S5YqCfiwYKYUaPktEHOASYD3LI0GIFn9MkuG9x3FjxlFTqf0SoFIoWJZ2wQm+jp1y7Ock4zTz1/MhMmZtQLq+TymC3lMFgNUkxyeu9TDX59fR7CWx7c9NiNX850P34YJL0adE6j0AgljXGqGWG6G2OnEUhLOIow0AKFHyNpWG+ubLaxuNAWELJ+sCAckPtxBrx6CqqhcsowIl36L/m8eUDcg5EaLS27k90f8TNgnnmspVpoHshf4cPvLKG7IqOyHS35Py+ymuR9uloTn7hsRcsAh+JCX892HzJPKIIrBNV+gKnPLwYEZCQbq0yV4NBUUMMEA3JQj0ZUca20J1llSY6R6bVZCFLQSeEcmjM8IMybbXWCVylGe+EL0sxBCbLd8D/HmSAzpWwjddlrEKksJQV4GQqOiJJkP8jXKeXj1PPxb6ogZHVpCuoAYAUQ2U8I9uf1UUZzavUmWTHmGn8LsDHkvPDezOOttA8Y4mBLYECyxjZYEj52egK1kaQfJesOAGH5nHF2tm7pkXmi0KNkUQ5Qm2ZkE2+llqyjGQNGWX2WBBAUgBB8u8JB7GCS7ZHyVLD5Kucp1PN8rwAq7fn9w5iyKBJQRMHX3YE8OvDrLrAAEkwG8hTyCxQKSErMXMeLVHjrPNqX0iQuJ6vkDRQTkilAylwCkEcO30q8KGuLJAJgKgItdeFsR/G1b9jOfExPDiGpZnRjRUldkefX4/lzeeINUAsmKxFRoWu0i3gwRbJi2MAOy/ac9vPe978Xc3Jy4mR/4LaMwpYtmK/j/j19+nxmk5+fl9892TbkWMyIKKtzvNMvr4/fv/U0hilPJ6h+v/1J/87TpoHscllcxE6JqW+618W+V6iUAmdwZ3A+uyxp8GWAFBysoLBZQuNOS+vmrYo7sHTSfVSbtOiaY2DXrLDMCEks+Tx4xz3SipVg0KCRnq2b6pTwvl2OEG13EK02c/N5poBLBn+8hrntYLw/qy5j5IAjhotLBrh/IqJcI9+m2hiuWueo0afChx02XaI1T26vndY+/3w5zD2/k+3Gz9Q/XWPC0Izmu48iw/iFlrna89gPz7o34P+ctq51d0rqSCVFNGQtACDx6rTw2+A62gIOvR4qYcHuq3i3Qv8vX97oZr352JRuA8HrfufV5lI7YgYoTF+ea+NDEQ+5w2f/7HYWPmTiBl8wZK84z5mPzyifYsapYWXwQrRTXg/F5HtXPb5kdjD9XG/DyEuuFHKbLOfSaHuYKRVxe6+GpjS34lwuodgt41RNVuZTvfegkfXZRKOSxHcZY78S4tNPDWrMnc8P1YiIVCtbGDCzB6oQxNrY7WNtsCfhYXW9g5bYyklubaC90UFwIcfGnTUtVhlfeHU5cwgzIkZ9U1SH0J0ZvhLhk2HvQfWheqePVvXdcSULndbsyummyuNuudObDVadKg4o0kElnPvS4WRkQ95wKQFxTQsmA9MEHeR8EE7XiwG/DSuJKMaFEHwzqST4nU5qlUtZPg1kOgo9Gz/xmJkSC88BkDxhsG+FpeCemDXAhwGG25FLT/E3QwcwDf+dZ0uVkIDhQWRlbmRWn2SE7w9ktQ/DmohK//C2ZFl5rYZAdYeaCpHTxCzGcDfmJaHxnMyAHKvDny3I4KRkjWCEAUTWv9ZbNgoQm88PrJcCgSSGDLHFT75nvYW0HCQEGez5J+9yOvAYhsduMEKOrTijlWCfeuSJGhJq9SHf2rNE07AwAS3q9K5uXBh86iKRLtMbNiPC87vGJV4OT5goYKLoDLz9TEBIcL8GfyiHm90DwshVJ8I+WuYfxXAB/oQD/EFmIAfxWAv+5gbSt3BeCDJZz0f18pQePfh47MXxSP8jzqBiiOsuz4iXjih7Qx8Iu/jwZeVQ0M1yDqBmit9QVkFKbmcD2Cw0BH8x+KAChHG+jQo8SE3yr3G4afKiqFZWnCFgomUvAQYCxbWfDuX/Peq2494wmgr4fy37DzAfT93gYCHG3o6fIMScjJd+zFZvg3xpUS4B1oIKCmD/aEqwFAJPMejrZNSufmeSBmFmlzQFJXO4PDQvlpseIn6MZaYzECjugbAHIZoxoywCQE2+dg1eN4B/qwpvv4rnYABjNTGhbsjIUWe1w274X/4PBg5Z31ZjRBDBbDFltJu7Iw/xS3O8tq18msYdnLpjvZb8dg2/oRr4fN2P/GCW3S/Ct/ePCTwO3fcD0j5lCiM0YuLRi+8dE0YAOCzCUw1Gs2vKsDADC0swXLpt9yJPQffj/JAVtLDBRgCIAZO3hrK6GX529dMXnBCN0Qc9afvXOz8gE2nQxkgn8pQ2junXIlmQpOFEAImVmQ7Ige/VzXveLmTApBz4mCnlMi9KLh0KUw6WlLi4+HyFZDfDA8wZ03Xd4GqdmKqhXyuj5vqhgXdzuYqVBABLLnDKHNy1xIwChASE9QFiCtb7RwPLqNpZuKyM81UTulg7a1RBr/30icQ0zIDdjXHKjvj9UhneU38fVZED4DLlZEP6fzli4fSlL9lfXpzMmeixd75aL9QGIkM7Z65mZYPBezBketIpJE4Aw4G504Z+ekSyIAgU5MH07qGLEwFuYT56UUdGFnIAk2eoA2x1RnBJDQQbjLNniPgQsLIMiT0PJ3gxsGNTzc0su1gYoAToh2Xyra/geqpzF/Xhsgg9eo5ZmSfYkNsE/MyE8N1W56MLO6+XgST+J6SL842bgErDC/RjMqgwxCegEIfxe+Bl7NMGTRODWxIKGhCSgb7WQbHfMunLBlGwJAd46xFP2g0HpekMAyOQ/uIDC87sBhQIFXk8WONiL/0GQoFSeCsEiCWX5GI0EWNsCRul5jwIjVLe6vGICLM2wSFB265VmcuzkygMp3FFFaGWRWVpF8BG3Y3Enj+s+/Nk8/MU8vEUDMEUlaykUqV6CY/9oUbgb9qFAssxsU08MBflS8SZyJrtBt9dujHjbOKOTD6JZEDku3brzlgTZiYTk7gKQd73rXQI+JiYmJAPy7ne/e9e7jJkNghBmHx544AEhe7sLuSG3f+KhPgDhOoIQzaKk91FOB5Wt0gaELhjJyoh88YtfxMce+HX8vS8OSrH0Wj5y2wdQL+ZQbQ4AxDAFFta4Bwtl5CfzKFgndG+WxdKemBHiggVxdKsU9TgrU21PJiaFxB42W4VtIH6MzvURklyAmBlP3zzfYStCzHFhrYWj37KAoBaK9nw4lSB3iDN3u0GntscFIXspyWQFuxoMcOZWZjsdnX6CDS5/9y6A0y1fPr+bb0KuyCjTKnn+620wKOk0ihJ47LdjAHBv9Pvxjdo/nmZ1hJXlLf488F13GmX8L5/TmQgTOlzY6OAQ44cRZViFckd4Y91GAV6QYJPvUQUoDuiYEJNi0x/VJf1tH6zh3gwO2M++q7Ir+6FjBbMg/3j1wK5xmf/89PwnBVC89XZIye5jlwdcEH5+YbuDQ6yG0BItGeysXo1NgVxLP++3xV5RVjY13UcY/kzk85gs5LBQKcDreggbHtYuRTj7eA9eMcH9T9awWCvi+HQFJ+YnRBGmQ/XJVoiVRheNjlG5miwnu8qw1hsRttsRdhodbGw2cOnyBi7cUYJ3rI1wvoNL72sgz9LdeoIDP7K7NPxmiUuueDhS3k/p9a+U90fh3KAEi6VX7pI2D8xqIz9LAw4XsOylkDUMgGSBD54rq1RLu5VEkd6xOSGWg6nPWsGAD9ZuM1gkmZoZDS400iMAoaM5g3vm9LgdFaAYULCkinwIrmOpFmczNjpIzht3ae/4lCm/YqzODAOPz2PXciLnK6CGfA17LpXf5b/iYO7kQJPVtgAQem3wPKgb3gpJ417VZibYOmY8xGfCGhdacBPz/Pwh0OA6AghKCs+W4C9WTJZEDA8t94RAh1kUBVQEVVwIeCQbZDspS9G220iWd0xtUi4wbc7nTJbEmh6qRwh9SDwr0j3/LZwWsgPvEAWsNCfEfcB0loKDO9WJuGimgmCDy2uOm99nHFIu/ydXZJTpoTS1Eoo0Yq8VyIyImwXhegIQXTRYXNvoIf6QmalhiVVhssAKYCnR8zmVpp9PFZCjR8h0DsmtJXgXe8BKTwAE1a4IQHKnywMAwkf0TAvJpZ6UcjEjQuNCcjwCKjMxU7ITIqIJYSMWsON1SFAn2PSRFDx0ef/tQgCi5Ve/8zu/Iw7mxWIxE4Aws8GMRZYELw+n6ljK6XDvEcGHLi5w+fmd98gxubgKWvx/FAjhMXg+Zk/cLIt7zsL2ABgyKJ4qXEnmlgBrroTcRAF5Ag8mFQ9QB9pDwu/vfGxAHkux2K9O+bsyI8L9oOXOXRZEv5Ag+psQCUFg4iMqFxBZ3hYnKeKLxhX96OsPABORcd491IW/QDWsvYP3Ye1w282/eSwpFZHygQEQ4/8uF4T/M1vx3bfSGyjGx58x3xGNybikuSTp82T9v9+OK7+VG/V+fCP3j84vAgQf7B//+WlODCb4+BkDQO6cpT8Y8NjSgLeRJqHLeNHPhJgSam5DhSaCkHTGg+spxsLPt9sharkCrgWA/MqvO3KBAB5FG//8x9dQKQP/ySkPfj7Bp5838cid86GAjsdXWS7tcETYyBQAyRpjsiYbXvyESYS852O2ksNcvoyZXBG5ToClSxE+/oVN+F0f33LOTJjevjCBY7M1LE7X0YKPbhzh/EYb680Q7TBBvZRIiKJlWPT/oATvdrOHza0mdrZ2sL7VxsVv8xDNd7H2613EMUvTvMwSrPR3cMPFJUPegzfC+8P1AeH1ZoGHYRmQYT4eaZNA93twgQU/V+ldd5thRHiJX75pd5UEP+P24u4mqldI4NVLLDo02Qj2fHXvZoZAXb/jBP6tM8yTmm1YJsV3O0upmP0gAKGCFkukSnlxEecsZ7LWlAwKsx/kZhgAYgN/Lb0iCCFwYfZESnQMR4N/SwmTrR/XRseXmkhWmoarwXX1AryJInymUlX1ioDBcj2kVIvkcSkHYTkUyfGhXLtmOoQ7Mm25INMlQ3oXDw9TttU3VNzsmCwHZ3DI7eC5adhoy8xEDYskdIIWZnKmyqasjN8tB2Juxx97X8RtnfyD113ou4wzuK/lriSlX9FBgkRmk7go6NBtVrZ2e2UwW/FNR8wL5EsXzLFpQMglzSUZK8AaAkJ0NlkUU5oMYH1s/G/miAQh6YVSuUEtQK6aQ2BTNlEuEZ8O8eqgZ0gjRv6Nk7JrvJgTonnyXAfJo01EjNtLzLoFyNEhnRm8+Zwp/yG5nTK7/NmO4DvATq9FsyPJm4HWv+/iT/7kT1Aum1I8GhJmZUAILriwxMoFCOReDHMrV/5HOgPyf59+Dz71JQgAeesRA1D+4twXx5Ly1fNpCddt9Qfx+ZVHdn3FWvI1agb/qgIsHv3kNQAQKzctAOSSBSCvOSCuu/7hHrwjXfhz0RXAgNftqlXtlYnQxrvlD/pZOlDQZ5VGY5yBpBoNl6ibQ1Aw4IN/0wVdZyjTylncRq/JPWca4Oy348q+f6Pcj/3+YfrHvYeM/C7LcIN8ZOiPnQDPtCK0t0wG5ALFWtwyqhg4UC8K8ZwTJQo4Lq3tBh/kfizxfWz3na8W+u/It/1GdgaEfY9ZkPTyX/362hUZEwKQ3/tna+g0i7jrkPEAicMAQdFk0ONegLPdCO2GyYCc5ySjkwnhZ1fTzwnY+hNx1xjw8vRUw6Ikb66Tx+FyBZ2tBKvLER55ahNveMK8Ew9N13BwuobDc5NIaMYb9bDV7mGjFWGnG0soMlVOJPRhuEHZfAKQjZ0utrbbkgVhKdbFN/mI57pY+zcGgHChEaGWcd8scclY8U3ulTleTa9enwyIfgejsh9ZHJAssDIMZHDbV703m4vZByDCZWBn529mNNRHg2CA2gosiYhiCfClhIoBHtfxpxgY4jXld9dI9o7hEQTwSWePZZZiu2UyARP2c8bbzEoQfDBbQcDAki2WaYgTHbkUytPoGc4IsxMWhMj5mAG5tI2EZUzkmxDczJTh8/p4PAb7VK5idoZeI9omAoEKwUIiUsFSxkWAxXZzn2rOENIni/JbQAizGjwWszVybQQuHcMHEZUfllnlzf62BCvZbBuPE7Z7quIAEAvuHACiD4L3wAX5c69MRD/AssDD7UzprIRmPmgoyJItyuRJUNXzEVgwwL/pgq4lXWnlLPea3FrQNMDhdW8eCGWQ1iDtUK4iXI5kM4e1Pxx0aBeIBMxaVAIEJb7UrFEgFTwIMpj9aMUCXGqvm5Zrj4ueuJgnF7rAsx0hk4MywPSbqOTgE4Tkg77SFffZ+ev1XWVY/MwFIPFbEswc9uBPxjj7TwYKWi74YOnVq2ZeLT4furjKVQoGXDI5y6Z++Ozb+tuny6w++8YPiOngPXcE+IFz1nrdbq1Gh7pzlsoV1xHw8JwnSg/2z/O5pUcwUytgbaeLWzC4H7w3uWLYzwa45qPBVBG5eg55qpQxezBlDhc1yBxliZsP/4jNIpzYDUDiv2CmFPBebYAtM03xp0LEjRBR7KOXL5jsHy2AmFVda+LY/QeRLybYnuogOthBc6KHcGqQldKXvVv+pM/VsHaMerFw3zQnQ7c/MAscqphkLA3HXjcP/LVTWZcuj9Dr4PF03y+8YI6moEaPvd+O7LtyI90PASD7/QO0VHpyE3jtHPDZZRK5zb1V8KHZjYsbBoRUisD8FLBYAh49Z/geLSsQqUCDwIOvfYIP/s3PBYhQ3INGewQ6kYd/+GsTmaBiWJ9Pl2wJAPmVNRyomCryZxrAq+eBz69piRUEfKgqFn8rCGE/Pzhnxohx+7k7Vo0al3TdsAkTZkEWykUcqZYx61dwqFhG3Ijx3NMRvvKZFu5oGHXI244tSgaE1dZ0ZgujCOut0AKQRBQrVROH2xOAbDYjbO50DA9keQPPvy5AONtFb66L9vvNBCaNCLncTHHJjfz+mDm43XdCT4OHdLZir+dulLO57pt1zFESvrqfa5aYBVAEgHin5uEdYO1gzmQ0mPFggCByEIY8LUE+A3byHaZL/QwCobRwWa4uDgAAIABJREFULZhNYFaA8rvMgDAYVwBC3gQBCJd6yRDTWe6kxHMCEIIPMeAjSdv6amigb8unqLolZVrcjqBirSmlXZKJIDGe3iSLNSMNTADC1lnTQCHB8+9OZJzUeSwrEUyDRCWjyz4EE+SDEGxREYugSAwTjbKSKHkxQ0N5YgIQqWO1JojMrjDrQ9PGhpHslQwJXeMJ7tTdXRRArBmj84TMfvOSlEJpZw8KdJUf35SQ+7qcDPfhm5kA5krGx5H+IXdNAY9tDLZI80n0Ong83fdJS55WUKN768DEfY4+aAJcXba3ImxdysFvBih5HmqUWNwJkFw2gerlJxvwSz5y5RwIRAhqY3IEGpGR4O2Y7A7BAs0FmdlgWVXM0q6NUMq4Yi8xTud8fun3QUBTyyE4MEDeCkAm61Po5WJ0D7URzISIyxFQjTExy/sUwitSScy8VcNOToAUQQOD+Z/a/EX5XE3+3FIrZiAIRvib26X5GiyVYplVnsRuAG978t34+Bs+gCceA+ZPGTWtrH3SICQ9oJDnwQxH2jfkd2u/jf/3+U/LdU+yT9mF0rCrm+Yfd4aOYhT05QhzidwHWdgle4kxGgw8U+J2lwUY5IlUrALKSozkEYL9BN5x5TF5SJ6OELdCRJFnAIhVfYv5/G93cPvrF+W+blV76B3oIH+gi6RuXnpu+YLeD7ftw9rhbqslVwRZewW7euwsk8H0d67/E5S4PhfqE+CCnP12DJ69G/l+7PcP89Szfzyh7409PEDa20UUKx2crAFnNoHnOL+WDIjn/HtSDKRMibXvDcqztDqAhnmbNPqmFO9HZjJ5IAQWWYsLQDT7IeDCB05NAGcattTKqukPc0VnO8qTnb6c9Lj9XN8fvLYXG/DWczkcrVVwvFbFqWoNpV6AjfMR/ugPtvoA5NSROUxUS5gsF1HhBFySoNHpYq0VodGNhHI6VTGlWFwIQLZasRDS1zYaOH9uCefuy6N+ewTvZBcE3fK++0e5my4uuZHfHxMzgwlS3p90oJ8liev2j70Usoa97/RzNwMyjPfBbV3lq6xjGgBy2gIQSiUwkBZ5WLoCBfBmKlY1iupR8YDYzV4s3h3MgBjPDAnIOWtBUjnLrYQfYk4rAIQDDTkaDMhtxkP8IBjw51l37ZmyKzUS5L7MULDXkFdCSESeCvkWJJGztGu5YQCILe/yaYw4T28S+oLAEM2ZLWGtv2YsuC0BCM/L8i4G/Kp4xYtlEEtvDaukJVkhno/bsoRLjRQJSLZsFoRcD3FcN85KBFMCkDohPJZR8XjifeKUtzGjwvPpMQEsvGWg6EGJ24YtYSUI0BSollvJ9+qAk73Ahz4AWSaDwx44ghJX31v9QFyQ4yps6bWVTwwCf87qsAxrcz2G16G0swevGaCeBJgKAzz26bYYBLIMS3g+bFcvQWCldfXaNFuRP2hmqOIdltfFIrvLEqrIT5DwliKRbApBSGnKEiVZJXhmW7abvrWCZDbGyp+3xfGcaWb9Of4/D7aXR8EBUm9vGnlcFyQQVPzajBFLX3neBM5vuf/1+NYz33MFmOA6BSEEHPL/GeBV9wLfd/ZK8KHt/ujMvxZ/EVdulxkPHuPyitnql6LB/uoTws9/f/JD+Nu1v0Fxc2AWpbNsu0pfuh4Wcjmc+9UAnU6IPNMAXNiFOyRsx/ALAfIzefi3WwCy4ANWmhdfi+EtxYguROLjwsWr+4gITCiHzGwI3/q2BKtny6/ueOMCOpUI8UyM5ZkGwhkz6zlOiVVmO2CyEQySXBK5zkSyzIrBw+tvAT5jsxVUbBvl80H1o/Ry54d2f6KghYDkakvFXq52DOvj7uf77TCcIS77/cM8GVn9Yxdng+O1YkyX6+GAk1NV4OktoLNdxCWnPGuRE4ouad0p21JlfZ1Q2LRl4D/+G8b/4loWZj/6/I6UF4iAD/uKlvErwwfkavuH+/54sQEvsyCHa2WcqFXw4OIEiq08zj0b4lNfWsby42U8EOVwcK6OSrmMhckqZmpF5H0PTbqjN7riSZQg7tuSSXGKBSD0Y1lb38GFCytYf6CE4HgX/l3tvj3DgR8bcOduprjkin7+Erw/xnlOr/a50gxIVlaB53P5GC9GDWuv4w/LvmS1eXgG5NgsvIW6BNwiO0sAQksNksinyn0FKAECBBAso7KqUhJQ0L+DvgsMPAhcuE6CcDMTqu7U0qkZmKvRIMuvxO/DjgTMMjAoX2ubYN2SxSUjojK+LAjjoMXewxKd5R0kO21gwviS+FTZmi2LBK+UXln+imRAWArGsihmbVgi1j8OifYkpNtZew5EPL9maPhbye8EXM71Stan3TPqWrx+tpFtZ0qZJFsrvSvHEmK/JbRx0OX//E65L7kulQKYAdFFS53SJVXMRhBEuCRyzVawzIog4c4F4HF7qLkJciJ2c0HG6RTuNgpaCEjc8qxhKdna7TlsdJ1ZKQKl0ENry4PX9fG6hQC9zQAXlwKc/6tByQ3NBk1RMak9VxKXeE0sr5KZed5/kppZAef4iAxrG7c5/nARO1Mhwgpw8cNt/O7v/i7W1ph/NwsVr2g8mLX8cPQL8nFWluKjJ96DZ9dMBiTLwVyPRwBCiV56fsixhmQ+0uf/ed+UcKlLOkHL+SbEdd3NtrjgQ49BX5Lqjr/7ftiVWir0bYcDtC7l8bkP7D5z7CeIONGQ8yVLlZ/Ow1fQQT8QZkB4++gBspIg2rD13ez3BPLMnvRiIaGzJCug45hd5u+po16L0aiHiCYTIaF7U7EE8KMAyK7nKtWO77zLfMASKgUhzFAQdBB8cOHn/+Gx3e3k+bJUaQg+fvu3f3vXxrfffrvwglwQ4r5AdONXUju0fMxto2Zv3Mbtt2P3c/Gy9A9ObnFSLgQCZs5vkP7BYVrLrihVKyDEflaq7fYDOcn31RY5JIYjwp9LWx1Rb5Lx3s2ksP0kn4sxyO77QfssLqdP3JceIkf+v/HIGlaPnsNsN49itYfCgd1GhFSt41KaMJwPgg9ea/9/m+i9lv6hF3Y9JhoWSkU8fGQCd86WUe0UsXYR+Nh/XEb4RBkPBgEmayUUS2UsztRxaKqKSjFALwyx2Wxjp91DGMfwPeN5QnK5ApBGOxQAcvHiKtbvLcO7pQfvYA/eXCRZENeI8KaKS17i98dLNe4SgAxbrtUVPX28LKK5u03a9yPrerIMDt3tTAbk8LQBIHamXwLpYg4+sx8yy27LjxiIcIaaGQCCCz7FLI8SWVn+NpK1sjAbwPUyVcKo0eub8kkpkhLPRUnLEtl5fBLZxSTQ8DokgJeiUZPJUBdzZmYkI8FSMcvBkJKpxaohkdcLRiHL8jekfIpggQCEnxFcTZYMf4VBLDM3LMXiwsvmNfHUCjzUY4TlY3TkZnbFZmeSDqWHeW0GhBjWzMCcx0gE02nJZJHkO5XvB6LgBfJr+HN5Szr6TjgoX9KblVawYgmVghBmKAg6CD648PPPPbv7cSBQGCXj667TrId7BBeA6OejVLMIQLi4s8F8QXmxh79zO9DbyOGZiwHq2wEKUYAv/YcBCHHPu1CaQdLzEFuuy2p3ABZ2bbc4aQiO3C5IcPm86aCu9O7k61hSR4EEOjPFeOFX2vjzP/9zFAoFPPHEE9DAMg1ANOD92WC34aB7fs1sDCu/0m253R8e/Cg+/9QjAj6Y1VBexzimg2kAkvYhyQIgLMV66vkvXHE/9JoYtLeX8njmmTzKq3nES3mc/TxrHgYLs0ssv2Jplj9vZ8M48cCkKd3PqQXB36FVeeOuVu7ajzkxsfv+Vvw6SvcA/jzL3yJ4M7FRwqpeSfrb/SSb/7JI4C74WGCVZR3Y2DaZDgUfr53xsdL0hVDORUspCEC03IDAQl8c/GwUABnla5F13enPXop26DkINtLXpwAk/WLcb8fo5+ol6x/kS1KnRH227M2buX0SKMYve/+4velhve3jBU4icibVzlu5EwL6XPXd0Bm41wzfY+0Ro4SVKxtlrPxR6xGS8vVIq16Z/xO0ntKSCfNFbC0470IbSrzxtFl3Ibw6EPL0Y1/GHJUy7Wu9fqonctl9kjnnyJ43CKfXsp4nrw1lfWcne1Iq3Z+7l3ePX4XF0RM/VzNhUvB9TBfzOFAt4XWLM5j0PbSXffzBX62g97gBIBP1KoJcAVO1EhanmAUpSAiz02qj2ekijJgFMV+kKoqeW+uh3Yuxur6D8+eWsXZrFf6JLjyKgiyEfQBys8Yl7nuQf3Py6lreHy/nuDsuAEm7kY+bDUnL8I6TCcnihAwzONTvagBADtJtzJr9cZafnAoqXUnpkZGwlVl+DkzqtSFeHgzee+ahDilXa0CKqbngjL/tkIWcyVwwEGdpE3+XAuPZQRd0yQKQ+xFaeV4zgMm25GBYcCJcDQby5YLJOAjgsSpZJI3PlSUDIuVVtpxLrt/ySpKNlinLYhvZOQlUeAhmP0hGJ6hgfMWZeJLJGTgxG0QQwdkaEtjZJM7A93khXZNp4XWxnIqlamTe6UhnZXqF+L5hiOlG+9iCO4KP9Saw2erPNGSRwFU+l+CDVgy1CrDTNJkOBR93TnjYbHtCKOeiJVNupoJgI833SEvojZLUGyewIgA5OtHul7kwAOTskS5h28PTF3O4P+/j0mqArVUf+SiHaiGWhNozO0D0XBFR6ItjK5eilLABy+eMpLMuC7fV+hKPHt8b8lRbQYEKM0t8PhJ45RiFhTa8Mmth8yhPd/D4jyT4xCc+0T8WZ7ZdANKoxZI9YKDIzIYuw/gdp08BP5TB5XCv9x1rb4O/eaV6Fo+ZBSB0X5XbVZ6JSvUSwIwCLwpARt0PnuPxxwu4tZ3H+aeLaC7nkDR9mUd44RlT8M2yNjEHJRjnUibYYFf3BMSTaE6JZk/7fJQg5/h5vPqe10rJW71ex+c+9znU3uAhf6gNfzpEN+ejuNCCX0xwqpQbKXm7Vzv4AvnWAyZDRABCH5T5eihVmf+frXB0S6UUfOhzwGeAiz4HBCFcpyCV69LPiRvY699fj3aM0zdHbbPfDvPtpMer69I/El88Yob1DwEdDPg5zJVi+LXkZe0f7QvAZ21JZ6dh1ahYx316ePDtgpDmYxatKNiww3Dl9gBFAhQWOOwUIQaFMXCsEOAJSt7a7VtPOvuTA1YKcWYd8I8BRw8Cx43pN776CZvKpDrUw6YcqzAzKDHV57u7Npj0OLP0Zcx28gNvD1ZZs4RUFa5YxPE1IkGnd9i/q3cPlChH9Y80+NAjEYRcj4mGSpDD1moBt1TLODVRQ7EXYO1SjM9+dR291QIeXCpibnoC+UIRvu9hqlrETK2EQs5Dtxei2ekgitnG3QBkdbuH1c02VtabuHR5HWunq/BPXglA2J6bPS5hG6/l/fFyj7tZACSr7CrL8fxqfULYtlGAZJQZovu9DC3BEhNCUZ6wwIEcCWYTKJtHGToG+SSH82gKQpjCI9GcZO2cj3i5JbOcLHUynA3rocHgn9vSRGe6Yo0OjUGhZBJYksWZUvXbaJN4TMdyAwbEl0QyM4nJjDBDotfJ9Sy/IpiYqcJjGRZdzJkB0TIxghAbwIqMLgEIOSocXAiKCLQIEAg8CG7o8SHgif9TntcSzPmdTFdMaZUqZolamAEpCQnnNrvhV+2Are7PNgMiXBmCqaUdA6gYqDF7RJDDcy1tCwBZrIb98ikCC2Yf3IUA5IEZYKVjAEg572OqEovyxRdtgsAtlRpXuWJUJ3IBif59qOAPle6lEhZnd9iZuWjq2v0tIORygHsrPno7Acj7pqryBfJeWFLV9dDdyWOrFeK2GQ9xz8fSOsUKEiGNH5oJcWGL29kXSY7ZDwtA5KycgkuAEgFIDJ+0n5kWvNJglorX80f/5aDlLvjQEhoNeF253ayAn0pXKrM7DBSo74cSy/cyGUzfE5oOuiaIun7YcVzQstf96KwHeOb5PA5v5dFayaG3FWDzUh69QowVMkgJQhjF2xezeNow0QGjXMfcH7uEyGaLClaMIKSU9CTuvvtucZYnwKpWqyJzPP33fRQPtuARJFZjuS8uAXyY6tRe7dCXCFWskshHOZ/gQivpP4tcrwBEZyD5DDDTwSwYlzTA0OyIft/pLFm6fOvr1Q6X90L/kqv1Ltlvx/Dx6qXqH7Mnp0yfEiU/M1Z505FkaV/O/vHoE4PRRgEIsw31w7v5VFnPFfu/ABAtmXJASPn2QDIkWgxB8HGqbjgh3J68EK5TAELfCi73HgIutYDaHcCJGnB22/x+9OMDAMLthoEQBSBnlr+Mb78D2LkIPL1igYoH3H93bDw/bEakSQAi/9hftvqhor5GjkmdflNuP996erfUqCh61Qs4fWt36EScjlV7TZh4zQpa7QQHqkXcOlmVqoHmdoKV5RBPPEkhHB8PnC9hYWZSvKt6MeV2fcxNlFEivxYJOr2uABDjp0ZtHNNQyvCubLRwebWBy8tbWL+tCu9YF96R3RmQb5S45FreHy/3uHvvHbsrCtLgQwHDKEWsUUT0dNyR/t8tz0qXYqXPzX2HZVAGMrwMjoWjwODOlCdJFoOBMlfYEqR+JoQz7JypYfBP1Sea9Yn7d9tkM/THGvx5E2V48zWjBkViMMELFwEf1iSQIEMBDoNyHpsGfSzXYi05swzkiMg25JpQmYv7soSDxy4YbsdUUYwE5dji3REaQjybR+I6AYjyWcp5+AdqiIU8TwBljpuw2FTaQhI5VbHyxkyQimDNXr/ESsZbgi4CCHqk1MmZiYwHCoGHaN7ZTA8BCYM2Xj9BCAELs0YhDfIieJMVUIaXmQ6CDC5a+uT+5ueqYsUZNSZ7VrtJfx+uVwCSZTpI34+r9fxIl2+5RPZ0NoXgg4sGd/rwspNmBTi1ro/VhoezG8ZJ/mgJeG7Lw90TwPpOTnTjHzkLeKEHRB7uXaCQAXCu4cNLPCT5GB7Hfpov+mZwlUWezwSl6Q682pUcmLTakRvwEnx0jeCVLCrF6/p3pMnoVLhSACKd7oh5Uaa3o1QvQYSbwXA7+LBsBsGE7qsu7O5+aYleruP2v3nsA5Jx2et+JF0PJ4IAxUaAlSXyc3KIt32UN/JoBQmWvrC7LMs996i/Z49No33OvPg6nY4Q/g/+WAivGsGvxUhoFFhMdoEPHi99P/Qce7WD2/HezhSBtc6VIJjAZHnbeHwoF4T3WkuthpXipduoz7JLUmf51l7P1UvZDh7775w2QdW44COL+6LfoU4gvNz345XYjpeyf7APgMrxR3rIT3bhzXx9+gdByP0znOk2Hh+ftGp549yPNAjJl0PU7rZPu1OC5YIP4YyQF8IlAc5/yZI8ANx3CFi4p78Kj18smkyKLh5wqiave/ztsinHcjMhCkBOzn0Zf/EEkKyaUOZ1VO/zgBfyTkaEO3tA83HzntDyJIKPq+kfmgVRCWFv3oy7oybieD6V/R42YVLq1KW89bvvKKEQ5fHMhRwur3axvBQh3uxiadvHA2cqODQ3hVw+L8UkYZxgolJEvZSTKvA4ZubfjMNBkCBnAQgleAlALixtYXmtaUqwjtsMyKIpwaIM7zdaXHI1749x+sew90f683HeH2kAIu/6T3liSDgKfGRlP8YFIul93axIutRL2zQMeDhd2BgRyiIyuDCBPDMIBBUkb/u+yRIwqGa5FEEAg2wG0AI0jIt40u4aEEJeBgN+a/wnQIKZhtlqnyxuSNkkqVqQwx5jjyXZAR6fhHdmSqw3CT045PgECAQo3dBkUGs24zBbEX8P40xOInjeZD94DiuPS0AVLzcMqZ3nJyGe+/BvyvSKZLA1EVxvGClhyhPToFBI9cYZXcrLxE+kYMvDumZbKS2zal+8Du4jCl9GnlfKrpjJubwjngjiT9LuwpsK4KHcByDuQ0myeRYAYDkraStpsEJ53Q2Wz+TjXVyQBw8bEDYu+MjijHD/tIqWC0CYog2swpMGQix/0UAwXXvuBopRx8N03sPnloGHZoDVnRyepbmVlXI8QcIzy7M2mUX2wFk6SSezWZyYl8eXU/AGePB3eTZbnjHd6bPARzogfd/7dnNAtFxKsxppAMJzpDMTzGBwISj4kefe3b+MLPCQvkb9/18tvkf+dFWx3G31WAQfei4CkHHux6mSh0n4WNnwETZ8FDs+nrjs40TZw8ZKDqtbHqJmToiMNc9DHHpodjzsfC3GfffdhyAIJMPxyU9+EuXbAngsfSsliDd9+Ld2UFjoSAmcR6ldZqWKCdIBPK95GPhwB/pxnyvuw5cJPT0UfKipoErochtmQdwyrGFiBNzWBR/pzIlLTv96tEODnXF4HcOCq736h7t+nOfK7efj3o9XYjuutX8gH0s5qWdfIULYjqgguXf/yBoHXsnPFQNc4YRwsRmRXSpZ+rmCD8tBv0h1LF0S4FtPBrL/bC3Cegc4s00uhgErAkQsALngPZQ5VCoAaUVPgCT50xMmC/JcAygegOF/cNEJK0vMdg92PfrH9ZgwCdtVLFaLeGGpBL/no7kdo44QK5djPPaMmYB74KkKZidrKBYLSDxf3M/LhRxqpRzKhQBRFEnWw8zFJkgSOr972NhqY2WjiUsrO1hKAZALpR2ZiFMA4n433yhxyStxvMoCILxOtxwqq/wq3VHG2Sazc2WUZXG7vQBH+ljed/2vueSPfyiEgBBmOcSIr2BceqwqlTh5M0PCYF0zCY56k5KvpXSJnwsvwxDQ+0pYJNtNlYysby1vgnGeS7IsLA6NTHZjx/pj6LUQqBA8xJoBsdkGAggCAcaaszUzjsxWDPjgcQkoCFy4SF2IHQx5PgIZqo3wMnkelmIxi8M8MMEN5XNXG9SoM+TZA8qPoQGhAT6SGZqpiUqYVy0a0roEvp5kTEgyF7K+KGrZ2nnqcouhYc8AKf1hmdd6C4WfB6IzgAIFllUpwNAgX0EBQYACEDaRf9PTQ8GHmgqqhC63UaCSzlhkPWDDwEd62zT44HoCEAYlGiCqizTXpQEI6+Q5E+3OtCpXxP1Mhky+sDaLuLBh7t0hZqSsdGJfv122ozO8eauM8wJJB2rDav6ZBXGzGi4AYbD/lTd/QNzM3SyIdEqbCVFAwM9URncYiHC/57TL+sceGkhVjbM/wc53zI9/P/xciCfXKTDhI+l4OFbyEHc9PL9Ofxt+Zj5nANVr5rDNzGTsIf4U8La3vU1eah/+8Icx9VYCcjqRxfDqsYDD0nwbKMRSRucVDPgYVfrE74HZKJXNfSmeK30u01kvlwOi90M/SwMQrk+rY2WVkL1c7eD1jCNlfC394+W8H6/Edlxr/6gzVW2toEQCkQPaHv0ja2y+EZ6rYs1O/LglWTKID3RpXEUsrqJ7+sNHgEfOAW85EWCOwIP+x50AZy0pnhyS7heN2srCdyxmfT3yGcEHsyGdzufNNhZkEMCoseBhVks46zTr4R70xfYPHut6APSdOI/p3gQWawGmY2B7K8ZXL/SwtBRi6ytmAvahVh6TtTLKpSKCXA4RPPH3mKrkUaFxdBILICnlA0RJjDCM0Op00Op0JfNxYXkba5ttrJ2sigfIylQDzd80qmwEIPtxiXky0nGJ+/54ucYrF4CMW341bqZjaKdyVqTVrfQarhqAfPf/iYQzfwQgktUo5vrcDgnQGVzwt/1cMiEqrUtiOoNpBuPWq0P5Iuzx0ueZEeAfVtWK2Qa6lSccjEVz25RwSanUNmVyraqVksMYSJJ/QuAg/iSGZyLnIzjIB/AXJ/tfjRybgztNE9V7Q0mzMtNiS75kQCMwoW8HQY717rAAhC7NAhI2mvCOz5lMBYGCql2xUWJ+SNWtinw/0h4BNdYPRDI5lm/ATIhti7hA82e7bX42jKnMP/x9H199hEZBBnioO7kMqE0Dplz+BTMcCiq4Trki7mf6xVwtJ2QcAJJlXEj53yfrg7QzZ5w//sxuEuNeg/owIzgXvKh60bV2+GGzwxqEponpD/874LWfMBmLNCDgZwQUuhCA8P80ENH17rb8bNh2WQOBCz64XlWx3G3d4/3lQx/AkyvAf3Z4kOYf937oLO3pGvA0y+MiDyxDEWASeuhsG95YodLDBesYHv7vgys5+GM08Uxw7n9pCyjkz9FfNlmr0mRHup4rc5tV+uSSN3/wPh/rYdwvVxi3HXpF1/JcuSpYWden64dxR/TcX+927PVSSffJUf1Dj/X1uB+vpHZcS//ga2OOE3zqM0HeGgE5P8qZElK3f2h7b+T70Ve8kgkoK8MrQcTgbp5XbxAAP3CPh/Vegqe3gdfMAZ84u9ubqfN5K/e4x8NAbkhS+3KfeC7nZtFDvYMz583OHIOuBaiPez+ouHc9JuLmgzKmgyKqYQFRD9hcDnDucgdba4koS87/bQ1HKrExIaxVkM/nhJPX48Sv56GY95EPPCnJqhRY/k5w0sXGThNbOy1sbLewtNqQUqy1EySh93DxYzvoUgoZwGt+xvBM9+OSKx+6lysuccfdR1NO0Gnp3bQ54Cj1q6sBJlmu6eOCjiyuiEcAQkTHQEBASC8EhHdhyOUCLhjMsxyKRGzOOttFZvNZU8iSIs2IEChwDKWuuVV/kjIkBuKUwOWjP1M2WRCWPklWhfp3iWQ/xFlcS7ckaKEyFxWyKMPrqE1Z4z+PaljVYj8zo9fm1cvGUJBZEJtpUeUpsw1NBW12hG1jmRRVqkhGP7cpcr0ejRO5iOcEy7O6BgSxLUxusPSL5WpTdF43al2uX4gAJX43bA8zLLwenlkzHwQf/Lsd9j0FJp8b8Du+dGGgvsH99gIFwwwGXfCiqlg83jjk9PQ5h2VPXHWMf/C9g0Axa6DeC4DsFWRw/bUYvqUlSNPn0SDR5X7oNt/6UdbUF/q8DXdfBQVZYGCctug2lPB1F6pv6UI1Li7kfnDRc7n7UB1LFzq36/LG4x4meoaEfb3vR9w018iZxYsUrLBBxaGJEhIvwfPv7eCDH/wgfN/HnXfeuYvczfsxKgPiBu0aCggWAAAgAElEQVSuh8dL0Q79rtLP1V7cEM2Wcf80cV2P+Upox9UEWeMEV1+v+3GjtWOv/iElWeSueVbe3hkAxh2vuMu496NzcfeIVDx4NSMUsPbZPFb5TrPLLa/eW57WbUfjq7tldSt3BiYjYceNU4fNgU/XgadoXLhjZXzt+VqPR8hXBseoWY4IV/e5f66SlawYtHH7K7byu2na4d9q1vG5Uv4GVauyFraD35+U/trF3XZUP09PxM2XivArLZmU2QqzJejdCZNpv4g6CijGOYTbRYRtIA57OPtsjOnP1AV8cJmdrMpPPhdIeEPfD365BCGFwEelVECNGRLfR6cXYrNB8NHE2mYTq5tNnL+8jfXjNWwdbqB7qIPmB8075XU/tx+XjNNTXsq4xO3nldrgmRnl+/FiSqz2aq9yQEZJ9KoTOo+V5Zju3fkhJPzSVOXFW5gwRPFyXgwDpff2IlNO1IngnzSydyJBKxkQkxlQToaUJnEkYMZkkiDAKbVi1sEOXpTLFW6FmP3ZLAklfUk232yZbAxLpzTzIQDABv9UnKKq1gTldq2iFkEOz8XrYnaBC8nf5LKI6441FySokuwKDQUDk+FREjyJ8WyTK/MqXiE5o+7V6Bi1K9Vs5/FZasXSLypwsT1iYuSUc5HwLo7nZoQl70MUr5Qrw99AH4BsPTbIdqQfgGEAJMu3I+vhyQIPaVm9LFDiKmCRwP6F8wMVqbQjuhoeTtBbYjv75TQMgHD7ccBJ1nHTModZgYr7IqSSy58/PXiRVcuDb2ymMnDG3iIVqj0AHpr9+MsTf4SPP/rpzD5KUECg8Kqph3HyL1/bL7fixgoc3vrQw+h1c7ht8g48ufm1oT4daVDCYxBo0EOEx7rnjgBfvhgJydyVCXYvjJwR+mt9Pe7HqABeAYjLu2AZIpdh94PrXu52sA3DuCGuOhbLs8Z9rr4e7XCfievVP/bbsTfH7OUcr0bdD4+KkRlLUhtv3CX4SC9uEM91o54r7n90MsIXL1ovLFagFYD8HWY+cKaSR6FsAyuXnG5PqgRxF4BwVd2CEJZnMbvRXxzgwRBg+1Gzptfc3Q4Szc89vfu7yZIe1u+PAOT0TIRPP2cJ6/Mv/Xg16RVBH5AiAlSSPIJugNZKHs0dYPr/CZDL5UR29/D8JIqFHILARzcM5UcU6X0P+cBHIZdDuVhAqVBAN4zEH2R9i+CjgeWNBrbQxdq5Ji69NofKrSFKd+zIJNHhn9iPSzI7j/Phy9nPXQDCS3BBiAb9aQWsYZmOa8mADDMYzCoHG+WW7p14P4tQzdJ/mVLSlpkF63shK5kFIRF7sW5kdpV8TqJ6s2MlawcBHQnnlMaV7Ad7gEjWWnUsqlOxTImAQjMi4hhuZWkZ7GtZFwN2KWPyzHmZCWHQTwAyWTGgg0DAStwKgGCmpNE1MyI8P4HPdMlsx/PachDZR1S1YmDNlEH1F8r/Ku+llBsALjqvWxAiYIJE+Fka98yZjFFfa5DfWSyKW5Ih4vckxH2CsI5puy29OvauOnKnO4hDHztPXGlCqNc0ykhwr84xan2Wtrdu78oAsyTMBR/uMRW40AiwcvrKF5W7bRbIGIcwu1cbs7TWdR9X15+cFBd86Daa+WAgSdda3g9mHqhW9YEPmBKrP/iDP5Df6+vr8psEdCWF8381FnSVrEg817IrAorvP/Ff48Hz33xFc75w+JP4d2f/DwEYbgaDZHUCH+WQ6LEUfPBAvxS9L9MLRAny/zp479Cv76W+H+kAniBD74crgazgw71QDWie+7CZ+NDl2H97pSHlS9kOfTbS1zjOc8Vr1nboczXqWX4p2zHsvPvtGH5Hbpb7kQVAGEwPm/FPfyN9n4/UivXD2TP43Mx9ri484vfBh3sIZiHc/hH10ikMs7We/woAcu9ASSuLx6HnGnb9BCDMfqhyFbenepW7sB1qPh31gj74SG/70vXzBJO5AqpBgLpfQCkKUAxzWF+PUPljH7VyETN1qmBNospKFZ9hRgftHm0LWATCEqwAhXyAfC4vGRAuO60ONnZaWF7fwcpmA2ubLWxstrH+mhK8kx2JS878ZHeXE3r6udiPS0aN5tmmubrHtY67V2NEyHNllU6ly7KuBojo9WfJ8Q77NrKyMd6pf1noAxA+aP2F2YWJ0kBOlpwOKl0xgGdQb2V2jYqT9bGwylVSEkXPDHIjLGm9L8tL8CGSfBaUuA6wygthsK4AROX7WCZVzJtMC40QWfbEz3h8ZlD4NwEAAQiDe4IYHlucyTmlatWxpBwrAWgImF5Ym6vHVA8Pe1x30/jCFpItw99g+2lo6J9a6Du99zMuJM43e6KqJUBHARSzHgQh3UjK3o6+ZQfeia4EvTuqRW5PGEfZg/HoR378tVkZEP1MwYdySuj7wYUqWm4mJJ01mbj7yhQ2g/mXcsnKgOhn2smVPEbiOxfKlOqMtTtT//a3v11M6Hg/GpUYl94R9iVaue4jH/mI7E8SOpcnn3wSrq9HWnZXsyV7uaTr90PAQuI4F1XK0swLlbaY6SDo0QzIN/31j450UycI+a2iTS3oc/Uy3w83gB/nfvAy+TJ3gUfwWlOfEX3WFnADyAIi1/M5e7HPlbbDvSY+V+nlld4/9ttxPZ+qK4MSPutXM15d6/3Icuq+mpalg/g0+NirHZe/FOP5zaCfCXHBh17HqP6RPr/r0TFOO4btn5UBybofLMG6hXEKgKfXAjxwT9yfzEpnf653P6/R6Tyfx6QFIF4nwMZ6hPqfBlJaRQByZH4KpWKAIPDE9bzdC0X2nCWweWY/Ah/lIJAQrIUAO+0OLq1uY3WribWNBja3WthudLHx6rIAkGd/wxh5Lf6wabMu+3HJOE/bS9fPp+atT0PqMpiBGJYB4aYvBogMk+HVEqxhhoTuJaYlgndlQHTDfiZkump5GuQ3UOfUBsOUj5USLCuXq8pXDO5ZxsRyJFGHKkhZkinTMmBAnnxbAmVKrOigbtWzUl+mcC64ObMx7mL9ODTrIdyL1BKTRM5SLGY3JBNCgGI7Ec+rwGcE6BDiuy3fIkeEwEu4IMtN4YiAJVlMa1N1iYBrcULaLM7u/Iy/WU7WsOR5npNtEt6HmTU6+pZ5UZzwTnTgFTEyAzLeIz/Y6tR8CErluYv72ajyK1XPIvhwye1ponvaaZ0O6Nd7ue9wG67RD4/vfjaq/EplVgk+XHUt92+mmNXpmsdWAMK/XUUsXacAxG3nz3Z/WDIXrlkh1yv4cA0K+fko53KuV8NB/p32C3EzIa+6d0COp0dJ1sJj/fGxf3PdbstLfT94oRQZCP+9kQf3718w/ZecMfZnDiPPbcu6+NLWNYOQl6sdvM5xuAvXeoP222HU7lyTU36X6T6vz9X+/RjvSftGeq4SK6LBb4bmgZoVeuU8Vwled0uMC6s11JFHrhsg3PYQ9Nrw/q8KCrkA0/UK5qeqmKqXUaLsbhKjF4bC9SD4yAc51HM+avTuDWOc6yRY3mxKBmR9u4Wdnbb8tNo9rN9LANLF8x/ekliGBsnXa9mPS178eMUMiIKN9H3JIntnlUHpfsOc0Uc5pqf5H+OAD/d8+vdoAMKt5mqGq0GpWmtUKIE5MyAEDkJyotpV3riWs2yL5VHMONAnw/qGmPIrCwYIVMRC2dHkE08Qy/tQYMLzSARilaoYgBBEWFNEZmRE8laTBMyq2IwJAQLJ3lIuRWlcIcQTEFF9y2RL+ovNduhnicgIG6Ckbs9yTp5HSrx6ItULMS9sI+n0DEH/5PxAypiHoEs6syQEQqKiRRnfruGAALh/voZLJyro3NKSnwNHctcdgHzu2UEz1UjIJaJzrWswpFtfDa9EgYz6f0xeyuF6AhG+CNUwjtenxk6uEpb7udshx+GVKADR/UgmZqkNg0ZXBYnr3QyIex4CEC4uEZwZDwUlXJf2+tjLcHCU3C7XMQNCLohK8Q5zQ38pAMhLeT/4XfG+MfvhP7hgOGkTLBa3YhYrbVHMw0r7RQOQl6Md4/CTXszL/aXuH3o/9tsx3l3avx+m/47L53ulPFffPAk8uwO4xPxXSjsYAhGAPPpcEVN+AX7HxwE/wlcvhDj1iQkJxeh6PjtBL5AKputl5AIPnTBEu9uD5/kI/ABl0nOTCMutEKvNLi5td7HV7GC70UFjp412q4MojCQuaT7eQqvVQhiG1x2A7MclL65/NJ/Z6Wc6XBL4KA7GONkPCfm/vSiE8fTiGg+miefjAJDMEiyXA+Ke0CVXkpgu/AUBINY7gxuv7ADkYUQRMFmGt1CXzIcE6/zRgEHMAI2alixKFicg4UfK4aCqloIbrlPlKR6rWjSKU+owbj03DMldPT6sXC+VrAg+1psm28BjShBTEoDk13eTo3dlOuhUrsBHMzV6Lo4CLKtiiddWx2RBNKtBkMOM0XTZcEwIMshFWWvINRD4iAO6zbw8cHASMb9T+nM8kEP3lja6cx1Mru1OdY73yrtyK4ICdUHXtVnyvMOUs9wjjvINGcYfOfrg3uoo47SNL6e0kVOWDvcwidU0GBl2Tvd5d+v8lb/wxBNPyK5pAMLypttuuw3vvPwDsp7ZCgIBlmQRfBCE6GdZ506DEOVsMMuhXA+CDBLadSF5/Utrf9MHPKPc19U9/XplQF6u+yHg46FpoFoV/yCWUDILmVAHcoN9u4NkpSWKdVyuthTr5WrHMF7S9cqI7Lfjyl41ik+2fz/GGXVN6cjLMe7u34/x7sfydhfff18Rk0EJpSiP3k6Ax8+FuHw5BP7MqGDRgHB+sozFqSrmpqqolgqIYk789tDtxeiQhtuLxP9jo9nDWrOLlUYPO+0QnU4PnXYHnWZ7V1zS/Ks2Op0O5t6+H5e4d+rr3T/UB0SzIF/6hS5e9d5CPyuiQESBxCjwsVemI+1yfi3gw/3u3PN5hZ931bh3d4Yr5EiZPSBgoPfGsTnZOH78gmRJSE4Xzoe6inMlsxpKIrfyvCabQfUp8jRsWRYzJmXjPxKTWyElW/QFaRuFLQb3NDAkyBGClTVMFJNCazoYJaYsTN3UG11jJkgQwuwDAQiJ8bM1KeVQspqUh4lLukmjSMaD2RqCCAIbnlsczHlO2yYCI3qWkETOrIY1RCSQCm6bR/zM2kAxq9lB2fPRIufDLq+/9ZDMNMQd89nFE2W0bm2gt9hB75IBJVnLOLK5BATkboyz7AU+xjEs1POkgYhmQ7KuY5zgix1cpSX3aste4ONqCO7pF6JLoOZ1MDuSLsHS7AeBBsugyA1RXsjaTvcKHsde7UmDjx+/bBzY04vLLdEyLW6zl09J+jivxPtx7iv3imKcN0suGjOXxpA0seADW12IPXI7kixI7r+4MFaZ0yvluRr1DLwS74de7yihhxvhudpvx+jRZ79/XPn9vJj3x/Xq56UgwFyxiEPFKiaSAno7HlaXI5y72MX6eaD2aPX/Z+/NgyTJ7vOwLzPrrurqu3vuc3dmD+xiZ0GAoCBS5qUIMMggJVqGJIeCMgQToGRIVFhhMEjDtAWTEhykRWkZJhE8ZJrBsCUapPiHg4yweZMiuSRxEHtwj9mdnXv6rjsrT8f3e/m6XudkVVf39Ew3VvViOqa7KjMrs957mb/v/X7f9+FUzcKJuSpOzNdwYr6OajGHHGLkggBb3T42+yHW3QBNN0CjF6DV89FyIymx8j0f/b53X1zSfqkjAAQfmcQl7MujMj8IQLKUr3iOJmAYVwlLj1Mzy6FfM0GMxBcfGhj4pIHOqPGe5n9wW5HhzdopXd6S5Y2g97POzcM6VpcMgwAMNlZDEXxIRiNRsuJbBDFUl6IylPYPYekWuSP0ypCMQqIaRf4ES5YY/y9Oidwt+SDbwCBRwJKSKZHSpYxvUupFALPSUhkIHoPEeKp7LRKAFARwiNdHIhksRPaEniLlWwQbPD7LyLRrO18jUPESdav1nvBgNJhZKDhY+fINOQ7J5QLOkt+/pVQRMhjTmZ4XyGpD4CoA0niyjNxTPTin+2ivZCuKpMum0mBkL8Bj9CNo8C4/k2BmXBNDrYZBCd5hLT2u0sHWXib4uNfBzySYMTW6RwV5ZukAZXhv/f3BJ5lu6Hz1h5xPyZski5scDA1CSBZPu5WnS7G4v+mSzr919kNL65qZEtOBnSBEZ0PSIMQ85v/3noFRovm9HdX+IAARDx9mPqZYzmkrVblOgHjNBTZcBUASHggBiNmO+rh6t8yPyXWMv1DyKO5Xk/4Y3R/aB2Uv/icP8vw4qP4gcXy5VMapUhUzKMDvKABy506Au9dClF6qSBbk1GIdZ5amcXppGvVSAXYUwe324LZ7+HKjj7YbotkL0OmHaLkseY9GxiVrX+gJAFn6h5O4ZNwF0Ucxz7UM7zADQvMchoGQLLAx7rlnbTfK7NDcfkcGZBgA4Q7DghMGifoBz9IV++njAB3Bmf2gRC55HwwWEq8QAQXMKhCc0HiQAIA0kPWu8uxggE9lCf7P8imWL9HxnPwNNu7D7MViTWUcmPWgJDDLmrTK1vZnJWAnDUCmSooozmwNZXXpz0Ggw2zMFLkrBe3djuhua1BCRmBCAizPXTIhUBmSjq/OnypbzJr4IS5VC/j+507j1Q0XWx0Pd+nqnlBYmPYMgwB+ECIII/h9D0HPxWy9hGvngdxj7kgAwuMMAyEEHxqQ7GZWOO4A06CDACT9uTzGqM8bBUDGHVfj1A+Pcy0adPDmkR7P3F+P42GfRwCiWxpImEpVBBVZnA7yL8jXSO877Nw1t4Pvp8EHy6mGlWyx5IvNBCH6M3hM+oDs9WFozvNH3R8CQLgAwOwHfyq5pISRCws9xKs9gMalrb5kIi9//+2x7leP+jr283nj3Hf3c9ys/n/Q+TFqDk6uY5w71M5tJv2x+3e233G1HxPGo9IfGoCcLlcxaxXhdy1srIS4eSPAvXciFF8uKQCyUMdTZxdx4cQcio4tC54Nenw0uvuOS975ueEAZBKX7D5eH8Z9d+PLwQ4OiJmJGJXF0OeS3iZdqjUKnGTJ9/K44wCQdLnX0AwIDziMgGVaz2sHdSmRIlBIMgmSlSBfgpkJZjoY7JMkTpDCkisGF8ySMNhPnMJFPYq8CIISyuj2fVHVEu4GyfBCeo8VWGEZFYEEAQ9PluRwggE6qmtVLTdAdH1dfTaPMU9VLxLkCwAd11kGxswLAciUclOX7Eern3xOTp2vyM9aKtPB0iySy+nvQSlfmjTy8wmc3lnDv/jbH8TVjZ7UVbp+hCCKEUaRZD08XwGQMIoRBQGCThdbZ2uwZwNEJ32UHu8OzYDwI4YRw02n872Qx8cBK6bqVVZJVpZT+sLXDPcyGXdc7YX8N04wZqpeZaXUTQ6InqRPfg4wAUj6RqINCoeRv7m9BiDmvsMc07W5ILc11bSygI3mivA9zfP4d09/btspXX8ez5GmiKMAyDjz/FH3hwAQtmoO1lRBZUM4Dwk67nYRr1PcQWVRrbNTePyvfXGs+9Wjvo702Bzn849if0yu437ZdvM5OE6/jrr3pe8tu92vJv2x9/7IAiDj9tth9wdLsJaKJZwsVTBrlRD0LGwyA3I9xJsvBwgbOTzv53B6cRrvv3xSAIiFGK7rYW2rg7fuNfcdl9z+pe7QDMgkLskGIA97XKUzICyLIg+ELW0SOMwpXYOGUf4fu4GZYUAm61tJk9C5jahgjRPAmQf0egNZXHqHsNxIDkYQUlPZDcl2JH4fUlbFrAazF6JGpXw7ZEPhUaiAVWrBCB7I2eh5CryQNL5Q5ZK7MgskaJguKsUtKdsiz4R1GImcL0ENMy48Zi9AdHVFZV8IQHgM7kNQseXC4j48X4KPelFlblY7iJtKOUvOk9uz/INNSwbTp4Qrr5qvEkawZ6tScvWjH/lavLbWE/AhQCOO0SPByyMRLIQXKvAR+T5Ct497J6oonoiAs33Yj3migjUOMDD7I+jfTxBba4bbWQq97ThO6hrAmMDDzIAw82FmXPSxzde0AtaDjCt93Bvr3n21/eM4qesbgPngMFfOtF69mckzpXj5+SScL/30ThI5y5qy1KmyQAjBxy8/81NyKX/rK98n/2uOiGlkSG8Ps2m/kOxb2+BVDT70K9qLhH+bju0s0aq27bFUaYbN80fdH9slWPzgXiAgA5UcsOUhvttRAIQcMj9AaaaLMx8eeIOkvzfzfvWor0N/nplN0q99Nc2PyXXcPxsn40p9J2awtdf77qMcV9oDpVhVgVq6DOsoX8fKVoBnFus4Vi5hzikAfQudLR933olw7eUQccfBlSCH5x8/jqfPLUsZFtWs2t1+AkAa+45L3vnppqhgTeKSwT3gUcUlw+aHKcM7jAsicUDC1zD9QfQxx8lYcFttNjhM6coEIbsdc6QPiH4gjkJv6ZuuNi/cBiFLtYQ7QXUqgw+y2VMghFkEqmMxqNfcDcra6t81eOCu5IpMK+UqCf4JYPg6gQFLpghmtFIV3+cxUgAkvrOleCXMzvA4VNEih0PI5VTXIgBRYEbKsvhDwML3uOrKc9AgRzIrofBSRFqXJWK8Jp4z1bYA/MTf/gC+vOaiHxB8QBQnem4fbl8BkIA1l2GEkNkQmgCdrcA/3kf98QjWCX+HDK+e8KOyGmnw0eR3ZLR6YppE46As4JB+rPIzxyGfD1O/0qVZpgzvfsYVFTrMNseyPeLMwBYi2G5EXX7mOORBTao1yeZUvLp8+bIQzsn50E1zPJhx+L3Ln5eXv7T1YqYMLoEKwUerH+Cjr6tjDCvT4vFMEKJLr+4PeQavaPChsyMEO7qZn8NjkyfyxvUvbL9/1PuD/h/2lWVYixXhW3EeylwlCZ3gY6uvMo6cj4jh5DwEV1UZVrql71ePelylzydr3B71/sgah5Pr2OlNNRlXapTs9b77KOeHdzcGn4N0PDe9PrLG91G8jtlCAZdma5h3Ssj38njnmoerr3hA08HzTTUev+HZc7h0ah4L9Qoc20K742J9s4Wb9xr7jkuu/a+tHTK8k7hkMGIedlwybH6M8gEZFTekZXpHbcv3xslwmACF++wFhGT6gOx2Unx/yxukQDd/UO2hQYj8US9ucya2sxOS3TACZO3bkXyg4n6ozIeABe2mzvcTd3PJXmhX8zCG1Q22y6WkJItlXyzjoqQvMxQECjqYJd+D4IdghL8TICXmipJt4X4kzIu6VuKyrin6WtGLalvNnsj8bpsKJuf/a9//rWhstvD7d3sIwhg9nze8AN2OC5ecj1ARvqIoRg4RNpsubj9egnfKhX+sj2DaBz009tPawfCyJ4IQAhMNRvTxD9LNNA1I9ivDa46r9PfAyc4HvZ7029dxQK7e2nRQH1cDkGHAgdvp8qf0uf78JUX63g186P2yQAhBTBZh3fwsAhANPliClTYt/A/HP48/XXkRp7E/WeRH3R+U382/fwbRVF15C7X9xH9HCU0I+GDmg3NU87+iGNZcSRzSh8nxPurrSI+Hg/I6mFzHfu6O9+8z6Y+d38l/KuNq9ZqH6VIehWPaPEwtah1Ue5jjyrYsXKxW8Vh9ClHTRnsF+MpLPcC3cOV2WS7hb/zVpyT7MV0tIefYaGy1sLHZeqC4pPtv/H37gEzikoMZWelxpWV493L0vShW6eOOk93QAETvMypTYip0MTuzLcObtaKlL9p8z84l5oCABIO6ZYIQvskV+KQUS4BIkqXI+uKkdEq8MWLF/ZguS3mUgBZmMbgvsx8EICzhYpkVuRxepFzXZ0oiKScrowQgiQxvzLItGikWk/1yyiBRjpc07idcFCp32Ulwk/h0KGK9ukkJUGl0lUQwS8VkFRb4o3/+3Wg3Wri50cJLmy78MIbrRWh1PHS7BCA+Qp5bFAvucV0fzbYrjqNbi12R4A2nA4RX1QllSe7qIN98z3YG15DOfqS/41ouB3N7/f5BAREThGgZ3gcdV1njZKZQgjkOt6/jAB4kaT+Q3bgY/Ow0CNFlVzr7oUHEbu7nPM6/mv0hbNwIhAOi2zAQYqpcUTWLpVtmowSwbrayy8jMHO1lnj/M/hDw8WwdUakC0PvDskG5XVVqFQ3uARzyLMcqOaqkk7EE5Xn7HcRv9XaAkGH3q4d5HVnH5mtZErZfbfNjch2qdyfjajDKDyqAn8yP0eNqKpfD8XIZp/JVlHp5eOsO/vSVJp57uyKd8c1XLuLC8VlRwNKt02g/UFzS/XxfiOzO353EJeksZ/o+/zDjkvR9dxgAySq1Ms9zt+yEue042Q9unwYg+hiak6L/Trun83XJgPBmml5ZHpZS1gfrBh6TFTuaBiFyg054IcMexlmvM7MgjQpXJIxzBZQrnQQgDEJYhpGQ2OV3ktvJ1+B7lOtkORWzIOIHEiG+00C82lJAhTK89bLKeEi2I1JqXEaL1ql+ZcMq5OXV2PWEeC4Gg+Z2ibyufukv/vX3oLPVQq/ZxttbHax0++iEMTpuiK1WH+0uv6tQqsjIC6E8ca/XR7PZFQCC0x6cZ1QJFzkgBAnpjMWw0ip9Dr0g3LYj0a95hvLRQn3AEzkowDGqb1mCdVDjqpMMC37e6flBnx3Ug2/UdXz7O//1jixEGkSYkrgED9vffRTgv3z5/tIrbVyoOSDm/gQUzGJoN3UThKTPkdux6W2163oahOj9yAE5yv1B8OF87UmV/ZwrqtJHCkpQbpdkcwIQrgFoI1QCD5ZIlhxYOUuMCbHuAr0WorsBzn98bcdXlnW/OsxxJffIA7rvTq5jL0+Z4dtO+mPndzMZV0drXBXDAs5UKrhcqWPaz+Ptax5efrOL526U8aGnz+D4/BSWZ2vyo9uDxiXXf0GtXJEDMolLjs78YAlWVhulhpWW491tdJuAYZTTeRYASW+fBjOam2Jd/InC9hL6bgiPN6SqyvTt2kwwYm6cBibaKyN9QOfZk4gFMFD+iZmRSGU9CEBIDBdFXAvxGp3GPRWwUBmrVkDMSJ9EcTq1b/ZEtQr5HKwCgxpFUFh8RQYAACAASURBVI9XmkOvQZ+j6eORPs8/+NGPoF4dlLWsNtpobTax2epi3fXRCSMBHa1egM2WB9ePhYAuqliw4W1tSAnW5lMVWOc82M+4EpC0/3JQorZbRoMAo2DIxO7WKekSLG7/MMAIb1S1JwaA5yDHFc85XYIl13EA2Y/098f++LarH5eXRyldaRDBUihdesV9WH6VtZ/2CNFgJp1B0R4gu/Vn+n1NXjdBEk0SbTtCtTsoMzhq/bENPlhKtVBWvh8E6m6AeJ08q0SDnnLYLKGkGhbvWmJqqiS50Q0ErFCe14KL6LYn5oTj3q8e9bgy++6o9ce44y6dhZxcR/Y39yjvV5NxtfvoHdYfmqReWD6YkqyHMT++aX4Zdb+EjdshvvSVHq7cVAHZ1z11Go+dmBPwcZBxyTu/sCXHX/7E4Hk+iUsOf57PLHZ2nMQw4JF2MedOu2VBTBUtiX0SIns6o2GeQDq7sRsA0cfdBiB8eJgrHrs9uEsFoWtst2cXgFwZ+ILy4dvROOEZIGZJnXLD8z+mAnnzfevEjChfidJVUua0DTIINpImbuRcIWUgohWuWFqlOSDtvvLt0OVffR85L0TQHnBYZn9UHWwYaPquK6e2P+9b3ncR54/NCsmrzJIuqoB4PhrNjvrp9LDV99EOIvS8ULIgbTdCqx8nJHQFQu5dv43NhTowG8E65cH+QFeO1X1TBVuc5GYGYzegwbhMG7Jz/4vTgFMEXl+5vz8IRA4SeGQR1+tPq5v4oxhX91/h/l7JIh726oEoWKXLoLIyIXQ//+cVpWiVBh/6jMz9tJRulgmhzn6YYESXg2nCus568NhZ4EN/JkHIVDLcj1J/aODB84wRixQ2anlY5USkguVXqz21oOBYsGqUxE64WzTRIh+E5ZjcnpmRtoeIYhfNPqygLyCEbfrv3cZ+7lf7G0X375U1rnRwcpT6Y7frnVxHRt/u4zm42/c87vuT/ji4/tDgQx9xPyDkYffHM4tzaKyW0V+3ceOaj+UXB3HQw4pL3vn3G/KVaAAyiUvUCBkn3h13Hu+2Xda4SmdAsgwJedy9mg1m+YGYSlqjwIuZCRnGN9Hg5rkfLoiT+zYHZBjgMLMewzIg33AeaAfA7S5wd119nXzgZ7VaMYd2PwD/Z4tCFajeB1DmE8dy+nZwW5HFZXCSlGVRMpfAQojrgViMcGVUyqq0JC8zHQJAApVFafeRIxk8pRSlAQiv40R5Bn6vCHctj3s3IrzySg/vv6VKsD70njM4NlvDyYU66pUiCnl1DZutDprtHlr86bpoecyAxOj7EbpeiEY3xGZHZTb4NxsByIYAkBD2KX8bgFz/gooUhwEOM+sxLAPy3uNALwTEMDpJ9BCgZLVK0Ua3H4H/s8WhIueNC1CywAfLr3Q971EYV7tNcBmvQ1SzbsAVl3O2NAi5dOkSzFKq3/qt39rOgJjk81Gfn+Zx6G01ACGf5J9u/ogYEGrAwm24nwlOCEBIQDfd2PWxCEB0qdZR6g8TgGCmKLwOi9kMZjop9kB+ly6/qibKd3yfGRA6ojepAOMBLNmiQhZLMfk6+VlND5YHRHebAkDMdlD3qwcZV++W+TG5jsEomIyrnc/zr6b5Udh00PFCVLnAASC3qP4fN7M+7PlxUPPjsOISDUA0B2QSlwBHYZ6PAiBm1sMEFHo+Zr1mztX9Gg1mkdF53GHH20FC1yewW+bj8gLwmlFezc5ge72p9MCfPeniL26pjMa5eR9furNTFlaCvQScaBCiP/uNTwY4XnNwp53sQ9fyWiLDSwBCIFKkJCclfCPErAsnn4NAg6CDfBGmAfiT8DzEoJBBP00NSUbvByiyZjxmSZT6ZAKQbzxvYbpQQuBVUXNrqHoBvvKKhfLvqQq1r3/mLBanqzg2V8NUpYhqchHtXl9Ax1ari3bXRcdluVWIhh+qsqsgkh8S0glIaEjYanexstLAyvIUSic92Es+bpxTSEGT0PV3slvm4/Q0cCMhGHMfgg+2Gx1lXHhxMcDVVQWUjk2HeHN9QFrXn6HBiQYh+nWCkWFAxJT05e90TGdbrZtDefD7YY4rgtxhDxJT0pe/0zGdTXuGRAmfbxgI4bYEIgQfbL/xvhdwuzVQv+Jr45LI9beVJqCnJXfle05J9/I8fyT8rBwinZ353o2PQpPQ9Wccdn+8/bkF4XxImyspqV2SysU/iPrVsVK8ovgEGzMjNCQk58OyELPkapMIu69eqxcQc1dmS6mMt0mfnj4sL94BQg7yfvUg4yo9Sw67P/Y7PybXob6BybiiZddOBcevpvkRrgAJ9VNAyA6VrAd4fjzo/DjsuOTqL6q4RAMQfT2TuOTB490HmR/DSOgsk0ob/qWzGuzDtCN52owwXYbFfXYr3dLHNTMmeryY/BOzXGs7AzJqoujMB2+yv/6K2pKBGoO0Dz+l/iYAoekb/2ej/v6Z6RDXG84Otax0ZoQ3LXYESxFYAnW67oiHRjeClC5tc0YYlJCULgaGifEgpXkTR3VyRejPIQaG/F8sAmgKQj5IBCeOECbBTLVgi9BVy1UKVoVPA9/1HgfLxRr8fgXnnCJefSvE73+5gWdfqePK48dxcr6OU4t1kbcr5h3kHEdkddvNNrbaXWx0+2gSfHgB+jQA8mJ0vUjiKV+XY/VD+J6PVquL1bUWts5W4ZzykHu2A69owyoCOgOS7g9zwuvMB8HGn15TWxIA0DDw/efU3wQgNBPk/2z0C1mqRVhp21LepVs6M0IQQuBhbpMu2TLVrqjIZRoUFU6XhEjfOJYtC2wGWo9qXOlr1aWA+m9TdYVqRKYxnPYQYQZEt2EgRGcx/uTrX8AXrqut9bZ6X4KQYdkOs68JPn7p6Rd2ENj5/jAFrU+8/VE1HabVZ2YpbpkZkPS4Ooz+aPziiR3gg+DBquRUqZWW5mb5FbMb/JsLC7U87NkB54qLDyzPAku0qKbBMiy+T3EKLj60fMQtX1TyyCuhRC85IQd5v3qQcZWl+MPjHUZ/TK4jW6Fs0h8P9jz/ahpXzubOO+PsmUFccpjXcdhxyRuf8WWxNg1A9HcyiUvUN7GfePdBxtVuJHQeO53pGBdAZG03yi3dnDm7ZUHMEizuZz35OWVAzqbLp9JBiv77+dNALVnk2GoBK7ECHWbTQCT0cujZKghlaRa3N1taQYvvLf54XvgRhAWspuhbNrYYhIypqhXdayhvDgKTjDZTzQmnnYDAtm0szJbw1u02nvwc8MH5EhZyFUyjglyvgPZmHi/9TAdnH5/F+doMTi9MY2mmKpkP6muzdVsd9Ag+Wl3cc320CD58qlFFItpDLxBeD//v9gNsdQK4PRetVk8UsBqXK3DOu3Au9eCxfMyx4N0YBLy6fGpYf1xaUuXvbO0usBkr0GE2DURC34ZnK8DF0qzWTg7TfQpa+hgmD0W/lgYd5ucRgLCZwfxhjyuej8lv0uebBh07xmdLXYe3MOiPv/nnA2ncdJ+QfP4dFz4gSbpXGy9Kf3zzkO2HkcxrSULAVM/SnzNKwleDEJ05MUEIifFUzJpnPVLSDrM/CD7YJPuhsxr8P2/Lg247u6HLq7gxS7MIUuo76zrjOx1EK11lVijKeSXFCXEsVY7FHx7nphrsLMf6jv9hZznWg9yvHmRcvVvmx+Q6Dv45OBlXh/P88O8Bng84S/c/cff7/HjQ+XHYccnrn1ax1Ml/MvhOJnHJ4Ls4rOfHbgAkXYY1zM8jnQnRVzbs9ftnxuCVLJldvptFSNfntwOAcGO98psuR+HKoc5u6O1YbqU7gGXYf7yqTobHuLDsCvBg43sEHLdZppWS7jVvtuf+t7wEILZtwY8tCeK5KHqTUpwP2C7N59GLLMSWBY+lRTFQqeRx/W4Lf+ff59H0SnhvrYwFFHHrbh4lr4iX/21LlCUunprD2cUZzNcrKOZzcn4knnfbXXSaHdztuNjseegEkWRFCDpYcmW2thtgqxug2eigX/Cxeb2NxnvKcM65yF10Yc0GsHIxmkmGSe+rXcnNMied6dDZDW6ry6004KCQ0CtKwELeOzEXCPBgq+eVhclqeydxffszDfle/ZrpPWJmPNLdUk8yYunXD3Ncmedi+i6YD4dhw6tZxA6ncy2VS4+N5QW11721QfmTPs6PT38a5+Y8fOkrowfu4kV1fIISAggCmSwC+14ACD/RzLj8yvteQD3Vp4fVH3Q5F/DBTMU8yyvzEANRDT4oHkHgwOwFwYMo390PQMS3h2VW97qISUgnSX26ANQKQD4xGGX5JbMklOfd8gSA0C2diyYHcb96kHH1bpkfk+tQZccH+RycjKv775mHdb9Kn8lenx8PMj8+eCY89Ljk9U+TXxvvACA6puD/k7hk//Hug8zzSu3+RfbdiN/jZDHG2WZYRJOW7dXbsSRLK2ilS7uGAhDubIIQ/s2bgA7azHIr8/f0yen3dE19VomBlsVzPhNLcJ/LOSgWFRihoR9BCCVtORHCMEJIN3GWWaQbPTv42sDkVOQ6GeswjmHWI7QcBLGNXhBjdUutjP7Vf1vEsWIFz9RK2NgsoLNi4Tf/aAvvfbsmxj5PnFnE2aUZzE2VhXhOK5EWfTxaHWw2O1htu2i5PvpybgzqmfVQ5+fYFgo5Cy03xHo7wPpmB3dvr0n5VVyPxAOkfLkLez5RvxoCQNKTXd8ENBgwy63M39NfkX6PIIYtK4Wq5XrJ/zDBBoFMFvjQIInv7QZADmNcsb49XV6VBT70Q85871teup+AngYh//ie4l6k279ZVopYJyvArQSMp7fR7xGE/NTZF1AsjqegZR6HWQ4CGA1mzPeywIeey3q7RzXPdekV+Voit8uMBgnlBA/kdQifK0JM2V06oJPLwZZkP8wMiAAQEs5ZgkUuCI/J7MesIrNrg0JmSfhDEGI5znYWxFxMMb+vvdyvHmRcpceBHntfbfNjch2DhbmDeg5OxtX999L/FOfHunv4cclrP3h/BkTHHrqXTBAyiUvU/WCcePdB5nkWAOF3v5tfB7cZp8QqiyMybF89DnT5lQZC43BBxIgwK3jSNcqalJsZYY35YlZn6F1NTW4CEMexUSjkBIAwxsiRpEAHcZqo00MjDBEEoYCQQfEY/QUZxKj/5ZekMdjhPmHI8g4gtvMIHKWd/eatVSm/Wi6WcaxYxrxVQrlXxDtv+/jzr3Tw7LUqLp6Yw9Nnl7b5H6VCHkFIZSsX6wQfzQ62On2R3KXJIDMrYjYYK8dzx7GQdyy0XaWEdXetjdu3VrFxtgZrPoR1xoN1woc1pQAL+RNZTfMuNNl7zK8+c7Ms8KE3THuF5IoDvogJQDToGHYeVMI6KuOK51EoD1JvJpA2H2xZ55s2ItQ8DoIFNmZBCB6yiOYagHA7s3xLb8tjESAwg8JG8MGWpaCVJqJr7xFur31EtBu6VrzKctlOX+OjnOfbxPOENE5gQX6HzFlStvpJ9oPKV8yC6CziMADiRYjXeoj/IpHeO1aBtZj4iJQcyYwQnMS32wJA4oYrfDBmQUa1ce9XDzKuhn3+o+wP8xz2Oz8m1zH+nXgyrgYLmLvddx/WuOrfSe61x7ODRP25aa+Qw5gfRyUuoT0CjQiz2iQuuf9beRTzfFQJ1jCuh85Q7CalOw5XJGsspAEIt9EghL+bWRD+zc/ZBiDDSJGjAIgZyI17Gzbrz3VdpQ6U8v8ilOxHqZRHhWTvYh6+rwJygg8FJiJEzICI7u6g2QQgNsu37jcR6tOXo9VTgY6dQ2jnhSR+d6OJ9/6MjSm/jjOzDqaiAuxWHjdv+HjpJRfvvV7Fe84tCwg5MV9DpZiXDAg9C9quh9vrTaw2u2j2PHiBAh+yMpt4pJEqQhDCc2VWZKMT4fZKC7durmBjZhrW5T7ssx6w7MOqqP00ADGJ3uZ1jgIgwzIUo/rGrOfUfA+z3Grcfk1vpwHIURhX+70G7kcAIhPJIJFr8MHXNQDR2+jP0lmSfMnbUcLF97V8rwYOBCGrVyEZDHKlNABJH1MfO12OxQwIm+aWpN3Q6YKu22H1R/SF98gpECBguqCyFZTW5QThD9OcBCA680GhBE4otiwAwvcSjkf0pTXlil7Pw1qqqMxKNYdonZ4gPuI7bcSrXSGks+0GQMzxMup+9SDj6rD7g58/DkAd9xoPa1xNriO7hyb9cX/ZtgYf+hsrJoqR/PuozfOCfXTiEhOATOKSvdEBHta4GocDYt4Z0n4gw7Igep+0atVuLupZrukmINFlWGmFrm0jwhvrgxVi88GkyzN2Axvmisaw2nrzGESJBDdLFvBHiXkhOSAEHRXK3FJ+18hkjPsg1NuxlKtWK2NrqwPX9bC+puS5YiuH2Cmg48e4k0Tf3/p/VLGYK6EU5tFbzePWjQDX3vTw/M2yAJD3nF/GTLWIArMZOVtipa1OD2vNLtZYftXzhcTNmMiyYin3Ivhg5oPgg8kauqD3vAi37rXw5tv3BIDY7+nBOuPDWgqAYixO6M2XB6VlabWpdKpzr99J1vYELembypNLwL1O9orHuJ+pjQiPwrhKS+vqazDHuTaGM+VI+Rr/1iCE+2nwMVcrQPNA0tkNnSUhsGAzMySmdwjfS4MQU4JXn+cwE8QsB/U0+OAxCED09R1Gf2jwwXOxn5pTstgkjVN2lxNFfD+S8qsWRSQCyVRst5miAhWyfVKuxclG/587XcS3O8qslKCGYGWK2VPlpC6ggw7pGz3xFaGTOgHIQdyvHmRc6Ws7jP5I33cn1zEYa5P+UCPz3Tg/LMN8mNeoAchuccmDzA/zeZJWXUyXvprPVgKQpWJ5Oy7xmxZuXQ/w9hu+lIY/zLjEesqFfc7bjkvSGZBJXHL486P9endHdsEcO8PKsLJAQjqeG0ZW3y3uS++XBjwEIFlu7QJAKIGrG7MSo1bGRhF30zetrFIXvT8ByNedVgoiGoyEP6jAR6VaxNRURUqt9tPyeQeOo+ShOh0XzIB0u330un3EzIAgh8DKgR4eVLD6679YxbxTQiXKo7Ee4drbMVauRgJA3vvccTw5u4iFWhFREAinI4gibHX72Oi4WG33RHSLpG4CE/oY5RIvNcZWwltJAEij4+PuagtvX18TAOI814V1lj4gAVBIMiB/qa55rTm4djMjoUHIbtkOs0RqGGncPAbLsphdmbWAVxP3dJ1t0SVbui/M87Eddd6mXwhfqz2xU375MMeVPm+dGtV/k4+UTrUPG2/fdvXjO8CH3i4LhPC9LPChMxcsn2KjiSF/p4O6zpiwfIoghEAnLeXLfczyLfNcdfZj7rQCjs/OfABf2vizHeDjsOa5CUCsk1XF0ZBsJJ1QBakrHx8CExLPWXqlsx/clkR1ggtuq7MlNCrktne7AizEE4jlXDQqpKIWq7q8ADHLuZp9oOEJSIleVeVXLL180PvVg46rw+qP9H13ch3qG5j0x86737ttftDtvFj10O8U5H8CkDTvLysuedD5wf33CmyrTg5zxeJ2XLJ228at2/4ji0twKoC1qOISAhDthD6JSwZz5DDnx8xiZzugN8uc9NmNAiGjnM3TZVq7+YXoz8vKsGSR0tPqXNbsj5pMCoDm3iwDyQIh44KPUaBBH4Od9zRN8rTRGE34CEDqJdTKJQEiLLsiJ4S/azDBEqzdGjkk3I/BvwIgwQCAWA4iO4eIAMT1sdro4Jt+siaBaL1QwJ1bFq7ddtF5y4ZVjnHljQo+/IHHcHZuClZIw0MaCgZo9X1s9X1s9nyQM8sfxjwF8l9zalFXJ3BYfsWfzXaAe2stXLu+itXzFUSP9YATHrpFH74T48RcHu2/DHd4cLAsalRJ1ChFqjQIyeJw6P0JMpj5oJSvBiP6e04DEBLX01yRdJ94Z3aCx8McVySHav+arLGjhRFyLOGzLPRIFQhVf+jAxJtSe/bZH1RaGtJYcqWbzoyYGQwThGgXde1wTuUs7s9yLPp6XFrIlvIdJuNL8PG3vvJ9227oPO6/mv0hdd5rO7lFj7I/bvz2Y4je2pDzsJ9dgoCQJsmNlspqMBtiG9K5RPK6EYBM5UUti0BFyGDkfrQ8xAQVW331O+8LLMOk4gQnIjMgLOMiqOEKgSa0Eyy/elv8hc7+A3VO+71fPci4MoNdfv6j7I/0fXdyHfkd4GPSHzvB+btlfhCAmK2wPChNHRWXPMj80M8P/bnjLsQRgMwXi5h1iqhEBaytB3jjrfChxyWbj1VhP96HfdIDZgLxJrv6/Z4AENMbbBKXDDypDmN+EIDoRrCRBiG7kdHTBPH9eIaY152VATHBhs6ApD9HjAhnpujvUcRqpy+r92nDNvOD0iCEQEJ4D5zbEVnefPgP9qAuVeyRCKGIwJYsTQLnasC19mC7137Ix+kzJSzaBQEcpVJhhyIWt2QWY5ysCAGI5oIQgJBH0ut5wgOJLVvAB5y8GAXqMqxv+5+Po2Q5aLRDXN9w0V+1YPk2nnynhPc9dhxn5qewULSQ8z3JgLSCEE2f/8fKdDCJ7+iVWEnFp3RCp+lhpx9hdb2Nd66vYPV0FcHlDvwFH7lFX1YaRL73jZ3DmTFXp5sNQsYFH6MmiD4Gwcm5mQi3DflgKmZpo8OsY2gFLSdBWh79H2NgfsrG5mKIBx1XuwWH+n1zTKaVaMyHx7BUOs+f5XL5Qgzfs1AsqgHM/tCNACQtj0vAoNtHXv74dnbi9y5/Hl/aejGTeM7tTQ6HBh/6OJq47rsFnJoK8VKSERv1XZhu7QQ76eMThGzcCA6lP177iROwL8ypEiimCbs+7GcWYZmThPyNBDBY+ivnSwQiFI8gsXy6qNKLlNZNPEKEYM7sBxcxAtY/KkzDY4gjOsEHgQl/57Hq1AP3YZ+aka+ToGgUCHmY44qByLthfkyuQ83MvZCqJ+NKfWej7rsPa1xpEJIFPnhOD+v5oe/f4y40VJgBKRRFIKfo53DnDnB1pYfeHQuWZ8vC6Nc/fQaPLU+j7sTwu64sij5wXHKmiuhyBzjuo1cK0PgRtZBY/q8mcclRmucXzvo7MiDaAT1d6pSOG8yMRpZKld5+FAckyzV92H583QQi5t9CQl/6XxDXRXFKAQOzZtE8eQEZ8oy3EAvY4IPekgVJi/4aHKf8IQjRCw0CRkgwtVDI+2ob7pMh9PTmT/RwdqGMxekiKuUCCoU8WEpFUjp/2AhACCZGcUP4Xi5nSwaEvxN4ELSw/Ip8kJjnLxkQB6GUYXmiZvWhf3IMtXwOvV6IzW6AbiuCv2nj/J2ikNCPT5exXCmgEvRRztvY8iP5aXgRWr4qs6Lc7lTZhm2pL0BVmSgp4UY3QrMXSiz06itv496FMvxTrhgR9qoBkFORV/dVoFrhwrCDhhuKY3vaidzslzQI2U2dati+aeleE3wMK8USzxYLyBcA3wMKCfAK4xhTT/K8dx9XowLrcd4bx8vDNMs05VeZbtfgiQCE510pMUYdAI8+F4KmgI/cyFa6IggxwYc+Z4KQC7/5tfJnlkLWsGszpXt38xDRwIPHMl3Q+bcJQj7Z+SiqvUfbHwQebPaVZcQb/YRgToQaKRDy9AJQycMyRCMIJOJ2sg1LqhKCun1uWpHXmSWh5wdd0jWvg5wRTj4CDFHA431IpOgU8JCbGrW4baCUg8XsFYEMt2n5ctwsIPKwx1VZsohf/fNjch3j3KUG20zGlSq53u2++24ZV/r5sdcF3rLjoJ4voOZPYcYuoNkKcbfRlxJx944CIF9z6STOzddwrFqA01Gruet+hHUvxEY/QqMfi90Ab7FcGOWP2VzGLxlxSXzORX+5j/ySj9X/Xj0L6YQ+iUvGn+sPe55fuqAAyDBuBc90NzWrdNlU+up2219vb5LNhwEXvW36fWvqM4gXyiqdpImqWnJOr+qIbn9s4enlPt7YtNBvlAZgQ4OO0AICPv8JVAhIEmlNxgD8PQTyeZracGnZNOpQp3b159o4t1TF0kwJ1XJhG3yQlK4bAQj5HDoLQpChwYneJguA8D3uS/fxPssybEdACH9YhrWy1cb7v3cZFfoEcJG2F6LthXDbMU68pSR7nzq9gNlKAdM5C3lE6AUh2syAyA91sZTfR1kyIEoSmOBDKkaCEN1+iI4bYJM+IPe2pATLO92Df8ZFcTlALwl6rXcgAEcVse/kVow//HffclT2RO9tuqqbpocsydIgkDEiG8EHgZZuhceA3caV3lYbeY1aRcwiiev9R032LG1+kwvCB2GlpMQCdMaDD79eYtynH4QffvMT8nFpMKGzICYI+c3zvyb8C76m27ggRGdPWIbF9q3v+wC+4bXv3tGhnz//qR2+IsNkgLV07/9Y+hRyzUfTH+/83Jy6lxB4NF1Y5QJiZidILCfAYK1iS3251mJFEcc5WdbUazGdSkXNQbaAdbYO+/QUQCI6Hc5bPmJK6lLhastFTPUHjjtZCUkAiCyQ0JDHKLlgTWQxB2uqgJhghOVa3I3nszkwaTEzIg9zXPHq3g3zY3Id2ffaw7pfTfrjaPXHgwCpuUIB86UC5vMFBB6w2Qhwb8tDcyPClT+pq+fDlQs4P19DOQ4QegGano/Nfoh1N8SaG/GWC9uOufaCslGZEYQxul6Idi9AqxdgY7ODO3c3sXKugv7pnpgj92oBWj+snun1j03ikqyRdVjzfDcAYpr/ZZ13Wo3K3CYL1GQBC7nXfIuiR4wCQunPNzMimT4gZj0ksxWlsocLJQtXNy3EvoWTVJLyLby94ajsBxcrCTzoMO5ZkkFQ0YT6mSH0ZsYEFnKFYEeJFje7+gst2fyx4zXM10uo10pSfsUMSJ45S0AyH74fSkbDYykH66bzjniGmE2DEr5Hvgi3ZyMAaTV76Lo+PJ6znVOrr3YON1eVZfiVjyyhlLNB5d9OL8S9lo9cJ4cLjRLOLs/g2EwVuSiUayUI6vL4QYxOEIOrCQQgBB88JYIPcgoIyDjZ3X6AdqePRrOH9c02Vs+WET/ZRXSyD78eoJTct1C7rAAAIABJREFUHDa+QiEfdU2a4K29ONLZjYuLAQgMRmU9skji+vsaBUKyzAxNLggBSD7BhloSmVgxPquOroMrs2/MccXX+bcJEC7yLgng5dVBn5oTPC0tuR9XWg0+CDzOnuB3V1ClhzLe1M2W/a/7o91T12LK8ZrXpMEGXyPgIPmc5VP6b3PbUSCEJHS+zwyIBh+fqX12RyaDx9KkdXM7rZw17PgEIMf8+2tWD7o/6HIu4/bJecXXIJDmAgXldXVGohcg7muVK2YhPFUaxWwFwUCVv4fq77wFa6kG60RVjAslsyru5x3l76GVH/SXLMY7iaKWqaCn9LEVQOE5seSLc4x/8wnNHz+EfXzqvmzIOCtZ/Pi9jqsSHn5/PIr5MbmOo3W/mvTH/vvD9AjZEVQYf+x1nuvnh9wXc2pBJL3Aqw+fXoibyucwU8hjJp9Hzc6j04mw3u7j1nof0fWiZEE+9PQZPHVqHrbnwYpCuJ6PLU8BkHWWfXuRxCAEH2YGhEbJ3X6EZsfDVsvFxlYXaxttrBKAPN5FcFwtjK78d+rsit8ziUuOUlxy4vjOEiytMJUet7tlMbKAyCiSunl8E3zwdc07ySKuZ3FOuN22DC8PoMuv9EM36ltAzwF8C6cLFt7ZtHDcyuH6ek7AhtRox1ztj7HZog6tAhl5KiPFANOImg+ijAIHmQ8nPyApX/3FJk5MFzBdK2C2XpYSLAKJLABCIOH2Q4kdCnk6pu8EIMyI6P0IWghWCEQkA9LoimQuAYgf2ygSwLDEq1ASU8Invm1eFk6LjoNWN0THCmB7Ns6uVOTcL51aQNGKUaQUKEV2ohgtL0THjyRe4ms8HWImAhBtccDvoOt66HY9NNsums0eNs6VED3egSsTXV0PW/Da/fK3Jk9DbmCVACZAOEF1IADXtgakOhN4pGV2TVL7OJkQHluDD34PS/NA0LdViRiBSFI+5lwAwreA6hMUOhost6THlTmINQAh+DAnuL5hm+ohmiw+SrnKNIwa9hDRr/suS4AS9TEGxazl9gbgg3/rB7opxWsG+po4/i3HP4C1HoT7sczgmxOy5ezIgujPNT1FzHP8d09/DloFK83lMLfTJoTfu/FRAeoff/u/2X47DUIIbH7p6Rcwm4CirHl+EP1Bk0Hps+ePwZopChAQEjizEORikLvBTCr9fFhG1fUVd2PbzyfmUh0slltyW/YH36sXYdM1/dQU0PGF/yHu5h1PQMO2jC/J54nxjkqeCBNd/Qv4EGb2xFVlXSS+M1XJycrz4+QlSOFnsgQMwPmPJ+6QyZdz0OPq3TI/JtcxmD0MMA/7fjXpj/31h3dXPQfyJeX8bXqEDHuO7OX5YR5j3IWfqxsFTOXzmC3kMV10UI1zeOeujz++tQlnI49vfkVlmz/8gUuoWxGmCo6AjXYQ4W43wGo3QLsfIY4j4aWmAQi9yzaaLjYbPaxvdQWErF6oCAdEFkanAmz+oDrzLCPCSVyivpvDiEuit4Jt4rkuxUrzQHYDH+aYHMUNGZX9MMnvaZndNPfDzJLws7eNCDUy18FJ3AeKBR9xy0HcV6uYMcumAgtBO69KqkzSOZ/1NtDtJyVWMVBi+ZE/WHiEZfMfLIITCQ5UsJwvBnB+vYfIsqX0qlIpoFot3QdAdOkVwcTqZh/FvI1igT8q2NNNZ0C0Chb3YxaEAIQkdPp/uEGMfmRhqphDreig3Q9xp+Hi0nwezvvqcGxbyrAaQYBSlJfrOLZVFIBx+fgMSjY5LQ76kaqxbHtMdRJQWRLTaB8QBofynZJc3g/Qc310eB5tF1unCgjO9+Ccc+FOB4jtGF0XmF0dXI+Wts0CCRqAEHyYwIOfR/BhyuVpsvgo5SrT8XzYDVe/HniqL9m4isLGWHDm6cGeDNzT44rvDltR9nrDlaVMxaA0+NDgJp0KHXflmp9rHp+ZD4IQNhIhT8+r8+pUIlGY0k1nK/j3P773WXlZ8y5+wFPlWsyIaFBhfqdZXh+//MxPCVGcSlb/dPNHtjdPmw6axyGBnZkQ04eE76eleglAptsPrz+2wccziwIYhGdBEEHgocugmHlgkM9FC2ZBaDjI/zmOcspEdBuxa4Dih7A4oaiStVxVxoWvNRAHibwuAQoBC+8BBCB8APM4/Jdz1NoHP5PnwCzMWltNTm7DfSqU9k3mG5WyuJ0f7ciEPKxxxezEu2F+TK7j/rvlYd6vJv2xv/4I1tSCqH7m1h8bqBmOeh6O+/yQYwfqoZn1bMpaiGP0MFXIYbacg9+1sFAo4t6Gjze2mrDvFVD1Cnjutaoc82+87wLqTOwW8mgFETb7Ee62fWx0faHDTRVjsEKBazRsrMroBxG2Wn1sNHoCPtY3O1i7VEb8eBfuUh/FpQB3/pnaXsvwmt/RJC4ZjJFHHZc888T9JHT2jSmjmyaLm+M4nfkw1anSoCINZNKZD33crAyI+ZkagJimhDsyIAQaUSeHuEuyp42CHSgFq8BWxHEuZnZy22VX22UN/BQ+9O0YPT+EQ0Ubcj6EC8IFxxjsqp5PQjYwxRVIgpEkQC//fhtO4oBO9SuqYJmZDB6eZoIswSIZfrURSKCvQYh5kao0yJGVYW7LfQg8NH+EylcEIYw1yoUcqkVHnNWvrSsAgvfOSJVG4FE6N0KrHcEJbSwQeDHIrBUxWy6gXCwgtiy4QaT4IrLKyqyMLYpKjIs0B4Tcgl4/lGwMr6PVdtE4lkd8po/ghIt4yUdciDBby6H1SrxderXbZJcbSX8nADO/C1M2Lw0+9I02XaI1bkaEn2sen4v+zICwmYG7Ph9T3CDrBrwb/4MPdV0WVUuyXvPFAA3KBq+rzxzmXzMKjMSRhbduq9UvvZKhz1mrwelAkSAkihLgnMjtpsGHVrWi8hQBCyVzCTgIMFpJloXH9xOvFbO/aCJo2wroDDMfNLfn78NAiLkdPUXOGhkpGVfJw5C/P0h/3Pu5E8L3kJazYU0VFQGcgT+5H4k/B+b4eqyAB2Vz6c9BxTXeC0oOLIKHUk75gbAUq+0jZiknsyQEF1MFASLMUsSb/Z3AhiBCBmAiw8vSRy6A8JwIeHjTIVAmIGIGhr5HnKws+Uuyh3L+xNLcif1EQMJL+s9vP5Rxle7Hg+oPHvdRzo/JdaS/AVVqc1j3q0l/7K8/2teBJd5jkjZMJSt99L08P8z77rgLcWXHRr2Qx6wovVgohDncXfFw53qIeN3BlesVOaVnT87i4lwFU5UyfNsWdc47LQ9rHQKQSLIffGzqinUCEBoj05uMJVibWx2srrewcqmM4GIXudN9uNWdGRAdK8h1JBzfYfHCJC55uHGJluEd5fexlwwI+9TMgvDvdMbCHPtZsr/6/XTGRB9Lv2+WiwkAkYd+QNCRQ9S2AM8GXAvoU0IXyOVI9LQQeDkBFCSVSvkVcQdLWARMxNtKWi51+rn42QdiP8apmopHNru2AAOuQNqOhS6VpH63KYF/vpBDuVzA9LRC9OlSKgIJCeD9CD4DG1goFSwBIemmlLPoA0J1pgDtdk/I6/JD0jjBQMjVghxq5ZyUYnV6PoqJPFf+uTmEvRBuL0QYAq1WDCtvYbHjoJx3MFMuYLZaFADCMiy6nPfDCJGUo1ky2fM55SlBrgHjGS+M4PsReq7KgLSX8oiWPAQLfUTHPMRTPKEYhVs7r8c0+Mua7LvxPwgSkoogVIrq2PV8hE4M0Ah+lJ73KDBC1bR7a2oM6AwLfy89fr+53zBltXQq2uxHHfTbToQoVOetVxYJNti+4ynRPcBf3NpZT0+uyCgzTTnPKRd8ePQ7xe2A4b6BxFT8Qg7Vrg0aEZqNmQ16djD7cOXKFQECZiM35PLvv28bgPA9ghCdRUnvozkdVLZKGxBm+YiYn/XFL34Rv3LlJ/E3vzgoxdLv//ylFyTTx2vQ7aD6YzvzQQDCbELCs7Ak6E+UqYR/AVhnp1RJFkuo1nqISUonF4Mmg7UCrLJy75SsCcEJf7qh2k4yHUmNIsuwKNhA4EBgQtBDI0NZAGEZliV/y3umHK94giTEdIKQVjKIqgV1fN5HdB2k9g9JPIc0Mf0gx5W5YnZQ/XEY82NyHWpWHZX71aQ/9tcfpkfISsvDqcdG+zyM+/wYtjKun0HpZ056IY63tHo+j+lCDkuVAizPQtCxsHE3xNuv+rCKMd77eg3LtSLOzVZwfrEuijD92MJaL8Bax0Onr9Q3p8vxjjKszU6IlhsKN3WrocRxbj9RgnXWRbDYRzwXYPPT6hlvZkD49yQuOdy4pHBzUILF0iuzpTkYWXENX0sDDhOw7KaQNQyAZIEPflZWqRZfFyPCOa7m9y00NiJMRSXEPZqCUZFGeXjwgS8SukljGRV5H2xa7Uqp1kD8LtQbCqiQd3WipDIK613WKAJ1zu3YQrMLzL7D8itLyq/KpQKqtZIE8cxiMBvCprkcfY9lTBFYu8h8Q61so2yuYCbnp8uwGE8QuHQ7ffhBAK8foON6aLshun6MaimHajmP6VoRrY4Hr+8jZ1xob7GKMFI+HznHwkw3J07os5Ui6uU8ivmcAA9qYPXIA5EqLIIiLsgyC2LL9gQmXIT1/BC8Bq/voecGaF6KEc36iBY8xHMhokqIwr0BT8ac5OYgStdemu/pVQr2ke4bnakg2GB7/zn1/1WD7M2/yRUZZXrIbfjZBB9+z5FMjZkF4fsEILrpmy8Do5nC7sY9fIgTcLBp0KGPZdZW8zVmK77zcRuWE+F33lLHpsEaW5pLYn4/w37Xq5bp94cBEGY2mLHIkuDlMbQ6luZ0mMcl+NDNBC6fbn9KjslmKmjx71EghMfg5zF7YmZZdoyZ1gAYHlR/kHROlSrrWE0F7wzk6dtBACKLBEmrF1TmgWCCAISZDQKF6YJStxJSuAJI4t/BEiyCAIKQXqhACbMaBCgbvcTp01IZETEeZJY2UtkLuqHTvJDvsXExhMfSoELzUhJgtA1ECKAEuNhqW5LBeEw/xLf9gEpXHeS44vHeDfNjch1H63416Y/998cZX2U9r2t1lXEeHMk2w54fDw4IQ+QtG/OVHBbyZczlisj1HazcDfE7X2gIR/Wv3VSKWJeX6jg7X8Py7BR6sOFFIW5tuSIKxLLzqVIsWRBdhkVfMloDtLo+Gs0u2s02Npsu7nyzhXDRw8ZPesrjbUgJVvrrmcQljy4uMX1A2A9Z4GFYBmSYj0faJNDsXxNY8HUtvWtuM4wIL/HLh4x4INmJ24sRIbMbJwploGcr4MH/u0DUtRB2IkQEWInOvpWLYVOdhvFCwvPseWHiD6LkMwN6gRBolIGgY2PKjhC4MULfEk1qbuT3YtTuKORGpSsxHyznpYZRAwgtwUsAIm7mPU9Kmfo+YwQbc1MKgBAcmG1QhmUnSlj0DwkFYHR6fZHEpddDbNuoVQo4NldBo+2h1+sjRx1eozVqJeTyDtwwxnQ/L4BiimVihRxKxTyCkFmSUIBKGNNLQsVBpTzVsNS5kVPC76TPcxAlrz56PR+NcxbCegBvzsP8SQd3rS6sjXDbZZzBfS13Pyk9PfEJBIRbYwLCZCOTC8KXmK340Cn2X4wv3VbHpgEhW5pLMs79dxgI0VmK3TIR+jPMenj9WtotWh+ThoJcKaJqCFvo5eBQXS35/aobbBuDpZWzuI0+J/Mz0wCH23BfAh0+RLIyIAQXbCyxMgECid/D3Mo1/yOdAfmNxz6FP/wSBIB86ykFUP7fm18cS8pXf54u4bo09Tz+fO3FHd2nS74Oqj80OdH5wEVgSUlVSxlmInG7rXol6lbU504kcsnnoPQunc35O4GHSOQ6qmyKGQ4CDwExESwBBjasekER0HksAhlmWIRMTiJ5qEq7aFBI/x8CnrmifA5Lu2QfclISLohwT3gMfRwNXpL7GUENOVk0LYz+/Lpc2rf/Qg4HOa505xxUf/B4hzE/JtcxmGZH4X416Y+j1R/6+cGz2u/CD29LVMOiJG+un8fJcgX9Zoz11RAvvtHAX3ltWi76xGwNx2drOLkwLdUZYeij6frYEluBSKo+ZspcTFUghLL5BCBbbQ/NlitZEJZi3fkGWxZFN37Gk/J0NhoR6jLuSVyyM+NwGPfd2fWDyYDo2TIq+5HFAckCK8NABrd97oezOb4iw3trow+7b2PZKcFhdqFrSymW3yAnBAh7EaJkRZPgwy7YAkIopE8CN8NY0fpnDJxwO1gOQaGZEjGJB7S6FmrMkFBZKwRm77lwFVqRcqv56TLq06qeMYv/wfIpqkgJl4JVGZYtClg0/htWhqWJ6K6rVjaajY5kIFwvlIwFvTeq1QKqpbxkK2hW6IRqW93aU8k5OTY8z0EdXFmNUSsXBWCw0txKVgnIGVFMEJZgKfDBc8s7jnhM+KElalgCprp9NM5aKC/EsJYDrOVdLJ5wcON15UmwWyZCn59Zl6lfS2cldOaDhoIs2aJ8L1vo23Dy6gbD3+mCrku60spZ5jmZn5kGODzvxrFAgnwd/PP3XDHYzmoMKzkxv3cd/O/ojOSPY/PAiQpQywE0FvzgIvDHRgVUOo2tz4MPA73vF26og+mbh/4cHRDqchv+b5LGWXr13NzXiM+HbqZylQYDJpmcRPJPvP3R7e3TZVZ/8vUvgKaD73nCwUdu/uiOS9ZGh/rFLJUrvkfAw888X3p+e/8/XXkRc7UCNtoeTuPg+oPgw35SSe5aUwn4qLMEK+FQ6DMQZSmSwWxF9maZFc0Ap/IKhHDhgKCA6lg1ZmENk0GCj3JO5HcFUPDQ3JYghECDoEHKt/IiA05HdPCH25BPkuwn2RCj6WyIgBkCkIQMv8MzRMq7gJjGpSstxHeUTPj5H7u/1I+v72dccb93w/yYXIcaXEflfjXpj6PVH+Ycz3qWpV8bthDHLMhSuYhT1TLm7QpOFMuIOhHeeTPES3/UwxMdxVG9dHZZMiCstqYMBxdIN3tBAkBiUazkrVhzQQhAGt0QjXZf8UBWt3D9gw6CeQ/+ggf3x1TpC40I2SZxiVqUzGqPMi6ZO97adkJPg4d0tmK3cTfK2Vzvm3XMURK+ej/TLDELoFiPv5CLhc/h2+hsxmiuObB6FkqBjZLvIOhEiJm98FhewTprrlhSaclGJwgFTcdeLCR1liIx/ia/gwY82gW9EgHtHoMNsrstzKyoILvVjySzUHBsTBctnD6zuP1d1esV4WxQ9YoZBpZPkcC91QmknCmXy6FYLKBS5GfdnwUhiOGiKxWoeBw38Q/hhPT8SEx4WIbl5HOol3MoFxwBIHZk1JolZ9OpVeA4Dty+hakEgJQKOVWCzjKrbdPBGMwFMe7iF8FzI0hRGZAYfV95ghAEdVpd9M/nYJ8IYJ/34NRDWNUQjTdiKYXSk90pkE8zvikh9zU5Gebgm6sDCyUVB9I/5KkZ4BVlgSItzSfR58Hj6X1fT8jTGtToffWNifuceV4BDt3a/QDrDfWXuSKky634ui65IjjZ7WGuj5tlMjhsshGUmL4jWs/dvJmY6XJ9bkE/J+dD0MBg/r9tfEY+Qpv8maVWzEAQjPB/bpdWsGKpFMus8kvqLD/6+ifxO3/lBbz2CrB4UalpZe2TBiHpayTPgxmOtG/I/1X7WfzW9f8o5z1tmPKN2x/X/m8PZ75rkAnSWQ8NPqRsiopXvAkQjHNZTWdaGdyzgDnJbiApi7JIOCegYImUlGWFkong61JuRX5Iy1ceICzPWqyokireTijd21QkdsH5dFKfyivuSDcQd3TJthDQ1AtKDpj/Z/DECEQka8Jjbnmq3IsAiPczZmnDEHGjh3irCzRd5I4XEbyp3Iaf/NygB/Y7rsw+HLc/ZJ4csfkxuY6jdb+a9Mfo/phNFq8ps/sonx/slwddiJvK5XCmVsG5WhUXqzWJz7Zuhfi1X21uA5CLpxZQr5YwXS6iQm5cHKPT97DRC9HxQuGjzlRUKRYbAUizFwkhfWOrg1s3V3Dz2TymLoewLnh4+5+pKgPK8E7iktHg41HGJfW5hMOYfGg60M+SxDXvDbspZA2Lo/TrZgZkGO+D25rKV1nHlAwIBykNBS3G3l0LzQ2uXLIcgoowFpgDmKL61KajSiO4GQmaJEhVgMZWLCI36x0FQkjs5so6VyZZ3mVFJJdasDxHgMrMGg8MvL4+yDaIAhWwA4Qwg0HDP+Fx9DxxEqdzJxc/CzTnKedRIsG2ZIv6lNlIdmdJhwAQl5wLxfGgAY9WA2UNJF3M60UbVXvgmnw3V8axQHVwo0z5XUtUukjssjwbFXJiEwUvZjrES4QBkXZvJvlcOCD0RFElWP2AGZAYfhAJMb7b6aF/Lg/nVAT7ch9y0GIE98YgvUeJ205i0kwQoFOgutxKgjIDnOwGPvT3k2UyOGzAEZSYviPaD8QEOabClj638vlByk2v6qRLFLhiwIeASSLXK0YssyJI+LrTwB8l2QpK4u7FjyHrmvRDh4GjWZ41rBTGBFIf6yp5XBMkEFT86zkllr52XYHXb3rv1+Ebr37XfWCC72kQQsAhf18FnnsG+O637wcf+vw/P/fT4i9iyu2+8MILOPm/A/cSu4ofCQf7a58Q7v/L05/Dlzf+DMVG4hppEGZ364+n1lz8xh8A4R+oM7GemoMVFsSvQ0nmsqbPSRSqckoyNwEgFrMS5IMQaBBAJD/C9+BrBC/kejATQUDB/ah8RYUrZhRZPjVXUkCinKhjUT2L4IReHQQ7zIBoMOOGiLf64pKubhAOrPmSAjGVnDyItQ+R1DUTpNCrhMcUIEJpYA+SXg0D9Xqnj3izp0BUngsaDuLr69vDygQiex1XO+5ViUHZbv3BfY7a/JhchwrQjsr9atIfw/tj2c9v+3zwexrH6yP9DNnrPD/IhThmQU7Wyjhfq+D55TqKvTxuXgvwh19axeqrZVwJczi+MIVKuYyl6SrmakXkbQtduqN3PHChg+zZZL1IFmg1AGFZ+sZmG7dvr2HzSgnOOQ/2Uy6ufr+KR479o0F8NYlLDj8u0RmQrKwC+8vkYzyIGtZuxx+WfcmKvTIzIAQgW56atMxOMMC2XBtuw4blW3huyULYt3BnHZgOKC1mw0aIZgeoV1WsUItj3FznQz0JVFh+xZV/GtQRp1C6lIGy7yDscRVPORNblK7xbfRafURacaaqDsJsCMuU+LofhFJ61XYDUW2A7aBEc55KXlKJ9UoOJcNlhwGG/iEAYXBDJSyqaPFv5RVggdwVTkAS3qecCLd4fvx44a/GKJQclFhClbORL+SFvE5fFGIFdbE04bMlgyPbOErlSwBLAkDIGWEjcd5jHTpL2/0A3XYP7vki7NMhrFMerOMk5sbovDHIwOhSp3RJFbMRBBEmiVyvTrDMiiDhySXg1SRbsVB3sBefj6zBo0ELAYlZnjUsJVu7nMP2uDIOqEuePvyUepElVBqEMENB0MGHORtf//VXdp4NgcIo2VjzPb06bR7BfIDo18dRN+K2nwj/J9klK0vx+fOfwrUNlQHJcjDXn0UAQoleen7IsYZkPtJ98GlblXBpl3TvM8DP/uzP4geDf7gj22KCD30M+pJU2/ae+0OvflmX52ERcVaKSiqXagva40O7b84WYU0XmSJVgT7niChU2YhJOCfngz+6HIvzksBjoy/lU1IaxawJ5zfBAzkczGAQsDDFSOU9AgWCBGY5OK9YokUAQjDD43UCxKs9xSHhPJ8uCggR/xCCHu5jcuGYsCXfg1K/JKvLsX1EN7YUZ6TdVyaGSvMbdqWIuEflmQLCF69udxGByH7G1btlfkyu42jdryb9kd0f8aqS2i1WVVBtAhBdtvswnx8HsRC3VCriA6fqeHK+jGq/iI07wK/87iqC18p43nEwXSuhWCpjeW4KJ2aqqBQdEeBpdF20XR9BFMG2IkXJs6xtAMLFXQKQO3fWsflMGdZpH9ZxH9ZCKFkQ04hwEpccflxCADKs7dcVPX28LKK5uU3a9yPrfLIMDs3tJAPCFxiEiYomMxYki/s2/uoZG3RDv96wMO1byPUtNDdjvLNCMhNXOIHFXIxOjwM5RhTGaDO5QSNCrhomzuhOPkbkM3vCOm7yRQhKCE4sKe0iIIm0WzEFaMIYZ0ohCrUybKpXBRE6XqQk4/ohSvkcji3MynXYrqohMsu3Oh1eiwIhPBeCDs8PpAyLrVYb1HJTEpdts1hGhwGImJjxxxYAQqUsmg7mbBtb3QBh20I1joUoz/IwlmAReJTyjoAQAg9RA7WZ+WAWZqDu2XEj2LYtGZDWVgudcxXY5zxYZ3xYx3wBRu3XArSDnUR4nl9awYolVBqEMENB0EHwId9FFfjTazuHA4HCKBlf8z2d9TCPYAIQ/foo1SwCED2u0gPTBB9LFjAzBWy1VKZDg4+vnbOx1rWF+MumS6bMTAUfFmm+R5bLLPcf5TMydCYnb+gH+g84Ow0Hzf10ZmNY+ZXeltv9h+Ofx5+/8aKAD2Y1NK8jy3Twox9VwOOzn/2smA6mAcj6ulqR1/tmARCWYr1x/Qt76o9f+zsACeYxESNl68oOrHJBSOPMbOhgXbgTlQQIzJZVKRUzJJZSrZKbChfPmMmYKiiVK04KzfdoeLC6ASKqW1Eml5OHWQtmPzRg4ZnzM8nxILiQRQgFQEA+Cf/nbYcAZbMvIEQACQEKQcx0QXFOCH6YwVU1kttZHCkdE45JiLipPiPedBHdUyVXBET2Qg3xRhfoJNwRXoPrI765IZuk+SG7jSn9fpZIwlfb/Hi3zPPJdQBH6b570P2hAYieezQbfJTPD/OesJ+FuIJtY7aYx7FqCR9cnsO0bcFdtfGrv7cG/1UFQOpTVTi5AmZqJSzPMAtSkNttu+ei2/cQMLubrMLojPDNDV/sDdY327h1cxUbj1elLNw66cNaCrYByCQuOTrzY1wAknYjHzcbkpbhHScTksUJGWZwqOeCAJAzdXe7zOXCCeDSlIXIVz90QH9rw8L76hZurbE8y0I+tFGFa27IAAAgAElEQVQi3doD3twgBwTw2w7a5C4EQJEmgFzIZ6zBeETXhkc8XuIjwv/FU8TwFVGJEeVJEsQ4XVTZgG7iNr7VG5RJ6ZKtUQ96+nxIYEGKi39/UJ+1791iQerPCT6mqlS6ykkFRhha2GgGcr5zPVuyJqLaE8cCTkoFR5ViJWXwjkWQomV1VKzDU6AKFvksW5stNC9U4Fz0gVMe7GV1rQQgbFkkcC2fS/AxawG1CtDuqkyHBh9P1i00XEsI5Wy6ZMrMVBBspPkeaQm9UZJ64wRXBCDmuCKw4Cqx2Zj9+MZjwK2uAiD0q1icCoSj8tt31ZZmqdS4ikGjzs8EKPr3i6XcUInVTi2S7AEDRWY2dBvG73jsIvA9GVwO85y+d+OjsBv3q2d96lOfwq/+6q9ic3Nze3MCEGY62Ag2yAdZ+cSgTO+Tn1QAZpRjugYge+kPAhD7qePAbEWAA38kgKdUrR8h3nJVsM6FA743X1b/U81KAIjKgMgPlVT03zIhE7DQ8gV8sEU3Wwq4EFAwm0LgQL6IBgcskSL5nOCA2RdmVxIfEVHDItBnlkQDEG7LrEc1IbLz3LgdARB/CEQ4P3k94gGS3CjISxHX9J78EHBQSYtGiHHDBVY7isFJQERw3Ogi3uhs80LMrNuoccVr3kt/HNX5MbmOo3W/mvTH8P5YdHcq8Zhmg+M807jNXp8f+rgHsdBQcXJorhdwulrGxXoNRd/Bxt0If/LyJvz1Ap5fKWJhto58oSiVGDPVIuZqJRRylizAdvt9hOS4JhYKGoCst3ysN1ysbXZx994mNh6rwr5wPwCZxCVHJy7JAiBZZVdZjud79Qlhv48CJKPMEM15lVmCRRlerrgxGGTTpQSP14A3GhYukgASWXhzy8JzUxb8jg2HpVibFm5uWIj6QOQqh/RmM8CpciySuxtNSzggVMui9FujT8WoBIAw1jaASERJXMYoLMnigqnlSMC+2FbGFevdEL3YRjdZDSf4uE6zxKTZlNqMYhTylsjPHQt2yqTp7TTn5PTlWVkVsFmKfjdZ5Uw22jxWEZWvk4ss86KWdi7JoMTodwN0XQvLDQe1SkkCLXJKeCy6qivFq0QZi2lOfX7yi8oQEYC0Wi7W1ltoXK7BOuvBOqVWGniTmr6bw3I12C6fIrBg9sFsBCBX5oC1vgIg5byNmUokyhdfVAuyAjBM0ti4N9hh25mARP9+omAPle6lElbWuNLjS4MRrWIVhzbK+Ri3e/H2WOS5aACiV4VNvgh9P/bqzZAu3zKJiFnqWQQ9OlA05XazAn4qXWnFrGGgQPt+aGK5qWpFAML28z//89vdoAEIM2dsNB0k/0ODEr725S9/eahPiPYIYWlY+NvApb+3c55n9cerHwfKT8+hn69Qg1jczUW5is7hAkCSAJ0ghABkqQJrJslYEHAkgb3wP1jiRD4FMx4Jf0wAAAEF+Rwsw2JWg/tRIYveICydqiTu5kmpgKhW8SeR6JUpxW3JA+F58YYhvh2R8EAEPPDzKOFLLshcSQEQZj/EkDApddQgKTE1VAaGsQJY97oq68JMJsEOVzK2evIdEHzJda22gOQ+lcUJ0WPYnFc6GHk3zA9e1+Q6Br172PerSX+Mfn782RcUCCH4eNTPD37ufhfirG4FPTfGsWoRj09XUQgddFsx1lYDvPZ6H+jauHKrhKW5aRSLRfgR5XZtLNTLUkZOtc6+7wkAUXw4rveoCIUyvGtbPdxb7+DeahObl6o74hJdgjWJS47OPH/miZ1qrWnwoQHDKEWsUUT03eJFszwrXYqV/mwea1gGRXxAdHCnP5RBnjh96nrpGHh8CpjNWVjvKDDCLMUZx8Lbm8ATZQvrGw7CfoSX3lYZESpjnZmyYOcIIFRduByPC/P0CSFJlaVXBB8sy6IAjRNLiZIsR0YWZq8rAKKBQ3m2kJgtW1K7zQlEdanSTFHKoaaKakLlkgqrLk0Uo1BxTiQbY6FcIG/DklOQo3ORtBiDIl2LUyy9ymGq5qAT5ITbwVZ16GAe4+aayiqcWy1gdkopY/WDCGEco1LMi0s6QYhN+btkotsWMyRKljfwQ7S7HlbX21jd6KpUJ0uwTvq4XVJAKLyqjAIJMth06ZP5P1/XKlZ082act+7F2/vwfQ1AskwH6fuxV8+PdPmWSWRPZ1MIPvSD0BzIelyZrzEApoDBRv9+EEx53dWW8vgwuSB//TGV2RoXfGRxRrh/WgXFBCDmihXnx5n/+En5TNO/I01Gp8KVKdmbVVpFQECpXsr5arPBLBBifkcEG5wXel8NQAg8zJaW6OV7/KyfOvuCZFy+1YeQyr/9H6m9hvUHsx/WhUXYx+pCBhe1Kf4wNcVsAOH0ek8F5wQgVKqaZZlWwtdgFoSDUitdkZfB8igCBDbORzcBIAQUnGbMKJLPwVItfiY/h6/znkEgQYI5sxvkiZBTIlmJvCKray8Rub+oUi0ho/Mz+R7PPcmqiJmhVrwSb6OkFEsmqY2YIIXmoszurHTlvFkaKfwWZkqSayBAiW41EN9rASSqG+pYexlX75b5MbkOJQd+VO5Xk/44Wv2RXuDd60JcqT8l1Sjf+UQJhTCPt27ncG/dw+pKiKjhYaVl48rVCk4szCCXz8saC2OjeqWIqVJO1o2iiCpYCoAw1tJCOpTgJQC5vdK8Ly6hRQABCGV4J3HJQPb/sOd5GoDIs/4PLTEkHAU+srIf4wKR9L5mViRd6qXvP8OAh35fAIgO6Fj+ogPBNClLB4rrfNbGFmZywIsrwPsXgLVmDlc3Yrhr9MbwcYzP6T5wp6mAhe8qdRzJcmiCKv+WMi1VbuXYofwtACQBKUE7xvSr/jYAWXh/CVFMnoUDJ2+jx+yDEMrV5RyvKW+SYi6SCdhgzOPa6vg06qNqVwmolCwQPxIcVUrAnSDG2ZlYsix+3kbNqmB+itdoo+9GuL4ZoNWKsLUOWAXg8o2iABCaJtJ8kBUhxbwjpoiU8xWCvUjzJv8jRLHgoN3uY6vl4u5aGysGAFmd7iBYUFkbDUDMBwjJ5lkAgPEXF5HTYIXyultd5fFhckGeP6kA1bjgI4szwv3TKlomAGHWxUkUnvYyrjju2AhG6OmhH+ba/E1L6HIbfTMfh9cxDHzsiNxTHJF0ulwDkDSg0HwLndVIAxB+RtrBnBkMNoKC73tHgZr0dvPz8/jYxz62I8uhuR7cVmdKWH6V1fRnEnzoz9IAhH9rEMLvMT3PL7wN/D//ErAfW1bZj7oigkspFP9PXMslyGeQ7kewWH6lCeOcj+SEEETw97aP6J2WCuqT4J0VAAJIRE6XZVC2Kt/S0rmczwQZXLTgPiSIb7gKVIjPx2B72ZcSdKKFnZDemV3h+W31FVme5VosI2PGhICFIIRmhHyPtwzOWSmX5Dqhuk8IwNp0gQ0XVjlR5KoWlDEib1t3Woh4g9tUWZL4TnOHPK/ul2Gglu+/W+bH5DqO1v1q0h9Hqz+GLfCa9+7dFuICt4rlahE3VkrCz+22IkwhwNq9CK+8FUlccuWNCuana2JPQJ80up+zMqNWUjYDtDPgoq1aVyVHNpB77FbTxdpW9764RC+MUvBEA5BJXKIWGQ47LskCIOwbsxwqq/wqHS+Ms01mkJFRliVxTIbj+bD9+br17b+QizXwoKO0Jv2mAxPWM3MlWgd/3FmX0bxGj4cENOhSKrdVxN0bvsj7LhTzA06IROZasnawX77gyzYs0yIoYVlX0IxR+d1QAMixDxcQOTk4JQt20YJTsrHh+rg0Z+GNVeDpeQe1QoS2ZDtsrCRIn8ExifW5gppsiyUb9NZYVSJWojx1Zi6GXYxwI4gxny9iIVdC3S4gcIHmuo1rKy42NwM4d4sSLz3by2G6Vka5VITtOOL9QR1t+olURGCbIEgR0yPFgocf+Oj1PVlhuL3awkbDxcaFqmhtr8108P4rnvBwCEA0UGBZlQYYOsjXoIAgQAMQ9gV/p6eHBh/aVFBL6HIbDVTSGYusATIMfKS3TYMPvk8Awofgg44rc6yZAd1ezJ3GASBZpVem/C+v5fyffd8OoMDshwlAGOy/9J+9IG7mZhbEBBcaEPA1GgdqEnrW929mOdIu67/yvhdw6++rvYaBEL7HY+hGJ2/2x0pikE4QwnKsUQDEWpiC6EuLxDV9Oag4RV6GJSR0yUZQNi4BINuu5ZwkNAjke5TVvddTghDMTrAEKimVEiI6j0ewYoIPnjSzE4mIhJRVMYtCcjnPJWcJ6BFVLZ6ZzmIQjFCliyCFwIcZGp150Q7sOksjgCMBOsx6cN6S+7HJsrJQcU14fS1POaqTYM/SMC4lcoZTuW+ljZiS4p0A1pSqk7z0DwbqWKPG1btlfkyuY/AcPAr3q0l/7L8/vHsqQ2tyQw7q+cHjjrPAO2whrh3lMevXsVxzMBsBrWaEl2/7WFkJ0HxJlXy8r5ffjkucXG47Lpmp5CUuieNIAAnjkjCOxOKg1++PjEu6P6UWRglAJnGJemQchXluApBxy6/GzXRkxSPp19LqVvoc9gxAvvP/RKzr8H/nrZ1Ov7tNviwjH8YMbrMoGY9y3cNVejiQC9KzsVQpKIDBzEDOQmxTElcBAfI/CECKZbocWwhbFgKu0G4wo8C7AuBUAbtCJ3ZgpZ/wPCLg2y/Z2OrH4ELrM7PAn92kV4GqH+P5FGueKvviR5GvSqI4z4GcEwAX5iO85UWwizEWnTJmnSKqQQFuKyd1lpykb78Vo9UNcfG1GZyqRKhVipiuVZDP5xDBhh+GAnBYgsVqDqY+K4U8LNjo+R6anR6a7R62Wj2srHck5blxvor2iR76x13JgPzdZ228/CKNghTw0O7kPMc0ACH/ghkODSq4jeaKmK/pgbNXTsg4ACTLuJDyv69PDerCmck4iHHF6zCDZa2KxdfHIaenx/Kw7ImZ/WB//IVnYboUohMCX/v7KuOQBgR8jYBCNwIQ/p0GIvp9c1u+lrXdsDIrgg/dNAjRfxc+rX7Tx0tzRX48/JhkljQIeYWulAaxktkP7ftBBSw1YZKfIpWu6F6uJG+Fj8FAnVlInQFhoC4eH8mcJXDo+rBoHsjbADMKBCDiIZL8MFvC7ASVr1gCxQnL9CXBCbfl55NcTgDCjAb3I/BI/EF4cxBOJV+n3K4oYlnKYLDlqzKxpGxLOYcmHJXk8ymxK8aDiSx4fLclUrtUxOLnMjti8b41U4K9SELcoIXXNhUA6UrqVuR5z/wXt3Zss91XJLAnjeNqM4jkQfbVPj8m1zHc0O4w7leT/thff2jwsX0vXd7pK7bf5weVHA9iIc6MS0IfaKw6uHmvL55tXORd/HJN4hIxIdyOSyz4wlFVcQk9yXRcwntkz/Ow1e5mxiX2Bf//Z+9NgGzJzvLAL/PuS+1Vb1/7db/e1LvUkpAFgYRmQgQOFmM04RmCsBAghNlmGEOIkcUSIkYOPMbIM8BgMeFgiJmBEAbjwIAtGSO0NVKrRau76eX163791tqr7n5v3syJ7z/53zqVL++9WVW3XtV7qhNRUVU3M0/mycyT9//y/7/vw7U/rKLdNnHWW/5nwzM9iEtufrzvxTx/NuIEHZXejZoDDlK/2gowiXNNTwo64rgijgKQuIBsGACJ/aaNfNhYz+EqSzX4He8Dx1nSIdGI0wMfQopi0GBeLiKXbSNoOmgsUbaT2xGwAG6eb2MDXKu1gKwBGHcdNSVhJMu/UgFalZzphwAj5WA2k4WbbwoBfN3zzD4JfMJ9Rccw5eYwhixyfhqu56LTcNCqBli67iL1XwoyydlmJkryk0kzy0FOK+vJjNlZLp1CMZ9FOZ8zJoQdD2s1go86ltfqWFqr48qNCm6cLKF5qo72sRZOP2Im+sTrG/yOZ66GdqXhQQ4DBf0MBm3woqpY7LKfh4d9TqL77Jc9sVW7vv+7NwKs3bqvkhoJ2mOJSvRGr70NPlQOeGzKqHSdHyPnJNvjbdjbKihQidwk8yJuHUr4alOlK5V3pRoXWyZv7hMFH0pGZ8kWm4IQps3ZuPz3Jn8I4x1DztTroSaDdDrX86IABO0QfGy6EVw45VBGl8CCPAqa9jEbwfIrGg2Ws3A5v0PyuZROkai91gb4QyAg3BBDONdSLZNZ2PjCl76pjsVMyUTOgB1mP+h0TpBBaUmm/JjVkNJOA2qkxIrARHke9AVhJoPy2vTwIWAKfYGM3LaLQBzc+fIjAOptYJG8j5ZJq5B8Px7+8G/yQNi4z3obwVIdwULdjIvS4uV8LACJu6/ifEP0dI/iuXur5sfBOJLN9oPr0V8KfT/MjyQKWdv5/tD5EX3RMMfqiaLJDK97mwnFekfZL3jtuMSr5KQ6w/c6uPiaj6kvjPWNS+j7oXEJOa1J4pKVM2WsH69JXFL/P8z3zds+fBCXJJnpt2qeF8sb98wg34+dlFgNG69yQAZJ9KoTOvuKc0x37v8tBP3eBvf7IowzeIs72Lh+o/X1cW+v7YlOpYq/eGVDQrdU2NjTdHGzM/YoxjHh5EC97RxSKAYZpNopNBYzqFeBqf+cQjqdFnm743MTyGXT4gfSFq8Sz1geuHQ/pzt6GoVcFvlsFm2vKzrcK+sEHzUsrNawjjaWL9dx/a1pFO/xkL/PkNDXn9/IdkTPaT8AEufbEXc94sBDVO43DpTYClgksD99ZUMOOeqIroaH4w/0/8K5ne4rJvM6zQ3godmPT5/9Y/zls5+PnaMEEgQKj04+ibs+/dZeuRVXVpDynieeRKedxvmJ+/DS2t/F+nSo2aCCC25/6DezPRleBR8fXP2AkMwVdOhB6fKPpj+A8dbm66EAhOuyFIvgg40ZkFgAwoUKEljiFLaAmUhmPKr0sxkXuVopWSpkDH+DWQgCB746C/03nLvGxetDGgEAQYyWNoUKWVICxRcPLKkKCeiilkUAQl8PcjFE4tdkQMTsUNWuSDynqzqBC3ke7ItAiFkRKuk1PfEhCliyxYwOHdFZLtboiOyuqFqxJGu6AHemZHgwkt1JmzFwW/a10kBA/5JmF07WgMf3/tjrt/R5dac8dw/Gsbn6gOdjL78Hv9Gux+VXNjKUHPuJu/fX9djLuISqiMd/8iAuGRaQ38p41wYgPC4bhGjQH1XA6pfp2E4GpJ/BYFw52CC39J4RYdzJHeQ4PexiDFoep4mt69sydeSk2ODD7lOBC91FfW9zujS6762NI8BEOotSKoUxN4t8N4Wcl8bKShfF/+CiXMhheoxqExMokZzqQvS1m52OASAOU50pMS/MpDOSAWGrNlpYrTawsFLF4loNy2sNrK41sfKWPJy7Wkjf3ZJxqA9I3PkbZCS4k+sR5zmi/dkywCwJs8GHvU8FLnRJLd5tavP7ta1dj+Qj2437ipkHVat617ve1TsY9eogAZ0GgdrUWNBWyCLxXMuuCE6+7+z/gMev/L2bBvb08b/G71/8v8VN3Z8AvJ/ZWIVgwgYiNvjgWh/rfly8QHx544UeiV3J67+Z+uhN+1MQogBEeSFc8aVPxmRBuED5FswYsIySaU3ldZAvEhK+UQjvAZZSUS86bM6pssj2CpBgloGAIyyhoqCEAARmP0gkV6+OMAMSEFiEBHQBA9yflGmFJHQCE4IQZmPoMSQ8Drqnez3fEnI3pDyLJVbMmigAEbMg4/AunBKaDx4aM6aILMHKp4wCH8FOi8dnAA45IkGHGVX3JvBxa55Xezs/7pR5fjCO5PdRdM3deO7e6uvBEqx5imLocyo09dX/v5Hjkgs/1d7khB69NgdxyeC5sxvzYytGhDy6uNKpaFnWVoCIjjhOjrff2YjLxjjnfi2sZQq3GhbMb/8xZbaMy4DoZzrJleRD4jsb5VbtTEg0a0IQEm07GUeZjqKZDCZCAOK0Ulhd6WLsT01pFQHIiblJ5HMpMRuku2iz40nwRxWvDLMfKReFVEpiqwZSqDZbuL5UwdJ6HcurNaytN1CptbH65oIAEOdsGxxH9e9CfwK9Hl11E9npmY/fPi4Dop8p+FBOCXknbFTRsjMh0azJ+IM3A8KdXI8kI9+t+6pW9PEPn/3RWLM/ktDZXnrpJTEIJFCJ+n8QoGi2ZJhLuo6TgIUqWWy/OWlMCNkIJlQBiwDkQ69/AG+6L4V3fPFDN7mp2/4hPIb/MxcSRKx5bpdh2X9zFZFeVB6I3MWh2hyzIMx4MPgPdeQFQbS7khVgYC6aj/zNRrI4/2YpE30+To7BPVY2XI9Qjld+M4MRKZ0S5SxmMFg+pZwQ3oP5NNzQ2ZyBv1C5eCzs4zCVu4whomQ+xMAwlPCltwd/Kk1TNsUmpHbj3C5Nyj1duJMFOLPG34RNsjH8zeNhnxxTo2u4KqFcObMfbLf6ebWX8yO672Hz/JdefEeSw73l6/zCg5/dtM9h49jpAY7yeWWf04NxbO/K8HrQKZ3NmTO8woO4pIXX/ndjEHf4g5tr1v2DuCTRjTbKea47ZJw4ORf6NESOghmIfhkQrroTINJPhldLsPoZEtqHGJUIHpgBSXSGrZUePt4UbwG72Z8NKr9SmVWCD9ukzv6b/Sr5OAnxeKvHb9YP8LaTPq4ulTGGDNLtFLyKg1SnCedPiuJ2TgneuckSJscK4oBORYmO5wnXg+Ajk0pjLO2i7LJM3sflVoCFtbpkQFYqDVSrTflpNDtYeYgApA3nbAtObsMJfXvHvnmrc3MeKOFrN/uzQeVXqp5F8GGT26NE96jTOh3QR9328r7SDMgwt/Gfa39QMhe2WSHPg4IP26CQnw9yLudyghB6hbBF/UIIQhSAPPrQBjmeHiV2Iwhho1LWfzj92zddlkEA5PVPTsv69M8IumGmgIE6pXhJAg+5EzJjKFvLTAODccrbspyJQTmzG/yMjSVMJKsfLRlTQBLCmyaYl/XoA0LQwP5oAMjSrZZnMiIEN5IpYdaFZO+UkcZlloXZDjsTQmNCdVInV4VvNVfb8KWMi0R2Org3Dd8jLAmTcqu0keIVzw/HhTORD6WFN5S2xCGd46l6xjzRat/x0xeEY3Prn1fAXs6Prcz1/Qo++o3hn937udhFOo5+y3k9vvcz7050an7wyKc3iWgk/R788JeT9c+DOBjH7l+POzUuufTJdXlZNPdDo/teP4hLTHllnBdM0u8PZkAUbEQfNHFk77gyKN2unzP6IMf0KP8jCfiw96d/jxyA2IZx6pBrKxZxx7Zzrh7IVnglSXgkiZ7+MSvxRSoByLOv5zDpZuG2XBxxu3juqodznx2XWInuojPj1NwuYmqsgHTKQcvz0Gx3JHhJuSkUHCAXdLHQ8LBUb+N6pY31eguVWgu1ahPNRgtdr4vrZ4tonWzIz5ET6YElWFsdEye67QOiRkI2EZ192gZDuo+t8EoUyKj/B93cRwlE+IW+V/eVXYIVDfDt60EAwkYQoo0ZDwUl/CxqFNgPhKjhoK14xdIubSqvS8K5LeUb9Rzh+poJ+djqP7np9okDIF1yQJhQuP+Y+YOggMF+PiNO4iSii2JVNtXz0RAAQM8OZhWoINWiMDWJ2p4BJrWOIXBP5+EeLRvTQpGybRsAQiASeocIYXzJlGx1SfJmn23PEMgJiAiCqMhVCHkgBapUZUyORnYKkwWZypnMBkukaGDIMq6lBnyCj0oLAbkeLKXihOd62bTwUBwCEYIcjpeKWuKwbqS0ZSerG9c3qBgDQv+Fq71za7uh88MoKZGfjfrlyV7OjyTPpNsNePQbEwN5eyx2YD/KMf7Kmz8dewhbAR2DrsvBOJLctRvrDLseXL7b83wv4pL6Cw00Gg14njdyAHIQl2yIvwy6G/vdV/VXq71Mh00CH8TBSJL94LEM4orosUaJ50kASGwJ1tlfzavf+dZmZWRtgoKo4U6cXnKcdG90x4MM5vrV043qS32h0sb3PZzDRCqPfDeDTjWFFy57uHHDA/7cqE3Q6GduooDDkyXMTpZQymfR9em42EG746PFipROV3S2V+sdLNfbWKx1UG16aLU6aDVbaNWb8MOg6o3H0mifbKI928IEZYdH0AgK1AVdu4uT5+2nnGUfwiDfkH78kVOP30zi286w9vq+IoiwMxBR0ECwcP78efzIjffJ8LQMiyVZBB+6fZxLOdeP64+f0zNEeSMEGSS0ayN5/S++7/O9LMgg93UeH40NhwEQllxpc996ShSdgqtVE4BP5Y0aFInfpQxcqmExy8FAnU8PKlKRv0HwQUBBGV3yKZgxYGmDlGM5cA+XTAaEZVnECuRQ0CeEfdBlnSWX6234VKIieCFAaFARr2P643ohOCAvQxzOwywIgZHhkxhOiHO8bEqxOl0j30sQstyET0CiGRBmVthpOgUnmzbAhmCEkrpEM2KaGpjjEGthznEjuUviOkGKghBnrIDuUxseIKpetlvPK/t6fef/s3lm7afn7igD8+08Pw62OTgD9hm4smJKV45PGd+eUTVmsuLa7R6X1P+qiVarhdkPHMQlm+6jPY531QdEsyDP/GIbj34028uKKBDRzMcg8DEs0xF1Od8O+LDPnb0/cULvNwmTTB5+wapk6bDJPAx8JHG21n0MIvZEj2Mr48inUpjN5XAsV8J4kEWn6mBpoYvL19pYuQKUny3hRNnBsekSjs2UcWxmHKVcGmkESHseVustrLS6WGp6WG96WGt4qDQ6qDR9SWV22h20Wm3JgPgt86b32tkCGvfU0DncQuf6Zg6IPZYksrkEBORuJGnDwEcSw0LdTxSIaDZkuw/l/XJfkQwedSyPggbNfhB8MEtCbojyQpar7d72/UBI9BxFwYdK7n784x/vrWqXYdkgiSsM8ynRTt7T2fD94GfuI8eASSo/FSXIFvdx+lxM5k0Gg2VUBAksU7LKsbhMypNYlkRQwdKmbiBE756juDqmExgcKhrpWypjUZ6XwCF0I/fJ1yBIEOlcSujSxyOU/CW4SBnTQKdsyOECQgg+1KWdQIF8DZLRCUAEGHkA/UC6AUA5N7QAACAASURBVPyrNA+sI6CEMEnupCtx3+yTHBUCEWY8WL7FciuCJ1mX/7PMjFLCGbPvXAZoWhmRlRqCNcrymvIsBSH8e5TPK4KPz352g7Pwzne+M9aFXa/zXjx3P3k9eYlQkmdVv3UOzc0m3nx+YTHxugcr3nlnQMGHjmyUIESzYaOc5/rcYHy1V3FJ9es1ASB430FcYl+PJLNjN5+7BCBxylc8LhswJFXC0vFoaZU9PhvESHxhuZ1Hgc6g8xLlf3BdkeGN2yhaNhUN4rcSICa5WFyH++Rks9NOg8BDEr38rY6DxPHD+QJO5EuYRBadmgEg1655uP5aF/mvFyULcmJuHKcOTeDkoQmM57NwfR/NegPNagNfW2uh2uxiveGh1uqiwhIT3xeSOtOZ7bYnWRCvaQDI2v0FpB9oIHWyhep8vCZ4tGwqCka2AjySXg/uk2AmqYmhqmFQgrdf2+r1SHqsg9bbyX1FGV42uwTKDvB/PmUUsAhS7BItBSFUyLK3lQl84sRNh2u7pHOhZj9+ufzxHvE8uhF5IL8//jt4ZvnLskgzNboPu8///KYNA0Pt56XfBXolV0+cgHNs3BDIqenAQJ4k7tWGeHHQLFBKscRkMDCBP1Wn+Dk/UwCiZHE+VShXO18zAT/LrSZyQkB3aOgn2QUYLgX9QljGRdDCLAoBSK1tyOI2AFHFK2Y9ynk4pazhgpRzPflfydiQKO7DABC6nLN1fPjXDPgQkERAEbq8Sx/M7hQzcNl3KWO8RZiNma8BFRJUa0Y5q9IyqljlPFDKmfIwZmhY/kXAVW0CzLAwQxQBIaN6XlFumQDkxRdfxL333iv7GQZCdmt+xPW71VKhrYCIUTwPDoDIKM7i7dfHbgIQng0FIaOa5/aL3b2KSxafbggAOfShg7gk6Yv2pDNjJ3GJyvD2MyC0j6EfCIkDG0mPPW69QWaH9vqbMiD9AAg36BcsEnwoMEgy2ZIMSkEHL3J0v9x+J/vbyjh0op8slDDl5NCpO1ie7+LyGx5uvO4j91zeAJDZcTxweg53HZtGLuUKsFijx8daHS8sN7Faa+M63+6GAj0sx+p6HjpeF17XR6fVhtdoYmo8j9fOAum7mwMBCPvpB0IIPhSQDDMrTHItuI6CDgKQ6H65fND+BgGQ2+2+UgDC444CCVWqIvjoR1InmZxcjui2/a4D11WvEBt8qOwut6Mcr/6vMrss+WKzQYjug33SByTaqO8u9yfBB1WfZooICAzo80ETv9UwmJ5mBoQldSFooG8Hy7Jm84aQTqDBbEYY+AuZO1SVYgBPsz7xy2AGhdmU2YIBMOyP2QluT1I6fxN4VNs9rob4cjCj0KEjqeF4gPwMZj1EHjcDp2RMAoVbEvZDUOMQRPGoT4+ZzAePg47k3GcotSskdsmi5OBS8YqAJeR+SBaGGRkeE7e9WjHHkqUnSAbOeAH+pUUDpnhMVOSqtwxoch24RyeFHxLlhQybg8OeV8yA2PcDQch2Acion7tbAR+3GnjoeT8AIMPuwDtzuQKQmWmjXnhqdnzgQLd6n/TjivTbybB5zu00vtrLuOT1T/YHIAdxyfbmyk6fu8tf8zZxQOxMxKAshh5tdJ1oqdYgcBIn38t+kwCQaLlX3wwIO+xHDLet57dCHk8CVmwVgCQu2kn2v5VxMNV5KJfH8XwRU04eXsPBCjMgl7p45TkP3bU0Hu+kcXJuAm+597gAEAcBms02FldrePXGOi4sN4Tv0ez48PwAXd+XrEe7YwBI1w/gex68Wh2rp8twpzz4xzvI31PvmwFRUDBIc5vLtkIeTwJWbNWruJKsOKf02TdvGEfGTc+tXI9h0zvJ9Wcf272vbAASPRY1KIwjf+u6CkDsbfs5ppProcvI61CyuQablHhWZSv2x5IsloMpaZ2qWeqUrvvjMfKzKACxwYd7ZhJgFoGlRwzMRbrWGO2JWhQDexK0KXdFcMISrHMTcOYIQLLGKJAlToz3ae6XTYmaFFuw0oQvhn1NU+7EftSskAZ/6+bNWpBzhWjOoL/HGxGp240SKBoISraFWRohidOHx4GbLyCYIQghMT1UtCLwCAnjgUuA1DaAqqe6RUWvFMAsCo+HTufMfhDAsLyM8rwknvM3uSIEUtdqhrfSJRk+LfwP//KyAULFnAAh4YuwVIvZEJZnrdRlfApCktyvSeaHXj+9zv1ATpL97WR+ROdEEgCyE+DxgVOhVmrMg+HfXEpYe2ptu9Ugc9jzKOnyDz/Rn3r5K1/ZXen1pMeYZL3dGgfvkZ1cm7h77NKikZTVZgOQYfdVkmOxAUiSeZdknus6exmXXP29et8MyEFcEj9Lklz/nTx3oxkQlkWRB8IWNQns55TOdaPZkehohoGZfkAm7qxESehcR1SwkgADu8N2w7j+2u2NpfZN6i5JHK/1QtkBov1mQPW440rAop+NYhzzqx4emhvHkUIe06ks0HJQW+3g2us+XnuOde4pPOal8fg9R/HgmcNShkU1q2q9FQKQNby42BDwIUAjCNAg8bxNgnoXbdahex78TgfdZgs3jpWQO+YDp1tw726LClYSYGCfe691M0Fscb3by1Loukmc1BXA2MDDzoAw82FnXLRv+zNVwBrF9djr+8qW4eVYWdYUp04VB0IIPv7god+QU0QvETbliNhGhh+pbhgZch31C1GeBz+LeoCoKaHNC1EvEq5vO7azRKtUdXtv07icAaz76DG4Z6fgnJiQYzOSt76UHokM7lLD8B+Y5SDxmviEvylzy+wHeSEkaZPkzVIqgg8G8ZTJZRAfNgIKn8E7+2dpEgEMA3sqapFTQrdzAh3K7jL7QeDBcidyNEKnc+NAHpoe8m9K5xKIENCQt0FfEPI4qKYV7jvgWCgLHBoHCteEWRrNfjCLUs7AHc+bYw7d2AWE8PioACayv645H9dq5tzcMOpXBCBScsVGACLHlBZeCD+XZTQ+bHugYtluPK/2en5w6NF5PgiE7BR8ZI4W5XRnjpU3ff90rlbRuVbHMBDCQDLuGJIEmDd96W3zAwbtScaxlWPSMW1lm20efm+z3RxHv2OLG99W7ikFIVHwkeR68JiGnd+orHLc/Bh23uPiq72MS17/zXVRwTqISzau3F4/d20Z3n5cEIkDQr6G7Q+io0iSseC6ajbYT+nKBiHD+hzoA6JfJIPQW3RyUOHJbtMkZ7L823OFeDmMAM59JiGfb0VNZqfjmMpmcX6qjJlUHplGBq+/1saF51mOkcLj62Z83/zwGZw/MYPZ8SJSroNqrYmllQou31jD1xabaHkEHxAlrEazhWbLABCPXJCujy6zITQnPF1E52gL4/f4cI51Nsnw6oQflNWIgo919V0IL8p46K1A46A44BB9GGoWZdhDsp/6lZZm2TK8O70ePJa9uq++4/Uf6p0K5Xgw4/BX935KPn9m9aleeVWU/E3wUWl5eP9LRkK3X5kW+7NBCEuvtFHBSsus+Bn/Z9NsCLMj/JtgR5u9HzVCfPnS073lvB4CQN5yEu4Dh+BMFwyHIyyHAoPtULZWSp8Y3DtUfnJMkM1MA6V4M64hn1+tCVhgBgJjWbjkhViN5n1CRl9sGDDARiDAIJ+gJZcyqlp0F6fqlSzbABfCy+B+O57hYbA/LcfiWxT+TUdzzVyoqaCaBBLIsH/x/SCR3fiZSEkYsx8swcqlETC7w/7C4xKgwm35P5cRzPC8XDFKOgJAVmsCOpj9wFwJDvslj2W1YXxHGi1gsSYAhC3ueXg7zw/7Ous4+gGQrQSK7DfurbQGivZ+CUaSApBhz7VBy4cFn/22jcsSDBuHZkG2es6SjO9OGUeSscats9P7atD5UzWs3ZjnexWXvPa/VTbJ8B7EJRt31V7FJYN8QAbNi6hM77A5lCTDYQMU9rcVELJtH5DV9oZsZ3QQvCgEJnpxdPko3WVH5QUSNw7XcXCuVMLd42Pw111U54Fnv94AOg4eu2okRL/77z0g2Y+JUh7plIu11QqWVypYW6ngs9cb8LoBGp0AftdDvdZEk5yPriGi+36ANHysrDdx9Z482iea6BxpwZvogB4a22lVr3/ZE0EIgYmCkd71GKGbaRSQbFeGd7/dV2osOMyzI3rNfue8IX0PAx+6XRwIYbZlkHKWuqLTaJCNJVhR08I/Ovop/M38UziJDVlklXB1334GzrExkdhl+RXN/hwG3PybpUYMtslpYKAeuAjoAyKGgnlDRGfJFkubWNbETAGBCU0GCSpCECCO51WWc7VMCRQ/Z8KOdBJmOghgKG/LH1Wa4mAY1M+UjPxvKP0rQT/Xr7eNQlVofNgzFBTpXOtKhER4cUpUkxBmN+imLryPkHzOLIpkgAy4IXldSstYDqaO6SS1k5xOELLSFPUu//qqnB8hpc+V4RwfN+eSWZxl8k1aAqpcv4buhWoPhPQDIknm/X6bH3GBVpz07lYDaQaJDNKjmY5B56j+lflNi4dlQ5Kc72Hr9AtGdbwH49g4g7fiegy7XqO4HsNK5GxJ3mEvYPsd736KS+q/3tm2D8hBXDLsjky2PBrvqgxvsq3NWltRrNJ+k2Q3FIDoNoMyJbZCF7MzPRneuImig7aX0QZeWzT7ET0Zk9k87PV7ga+3UZ6xlRMYXTcuKzKKcYyl0zhaKOBEpoR8I4P2Ugp/8/w6Hr1o0v/vfuwc7jo6JQpY2mprVVTXKri8XMHXV5rodAM02z4qtTbqdQKQDrosV/EDEeppNjtYrzbFCX11ri4SvN0JD93QSiBOcleDfHuZm9qoJY5mP6Lnq5xOw16/dz1GBERsEKIyvKO4Hnt5X9nO5klBiJZdafZDQcQw93OCkH859fNYfsMTR3Vt/UAIAcojjzwiq33o9Q9I6ZbdKAGszV0zf1FBic297zBAM7+7JqUMSrIODMDpoUHLDQb3UorVMBwQEjjEgdw4oUsGgsE5wQezC1SQIvhgFoSN2Qauw2wFwQcFGRjcs5yrRJ6GawjhzHpQ8rbRBtYaRlGKvhzTRSHFCzmeAERI8DA8EZHH9STAF3UtcV63aupDLxCZaHxcBRuk+ICPHpoXUiGLY2HZFnkl7I+Ao+7BnS0IkBIZYv6stODMFUwmyPPlf5ac+ddW5Hid8TycI2NwT4xLWRrliCXjQ+L6OrevAYtVOX7NhOh1ud3nR3QcowAf2uePvtVkmpI2zYTo+klKspL2vZP1DsZhzt6orke/Mrqk16jf9Wi/UTFz9OTYpq7i7qtBICTOE2QU83wv4pL6p1oisJP6R+aUHMQl/e+yWxnv9gMgcaVW9hEPy07Y6ybJfnD9KADRPpSTov9H3dP5uWRACBKiGYt+pVXaWd1r2xL48nHNlEZLOzmzEQyNMvMx6CEzqnHkulmcKhZxb3EcE50MLr7WxnOv1PHoGwW848FTODozhsNTZfnRVlutoLFexcXVGubrLdS6AWrNLlYrLVTrPFddqeYgLyTwfTQaLayv1wWA4GQbqYeMTBE5IAQJ0YxFv9Iq3X/D60rZvN3alvLR7PgGT4TlWLvdWIK1k+ux/qfA+Lebo9zL+4olWINI5pTbJZ9DwYOe17bv4b9/7ubSKzUuVA6IvT0BBbMY6qZug5Do9eJ6bLquuq5HQYhuRw4Ir8eFn2rDOT0NZ6IA50gZYCkV1Zv4Zr/hmXImZgsYuK8ZACLGgfQFIXdDSOCuKU1iWRJ/M/tBM0KWM7EEiUDbCySbwiyHZFOq5HX4xqV8OidkcuGEcHmTpU1NBHQ+r7VM9oTZD5Y0TRWk3ItlZlSsEnlcrk/VLQb6BAgEJLy9RX0rPP6QDC9ZjZZvwBWxSMYxJVcESvxNKV6WZDFLI/K/nhyfe6RkAMmyMTCUY6e7uhDrzcTyb6yafTJLwwwIzyfL0gjMqJ61Gsr3zleAVUNGt71BdjI/7PthL+cHj0PH8esX470/tpr9sMf2xIVT8J6/gPQD5/DkP3oh9rHVL0uiGZF+b953Gshu5Rm6m+PYynHsdN07dRwKPvT8EIQMu6/6gRCV49W+RjXP9yIuufRvzZsrckAO4pLNs2cvn7sswYprg9SwhhHOo/3ZgGGQ03kcAImuHwUzyk1xzv1atvfqcFhGgye8ZCqQErVoCZZ8aY8o+2EfQDTLMopxvGvmMMY7eSxf7eKZZxt47LIZ+NsfOIm7j00L+BgvbZS1LKxVUVlZx0qljqVmB7WuL6Cj0vCwUmmj2QmEgC6qWHDRXl2WEqyVB4pwzrThPtSUL/Lq322giGEZDQKMbOhTkeSCREuw5HrsAhjhg6p83wbg2cr1+KZQqOTP/noDgETHdivvq2+/YLRqk4AQ8jC09IrbsPwqbjv1CNGMiKpY6TjVAyTJNbXXUfK6nWmhSaLr+ijVTdZRAMjdc3AOl80PMwEMqsOMQg+AsAyLgbca7c0UhKRNEMI6J0f4EjTyc0JPkBygwbzyLZpdAxTEzM9kTt1zE4bUTr4G1yNioOHgWgv+tXUEry2L2aBzchI4VIJ7qGTI7uLn4RjTQgKQmgfhqrAcigE/szMEQTw8llkRVLAxuyLcD0e4KgK9xw1YcidzCAigmp6AMJ9kemZppvNwDxUlK2SyICHJPnJB/OWq4ZBMF4y3CcEXkzE8Pqp3EYTQA+Xy6iYAshvPK/vQbuX80P3+wnPvjL1dtws+HvmTDd+B4lsOS9/tWvkmEGIHieSB2G+r+bddlpWkBCgpKEm63m6OY9AxJD2+pOvt1Ti2+gwctn6/cTz6zqc2bVp669He/8PuqzggQhCyG/P8Vsclr//bVTkPhz+48X3+jRiXDLuvuPxWPncn5zZnh/sBj6iLOY9zWBbEVtGS2CckskczGvY5iWY3hgEQ7bcHQBgk2ohuGNDIZzeZAOPhWSBdAJ5+4+ZLxQszSuARR1zXyT6KcTw0N421hQJaSy7eeK2Dw09t8DK+7YlzOHtkSsjnBTohU6643cHaes381BpYbXVQ9Xw02l3JglSbPiqtICShGxBy49JVrFCHfMqHc6IN90nzhrT+ivni5SS3MxjDgAY5u3YGhHFeKge8tLksWvomEBkl8Igjro8/aAJAXg9mM1Lfau6LQfdVHPjY6/uqMe6JglW0DCpaTqWg4peKRtEqCj50VtjbEXiwxZkQavbDBiNaDqaEdc16sI848KH7JAgZCylbAkDuOQTnzCRcvrFnAM2gWd3HGauLISDdw9vmpiIRnY0gJCRrO+R/MHgnn4KlTKJCRZPCMOhnVoJlXQQq/Lsb9MCHZFEIX4JggyvS7sJ/ZQn+q0umDOzkBJxDZbhHywA5GeyfgCY0LpRjpPwvAQizK3QxZ1aDx0MwwqwOS7F4jKJqlRJuRnCpav7nMU9kTekZx8jxkivCLA+zQvQVITk+kgXRcyqlaeSOEHwcKgIsPxMzQt+UYGl2Z74KvL6CYNl8YWgGZJTPq/3w3N0uAIkLgDVIJPBIPWhcTbvPPW+eta918LafvC5/R8GHXpsoCLkVBHXdt/37YBzmbNwO1+Nvn5vHf/f9i3K86UNF5M6a8mreO8Puq34AhNuNcp7vRVzy+u8vy/AVgNxJccntHO9GMyBxhoS8bls1G4zzA7GVtAaBFzsT0o9vouDm0Y9mhZPS44D0CwztrEe/DMg3nwWqHnC1DlxfMtOVACWulXNpVFse+JvN75pANSlA6aeapXyQnY7jWGESnUYOzcUMbrzh4/nnG3jLlZIc4zvedApHpso4PjuO8WIOWUpuAlip1LBebaDCn3oTlTYzIAFaHR/1dhdr9S5Waiazwf/ZCECWBYB04Z7o9ADIpadNpNgPcNhZj34ZkEeOAo0usNgElsOMgiqMRq9JMeei3vLB32xBmBFJClDiwAfLr+zrQWARzWjE3VfR9fbDffUGmuJyzhYFIefPn5fyKzYCkM985jO9DIhNPo+fCeZTG3xEwQaXk0/y0ysf6/l9aF/czl6fAIQEdNuNXdclANFSLXJAnDMzcO+dhXN0TIwBxbOCJVi1jpgDitIUMwzkgDCQVpI4OyQIoSIWA3u5UamOFfpmEDjwHuI9zuUEAEx8hLwRktcVfETPicjvXlpDwICd5VPMzjD7cajY8+cQvgePi/kMckjEM4S8DZZ3BSYDomBF+B++KRsjMCKAqXvwn18GWEIVEtFlHQKssERLvEVYmkVAQwAi2RaWe3kGTIXqV3IM5KmE4EP8RwiKuD7PGbMuBHUsK6OHyPy6GBQqABnV82q/PHc/ef3m8qvtZD8YtGvGg+c4CkAe/c6NN1zR2ny9p6Kf3yqVLPuePhjHxtm4Ha7HA48bgMtGAOKG6pH2NR00jigI0TKsUc3zvYpLFIAoB+ROikvivpdvl3h3EACxsx42oNDxxn1mn4vtGg3GkdHZb7/+NpHQ9QCGZT7unQVeNC8KpDFIZHtp3RgXPny8ib+9YkqTzsx08My1CDHBAicKQrQvgpF+QMSW9OXfdExni3NN5+dbHce3nnUwkc3Da5dQbpZRant49nkHhb8ygdY7HzqNuYkSjkyXMVbMoRQirGqjJaBjtVJHtd5Erclyqy7WOl1TduX58kNCOgEJDQkr1Trm59cwf3gM+eNtuIc6eOOMQQpKQtdzMizzcXICeCMkGHMbgg+2N2rGzfzcnIcLCwYoHZno4pWlmw2wFJwoCNF9E4z0AyK2pC//pmM620KMuex7wmqKQWVV0ezHfrmv/FBnoB8I4ZgJRAg+2P7siU+AhtkKQPjZIBK5nus48KHbqtlgNHtiS/fyOD/WNfK90ezMDy+/HzYJ3Tk7A+fsNFwBIDlTBkV1KQ2cmd0QM0JyIjoGgNBcL2zO6QkTkCv4YLDPEitmOsIgXVYVlalQ7jb01BC+CDkkVpNSpzVD+Ma6BxQd4Z04s0XDUWHGhJkFHk+1I8CAn8l2PD6CkFYXTtY142HJliChECBRvauQ7ilnBS+uIlgICWt5V4jkMnZmZOjnQdlflojxMEVL2zfj6kTmDlW/5gpSxibZFi7nMRHAcRsS9HleWYY1v47g+tpNJHQ9DVt9Xu2X+aHHv1sAxL5PkoAPrh8XKPJzlmMlKcPadHOG3g9JwJSdzYkCkINxbM4k7OR6RK9Pkv+TXA/yQPqBj2H3VRSAxBHR2cdW5/lexyUXftfEJQpA9FzfCXHJdq7Hfnnu9iOhs0wqavgXzWpw3FFHcnub6HK95sNKt3Q7O2NibxtX2tXLgEQnsT1RFBXy5P/H8EUBAQCD//eaDLkAEJoJ8jcb/UJOTXRxaS0lZTjaopkRghACD3udaMmWrXZFNQnb+Eo9RPr5hCQdx3e9KYXDuTI6rSLOpHJ44dUuPvu1NTz8/Dgeu+cojs+M48TcuMju5jIppFMpkdWtrlexWq1jud7COsFH20OLxoTtAPW2LyXyHS3HanXRaXdQqdSxsFjB6ukSUifaSD9cQztHPwRAMyDR62FPeM18EGz8zWtmTQIAGga+5Yz5nwCEZoL8zUa/kENlH/NVV8q7tEUzIwQhBB72OtGSLVvtiqoYtkFR9mReiPRrRzbLAseBEPu+8r5msiTnv39/3VfMgGjrB0I0i/Gld34CT18ya+u6ui1BSL9sh32tWWb1ew9+YhOBncv7KWh98OL7ZXMCEO4zTnHrpgwIAcjxCVFuIt9BiOMEHTQCZOaCYCIM+CULQu8O8jWiIIRBuZgOpkTCVwCIlF75JhNBrsdYxoAFSvyKX4dxGrczIYaoHiplcT+U+iXwoBoVpW85iXgcwtHw4VBFi6CE4IABPlW2mL1htoOlUCSLSylZ6P3B42AWhqaHFIFg6daVqumPju+1pjFCzGdCI0XjsB5IJ6EviMgT++Lv4YyFRLgjRUNMz6eMFLFwXbpi1kgQIjyQZhcOXAQLFfiv3LgpAxKd50mfV/vtuTsKAJIkSNSyK7s0JnoO4zIjygfZDgCJ9j/s/4NxbD5Du3E9knJXeCS34noMy4Bsd57vdVzy8i935OVKFIDoeG73uETHcbs9d4eR0DmuaKYjKYCIWy8KUPo9A4dlQewSLPluvf+3wm9ZbJRP9ev88ZNAOaRDrFaA+cCADrspEOm202i4JghlaRbXt5tyW6P7suvydFkUdGzqp2KyLTYo0TKwrYzjbTN5zKaLmEAR6UYW1ZUMvv7bNZy+Zwpny5M4OTuBQ5MlyXzQ94OtXqmhQfBRqeNGs4MKwUeHalS+vDClFwj5Hvxdb3lYrXloNpqoVBqigLV2bxGps02kzjfQ5tvblIP2GxsBr5ZP9RvH+UOiKCqtWgdWAgM67KZApNtx0XZNCQlLsyoRhcuogpb2YfNQ9LMo6LD3RwDS73poluPzkXtGS6++48fMfbKf7qv27Mb1+J6vbEjjRq8Jyed//64nxS/vhbWn5Hq8u8/6/Ujm5eOmV1s9S/czSMJXQYjyRmwQQmI8FbNmHPMSgAaE5ICgnIN7fEyyDGJEyGCdIETdwllBxaCfClbkNChXQvkgfHgcLhmwQHK6cDO6BpAw20HVqtDkj2iAmQuSvaVlSRjP9kCIL2TtmvHNYBkXj0l4GHmTZSFoCH1JxI2dWQ4CGZX5FbWuthy/eJEwA5JyjLlhOCY6t4vzeiltDBE5NmZBqFS1VDfr06R9rGBKsngcBFbdbngMQloRMNFrhwqGd8JteY4IaMTBPcyYKGhpduBOlNB96kIPgOz0ebXfnrtx5oNJsgb2PBoWKCYBH+xvUMDL5UlAyFYC3Oiz4GAcm8/IKK5Hv+/AJJ/fqusRB0J2Os/3Oi556SMm8338JzfO9J0Wl/S7h/ZzvDsMgETLsPr5eUQzIXou+n0+aL7Fyexy/ThCuh7fJgDCle2Mgl3mxDdumt3Q9VhupYCDyppfNJxa6eOuw00BHmxcRsBxlWVam43TZXk/0KGDtSdxkgfOVsfxtlNdrLfzeKRcwCxyuHI9g3w7h+f+r4ooXp07MY3Tc5OYGS8il0nDdR0hnterddTWa7hetWTgfwAAIABJREFUa2Kl0UbN8yUrQtDBkiu7VZseVuse1tdqaGU7WLlUxdqbCkidaSJ9rglnyoOTDrC+UYoqm7OMis0uc9JMh2Y3dD2WWyngYDn880bAQvo4Nu0J8GCjCFDbAxaqm4nrerz9QIcutzMe0esxHmbEop/rffXAYvOmTIed/dAyvv1yX63nsMnpXKVy6bFxeNaM8sbiRvmTjvtfTHwEZ6bbeObZwXfs3DnTP0EJAQSBTByBfSsAhHu0My5/+MQnMB5KMgsAOTsLlFg+FKpMUcGJClYEDcxGsMwp7cK/UTMBPPkR5DdoJoRBtr/5/rZH6RwtGxBBR3QtnyJAICeC84IghWVR9BMRFaoOgoWaZEEYzLM0DJTf5fbMflAil5kOZjkonMUHCsu4mKVgnwQuBEDCN8mYDAmXk4jOzwmWmAGhgaKUYoX8lqWmgAanExi/kz6N3iHMiMi5yGeMSSKBEUHUFJW0mBmhOWHLADgFHgQiBGV0d79iuEL3G/Xkm9rt/ty9VQAkmvn44r860juXNjk9ut5+yoDEBeQH4xj8nNzJUhuAvLhq5uG9k1Pym2V9o7gecUT0X3nzp3c0z/dDXPLSRzzJgNgAhIO60+KSaFn/fo93i+WNkmi9yYYRv5NkMZKs028uRmV7dT2WZKmCVrQMqy8A4cb2ReH//JJUMGCXW9l/Rw9OlylXIy7VZdvZR8ur4sCHflkPAia6TpJxLDVzOJIr4qFyHssrWdTmHXz6C6t45GJZDAfvOzWH04cmMT1WEOI5S+Yr9PGo1LCyXsNCtYlKs4NW1zcvP5n54B+sOHEdZNMOKs0ulqoellZquH51UcqvgnFfPEAK99bhzoTqV30ACPuyQYg+BBQM2OVW9t/R66HLCGLY4lKoKtdL/ocNNvjQiQMf+jDisqQAhPtmudVdF81xaPnVfruvvu3rNxPQoyDkJ24Y7kW0/fpho4h1vAhcCcF4dB1dRhDyG6c/gVwumYKW3Q+zHAQwCmbsZTb44OcCQE5OwZmkbGwGzlTeZBoyIQBhGdZCw5QPsdEUkJwIZhs0E8J7W7ILFr+LATrXYZbgSFlkaUXil9lCZjBYokTjQGZCyJcg2JF0alj6tdoAuE8S0AmMzs3I7ukJ0iOCh5wKKbEiwCCBfMVkMwSAiFliWo7XoagCieoEPOyTiFyVulhKxW0EFHG7QACQNCGvk0xO4nnLGCQWsqZsjL/JEWGai1kcghCWdxGc1dqmBEsMGEMCPIEasz5rdQRLpgZ+GADhOrfjczcOgHAsW8mC9HtTHQ0S7WA9f8YoEbKpQpZNOo/OtyTZj9jJvIUPD8axP6+Hgg+9lO/7gc2yzTu5r7YKQJLM8/0Ql7z44ZszIDx2/c7n33dCXJLkeugL+P0Q78YBEI5hmF8H10lSYhXHEem3rc4nLb9SIJSECyJGhHHPVuVUaBZkC8/fm1aNAx+6UlQ7OVvYSJHYgMcGFFs5liTjOJwr4EiugBknj0Ijh9cvdvCVZ2t4+LUSzh2bxoOnD/X4H/lsBl6XylZNLBF8rNewWmuJ5C5NBhl/iNlgYBzPUykHmZSDatMoYV1frOLqlQUsny7DmenCOdWGc6wDZ8wAFvIn4pryLpTsvZVzEF03DnzoOlGvkHRuI8i0AYj9AIo7Fiph9buvyAdRwEEAon9vdUy34r6KGhEqj4NggY1ZEIKHOKK5AhCuZ5dv6brsiwCBGRQ2gg+2OAWtKBFdDQy5vvqIEITY0rxx7rsXf8akwZx7D5s3+eWc4UfQQI8ZD7ZQJle4IQy2yZ3gU4KZEJLT+VafGRAG58VsqHYVSt52fTjHyoaLQTDAciyCCIIXgoR1YyAopVUECCx36pDoztSGUbcSBaxj46YMilkOAhaWWVH1imaJBBIOQQ2zH03jqE4SeiYjxyNAgSR0EsnZZzkrDu3MukgmhaCEwIDjEQPGjihUyYQlMKKRIlOEBCCiAEYQQyCWBUokxRsnd2aNpPxMSedcT1sIxkRhbLXey4DYRoT95gc/v92eu3EO6BzHqACInisNEm3goctsiV5+9htf2qhH/cCphUSlV1t9BsWtPwiAHIzDnIG9uB5xAGQU12OQDG+/++l2ikv4nUEjwrh2J8Ult9Nzd1AJVj+uh2YohknpJuGKxN0LUQDCdRSE8G87C8L/uZ8eAOlH4h70RWgDhKQPbpufoaVXcYFS0v6i6211HFnXxVhnHKemUhjzs3ArGVx+o4Ovf72JRy6V8KYzhwWEHJspo5jLSAaE5NRqs42rS+tYWK9jvdFG2zPgQ4Kl8EUqX/6aF6qBZEWWaz6uzldw5fI8licn4Nzbgnu6DRzuwCma7RSA2ERve4yDAEi/DMWgc2nXc2rpFTkeO20KQOKuxzAAsp/uKwIQmUgWiVzBBz9XAKLr6HnTLEkm395UwsXlKt+rwIEgZOECJINBDswwBa1oORYzIGzKLYm6odMFXRuvh0jxnpiGM10yMrVhOZOAjNBJXKRoGegz0ObyEERIxoCeGWwEESLdHJYdhfwH4WhM5g3pW/sO/TFke4KAMIMS1FtSl+mUssBYTsACQREd0Hv+HVSWChWwTJaEpHbPlDYRfJBATrAyWYRjp/RYVkYQxJpDLckieJKyKAIR4wHiBCzlMr4eAkB4DkT5iopWIQFfpIZTJiOUJqiS9KbxDTH2hoYvYjfxROkKcLH5H/YqW31ecdv9ND90LKMAIOwrLngnsLBbHPjQ5Vz3ie97Vf61sx2jDniHcUQOxmGuyCiux7BzvXnSxf/H6/HGPZu9AU6vlkdyXyUBIFud5/spLrEByJ0cl/BmuF3i3SQcEPvmjvqB9MuC6Da2a3oSPkica7oNSLQMK6rQ1TMifGNpI/NgAwItBxj2pWdnKPqVRtl98O01L/YhB/hCKO3eT1rXPh419rHlem3H0a2OgxP9UK6AuXQe+W4GjYUMrrzh4bVX2nj8ckEAyJvOHsZkKYcssxlpV0q8V2sNLK7Xscjyq0ZHuKcEII4TSMxm4hVHwAdfFtMFvdH2ceVGBa9cvCEAxH1TA86pDpxDdHIOxLRo/bmNt6hRtaloqjPJg3fYOgQt0YfK/YeAG7WdgRA1Ioy7HjYPJJoBif6/1/cV7zMFITyXCj6my1koDySa3dAsCYEFm50hsb1DuCwKQpRIbl+3fiaIcQ7qUfDBfghAdI7weggAOVcGUmU4Yzkgy7KlECxwA2YhFICEB8LMgXA45i2uBEusiEHavgnmxf/DF1Uod7aAgJyJYmZDzpbSvaFSlqxP7sdqDQEByFgO7gNhPX+K5U5pM4kYxDOjyNIt8lMU/Hj022ibsi2uQ04L+Rnc1reI4szAECgRgITKWIFI6rKELPzNfnicxA98Y0AwEwpNiIs6lwswCwFX4BvQwVpM7i+UkguivBgurzbhv3BVzmLUhJCfbfV5FZ3Pez0/9Hi2akTYL6h87Itj0uUgkDHomaZg5atvi6ieDHsQbnH5sKD4YBwbAIR/bfd6DDvPSS8br8dLtRXkjm+U7CkPJEkf/e4rHl9cUyd0O06JqnlGSy3tfqJxSWfdwZVLHi6+3JHS8N2MS5wHmnDPtHtxSTQDcqfGJTz/t0u8W32pvim7YN87/cqw4kBC9N7tR1YfNkei20UBDwFInFu7ABBbApdZiUEZiaS8CzUM1PWjvA0CkLefNIpHCkZ0kFFvD/JG4mzuoydlO+MopdKYzuUwk8qj6GewtuTjtYsB5i/4AkAeefQo7p+aw2w5B9/zhNPh+T5W6y0s15pYqDYkBmLFhhhDm5ekPRDCjIjhogZYq3VwfaGCi5cWBYCkHq3DOU0fEHoqhBmQvzNvURfXN96m2hkJBSHDsh12iVQ/0rjdB8uymF2ZcoAXQvd0zbZoyZaeb/t43JQ5btsvhJ+V79ssv2zfVwpATn1XHjYYYT9xJVnRICuuNE/vs924r3hc337hRzaBDz0XcSCEy+LAh2YuWD7FRhNDdVDXjAkNAwlCCHSiUr7cxi7fsu9/zX5MnzTA8eHJJ/HM8pc3gQ97fqx8GMg8MAk/VQQmSgjCciKCB5GzncobVScG4ETUzGDcqBuyOi85A3XyHxjYhx4g4qVBJM4kApfVfeCwKcWSfggeCECYKRSzQ2YwGkC7I6pczlRJpIBFlYvbKK8klPgVECTO7F0ErdClnRmLXAru0XFDBKcMLlWwGqYMkiVdprQqLOVSXw/2yWwluR5sOQNeJKOh+7VOsGRs2GQyswzNmA1KWRY5MgJImDkJ5y2Py+vCyWUk+3Hu1252Zt3O8yrui2Cv5wfH8esXbzYi5LFupQRLx6bBO/9PCkTsLMl2g91hX7JbXX4wDnPG9tP1IAiR5+ODhxJdzmH3VT8Aws5/4cHP9vax1RcN0bhk8aqLK1c7tywuwQkPzpyJSwhA1An9To5L4m6I/RrvTs7VegG9XeakYxgEQgY5m0fLtIb5hej+4jIscaT0qDqXM/UrGzK87Izm3iwDiQMhSS/GoJltA5IHaZKn0pwsTRnf8BmJ60MJ7GnXges4aDQN4fvYdGaTj8hWxsGJPpPLYSqVQ9HP4toVB69dbaL2Kt/CBnjs5SLe++TdOD09BqfrgW85Wx0PlVYHq60OVhod4Z7yh/EHy8O1RJwvQNl4jPxZqXq4sVjBa5cWsHC2CP/uBnCsjXqug07KjKP6d91NHhwsixpUEjVIkSoKQuI4HLo9QQYzH5TyVTCi1yAKQFjlEuWKRK9X+9TmchT7vtoKAEnK/dmt+4rjYoDVNi9m0eL1IKegT2PJlTbNjNgZDBuEqIs6MxlsVM7i9izHoq/H+dl4Kd9+Mr4EH//w2R/tuaGz33859fPmuBc3c4t4Peb/KZB54jC6fs5wG7Rcim/0GUhLxoBoAQY85EPNZ0rgEmlTzYrcEclmmB8JzKkypX4foSQuFa0EwLA/ytayT67XoMSvZ4jiNAli8E9OCgEIsQ7XZ7ZClaVEZcooS0ljBkLAiiuARjbiccrxhsBAsxoEIcxSsA/+ZnkUZXc5VgIPAhBOWoIsdXfnvjXrouVm1SaCalP26UwVTWkW8QzLwti3HKMPd3ZMwMfc/zq651X0ttvr+aEgalQARAO6//ZC6HDLlxsLy5vc0aMlWTwnXMedm943we7BOL4xrkcSALKdFw3RuGRxycPLr3Z3PS5ZubsE954W3ONtYNITb7ILP9UWAGJ7g92JcUn02bqf410CEBtsREHIMDJ6lCC+Hc8Q+3zFZUBssKEZkOh+xIhwcoyCNDks1Fry9j5qBGjvKHpRkn4Bsg9726iSgA0++pVipRxD6M5kA3TaDnI58/adsrd8w76dcRSZAcnmMO2PI+elsbjSwYX5BhrXHDhtVwDIOx88hbsPT2A8FaBTbwr4qHhdrHd8VLzAmA6G8R1jHvJy7UYn9ErTR63lY2GpitcvzWPhZAnevTV0ZjtIz5GUazxDmi9v3paxTa0eD0KSgo++0TIBU9EcOMHJmUkfVy35YCpmqdFhXB9abs/rIn20zYvumTEXK3PdvtcjCQBhdiRp2837So+BACQqj0vAoO19z/1ILzvxV/d+Cs+sPhVLPOf6UUdze5xKXO80szgx1sXXw4zYoHNhu7UT7ET7JwhZfsOLvR78cnHvOwJMFEU9yhgKGldwkbXltSU4EDK6ljOFHIgQYKsfhwAQAhFuT1DCwJ7lTwQrlKi1GqV6hQwecqaM4zjVsQyAEDBE3gk/F2WH8DfXp+oUQUjXmP4J+OByZkjUAZ3HS24IJ5CACvrsGADVk9zlOvxMaiYJOkIQIopXYUka+SfslyCEpWaSyaHfB98OpsQ7hAaLAmLUA4SAikpbS1WM/6I70ueVnsL99tz9Fy+PJgMSDeje88UJARb9GoEHG9f583OhpN42My9JnzdJ1jsYxzfG9egHQP7Hc5+R7/NoS/qCV+MSCuTkOmlcu4ZbE5ecKsG/twYc7aCR97D2MfMisfCP7/y4JG5e79d4967TnU0ZEHVAj5Y6RcdkZzTiVKp0/UEckDjX9H7b8XMbiNj/Cwn90D9HMJ7LIKB0JN8keVb9dJInbcJ1knh52OZatucIy2o0yCUA6QYBinlWT2xM8IK8ld/6OAopFxPZLGZyWUy6WaxXuri+1pJSrOY1A0DefP44zsyUcaSURapm5DSXOj6W2l0st3ystQI0vEDiIAIQefFqtWbHx1rdx3qjKy9HX3j+Im7cVUDnRFOMCBslD0ibsdRfAEpFxmAprDW70mfUidzuOwpChqlT9ds2Kt1rg49+pViUSGW8mMkCnTaQDYEXr8/Y/f2vx6U/MkpMdgmWAg4bnCS5tXb7vmKlD4Ht+96IV7oiCLHBhx4zQchdn36r/BunkNVvbLZ07zAPEQUe7Mt2Qef/Ngj58dr7UWrEXw9VxXIfPWUCfa9rXMtDJTchcbM8arZgjPzyaYgvBoN6BtninB5mSyQLQlWpsNSKIEGUGfhgCV3JdeBCbk8ZUMO+2I88gIwSVkAQQlBAEELQIT+GDyJgQWWA+f3IbfkGICy12pTTDTMd7No5NmaOL3R6N0pWIYeDgId/0yskNFOUMjHN7JCDIjwX37imN9sIiD54HOxTyOwERiGAo6oWPXd+kZyx0T2vkswJe53dnh/2czeOB7KdEqy44L3fuP/T29b6npLt7Hur53fQ+rs1jlHxIpKO9XYcR9w5GjaOl5rrckrO58eR9L7qB0A+dMp4gOj3x1Zf8BZSKYxnsih3xm55XBKcaaJ1uIXMoQ4W/hfzXKYT+p0elySdD0nW2+3n7vm7DADpx63gMQ5Ts4qWTUXHNWx7Xd8mm/cDLrpudLkz9ssIZgvmbbMSVVUKN/qWTY0HB719iyOJ684HXZQ4bWWbC0IAUswbUre+WeCXH19G9k7ENscxTQCSz2Imk4XXBlbWPMxXWlhf8vHoFyak+/c8dhfOzpRRCDx02x7W2x2stLpYanax2PRF1dN1A1EsZVm4NnFBb3dRbXioNDwsr9Rw7fqKlGC1TzbQOdVE7rCHRgimnNdZUk7CbAgIu/qaOcltn3ydQdkT7cV2VbdND1mSJQFoSAXgb4IPlplpy94NJLmvFIzQE4T3lQ1O7NHs1X2lAdZ7X/mgHE4UTGgWxAYhnz77x8K/4GfakoIQzZ6wDEvuuyeexDe/+A82XdhPnf3ZTb4i/WSAVbr3F/I/i/T6zddDsh/3H+v1LaVQ5ESwvInXl8TssTzcuRJAX48JKlulTHwv5OwwO6AARLIevnhrSPCuUrTKu2D/WpeoAITZkTDbIcRu8jsIFri8EJZ8cX+aKRF+Rki2ojKWKFmFZHKWTQmPIxySlpAJOTzkaMjNGq6nmQ4eAwUkZvNwisx8hBkeSvRSMtijLG8IRpgNoRTxet0AkY6HgGBjpW5Sn6GKmJyHkF8y9svmeEb1vIqb5Xs1P3gsOs/jlLC2AwIGlbUkf8Jtj3+i/dsB7HYD/oNxbL5a27kXtnK9h6076HpcWdkoaWE/x8lH69PscQwDINt9Mcpdx8UlN1bbWF/28diXxs33w4jjkvkzRbRONsQcuVH2UPmo+U4f/8A3VlzCMe/neHcYALHN/+Ju46galb1OHKiJAxby7P824x0wCAhF929nRGJ9QOKI4zZAOMcoG8BzCxtKSfYXYFRyzuaTJEGG7FvBB4HH6WMsEcqaEjHXQSZjJgWrIFg2zpbHzSU7ScdxaTWPyWwGk5kMxjNpVKs+5lc6+NqlKrLXc/iWN8bxjgdP4YETM3DbbTh+V5zQV9sGgCyxvKpNZZxAwIedAaEhYb3lY73WxmqlieXVOhaXq1g4U0Rwfx3dY010xr3eOJafBcZJImFwHxK81Ysjmt1Q5/NBWY84krjeEINASJyZoc0FIQCh7QIbQSEbebzBafOZBiX2zZf0euyn+6raMGOx5XjtMSnY4GcEHCSfs3xK/980sU+ciHsWyGckoROkMAOi4OOXyx/flMngekpat9dT5ax+IIcA5Ehn8/xg5oPgQ97chypO7F8M8xjk800+lbDoSH5kDM7RsdBhnDK09O/oIlhpIah34BAAuKHrOL06GLTzGWFnJFiixMwD+2WQTtDBEihRqaKpX2ojwxBKygkZPCyN6p04IXoHBuAQDBAYEHQQsBC0E0BwG7aQNyJggACDHBCCE+6PJVbkmqjUcNYof8mxkXBPZQnhtIT9ywOH2Y3QO2SdPJAWgvWG4Z5YvBdJWxJ0CdG+Jed59h9fHdnzaj/ND/u5OyoAotd6JwF8NEiMC363CyzsSZykj1GNo+/DYwQL7pRxJDkVcdcjKQCJ3kf9ru0/vddkQPT7g39v9QXvWCbdi0vKbga1mo+lagtXllrwL+WkOmM34pLWPXV4R82LUfIE5bv9Bw7ikv303D12dHMJlipMRe//YVmMOCAyiKRu92+DD4lhPuf0yq2igCWOc8LtezK87EDLr+JAggIQgg/7QujEslUelCw+SLnKNhwc9tDoNDNw3FAlil/01Bdvb4AP/l9Mb6QdtjqOfMrFWCaDmWIKzZqDMSeDS/MtvNGowl3M4B3PmBrk9z55HuOOjzEGMPQC8Xxcr3tYqHuotnwpyeBL0CgAoUfI8noTK2sNLK3WBYQs3V2Ef76G5uEWclTBCpv34s3ytzZPg6vxfxsgHAv9GF5b3Sifs4FHVGbXJrUnyYRwnwo+CDwOzQBeyzUlYgQiYflY6i6g+ypQum9n10PPBR/Ye31faYBlS/Hagb4Sx7/t6JNYbEC4H4fDgP5yJbUpC6Ljsj1F7Hv//3vwt6AqWFEuh72emhD+8PL74boOfuTiP+ktjoIQApvfe/ATmApBEVfsZT4IHHmzMnhnoyqVqEyZ+1EM/GaLcA6V4M4a53RT+uQbrgdleZcaJtPBzAYDd6oxMHgneOH22reWL/F3CAIIUnpAIFTTku3pEyJZjTCjQm6ItMAAFuWE8GMSxpXfwWX8m1kaAQBheRRBA8EIAQ2BRikjLu0CPkTu16hkyTjoBM+SKnJWeBxUuiJQ4vERnbA8zfPhrzTFvDBYqhklL27ck79jRoX7D7kwFVNyePRXN67iTp5X+2l+2ONIUoKlAVvSt+HDgvek/Qz7jtnt5TsdRxKAsNtjYP936jiiAOSx8+GbtCEnddD5IAjZyYvRC8tZiUumshlM5FIoBWm8fr2DL15ZQWo5g3c/P/q4ZOGuonBA/OMtdMY8UC2RLc6I8CAuMedmL+Jd/1WvJ8OrpVhRHsgw8GHf2oO4IYOyHzb5PSqzG+V+2FkS7rtnRGj7aAwK3rlRu9FfAchWe4iCD+03WiqQNCPC/dr9M/NBECJxUygdvN1x8KUn3zaQCzKVySDjp3BjqYOvz69jbLUAVFJ49EWTkv3uJ+7COJWushlUPB8rLR/Xqx0s1zsSm43lgp6iJ9dnCVbL87FaaWF5rWHAx0oN83cX4N1dR/pUC01yQMJxTC1slJ2otG0cSFAAQvBhAw/2Q/Bhy+UpWXyQcpXteD7si8xru2qJINkdNsaKkw9ubMkH71aux0u/C5z53vh7ay/vq5Mz5phqRV8UprRptoL//8SNj5uH9Nyc/P65tinXYkZEQYV9TuO8Pv7god8QojiVrH565WO91aOmg3Y/VLliJsT2IeHyqFQvAchE1VwPgg+5Rx48ZsAHwRKDawJ7lbllIM6MBAP1qTwcmgoKmGAAbsqR6EqO5aYE62D5oEj1hlkJUdAK4JwYNz4jzJhU2sASlaMcBBmjoiXgQ4jtId9DvDkCQ/oWQnfI+wiVpYQgL1iE6YzQCJB8jUIGzlgG7skx+ESBISFdQIwAojBTwi25/mROnNqdCZZM0SmU0rqGoyL7ZhZnpWnAGG9vAhuCJcmyhIT4akfAVjBfRcDyDVUGY/YydFOXzAuNFiWbYuR+p35l58+r6Pzcy/nB7LbO8yQAZNiz5WB58jOwX0BJ8iOOX3M/jOPSouF/aDs1a0qchrVBAOQHj3wa+v3Bfrb6YlTikmwaU4U0OnUHs9kcbix38PLqOtwbWZTa2ZHHJYvnCwjuqaN5yLwYvfYz5gyoDK+MIywL/0aIS/ZrvPvQfTeT0HltbBndKFncvpejmQ9bnSoKKqJAJpr50H7jMiD2PhWA2KaEmzIg9iTh33HgYBj/g1+GWhZV5ptDADM5D2uUd13a+PKNm9iDwEjgO3j1qnkTqohT+4jLtNhk+iTjIBl9PMu3DVlMZFNo1YCl5TZeebmN7FoGj75uAMjDx6dwbrqIsWIBHdcVFaxrlTYWawQgvsR0HHZYRSUAhAaE9ABhCdbKag0LSxVcu9tM9O6RFoJJA0A4DhoRavZi2GTncq9l1clHTqotmxcFH/oQiZZoJc2IcL92/4xjmQFhIyC0H7yD7iv6frD92V8bUnpcY4CzV/cV7yMNsAhC/NDkTuV2o+BDJXWpPEXAQslcAg4CjEqYveMYO6HXij1emgi6rgE6/cwHo+enHwix16OnyOl0dgN8kPdBMFHObfhthJK4QmZiYwaDzuTMfLCcKhf6aTDLQfBR65jfzIRIcJ4y2QMG28b4Bs7ZKQNcCHCYLbleN38TdCj4yLCky8pAcIqHMrYEI8xUyP1zcd0QvNlU4pe/JdPCY81uZEeYuSApXfxCDGdDfro+Asr2ElgdKcKdK0h3UjJGsEIAEnI9gpVGmAXxTOaHx0tQRpNCEuPFTb1jzsNyFQEBBmsQSdrnelTqEhJ7mBHi25KWJ+VYZ3/kZvOyrT6v7Ou7l/PDPo4DABL7+NqVD/dD0D6Kge2ncSgISQo+OP5BAIQ+IPb3h/092C/WiQa8vbhElF4cZLtpXJ9v49qlLoKlFB67VJTLMKq4ZP58Ad65OtInzYtROwPyjRSX6L29X+NdleEd5PexlQwIx2tnQfh/NGNhz/c42V9dHs2YaF+63C4Xiy3Bij5YorX70S8//u+mfPhdU8qDHsHNAAAgAElEQVShb+QYiLL9/QcAhjV/e2VzgEmuyCDTQ27LfRN8tGo5CQTtt332cdggpJ+S16BxpDM+xpnuzKcwnS6gjDQWF3ys3OjiuWfaCLIBvuXKGA6XczgzVcTZuXFhXrcCB4sND4u1Nmoto3I1UQg2lWGt1LqoNLuo1lpYXavh+o1VzD+QR/dkE95cC8E0fRMMuMpe2gwobIO/OHAwjP9BkKAl/kUGkSSUZXzUAmB5HRik5z0IjFA17cZieMyGhyQtfw+w/qebsxn9rgcVr9jiwIcG/Xt9X+Vm0yjVXTEitBszGwQhzD489thj4mhuN3JD7v3sEz0AwmUEIZpFiW6jnA4qW0UNCON8ROx9ffWrX8UfPvav8T1f3SjF0uW/c/4TGMuZMWwqvWJmgsF7Lm30DtTMhgCEAXetDffuacmCCGDQm4i+HVSEYuAtyguOZDLoQk5AEqy3gEpLFKfEUJDBOEu2uA0BC0udyNNQsjelbxnU83Phmm8IGajQQUCy+Xrb8D1UOYvbsW+CDx6jlmZJ9sQ3wb96h1CViy7sPF5imGIazlQO7hnzllPACrcjAFEZYhLQCUJ4XvgZ3ygQPAnSZrmWYwwJSUBfbyCotMyyQtaUbAkBPnSIb7GszANWagJAJr7/6iZj1e08r/bL/LCfuwcAZNMjIPaf/RRwDz/a/mvcKePYyTngtoMAyE+c/fRNBspbfdHAxyLjkolsGoeKWThtB17NwfL1Li6+0IGTC/DIS+WRxSVX78vDOb0Rl6x8xDyP7QwI/78d45J+VTnRe+B2iHezlzdKsFh6ZbeoeWC/ezwKOGzAMkwhqx8AiQMf3H9cqRY/FyNCvTAM7iezw/0X+OXHwNDciJtle+2afS5ntuI776EGv4+/fNX0TQNCtiiXJMnDIAkI2d44HGQcF9P5LOZyOQSNFKacHBaud/G5Z9eQC1x800UTsNx7aBynZ8o4PDWGBly0/S6urDaxUvfQ9AKM5QPJgpAby0b/D0rwVuodrK3XUV2vYmW9iWvvdtCda8OfoYbtzQDEnuT2uYnWXtrL9C2Fk6IkqAnqNFNBsMH2ljPm9wVLRID/kysyyPSQ63DfBB+dRkoyNXYWhMsJQL5p3YAKLanqdz2ikrv78b7qB0CY2WDGIk6Cl+dB1bGU02FfI4IPbTZw+Uj1Z6VPNltBi/8PAiHsg/tj9sTOstj7rP24+c85PSvEcpSykp0Q8EG+BANwkqmZ0WCjkR4BCB3NGdzzZuZ6VIAi0GBJFfkQXMaMAuV5V1sIrphSBufMpCm/YqzODAP7Z9/ltMj5CqghXyPcl8rv8l9xMFe1LCHGNwWA0GuD+8GY4a2QNO6UwswEpw8zHiylkgyKketlPz73zx8CDS4jgKCk8Ewe7uGiyZKI4WHIPSHQYRZFARVBldz8phRLJjcbS9EqTQQLVVMylk6ZMWfSJksSmh6qRwh9SJzQJMgGIdt7Xu3P527UkFA5GgcBqz0bD/4exRnYD/fUVgDI9l40dCUumSmmMZspYDqdQ7qVwvz1Lv7y6TW4bRffcnl34pLlf02p8ZsByO0al+g9dyfEu7YPCMcVBx76ZUD6+XhETQLtOWoDC36u0rv2Ov2I8BK/vONmTxyuL0aEXGFYJkJ3ZNf162fRrIRmPmgoyBQW5cwkzminkcoa8MG/6YKuKa6ocpZ9TPY+owCHx21vu5NxrNQ7mMplcCifw9FCAbNuEa31AN1GF5/92xoee96UYR2bKuPoVBnHZycQOA663Q7Wmx2sNrqotn15UTtZCISTyriN8rQEIKvVNtYrTcmCsBTr0ttddKbb6My2cexIVsaRurzhMs7gvpy+mZQefXgTCBBwSPAWke21uSASQ+WAd5zgG+cAz1w1fdOAkC3KJUnyJREHQt512Gw5qKwqmv3Yr/cVATQfWHEZEIILNpZY2QCBxO9+buXK/4hmQP7s7p/F556BAJD3nDAA5T9d/moiKV/dn5ZwnR97HF9ZfGrT5SMAEdUrBHDG8iwuDonX9P4Ig3ZmCNT12w/g3jMNTOQN74FlUrxNWErF7AcBCBW0WCKVz4iLeLDcQLBclwwKsx/kZhgAEgb+WnpFEELgwuwJS5VCNSv+LSVMXGY1/3odwWLdcDW4bCwLZzwHly7rqnpFwBByPaRUi+Rx8flgORTJ8Z4cu2Y6xOtjKuSCTOUN6V08PEzZVs9Qca1lshzMhJDbwX3TsDEsMwuohkUSOic9MzmTBcmESEaHlBWux5/w+Stu6+TOf+9V+b2T59V+fO5GlbBuBUl8PwSiSZ6VB+vs/RnYTplVv6MeBD7+2b2fk+9z/f5gH9t90cCXNFTppFVAupXB8YKJS5YWunjq5TV804vGKmBUccm1b3bhz7ax/Ntt+CJhbowItYz7do1L+HJUY9Pb/bk7tTSaDIje24OyH3EckDiw0g9kcN1HPxrP7xUZXg3geVHSOa+X1UhiSqiTLG6SHpkBjhXNS08aC75tDviiVakSra/T4+Ck1W2ffsP0rDeO7kdvILuMaxTj4NuGQ4UcTpQKOJYv4mimgOaaj+UrHXzhMy3cVzPas+dPH5YMCKua6IzgdbtYaXghAAlEGYovTJULQgCyVu9irdoyPJCFVVx6WwoTJwM4Rzxc6dQlGLn0tAFrwzIReh7sukz9LJqV0MwHDQVZskX5XrZux0UqYx4w/Jsu6FrSFVXOso/J3mcU4PC41454eI/h3PZASPS+GmY4uF/uKx6HTRpn6dWj028Wnw9ttnKVggGbTE4i+Qcvvr+3frTM6kvv/ARoOvim+1J43+Vf2TSV1OhQP4xTueIyAh7u82z+8d72fzP/FKbLWSxX2/B+xgAQ4TKUsuY3Mxrqo0EwQG03elt0fQnwpYSKJVpcxp9cyhCvKb+7TLK3D4cggEE+MxbMUlQaJhMwHn7OeJtZCYIPZisIGFiyRWI6gY1wKZSn0TGcEWYnQhAi+2MG5HoFAcuYyDchuJkuwOXxsT8G+1SuYnaGXiM6JgKBIsFCIFLBUsZFgMVxc5tS2hDSJ3LyW0AIsxrsi9kaOTYCl5bhg3A7HheBFbcPS7CCtab8LeOeLFoAJAR3FgDRi3P6B5d7L07upOfuKADI7QwodnrsO90+7nt4O5/t9Dh2uv12jnnYNnFE850eZz8QQgK6/XJ0pwGvHZfMuEUcyxXg13y8/koXX/9CY+RxiTdjXow2f9VkxGlEeCfEJdFrcrvGu9NHKz0n9Ch4iGYrhs2LQc7mum1cn4MkfHU72ywxDqA493wi1FClZnXLw1JoLGsjdy23YqdackVwMixI1IOIMxnsd1IISliDp9uoH4hNPLdr+exj0z53Oo6xdBqnykWcKZfwyFwZ3loK1y918ef/fr030c+dmMV4KY+JQg7FTEqCqVqrjeVGF7V2V0q+J4umFIuNAGS94QshfXm1hiuX57H6ZA7uXW2451q9krbVvzWlUDrZU1m6TSc3JeS2qnoVPcfT48Bs3vi70VjwgUng+dWNtaJ8Ej0O9qfbvhSSpxXU6NYKmLjNqccNkD1/xYzj6Vlsuq+0ROuu921kd/brfeW10nKfEzQwmP+f1oyrnJr82aVWzEAQjPA314sqWLFUimVWmUPmrL3/pR/HX37TJ/Di88DcOaOmFbdNFIREryt5HiS1R31D/t/yv8FnLn1ejnv+g2045+bgHCF3KW0yGsx4sOyKaQoG9tmUCfIZsJPvMJXvZRCYyhOuBbMJzApQfpcZEAbjCkDImyAAYRvLG2I6y52UeE4AQvAhRpskaYe+Ghroh+VTVN2SMi2uR1CxXJfSLslEkBhPb5LDZSMNTADC6RGaBgoJnn+3usZJnX2FEsE0SFQyumxDMEE+CMEWFbEIipgNIgihuhtLwZihoTwxAQizIAQhfLPA7AqzPjRtrBnJXsmQ0DWe4E7d3bkNgRa3s9q5D22oEOz0eWX3yxc3e/nc/ecvvnvTOG9FBqTfd8md9PlOA+X9ci72Yhy6z+0qXQ06d/0AyC89/F9lM/3+4N87fdFgxyXnSmXkOymsXunij//daOOSyw9nMHZvF85dbdAvSr7vfih9x8Qlej1v5+fu+HT4PRsOJhrox0ni2vfxMIWsYc8LOwPSj/fBPmzlq7g+NxkRahlMNLXPLzUCAptErtkGllkRJLz9JPCFMFtBBaSt+HzEHZgCEAKSrZZY7XQcX77i4mS5gLceH8c9k0XkGhlcfs3Dn3xpAd1XC3ism8bR2TEUCwUcmihhupxDxnVQpzt6rS1ALoDfswWQl8MhAKm3ulheqeLq1UWsPJqHe9qDc5+Z5GyNixuEIkrc1urmc4IATYFquRU/t8HJMPCh+4gzGex3wxGU2L4j6gdigxxbYUuPrXDWpNw000E+iN5XCkDofr7f7ysCKW0fqBt5XBskEFT8q2kjlr54ybwtetcjb8e3Xvium8AElykIIeCQ/y8Ajz4E/IOLN4MP3e+npn9T/EVsuV1mPNjHjVBQ6WPdje3VJ4Tb/8HEb+Fry1/G1R/qwrk7BCCUamNALPKwnpHBnS6GqlFUj/I3iN2M1MW7gxkQ45khATnLmUgqZ7mV8EPM0QoAoRoUORoMyMOMB4opE/BnyAdzTNmVGglyW2YoCH7IKxFyWsHwLUhgZ2nXQs0AkLC8y6Ux4hy9SegLAgTMVDBbQq6HZiy4LgEI98vyLgJ7VbziwRKE0UMnVNKSrBD3x3VZwqVGigQk62EWhFwPcVyn/0hKwJQApJYHh+WS7E+8T0LHdnFE5/PAcG2UbM8MiLadPq/203M3SkRPAkD2Iijt97w7+Hz/nYFR3R+3CoCw/Eqb/f2x04CXWZDj5QLOlot4/PB4Ly753DMLWHhhhHHJY3mkzrThPtDsKSce+bENztmdEJfw+tzOz13NgMRlFTg2m4+xEzWsYf33y77EPUViMyAswVptbwTAuqGWPL33AfMJS6g0WGSGgqCD4IONn//H5zfvkmh/kPytvUyzHnYPNgDRz4epZo1yHOSBnB4v4h1HpzDppLB8DfjD/7oA78UCHk+lMFHOI5cv4PD0GI5NllDMpdDxPKzVm6g2O/B8H67jy4tQElIVgNSangCQa9eWsPJQAc7JDpyjHTizJnitvrgR8GqpU7SkitkIggibRK7ZCpZZESTcfwh4IXzJOjuewlZ8PuJuHgUtBCR2eVa/UrHyvWnweijYYJ/j324I6mzkh3zHj90e95Wejw92f1H+jMtSfOrsz+K1ZZMBiXMw1z4IQCjRS88P6atP5iN6DT7imhIudUknaLlSh7iu29kWG3xoH/QlkQzI6Rk4h8Yk4BbZWQIQWmqQRD5Z6ClACRAggGAZVagqJV4f9O9odBFkw+wJl0kQbjgbYv4XkhYlMFejQZZfid+HazIDGpQvN8NMQihtq8ckcruOKcfi+jT5XKgiqDaBceNL4lJla6YgErxSehXyVyQDwlIwlkUxa8MSsV4/JNqTkB7OMSIdggXN0PC3kt8JuKzjlaxPs2PUtXj8PEKOvZRFcK1isiIELtIHwYbBIDy/QvTnOeW2lCcuZkEAMsrnlV7rvX7u9iOhxz1TbpfP7LfcgwDVqALl3Tovd8o4tnt+9gKA2Mc6ioCXccmTJ8Zx/0wBpVbulsQlzILYRoR3QlwSvYdut3iXAKRf264rerS/OKK5vU7U9yPueOIMDu31ehmQOBK4DT4OsZphDFitmEyHgo+3TrtYpMRn6B+gJVN2zSPBRpTvEZU6GyR9tpUHzijGwTcNK4sZHCnl8bbD0yh5abSWXPz7z99A+7kinsi4GB8rIZXOYrKcx+FJZkGyErtUG03UW214Xb71NGUXquhzebmDZsfH0koVVy4vYPmeEtyzbTjHO3BCN3QCkKq3AUJ07FEFK5ZQKQhhhoKgg+CDjZ//zWubzxqBwiAZX3uZZj3sHmwAop8PUs0iAGHj9SAfhIAj9a3o/a3g43a4rzRQ/LnUZsNB+/xoZqNf+ZWuy/X+6Oin8JWXnxLwwayG8jqSmA5GAUjUhyQOgLAU6y++7/Nwjk8ZABK+6ZdAOpeGy+yHZNPC8iNmPFh+xAwAwQVvbJZHiawsfxvJWmnMBnC5yudym9CUr2c0yP2JklZIZGf/JLKLSaDhdUgAz/kSZjLUxZyZGclIsFQs5GBIydThkiGRj2WNQlbI35DyKYIFAhB+RnA1kTf8FTqqM3PDUiyZmEDAY+KuFXioxwjLx+iazuxKmJ0JWpQepmeIASGGNWPKI6WJRHDa8EG4b45Izg9EwQvk1/DnxjrO/qpRBBzF84r97Jfn7iev788SrFsBDnZjH4P63I398V7ajX73YhybvwHNf6Mkoeu5iu7HzoBw2aheNGRdV0RyNC6ZcB00F1z8u79aROcF82J0N+ISBSB3WlwSvW63U7ybFIBE3ciTZkOiMrxJMiFxnJB+Bod67gWAnBpv9sqnCCyYfbAbsx/fesS8cSUAoa/A3Jgn1Q//5bpZ0y6VSkq4intA6Gc2ING/z+XTA6V7RzWO1bqH2VwWjx0ax0Qqh1wnheXrPj73NOvQU3h8PofZqXFksjm4roPJUg7T5TyyaQftjod6q4WuT1WczQBkqdLB0loTiyt1XL+xguW7S8IBiQIQnoM4ErjK5xJ8TFFJtAhU6ybToeDj/nEHa01HCOVsWjJlZyoINqJ8j6i07yCp30HXTZcRgOj1UABC0OF9bXP2Y7/fV7Wyj1LV8J2Y2dDWj99x9zngB2K4HPY5++Hl98Ndu1k9i33GAQjdVuV2lWeiUr0EMIPAyyYAcnTCvJkn+OBbfnIqqHQlpUdGDUve8jO7oV4b4uXB4L1jQLVHuVoDUkThibdaqJZCfolkLhiIs7SJv/Mp49lBF3TJApD74YXyvJ5RiOK65GCE4ES4GgzkC1lzrAJ4QpUsksZnC5IBEWATlnPJ8Ye8kmC1YcqyOEa+HCBQYRfMfpCMTlDBqgJmOUgmJ7BgNoggggaNJLBzXKSr9HghbZNp4XGxnIqlasXQBIcAJpTpFeL7qiGmyxOAAITHRvCxUgfWGgJARvW8ssU3kszN3XruRsEH95OkBGunx3yw/cEZ2Ksz0I8DEgUho3jRUEylsb6UxclSAefGy7245EvPraCzlN21uMTOgNxJcQnvmds13o0DIHFlV3GO51v1CeF5GgRIBpkh2vMytgSLMrxEfgQZbFr6ZP/m56piFXRdFDIBrjaC3jY2AFEUafNF6PuxVc+PaPmWTWTvp541inE49SIazQDf86YcSk4WV+fzqFcCLC54WLnSwPxCGo9dyePQ9ARyuRw6PuV2XcyOF5BnfTsCtDptASDGz4DcVPOWlDK8i6sN3Fiq4cbCOlbOl+CcbsM5YTIgfEhNXE/jcMnrlU8RWDD7YDcCkMemgcWWASCFjIvJoi+KXF8NS8vtUqmkilqDHuI2ING/j2XdvtK9VMLS60G3c2ZAyPnQvwlG2BSQfP9P7s/7imBaA0Vbbjcu4KfSlSpm9QMF6vuhxPJhJoPRa0LTQdsEUZf360dBC0uwRAWLClgKHMiRYDZhLGcMBMMSKgmaFYSwhJBEc5K10y78hYa4e7PUyXA2Qg8NBthcl2ZZU0Uhi8s25Jswk8CSLGYy1G+j2YXDbAWDcslUUN6WHIzAZEaYIdHj5HKWXxFMTJfgsAyLLubMgGiZGEFIWBolMroEIOSocOoRFBFoESAQeBDc0ONDwBP/pzxvSDDnOZkqmtIqVcwStTADUgISzsPshlsKPZNE7jc0KWTZGbkyBFPzVQOoCM64H4IcZnLmK8h+BL35cac8dz/85c3ZjwMAsjF7dyOrsBdB950yjlGdu0EAREvGR/GiQeOSI6Uc7pkoIdtN9eKSF1+iQIa7a3GJApA7LS65nZ+7D90XZvHDGzkKPhQwDFLEGkREHzY/7PKsaClWdN/sq18GRXxAFDToTgke4gDAdA5Ybt0MViivu1AxHh82F+S/uduU4SQFH3GcEfsm0eOzAYj9ZmEU42g2CpgpZfDajTxKyMBrAtOOh/kbXTzzsnnb+9iFIo7NTiKdycjLXM8PMF7MYSyflioM36cKlgEgqVSAdAhAKMFLAHJ1fh0Ly3VTgnXGZECu5qsyvO4FYxRIkMGmpU/2b36uKlZ0iedL4KV20NuGyxWAxJkO0vdjq54f0fItm8gezaYQfLDp9VCQceq78j1SOsEImw1I/v/2zjVE0iq9409V3292jz2T2ayb2dkNRP2ysuqSgIYEP6iQwBIJSKJL/CDo+kEQlAVRP6j4RYmg4Cj4wSRK0MBgIBAUYgLRBBaRTLK7oy647qyZ3e6Znktfqm/VVcv/vO+pOXM8b1X1dHdZVfMraKan6r2c83tPvf383+cWi+BuWleH/ivr5Bf274iT0VXhKizZmwqtkiBQqV6JiNCDEX7hi7wZ4b6+C3u4X1yiV5/pXEe++eKFMrwyjn3zwTw8yXkxZCjrgzwEqeEJ0QKXp0DGv6o+qVmf6/69lnkz/E/e4K90xZiVDkxm1aBmRrKStW5h594S13NEFbByL4uMch1bDfqUJ7JZz7wMStx226hLuSpzab8tK12pYw9nuR0zI66RoDu2691RzRLi5ZBR4roEiM9nGRuy8tcmreaS5yWgsuPWK34uSiJXVayhrJmgKoJVNhshVk6USXRJrKhHypRyZrayHij60rua27mnR2JEjQg1fokQ12Nky+rVqpUkvKbHXR+Q3bhfddN99y/f6y8B0ilje6/Ps9fH9/egTp2nlXF0qZ9fSnhWszK8fhy78WB0dH3K6tWSff+aURveGrLPTg7a3MKGnZrfstr5DZtfKu+JXVI6WHWVsFSGt9/skl62d2MB4v7Wf1ByDQmbiY+U96NdIRLvG3pF4lAvz7ZIePjPnQDxQkFhVV5geCPfiwJ5ILwA0c76XT09vJHomwr6ErraxhuUsccidYMoEh/xtkXiQ9vtxjwWa4M2W5uxb0yX7XfKZVterNmxLzZsYb5mcyfMSsNm3/35uM1OT9rIiDpJl13387HhQZscHbSx4QHb2tpyXo/MFqpbvV51eSDnFtfs9LmK/eb0ss0HAuTU9IpV92fVr7wACeetZPOUAFBDaIWzx2JF5XXPVbIeH2EuyPVXZcZZu+IjlTOi/eMqWqEAkYt2IK/w5K9H/Xj1Sx6QlADp1nWlPyASILGg8OFS3qsRCxDNJ/ZMyIOhl0TBD3+ZtyePtmv1B/SFgz9ym4RVscJ9/DklPvy5Gn1A9IYrg2uZIS8PgkSFkrfL5cxLIKNa4VISATKyZUA7oZF1Ea+vbWQiRE/ztcjzxn+NkK7ZiUayeJaUXcr2lciRoMmP5bwDOr4S3uUpyXuTqAeHO74EggTKRjWrjDWZexxmx11/jyzkSYngQ5n3Q+fIy+PqXLVTK1mivc4vz4T20e8q0+tKBudNBM+uZKWEVZ5YDQpdUn3WGd2Fl7l+IsN5eNhGtq0LLcurfWkc2sdV+MrK87qwK3ly5patXs8rfK1tWGlmwEo25gTIbtyvuuW+e+f7f5JctqkQrO0aqqntt3uMVt8pPu9NAru1DiQ+Fs6ctdkr9zkQh/ZHcegJPEXiw2+qXiB67caDhurahB2cGLFfzY9aebNslaWaTVnVTs/V7Gef1fbELvEPRjeeyvqA+IeZfn69bpf0sr2bEiC6LmE4VCr8Kl7G7WxTdGeIw7KcvZPoeN7szlL6878brPsL4buTa4dYgCj/Qh4OLyq0jc8VCd/zJ9tuTkg7AiQVeuXL/+qP+W7M4+DwmB0cGrN95VHbVM7LqbL9/OSqnZqv2uCvMgPohtUhm54cs7HRERsYHLQtK7n+HjPjQzauxm31mhMko0MDtlWvWbW6Zavr67a6vuE8HydPLdmZ82t25tsTrtb26ZkV+953N1wejgSIFwoKq/ICwxv5XhRIBHgBojHpd/X08OLDNxX0JXS1jRcqsccitUCKxEe8bSw+9LkESHg9vAckDMGKBYj/f7etK41Hc/nWhz90Uw9FSChAZOz/5E9fdN3MQy9IuI8XBHrPl9EtEhEh57jL+tEbXmx83M7+Eju3Hxi0f/mbahaGJS+Ha8Q37JK0fVUq18lbHhIZ696TEFRv8snXLnRJ77u8jCwBvVEJS80JZ0azsr6TQ5kxrnM5L4tK0m5l3o3lvD+GH4uEisRDzXtAcm+DBISEgJwws5Pu39LseCY+dFwJCgkXvTSevPKUO5+EjPp0aJguMT6blwvtkrhR+dyFFdXIdmFl9jWfH6MGhJnwcaLpyklXJaw0MZIlresc8toMDrgkc5es7ypqDVhJpX3VF8g1NNzMhZpiJdezc5xddeFXu3W/ir+PX9V995Z//bL3Q2PrxxyQ3TJ6m/1h7sRn/TKP3WB1qRWymokQL0B240HDcm3I9m1eYQcnB2xfzWxpsWY/Pblp8/NVW/zJ3tkllSPZg1EJkH6zS3rZ3g0FSLvhV+16Otr5PsXVrfwYti1Avv+PVvf5Hf/xWf6EMR9BK1FQ1GAwFC++OosO2U5yenzOIu9JGHr1198p29lqrZGnspN5HBgYs30DIzZRHba1pUEXZynx8IvP6rZU2bLf/2TGvjFey5oQTo7b0NCgqR7OpgyvUslGhso2NFByIVnjwwo/kTjZsHPLFVtcXrVzS6s2v7DiQrHOfGvClr++auu/u+Y8IJrHT3+sBoaZ8PDdycUuFiDKv5CHw4sKbeNzRcL3/GLabk5IOwIk1bhQ5X8/nboQ3y4P2d//bTaKZiFYsQApErU6ji8D7ee2l+vqfzdKNj26ZStbZn/4n5nHIhYEXlD48UiASGDEQsR/rs/CV9F2qRtBKD70ua+KVXS8f7vhRfv0tNmfXWX2z3+VdUN3Xo2RwUZuhzPQFfakf/P3nSfEl9ZVYrqMaRnjea8Ony/iyuW6i3KhIaD3NqhbeV3xga4tRhbC5UKlllQmN7KMZvgAAAwhSURBVK9q5VwbuUBQc0IJB9efJMszceeT4T40YOWD041pumOrvq2aJvreGxIHbtDO75iJHuWGuOxy9e2QyMl7d+QCxCRCJA7OVax0eH/WSV35IL7alQbnmh+q6ta44+Pm40RN3g/EeXLyRijyhGgc9brV5CHSj/JXFtfMzmXNo+75p927X4XX/au876byPzS2fhQg7fyBZpveIrDbAkTiQ3/PVSF0Nx6MhnbJ1qbZ+VMD9sXcui2eqVupVrIDxyZ31S4pf3vTfn102TY2MgHyvUeyPNN+skt2Yid+1ffd/4s6Qceld+PmgM2qX21HmKS6prcrOlK5IiUvQFKGfisB0s4t5lIaCbYqyRuKj7AXiYzWeB4HRkesPL7qnnouVi9O3EmNf195xKZs2EZqg1aulm1ztWTry3Vb+E3ZBv59zH3J9ZqdnnA/Q4MDLkpDfT9klUiEDA+UbXx02CblISmXbX2zaudXJD4qduZ8xRbOV+z/55Zs7vcmbO1QxTa+vm7fvC77ok//8kJ+x/+cvNApXJ+1EgVFDQZD8eKrYul47SSnx+cs8p6E1TF+8BcXDKz4epx4O+s54wXHp/+QXYVQgHTTupral1V/+4Mp5TINN/I2wjF6UZASA+3MxW+jEr7hS9W3/EvVuPRS7ode/lzhPqqO5V/q3O5ff3y4ZFdsZkUjjt+Xi5DNqpnLu8iSy524kDGvcCglYisPIn+5p/nKaVJIkfeIyLiXXa9mg3n1JxeGJENcJXClK64cy7wgCn1yXhX1AKk774frLO5DtyQ8ZNBLGEkAVIJqU3njv5KqYU2MNDwzfmylqbGsoaC8ILmnxVeeyrZRU8HcO6K5KUxKVaqUjP7FeVeut6TGiXopMk3CRF4TiR/NRc4NhX4pXG1Gndezal1hvxAnlMRG85GHRePRmSVs9LO0lntAqnbtK9mpUn2O/Jx68b5blIDOU/aLvtL8p0sJXIoAaZb/EdslehAXGrzt2CXhA97QLqkujbjc1Fp1037xec32/ffUrtolZw9P2uJVK84uqbyU/U35o0f72y7RHHvpvjs+ecGWbdb3YychVq2+qj4Eq1mJXt8JXcdKdUz3AQutzsXnEIAABCAAAQhAAAIQgAAEdkwAAbJjhBwAAhCAAAQgAAEIQAACEGiXAAKkXVJsBwEIQAACEIAABCAAAQjsmAACZMcIOQAEIAABCEAAAhCAAAQg0C4BBEi7pNgOAhCAAAQgAAEIQAACENgxgaQAcXXyeUEAAhCAAAQgAAEIQAACENgBAVWIjV8IkB0AZVcIQAACEIAABCAAAQhAoJgAAoTVAQEIQAACEIAABCAAAQh0jAACpGOoOREEIAABCEAAAhCAAAQggABhDUAAAhCAAAQgAAEIQAACHSOAAOkYak4EAQhAAAIQgAAEIAABCCBAWAMQgAAEIAABCEAAAhCAQMcIIEA6hpoTQQACEIAABCAAAQhAAAIIENYABCAAAQhAAAIQgAAEINAxAgiQjqHmRBCAAAQgAAEIQAACEIAAAoQ1AAEIQAACEIAABCAAAQh0jAACpGOoOREEIAABCEAAAhCAAAQggABhDUAAAhCAAAQgAAEIQAACHSOAAOkYak4EAQhAAAIQgAAEIAABCCBAWAMQgAAEIAABCEAAAhCAQMcIdESALCws2F133WXvvPOOXXfddfbmm2/a1Vdf7Sb5xhtv2N133+1+f/LJJ+3xxx/v2OR79UQffPCB3XzzzW74r7/+umN7Ob3CNfP+++/bTTfdtCvTD9fpfffdZ88//7yNjY21PPbq6qo99NBD9sorr1y07eV4bVrCYgMIQAACEIAABC57AgiQHlwCl7sA2atLdqkC5KmnnrInnngiOazdFEh7NW+OCwEIQAACEIAABDpJoGsFSGgMhkBk0F1zzTUNj0r4pDr1ZDw2Dm+77TbndZmdnf0S5/BJduip+eSTT+zOO++0Y8eONTwO4Xv+QKGx6c/rj3Po0KHGU/JmY9CxUk/Uw2PHAkT7eC9S/NQ9ZKLtUueOGcVeKu3XjGM4Xl2P+++/3+655x7Hq9lc/djC84Vz83OO+Yfz9dukmMXnTm0Trp9YgDzzzDP26KOPOs9G0Xo4cuSIvf32286758/38ccfX9Yeqk7ewDgXBCAAAQhAAAK9R6ArBUiR+BBebwh++OGHzuhOGfjeqHzuueeST6ZTBra/dCkDODaUT58+3TAw40vuBcClCpCUsPHn8CFq4Rjj84dzK3oyn9rGHzset0LlWh0nFFe33nqrzc3NOfERjzsea0rYhYLJs4z5+2uv40mAXH/99Q1xp33uuOOOL4m98fHxZJhUKMr0uw8V9Gvoo48+alxrL3ZSwimcW8gLD0jv3RQZMQQgAAEIQAACe0ug4wKk2XRSBrZ/L/Zu7N+//yKvxO23394wHmWEHj58uGE4pozJonyTUPxom4cffrhhuOo44VNx/8Q7NFz9ey+99JITP9vxgMRP6IsM3lAA+bkdPXq04QXRfiGfIq7h3DSHFJNQ7BRxjI/TzEsVXv9wvjFrbRcLyaK5hh4x7ZfKvUjlGsViJ1xD/lyVSqWxrlLrIcwTia8fOU17e/Pi6BCAAAQgAAEI9CaBrhQgIcqiUKfwqbcMvVtuucUJjthD4p+SK1G53Rh//wRbYuKFF16wBx980IXYyLC98cYbG8InNDBjz8Fbb721bQHS7vhSOSCxQPv8888vEiRF8y/yEhUZ+6njtBJlzRK6/bjD0K1rr73WLYHjx4/ba6+9Zi+//LILg4o9IikPSPw1bObZCdeWtnvggQeSoX3N1kNYAICCCr15E2TUEIAABCAAAQh0lkDHBUg7VbBCw7CZIewNPgkFeTxkpKY8JimkzXIT/Pm1n4xSjcGPW+/5fJB+ECCq8lQUYiWDXy+fX1LE8dVXX7Wnn37a8U95hZoJkJC1wreeffZZdw31kgfpkUcesXfffdf931dPS+X6FFWi8iLlvffeK0wU1zYa42OPPWb33nuvE5vhmJutB1/NTccIhUpRnlFnv96cDQIQgAAEIAABCHQfga4UIM3yJ7xBGT+J92h92NJOKkU1S1YOQ3LaCcHy4w1DoorET1ESfJxToGPGZXhjozzcplloW7wkY25hKFtRWdlw3NsVIEUJ9+H4vUDw4U7tlOFtxyMUz73IA9Uqeb37vtaMCAIQgAAEIAABCHQvga4WIEXYUtWmtG1o2Dd7Iq5tW8Xnx9WjiqpQxWNMhQnF27TjfQmTuP3+KSFRFJYkgdYqeVyiKE66PnHihPPw6CWPQ5hgnroecV7EdgWIjhmyTu2vbULx0ywfKGZUdLzUdUvlgPg+IM3Wg46VEmGpSmvdeytgZBCAAAQgAAEIQKAzBLpSgMTiIS7tGhqjrTwdKSO8ncpEYRhYSjC0KsObSij3YUCtyvCmqoC1mnORV6BVGd7Uudopw6vlmSqBeykCJM7F8M0oUxW5YsGSKtXrvzrtlOEN59osB6fVekCAdOaGxVkgAAEIQAACEOh9Ah0RIL2Iqcgo7sW5MOadE2A97JwhR4AABCAAAQhAAAIigACJ1kHsMQif9LNkLj8CrIfL75ozYwhAAAIQgAAE9pYAAiTiGzf5K0q83tvLwtG7hQDroVuuBOOAAAQgAAEIQKBfCCBA+uVKMg8IQAACEIAABCAAAQj0AAEESA9cJIYIAQhAAAIQgAAEIACBfiGAAOmXK8k8IAABCEAAAhCAAAQg0AMEECA9cJEYIgQgAAEIQAACEIAABPqFAAKkX64k84AABCAAAQhAAAIQgEAPEECA9MBFYogQgAAEIAABCEAAAhDoFwIIkH65kswDAhCAAAQgAAEIQAACPUAAAdIDF4khQgACEIAABCAAAQhAoF8IIED65UoyDwhAAAIQgAAEIAABCPQAAQRID1wkhggBCEAAAhCAAAQgAIF+IYAA6ZcryTwgAAEIQAACEIAABCDQAwQQID1wkRgiBCAAAQhAAAIQgAAE+oVA2wKkXybMPCAAAQhAAAIQgAAEIACB7iJQMrN6dw2J0UAAAhCAAAQgAAEIQAAC/UoAAdKvV5Z5QQACEIAABCAAAQhAoAsJIEC68KIwJAhAAAIQgAAEIAABCPQrAQRIv15Z5gUBCEAAAhCAAAQgAIEuJPBb1JMD9Wix6cg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4"/>
          <a:stretch>
            <a:fillRect/>
          </a:stretch>
        </p:blipFill>
        <p:spPr>
          <a:xfrm>
            <a:off x="4582400" y="1542124"/>
            <a:ext cx="1944948" cy="1458711"/>
          </a:xfrm>
          <a:prstGeom prst="rect">
            <a:avLst/>
          </a:prstGeom>
        </p:spPr>
      </p:pic>
      <p:sp>
        <p:nvSpPr>
          <p:cNvPr id="21" name="Rectangle 20"/>
          <p:cNvSpPr/>
          <p:nvPr/>
        </p:nvSpPr>
        <p:spPr>
          <a:xfrm>
            <a:off x="4485297" y="5883575"/>
            <a:ext cx="2139154" cy="646331"/>
          </a:xfrm>
          <a:prstGeom prst="rect">
            <a:avLst/>
          </a:prstGeom>
        </p:spPr>
        <p:txBody>
          <a:bodyPr wrap="square">
            <a:spAutoFit/>
          </a:bodyPr>
          <a:lstStyle/>
          <a:p>
            <a:r>
              <a:rPr lang="en-US" dirty="0" smtClean="0">
                <a:solidFill>
                  <a:schemeClr val="bg1">
                    <a:lumMod val="50000"/>
                  </a:schemeClr>
                </a:solidFill>
              </a:rPr>
              <a:t>Descend Below the Crypts</a:t>
            </a:r>
            <a:endParaRPr lang="en-US" dirty="0">
              <a:solidFill>
                <a:schemeClr val="bg1">
                  <a:lumMod val="50000"/>
                </a:schemeClr>
              </a:solidFill>
            </a:endParaRPr>
          </a:p>
        </p:txBody>
      </p:sp>
      <p:sp>
        <p:nvSpPr>
          <p:cNvPr id="11" name="AutoShape 4" descr="data:image/png;base64,iVBORw0KGgoAAAANSUhEUgAAAyAAAAJYCAYAAACadoJwAAAgAElEQVR4Xuy9eYxdd3bnd97+Xr33aieriqxicd9F0tJQohZ2S5Za03H3WOjFQk/SiG20gB44SuCMAyQZIAkGY3jGjbEHTtxxPGjA/sPIxE6PJ5w47h5JrdbaWropilpIiaLYXESyyNrfvlTVC76/x/N43q/uffe+2liSzgWIqrr3t9zf991b/H3qbIHf/u3frpHDkc/nnU6bczdu3KCBgQHz/caNG+nmzZvmKw58H41G6ejRo3TgwAGKxWI0Pj5urm3YsKExptM5OaHX9R/84Af0xBNPLBoXJ7z6+r3+9a9/3VUDvaAKqAKqgCqgCqgCqoAqoAqoAu0rEHj66acNgLgBx4ULF8yoDBw2gMgpASZ33XWXOYXxIpEI7d2718DJ6Oho090xBPBJhhM/cGC3tZctQacVkNhzyZ95vVjT8ePH21dWe6gCqoAqoAqoAqqAKqAKqAKqwCIFAk8++aQBELZgMIjYQIKNOIOItIC4nZfjhUIh2rlzJx06dIhKpZIZxy8k8B0DDmzwOHjwYGNBuA83eHEDDe7/3nvvOd6TrZaCiL5BqoAqoAqoAqqAKqAKqAKqwPIUaAAID8MuVRIscI2hww04ZBsGGts1KxgMGgvJ4cOHqaurywCDF4g4gYfdx5bAL4j47SchCN+ra9byHjrtrQqoAqqAKqAKqAKqgCrw+VVgEYBAimQySbbrFQMIWzbeffddo5qTa5aMB2Ewka5ZgUDAuGQdOXKEent7zTg2NMgYD/54vGDFBgX7Y3WKQUEbr3HdgEYtIp/fF0dXrgqoAqqAKqAKqAKqgCqwNAUCHIQuXa5aAYicBqAhQUS6Zsl2dtA6rvF8HR0dxiKyb9++BogACJZq+WC3KrbUOMFNK6ns2BQ/gKIgsrSHT3upAqqAKqAKqAKqgCqgCnz+FGgACC8dYNAugMC64WQRwZgMKbCUSMsI5rh8+TJNTk7S8PAwPfzww3Tfffc1fQK2i5aXa5UdE2J/nK0C3O1r0rKjMSKfvxdDV6wKqAKqgCqgCqgCqoAqsDoKLLKASMuBPaXclPM127phW0QYTrhvuVw2qXqvX79ugASWj3Q6bYaLx+MmUH3r1q0ENy03gLDPO8WEtEr96ySllxsW+ngBkMaGrM5DqqOqAqqAKqAKqAKqgCqgCnx2FGik4WVwcIIOJ1crtANU2G5XTjEiaNPT02PAY3Z21lhYOA4E37M7FvdF+l6AyPbt2wmB614b/9UISvdjLZFa2fegblmfnZdEV6IKqAKqgCqgCqgCqoAqsHIKmCB06XLlBCA45xZ87hT3wcAC68epU6cMdOBAvAc26tu2bTMuWwAYCSA8N89VLBZNHZF7773XgAhbIfxYK7gtvi4VUNxkZjg5ceIEPfXUU03NbHBREFm5h1VHUgVUAVVAFVAFVAFVQBX49CvgG0DkUm03Lds1CwDx9ttvGyvH9PS0AQ98DxcrjgWxAcQp7S9nzkJfxHfs2bOHpqamzK24ZbSS9+kXVLiPnyKI3BZjYy12fIhbzRF1z/r0vyy6AlVAFVAFVAFVQBVQBVSB5SuwZACRlcJxG+yOtbCwYGDjypUrBhLwD1YO24LCfZwsILjmlDmrVqvRgQMHDIhEo9Em1yx5P61ctvzEi7hBxOnTp+mxxx5rqN5qTjmGDKZXi8jyH1odQRVQBVQBVUAVUAVUAVXg06tA4Itf/KKphO51ONX7QB8Gi3feeYcymQwBQGDp4BgPe1yAhcyahTgPu+q6E4DIooYzMzO0a9cuevDBBykWi5kpWgWdu7lgeVk8UIsEB4LiJXjINbnBipOFRp5TEPF64vS6KqAKqAKqgCqgCqgCqsBnUQFPAJEuUxDADjwHcOB46623qL+/v+FqxW2laLabFeAF8GEXPbQBxB6DXbMqlYqJEYF7Vi6Xcy0oyP0ZALzAYym1QOyHw+8c6pr1WXytdE2qgCqgCqgCqoAqoAqoAm4KBA4fPlzr7OxsBHnbDWX9DpkpC/CA+A5stGGFsC0eNmzwuLZrFQCELSCyD74fGemjaHSeABqzsxVKJPocXbOQ2nf37t3GsgKXrqVmzeJ+0tXKCUawFr/xJa0sJNKFSy0i+pKqAqqAKqAKqAKqgCqgCnweFAgcO3ashixVSH0LEAmFQk3r5k2yLCgIF6iPP/6YwuEw7dy502z6W1VBl9YQLwDBfMXiJHV1RSkeDxNRgKIXbtJCLUD54SGanMxRKtVt7hH3JF2zUNQQ7lJwzerq6jJt7GKGfE5CRCvwsIsb+oUbbsf9tZjh5+F10jWqAqqAKqAKqAKqgCqgCngp0HDBghUBYAGoAIgASCQ4YLP/xhtv0Pz8vGnDweUyI5ZboUL7JmQ7GYTOcNLXF6VSKUvRX45TrUY0txH3M09ziQ4qFokWFqLU3z9ghgWA4ODYEnxfKBRodHSUjhw5Qr29vY3pbXhwivHwcp3iwfyCiL12r/H5urpmeT26el0VUAVUAVVAFVAFVAFV4NOowKIYEIAIXKsGI3O0sTtNm/ccpJlMln52+qxxs2KLBy/WKyUvX+e4DVkpHWM4AUg8XqVodI5qmSolop9QMDlHpepmqoU6aG4uSOVyxHyVh1PWLLh2bdmyhUZGRgyI2DEgTh9Yu65V9hhu6YG9xnUDE3XN+jS+VnrPqoAqoAqoAqqAKqAKqAJuCiwCkK3hgml76twFujFbpEQiRgPdnXTgyN3UmUrStWxl0cYfJ5zS8uK8UyyIrKwus2AxRASDNQKExGJVSifOUSx8iSpneqg0t4XKWweoUIhSpQL3rPoh3cM4Kxe7ZiE4HSmB9+3bR/fdd58BHo7xkO5ZXpYJngvt2K1Kwpff/hhnKUHuCiL6EqsCqoAqoAqoAqqAKqAKfBYUaAAIg8fZC5dotlihQmWOYuEQbd08QOFgkBLRCHV2xKln6x6zbgYRO/bDrd6HhBFOw4uvMguWBBlASDSUp67rH1Py2jWqZYNUHN1K5buGaWKiTBMT1UZGLh5PunaVSiX66KOPTHD94OCgSQ2M77/1rW8Zq4gECq+UuRIa7JgQ+yFoBSL2NXm/GiPyWXiddA2qgCqgCqgCqoAqoAqoAl4KBH7z0aOmDsgHv7xMmWKFcuWqAY+ujqj5umt0xIyRK5UpVyxTPBqh7mSiASKnzl9pWD/kZAwmdmYraSlhAAGESKsIp/rtSsdo89hNSp+7bIYuHRyhyl3DFAp3UyDQQ9Kdi+eDCxmsH6hJMjc3Z1zGMDYsHzgwV19fHx06dMgErMOtTB5+s15JKPFTlR3tvdyw3Mbk83Z/tYp4Pd56XRVQBVQBVUAVUAVUAVVgvSkQOLZjoJYtVilbrlA0dBs8Dh25u+lei9PjDRDJFErGIgIQ6d2215x3cs1ySuErAQTfyxgQ23oyPNxPHYUsRWcLRAslWuiNU21jJ5VKUUqlhg2AsPUDsIFK6cjohTFRH+TSpUsGjpzmAIh0d3cbEIEbGDJo+YUEpw9xKUHpfqwlfu5JQWS9vVZ6P6qAKqAKqAKqgCqgCqgCbgoERvvStUgo2LB42OBhd5QgMp0rGhDpS3csAhGntLzSyoFxbTiQc6F/OBykjek49SZitDBfoWq5QIFwkCqRTkr31wEE1gxs5BE4X61WDVQgA5aMC5EAwnPIWBFcP3bsGO3Zs8ekIfaTupfH8Rv74bedHBcWD2hku2e51RbRzFn6oqsCqoAqoAqoAqqAKqAKrHcFAveMbqjFIiHyAo9WIDKVLRjXrP50kvq21y0i0jWLYYShgK0WaCeD0G0AweY7Ws5StJKlcDxBs7NZqpby1JFMUSWWpg8ujxmrRyKRMO5N27ZtM0PIgokScuyAeJm6FxaRjo4OOnDggKnozqmGbdCwdfDjViX7eIGIDT/SYtSqqKHspxaR9f7a6f2pAqqAKqAKqAKqgCrw+VUg8E+++WsmBmSph7SITAJEImHq70xS//Z9ZkjpmiWtEjwfrA8XLlwwP8qgbIaWcHGaIoUZiiSSNDmboYmbNyhfmaNCIE61SHxRWmCMw2DBIOIFOejDFhGACALW9+/fb/7BpQsHWyN4/FYuVzaUoE8reODrTv389HVqg3MKIkt9qrWfKqAKqAKqgCqgCqgCqsBqKbBsAOEbkyAykcnfApEUbdjRDCK2axa7RzkFoQNIGECC8QR9fOU6Xbo6RnAZ694wQMn+oUUB8LaVA+MCKvDPPuzaIbKqOr6PRqN09OhRk8IXVhYn6PBj0WCAcfoQUQzxiSeeaECObLPcsbWo4Wq9NjquKqAKqAKqgCqgCqgCqsBSFVgxAHECkZuzOYqFw7SxK0Ubd+43TeysWRJAcN12n6L5Ks1MTdL05DjNF+F+laS+TVsoFI3R5HTdOmFXYLfBQqb6dbKyOIEJF05EX7hj7d69m4aGhkx8iRMk8Dm72GErq4ZXYUS/7l2trCvShUstIkt9TbSfKqAKqAKqgCqgCqgCqsBKKbDiAOIIIjM5ioRDNNCdooGdB0wTds2yM1QBQLBpRmwHXLNmZmZMoPnAhj4qZDPU1dtH4Wi8af1OsR288bYtIK3SAjPMuFVVR4A60voicxbqjODwCwl8w07FD+3aIn4zanE77q+1RFbqtdBxVAFVQBVQBVQBVUAVUAVWS4FVAxAnELkBEAkFaaA7TYO76iAyuxBpuEexGxZiMOACFYlEzAYf1cz5sK0dOC8rkju1k5DjVZ+Ex5MAY7tmoaAhLCSHDx+mrq4uX1mzllp1famQ49RPQhC+16xZq/Va6biqgCqgCqgCqoAqoAqoAm4KrDqAOINIlkKBIA30pGnT7oONe3v1nQ+NxaOnp8eABxcPtAHDyeUKg7DblCxQiPNOAGLXHHFyzZKpehlMpGsWihjCJevIkSPU29tr1mFbL2SMBy/Ur9XET1FE2cZrXDfLirpm6S8IVUAVUAVUAVVAFVAFVIG1UsA3gCxEEityT9V8xoxTqs7RTL5I4VicIrUFypfLlOjspb7uTipRuGkuzkQFawMOr5/RprOzk65cuWLaAyRQIZ378jg8iWyLaxjfbmP3RR8cPC4C1gEjmzZtMuez2Syl0+nGVz6Hrzjf6kDf4eHhprW201+2lfPY82IeeT/f+973VuQzXo1B3n///dUYVsdUBVQBVUAVUAVUAVVAFVhjBdYUQBg+xiamqKe7k1DIsFBdMJt4BKqjoCGO5Ib6Jn66NNfYhEsg4M0/AwYa2XAyMjJiAARfMb4fAOE+cjz+PBhSMA/Pn8lkKBaL0cTEhHETgxUEqXt37NjR9DEyjPBJe+Nvn2f4wHmGLTmgW38nSJG6ffLJJ03A4fasrUcQUQBZ498MOp0qoAqoAqqAKqAKqAKrpMCaAIgEj8HNwzSdyVG+WKJ4LEo9nSkKVUvGIlKqVCkSDlMyFmkCkYs3JltaJKRFRFov8D0DCOI4+PBj3WC4YYsIwwn3RdV1AAhcxgAksHwgVS8OxK5s2bJlUYC6DRr2Z+pkGXGCDT7n9Ex4WTmcIMW+rz/7sz9bpcdt6cMqgCxdO+2pCqgCqoAqoAqoAqrAelJgVQFEgsfQ8AhNZ7KUK9wGj3g02qQF2gNEipUqRcMh6ohFKeBgEeFODBu2RURaQ/A9rBSwgDi5WmEsJ7crpzExH+JJAB6FQsGMizgQVE7nOTAe90XWLIAIXMDQzsvy4cc1C+P7gQwbKlrBjfwQ7HbrxRqiALKefm3ovagCqoAqoAqoAqqAKrB0BZYMIE//w681zfrzmWuNnyV4bAJ4ZHOUBXhEI8biYYOHffsMIvlyxYBIKh5zBBGnWA0JGQwXTnAgLRxo12osWD8uXrxIxWLR3CriPTAPgr4xjoQcuRYGkUqlYiwkcM0CiOCw3bL4XLuAIedr5Zrl9Ihw+5MnT9LDDz/c1MQea62tIs8991zT/SiALP0l156qgCqgCqgCqoAqoAqsJwVWFECawGNkhGayecrki77BwxVESrdAJNEMItI1S1pDOPbDKQhdzmHHVzgFp1+6dMlAAwoSAjzwPVysOBbEBhCnAHkADA70RXwHYIRTC0uLg5trVTsWj1Ygw2uX82BsrMWOD7EBhH/+q7/6qzV5fhVA1kRmnUQVUAVUAVVAFVAFVIE1V2BFAGS+WqE3bl4gBJdv3jJKM9kcZfIFikX8WTy8Vs0WkVypbGJE0vEoBQOBRcHqGEcGi/O40gJiA4hTZi1ABAoh4picnDRj4h/GcQuA9zMH98XYDCJw05KbfXk/rVy2/MSLuEEEoEoWP2w1pxxDWm1W2yKiAOL1Vuh1VUAVUAVUAVVAFVAFPp0KBH73O9+ulWanPO/eTsMLFyyAB458sUgfzOdoNp+n2WyeoisEHvZNMYhki2VT0LCzI+4IIrY7FeCAg9CllUO2Yzi4fPmycbUCJMDSwTEe9r1wgLsfKwvPiTkQP8JzIY5kcHCQdu/eTeFwPfVwq6BztxgRL9erF154wYyNWBUJHnJNbrDiZKGR51YLRBRAPF9JbaAKqAKqgCqgCqgCqsCnUoGGBSTe1UutQEQCCEDgvvvuMxaP4S2jlM0XaTqXo2g47CvGY7lKMYhkBIiEhEXEzprVKgid4WBhYcHcFmI9sMFmVyucs12zbDcrAAWC3L0gR66bAQbn5ubmjFsWXLVKpZJrkDn3ZwDwAg8nl67VcudaadcsBZDlviXaXxVQBVQBVUAVUAVUgfWpQOAffeG+2kBfN4VDIXOHbiACAJExHt988kkT34E4j0g4tCbgYUt4G0RKFA6GqLMjRuFgcJFrlgQQjCHrhwAeEN8By4STxcOGDb4H23pi1xphcLHTAjudZ4sIUvsODQ0ZEME9LzVrFveTrlbLjS9pZSGRLlwrZRFRAFmfvzD0rlQBVUAVUAVUAVVAFViuAoFv/9ojtbHJaYpFIzTQ20PRSN0VSIJIcXqcgsluY/EYGd1K2UKR9uw7QOE7BB6uIFIoUShYd82CixYXNCzUQo1ChDJGBOABq0UwGDSuUNj0t6qCzvCAr14Awql9nYDDqb90zUKAOtyl9uzZ06gt4idrVivwsIsb+oUbbsf9/RYzXC6IKIAs99XW/qqAKqAKqAKqgCqgCqxPBRouWLlCka5PTJkg78G+HlMkEAfg46NLV+jg0QcpXyrRTCZnNuxf/tKjnul013rJbBGZLRQpGAhSVzJO0VDIgAhXVQeAnD9/nuByhQBwDi6XGbHcChXa65HtZBC6V30SCSCyqjqf56xZSN8LEBkdHTX1R/iw4cEpxsPLPcttLK/z7V5fqmuWAshavz06nyqgCqgCqoAqoAqoAmujwKIsWACRa+OTNF/M0xZsfBNxms0VKFMlCgYDDVcrxICs14NBZCZfNLCETXy6q8cEy390uV6vhC0evAavlLx8neHAriPiBCBSn48HPqZiqV5HJBKO0OCFwZbV3dGO4QTuXX19feZfKpVqxIhIt6rxE+NNH8f2b29v+tnL4mF/lm7pgb1iSNzmadciogCyXt8uvS9VQBVQBVQBVUAVUAWWp8AiAIHFI9GzgcanZujsxU+ojCJ6G/to27btTRaP9QwgkITjVRCoPp4rUaVcoq6OBA2PbqVEPN6wiNgA4pSWF22cYkFk0UNUOwcocFvbisIAkognDIiMXB5ZBCDSPUxaRvA9gtOREnjz5s20c+dO4y7GMR7Y9E//f9NmbgS047ABxH5M0IfdqiR8+bWcYLylBLn7BREFkOW92NpbFVAFVAFVQBVQBVSB9apAA0AYPEqVKl29OUHTmRylOhLGAhIOBSnd008d8VhjHesVQAAekWQnVapVmsrkqFgqG3eywEKFwoGgqayeiEYWBarbsR9u9T4kjMAawkUPZRYstLEB5MO+D6k6VzXWDxxHq0cbwfAcL8Ljyb4ITB8bGzNZuXCeiyHef//9xiLCx4W/utBI5YtzPV/pMZfcLBZ2TIgToDj1l+DBY8v7XakYEQWQ9forQ+9LFVAFVAFVQBVQBVSB5SkQ+M1Hj9Zg8ajOzdG18SmamMkY6Bje2GcAhI/CQohKlYqJEcH19QYgDB5YB+ApXywZ8OhJp8xXtoiUqnMEyDLriN0GETt1L6+bwURaQOzMVgAHzoIlrSIyEH1s+1gTgOyZ3LOoqCG3x1eABwLTUZNkfn7euIxxvAruDfPBHWvLli20YcMGuvx/XW56EhhA7MfDTwFDCRlOj5eXG5YTpPA4TsH0TlYRBZDlvdjaWxVQBVQBVUAVUAVUgfWqQOCpr/1DkwXr5tQMdcQXgwffONcBKZUrVCiXTbasVCJORIE7ujYGD2zSpzJZyhWawcO+OQaRw3ffQ8VK1VhEOmJRSm3YZJpysPobb7xhfvYKKOfrMgYEoPA7v/OjhosSrv3xHz/imGGLgYWtH1gHDhQpRD/UB5mYmDDWD3sOBpGOjg4DInADQwYtHH4gQWrz1a/+ufkRge84nnnmv26SrpVrlp9rXveE+c+e/Vljzu9+90DT/O+///4dfc50clVAFVAFVAFVQBVQBVSBlVEgcN9de2qJWGyRxcMe3q6EDhDJFUsGRNLJBAXWGEQa4LEwb2qRoCZJPBppWDy85Ln74D7TBBaRfKliQCSViDVA5McvvtoEIHI8aeXAeRsOcO6f/tOfmi4cF/IHf3C/+dl2zeKxYM3ARh6pgRHHgaxXCJ6XcSESQPh+ZKwIriM+BNACly0/qXt5nMcf/9/Mt3DxwvF3f/ddRwnbiRHBAHwPWLftniXHAoAw/Hz88S9IAcTrCdbrqoAqoAqoAqqAKqAKfDoVCPwXv/ZwLd3R4Xn3NoBwhzqIFI1LU2eyw2x8V/Ng8FioLdwCjwLFIv7Bg++NXcika1auVDbrSMdjdOaXV0xT6ZolrSEc+8HZsGQQug0g0gLCEMIuXbBUIMajVquZzT+AAi5VOGTBRAk5dkC8rKoO4ME4iPHA2Eg17JbRSn5O//gf/59NH9u/+3f/ufnZyWWLwcLruuwrg/udihp+4xt/ae4bEIKvAKDvfe97jXtSC8hqvlU6tiqgCqgCqoAqoAqoAmunwKIsWG5TuwGIBJFsoVAHkVSSgisMIrfBo0az2TzN5vNLAg8bQPhnG0Te+sUvKJ2IUXrjZtOEXbPwvbRKcH9ABooaMmBICwgDiAxsB3AgRTA247B42GmBMQ6DhRvk8Nx2UUScB4igsjuyZgFG4NLFwOAEA04A4idexAkm/EKLbQHB/Tm5gAFEFEDW7peCzqQKqAKqgCqgCqgCqsBqKrBkAHELQodFJJNnEOkwlcmXczB4YMMO6AB8RJdg8fB7DwwiL77yKmWLZVNRPd0Rpy/9o683gYidNYvdo5yC0KXbFTbn586dMxYPBJrD1QqgYLtm2VYOjMuB7rgRjlFhUHn88cfN/aGdrKqO78PhMG3fvt3ACOZycqPycq3ioHCGC/vzRzHEe+65pwE5Um+vsZ2uy/XhOtzKvv71+meghyqgCqgCqoAqoAqoAqrAp1eBFQcQlgIgAmAIh0LUnUoaV6B2DgYPopqJ70CcRyQc8h3j0c5cTm1fef5ZcxoxIpliiR68/wHq7IhR18CwOW9nzZIAguu2+xSAA/EdAAKAh7R4ONUYYbBgMGEAYSvLBx980Lht9GcAkWuxXbNgcRkaGqLu7m4TX+IECXyOQYPh4MyZM03tGUBknIlTXRB08hsQL0EEACJ/RtphHDdu3KDjx48v9+PV/qqAKqAKqAKqgCqgCqgCd0iBVQMQCSIzOYBIkLrTKQMkrQ4JHtlCiWYyOQqvIXjwvfFf4GXWrEyhZCw6Xcl4A0TYNcvOUAUAATwAPAANcIFCoDkXFbQtHgwc+CpdpGwA4aD2Z555xtwqp+5lAHFLFyyrqgNEBgYGTOYswJAfSJAWCbTfv3//oorsdm0Rr+rrNuRwfwSrYz4JLrDg2IeCyB36raHTqgKqgCqgCqgCqoAqsAwFVh1AmkEkZzbwABHEisjjNniQqeExnckaqwnX8VjGGpfU1d5wy6xZswZEAqayevdg3SJSqIUaGa/YDQvuTrB4YB0MHnwzrQBE3rBsJyEHACLrjABAbLcwOzbEds1CwgCk/x0dHaVEItEyaxZbQNjiAQuIl2sVr8MviMh12xYQJwAZHx83XdQ1a0mPuHZSBVQBVUAVUAVUAVXgjiiwZgDSBCLZnAnAToZrFA2Fblcln5owFg9cW2vwSJ4bavoAnp/+f5p+dsqaNVsoUjBQt4j0DI402n94+ZqxeCC+QxYPZOuEG4TwdUABDnbjYghxAhC2bCBGAocEFruGCQAEh+2aBRCBSxZABPeMw4aGP/zDP2zEeOA69GjXtcp+wt2yc+G8UwwIZwdj8OCfeVy1iNyR3yE6qSqgCqgCqoAqoAqoAm0psOYAgruDtQOxFZfGJqivv88UQEQBwWAwYIrphRbm2lrESjT2CyA8l8yaNZMvUjgWp0htgfLlMiU6e6mvu5NK1GzlcUqfK6HBKRZEBrXLVL9sAeH7ARB4BcBzW7esWbiOFLgAEQYatnggCF26TDkBiP05oC+7VUn48mM5YQDhtnw/mMMGDxtIFERW4o3QMVQBVUAVUAVUAVVAFVgdBdYUQHjTPjYxRRs3baap2Sxlcnmqzs/TYF8v9Xd3NlYZ7UhRpVCv6r0WRzsAItfR091J07kiFaoLxgVrY1eK+tL1uipJq7q67SIl0/LyGmX8B85xhXR8lVmwWgEI95Fww+PLFMJ2EUNUXEcl9d7eXhPjsWPHjob07BIls2B5uVbZMSFOgIJzTml77axbHISO9u+9954ZygYRe3wFkbV4c3QOVUAVUAVUAVVAFVAF2lNgTQBEbtgHNw/TdCZn4jzisSj1dKYoHo0SsmaVKhUTG5JMxNccRPwASMt1pFMUmisZy06pUq2vIxZpAhE7cxYvksHELYCcXaYAIJwFC0Ag3a3YRcy2bkg3LllXhPsiCB2uWTMzM8aCAksD4kFwILHm4rAAACAASURBVIYFgerY6NsxMTIGxH7k/NQPQR+3rFm4Zmfd4jEldLi5YmlsSHu/BLS1KqAKqAKqgCqgCqgCa6nAqgEINqxywz40PGICy+FqBfD457//TlNGrD/9o3pqVYBIAdW8I2FKGRCpV1b/b/7712lhrp6xCQe3Xymxnv69l5uGkuNjHdhww3Jjr8MpVoVdzIqVKkXDIeqIRc0qbIuIDSC2RcTOhiVT/f7whz803TkQHffH30swcRoTIIJYD4AHYlUwLseB2Nm8MAeC6K9fv27c49AO4NBODIj9GXlZTuwYEPR3AhAel4FDzqPxISv1Zug4qoAqoAqoAqqAKqAKrKwCqwIg2IADQLBh3wTwyOYIKXXj0UjD4tFqw88gki+VKBoOUzqZoKd/7xWz8mA4YkBkLQBEAtTXvvHN5nWkUwakWh0MIvlyxYBIKh5zBBHbNQtjyngOBg0JB2fPnjVTs4VDpuG1M2zxWHDNunjxIhWLRdMX8R64hs06pw2Wc/Da0AafJ6qUw0IC16xjx46Zy7IOCLf3AxitdEN/P2l4bQA5ceIEPfXUU01Da3zIyv7C0NFUAVVAFVAFVAFVQBVYrgIrCiByw37l2jVTPBBFBCV48A17AQi3g0UkVyzR//g//8JUQK/bQ4j+7Z/9ZysaIyLvZ75aof/1Xx6tA9TIiFnHvoOH6uvwAR72h9IAkdItEEk0g4h0zZKZqwAFMp5DBqHbldBlZXInALl06ZKxXqAYIsAD33MFdhkXwgBiB8Qj5oSzc6HvN77xDQMjiBnB4ZbRSmrhN2sW+rSThhftAVGobWLHh9gAou5Zy/2Vof1VAVVAFVAFVAFVQBVYngIrAiASPDZvGaWZbI6eff6nFIvctnjYt+kXQLjfP/ndF6hSnTN1ROCe9f0//oK5tFLB6rgfgAeOfLFIf/lvv2LWkckXzDq+/NijnhYPr4+CQSRXKpsYkXQ8SsFAwNE1S0IBjyutEzaAuBUiRCFEHJOTk8bawWmB3QLgnSwg6C+D3tEXwIOxEWgOEIGblrR8SPexVhYRt3gRaQFBf8xhp+E9ffo0PfbYYw3ZASA4UC3dDTwwBq7xWBqo7vXU6nVVQBVQBVQBVUAVUAVWVoHA737n27XS7JTnqAuRemAyH9iASvAY3jJKs/k8zWbzxlJx7uz7Jrjc7ZB/sXdq4xT0jHawiAAKsIHvSneYOhw4bBBx6+80l9M6nnnuebMOtnh43a+ngKIBg0i2WKZIKEidHXFHELFdswAHHIT+wQcfNEZEOwYQBovLly8bVytAAiwdHONh36cMTMc1aWWRbW0A2bdvn4EZHIgjGRwcpN27d1P4VoFJJ+jwSr8rr9ufHwoR/uAHPzDzbd26tQk85H22Ag9u5xS8riDSzhOsbVUBVUAVUAVUAVVAFVi6Ag0LSLyrl1qBiAQQGZQN8MjmizSdy5l4Dc5qZW8g7Vv02tB7AQSDSDgcoq5U0lhGJIh49UdbGzzkOs6deb/J4uF1v0v5CBhEMgJEQsIiYmfNahWEzgCysLBgbgWxHrAusKsVztmuWbabFYBCZtqS7Z3S/mJMWdRwbm7OWCrgqlUqlVwLFbJWsq4IzklriFMhQqmxVy0Q+/Nwy5hlQ4lWVV/Kk6x9VAFVQBVQBVQBVUAV8K/AIhcsNxABgMgN+zeffNLEdyA+IhIONcCDp15tAOF5ACKwvIRDIeoGiIRC5tKpd99vihGRACHXMTI62ryOWzEefgDGv8ytW94GkRKFgyHq7IhRGJXirToiEkBwfxyAjtG/9KUvmfgOZLZysng4FTlkgGDQYAABhPA1BhcASF9fisLhBQJo3HXXPRSNpg2AyP4G7KpVGhoaMiCCe15KULqMAUH8yq//+q+be3LKeIXzfoGklYVEunCpRWSlnm4dRxVQBVQBVUAVUAVUgWYFAv/pf//92hvvfkDXxpvdsCSIFKfHKZjsNkHZI6NbKVso0p59BwjWB7Z42MKuFYBIEJnJAUSCxiLy1smT5hK7ZtkuY7yOmUyuvg4ruHwtAYTX0ACRQslYdOCaBRctBpFCLWQsFDiQBYszVwE8tm3bRsFg0LhCYdPvlFnLhgo/AAK4qFSy9O67JykSAdwFKHxzlo7ee4zKvd2Uy5UoHk+aewLAAIDYNQsB6v39/bRnz55GbRE/WbM4CxbA4+DBg2Zsto7wzzjnFOvBWrqBBvfXYob6q1AVUAVUAVVAFVAFVIE7o0Dgb//2b02UcnLsDDmBCODjo0tX6ODRBwlpcbFhx0b3y196tGWMx1oDSBOIZHP085//nHrSSWMNwHH3wX0NgJLrcMtqdScAxAaR2ULRxLh0JeMUDYUMiEyX5hoAcv78eYLLFaw+sIAwePA4tsuVBBD5uMl2MgidISaVCtMrr7xA4fEsIaZ9oTNBDzxwlOajUapUiGq1MKXTXWZIAAjPw1mzkL4XIDI6Omrqj/BhW0ZeeOEFcwltAVU4uM3hw4dbviFeRQndqqara9ad+cWjs6oCqoAqoAqoAqrA51eBwMsvv1xPk3TrKLz7ogGRj899SImeDfXNZK5AmSpRMBhoWDy8YiLuFIDwOl586WVTt2OhWjYb2i889BAVyxWams3W1+GRTvdOAgivgS0iM/migT6sI93VY7J0/dX//R9MM7Z4yEro8vN0i/tgOJCV0tHPCUAikXk6efJnVCvOUzQ8RYHYPN39D75MtUCMFhYCVK2GaGGhHoPDh5NrFqw3fX195l8qlWpYNZwqorP+bPlAEDoOL9CwX2Wnyulo4+Wy5TaPumZ9fn9Z6spVAVVAFVAFVAFVYGUUaACIveECiLz4i3fo1dNnzYZ9ZMtok8VjvQPIK88/S5FkJ2Vyebo2MUX33PMPDDz1dXX6Sqe7HgAEHzHHqyBQfTxXokq5RF0dCbo6doMS8XjDImIDiEyDi3HcfsY1WfRQZsFiiAgEavTWWz8jgEg8ep0iwQm6Z/hXqTrfR9UNcNEK09xcPfZGjoc52R2LXbMQnI6UwJs3b6adO3ca4GFXK+me9dxzz5mxbACxH3s8t+xWBZcsPrwsG3IcP5XUtaDhyvzC0VFUAVVAFVAFVAFVQBVYZAGxJbnx+o/o7C+v0JXpQtOl9Qog2LADPF5+5RWayuSoWCob4Dj+0IMUCgUpGo5QRzzm+cnfaQDhdVSq1aZ1BBYqFA4E6dTJX1AiGmnEh+w+fI9Zkx374Vbvg9viKxc7xFeZBUuCy5tvvk7hYJk6Zm5QbHqa7j18P1X6+2lupI+y2Spls/MGcmRaX2l9QWD62NiYycqF81wM8f777zcWET4YQlh/NxcsBgI7JsQJUHDOyQXLhgoOQkd7jRHxfEW0gSqgCqgCqoAqoAqoAktSoBED4uSSIs9duHCBzr72PE3N1itfrzcA4Q17dW6OpjM5ev6FFw142HU8kDWrVKmYOiLJRNxVtDsFIPY68sVS0zrYIvLiK69SqVKtryMWoV/96tfMWuzUvbxABhOZDUvCCoMDAAT/pFUEwIAsWB3xMPXMZihxfdJ8/pWRXgMgwWAHBQLJRlYuBhF8BXjA+oGaJPPz88ZljIsh4t4wF9yxtmzZ0gQJNoAgva88/AAF2rtlzXKCEierSSuXL/se1D1rSb+DtJMqoAqoAqqAKqAKfM4UWOSC5bYxu3btWsMdBiCya++BllKtVQwIb9ixuZ3KZClXqG/Yvep4AEQK5bKpqp4yIBJoWs9aA4jbOtxiVeBihqNUnaNipUrHH3yAOmJRSlmpe20AsS0i0jUL38sYENkWevT2pilaKVK4UKH77r2baskI1ToTVK2GKR7vNQDC1hR8HjhQpBBjAiAmJiaM9cNpDoBIR0eHARG4gf3kJz8x/f3GgNgPo1esiF+A4XElyHjFjyiIfM5+i+pyVQFVQBVQBVQBVaAtBZoABBsruKHY7ifYfEkAgVsM/gL+yXs/b1hE7FlXG0AaG/aFeVOLBDVJ4tHblcv9AgRAJFcsGRBJJxMUuAUifvu3pbZDY691uI3P98cWkcN330P5UoWi4RClErFFIOKUlldaOTCPDQdyblhAEAvUlYhQMhqhe4/eQ/PVClEoQPOhBMXTdQCBNQPPB7JYoV4Isl4heJ7ncptDxooAUBAnAmiByxbGs7NgLQUw5HraiRFBP7Rv9X5IcOextajhct8O7a8KqAKqgCqgCqgCn0UFjAuW/IuuLMYmN2lwwZJpU/fv399kEWHXLBZptQCEN+wLtYVb4FGgWOQ2eLjN7+UyVgeRonFp6kx20Jtvvtn0eXv1b/fh8LsOLwDh60gzjAMWkVypbNaRjscovbHuuiRdsxhGGArYaoF2MgjdBhDAQ7hapPBcie4/fpwKhSLNV8sUi8VpLhyna5OzVKvVTHwHxubnShZMlABiF0eUVdVfeuklM87w8LB5znCPbhmt5H16WSdsPb1AhMGD+7m9HwwpDCKyn1pE2n07tL0qoAqoAqqAKqAKfJYVcAxCdyriJi0gEAQAgoNdZPC9jBFZaQDBBhvB5Qu1Gs1m86b6uRN4LBVAuB9AJFsomEKGnakkBQN116yVApDb4OFvHX4BhO+PLSINEAmFKJ0AiGw2Q3EdEXwvrRI8D6wPN2/eND/KIHJYQPBzsJKncDlPDxz/IuWKBcrOZqg0N0+VQIRqoUgjLbC8bxmY3gpypJUGhRZxwDULtVwQbI5njqGFrRFo41WQ0I+7ldMz77d2iN/YEQWRz/KvUl2bKqAKqAKqgCqgCvhVoAlAWv012LaAOG3I2UIC16wfPVP34Xc7vDb00sUI4HHvvfca6AB8RB0sHvY8y3WhQh2RTL5Qt4ikOuiB++/3q6ljOwYPWAjaWUe7AMLtJYhki2VTUT3dEadOC0Rs1yyOz3AKQpcAcuz4cboxOUMTUzOmanuys4ti6e4maMG92FYOjMuB7vbabACRVdXhkgWLyNGjR2nfvn2msrrfjb+cx8vi8YMf/ICeeOIJ02U1rCkYV12zlvUqaWdVQBVQBVQBVUAV+JQr0MiC5bXhAoDwwTEgbP2Qrln8V3P8xVxaRGydvACE63gQ1Ux8x579BykSDnkWEOR5lgsg3B8WEQDDgw88QN2ppKk63s7B4MHrQLxKO+tYKoA4gUimWKJwMESdHTHqGhg2TeysWRJAcJ3dp6CH+WwX5imfy9LBA/tpoVIy7lepnj4KhiOUy9dTNTsVP+RzDCBOVhYJIPLzw/mtW7easRFbEg6Haffu3TQ0NGSqqzsBBp9jiPACD+ky5ZY5yy+QOFlT+P2SLlxqEWnnTdK2qoAqoAqoAqqAKvBZUcBYQPwE9EoLCPzyTRD6J58YHaQblhMAOIGIG4Dwhv2NN16nbKFEM5kchcMh+vJjj/oqILjSAMLjHT7yKzSTy1M4FKTudIrCHiAiwUOuw6sCu98Hq13AkhaRTKFkrBZdyXgDRNg1y85QBQABPLz++uvGNQtZrRBo/viXHqVysUgdqTSFwpGm23aK7bABBFYQHG5pgQGwDDNogwxZOBCjwiACGEQxw0OHDhEKHPIm3wlIWrlT2ZBi1xbx835gTrs2idYS8fs0aztVQBVQBVQBVUAV+Dwp4MsFy86CBYEkQEgLiBMASNcstzoitzfsRKh98eNnnzPWhpXasHtZXOwP3S2GBRaRmVzObOABInDRkgev4+nfe5mq1TlTcyQQDNL/8W++2BZAtfsQ+l2fBJFZAyIBU1m9e7BuESnUQsZFCge7YSEG49lnnzWfB87xZp8Bwb5Xhgp5XlpFJOR41SfBGDaAAIQYRPB9MBiku+66y2TKwjx24LiEAwkbfq0jvA6/IGLr4cf6gj7qmtXuU6/tVQFVQBVQBVQBVeDTqIAjgNgLwUaNXbAYJrDhtS0fEkSwgXcCE4zNdUR4M5zk2hVTE8bigQ2lXcdjueL63aA7AZTT3AZEsvV7TYZrFA2FGlXJp6cm6Hf+25dMClmkBoa15E//6Phyl9Cyf7vrawaRIgUDdYtIz+BIY54PL18zFg+k0kVQOMCBgcANLuR1ZK7CwW5cDCFOAOJWn0QCiIQOnEfwOcADB1yzoDdcso4cOUK9vb3mvL35lzEevIZ2Xauc3g8+1069EDcwUdesVX1VdHBVQBVQBVQBVUAVuMMKNFyw2O0Emzp7MyUBhK/ZG16GDbmBbwUo6H/iL75P/UMjhM385GzW1JnAJjO0MEdeWbTa1a3dDbqf+bGJR7apS2MT1NffRx3xuCmEiHX8i391loK1hcZtrjcA4RuTIDKTL1I4FqdIbYHy5TIlOnupr7uTShRu+jycXKwwnixqKH/G9zKoXab69apPwlXV2QVLfu54VjmmQrpmoQ3awyKCgHUGETzHTrEebu5Z8j3wej+8nkenuBIv8FEQ8VJVr6sCqoAqoAqoAqrAp1EBE4Ru+7zbC2nlgmVbOXgTig18qxgRCQTPnfghIdttPBptTH3q3fepUsitmKYrCSC8aR+bmKKNmzbT1GyWMrk8VefnabCvl/q7OwkuWDgQnL0wV113FhDcm1xHT3cnTeeKVKguGBesjV0p2rJ9J+XHrxnLDj5PjhOxocG2XjjBCNcawVeZBasVgMj6JDaAADjeffddAyDSMgJrzeXLl00hQ8QqPfzww4tSKNsuWl6uVX7eD6zZT7pfBia01xiRFXu9dSBVQBVQBVQBVUAV+BQpsKgOiFtqU9QBkQdv6N2sHGfOnGk0t7Nm8QWGl4H5GZrOZOnC1bFFldWjHSlHEGk3CLvdz8RpfLlhH9w8TNOZnIlXiceijVgVWHMQ94HYkGQi3pjWbR3t3he3X876W60jFSaKR8J05cYEpVNJ6twwROlkBz3/d/+h4WKGzFmPP/74olv3iufgeiAAEM6CJWFFDsh1R3AOgMPPEzbw7HrFAII2POb169cNkOzdu9f0wxGPx02gOjJpwU3LPvxmvUK/Vql/nT5LLyuH25jyvMaGLPUt0X6qgCqgCqgCqoAqsB4VcCxEyDdqV0KX4OAUA4LrDBUSQHAe7W03LZy3AaZ8+YwvEFnOBtzPByHHx4Yd9w+Lx9DwiIEluFpJ8LDHBIgUymWKRsKUMiBS3/iuFIgsZf0SPOx1MHhgjXwM9vcaF7NipUpnL1wyIFIYv25ABHrIooboIyus42c79oOvu9Uaka5dEkAwVk9Pj7ktQAcOBhGcB8ygL6wfHAeC7xEXgoMtJAimB4hs377dxO54WT78uGZhfD+Q4fRO2c+MHzctdcvy8/ZqG1VAFVAFVAFVQBVYzwoYFyw/GyhZB8QGCq80vHb7kydPGtcYediuXF4gspQNeDsfBMaXG/avfeObNJ3NmdTACCz3m50LIJIvlSgaDlM6mVgxEGln/XIdmwBQYh1O4CEBhL9/8ZVXKV+uUFf/IHWmk3TX9i23g+5Lc6aZVzwH2sBFz0716wQrNoBUq1UDEgAQBJ6fOnWqkcIX7ll4hrdt29Zwy5IAwmtgECkWi8ZCguKWABEcfjJn+YEI+Yx5Zb9yA5ATJ07QU0891XTZHktBpJ23WduqAqqAKqAKqAKqwHpSoKkQId+YE5DABUuCRrtpeKXLFjahdnyIDSD8c3T6iqNFxI4RaTfGo9WHgA07NviwBmwaGSEUD9x38FBb4GGPDxDJFUvGIgIQCSzTIuIHQJrA49Y6UNQRANUKPJwApFGYsTpH+VKFvvTVX6fOVIqKE3WLCA5Z1FBaQ2AJkfEcMghd6iTT9zYKH95qwADy9ttvGyvH9PS0CTQ3mcbi8UYsCLtlMYBwUgVZAJAzZ6Ev4jv27NlDU1N1y4989v26ZnmBht/rPD/u1Y4PcStuqO5Z6+nXqd6LKqAKqAKqgCqgCvhRIHDu3LkaGmKj1solxXafki5VThXRZRreS5cu0Xe+853G/chsSW7ggTFxjce2LSK8IWaXppUAELlh/+T6mEmzm8kXKBaJtF0I0U38OogUTYwIXJqCt2IS2nXNagUgch2bt4w2rcMPeLQCEL52+O57KFcqU2ffAHWlU1ScHFtkEUFbzn7lVgfEBhBuZxciBJwAGAAzgAT8A2SwVYNdszAeNvBOFhB+zu3MWbVajQ4cOGBAJBqNNr0HElxavR9+AtDdIOL06dP02GOPNaRoNaccQ1pt1CLi59edtlEFVAFVQBVQBVSB9aBAwwLi9JdfeU66YLkFlfOCXnjhBWNB6O/vN39hxuGWttcJXngcpzoiDCI/euYnTfodf+TRJWfNkhv24S2jNJvP0zPPPU/RyG1Xq5UAHHnDABHADUCkKw0QqbsC+QURryB5XsdsNm/W0Q54+AEQ1gMxItlimdK9G6i7q5NKDiBiu2bBBYuD0CWYyHaoO4IDGa3gMjUxMWEsHRzjYb88MjAd1xDnwTEgsq2dulcWNZyZmaFdu3bRgw8+2Kh50irovFV1dczpdh21SHAgKF6Ch7xPN1jxek8VRNbDr1W9B1VAFVAFVAFVQBVopUDLGBDuyHVAJBA4bcillYQ3yAwY3N6tOGEr6JAL4P6nfvzDJtcsHt/vBh5j2uCRzRdpOpcz8Rp2IcSVBhBeE4NIOByirlTSVFj3AyJuQfIAD7mOpYBHOwDSWEd1jjIGRPqpu7OTylM3HF2z0L5VEDoDyWuvvWaGvnjxorGCAU4AIDhkKlv8bLtZwSoC+GBolu0lgNhgwq5ZlUrFxIgAnnO5nGuQuXw/8H07rlZ2X/7Z7xhe8KOuWfqLXxVQBVQBVUAVUAXWqwKBP/mTP6nB/QSbwlYuJn5iQOBqxRaP5557rmnNXml7WxUtxEASXLBJxQYcm1K2iOzae6BpvlYgIsFjZHSUEBeBOI9IONQILvcTY7GSHypABJYXVE3vBoiEQi1BxA6S/+aTTzatYzngsRQAaQaREqW6+wm1RcpTNxe5ZkkAQT/OloXv4bIFeHj22WcJWatg8YAlDTEgTrDB89qWDYzBFhAJKLKd23l260Jq3927d5ugd7h0LTVrFveTrlbLjS9pZSGRLlxqEVnJt1THUgVUAVVAFVAFVIGVUCDw9NNP1xDQu2PHDnrggQfMRguHnRUIf022LSD8swQPPnf16tXG/QEU3CwfbjEgKCKHo1UxQymAV9YstG0Gj62ULRRpJpMjWB+8slqtlgXE/hABIjM5gEjQWETgooVDApUMkh8Zra9jz74DZh0rAR7LAZAmECmUKNkDi0iaqjPjDRAp1EKmbgcDBwAEUAlggEsUMlPhmQKosFsWA4gEDnwvN9sytsMGEE7by31sS0gr1ywUNYS7FFyz2ELjJ2tWK/Cwixv6hRtux/21mOFK/BrUMVQBVUAVUAVUAVVgLRUIfPGLX6yx60mpVDIggp+lbz42PdICghgPbMhljIcNErYFgRflF0RsEfy6brllzcKmHVmtsGFHWlyABza6XuDB97FWANLYwANEsnyPSWMNYIjCOq6N3Whax6MP3mcKCMo6Hst9kFAHhI92LUKRZKcBPsSIzBaKJsalKxmnaChkQIRriMDicf78eVpYWDBWH/wM8OAgdMyPZ9ENQOQapauVDEJnuLAD1p1cs2RVdYzNsSX4vlAo0OjoKB05coR6e29rY8ODU4yHl2sVr8MviNifrdf4fF1ds5b7Vmh/VUAVUAVUAVVAFViuAgZA7KxAvNHavHmz2WjZMSCY1N6Q2y5U7ILl5lpl37hsJ2NJ2nHNkmOyReTGtWuEzTCOYrlCU7NZCgYDvsHjTgGIBBHU7Violg3wISMX1vGjZ55rWsemwYHlPguL+i8FQFhrORiDyEy+aKAP60h39VC+WKSPLl8zTQcHBxuB3/hZAgh+RspdebD7FMOzLFCIdk4AIvtzTRGcY+uIHVvCAGK/H7CubNmyxaQW5vcDbd3cqnDNT62dVmO4pQf2GtcNTNQ1a8VfFx1QFVAFVAFVQBVQBXwq0AAQ+ZdfDuJFBiIE4x47dsy4wrCrFQCBs/e4WSbsv5ijHbtVyXoPXpYNuQ4/ldSdChp+ePET+vDSVRNP4NfiYeu31hYQnh+bd2zqM7k8XZuYorm5eerpTNH5D86aSuw2IF25dNHnR+/drB0AcQIPG0LwMwLVx3MlqpRL1NWRoOHRrZSIxxdVVZdpeNGPXfGkyxXDA88joUJmwXIKPJdFDW14scfDnPb7geB0uI7t27fPwDiAh2M8pHuWl2WC50I7dqtiuJJA4lWV3Q1evABFQcT7PdAWqoAqoAqoAqqAKrCyCjRZQDA0MgCdO3fObNbxV+lEImG+f+SRR6ivr68x+/79+5sKE7q5YPF5hg8MIAGEB7T724UOATRsDYFLDl/njemZM2daKpM5f5qujk/S1GxuSQquNYAweFSqVZrK5KhYKhvgQCHDUChIp06+RR3x2CIA4RMrASJ+AMQPeKCNvY7AQoXCgSBFwyFKRCOLAtXtSug9PT1maXa9D5yT1hCulC6zYNmgwhrZcR8SRGRaX2kZgZviRx99ZCw5eD+QmQvff+tb3zJWEQkUXilzJTTYMSH2Q9oKZOxr8n41RmRJr7t2UgVUAVVAFVAFVIFVVKABIHNzcyYAGLUQ4G+Peghc7A3zwy0rlUqZTRbOu9X14Hu10/DKNThZPZwKHXIfgIe0qDjVIWnl8mW7cZ197fm2QWStAITBozo3R9OZHOWLJQMetuXmxZdeplKlYoLUk4n4os9juSDSuXmbGaKjPGu+2hath371Sy0fS691cEIAxIiUKtX6OmK3QeSv/+PfN8UhySxYrQLKGRw4CN3J1YqBxLaMOMWIcBsEzeP9yGQyhHdl586dxirCSRswHwD90KFDJmAd0C4Pv1mvJJT4qcqO9l5WDrcx+bzdX60iq/gbV4dWBVQBVUAVUAVUAQocP368hr/gTk1Nmb/mwrKB2gt2NWm2fmAjBn/83/iN3zAbMLii4PAbA2Jr7uaChfuQ43oBCF9vJ36kHRBZbQDhDfv8/DxNZbKUKziDhw14lhFM0QAAIABJREFUyJpVKJfp+EMPUiqBOhnNG992QYTBw/6c3n3pGXOKLR5uerS7DgkixUrVWEQ6YlF6/8IVMx8Hq9sA4hZQzsAgY0C82sq12q5ZgA1USofVDmPCJRGuiPb7wXMARLq7uw2IwA0MGbT8QoLT76OlBKX7sZb4uScFEf0fQhVQBVQBVUAVUAVWQ4HAoUOHaoAKuLjAusEbMHuDxVmYkKUIB3zfka0IlpKhoSHzF19s/hlEbCDwCia3F2cXLrRdrOwNsJwPc8FNy07h65by95P3fu5pEVktAGls2BfmTS0S1CSJR29XYHf70G2LxOEjv0K5Ysm4aKWTCQq0CSJu4MHzf3Dy9aZbsfVY6jp4UAki+VKFTp38BaUSMUpt2GSa3MwWzddW8Rw8lv3syhuX8RU4bwee8/MP4MZGHimqAT+ACmTAcns/eA4ZKwJgQfzUnj17TIYvP6l7eZx2YkecYMLtueF7wLpt9yy32iKaOWs1fvXqmKqAKqAKqAKqwOdXgcBXvvKV2rZtdXcb27+e/4qMTRtv6tEOfw3+5je/afoAXqLRqAkwRxtstKTLlFPgOPpxEDtL7xWM7ue6hBxOI+xUgwRjcUyJhKZWFpGVBhDesC/UFm6BR8FkuPIbJO+WFhcWkVyxaFyaOpMdi1yBWG+OEfECj65wzXRxm2+567BfPQaRF195lXKlsllHOh6jno31LF+nzl9ZVPtDWi3Kl95zfZtnExubAMYuRIiOyNCFGA9YPRD/BPckP++HhBmZuhcWEVgMUewTY4fD4SaXKb+uWV5A4ue6dLWSwfytihpKaFKLyOf3PwpduSqgCqgCqoAqsJIKBJ588sn6DlPUPGAQkZmE2ALCAPL444+bPmwRAYigDVL3AkZ++tOfmus2uDBIOAGIbSVBfzerBbeVAGEL06pvKwuNE4isFIDc3rDXaDabN9XP2wEPXqNXXQ6ASLZQqINIKklBKyaBx5mdc3bZYvBwm+/ug/uMO9YC3JOWsQ63h/mV5581lxAjAhCpZqaovzNJ/dv3mfPXspVGVwaQ3Z31tYxdac4ENjiytdH2XKbWABjpmsV1SOAyhUQMiPHg+A4/74dchx3cjmsAEXZxhHshJ2IAFLSCAR7XyXqCa63gga+7ZdDy6us0Ps4piLg9tXpeFVAFVAFVQBVQBfwo0AAQ+ddgdORUvNg44WgFIAjMZRDB9/grLzY3gBH0c7Je2DEe9s16WTxQDPGee+4x3dp175IWECeReG7pmrVcAGHwMPEE+bzZtEfbsHjY9+kFINweIJLJM4h0UCgYdHwuGERs8ODGPB+v4957712Rdbg9pHI+tMlM3qCJTN4UW+zvTNGGHc0g0lW86TjUh+fOmfN7du9uXIclhA9YJX72s5+ZQoiAaLhaARRs1yyv90NO3qqqOgLZYTE8evSocWOElcXJeuHHooE53eACxRCfeOIJc1t+gtTl/fudW12z/PyK1TaqgCqgCqgCqoAqYCuwyAIii67JVKZ2Gl22gMgB8VddFGfD8dJLL5n0pIgPwaYOGz15MIDwOWnRwDknawjOS4uHm3uXHyDBBreVhUS6cMEismvvgSU9PbxhJ6qZ+A7EeUTCId+uVl4bdL7uBUgAEYBPOBSi7lTSuMq1c8AiUQ9Ar69jz/6DK7IOv+sr37xsmsIacnM2R7FwmDZ2pSh5KyYJ15IbNlN+/KppB/CQ0GGfm4lvMPEd2Gwjta60eNiwwfdog4V8P5yqqttrs12zAOq7d+827wjiS+Rhu2YxRPiBA7utfR9+gaSVhURabdQi0s6bpG1VAVVAFVAFVAFVoKkOiNMGiy0gSMOLAxtzgAYDCLuS8HneuJ89e9a0x1+VASLYsCDInbMZLSUGxIYUG4rcrCZOoAEA4f52sLrTY4ENfjtZsyR4ZAslmsnkKLwC4MH35tcCYq8FIDKTA4gEqTudMkDS6uB1vPHG6yTX8eXHHm0qhLjSr5K9vmC1HoRenB6/DSIzOUokkzTY20WxSLhxC2z14BMSRHCtf2ATXZ+coflkr7EOIJObWxV0jCE32zag8/thx5M4FUx0c80CDAKAkDkLMITDLyTwGp2KH9q1Rfxm1OJ23F9riaz0063jqQKqgCqgCqgCn28FDIBICeRGTKYyBYAwZKA9AATwwcCBc/JnAIjtmoVMWbCQ4K+9Dz/8cJM1g+/BCRb8WkfcxnA6b29w0aaV2xcAxMk1y358boMHmRoe05mssTb4DS73+zguFUB4/DqI5IxLFkAEsSLysNfx42efa1qHl8XF7zrc2rkBCLdnEClTiMamZikSCtFgX5fJIIbDyQIylcnT6bPnaPOmIQpXcjS3YUdj+lYA4uf9YLhwAxGM4eWaBVC/66676PDhw+a98pM1ywk8vKqm+wUR+7PxY31BH3XNWu7Tr/1VAVVAFVAFVIHPtgIGQLDpwSErQeNnJwDhWI9Nm+rpUZ0ABG2wgQSA4JCuWbCIAES+8pWvGBDhQF978y9jPPgj8ONaJUHC/uhkfy5ciDZe4zoVPkQ/tohw5qbkrZSx01MTxuKBDeVKgwevabkAwuMYEMnW7zUZrlE0FLpdlVys49yZ95ssHncaQPj+4509xu0K1pnpaoDm8hka6uuiy5cuNlywTr13hmKpbhofv0l3H9hL+ckxmi1WKDC4q+kRcYv78PN+MFy41RyRACJT9fJ5ngMWFbwfeDeOHDlCvb295h7tzb+M8eBF+LWa+Mm8Jdt4jesGJuqa9dn+z0NXpwqoAqqAKqAKLFWBJhcsDCIrR8ssWGwB4YmwAQVoXLlSLxhnu2DJDbK0jDDAYHOFAwG52Gwx0HCMh1Osh1tcCN8T+rBbFbuGSSCR/Z0sIG7wgn5yw23D0om/+D71D40QNvOTs1kKBgNGx9DC3FI/F89+KwUgmAgAhWxTl8YmqK+/jzricVMIUa5jJefzXJxD2l92wZJ9X3ntdTqyfcgE9O+4+8EGiHzw0Xmq1YhS8QhlixWzjr27dlK6I27iRN569ac0lau7OvXtvKvJxQrnnNyneF6398OrPglXb3eztEjXLszFrl1I4QuLCALWGUQABEu1fLBblayH4mXZkJo7wYsXoCiI+HnitY0qoAqoAqqAKvD5UWBRFiz8JRaWEHzFJkjGgEhrhwQQuFVJEIF8vGFlSEFfmSnrC1/4Ak1MTBj/e/yVF0HpO3bcdolhGJDQ4BXjYceE2B+j7G9vqO2x5VoRI4L1egHQcyd+SMh2G49GG1NHO1JUKdSrxa/ksRJAwJabsYkp2rhpM03NZimTy1N1fp4G+3qpv7tedBLHqXffb1rHerCAAEBwbNvQSV3pJPXvOkLjVy7QJ+PTdHMmQ+XKHO0aHqQtA3UrAuDj47depV+O1y1zOPY/+Fjje9t6gQs2jLi9H60AhPvI8XhSWdjQLmJ4+fJlU0kdzzVcFm3NbRctL9cqOybEfh5bgYh9TYKUxois5JutY6kCqoAqoAqoAp99BRoWELmB4mw9MsuPrOcBWXgzZFs3GEQ++OCDhusVzvGGHkHocM1CdWgACVL1Iu0pDqTsRaC6mw+736xXGMsJVmR/ewPv5YYlY0Dc2g7Mz5iYjwtXxxZVVl9pEFkOgEjwGNw8TNOZnIlXiceiDZcxWHNKlYqJDUkm4g2g5HWsFwDpTcVp/MMJOnBsG/1ybIoiPUMUq1VoqK/bWDzgmoV/vUPDNH/9I/OcvXO5HshuAwif84rncHo/nOAC5+y4D+nmyOPgHG/o4aKIVL3Xr183VrS9e/c2wB3vCQLVt27d6lhg0o9rFa+xVepfp197XlYO9PECII0N+ez/h6IrVAVUAVVAFVAF/CgQePrpp2t27AdvmjgGBBuhixfrxd3Y1QobUNvtCtfZyvHDH/6wqT3GAnjAlSsWi9GxY8dMal58j02X7IugbYAI5oU/vJflw8sy4dTfKQ2vFMzu4+SCJdvb91C+fGZVQWQpACLBY2h4xMASXK0keNgPDUCkUC7TqbdOUioBUKwX+zv+yKOrYtnh+VsFoXMA+skPPqbORJRmihUavzpLO3cP0kBXkrbedXTRs//u6y/SQo3o4tkblNycblx/7Mu/1lTUUEKDWzyH0/thgwUDiW0ZcRoTbXp6egx4AOjxrnAciIzD4r4AdYAIXCQRu+O18V+NoHQ/1hL5Idj3oG5Zfn49axtVQBVQBVQBVeCzqUDDBUv6tvPmSW5++vr6jAJs4ZBpeKW7EoMEAASuWQCXYrGeQhXxHgAUbEYQ84F+EkBYYoYYVKRGO7hmYUOGw6ny+VIARW5wvYoeYl4nADl58qRxjWkFLqsFIu0AiASPTQCPbM5YBZAxym+Q/IsvvUz5Uomi4TClkwm6775j9c90jVzMEAPC4PHRpSu098AhujY+SW+9d4a6O2LU3RE1RQphDXE7NuzpN7EuN2aL1JeK08Edo+a56tm6x3Th6upe8RxO74cXrMh74ncNrlmnTp1qVEVHvAfejW3bthk3SFhF5DvIY/BceK9gIUFRSIAIDj+Zs3gcv7EfftvZ4544cYKeeuqppo/DHktB5LP5H4uuShVQBVQBVUAVaKVAwwVLbor4r7kyCN2uhC435E4A8jd/8zdmcwc3LoAHvscYHAtiA4isJ4Iblpmz0Bd+8OiDmBEcTrEh9kJbuVUtJw0vz4+12DVE3IobRqevrKhFxA+ANIHHyIgpgogigu2AB2vK88EikiuW6PhDDxoQCdyyiKw0iMj1YR0L+RkCeOw7eIiuT0zT+PQspTri1EUlOn9tguCK1c4BEEmluygRjVBfuqMJRE6dv7Ko9ofX+yHnlgHeDCs2gLz99ttmThRDBHjge67ALuNCGEDs4oiyqCH6Ir4Dbo1TU1NmKmlx8Oua5QUafq/z/AAoOz7Erbihume18/RqW1VAFVAFVAFV4NOtwCILiFsdEBtA3AoR1pB+iIj+/u//3lg78A9WDrZqsAWFXbicLCAMIAw23BdjM4jATUtu9mXl8lYWEYaSVhYQJ4jA/V66dMls9PhoNaccQ1ptVsoi0gpAJHhs3jJq0uxm8gWKRfxbPOzH2p7v8JFfoVyxaGJE0skOCt6yUK0UiGA+uY7hgQ10fWKKbk7PmJiUTf29Zt7cjUsmCxYCy/1ACLJfcbttw5tNZfWpbMFAGUAEdVFsiwi0kFDA2jhZJ3DNjqdiCMH5hYUFAxt4DwAJ+Idx3ALg/czBffF+HDhwwIAIoF9u9mUwfSuXLSd3LTdosCuunz59mmSB0VZzyjGl1UYtIp/u/1D07lUBVUAVUAVUAT8KBH73O9+uubmeYPNz4cIFM46dYYoBhOEAGXvgEoJNEGDlzTffNDEe9sGWDU67i80Tx4DItnZwuyxqiDiSwcFB2r17N4VvFdBrFXTuFCPiFQOCe0EtEhxYx3e+8x1HPd0sHl7Zu5YLIk4A0rRh3zJKs/m82ZxHlwEevGg34IFFBHADEOlKA0TqrkDLARGsA/MhO9fwrXVcuniROuKxBnhgDpmGF1mw3r5wvQlCLnx409zL9j0bzVfAx6EtG+iTqaz5ef9d9VTQcO0CiExk8saNa0NXyhFEbNcs+X5IcHeqeP7OO++YGCgACCwdHONhP1QyMN3c+/btjUx0sm2rooYzMzO0a9cuevDBBw3842gVdO4WI+Jl8UAtEhwIipfgIe/TC17c7k1BxM+vb22jCqgCqoAqoAp8OhUI/OajR2v8F1/peoLltApCZwDBhgoHYj2w6WZXK2wgbdcs6WbFaXw56w/GcKuqLqWVrllzc3PGLQuxJqVSybWgIPeXFdVxf27B607ZtuwNllfciN/rS3XNsl2UoCdv2LP5Ik3nciZew2+Mh9fj6+XyxSASDoeoK5U0G3gc7YCIBKir18dIrqMzXDMWD3kAQOav5mjnkU0mDS9gS35FW5xLJ+qb8GyxbL7nLFiVqzn61W/eTsPLIDI+m6dYJEwbu1IUDt22iLR6P+wgdAYSfj/eeustA7LsaoX7cSt8KGuCyEx0bpBjgwkXNUQMFWJEYLWD66JbJivub1s0vMBEzusnS1YrMLGfPwYXdc3yejP1uiqgCqgCqoAq8OlTwAAI37bteiIBZH5+vhGAjvawfGBzhL/qwuLxP735pvFl5+N/uftu860ThOCcBBC2gEhAwfd9fSkKhxcIoFEozFE0mjaxIbZrFlL7Dg0NGRDBX3z9BKW3igGRrlY8lp121ittL+vQykIiXbjatYjYLkojo6MmvgNxHpFwiP75779D4VCo8Xn86R8dX9Wn8+nfe9mMPzc/T+VKlf71v7yPugEit+6hFYhI8LDXwQDlVoiQ0/Dec3xX2wCC+33o/nowvTwYRG7O5igWroMING31fqA/Qwi+h2UP8R3YSOOZtC0edkwHz29bNmQtHtkH34+M9FE0Ok8AjdnZCiUSfYvS/mJcvF+wFgJM8E4vNWsW95OuVsuNL2llIZEuXGoRWdXXVwdXBVQBVUAVUAXWVIHAX/8P/2Xt5PkrdGP6drE83mjNLkQa7h/IgsX1PLApQspQZN6BKxQ2WP/Vj3/ccPfACv74kUfMQpyCy1sBCK5VKlnq6AhTJIINdIDCN2dpoRagcm835XIliseTZmxAkHTNwl958Vdm+MAnEgnTxi1rlrSAMCQ4gQe7ngFAsBY/cMPz4iv3t4PV3T5lPyAiXZRGRrdStlCkmUyOYH3gDTsDAc+zVgDC8/3rP7iPZnJ5Y0GARQQuWjgkiDSDh/M6eDwnAMG1M+++bZog+5VtCTHPn2UBOf/2NQptTjXkdwIQvtgAkZmcARCACCwjTu+HjBGBC9THH39s3AN37txpNv1OmbUwj1NwuW0B4WKgPEaxOEldXVGKx6FpgKIXbpr3Iz88RJOTOUqlus0ScE94TzlGBEUN4S4F1yyGXz9Zs1qBh13c0C/ccDvur8UM1/T3vk6mCqgCqoAqoArcUQUC7/zN92uTF96nmzM5cgIRjg8BgJw/f974sOOv2hxczoDxz157rSWAyFUygOCcDEJn60YqFaZqtUjh8Swhpn2hM0Gh0ALNR6NUqRDVamFKp7vMkAAQs9GcnTUWEBz4izBAZHR01Gz++LArocsYD94IuQGGbQHxCyL2p7tc1yxs2uFqdW3shkmLC/AACNquVncaQBh44JqFIPj6PSaNtQwHrwMA1WodXgACNywOKgeESEuIDSCnXvslIRUvYkFwtIIP+bkxiNyYyVIoEKSBnrTJngUQ4fcDm3xALSyFAA8OLpcZsWyXKwkgcj63RBAMIH19USqVshT95bh5P+Y2dlIkMk9ziQ5CxuuFhSj19w+YIQEgPA+7ZiGGCu/GkSNHqLe3XiUehw0PTjEeXnEhbmN5nW/3urpm2b9Z9GdVQBVQBVQBVeDTo4ABEL5dG0QSPRso3tVLM5ksnb8+aZqxxYP7SADBOQ56tS0gDAd2HREnAMFmKhyep1pxnqLhKQrE5qk630O1QIwWFgJUrYZoYaEeYyDvw3bNgusJwAn/UqlUI+YDEODkgoWx3Fyr3GJA7I/aLT2wl8uWG5iwReTGtWsUSXaa6YrlCv3omecoGAy4xnisFwBhfQAiqD+yUC3XC1BGImYdU7PZluvg/m4WkKvnz5gmfrJgAVBg/QCwcAB6O68qg8jYdNbEuGAT3ze4ybwfPzt91rhZscWDx/VKycvXGQ7soqAyCxYDSDxepWh0jmqZKiWin1AwOUel6maqhTpobi5I5XLEfJWHU2A8LCso+Il3EyBix4A4aeM31sOPa5Zs4zWuG/ioa1Y7T7C2VQVUAVVAFVAF1ocCTQCCWwKE4IBF5PTNEr3w2ptmY7X3V+6jRDxG06U5c50tAk4uVrj+wQcfmHb2dZyD9cQpCxZbQAIBZNKaN//i0esUCU7Q3NUkVef7qLoBLlphmpu7Hd+A8dg9jLNysWsWgtPherJ582azOQTwwNUKmy/pnuVlmeD1oh27VfHasCav/vLjdgpy9wIUgMiHFz+hDy9dNZ/HuTPvmwrmfNgWmvXxeN2+C1g8AFCZXJ6uTUzR3Nw89XSmqK+rs2kd3KNVJXR7bYAQv1mwjmwfotTA6JLl4WKI45kcXZzMUyGfpYHuTjpw5FeoM5VyrKqOyWQ8Q6ufcU0WBZVZsBgigsEaAUJisSqlE+coFr5ElTM9VJrbQuWtA1QowFJYd3mT4+Ee2B2LXbPgtoh3Z9++feadBvBwjId0z2rH8sHWRAlffvvjfp3gxQtQFESW/EhrR1VAFVAFVAFVYM0VaAAIwKNv+4FFN/Dmz16kj65O0M1yfcOf3LDJfN19+B7zVQaF42cGAFRC50MGW+Mc/uLK2atkFixc47aAkHCwTB0zNyg2PU21UpAq/f00N9JH2WyVstl505ZdrxhAeE4Epo+NjZnNOtpxMcT777/fWER4g2vHiLiBxP79+83QdjpiW7BWIGJfkwH6fmNEMudP09XxSfrRMz9pmnq9AgiDR6VapalMjoqlsgGOaCRMoVCQouGISa9rH+0ACPpKS4jbW7RtQ92CtHln/bNs5wB4wCJYKJXp6s1Jms3lTSHG4FyRIsGQccnq7Ih7VlV3q/eBe5HWEFhCYBWRWbDQhkEGEBIN5anr+seUvHaNatkgFUe3UvmuYZqYKNPERNW0lWl9pWsXwPyjjz5qxHEhNTDc5L71rW8ZqwgfdoyIV4yHHRNia9wKROxr8n41RqSdp1XbqgKqgCqgCqgC61uBwE//1e/UnMCDb5stIm+P5enSzWmazRXNpV/96tfM14s3EBBbj8eQxzPPPNMABJxnWOC2SA8KEAGA4B9bMWTbjniYemYzlLjl/lUZ6TUAEgyicnSykZVLjg3wgPUDNUngjw+XMY5XwdiYC+5Y169fX5SWFNedrBM471TnoFXtEaeP3cvKIed3aivPYYN+9rXnaWq2njxgvQEIg0d1bo6mMznKF0sGPOxYFbhmlSoVE6SOAoN8tAsg6MeWEE7Hi3N2EHq78MHgAXexa+OTZi0ADy6EyBYR1BHJFcumoGF3MtEAETt1L6+PrRl2ZitpKWEAAYRIqwiDRVc6RpvHblL63GUzbOngCFXuGqZQuJsCgZ5GVi5uj68M/HhHkF0OVkGMzbFSmAuAfujQIROwDoCXhx/XKm7fqvaI0/vhZeVAn3aKKKpVxEllPacKqAKqgCqgCtx5BRa5YLnd0snT75pLM/miAZG9Bw6Zn9kiwq5Z3J8BxK6ALgEE38sYELttb2+aopUihQuIPK9SLRmhWmeCqtUwxeO9BkAAMfgK2MCBAFuMCQvLxMSEAR+nOV566SWTNhh/7cUGDK4oOPzGgNg6LSUo3Y+1xO2eZBYvgMiuvYutV3fi8WLwwOcxlclSruAMHva9AUQK5bKxjKQScXrjjTebmrjFgDitka0h8tpSwaNSnaOrNydocjbbBB72vBJEMoWSsYgARHq37TVNOVid+zGA2BYRCSD4XsaA2G2Hh/upo5Cl6GyBaKFEC71xqm3spFIpSqnUsAEQQAy+AjZQJBQWQ4yJPwDAFdFtDoBId3e3ARG4gcGNEYcfSHD6TLwsJ34qsMtx24kfURC5E78JdE5VQBVQBVQBVcBdAd8A8uH1aTNK7uYn5uueg4eaLCI2iDCAyKmllQPnbTiQbbFRQpB1VyJCyWiE7j16D81XK0ShAM2HEnT6zEcGPGDNwEYeGyZssrC5QpCzjAuRAMJzyFgRXMdfggEt+IuvU+pedsHyY8VwkrudGBH053uARrZ7FgfRy8KKsIB88t7PGxaRtX7oG+CxMG9qkaAmCawB7RZCBIjkiiU69dZJs+EPUP0v8O0AyHLWzhYPWG6uT0zT+PQspTriTRXYW40vQWQ6VzQg0pfuWAQiTml5pZUDc9hwIOdF/3A4SBvTcepNxGhhvkLVcoEC4SBVIp2U7q8DCKwZ2KyjJgmsg4AKBM/LtMEScngOGSuC68eOHTPprZEBz0/qXh7Hb+yH33ZyXEALNLLds9xqi2jmrOW8GdpXFVAFVAFVQBVYOQXaBhCe+sC2zeZbtoiwaxaDyF//x79vuGZxnAhDAVst0B8bHS5EaAMINt9hpOOdK9H9x49ToVCk+WqZYrE4vXryNF2bnDV/1UV8B8bmv6Jypi0bcpwC5jk7F+4B4yDGAxt7bLQkbDCA2NK3CyReIGLDj4yfsdMIy59xf3wv0jVr5R4V55EYPBZqC7fAo2AyXLULHvboL770MuWKReOa1ZnsoNBcPXXuah0MHiikODYxTTenZ4xLGLtatTuvBJGpbMHAWH86SX3b6xYR6ZolrSHSaoF2MgjdBhBsvqPlLEUrWQrHEzQ7m6VqKU8dyRRVYmn64PKYeT9QEwfvxrZt28wQsmCihBynmiScnQuAD4vhgQMHDOBzqmEJBE4atWsx8QIRG36kxahVUUPZTy0i7T7N2l4VUAVUAVVAFVhZBZYMIBxzwBYRG0Teu3DF3Kl0zZJWCV4GrA9cq0DGkjC0BCt5Cpfz9MDxL1KuWKDsbIZKc/P08ptvUS0UWZQWGOPKwHT87AU5aMMWEYAIalUgaxZgBC5dOBAD4gYD8iNxsp7gug0eTj/bMMPjOrWVLlho52ShWU0QuQ0eNRNnMZvPrwh48Jo5BgQWkWyhQPPFPA30dpvA9ZU8GDzm5xdobHKabkwBPGJLBg/73iSITAJEImHq70xS//Z9pql0zZJWCR4H1ocLFy6YH2VQNkNLuDhNkcIMRRJJmpzN0MTNG5SvzFEhEKdaJL4oLTDGkYHp+NkLcvgdwleACALW8bzhH0M9WyN4/HZiNdCnFTzwdSc3LT99ndrgnILISr5JOpYqoAqoAqqAKuBfgWUDCE9lg8gzP3nBXLJds+ysWewe5RSEjg0/A8ix48fpxuQMTUzNmBoM7539gGLp7kUB8LaVA+NyoLsti7wXu6o6gnTxV15szgAjDz30kGM64BvaAAAgAElEQVSqXT8WDczrBhcohnjPPfWMYu1YU7BBl3M7BaHz9ZV0zWLwMPEE+byBj+gKWDzsz8YOQs/PTBp3qFg0Sht7u01l8uUcDB4LCzW6MTVt4APZuJZq8fC6FwkiE5n8LRBJ0YYdzSBiu2axe5RTEDqAhAEkGE/Qx1eu06WrYxQJBal7wwAl+4eaoIXhQMIMxgVUcLV1uQ67doisqo7vYTE8evSoSeELK0uroHO/8GDriGKITzzxhDm9GtYUjKuuWV5Pr15XBVQBVUAVUAVWVoEVAxAbRP7T8y84xojYWbMkgGAM232KFuYpn8vSCy/+d1SbnzeuUZF4gh555I8pl69bJ+wsXDZYyFS/TlYWJzCRrllITzo0NGT85+F+Ig87a5aMy2gFHk41SOz7kEDy1T//c1PhHQc2fn/33e82mmMsAIjT3NJqsxyLCIMHUc3EdyDOAxCwXFcrt8fZLQtWNl8wVgpAz2Bfjwlab+dg8ABAjc9k6Pr4FMVjkVUDD/veJIjcnM1RLBymjV0p2ngrNbCdNUsCCMay3adovkozU5M0PTlurEQdyST1bdpCoWiMJqdnzfR2BXYbLGSqXycri70GtqDgPPoC1Hfv3m3eEcSXyMPOmmUXO2wFJl6FEf0CSSvrinThUotIO2+StlUFVAFVQBVQBZauwIoDCN/KT/7ff2++dYsRYdcsO0MV1/PABhF/ZYULFALNT7/9L2h+bo7C0QgFgyEDIHw4xXbIqujSAiLbSlBxOy9dswAi2LAgcxYCep0Aw49FxAYFu7aI0xhOAMLt0N8EoX9STxDgZm1hvdoBEQke2UKJZjI5Cq8iePA9eqXhBYiMTc4YCBrq76VYNNLyLZDggYxWAI9oNLxm4NESRGZyZh0D3Ska2FnPZsauWXYWLAAInkG8H3DNmpmZMYHmAxv6qJDNUFdvH4Wjt9MZYyyn2A7eeNsWkFZpgRlm3Kqq448DSOaAzFmoM4LDLySwPk7FD+3aIn4zanE77q+1RJb+H4X2VAVUAVVAFVAFVlKBVQMQ3kC6xYiwa1ahFmoEobMbFmIw4AKFDQ3OYTPz2mv/zKwbwILDCUCkMNLSISGHocMNODCGl2sWMmXBQoK/9sL1xCnuo1WMhxek8DpkOwAIH7CE/Pvf+q0m0JAuWF7j+3HNug0eZGp4TGey5vNYLYuH/VB7AUhDIwMi0xQO1UFEVodHGwYPfD81mzW1PCKROwcerUDkBkAkFKSB7jQN7qqDyOxCpOEexW5YiMEAnOM9wQafU0gzINhzyIrkfE1aOiTkeNUnYaCRAGO7ZgHUEbx++PBhY530kzVrqVXXlwo5Tv0kBOF7dc1ayf9qdCxVQBVQBVQBVeC2AqsOIDyVF4ig3YeXrxmLBzZEsngggIABBO0AFE4Awm5T7MbFEOIEIG71SSSAyFS9fF66ZgFE4JIFEOFCbvbmX8Z4sBZ+Yz2ke9c3/vIvG5+adMHiNtIFq7E5z2bNt15uYWwRAXTgaMTtTE0Yiwc2lGsFHnzvfgGksdZ8waTNRZB6T6Rm0t/2bN1jLl//5DJduzlpLDerFeOx3F8q0jXrxkyWQoEgDfSkadPug42hX33nQ2Px6OnpMeDBz5wNGE4uVxiEM1qxGxe3cwIQt/okEkBkql4+L7Nm4f3Au3HkyBHq7e0167CtFzLGgxfq12ripyhiO/VC3Cwr6pq13Kdb+6sCqoAqoAqoAs0KLBlAHt97b9NIs13NFZPtDSQ3tuuIFGoRys5M0VSuQInOXurr7qQSNfv1O7lYYTwZ3yB/xvcyqF1mwbKD4O22dsV2uUjbMoJrnEIYUIDNFmqJ4GCriFOsh5eLFPqwWxavncfEV/S39bWD0O3YFO4n12PD0om/+D71D40QMk/BTQl1WKBdaGFuzd+bdgEEN4hNPCqSn/7oEg1v2ULdqZQphggo2bZ9O0Xn6zE06/mQIDI2naVIR4oStTmazheoc+NmGh7aSLlatGkJTi5WaCDjG+TP+F4GtcssWF71SWRVdVtHN9cstEMKX1hEELCOgy0eS7V8sFuVhC+vFL7yfp3gxQt8FETW85uj96YKqAKqgCrwaVJgTQGE4ePtsx/Rd3/r20anXKiDXv35KVNuDilKcXhlzrKtF+hjwwjXGsFXOwbEDlp3qk/i1gbn7SKGqLgONxj8lRepSXfs2NH0DNguWm4uUjKmgweQAMLn0M5Ow8sAYo8t1+E3RuS5Ez+kQIAoHr290Y12pKhSqFeLX4ujHQDhTftHl67Qjj376ZMbE3RzaoZK1Srt3rKZRoc2Nm453tVLpdmptVhC23PIdWweHKBrkxmaKc9TPp+jHYN9NNzfbcZkyw7HidjQYFsv0MeGEa6Qjq8yC1YrAOE+cjxepEwhbBcxvHz5sqmkDqh++OGHTbySDQNy8+8V42HHhNhCtwIR+5q0FmmMSNuPrHZQBVQBVUAVUAWWpMCaAIgEj4e++Ii5UbkJwXU7WF2CiJ05S27O2WKBc7b1guuByCxY3M5Wy7ZuSDcuWVeEN/QIQkecClxiACSwfCAeBAd88xGo7pbhx8k6gX5OlhEnWGEAkWtgPf24d3kB0MD8jIn5uHB1bFFl9bUCET8AIjfsu/YdNPEd05mcqaDOrlYIVs8WipSIxainM7UuQcRrHeFK3lh2csWyKWjYnaw/ZwwiduYsXqRXPAdns5JZsJzgAuds64Z045J1RXhDz+/c9evXjbVl7969DXBHDAsC1bdu3Upw03IDCPu80/vUKvWv029ELysH+ngBkMaGLOn/Gu2kCqgCqoAqoAo0FFhVAHECD57ZqW6FF4jIooYYR1ZYx8927Adfb1VrxAlccM4pRgTjwV8e4IFYFYzLcSB2Ni+MgaBtgAg2YGjntfH345rFoCI36HYaXvl8twpI9+OmVb585o6ASCsAkRv2PfvvMuABlzEJHvY7DhCZhZtfPEq9nenGxvdOWkTaXQe7mGUKJRPj0p3sMJYq2yJiA4hbPAdDRataIwwkXlYWds1CfAqC0vld4TgQO5sXxgWoA0TgAoY4I6+NvxvQ83qX0t+PtUQ+S/Y9qFuW/m+qCqgCqoAqoAq0r8CSAcQJIHh6gAQ2kHC1YouHfWte/VtZRBhEvOI5GC6c4MANVuR9StesixcvUrFYNJcR74Fr2Ixw2mA5B4/BEIOsVbCQwDWL/+LrJ3MWj+MEEU4xIF7ZrxZtym8FqZ88edK4xrQCl7UGEScAkRv2vQcONcAj1RH3HVwOEJnO5ikRi1J/d+cdAZHlroNBBO8IQKQ3BRAJeLpm4fOVsR8MF05wYAeqe7lmnTp1qlEVHfEeeDe2bdtm6pYATuQc/JwxGOG9goXk3nvvNSCCw0/mLC/wsJ/3dmJE+B7w9cSJE/TUU081DWePpSDS/n8+2kMVUAVUAVXg86vAigKItHhE4h0tVW0FIBJk/LpmSWsIoIBjQHjTxcHi8qbs+AqnuI9Lly6ZzR3cVAAe+B5/ueVYEBtAnALmOXMW+sIPHjDCqVOl1cOva1arGBCszwtE5DyYH2ux40PsMfjn6PSVNbGISABBdq6F/AwhxmPfwUMm2xWqorcDHovgK1+gqUyuDiI9XRS85Qq0mhYRCR4rsQ4GkelcHUT60s0gIl2zGCAYQGQ8hwxClzp5ZdfCWG+//bZ5J6anp02gOb6HixWgQ8aFMIA4Bcxz5iz0RXzHnj17aGqqHqfz/7P3JsCRHeed5wegqoACCjca6BPd6LvZB5uUeYmSTFuUPZaHQ0kM2bIlWx4NFWHLCm+s7dBadow08s7KHu0cu/Iw5BiPbVlhjWzaWonWmlxpKLJFUjzEq9lk3/cFoHFVoapwXxv/rP6qv8rOd1TVqwudL6KjC+/ly5f5ZWZV/t53mXxD9LH0Y1Yl7/ECET1yFvqi+4c4JTe05lm37o+p7bmVgJWAlYCVgH8JBAIgJlMrpyhY3DQ/AOIXRKRpFmstnPKA6ABiiqQFiECiNxxwnkWdHBbYyQHepAHB/abIWaibQQRmWnKzL9vjZrJ17NixnFGGPJ2gQQ/DC6iSjrxuz5R1Sq1NqTUimD8cFnh4bII29q2hobEJGoknqCXqX+PhtRSgEYH5FvKHrOloVxGzcAQJIhI89u4/GHg/GEQmUtPKRwQg0oDQydfDELOzOsM4ayVYNibtBK5JrYeeoHB5eVnBBgAcAMBhgZ0c4P08g+/F+ti7d68CEUC/3OxLZ3o3kys//iJOEPHWW2/Rgw8+mJ06bs+UdUitjdWIeK08e91KwErASsBK4FaWQN2ll3+wkrh02lMGJ4fiN2143Xw8ggSQfEFEN80CHMAuHYcEExMcIGIPTEKwCYKmg308dAFJx3Te2DlpWWRWdviPMMTAj2Tt2rW0c+dOCoUyEcCcnM5xTWpL/PqA4D7kIsGBnCUSPGSfvODFqW2lABGAB/qnwKN/M01OTdHFCxeouanRt6mV54TWCgBEoFVpjESor7tDJTYsFkQkeOw7cJCuTSRU0sRS9YNBZCw5pSLKrWmPGUFEN6cCHCCrOg4ZFcoUVvfIkSPKBwoAAk0H+3jo8paO6bjmpmVxSmqIAA87duyg+++/P5uA1M3p3MlHxEvjgVwkOOAUL8FD9skJVryid1kQyXcl2vJWAlYCVgJWAreCBOqe/dPPrGx74EOqr24gIgEE4IE37m4+Hl4A4iXcYnxE9KhZbk7oDAfYUOGArwc2+mxqhXO6aZZuZgWgkJG2nCBH9pkBBucWFxeVWRZMtZD13SmSFd/PeUAkNJjk5cfJ3K+5lpODfJCmWVLjcXVomFJTMxRPpykSClFbaIVaW9zN+rzmlJ/rAJGRCYBImPq6Oykcyh9EcsHjDgU2Q+MTytyrHIkQGURGJ6eoMRyi3vYYhZCg8bpGRI+a5eaEznDA6+ONN95QIMumVjq04G/dzAqaDRlpywly5PgwwOAcfKjgIwJ4humik8kV38/XvcCjkFwg+hzy+wxrmuVn9dkyVgJWAlYCVgK3igQUgHBn3UAEACI1Hr/3uT9wlVEpAYQf7DdqlgQQ3MsO6PgMeMDmCG91TRoPHTb42br2RM81wuAiy8m6TNoXhPZdt26dAhG02c0EyykPCJ7L90lTq3z8S1CHVzhfJ7OxQjQiEjw2bd5MyakZ+v7Tz6jNP2dgr1/IBAAo1wEQgcYiEg7T2u5OilzPUeNmmiXBY//td9BoIklDoxPU1BguC3josmEQGZlMU2MoAyJKpppplgQQ1MEO6PgMeIB/BzbaHPUNCTf50GFDnpeaDT3XCMrpSQ11My95P8pjjUFbCJ8RtLmQqFeoh++TplYmGEFZv/4lbhoSacJlNSLlWsH2OVYCVgJWAlYC1SyBHABxApHxc0fpQmo5R+Ph5cNRDgDxCyLTKw3ZjOXSRwSbIphmIfIOTKGwwTJF1sJzTM7l0rTKlOzQCTi4PifTLLzlxVtm2MBzbhE9ahbkq2tA3MCDM6vzs/2GBOZyfL/fZIZ+QCQXPLaofB2JZJpCoQY6deyo8svgo9wAws8FiAyPJ9TGHSDCbZIgIsHjwME7aew6eEQioYqAhyOIJNKqHwARaEYYRCaXwwrCGTjYRwQmUGfPnlXmgdu3b1ebflM0LNxnci53AxCGDxOIcH1Oplnwy4K5FEyzeA35iZrlBh56ckO/cMPl+H6bzLCaf+5s26wErASsBKwEqkUCyAK28uyffsbYHmhEzh76Lj156CW6+xceySlTTQDiB0TYUR0AcubMGWXDDgdwdi6XEbF0kysJIFIITo7uXvlJJIDIrOp8nqNmwfQEIII3ztj8ZTfFWiZ0+HhgPKSPh5dplawLn700HvoE8arfyzQL8AEfj02bt9DU7KwCD4Agazz8JCIs5yICiCD6FpzUYUYVbWpUjwd8IDoXwCOeStPgyLgCqHKYWuXbf9aIXEukqKGunvo6W1X0LIAIO6pD4wHZLy0tKfBg53IZEUuaUHEb9IhZDBZ8XTqhy4hcuK6H/JUAIrOq83mOmgUfKqyNgwcPUldXV1YcOjyYfDy8TKe4Mr8goo+FV/183Zpm5TuLbXkrASsBKwErgdUgAQUg3BEdRLq37qWO/h3q8iuv/CSnv9UIINxA3TQr3NJGyOA9NTNDpy8NqmKs8eB7vELy8nWGAz2PiIyC5ZWfRM/YLgVrMs2CdqW7u1v9i8ViChakBgT36+PhFyj8mGbpYXtle/04r6M8a0SuDQ4SxkNt3ufmaWIyRfX1dVnw4LqrDUC4XQCRwbEJWpqZyoBhtEklOLw6MpaFk3L4qhTz5cMgMhxPKSd19KN77XpKJFP04lvHlX8Hazz4OV4hefk6w4EOFSYAkX2Q+Ul00yxZzuQYD+0NEn5ibQJEdB8Qk6zyNa3S63AKD+xVrxOYWNOsYma0vddKwErASsBKoNYkkAMgOogAQGB+pTaLm+5U/0+NDav/qxlA0D72V7k6nqBjQ0m6NjpKEbyZ3rSZok1NZMqqjvtMYXlx3uQLwuZcuI4NFEfBcgMQmZ/ElHeE84pIzQg+wzkdpicbNmxQm0PkX2AfD0AAR+/x0kxkN9KplAoFLPuGz37vl2XlpPcCH4DIyQtX6OTFq5nkea2xHFOragcQbN6jnWvo2nhc9WFufoHW93ZRf9+asjjJB/UFw2Zjo8k0XRifoumpFPV1tNHeg3dQWyyW1YjoACL9GXDN6W9eEwwiMgqWV1JDk0ZE1sc5RnAOJpRYezBbxNrZs2eP+m4C8LCPhzTP8tJMcH9Rjs2qJHz5vR/1FOLkbkEkqBlu67ESsBKwErASqGYJGAGEG3zk8ceyAAIfELXhuO2n1P/7tt1wRDV1sJw+IPL5AI9Y70bCm+qzV4ZoNJ5Ul+MTY7S0tKwgBGYnLWvWZ87PLmY34RIInPJ9yA07wwT+l1GwUMbJjEv6fUgtigzrK++FY/rw8LDarOM8J0OEuRI0InzcdtttOWZUXj4euk+IPoZuIKJfk+316yOSPPMWXR0dp4nJtHF9VJsGhMFjenaOro6M02R6ilpbohRtbFR+Ffi/o/WGmVy1LnqnftQvzlC4PrM22pqbPLOqO+X7QL+lNgQwAa2IjIKlvkf6+m4Ska7dkCAiw/rKewHmp0+fzvpxITQw1sbHPvYxpRWRQOEVMldCg+4TojfWDUT0a7K91kekWleGbZeVgJWAlYCVQDkl4AogaAibZTGAcOP+1b/+bfWRNSJ6o8sNIAweUzOz18FjkpaXs9Zl2aR2swuLNDu/QOFQiFoab4CIHrqX+8PaDCeHcgYHdkKXWhE2tWIg0TUjOuRI0yyAByJzIScJ7PFhMsb+KqjvueeeU+ZY2GRhY6VrpPyYVnEf3XKPmCajl5YD97gBkH7/8ZeeuQlEqgVAeMMOc7HB0XGKJ9MKPHQfDwAvnOgBIp1tsXKuYV/P8uoHa0TSs3OUnplTCQ07WqKOoXv5oQwNThGsGBw4CpbJ1IqBRNeM6JAjTbMY+LFGEMYaWkGUZ18pPA+AfuDAAeWwDoCXh9+oVxJK/GRlR3kvMyynOvm8fr/Vivia4raQlYCVgJWAlUANScATQLgvf/1Hv2nsFmtEnECk1LJg8Jidn6ezlwdVxCIJHvrzOfISQGRmfkFpRJobIxTTNCI6gJhgAWUYKqQPiFdZ2SYGFtamADZwwMEWdSI/yNjYmNJ+mJ6BjVhzc7MCETZFwf1+IME0Nl6aE1M+ED/aEj9tMoEIt7HcUbB4wz6/sKj8O5At3QQeugwBIvAJiTZFqKstk0+mkke+/ZAgkpyeVRoRgEjXwG7VDZlVHX97OZTzdekDYgILWZeUFwMLtCjQiAA2kCQU6w51Ij8ITBEBJ6ZnAEQ6OjoUiMAMDGaMfiHBNG6FOKX70Zb4aZMFkUquJPtsKwErASsBK4EgJeAbQPbu3aue+/sfeq/x+eUGEQaPufl5ujA4QldGxlzBww1EpmbnFYjEoo03gYiXQznq1eFAPsvLuZ0BBNoMbOSxYcImC5spRLWSYYMlgPAzpK8IruNNMKAFG189dC/uKQQwZH/y8RHh5wFaICPdPMvJgf3KO6/epBEpF4Dwhn1hcVFFvUISwVhzU95RrQAiE8m0Sj7Y09lO9WUGkWL7IUEknp5RINLd2nwTiLj5c/C80eFAzicv53YGEGgzsJFHThJoBwEVcJ7n607PkFG0sKbuvfdeFd4aEfD8hO7ltvr1/fBbTtYLjQfar5tnOeUWsZGzgvwJtHVZCVgJWAlYCVRCAnkDCDeyUiDC4IEN4oXBa3Tl2hgtLmX8Uwo5pEYE5icwzWptaqTW3oyPiDTNkuF14b8hHcqlE7oOICbHdgYTbM7h44G3uvDvAFCwCYZMmCghx5SThKNzQSOCeuDjgbqx0ZJaC7+mWV6g4ee6fK6UgVvkLAlNUiNSagDhDfvi0hINj8VpJJ5QEa6KDacLEIH2BPlDegEi9fWFTFPf9wTdDwkiE6lpZZrV09pC3VszGhGZVV1qQ9j3w+SErgOIyZGdwQQQDh8PrA/kxMHaGBgYUFXIhIkSQEw5STg6FwAfGkO8UEHdHGpYBw1d4H7MquQ9XiCiw4+UgVtSQ3mf1Yj4Xha2oJWAlYCVgJVAlUmgYAApN4gweCwuLdLFoVG6NDxKi4sZc6UgjptABBv3KEBkg6peRs2SWgl+NrQPiMiDQzplm8LqAiywocJmFBtuaDz0sMCoRzqm428/kMMaEYAIMrsjahZgBCZdOFgbwfXn46uBe7zC7pq0Liwjr3tN9eMcQCQxNhrEMN9UB2/YEaBgeDyusp+3RBuLBg/9QQARJChsjESor6tDhewN8ih1PySIjANEwiHqaWuhnq17VDekaZbUSnAfoX04d+6c+lM6ZZvC6gIsOE8PTKaQD0cPC4x6pGM6/paRtqRsnUL3wmEdwRvwj6GetRFcv5vJlQ4luMcNHvi66T4/95rK4JwFkSBXkq3LSsBKwErASqAcEvANIF6NcUtmiHsTl057VWG8jjDACAeMN9NHTp2nwyfPKSfyUh1yozWWnLq+0YrRmm25Gy3d9ITtz73yGeCt64svvqg2WIAEmJJgI6RHBdLf4qJeduTV+65vsDg0KcrhMzQid911lwpRirfIpk2Vnze2qM9p84Rkbw8//LBqWineFqPeo09/R0WgCuLgDTv8ha5NxBV8NDcFDx56WwEiMOsCiPR2dagIWsUc5e6HXR9rjMPltX7KsT6saVYxK8neayVgJWAlYCVQTgkEBiDc6KBAhMEDG/Xj5y/T68fPUHp6tmyykRutkck0NYZC1Nseo97tt6k2SNMT/C0BBH/r5iHQeMB+HRsVhA6Vb3R12OBO6mAhQ5k6vUWWAuI3xDiHe2FusnPnTlq3bp2yn5eHHhVIT+bm9tbWK/GbXyBxe3ssTVQOfeu/FQwivGHHeIwmkjQ0OkFNjeHANR5eExUgAm1LJBymtd2dFAmHvG7JuV7pftj1kQERL/Aw5SDRBzro9WE1InktJVvYSsBKwErASqACEggcQIoFkSx4rKzQqQtX6LXjZyiZzpgPVeLI2Wgl0uqNdV9HjPq2Z5zy2fREj8ADAMGmGRtdmJ4kEgkVFhSbDSRNc8qDgDrlZps/6xoQt7CnXIeT6Qn8QgBAiAwEGMLhdxPEY2DaWOm5E/xGDOJyfL/fXAn5gIjcsMMnA+ARiYTKDh76HAaIIHIb5tW6ni5qjIRdp3m19cOuD2eNiA7m5V4fFkQq8Ythn2klYCVgJWAl4EcCJQOQfEGEwQMb9jOXh+i1Y6dVzoVqOeRG6xpApKGe+jpaae2ODIhMLoeVlgEHm2HBtAomUPDFYPDg/rgBiOyzLCchxyv/AurwMs2CDwqcc2+//Xblt+InKpAJPJy0IxJWCoUc0316vW6mWbxhxz0TkymVyyMcrjx4mEEkTqGGDIjAaV0e1d6Palwf+jrSzSZvlfVhTbOq5VfEtsNKwErASsBKgCVQcgDxCyIAjzdffoFePXqKxhOpqh2h3I1Wihrq6qmvs5XW79yXbfOPj5xUGo/Ozk4FHpwczSvkqMwgjcpkJmj8bQIQp5wKEkBkKFI+L6MCIWQvTLIOHjxIXV1dqh+69kLasHNH/WpN/CR9k2W86nXSrLBGhMeoc8su1dShK5docGScQqGGims8vCY2NCII/wsn9c7wigp/W0v9qKb1YZK1yXTxVlkfViPitfrsdSsBKwErASuBckmgbADiBCJwMD/6+kv06qnLtNy1SRWbnZwoV/8Lfo7caA3HUxRujlF0ZZHiU9PU1ruBNq7rpfRK7ltsU3hQNMAUhpQbJp3aZZQfr/wLMmu03kkn0yyUQ4hSaETgsM4gAiAoVPPBZicSvrzs5mV7TfDiBShf/szHafOufYTN/OVrY2ozP7B1K0WW5gse73LeiLmFkNBvnb5IG/v7qSMWo4lkqqb6UQ3rg8cMLwNwIOADH7fy+rAgUs7VbJ9lJWAlYCVgJWCSQNkBRAeRSN9W+qcnn6ThiRtaD37jW60gwpur0xcv04a1fTQ4nqTE3BJNTaVp29pu2tiT2ehwP9hPRIcGXXthghHOAI3/ZRQsNwDhe2R9OtBgA6Ynabt06ZLKFI2wvQ888ADdc889OXNGN9Hy8vHQbd71CegGIvo1+ebar4/I1778bwn5/1qbm7OPbmrvqlrAlfNq267bVI6bkYkEzS4s0M7+DbR5XW/N9aOS68MEHhAgzjOM6KaQMoTwal8fFkTspsBKwErASsBKoFISqBiAcIePPP4Ywf9jOJ6kw+cGqxpE5AZxx559yp8AfiqtLVFl2hOan1JvrtMzcyphW0dLNAdE9MhZLAMvfw6OZiWjYJngAud07YY045J5E3jjhVDA8FMZGhpSQLJ7926VDBEHfFjgqL5lyxaVWd0JIPTzfvIj4B4n0yxc89JyyPudym5fHFLRsuBPpIfvrSYQ8ZpXrS3NSpuTmp6haGuD/GcAACAASURBVGMjdbbFqhJEvPpR7vXh9KXqphFheL8V1of1DanUz659rpWAlYCVgJVAxQFEDgFC+FYjiMiN1a7b9ivwQCQlBg9sEOXBJjTJ6Vllw9/R0qzexOsaER1AnPw5GCrcco0wkHhpWdj0BP4pAA8kYEO97AeiR/NCvXCiB4jABAyO616aj1I4pfvRlsgx0NuQfuvZqgORfOcV+gcQmUxPU7QpQl1trVkwrCRQ5duPcq4P01c8AwiuSbMsuYZutfVhtSF2M2AlYCVgJWAlUE4JVBWAcMerBUTkxmr33gNZ8Ig1N/lyZuaNVmJqRoFIVwwgUudpmgU5SN8P3hiZ4EB3VPcyzXrzzTezWZ/h74GN+sDAgHJ4B5zIZ/B4MBjNzMwoDcndd9+tQIS1EH60FW4aC33C5+MjIut94okn6NFHH82pTq+rGkCk2HnFIBJPTVG0MUI9HW0VAZFi+1HK9aEHfOBJ4WSWxdcXFxdv6fVhQaScP7/2WVYCVgJWAreuBIwA8pVfueGsWUnR7N/ST3MLizQ5Paf+5yMcbVEflxdvZER/dWRHYE2VG6s9+w6oqETIXu0XPPSG8EYrns6ASHdrLohI0ywGCAYQ6c8hndDlM7yia6Guw4cPq00qkiECPPCZM7BLu3cGEJPDPEfOwr3w79i1axdNTGQCBkgI8RP1yg+QeIGIHjkLAKX7hzglN4wOvlN2jUjQ84pBZCKZzoBIZzvVXzeVK6VGJOh+lGJ96GvCCzyWlpYUeKRSKWpsbFSakVt5fVjzrMB+TmxFVgJWAlYCVgIGCVQ1gHB7/YBIEAAiN1Z79x+kobEJGoknqCXqT+PhNcN4ozWRmlY+IgCRhvp6o2mWhAKu16SdwDWp9dATFCKTPIDh8uXLChI4LLCTA7yfZ/C9CJ28d+9eBSKRSCTHNEtG9nIz2fLjL+IEEW+99RY9+OCDWbG7PVPWIZ3py6ERKfW8YhCBWSDyh6zpaFcRs3AECSKl7keQ64PXgRd4YH0weGAOM3iY1rKThlBfg6tpfViNiNe3ur1uJWAlYCVgJVCIBGoCQPyAyFtTdxYc3UhurPYdOEjXJhI0PB6n5qZGX6ZW+QqeN1pjySlqCodoTXvMCCK6ORXgAFnVcZjyGeA8b36OHDlCyWSSsMHCm1z28dDbKh3Tcc1NyyKzssN/hJ+FTd6OHTvo/vvvV2+PcZigw69Gw8mHBLlIcMApXoKH7JMTrJg0NPJcKUCk3POKQQTausZIhPq6O1Riw2JBpNz9CGJ9oM8y2pU+7wHPWB+ADy/wkPfequvDgki+3/K2vJWAlYCVgJWAmwRqCkDcQOTH53qzmgS/4XtzN1Z3KDOrofEJZc6CqFa6c3nQU4k3WqOTU9QYDlFve4xCSEB3PYGeHjXLzQmd4QDAgeONN96gnp6erKmVDi34WzezAlDISFtOkCPlwACDc/Pz88pHBOZZ6XTaMZIV388A4BdM5HP9+p3wPX6fEYRpVqXnFYPIyARAJEx93Z0UDuUPIpXuRzHrg8edfaT4b4AHzKwAHgiu4Kbx8Frvt+L6sKZZXrPCXrcSsBKwErAS8CMBTwD53LcySbyq8bh392b6g3/ZonxEnjmZyeCNwyuPiNxY7b/9DhpNJGlodIKaGsNlAQ9dlrzRGplMU2MoAyLYMOpRsySAoA65uQI8wL8DG21oIXSNhw4b3AY9bK+eawTlOHLWpk3dFIksKdCYnJynaLT7prC/KI/Qvjt37iT4jKDNhUbN4vukqVWx/iVuGhJpwlWIRqTa5hWDCDR6kXCY1nZ3UiQcUkPvZppVbf0oZn2w3xI0goBigEcoFAoEPHRzx1tpfViNSDX+Ito2WQlYCVgJ1I4EXAHkvz+bplPDN5y/q7FbcJiHj0hi+YBnHhG5sTpw8E4auw4ekUioIuDhCCKJtAIQgAg0Iwwik8thpaHAIX1EYGpy9uxZtbHavn272vSbomHhPpNzuTStMiU7nJkZp/b2CDU1YfNaR5FzI7S8UkdTG9fR+HiaYrFM0AK0SZpmIakhzKVgmtXe3q7K6MkM+Rz+1zUiJvDQkxv6hRsux/f7TWboB0SqfV4xiAyPJ9S8AojAV0QHkWrvRxZEClgfiOAGUytACEwSizkkqOLzrbw+LIgUM5PsvVYCVgJWAreuBFYFgGD4oKlxC98bv3CSkLkc4BFPpWlwZJxCoYaqAA8nELmWSFFDXT31dbaq6FkAEc6qjs3+K6+8QojeA/Bg53IZ/UfP8iwBRD5TlpNO6Awx3d0Rmp1NUeT8KK2sEC32tlE4vESL0WaamSFaXo5QT0+fqhIAws/ht8/T09O0efNmOnjwIHV13dBU6fBg8vHwMp3ifvgFEV3WXvXzdSfTLGyKa2VeMYggqhuc1GFmGG3K+OzUUj8YRApZH6bgC/l+/esAYtcHkTXNyncW2fJWAlYCVgK3tgRWFYDwUOogEu1coy4hgdvVkbHs5qvUPh7FTi3eaA3HU8pJHZv47rXrKZFM0YtvHVdmVqzx4Gd5heTl6wwHeh4RE4A0NS1QJLJIK8kFikauUH3LIs0ubKCVhmZaXKynubmw+l8eumkXrkG70t/fT5s2bVIgoms8TPLy6+vhxzRLD9srn+fHeR3lWSNy5uQJqtV5xSAyODZBSzNTal4h0tuttD70+Z/PWtUBxK6PG9KzGpF8ZpItayVgJWAlcOtKwDeAfOUrX6fm5kz+jUoen/3sR3MezzlLTL4qRx5/jK6OjNMLbx6lFw4fo/r6uqrUeLjJk81iRpNpujA+RdNTKerraKO9B++gtlgsqxHRAURuknDN6W9ck0kPZZQfhoj6+hXCJquxcYFao6eoMXSR5o910uxiP81t6aPp6QjNz2d8C2R9eCa/cWbTLJjAICTwnj176J577lHmYmxqJc2zvDQT/CyUY7MqCV9+70c9JnjxAp8LP3qC/unQy3RpeJSao6WJllbKdYZ5BYC6Nh6nkxev0tz8Aq3v7aL+vjUlD74QZL+KXR+FaER0ACnF+kB467vuuqtm14cFkSBnua3LSsBKwEpg9UlgVQIIwEM/Tl28SsfPX1ZAUgsHbxCnZ+dUmyfTU9TaEqX6xRkK1zcok6y25ibPrOpO+T4gA6kNgSYEb4VlFCwJLthkRRqmqH3oLLUMDtJKqp5mNm+huf0baWxsjsbGFrLO6pw8UZp2zc7O0unTp1UG9bVr1yo7fHz+2Mc+prQiEii8QuZKaNB9QvSxdQMR/Zpsr5OPCPxaEGEMEIUjfeUMzS8sUBTJ61orD+hec9tpXqH98A+p9X4Uuj5YbnrULC958pwpxfpAMIlPfvKTN5ktVvP60OVlQcRrBtnrVgJWAlYCt6YEVhWAmMBDH1Zs5l87drpqQYQ3iDNz8zQ4Ok7xZFqBB4cF5je+6dk5Ss/MqYSGHS1Rx9C93H/WZuiRe+TbXAYQQIjUinAUrPbWRtowPEKtpy6pamf3baL5/RupIdRBdXWd2ahcXB7/IyIWtB/IubC4uKhMxlA3NB848Kzu7m46cOCAcliHWZk8/JhWSXjBZz9Z2fVyEmpM9yNkK8Dj4sWLhFCuHAygazmtHp+amqbU9IzawHe2xaru28RrXnGDa70fxa4PPxoR1uxJ80Wsq1KsD/afete73pUN5FCN68OkMdTPWRipuq8F2yArASsBK4GKSWBVAMide/dS785fzUuI1QYivEGcX1hUfirIai3BQ++c3Gglp2eVRgQg0jWwWxVlZ3UdQPQNlm5OIn1A9LIbN/ZQ83SKIpPTRMuztNzVRCu9bTQ7G6FYbKMCENZ+ADawUUfYU9SJ/CDYvOvZpPkZ2NAjJwNABGZg0DT4hQTTwBfilG66B+16/fXXVd84x4p8HgOI3MDDlyLaFKGuttabgCqvSRpA4Xzn1WrpR7Hrg+Vg0ojIqHEox2XyXR+4FxHs/KwPgMi2bdsIIFJMaGs3WHeCcK975H1+1qwFkQAWtq3CSsBKwEqgxiVQ0wDyvjv30Rc+kgnvmi+A8LhVGkR4g7iwuEiIToRkiLHmJt++KnKjFU/PKBDpbm2+CURMYXmllgPy0OFAzm3cHwrVU29rE3VFG2l5aZ4W5qapLlRP8+E2au3JAAi0GdjIIyfJwsKCggo4OcuwwRJy+BnSVwTX7733Xtq1axc1NDT4Ct3rZ5Mk++PlI4INH3JHnDx5UkUaY40H/kafWF46gMgN/EQyrZJa9nS2U72m2Sn190ax82q19KPY9WECEafocn7XBzSCAI9C1gfAHID+vve9j5qbm1Xz/IS2Dnp96POX2wDZ6OaLTgEebOSsUn8L2PqtBKwErASqVwI1CSB4s4xj3/bNRQNIpUCEN4iLS0s0PBankXhCRSIqNAO73GhNpKaVaVZPawt1b81oRGRWdYYRhgLWWqCcdELXAQSbi8hciiLzKQo1RWlyMkULs1PU3BKj+cZWOnFpWGk9otGoMoMaGBhQVci3yBJyTDlJODoRNvzYYMEZFxndOdSwvpHSl5aX87hp44RzfB98VdDe48ePK5MxBg++TwIIzu1Z4+73AZMmaLOQd6MXIFKfGy0s6K+GoOeVBJFa7kex64Pl8Pzzzysw1g9eU17rA1o0zOti1wdMGxHIARpDmDfKOcxQYppbxa4PJ/Dg81Kj6hZZTkKT1YgE/S1g67MSsBKwEqh+CdQUgNyxo58+//l/Q++cuRg4gJQLRHiDuLS0TMPjcUKW6pYAoyjJjdY4QCQcop62FurZukd1UZpmSa0E9x/ah3Pnzqk/5Zte3mCFZuIUnk5QONpC45NJGhu5RlPzizRd10Qr4aabwgKjHtybD+TgHmmaBYf12267Tf2DSRdvttw2O9wf09thuUHjDdng4CCdOHGCrl69qt5MM3jokJQvgMgNPBJfNkYi1NfVoUJBB3mUel6tln6stvWBuYp1gfUFPyW56Q9yfZhgQocZueYkEJm0jaZzFkSC/EawdVkJWAlYCVS3BGoCQAAefJQaQEoFIrxBXF5eoWsTcQUfzU2lC98qN1pjyanrIBKjNdtyQUQ3zWLzKJMTOjY0DCD1TVE6e3mILl4dpnBDPXWs6aOWnnU50MLwIWEG9cps63J56LlDZFZ1fEYma4QmxZtfaFn8bmzkM/R7oOU4duyY0nrgrTIczXGwmZW+fGE6g2v4H8d9OzbktcKhEYGZHUCkt6tDRZ4q5ij3vJIgUsv9KM/6GKaLV4fKsj4A5vCzeve73620hSbIdjrntj70uYlkoQ8//LA6XQptCuq1plnFfCPYe60ErASsBGpDAlUNIBI8yg0gQYEIbxBhmjSaSNLQ6AQ1NYYLNrXKd1rJjdbIZJoaQyHqbY9R7/bbVFXSNAt/SwDB37r5FC0tUGJinOLjoyqJXXNLC3Wv76eGSCONxzPaCd1GXgcLGerXpGXR+8gaFJzHvdhg7dy5k9atW6f8S0wbKD6nJzvkv2EKc+rUKTp8+DDB30OaWulaDlk/gwfOAUS8TLCcxgsgAu1XJBymtd2dFAnfyKPiZ4wrPa+4jbXej1Ksj/j4GCXGx2hJmSeWd33gewZmWYAR+Is4QYLX+tDnoClHj17GL5C4mWZJrY3ViPj5JrBlrASsBKwEalMCRQPIbVtyEwMeu/APRUvCBB6VApBCQURuEGE7D/CIREJlAw99EHI2Wom0evPe1xGjvu17VVE2zdKjYAFAsCnAxgamWdiAw9G8b003TaeS1N7VTaFIU87jTL4dMnKQ1IC4hQVmmHHKqg4HdYT1xYYLvhs4vDZBAI+zZ88q8EilUkZTKxOAMHiw/T+XKRRA5AZ+eDyhxmNdTxc1RsKu66fa5tVq6cdqWx8IZ33w4EG1PuB3VEhUOIytCTz03Dt+6+ZyfL9Trh19AVgQKfon1VZgJWAlYCVQdRIoGEC6mz9Kfb3O/SkERNzAo9IA4hdEeIOI8hOTKZXLIxyuHHi4gcg1gEhDPfV1tNLaHRkQmVwOZzflbIYFHwyYQMHGHBt8ZDPnwykikP5cWU5Cjld+EtTjZZqFDRZs4G+//XaVK8Hk94H2X7p0SYUChrmK7uMh28tmVjjH4CFNstCXoAAkdwMfp1BDBkTgtC6Pap9Xq6UfEkRWw/oAmCOQA8L3co4dP1GzTODh5PPBY+8XRPTvBq+IdHzdmmZV3f7BNshKwErASqBgCRQEIICP7AZUg5BIxwvq0nziPeQXQu4+kPFLWJiZ8uxIuXxAvBoiw/fypqVzSyY6ztCVSzQ4Mk6hUEPFNB5e7c/daKWooa6e+jpbaf3Ofdlbf3zkpNqAd3Z2KvDg5IGstXCCEJlhHWVkwjb8bQIQp/wkEkBkqF4+L6NmYYMFkyy8+e3q6lLNA3jAsfzChQsqNLCXj4eEDu6fyR+EIaVYDYg+TjBpQjhmOKl3hldUWOVamlcSRGq5H6ttfSCr+p133kn9/Tf86TBW+uZf+njwWHppFbmcn6ShsoxXvU5gYjUiXt/u9rqVgJWAlUD1SyBvAJHwYerepp03AATX/UDI3g2dqqqW7rWeIFItAIKGjp87SsPxJH3jyedo8659Khv25WtjavM4sHUrRZbmq34GyI3WcDxF4eYYRVcWKT41TW29G2jjul5Kr+S+jTeZWKGj0n5b/o3P0qldhvr1yk8is6rrwnQyzUI5hDrdsGEDTUxMKFv4fH08dFMr/dmlAhA8B2OCTPdvnb5IG/v7qSMWo4lkqqbm1Wrph2l9NK0sUnJ6hmJr1tfc+sC6gDYE2kwc0kcKnwvVfLBZlXw54aXZkGvKBC9egGJBpOp/XmwDrQSsBKwEHCUQGIAUY47FAMKtdAORagAQgAeOJw+9RL/2qUfV59OXrtK3f/giId9c6/UEYTjf1N5Fs5MTVTkFeXN1+uJl2rC2jwbHk5SYQ9K9NG1b200bezIJ9/gNPPuJ6NCgay9MMMJhePG/7gOim3GZ8pM4lcF5PYkhTK2g+YBpFq5DgyGhyY+PBw8YyuLQtSCFRsFymwhyPLbtuo2uXBujkYkEzS4s0M7+DbR53Q11Y63Mq9XSj41r19JgPEnxGeSGSdPODWtoXWdbza0PXisABphmOZljyc2/l2mV7hOiz3E3ENGvyXVufUSq8mfDNspKwErASiAQCeQFIJt6fsP40PHpjOO5l1+IU4t3r82NZMTlmq9rRI6e+mr21koCiAk89D45ZVavpg2j3Oju2LNP+anEk2lqbYkqk7HQ/JR6A5+emVMJDTtaojkbLT1yFsvAy5+Do1nJKFgSVqQsde2GNOOSeUV4w4IQuoCOoaEhBSSIAgT7d/h84H+88WUTMi8fD24TnqP7gOh/B2GC5TUerS3NSruWmp6haGMjdbbFsqKqpXlVq/3Amk6kctdHcmaW5hcWKRZtUiGuJahX4/rQ1+hDDz1E99xzjzqtm1Q6AYR+3uQT4hYa2/T976XlwD1eAGR9QwLZC9hKrASsBKwEyiqBggHk7IVMOzt6c6NeJUY+Su++m+jaSP79uG1DBkQ2bP1e9ub5yYcIIHLq8l8qH5FKAIgf8KgFEJEb3V237VfggQhdDB7YIMqDTYGS07PKF6GjpVlpeHSNiL65cfLnYKhwyzUiN//ybaipTtQH/xSABxzLUS/7gciEiqgTEDIzM6NABLk/+JA5PZx8PaRM9DLFAEi+44F2AEQm09MUbYpQV1tr1rG4kiCyWvtxdXRcBZJwWh/T8VFKTc/S/OIStTU3UuR6/o1qWh9OIbHf85730MaNG9XUNplP+dn4l8Ip3Y+2RK5HvQ3WLCv/3117h5WAlYCVQCUkkBeAzKd/g7ZtudFMQIgJQFBClsu3Yx9475EcAMEfJy//pfIRAYC8+faxzA/n9s30hY+0q8+9O38138d4li8EPKoRROQGcffeA1nwiDU3+XKSZxBJTM0oEOmKAUTqPE2z1Lj09t6US0QP9YtyuqO6m28IzLjefPPNbFZ02LVjIzIwMKDqwaZLBxAeF8AKYAThSQET+NsU6YrLy7wfOBcEgBQ7Hgwi8dQURRsj1NPRVhEQsf3IzBKAyOTUDC0uL1N7tCmbXNLLdLGU60NfT/JZWB8SQHiuu4XH9RM5i+vx6/vht5xe7xNPPEGPPpoxfXV6pgURz583W8BKwErASqCiEigaQNSm7LoWxMtBPd+eskZkTXcGQHAAQE5fyyS82zuwsSQAEgR46H2thGmW3CDu2XdARVdC9mq/4KH3gUEkns6ASHdrLohI0xMGCJM/h3RCl8/wiq6FupC/A/CDiFYAD3xGmGD2BXECEB0yACEwBYNGZGlpSWlS5GEyvTJpSPLRgAQ9HgwiE8l0BkQ626keKqoS+x6txn7ctu92GhyboLH4JLX4BHN9fUxPjFBieoaWlpepo7mZQg31qgiDSDnWB89/bpv0feK1KAHkrbfeUkURwhoH/v74xz+uPns5lPuJeoV6vEDD73XUhRcNaL/uH+KU3NCaZ+X7q2vLWwlYCVgJlEcCeQFIc3MLwcTKr3aDzbT0ruj3y3Kma/ff8XS2CgDIicsZ+653HTxAX/hwOy3MTgWiASkFeFQCROQGce/+gzQ0NkEj8QS1RP1pPLymHoPIRGpa+YgARBrq642mWXLTw/VKDYgOIKZIWtgIIYEgYOPy5ctqE8JhgZ0c4FkDomcu1/sGEEH9gIvW1lZKJpPZIhI4pN8ICuTjhF7q8WAQgTkd8oes6WhXEbOCBpFV24/xCeXsH9T6mAKITM2o5J3wn8LakCDCwRxwLqj1gbpMEeOc1odJA8IAwjDixzRLrlc3Xw0//iJOEAEoevDBB7Pr0u2Zsg6ptbEaEa9vdXvdSsBKwEqgvBIoGYC4+Yi4mXHpgCPNvBAtSwLI7k299MUPtysfkYH3/D4lLp0uSHrlAI9ygIjcIO47cJCuTSRoeDxOzU2Nvkyt8hUeg8hYcko54q5pjxlBRDenkuZR0kbdFFb3yJEjCgoAINB0sI+H3lbpmI5r0LIg54dXOF2Gifn5eZqenlZmXAjby3lE+DkMIPk4oZd7PBhEoOVqjESor7tDJTYsFkRWaz+Qgf7aROnWhwSRzpZmqq/PaKe8TLPyWR9+TBfxTH19PPLII1kfELmWsNmXAAJNg5dpFu73EzWLn+Ol8UAuEhxbtmzJAQ/ZTidY8WqHBZF8v+VteSsBKwErgdJIIG8AURs2Dy2IE3yY7tX9SKaufpR+5X8SbXqN6NnfJ3qxOdfP5LOf/Wg2KhMDSGaD9R7a9sCHlJT8gkglwKMUIJK7QbxDmVkNjU8osxxEtdKdy4OeSgwio5NT1BgOUW97TJmfmExP8Gw3J3QGEgAHDkBET09P1tQK50yOtfI83vpypC1+K6xrMCRY4DODCqJmDQ8PU0NDA61fv179r+ZUIpEjNtaOmEywKj0eaCic1UcmACJh6uvuzPol5OOsvir7cfsdStsxPBZXjvzlWB/p8WsUn5pR5nGdLdGsv04x6wNjLLUn0lzKz/rYuXOnAm0cDBz4LAFETng30yynSFZ8v8w1gnNOzuuF5ALRv8u84MZmVQ/629/WZyVgJWAlUJgECgIQNwhxgw8/APJTf/tRuuflTGecAIS7eu/uzUoDggMAwocXiFQDeOjDVYiPiNwg7r/9DhpNJGlodIKaGsNl2VjpfWAQGZlMU2MoAyLhUMNNb3wlgKAOfovLmyr4d2CjgOzNusZDT4LIbdC1J3qoXycTKt2vA5s35P6AtgWaF5hoob3d3d3qUW4akGobDwYRaMIi4TCt7e6kyPWQsW4gslr7MZZI0mAF10dqbJgSU7PKPK6jOaPNw6FrRNzWh1NUK7kO8NmtHMAFAMJRsKQfiAQQp/N+TLPkd4NfKJCmVsX6l7hpSKQJl9WIFLZxsHdZCVgJWAkUK4GCAYRhwtQAPTKWLONkYtWUnKSHvvZl6r18LlvcC0BQ8Cu/0kH7t/TnAIgTiFQjeBQCInKDeODgnYSNFcAjEglVBDwcQSSRVgACEIFmhDdak8vhbGZy+RYXm/uzZ89SKBRSUaqwETNFw8LzTNnYeWMhNSDcNicTKtP8ldoOgAhC/KJNbW1t2XZLDUi1jweDCEyOMB4AEfiK4JAgslr7MT6ZAQ/AVzk0Hl5fysmxYZqcnqVQfX1WmytBxGl9eM17+Vyv9aEDCLQgTsCBegsxzfLK8cGQYAIPPbmhVy4QXcviZjZmGh8LIl6z1l63ErASsBIIVgJFAYhXU7quXqKH/vzLFIuP06Ff/jQdfe/PEUDjg3/2KK0bInrlXqLXPvEPJMuNbtpKjZPnqC1J9M1PECXuzc0zAhMseQBAcHzuWwl69k8/Y2wSNCJnD303J3O5V9srfd1JI4JNIjKXAzziqTQNjoxTKNRQFRsrJxC5lkhRQ1099XW2quhZABF2xAUsvPLKKyoSFTb57FzuZlIiN2LymfKtrx6Gl6ECplamTOgSVPCZ84MwaEATAhBBdnW8uYZZGI4toemaGQ8GEURDw1t4bMajTY2qH7U0r3z3I5lWIaerdX0kRocoNTNH4VA9tUczyT5x6OtDj2ylz39d2+FnfUgndIYL3rR/85vfVO0wmWbpG3sn0yy5LnV4MPl4eGlJuD6/IKJ/F3nVb02zKv2LZ59vJWAlcKtJoKQAAmHuff4H9MDf/wWlO7vpe7/5h7Tn5Wfp4LP/L41s2krf+60/pNm2dgUgD/7tY/T0J35byZ+h5YnP/lu6svtAzpi4AQgX1EGke+te6ujfoS779Q+plonAIHLm5AmKdq5RzUIiuqsjY9lNZKl9PIqVBZtmDcdTykl98+bN1L12PSWSKXrxreNqQ88aD36WV0hevo6cIDh0Z1w9ChZAgjdqJgAx5QIx+Y0ARAYHB2mgPUJ9Ha2qH7U2HpAXfEQQdnZpZkqNByJArZ5+TBHWDUNWta+P+MggpWfmKRJqoLbmJrXOoZnCgdC9OJz8Oni9OF13Wh8mAJHrmDqRdQAAIABJREFUHKAhQcTNN8QpapaTGZTp+8RLW6IDiF6HyfkcZbzqdQITqxEp9lvf3m8lYCVgJeAugZIDSGhujt7/t4/R9jdfymmJCS5QQGpDCgUQHUQAIGx+5eUfUm0TBu1G+7GheuHNo/TC4WMqmk41mJLkIys27xlNpunC+BRNT6Wor6ON9h68g9pisaxGRAcQU1helDH5gsikhxwFyym7OZ/3SkKo3w+NB443Tp6jkeQMxdraaX1vF/X3rSm5s38+8vYqi/HARhcgcml4lEbjSVrT1Vaz/bg2HqeTl67S/PwirVvTWZP9mJ5foKmZOVqzdj3RTCYctFtWdQkmJpMrHVzk+pBRsExwwQCCnCAmjQjq5jIAEKkZ0X1EdFMrGR7XSzMhwcPke+L3ftRTiJO7BRGvbxJ73UrASsBKoDAJlBxAdKjA32yOZWpykADC9R95/LEsgPC5agcRBg9dRqcuXqXj5y8rIKmFgze607Nzqs2T6SlqbYlS/eIMhesblEkW3vp6hSZ1ymcgYQRve6EJwf+6E7qUlfTxcDLJ0sGEwePo2Ys0OTNHswtL1BhqUM688KuINjZSR2tL1Q8Jj4ds6IbebupubyXkEam1eTUzO0dXxLxqikRU9LfW5mjWvKyaB8U0Hmj/xPDVnGYHvT5kFCw8SJpb8YN1vw9dI8Jwot8rTboQxlfP48Ew4BUyV0KD7hOij6kbiOjXpLZIT2joNFcsiFTzKrJtsxKwEqhFCZQFQKQWhE2xJjb0G+VVCgDBg9z8Q3C9WkyznMBDF5aTj0i1TELeWM3MzSs7/HgyrcCDNTesEUnPzlF6Zk4lNETSNqfQpNwvdkqXb3ylozrnO3ACEAkWbiZZak4kEnSwJ+OsfezcRUrOzNP0/KICj/ZohBrDDcoXBwc0CanpGQUinW2xahmGbDucwOOnbttBsdt/Jqe9h77136oWRLgfs3PzdNUwr7gjAN25+QVqa2nOOtxX06CYxoPbh3UycuWSsblBrQ92QjeZWjGQ6JoRk4+ISXvC5zhrOerTTSqdAEI/7yeBoQQVk9C8zLDk/aay+jkLI9W0kmxbrASsBGpVAmUBEPYDYSGdueM++uEnfpsWGzMOsPIoFYDwM6oVRPyChy6vagMR3ljNLywqPxW8VZfgobdfgkhyelZpRAAiXQO7VVGZNZo3MgAHXSMiTbXw2ckJ3cski9vHGo8T5y9RYnrOETz0/gBE4EuBHBNdba3ZUKuV+oLIBzz0N8XVBCK582qcENnKbV5l5L1C8dQULS4uUXusJRuCuFJjgee6gQe3C/1KTc2oP3l96G12M83ysz6kD4iT83khplnSLAsbd55TQYfuZXkU4pTuR1uC+r3AxYJIJVeSfbaVgJVArUug5AAigeLYfe+n/hOHc6JilRtAqg1ECgWPagMR3lgtLC4SoiwhGWKsucm3r4oEkXh6RoFId2vzTSBiCssrbdshFwkg0tzKBB8oL53NJXgkZ+dpanZBOQfrGg+vhQ8QmUimlTlQT2e7SkJXzsMLPCAj3fzEyWn46NPfqZhGRM4rhNJFyOl85lUGQ1aUBm5paVmZyYVDoXIORRYkOIiE18MlgHBZvyDid31IAJHt4VC8fE43r5KAwWVk+F4nAOGyXlnVvTb9XuChyzYfHxHcy/4p+ayPj3zkI15Daq9bCVgJWAlYCWgSKCmASNMr1nrs+smPVFQsHCYn81JrQPQZUCmNSFDgUWkQ4Q3i4tKSyi49Ek+oiEqFOslLEJlITSvTrJ7WFuremtGIICqQru1gAGEfEJRjJ3TOcO4VepdNrU5euKRMrdJzCxRpyB889PEAiEALhLwbvQCR+vqSfgl5gQc/XMrQLWmbdBgup0bkpnk1kaCWPIDWJOSVlRWaSKYI/3e0xih0Pct9KQfES+PR1/HDmx7fESNKpHNPX0u8PwsypvaaTLMYRkzrQzqh6wDC0KHnBUE5zhciwUTXoHA51oDIenDNLas6rjtFtJLt9AsqfoFFznPcU8j6sBqRUq4kW7eVgJXAapNASQFED8ELvw8JJTIULwu23ADCzy0XiJQKPMoNIryxwlvl4fE4Idt2S7SxYPDQ2y9BZBwgEg5RT1sL9Wzdo4pK0yyZzJDrkSZYnN3cpAFhjQfAIzW7oP5FGpCXIdfHo9iFDxDB2/vGSIT6ujpUiNggD7/gIZ/pBh5uG7dSgkh2Xi0vEyJbXRtPUHOA8wr9Wl5ZVhqRlRVS/joIDR304QUe/Lx8AYTv86sRQXnT+oAGZHw8E8jClO8D5/MxzZJgwc7qDz74oDHylO7cjnt1HxE5N91gQM5TP/4ipjlvug/1Fro+LIgEvZpsfVYCVgKrUQIlBZBSCMxPHpBinlsqECkXeJQaRHhjtby8Qtcm4go+mpuCAw83EBlLTl0HkRit2ZYLIrrpickHRAIIg8epC5cpNTuvwCNcAvDQ+wMQgXkaQKS3q0NF0CrmcAOPmfX7VNWleFuMeoM0zZLzamQioeYV/GgK1aT5kenSMkAkRUR1yl8H4a2LPfyChw4g0zNz2Ue3txBNTmX+BHypDfp1DYjT+tDPe0XNYhMsr3wf0qRKmmeZIl+hDTInCNakKfRtIVnV9XnsZVrldR3JEB9++OGSrg9rmlXsarL3WwlYCaxmCfgGkGoVgsyEHmQbgwKRSoFH0CDCGyuYr4wmkjQ0OkFNjeGSbhBlH6RGZGQyTY2hEPW2x6h3+22qmDTNwt9OAJIFj4uXaWpuQZlbheqD13h4zUWACLRGkXCY1nZ35u0g7UfjYdr85QMkbm+A5VvpYjQiOfMqPklDY5hXpQUPfWyWlpYonkqrgAGFBg7IFzy8AGRhOTdAhxOAcD1eGhF9fUgAQR2stZAQwXXrzui6SZWpHMAFAPL000+ry05aFjkWbqZZThDN9/N1L/Aw5SDR54NfYPe7PqxGxOvb0F63ErASuBUlYAHEY9QLBZFqAY9iQURuEOHLAPCIREJlAw+9/TkgkkgrDUJfR4z6tu9VRdk0SwcQBo/TWfBYoIb6usBNrfL9EgGIDI8nVD/W9XRRYyTsWkU+4KHnTvAbMUiPXOQ3V0I+IKLPK4RqRt9LqfHwGhsEUEikppR5XGdrzFcEs0LBQwcQ2TaTDwhfLxZEeH3oUbAAICbfDzzXLQu6hAtdsyE1ILo/iZOfiVNWde6/3zmsj7UJPMq9PiyIeK1Ae91KwErgVpKABRCfo+0XRKoVPPIFEbmxmphMqVwe4XDlwMMNRK4BRBrqqa+jldbuyIDI5HKYzp07RxI8kMNjcmaeGuoqDx56fzIgEleO0QARaAHkkQ94ONm0B7GJQx1eNvNuplnVPq/Qv/mFBRVKORRqUCBiOooFjyyA9J27qfqOtjANXno7a35len6xILL19rtp48aNqmpTZCsGD362U6JCvW2ynAzDy3DiBCI66KBNAN9io2YVmnXdNM/9aFf8rA9rmuXzR9cWsxKwEljVEnAFEPT8c99KVLUASmWC5dRpLxDBfdWS1NDPwMk8IqxdYPvxoSuXaHBkXG3EKvlm2q0fUiNyLZGihrp66utspfU791H8wkmCxmPmOnggFG7QzuV+ZJxPGYAIwhirt/DhFRWOmMdjdnJCVYXM5UggyD4eXH++piN6u5yiD3nV67QxY42IPq+Gr1yiq6MTFGqor9p5BdnMzs9TcmpaaWbaW1qyOTn08chnfPWyrY1P3nT7+t4mSsxvyTk/nThhBJJCQGRDTzs98uufpjXdneoZf/nUj9X/Tn4dThDCMIGM6DhkpnTeiPPckNnRTWVxTi/Dmjcn0ywpIH0OSh+Pal0fViNSzMqx91oJWAnUugQ8AaRWOlhuUNJBpHvrXoL2A8e2Bz6k/q8VEEG7h+NJ+saTz9HmXftUVu/L18bUJnhg61aKLM1X/TSQIDIcT1G4OUZjQ4M0Pb+gcnBUO3hIAaMvyBD/1umLtGVgQPmIxJqjCjx+9gMfoOWegWy+Atzn9WaW60Y5U0I4v/fLZ8n2egHKlz/zcTWvsJkH8MLZu1bmFfo5MTJI6Zk5Gh4Zo7vvuitnLTS1dxGDYSGLxAggaxppcPSGUzoc0eGkzg7p+nO8IATlZydHaVNPJ90+sI662xDW+ubvq9cGc2P/msLnSlAx+YJIp3YZBcstqSHX6Wbq5WSa5RTVqlDNRyXWhwWRQlaOvcdKwEqg1iVgAaTIEWQQkT/oXGW1gwgD05OHXqJf+9SjqtmnL12lb//wRULevNbm5qx0it1oFSlm19sZPqDt2LC2jwbHk5SYW6LhkRHqbY1SZ0sjHTh4p6qjVvrB7U1NT6twsY+8/93Ue88v5MhBz13gZR+v27zrQnUDEf0aO6GjDr8+Io/9+z9SUFuL8wrjMTUzq0zkTH46Qc6rtpYorSx+Ozs8CjwaB7J/69oQNwBBiOHeyCIdGFhHL756mD74wH2qHrfvKwYRHQic8n2gPqkNgSYEWhHdB8QpqSHK6toT7qw0D5PmWDoo6GuBYdmk1XMC5kqvDwsipfyVsHVbCVgJVJsELIAENCJHHn8sqwHRq6w2EDGBh95maZolrwW50SpW9BI8duzZp/xUkN8BmaRhMnb+9Aka2LGbUtMzFG1sVDkf+KjWfjB4oJ1sarXt5z6mmq3nSnACCP28n/wIvGFzGhMvLYe836ns9sUhujQ0Qj85eopGJiZzHlUL44EGm7KUB70+TM9gTYlJG2ICEIDe+qZl2r9lHT3/yhvZFwyyrfw94PR9BdMsJ98PTkiIe/XkhGwyJaNgcTn9WbrjugQRrkc6yPP9urnWalgf1jek2F8Ee7+VgJVALUnAAkgJRsvLT6RSpll+wKMWQESCx67b9ivwQIQuBo/WlhuaG+4PzMrgWIzcEjLUaiU3vrIfJvAAgEyuO5AzJNA8uCVtk4X9mlZ5aU78Agw/2xT+V69j/NUfKBBBgIOgN/CFLmmn8ZD1eQEIly1mXnkBiNSGZDbeW7NNRDS1jdEV2rdlLR166XUjeOjy8QIRk2kWoMMrUSE7oZtyjZjABedMdZpMs/icdHQ3mU/5AeNSBG3wo02U46C3wWpDCl3F9j4rASuBWpGABZASjlS1gEgh4FGNICI3iLv3HsiCR6y5ybczM0AknpqiaGOEejrasqFWi9kw5juFCgEPkwmUyfTJyRQFbfSjxTD1xS/I6ADyxBNP0KOPZkz79GvcluGXn6LXjp5ScFgpEPEDHtw2vwBSDIh4PUP6jUAjAg0IzMI2Na/Q3v4+eubF13yBR6Eg4uXPwXBhggPd1MqtLifTLGmWJZ/B/Sk2cpbTXHVa56VcHxZE8v12teWtBKwEakUCngBSbufufAVX7ihY+bYP5SsFIkGARzWAiNwg7tl3QEWJQjbxfMBD7wdAZCKZzoBIZ7tyVMdRShDxCx7Qcuhw4ZT0jBO+uW2aTBqJQoDEa6Mln4ONYT79mDv5Mr1+/Aylp2fLBiL5gEehAFIIiOQDID2dTdS48C9oz6Y+evqFnxQEHvmCiDTNkqZQ7PvBkCGd0OUzZEZ1hhV53RQWWDq8mwDE5DDP0bmkxtA0h2thfVjzrEJ+ee09VgJWAtUsAQsgZRydcoFIKcCjEiAiN4h79x9UWbJH4glqifrXeHgNL0AE5lvIu7Gmo105SQcNIn7Bg9sqs4w7gQe/+WVNgpdplludEl78mFs5tQmbQGw6i+nH+UPfpTdPnqWZ2dzIa0GCYSHgUSyA5AMiXgCCugDfW1qIdm3spR88/4oreOzf/HmvZaCuv33xT3LK5WOaZYIGk3YCD5BaDz0vCAOJXwd4P8/wY5pVK+vDakR8TWVbyErASqAGJGABpAKDVCoQKQd4lANE5AZx34GDdG0ioZL0NTc1+ja1yndYASLQqjRGItTX3aGiHRULIvmCh2yzG3hIYMBnCQ0mrQPKuL359Uos6HQduRZwbNmyJQc8gujH6R9+m46cOk+z8ws5Q1kMiBQDHkEBiB8QcQOQtlgzDcSIdqzvoe8/5w4e/KxCAYTv9wsiOjRg3jz99NOqGunMrjue47of0yyGF2ma5aZlkaF7/SQ11NeSX41fJdaHBZF8v+FteSsBK4Fqk4AFkAqOSFAgUgnwKAWI5ILHHQoIhsYnlJlUuRIhAkQQoQk29X3dnQSn3nxBxA94nAmtU/Xm65fhd1NkMs1yehaPJV/3+ww5B0rVj7E3n6W3T1+ghcWlgkEkCPAIGkDcQMQEIIjgtq21jrau7aKnfvRyXqZWDCDjE0njt113V5s6r2tA9MJeIKJHzXJzQpdAIrUn0jzLKTGiBAsZacsJcmQ/nJIauvlOVfP6sKZZFfwBt4+2ErASKEoCFkCKEl8wNxcKItUAHkGAiNwg7r/9DhpNJGlodIKaGsNlAw+9HwARaF4i4bBKBBgJhzxBxA94cFSrYu3O3TQk0pzEyzRL9tsveEhTq3L14+2n/o6OnbtEi3mASJDgUSoAMYGIBJDernbaGiPqX9NJT/3oRr6efL55nACEwYPr8gIQLucFIhw1SwII7mUtBz6b4EIHCK9yDNk8B3Vzrvvv30Wx2Byl02m6dGmKurp25ph/+THNqpX1YTUi+awIW9ZKwEqgGiRgAaQaRuF6G/yCSDWCRyEgom8Qx66DRyQSqhh4mEBkeDyhNCEAEfiK4JCmQIWAh570zG8oXC7nFunHNKXdTLO8tBdyg8c+Hno78EyZeM5vnfn2483vfZNOXrhCS8vLOd30Mx5BLHU//hnFPAf9CC/OUCzapMBjY087yUShhdTt1wQraBC5uBDNmv7pPiImp3GnnCMSRHTzLVOyw4mJU9Tf30IdHVFaWamj2A/fpqWlBhq571108uQQrVuXSeqINvkxzfI7l01gXu51bkGkkBVi77ESsBKohAQsgFRC6h7PdAORs4e+W/SGpJxddkpoiE07Mpcj/0U8labBkXEKhRqqBjxMIILoWyrBW08XRZsaVRHZD76HEwjKPB5e2gW+1y+I6O3zql8Cg1NCQ70Ok4+H13PK1Y8LP36KzlwepOXllRxRmMYjyPkOH4ykFjI4yPpR1917d9JAdD6wdb7/QMYPQz/Gz3+HdC2ILBOERoS1ISYndTzLzeRKv85tk6AindAZTnbujFE8PkixZ96hleU6mt2/iZqb52mms5smJupocTFGe/Zk8utwtDkn0ywpj1paH9Y0K+hVaeuzErASCFoCFkCClmiA9ekg0r11L3X071BPqFQyw0K7xyBy5uQJinauUdUg98PVkbHspt6UQLDQ55XqPphmDY5N0NLMFG3evFlF5OJDggf7ePA1r7eoXM6PSZMe7tZtk+QEDNI0y8mcyyTDauvHS9/+azp3ZViBIM+rUo096i2lBmTz+l7a1rJMu++4J9AurG/97ZvqU+DR/v6c805AUiiIyO8r+IfgcPLrMMEFzjGgcEhd3VndBCAdHdMUi83S0uVp6mp9kUJr5mhy+h5abuym2dkwJZNR9b88TI7xDOq1vD6sRiTQpWQrsxKwEghQAhZAAhRmqapiEMEPOptfbXvgQzUFImg32g8QeeHNo/TC4WNUX19XtRoPp7HkjS6DSB3V0X0HdtN77thLrPGQDq35aAxMNul+70d7TfDiBQwrKyv04x//mHbt2pXtMpuS1FI/nvv7v6DLw2OlWoLZeoMGEKyBgQ1raVvLEm0/cFdJ2u8EINIpHUCCv500IoVAiOn7ypRVXYKJyTRLBxeZWV1GwWKIaGhYIkBIe/s0rev6HrU3PU/pfxygxOx7afKnb6fx8Ril0zdeHEjtjDQJ1NejbopYS+vDgkhJlpat1ErASqAICVgAKUJ45b71yOOPZQGEn13tIMLgocvq1MWrdPz8ZQUktXCY3rADOPYMbKKdmzcQO5dzX/SoOl6mVbqtuC4TNxDRr7ETOuowZUvH+YmJCXr99dfp8uXL6lFTU1O0uLhIn/zkJ6mrqyv7+Grvhy6nb/7fubksgp5bbS1RSk7NFF1tQ3097ehfT1uii7R1/7uKrq+QCiSY6BoRXRviBSBO61x3WOfvKwYRv/k+0D+pDeGkhzIKlgQVQEhrZIT63/g+rXntdVq+GqKJn36AUr96H504kaTjJ6aUNoZNr1Cfk2M8+4roeW4Y+iXkV9s61+eFBZFCVoq9x0rASqAUErAAUgqplrBOv47qJWyCr6qdNiT6zU4+Ir4eUoZCTuDxU7ftoNjtP+O7BX5MqyS84LNpY2N6oJeWgzdK+D8SiSjwuHjxIkH7AfAILS5mq0VG+B0HDtC73vUuam9vv+lx1dIPU5/1c6WAkWI1IPBz2r1lI21pWqD+2+7wPX/KUZCBxKQNcQIQr3XuFTFLD93L/WQw0SNbMSQwOLATutSKMFj0b2ije958m9Z97wVVbeJj91P6E/dSpHELNTRsy8k9ooMQAw/qwrySkeXcxqKW1oeFkXKsKvsMKwErAScJWACp0blRrSDitSFxEne1gUg+4JGPdsINMkyy8Xqj6idzOeoFaAA83n77bVq+HkFKgof+bIDInjvvVCDS0tJiTGQowcYpGZtXfwuRnXyuDmqmNgUJIoUCCMI4793WT5sic7Rx98Gq/NaRAKL7h7x95EaGezQ+33XuBSIm0yxs/lkz6JSoUPqA6GXvvXcPrRkbpNjlEaLFSVrc3kHL+zZRPN5C69bdpwBEJjV0yk1ieoYeyKGQdSonQSH3+1k7ftaHBZGqXI62UVYCq14CFkBqfIirBUTy3ZBUK4h4gYcpnK2bk6quxfCjrQhiY8/ynZ6epsOHD9Pp06dpaWnpJo2H1/SHqVD/rl30vve9j5qbm1Vx3SzLrb1+fVj8lpNAw2+mdTMzp/H4wf/IZG4v5sgXQJoiYdq/YwttCM3Q+l23F/Post6rm2exBqTYde4XREwaCanlgDBYO2HSOuD+pqYQ7dvQSds7W2lpPk3TqVGqawzTVPNGWr8nAyBOuUekX4gEEB4Et/DRtbo+bOSssi4x+zArgVteAhZAVskUqBSIFLshqRYQ8QIPbqc0xXDa6PKGxQ9s+DXZ8Nqg69fn5uboyJEjdPz4ceXboZta5TvtQw0NdPC+++jAgQOUTGYyavsxEfMjA9kWP/2UdRYyHsVoRPwCSHNTI92+c4DW1U/R2p2ZkK+1dOgAcujZT6ggEkEdXiAiTbMYRhgKpNZCOqHLtvE9LcmrFEtdpWhHD128dIWm4yPU07eWFtZspVfPj+YAiK5B0SHH5CDP0bmkRsQ0h0u1zvXx0OGnkPVhNSJBzXJbj5WAlYCbBCyArLL5US4QKRV46MNRatMsv+Dhtkl223A4mSbJe9w2Cfxc01tVXNOfPTg4SCdPnqSrV6/S/Px80eChjwcyw9/x7nfT/v37KRwO5zw/yH6Y4M6PLE0ycTpXCIh4AUisOUp37NpKfXUp6t2+v+a/XUq9zr1ARJpmmXKJYE48/XQmz4muzcDfTePnKDp+jpq7+uj0hSt06tjbKodP99576Opi9CbHc9QjHdPxtxfkoIyfrOq1tj4siNT88rUdsBKoaglYAKnq4Sm8caUCkVJvSJx6HDSIuIHHzPp9qhmleHvP/fOKnONHEyDbCC3HsWPHlI8HtB9vvPEG7d22rfAJ5HJn1/r1NDk5Sbt376Z3v/vdFAqFVOliQcz0SCRDfPjhh0s6HvmYZjkBSEdrC92xexv1LE3Smu2Z+VPLR7nXuV8Q0U2zWNtockKXAIIcMQCQI2++oYYltGEnRTbudsxLwjCDemW2dTmmeu4QP1nV9e+VfNe5PqfKsT6saVYtr2TbdiuB6pWABZDqHZtAWhYUiJR7Q1IqEPGj8SjWXMLNNMsUTcfNZlwHFr1uOJSfOHFCmVvB36NYUyu3SZe4elVdnmpqUhoQHIikBbMswMj4+LgjtHn1Q3+ulEm5xsOPRkQHkO6OVrpz93bqXIhTz7bgTJQCWfwFVFLpde4FInrULAkg6C47q+MzIKJuYYYaFmepvX6BLh15lYamFql310GKxNrp5LmLSkJO4XdxjQHETcuii9kpq3ox67wa1ofViBSwoOwtVgJWAo4SsAByi0yOQkGk0huSoEAkH/DQc3L4jVDD5dwcVL2mm99nATzOnDmjHMzT6XRZwANtj0WjdG1lJRuWtLe3V3Wprq6ODh48SNu3b6f6+vqCo2aZwKPc4+EGIgwgfd0dCjza5sYC9Y3wmh+lul5t69wLRMLH/pj+5plMDhscG3o76J7f/Iccx3LpsxFaWaSjh1+nzdt3UVNrR44YTb4dThoQt7DADDNuWdX5wX7XuR/wKPf6sCBSqlVo67USuLUkYAHk1hpv8gsi1bYhKRRE8gGPUoSSRbv9mlmgrFfUrJGREbp06ZLK4wEzqHJoPKTsTQCCNjGIzM7O0t69e1X4XkAJ99/LnM0EHpUeD5Np1sbebjq4exu1TI9Y8CjDd6cTiFwZ+bF6+tWRhIIPHDqAcPMYGhgQ9GbL63xNakVkFCyv/CS4vxDTrFpcH9Y0qwwLwD7CSmAVS8ACyCoeXLeueYEI7k1cOl0z0pE+IoAOHJ1bdqn/Zycn1P/IXI4EguzjwZ3z+vHncn5MgWQZr3q9wEQKH2XhWH7hwgWVxbyUPh5samUafAkgDB0AEBywlWfTrMbGRrrzzjupv78/pxq9z9KGvVrHgzUiXQ3z9K7tG+muh35VNbWW1occBN7Uc1byWuiHDiJPPv93qktPXeyl/bGMaeDOn/9d9b/JpEr23+k6R7TSc46YAMQpPwmeI6N24W8OE+1kmqWvc/zN3x21sD6sRqRmfiZtQ60EqkoCFkCqajjK3xgdRBBqsxY3KJAc2j0cT9I3nnyONu+64QgM8PjZD3yAlnsGcnJY+AUAlDNFufF7P9pmghcvQMF90HSkUik6f/68qqPcGg99RuoaEHkdAMI+LgwnyB0CbQgiZsmNFWs8CtV8VGI8/un/+B36tU89miO32mh0AAAgAElEQVSSjv4dNQMivK6fPPRSzfaD+/DKO/9M4/EUXRlfyI7Hf/i/vq0+m5IaSjAxmVzp4CKd2mUULK/8JJyFXYccCSb4rM9fp6hvtbQ+LIiU//fbPtFKoJYlYAGklkcvwLYziEgA4eqr/U2paWM1ODpOJy5cod1bNlLLgZ/JkZTuDOplj63bWOtidwMR/Rpv0FGHnkBP1guH7tdee01pPVAH/Cpi16NNBTjsqio3jYdfAAFwIAIX+ic1I/wZMoRplpMjrldUMAlxlRgPKYf2oSM3DUE1g4gbeOgdqZV+XNv+L+mNQ/+gtB9vpzfQnQ98lP71xnHVHf6+YhDRocEp3wdDAv7nXCP4X0bBcgMQp6zqDByc+FD6iJlAxPRiopbWhwWRoL+hbX1WAqtTAhZAVue4FtyrI48/ltWA6JVUG4h4bayaDn5AdUEmCTMJxo9pFd9ngg2n+3GPHy2HrDORSNDrr7+uNB/QduDoicVoMplUUaZampsJ5k1BHAwe0GrwkZ6Zca0aZXv37VOwgQPAwaZXDCCyAtaKPPTQQ3TPPffU3HjIvvA4bV8ccpRRNW3gvdaH20BXez/+43PDqvkf/tWH6Dv/43vqMwMI94u/r/TIWXzdy5+DTaYwhzkKFu71o92QZlwyr4hTxC0vqDbNQ338TD5Tpf6+MrXL+oYE8e1s67ASWP0SsACy+se44B56+YlUynbc78bqTGid6rufJGGmH9JSOEE7aUtgZnXo0CHlYI4IV3yEFhdzx6+uTvmAxGIxQlLAQg4Gj1RXlNY58IYTiChY6e3Najl0EJEaHrSNAeQ973kPbdy4sWbGAw31YzZn0obg3kpu4P2uDz9zp1r7cXbjXQo8/vyrf0y/+TtfUCDS8dzXjV3SNSI6gDj5czCguOUaYSDx0rI4mWbpz6iV7yu/68NqQ/ysMlvGSuDWlIAFkFtz3PPqdbWASL4bKwYQ7qxbeFwn0yDc60eLYRKoHx8RaDkQSvf06dPK1wMHMpl7JRFcIaJ4PE6tra0U9mmaxeCxsq1PPScdTzoCCPdHBxEGEFxnsys4nksQ4XulWZYEkGoeDzmOPH5PPPEEPfporu+HPrbVACL5ro98vgTKCSJe/fju2Doam2+hn7m7k7pjzTSenqZnfxKnnsgUfahnyFOD62SaxZt/PZeIdEL3ghUpU/YjcTLNkpnd5TNW4/qwIJLParNlrQRuDQlYALk1xjmQXlYKRLw2JE6dA4CYHE452o00zcrHVCFfIDHVjXC1AI9Tp06pcLp83KTx8Bg5aEvik5PU3tqazUiu35I1teqI0HgiSZFtm30DiA4iJgCRWg+WKfuCsFkWA0i1jocJPBg+0RfdX8fkNIzyTuZZpdzAF7o+CvlSqHQ/GD647X/6Oz9Hf/DVH2S7whCCE165RKRploxcBQCR0CCd0KXM9PC9unmVBAy+T85/E4Cs9vVhzbMKWXX2HiuB1SkBCyCrc1xL2qtygUixGytdAwKh5JskTGYud3NW92N/jfsXFhZocHCQjh07lgUPbNo3dHcXNWaLS0uUTCapva2NGhoaVF0SPLjyQgFENg6JCHGw/4cEEHY6Z40IlzNpQKphPBgy8D+PL+YINp18uM0BOSekFq0cGpFi10cxEy5IEPHTjy/+eIV+8Z4eOjLSmdNsHUBw8UBvnP75lTH60v2ZPDReICKjZpmgwaSd0OeunqAQ101mV04O8H6e4ceUNOjvq1KtD6sRKWb12XutBFaHBCyArI5xrEgvSgUifjYkfjrsB0DwZtvLNEv+CMuNqpOPiAlUAB5Hjx5V/1566SXV/I6OjqLBQ5cDQGTw7FmKNTdT3Zr9dG34Em3vmc0WKxRA2BRLD8MrQ+/mQMr1nCAMIo888kjWB0SWKyRpWxDjIduAXAs4tmzZkgMesoyTxsMrOlEpQCSo9eFnDXmVKQZE/PYD8NG9bgs1N4VpenaB7u1PZ0FEAgjA4+VLsRtzfehCFkLyARHdnwNjzE7oUsthepmh5xAxRc1iePGrZZFZ2cv1fVWu9WFBxGuF2etWAqtXAhZAVu/Ylq1nQYGI3w2J3459+2gmQZ7TpkHfCDuZZjmZXPH9fN0EHktLS3T8+HE6cuSIimLFR76mVn77XDc9TWO0ltLpONVRHU1Np2nHmrmCAYTBYyYyTU2bBqh1MKmc0KX5msnxHA+UOUF27tyZ7X8lx8MEFfJcEOZ1pmcEYZoV9PrwO6f8lMsHRPLpB8MH2gAAwQEIwQEQ2blvH516550c8JDtHdcgxA+ISNOs+xL/mf7mmcvZKpF1/Uzrhxy1Gxxq1y37um5mhRcgMtLWrbg+rGmWn1Vmy1gJrC4JWABZXeNZ0d4UCiL5bEjy6SBrQHTzCP6Bdzrvx9TBtMmUm1f4ZsC/A34eDCZBmFo59Z/NrTo7O2miYYMqtrS0SBcvnKCB7gVqbWmmuro63z4gDB5NvSFVVzyRzAEQbof0+ZBt05MSAkA4ClYlxsM0XtLUym8oZq+cMSYYlWYxhWhESrU+8llLfsu6gUi+/fjJYrcCC9Z8mNrw6x/cQt948sJNl+Q9AJW7Qzfgnwv7Mc2aeuFLqvjVkQQBPnAAQPhwCqvL13XYkOelZkPPNYJyuglXKb+vqmV9WI2I35Vmy1kJ1L4ELIDU/hhWXQ/8gki+G5J8OyoBhH/MTT/sOFeIKZDpbfnKyoryxXjzzTdpeDiTq6Ac4IHnwDwq3NSUBRD17OFLtLljitLTM9TQUE8LC4uuTugMHoiU9cLIYfpAdJPqgxOA8JjoIOIFIOUaD7RPhwITeOh5GPIFDTczPtO89QMipV4f+a6nfMpLECm0H7/0pa/Rn/zFX9E3/v4nOSZYsh1f/dwv0u985Z+NTYP249d/+W76/Kc/RY9/8bccm+8GIn/2v39M3ffUxV6V9BDHzp//3axW1eQ07pQnhL97TN83pmSHTsAR5PdVta4PCyL5rDZb1kqgNiVgAaQ2x60mWu0GImcPfZeePPQS/dqncsObBtkxHUCcQmjKH3R9I8lJxBgkTO3DZhXgMT09TW+88QY988wzqlgpfDz4+abs5U4Awj4g8wuLdHVkjKJbNlFLWywnDC+DxxzNZgGlEACR8pGmWdIJXUYcQnndbj6I8ZAbK5OPh58QyajDL4jo88Krfq+khtgUl3p9BLnWnOoKqh/I+2ECEROAMHhsu/JqXl00gcgr7/wzjcdTdGU8Y/alAwifczO54vmsN0aCinRCt+vjxrqzpll5TWFb2EqgpiRgAaSmhqs2G6uDSPfWvSpRG45SJjPUAURKj6Pd4JxTkjC5EcZn3TSLN5Fzc3MKPJC9nI9S+XiYwIOf6QUgKAcndNqwlqanZmhhZo56r7uHxDoiqhrppO4EIIiC5eT3gZwgOPS8ICYAKdV46BoP06rx6+vhxzRLlvGq1wlMWCOCTTDWR60fpeqHBBHISAJIoeChy1qCyF9PLdMb3zmktB9vpzfQnR9+gAbq+27Khu4Vkpevs5+ZDt0mALHr44YErEak1r8RbPutBG6WgAUQOyvKJgEGEWyw+EeesxSXAkT8AIhTkjAGDnYqlZoR/nzu3Dl69tln6fz580qG5TK1chowvwCCPCB1Z6/R3MICNbeHadfAZrp0dcg3gEgndOnfgAr0kLymKFimyEBeSdv8jAebgenhdGV4XC/NBMsW5Uy+QH7vRz0mePECFCfTrLIt0iIfVCrw0JvFIPK//psH6L/85SFlapWvxsOtq/z9BADB8eFf+BR956m/Up///S9+hGToXpwzmWLhvMnfjJ8rX4LIXCN2fdwYGX29WRApcoHa260EqkgCFkCqaDBulaYcefyxm2LzlwJEOAqW3AhIGet+H/KtJJteMYCY7sMGAuE5n3rqKWoNZyL0BH24aTz0Z/kBkHRiXt22fmPGoRbHjq1b6PUjx9RnPxoQAIhTvg/UwSDAGdLxv4yCVcrxQJhSPY8HnichhP/G/05AoPuE6LJ2AxH9moQyPaGh03ypNRApF3jo8oKjusnBvNB1qPcDoAPw+PMvfY1+84u/pUCk47mvE39fOWVVd8r3gXZJbQgnPZRRsOz6uHld6uNpQaTQGW7vsxKoHglYAKmesbilWuLXUb0YoUADYjK14h94/U2jyUfE9DaSz2Hz2l1fr5r4wosv0lvHjqms5EEc2SSC0Wi2OvbTcKrfDUBM4MH17N21g156/a28AITvZWdz6YQuHdDxmQEEUbBKPR66RsZJVn5Mq/heE2w43e8GNV45QyQYOYXtDWJuBVlHpcAjyD6gLlM//tO5MxTe10u/2PV++vl776Lvv/wq/fPED2nhnRH6DcrYLjKIyNC9sm38XeEW+Q1aWHZCt+sjIz033yv9pYGFkaBXg63PSqA8ErAAUh4526c4SKCUIMImWE7O54WYOshMyfghfPsf/1H17IFf+iXliP6jF16gt48fp8lUqqAxZ/BIdUVp3Yy5CicQMQFI3dg7qhKp8dBrzQdAYLoV27w5WwXDhq4RkSCAz9IHpJTjwRuXIEIpm6RfiFO6H22J/qxqB5DVDB4YC4YPHhdACOCDDwkhEkRMplkww/Ka89IHxKusnCtepov691Utrw8v80ULIgX95NibrAQqJgELIBUTvX2wlEApQMQpE7p8rh4yU/5gczn59tIJQLgsQAQ5QJ557jl65/hxSk9P+xpoBg+Ev8WRjicdAYQr1EFEAogOHue//by6beCR997UHj8AMjuyqO7buS8TPGAwlTHlMmVCB4yw7wfK6AAiG+DlvJvveOiaCa8s916bGm6rX98Pv+X0ep944gmViR0H5mS1AshqB4/ffeFH9LF7P0Ivt2X8uvj46gf/gH7nyT/NOXdvcoD+7uX/h/5ofU/2vJdpFgpKLQePtwQQuz5uSIBNJ/Edopsv6muN/7aRs3z95NhCVgIVl4AFkIoPgW2AlECQIOIEIE6JCHkz4GWaJTcNrAHRRxEgsrS8TE8/+ywdPXGCpmdnjQOdNbXqiPhOEqhXxCACAJGfudz4oZ/k3KJDiBuAvDe1Tt27JpZxxuWjc8su9fHNM5ezjudSGwIAYR8QlHvkkUeyiQj1DVaQ44FNiMkh2CnLverbmjXZJvk1zfICDT/XP3wwE675O4d/liSAKHnt7a2qL4bVDh4QNuBjw/oNyuwKGo739t+TBREJIACP5y+9kh2fq4NXcyAEF0ymWTK8Lvt+sN+ZdEK36+Nmny2pUXUCD4Y4Xs9WI1JVXyG2MVYCN0nAAoidFFUpgSBAhJ3QpZZDdzxH5/WQmCbTLJSTjun4G5sGJwBhoQJEFhcX6fs//CEdO3WK5uYzmgMJHlxWOoD70YD4HbhCAASmVjj6N3Wr/2fio8bHMYiwRgSFWAOi5wEZH89koy7leJgAwjTm7LPCnZKbGrfNjiyva09wzW1zxNcZPHSB/ru/ycgaR7UAyK0AHpA3wwc+A0BwAEJwAER27ttHp955Jwc85PiZIATXdY0Izpm0ephLCGhh18foTYEhTGvUtNaczlkQMX5125NWAhWXgAWQig+BbYCbBIoBEScndLkBlpsBt2Ri+lt13IdNrBeAcN8AIvMLC/T1P/szOj80RPOde1SWck4SiHKFAohJ6yFlygDS/cDd2dNt3Y3Zz1IDws7qDB762PgFEd00i31AvPKvFDsefgAEphxeplnotx+ncafNkS43JEP8+hdbfS323/hSin7vF2+Mla+bAi50q4AHxIZIWtBosObDJMqvfe4/02995XdvuiTvAahsu/SccSS8TLP47f2tvD4efvhhJTu/ZpF+1541zQr4y8FWZyUQkAQ8ASSg55S8ms99K1HyZ9gHVE4ChYAIAwhazVoOfNb9PnSNhw4b3Gv9TXo+AII6BrZto7Phu2lhYY7OnjlML7/0FG3tmsoKNV8AYfCYiUxT06YBah1M5j1AABEAyP/8YSZrtBN45Asi0jQL90oAKeV4eL1Flv1gjRbOSY2IHrIX13Ww0ZMdmrQhfN+H789ofmgqE2nM8xj9hiry9sU/8SwadIFbCTxYdr/0pa/Rn/zFX9Fjf/cfc0ywpGydAARloP347Y/9Pn3+05+ix7/4W+o2U1Z1nHeKmiUB5FZbH16JQ/0CiZv2UWo1rUYk6G8NW5+VQGESsABSmNzsXRWSQD4gIqNgyXweJh8BHUrQPbdy+WpAUB8DCIvu1Z/8kDaE3qLzV6/R0tKybw0Ig0dTb0hVFU8kCwYQ1NXc2Eg9vbGCRtSvRkSPglWq8eBNiFvYU3QU452vaZYUkB8fD55D/+6D/yVz65b/lPnfCUSug8fQcAYkx+YeK2hMCrnpVgQPk5yQ98MEIiYAYfBwS4DoBSIcNUuPgnUrrA8dPPTcO34jzumRvfzm2rEgUsg3hb3HSiA4CVgACU6WtqYySsAPiDgBCDfTzeRKAojslgQVGYbXT9d1ADn85gv0wdviND07R2+fukCvHztD4a39qiqTDwiDByJlvTBymD4Q3VQwgHBd0Hi0tkQpNeUQ89dPx3z4iGy9/e6sE7rJBl6XtxsQuo2HBBCGDBNw8PP4OWiTH9Msr7exOgDhOVkA4YbrIKKBBxcrB4BY8DBPcAkiKCEBxA946LV6gcjFhWhWy7ba14df7SHL0C+I6DL3+5LARs3y+SVvi1kJBCwBTwCpdtOmr/xKJqNztbcz4HGz1V2XgBeIoBiShPEmVArOKwSszFiM+3Rn9aAAhNv0xrGzNNjVQcOXhyg1MZkNw8uwMEezFNmWycFRKIBI8ODntsWaKZn2Fy7Ya+KZNCIbetrpkV//NK3p7lS3l3I8dABxyqkgAUT3B3EyzZJ91zc38PHAwaF0ZdmbAIQvXgeRoZc/bRRrqQCEN8NsDpS4dNprWKvyejn6wSDyhUe/QH/83/9YmVq5aTy8BOUFIqt5fbCPB8vIC+a5nJ/IdLKMV71OYGI1Il6z1163EghWAhZAgpWnra1CEtBBpHvr3qwdtikSDW9AJZiYTK50cJFOon6iYElxOGlAuMzJ81co9nPvo1QiSa/84Me0cOKyuhTriKj/pY9IvgBiAg9+bhAaEH3YZydHaVNPJ90+sI6621qIx+Pjbd9TRV++8y/JlLSt2PHQAUS2y8vBl8u6mWY52ZnjXj2ULtfnCCAosObXaejt/2pcNUEDCG9+nzz0Ev3apx7NeWZH/w6qFRCR/fjgv/oQtbe2qL40xjqodV1/SfoBR/W7Q9d9eQL4jtNBpFzfV5VYH3p4XC/NhAQPU0JRv/ejHhO8eAGKBZEAJritwkrAhwQsgPgQki1SOxJgEJE/6Nx6r0g0+tty02YY+SQ4hn+hTujcHjbB0gGk4QdH1KlNOzvo8liSDr34WsEA4gYe/Ny2liglizTB4roa6uupN7JIBwbW0YuvHqYPPnCfusTgMfe/ZYJFNP6HjOZSgojf/Cu4T2qn5Hj42WDxGMrx5fZL8xepGdE3QiZfExOAXLhwgb7+me84L6AiAGT/Tx1X9b792h7XBeoGHvqN1QwiOnhw2xlA+O9SgkgQ34Q5/bi+Psr1fVXO9WHa6PuJLKf7dEDmethsnHMDEf2aDAlufUSCmMW2DiuB4iVgAaR4GdoaqlACRx5/LO9INNwN3gi7OTJjExs0gAyfT6smvOveTEZsHNOLdfS1v/22+pyPBsQPePAzgtCANDTU0/qmZdq/ZR09/8ob2Tfs/2LsRvZohg88lwGE2wAQgWmWk++Hmz8Hm0xhPDgKFup1qwvXTRoRhhOnSGnsK6Kb76E+wAabYOEzDvwdtAaEwUNfdjqI5AMeel3VBCJO4MFt1gGEz1cbiHiNh5d5Vq2sD5a/CRrkPPNjWsXlTbDhdD/u8dJyoIyXb4n1DanCH3bbpFUlAQsgq2o4bWdMEvDyEzGZAmED6uQ/wIASlA+ICTyKARDAh99wunhOMQASDjXQxugK7duylg699LoRPPAMqfnwApFixgObChNYMJB4aVn06Fg8DnLMJeTI+cbQweDBfwelAXECD33OH3o8k7XeZGrFZWdjfTm3NaUziSerCUS8wCM1v5TT3I3dbcY+VBpEvMBDb7QXiFT7+tA1GG5JP01A4hTS2g1G3IDC7zXZFr0N1izL7i2sBIKXgAWQ4GVqa6xSCfgFEVMmdLmp5c1ssQBSf+JbSlJS46GLLh8NCLKX79y3g2YnJ/IagUIApDESpk3NK7S3v4+eefG1m8BDQgY3hrUeuCY/69fxt5tpFq47jYe++fGT5Z7rcjLNkmZZMmO1FDLDBjvaYg4FBSD7fzrjA+Q7j8j1hplMs3TwmJrO5KFpac74UVQDiOQLHvpkrxYQyRc8CgWRfL6vyrE+dM2EV9JPP9oKL4goBGR0oIEJ5aOP5vpG6VoSCyJ5/bTYwlYCrhKwAGInyC0nAS8QkaYO/ONu2qQW6oSug8ezv/JlNQY/860/vGks/ADI7Miiuk9qPZrau3yDSD4AEm2K0OYWoj2b+ujpF37iCB5usGGCD7RfmmV9M/mQMWmb13iYzDK8op2Zwp5K8zs3AJGmVvrgsUlWsSZY+zd/PlO1Vx4RvQEioSHAIxZroWsjIznAoQMI/929nDEH1I9SmmYVCx7VAiLFgke+IJLP91U51geeYQroAcDHoSf9xDmTb4guB7+gooOFW5JQLosy8BPR/UOcgk5Y86xbbttgO1wCCVgAKYFQbZW1IQEvEJGmDqZNar4aEJbK2q6urIBOfTE3ApIOIW4A8t7UupvAQ5e8HxDxAyCx5iba0kK0a2Mv/eD5V7Lg8eHQV9UjZ4ZvDuOrO5xz23QTLFM5AAgfpihmTuPhtMFinw7drwfPMJldOQUkYA2Ibm5lmvGBAwg/xAtERF6RieinaHrxg+pOAAiOdHqKnMADmhBcK6dGJGjwqBSIBA0e+YKIn++rcqwPr2eYIluhr3KzLzOXu/lqmODCCRr0/CP4LsBLJD7cninrxGeuy2pEauO33rayOiVgAaQ6x8W2qowS8AsiuqlDvgAiwYO7VwiAwNQKRz5+Hm4g4gYgyBEyECPasb6Hvv/cDfDg9j947t+rj607M/b3OoiYTLFQTndC5/r+cedfqI9zr/3TTTPAK4qZNI+STuSmsLp+TLPQAHZw5/LYsCDnB5taOYXexb2BmWCxBkSXiEtCQ4AHHwwg+NsNPLi8XgbnS2GaVWrwKBeIlBo8CgUR0/cV+y+Vcn34ARA/ST/Rbz9Rs1g+XuF5Za4eCR5Svl7wgrKm51gQKeMPtn3UqpGABZBVM5S2I8VKwAtE9Cg0QQLIzi99Ntv8Ddc38zghNSDpxLwqkw946DIxgYgJQDrbYrSttY62ru2ip3708k15I7heBpCn7vlrdeqX4v+L+t+kEeF7pA8In2Pw4L9jE2fzjmLG+Qa88n1I7Yk0zzJFvkJ7ZLZ0jrTFWhMZ+UrKWvqEfHjDbzhPTUMY3nX7b8wFdeN1jYZjJQCRC79HQ8NJurz8y6pYS0tG25GZQx+8CTz0ukzQIcv8f68eVX8efeednFv/6KMPqL/zMc0qN3jofQ3KR6Tc4KH3w8tZ3fR95RSkQc79INaHXDf4bPJT4fNOpllOJlcsB78Z1U1AVCpzLmua5fxVZ69YCegSsABi54SVgCYBLxBhU4cgAMRN+AARAMj/+V8zzurFgIf+HAkiEkB6u9ppa4yof00nPfWjmxPW6fXoAMLXTSBiMrXSwYPvB4D8/+29CZhdR3mg/fWi3iW11NplydoXC29hsC1ssFkSwCYsAcwWmCxOMslkJROSSTIh5A+ZCZks8wCTZQwzwBAYB4hZbCCxjQkGYxvLRrZl2bJl7ZK1L63uVquX//nOVV1VV5+t7j23+5x73/M8flr3njp1qt6q0z5vf7WYI+lFy24P84Kl15qohfsyFPZC5I5ZN/d2oyfuUr+ugITNCUk7B2SSeJhCJAnI/PfLU8+VhsCdPVuaVG4fA6M3l4dUme+jhCMsQvLdp3YFQrN6zZryPfbs2RP8+/EtW8RIiH6OE5HpFg+XS6UiMt3i4dYjb8+HeeF3hztef/166ek5J/39/bJnz1mZO3fdBDFJMzTLrntSxMMuh4l4pF36N2mJ3jD5sYdwERHhtQICyQQQkGRGpGhQAkkisvt8pzzxxS+mphM2BCvu4kPHj8uz+/bJUNNg6nv4JlQRmTEyKD2dHYF4XDJvduzyrW7+UQJi0kVFRKLEw1xnC4j5LupF68XfuzNIsvS7/688PMKdIxI2KTZqnxDNy54zEhYBMWUyAhI3GT1WQDSjlHM6wtp298h7RbqvkBdfuD84vWDBgnIylRH9L42AGPFYeOF6e7L6d7eV9jRZtLg058g+VERcCdHztojkTTzcOqQVkbyJh1uPJBHR31f2Klgq6GFzozTfuIhF0vNhv/hr/sePPyvLl3dLb2+njI83Sc+9T8joaIsc3vxSeeaZg7J48cqgKmaPnWpXzYoTD5O33k//mOArGnFlC3s+ERHf/yORvpEIICCN1NrUtSICcSLy9c/flTrPtAKi4qHHDdevkx9u2yEPP/ls6ntUkvCaTetkZeewl3iY+yQJiEmnIqLDspLE4ye/9/7gkm9v/FBkVcyLlhEPN2Hblz9eXqY3aliV/RJlXx+2waCdh7sMrz3UKmo+SKKAmAJEiUhIBCQQDx1epcvodl0pY2dLQ6TCjrghWGmHXvX19QVZ986ZM+EWKjiHDh6Ut2ycF3pvbSvdj+TmN71l0nl3H49K+m6W18SJyOFntlT0fGRZvrR5xYmIiRaGLeKg+ccNSXTPm/K4z4crIOvW9ciJEwek574nZXysSYYuXyZdXcMyOKdPjh9vkpGRHtm48YogO7MKlZl7pd9FbWjoykPYHI+kKImpQ1oRcdsgKX9znqFZaXsv6RqJAALSSK1NXasi4IpI36pN8tlP3R7kuXL9KxPzThIQWzxMZo889aw88jhxUIUAACAASURBVNSOxLwrSXDpkgWyuntMNlx9bXD5ug+UlgN+9q8mLweclH+SiMyf1yf7XjwWmU0a8TAXb7v1I0nFCc4//aFfmLQbetKSvOa8GZfuTlZ3V8HSnc7NC1iYgKigxG5EGFaTiMnlQZ1OT3yR79L9O7qvkP7DjwQ5mSFYUXNA3NuZ1a6Cay/sCaL/Nt+b6MfYWGlzwyVLl064z/nhYZnR1iZnTp+WV1y2ojxZXV+C9fmwj2NHjwYf8yYeLhNbRE7t3zmpHqk6Xw4SuSKi7aGRKT10fogecYIedz7u+XAFpLd3QHp6hmR074DMnfl9aZ1/Tk4NXCtj7X0yNDRDTp/uDH7aR9jCEUZEoiaKhyFPO9cjzdAsO01SvlFiQkQkBw8GRcgNAQQkN01BQYpCwIiILSBa9l/74z+XuIhIlICEiYdhkbWANDc3ycqli2R196isueJlwW1UPJaeOi37Z0/cSTpLEYkSkFqIh9uPNCJijrChWPaLVthcEHtSu1kFS8XDPez5IPaQrNQREDdDIyK7fls04qHRjkA4TORDpPTZEhA3CxWSmX2lSfC6/K45kiIfJp0KiObR2dkprTNmyMj588Gprq6u4KfKhx4aBXnFphXSfO6sdM5ZELlqlqbddSB81/U8Pf8n9z4nV117fZ6KVFFZbAnR31fmc9jS1nqDLJ4PV0BaWkZFJWT27AFZPPdrMrvju9L/xZVycugVcurGK+XYsR7p7+8o18+OzthDntw5Iu5QK3t53KTIhLmZPWcsaX+SqAaoZJI7IlJRd+aiOiOAgNRZg1KdqSOw9Y5PBBGQm2/aXL6p+R97mIi4AhInHibDrASkpblZ1i5fIis6R2TV5S8NsjcRD/23LSCujGQhIq6AZC0e6768Tp79qfihaioi7tj2qP0+7Jcxs0O6/nQnodu9zd4bRJfpNRGRigVEJBAP+7AlRL+PGoJlIiE6J2RwtLQPiC0gJs84EdFzZgJ6R0fHhOFXh82Ght3dolGQoaGhIALiHlHL9+ZVROpJPNwIlDJ3oyJJS1tX+3yYCItKyMy2w7J8y7dk/g8flbH9rXL8xpvkzHs2y/btp+Xp7WfL+/GY5y0sOqPfmbki7j4eWj9bQsxn/RkVsXDnhLj9N05k3HNmErrm4W5oGPV/JURk6v5/zZ3yRwAByV+bUKICEUiaqG6LiBGQNOKRlYC0trbIhhWXyIqO87L8sqsniIcrHXrSjYLYTVGNiPzwlq8GQ7B8xGPs1o8Gt98upb+6u0ca6Qi7zo6ImPNGTNyVe+xJunECYkc83CFZaQWk6drTQXHGH5olxzp+Mfh3mDTYdTICcubwwxOq6g7B0pNhsmEPu3JZ6TAsMwRLBWT4QvTDzvvUyZPBZc3NzcFPIyGab3P3HOkcLy0drUeUjOQhIlLv4mHaIGmiurt0byXPR9RSv8uXzpJrH3tCFn/tgSDbk++6Xvp/+jppa18hLS2ry6vWhW0MqunNM2p2LdfvouaHmHKnGVrlpk2zK7tekzQMS9MkzS1hbkjYb2i+axQCCEijtDT1rCmBNCKiAqLyoZPL0x6VRkDaZrTKptXLZVnbOblkw1XB7eyIh33/qOiHfq9HFkOzdMf0k0+ciJ1c7jL55K1/GHz1s1IaGhYlImlZuuncoVnmr6uaLmqjwqhJ6HFDsnwFRO//zne+Uz50W3t5VStXRALxCBmCFTUHxK172mV4XQF5Xftz0nXz78if/MmfyB/d2CcvnDgvK9/ym/K7v/u78h/eUYq0qHiYQwXEvVeeRKRRxMNt/yQRsXdV12vNy78bEXFXizN78eg1btrrrtso848ekJ69h0VGTsnIml4Ze8kyOXGiWxYv3hw8cyb6oddH7U0Sdg9XRJJe/MN2ULcZVXJ9mmiJ2w4ISKW/vbmuHgggIPXQitQhNwSSROTkHr8J5b4C0tE2Qy5fu0KWtg7KkvVXBlzcoVa2VLjDrZKiIqdmzpIXrU0TawneCIi5RxoRqSQqEjY0y7xAuXuJuJPQNV2YfOj3Zk5INQJi6m6W1zVDn8xcED0/IGsmrYJli0jcTuhR7WekYcuuI0ESjYDofI+faJ/Yf1VA5nbPkIGzA7Jj7rWycGa7nD5dEtcFCxYGEZCo3df7xvpDbz8VEZFGFY9KRSRsWV57bpQRBlsO7Hvp9R0drfKSpXNkzZyZMjrcLwNnjkhT+ww523WJLNlYEhB3h3aTrz0vJOwe1S7da8rqM3dEr0kSGTdfe6EKrSsCUsv/g5B33gkgIHlvIcpXSAJZiUhaAenqaJcr162Uxc1nZdG60pKWm75wb/Dz/MMPlRm6UY24uR8ueJUPPaZCQPQvtHf+XmkDRvdIIyI+neZdciBI/uUvfzn4af+11/2rrJmErnM89IhaelfPqYD8zMZuuelV/zdVccwQLE2sEZBfeuOJ4LpFixYFPw8dOiRXXFFqWzsiogKiQ7DsoVH2hoS6D4g57FWv9LukyehmB3RdhtdMODcScmpYZO/hU9K7pjS0b3TWUhkaGgxkRcunUZp53W3lFbXse+m/TVmmMiKCeIR3xaSIiD00K+n5CBv2ZK7pPr1fes7sl87eebJ7zz4ZOHFY5i1cJOfnr5JHXjgyKeqhpQ37I4DeI2zCfNSu6ppPmqFVaYZV2QSThMVl4f6++PCHP5zqdwOJIFCPBBCQemxV6pQbAtWKSJKA9HR1ytXrV8nCpjOyYM3lE+q98EOl1Z/mbdwY/LRFxE4YNdTKpDHi8fzH/jr4KmyTwKyA28u3mgjIz9/xp0H2lURE4splxGOTlFZy+sYPvi720JOwvRLsIVj6F8woAbmpsxQ50D0wzPHRD1/c3T2uXCoiZgiWnU4FxMiIiYgEIhKxDK8RkiOnbowUDVsE7HsZWdBVrX54cKC8Etbs3t4gmQrOy5Z0yNmz/bJzqFu6e3qC77ubRmRsbDT4t0Zp5ne3xc49sYWoliKCeKR7QpNExPf5MHc1AtJxbKd0HtspXXMXyo5d++TZbU9IZ0e79G26VvaPdE5aFlivN3uCGBHRPwLESY5ek2ZXdXvn8rghV2FRjqilgN0d0l1JQkDS9UNSNQYBBKQx2plaTjOBSkUkSkB6Z3bL1RtWy7zRUzJ/zUtCa2cEZN//LInDVR/7h+CnEZG4uR8678MVD3OTWghI2L4RroCY+1crIq54mHw//t9uk6RVgcLmgNhDsMLEw26c9/3cbXL5pf85sTe6+33oBa6A6HCsQES6rpTnn/x6SQC6S8v06mGiIE3t77j43YW5I24kpHzNhfNmOV393swD0X8/u2OHrF69OliW95IZpXkoh8ZKkbFzw8PS398fCLGuiqXHsr6LSzsnRVvM+SyHZiEeiV0tNEFaEXGHZpnhUfbwLHtSuRGQzjnzAwHZ+tiW4P6tS9dJ2yUbIvclMUOzNF97B3O78O7eIboSVdLQLL0+LDISNbQqKeJhb4YYBtYMyzSLVnz605+urIG4CgJ1QAABqYNGpArFIeArIq6A9PXOlB/bsEbmnD8h81ZP3OjNpeAKiDnvioh+b8tIlHiY67MUkDDxMPeJEhD3vPmcNDTLFY+npLRC02/IHLlHzooKiDmMiLirAkUJSBrxcNsnTkS+/ex1QXIT8dB/2wJi53XozEJZubD0wm8PvdJ/q5CEzQEx1xsRsSMeuo+HOYx8aF4rVq6UGa2tsnvPnmCY1fKW0gpYO8/1SGtrq3R3dQXiMTIyIsvn9waREHsIlskzak6IlqWnpyRQGtmpJiKCeGTzOzFJRMKeD3tvDXf4VNP5QWkZGZLZzedlz9ZH5ODZEVmw/ipp65ktz+zcHRQ6avldPWcE5J577pmUNmyeiiaK2lXdXbJX07qRFTeikSQmmkfSsEzTMvqHC4ZgZdNPyaWYBBCQYrYbpS44gbQiYgRkYV9vIB6zzh1NvTNzlIAYdK6IJImHuS4LAYkTD3OfJAFx05nProhEiYfu46KH3scVEJOXGxFxBaQS8XC7bpiImAiISoceKiK2gEz4/sxC6W7aE6QzQ7MmzAEZuTl2CJZeZ0c8TPnMJoQqHueGhuTswIB0tLdLc0tLICB6nO3vDyIfKh7tbW1BOc+PjJSHYoXNAVmoURudS2T2ErmwuWLUI+0jIohHbX4xJomIGZrlrlBlTyy3hyO1jo/IU48/KpeuWS8dM0vD+swRNrcjKgISt2y25ucu6ZtmaJZdlqSIh70ZorlfmICYiIc7dwwBqU1/JddiEEBAitFOlLJOCSSJyJbvf1d0L4/ugcOpxcOgShIQk05F5OjTT4uZ4xGFes4v/Ifg1Pk//52KWyONeJjM0wqIm94tnMqFHibiYcTDvk7TfP6Ov560UZtJY0Rk9/lO0b++ZiEebjltEbEFxMiHpndFRL/TCIgtIOWhWSKi/9ZJ6PaQK3vex+CJw8HO5W5UQiefq3gYwdD7aIRDD5UNIyBmqJV+PnX6dBAJWb58uezetUvWLVsUOQfErnsWQ7MQj4ofSa8Lk0REnw/zUh42h0pvZqTBvLC7BbDPm3N2VMSWnKT9e8z9bIFJMzQraTK6Kx52HcwwK/3O3h/IrouRFATEq/uRuM4IICB11qBUp5gEkkREa+W7hK8hkSQi7i7lLsFqxcO8tJiX+ErrkbZljbhslk55UAaD6IYeKhhhh4mA2OfjXrSev//OCZPL7Tx1jke1h4qIKyAmsrF169Yg+wlDsy4IiLtU74uHDsnlV1wR7IRur5ql0qHHnBUbgiFbQ6ePlwVly5ZHpXv+EnnxzLkgjRlapf/WoVX6+djx48E5IyRGRoyA6OejR4/K+mULJw3Bsjc+TFqRK0pMTERkqvtVte0adX0R65EkIlpXHZ6lR9iQKptF1HmzopW7J0+YgETtT6L3cfcwMbuURw3NssvmRkCS5njotUY6TD5xewQhILV6qsi3CAQQkCK0EmVsGAKuiPSt2lT+q3y1L/BRIhIlIFmJh64E5b6Y9y5fW7FQpe0M2279SCAgZhWtqOvCBMSkdV+0tD0++6nbJ2WVhXjYmR5r7pGFs+8NnfehomGLiB0BsfNQAVm4aFEQAdFhTwMnjgQRDZ38qy/3a1csCyTCiMjw6Hjw/eDAoBw+UxpyZQRE5cNIiP6cN29e8FlFY3RsLBj6pWk0fz00MjKnq026W8aC1bCSDrOxop3u0qVLJlxmz1PRE1//7P+aln6VVJe0503fmq7nI20549KFPR+uUIVtaqh52psYxn3Wc/akdnsVrKT9SaJ2Vdc83Unr+p3Z0DBqlStNk2aOR9Iy3SZKgoBk0QvJo6gEEJCithzlrmsCRkRsATEVzlpEXAGppXi4jVZLEalWQOwXxJtv2hwU3RUQIx5Z10MFJHgh0r0/1j81AZsREN0TJBCR7ivLQ7BMQk3zxNatgYC0NN8SfP29hx8NNgfUQ0Vh7YpLAslom7c0WL1K92bo7u6RF3Zsl/7RliCdCoim0fMqK33z5gUT0YM8BgYCAdF7adTDCMiqjrMyNDgkO891y9JZ7TIwMBCk77owhMuujHuuxyzn29kuY+dLURgTKTGRGxWoK67+sXI2YXNEsm6PLH/ZxInHVD4f1dYp6vlwpSRpZTk3eqHlcuXE7JCuP+1VsOIEJGpXdc3fHh5mr5TlzhGpdI6HYauyoocbBWEVrGp7H9fXAwEEpB5akTrULQGdr5A03KHSIU0mInLujs/IvhePyVSKx1S8aKUVELcsSS+IGgGJinhk9eK77fDFXcJVIvTQiIg5JizJu+LH5fv3lKIymtYMvTIC8oMflq7X48VDL8rCRQsDEVm58fJALPrPTtyRvKmjRw4cKW2CuLL5WLCh4M6xUsRDD5USFYXxsbHycrv6nR6zz+6RwfNjcsmi+cHngwMtwfVRhxsd0bRdHR0yv2+uzJ8zO7js6P5dwc8Dh49PEI+kZXv1mqzaI7ICHieS+lVcVkWqR9LvK3flLFPvpPkcZsiUCohZBUuvdYdw6XdudMMexmXvKxK14paKiA7VCpuPkjTHw5RJr3XngLifiYB4PEAkrTsCCEjdNSkVqlcCSfNEKhWRdR/4M3lhxoyKJ5dX82LltlWWL1q+ApKnegRDsKyhVkYslJdGRCYsydt1pXRK6SVdpUMPTf+VrzcFsmEfKiDHWmcHAjFz5szg1A1XrA9+GhHR4VOdwyeD4VizuzukpblFzo2KHGjqC9Jp5EMPs+yuyV8lZF1PKWoRpDt7Vg4NtkwagmWEJGxoli0gPVLKy0Q87Pkj5XsuXDWhfrMPlupfy34VeoOYL/PUr3zLbqf3rUeSiIQNzVIhiJrPYaQibq8RLW/YsKuwPMOiJ/Y9bMmxOdhzPDSyETbR3KRPmg+CgFTTI7m26AQQkKK3IOVvOAK1EhFfkL4vJD75ZyEiaQUkj/UwQ7DMkrVmzoeJhkwYmtV1pZw5/HAwFEoF5Ozw6ywRuSggJ2bMkYcffliWLVs2QUBMu6iIqHw8/fwLsnZBj3R3d8nY8GAwnOroqTMy3LtiQhOqiOiwKxUR/dnZ2iQre0bKe5Gcbl8oMjwY2exRItI6OiSdbTPkxPEToRGPZ7Zvl0033jwhX3fMfh5EJI/9yucZNGmrrUdaEUmaz2Hkwl3qV793J6pXMjTLHpblLrftCoWZ4xEW5YiSFf3eHYqFgFTSI7mmXgggIPXSktSj4QhMl4hU+0Li01DViEiSgOS5HkZAbFYqHfZRHpq1+GggIDv3XHlh3sdF6dCIx+MHT8sll1wiS5YsmSQgBw8eDLLs7e0NJOLkyZPyE68szXdpGzwa/BwaOif7R0oTyVU2NNKhohLsC3JhPxAdyjW3pzNIM2Gux/BgeQhW1GR0IyKtMhZcf/LUadl02WXlIVh25KN14SpZuHBhMDxGj6iN4oyQrBkp1c89qulXSf03z/0qqez2+azrkSQi9tAse+UqlQt7Poc9Cd0urztcyh1eFbYssL2PSJyAJEU5ouZ4mO/tYVt2mREQnx5J2nojgIDUW4tSn4YjMFUikvULiU9DVfLCGCUgRahHlIDYERBd1UqX433gBz8MUOpwKzPHQz8/dWQwkA49NPJhDjsCMjg4GIiHHp2dnaJCsnjx4uDz5WtLEY+jR49Jc2dpuJaKh248qMfsWbNkdm9pEzmVo/bm8eDfKiDl/UGaxwMBiRpupemNeOzau18uWbZM5s2dK92dHdLVXppXonkvvfLl5fKrgATfv/hiec+JMBGxd7qeiohIEfpVmmeu1vVIEhF7aFaYNNgRELs+dtTD3aBQ06UZmmXSmQiIO9wqjF/YnBBNZ0uJKyBMQk/TE0lT7wQQkHpvYerXMARqJSK1fiHxaaBKRMTkX6R6mEnoRjjMi7h+HjxxJBhupXMjLs75uPBSfmGOh6nz+HhJCvbt2yfXXHNNWUQ2btwYRDLsvUNmzJgxQUD0RV9f8tcuWyznmmYEmxrO6+uT8+fPB9fqYWREJ6TP6ekMxENXttLISBAJCRmC5UY8Dh87IZcsW17uBtu3PSXdne2yduWlE8TD7idRy6TaG8iF7WJdCxEpUr+Ke9amuh5pRcQdTmUPj7KjHGHL6qYZmqVM7Inp+lmjLLrnR9JyuprWlhRNH7UTeth8ESIgPr/9SVtvBBCQemtR6tPwBLISkal+IfFpOB8RKWI9wiahv/D0E0HEY8euvQEqXcmqtNJVKfKhQ6300OFW9qHyYb5vamoKIhxnzpwJVsAyk9E1EmIiIPZLvH6vx8yeHtFlf/vPnpVTJ0/KgYMHA8kYHBiQ7u7uQDyWXVj5yghIcOHwQDn6kSQe5vzS5TNltK0kJEk7Urt9Jkw6wsQli6FZRexXYc/YdNcjSUTcVbPiJqHbQmJHT+J2X7ejJcpHrzMrbZmoSdQQKiMfSXNCoiajIyA+v/VJW28EEJB6a1HqA4ELBCoVkel+IfFpwDgRKXI9jIAoix98p7T87nO79oWuanW0ZVZwXuVi796SnNgSYr7XoVd6GAExq2DpsCsVjVWrVpUjIIsXt8rixW3S3NwsBw8OywMPPBPMvVBhaWlpCeRDBWb4XGmlKv2sq14NDA7KZWtWlueGaAQkrXgcOvSi/Phb3xnkZ0TC7QtphSQuQmIP4aokIlLkfmXzzFs9kkTEDM2yBUTrY6Ic+u+oZXVNvV3ZsL8319oCYs5HDaFy535oHnYEhGV4fX6bk7bRCCAgjdbi1LfhCKQVkby9kPg0lC0i9VAPFRAz1OrLX727LB4a6dBDox7bjg4FwuFGPPS8G/XQdHECopPQdQK6isg112yUtWvnSmdnhzQ1iQwMjMgPfvCcnD07Gtx79uzZwV+I9UVexePI4cMyNj5ejoSsXL5UxkbHpKNtRjAEa3jgTHCdmeNh5oMYMQkTD7Nsql4XNtfD9I0o0bA3l9O0rri4fSuNiNRDv9J6570eSSKy+3xnWVDdOSKuYISthqUM4tLFCUjcZHRbVsy/kyanEwHx+S1P2nojgIDUW4tSHwhEEIgTkefvv1Puvv/ByA32igJVX17qoR77Tg0GQ63sYVamDbYdGZS9F4ZV6XdxAmK3mxEQ/c7eB+TAgQMyZ86cIDKyZMlCaW8/Kz09ndLSMiZdXedkdLRFjhwZk+eeOyqDg6UJ66dOnQqGXelPHZqlh0ZE9JjX0xGISfesXhk5vl92vLBHVq5aXV4da8uWLUE6lZ7r3/CW4N9JQ6eihCPpe9/zUUOz6qVfFakecSJioiFhk9RtwdB/R21U6P5Os9O5y/DaQ63C5ni48mHme7gCounsaAoCUpT/s1DOWhBAQGpBlTwhkGMCroj0rdoU7BitR6WbGU53dfVlRetR9MPUo2P2XDnb8d+C6vzTZzaWIh5HBqU0pfxihMPUN2reh04818OsgmUkxJ77oUOwdPiVDslasGCWLFrULa2to7J0wXekrW1Ejp66XoaGZsj27cdl377T5VWzNFqiURN31axTJ0/Ioq4WGZMmkZ65wdK9w/2nJ+yI3tI3cZ6K79Aqt53DJp9rmqR8o8THRETqrV8V8flwRcT+faXzQ8IkI2lJXnNel/fVw52s7q6CpSJhBCVqkrnmE7fylS0pP7OxtKz1q37vfxaxSSgzBDIhgIBkgpFMIFA8AkZE9H/o5n/yq28q/UW6KCJSjy+Iowv/IbQz/e3nri1/bw+xsoXEiIh73kw+NyJiVsFyl95tb2+V9es75PKdu2RB713S1DQuh0/dIqduvFK2bx+QHTtOlsugk8+3b98eCIgOx9J7DB/ZK/9u01o5fvK0tLS0yqyO1mC/kDmXrg+GUvWtWB9EO6L274h6ivQaM6xK8zFH2siJpg+bV5IkKFFDs4rytNfT82GYh/2+CttV3RaTsCFXrriYaIp+b1bBSopg+O4PclPnkaAaGqXV4y+++VhRuhLlhEDmBBCQzJGSIQSKRWDrHZ8oC4gped5FpJ5erEzkxhWP175xZ9Ac93x91YQOpSKigmFHPaL2+9ALzcR0swyv/jSrYJmMTRRDP69cPCKbf7RN5v/w0eD08RtvkjPv2SxbthyUhx4+FAjHzp075eqrry4LyJzm0t4gR0+ckoMHD8jixUvkVde9VIZOH5dDhw7J2pvePKEOtoTYchAlBO6cEPcJixMR95yZhK55uBsaRj25RRORenw+7LZxoyLm95UREXfuh+k/YRPW7WiI2fTQrIIV1h/SLrur1xqBccXD5IuAFOv/lZQ2WwKJApLt7WqX2wc/f/Evc7W7CzlDoD4JpJ2oPt21r8cXKyMeUcJhmLvn/+4frys3h73fh4qJHQExsmJWwzICokOudFnfxx4r/RXWiMVVl6+Qq8fOSscz+0VmDkvT1Uuk86pNcuDguOze3VxOr3M4mk4fDq5T8TCHERAd5vXW9/188LUdtQjrQ2lXvYqSlajrNX1SlCNJgNzr8ywj9fh8hPWXpInq7tK9Jg8jJu5GhWZ4ldkPJEpA7IhH3JAsvZ+mNUOtTMTDrQsCMt3/R+H+00kAAZlO+twbAjkjkFcRqccXq6ihVq5oJImJOzRLBcSNiOh39nK89iR0lRCdz6EiokOyXv7yTbKmp1naTw2IjB+XpoVtMmP5Inn22bNy9OjMIN2rX7op+Hn0hM4BKe22rkdJaLZIy+wFwUT366+/Pvg+bPhU0ot/mDy4j0tU5MMnImLnaYtMkrjkSUTq8flI86sxSUTChmapOLgREVtA9N9Rk9CThmSZMkdFPMx5xCNN65Km3gkgIPXewtQPAhUQyIuI1OOLlS0ecXIRdc79vnvo92T/mWH5wr9+PxhupRPNTUTEnfuhXUHP25PQTfcw80G6u9tl84Zl8pLFC2R0uF8GzhyRpvYZsqu/TcbG2wPxmNHRVe5VGvHQQ0WkZfb8YMK7uYcREJM4bnlcd1hWLQUl6pEwZdBhWu7wrKglf6NWzqrgsfO+pB6fD28I1tLC7rVJQ7OMHLtDs9xJ6JouTD70e3tVK8SjktbjmkYlkCggeR/a9NF39wZtl/dyNmoHo97FJjBdIlKPL1ZREQ+3h/hGQM49/RaZu3JDkM2WHXvk20+U5o6YPUI0GqJSYOaA6DkzCX3BggVB2sOHD5d3QtchVWu6RmRl54h09s6T3Xv2ycCJw3Kuc4680C/lOR6m3Br1ODI4Wl5py5YcFZCwCcBm9aGkCeVph2YlTUZPc96OeNibFcZtamhL01RGROrx+cjiN2VSRMQemmWGY5nJ59onjYiYSehmh/OkpXcZapVF65FHoxFAQBqtxakvBCogMFUiUs8vVkkCkjTUyj0/eP7Pg5Zsfq60oo4eRkRMREQjIUZAzDAsTacRELNvx7p16yYJyIrWfrm0dUC65i6UHbv2ybPbnpDWeZfI+ZkLJwjI4YGRcrRF55q4kuNGQPTe9gThNEOz4mTA1DsseqLn4uTBnI/apDDp2rD89btaikg9Px8V/FqKvCRJROyhWWF789NDigAAIABJREFUidhDsNzdze2bEvHIstXIq9EIICCN1uLUFwJVEKiViDTCi5URkLGxC+LQ/LtBS6QdamWazYiH+WwLSJSI2DuhGwGxJ6HrHBDdC0T3BNEIyMa207KgeUg658wPBGTrY1tksH22DHXOCW6hczz0sCe/62cjOZqHrrRlBOTej/2UzO5pk3/3s1+YJCA61ClpaJbmHbbXR1p5cLv87bffLuav20lzPdxr00RT9Josh2Y1wvNRxa+lqkXEXTUrbA6IPQQL8ahFa5FnoxFAQBqtxakvBDIgkJWINNKLlSsgZYG4ICJJzeKKh0nfc/x5GTh+OPTysKFZroDo5+9///vBECxdTlflof/0KeloGZfVSxbImUN75amde6Rl/qVydLi5vAt72OaHZqNDIyAaadHj6L99OPipEqKHioh7mBWI9Ht3aFaUJJg80u4rErYHiVuOtEISFyGxozbVREQa6flI6v/VnE+KiLirZkUJCOJRTStwLQQmEkBA6BEQgEDFBCoVkUZ8sYoSkCQRiRIPW0DMv5NExAzNclfB2vWjh8rL6dqTyrs7ZsjRg/ulv7lTxlo7JvQTe6lfe4UtTRQWAfn7n7hdfulfbpsgIjN+7D8Hn3WYi+/QLLswaaISrqS4e4ukXVHLpIuL2oQ9UD4i0ojPR8W/hDwuTBIRMzTLFRDEwwMySSGQkgACkhIUySAAgWgCaUWkkV+skgTEFZEk8eicURrC1fLiL05qmCQROTk6Q+5++Mkg4qGTyP/1vm9PWE5XM1QROXD6XJC3G+3Q74yA2Dc3ERD9zl6GV4dgqYCYwxWRSodmJUUrKt11XcuZlLcLPY0E6TVxQ7Ma+fmYyt+vSSKy+3yn3HPPPYJ4TGWrcK9GI4CANFqLU18I1JBAkojorU/u2VHDEtQua/PSUu0u8UkiMn9en+x78VhkReLEw70oTEQGTx6ROSs2yPOHTsixk6fk4e0vBJfZ+3m8ePb8JMEIG3Kl1+nEcz10pS09jITECUiciLiRhaihWXZd3Zd/e46HSZdWKNKsvOWzX0iUmJiISFb9qnY9P13ORaxHnIg8f/+dwgaC6dqeVBCohAACUgk1roEABGIJuCLSt2qTFPEFRStpyq0vI+/7udIQoqduvDn4ef0LOyoWqigRiRIQH/EIExEVDz127Nor17369fLCth8Fn1VGtu/aJ3tPnRMVD3PYQ6z0u6TP7p4jutSvPQndREBm7PyYnF/1axOKGBYRMQnihmaFzcNQ0ag08hG2KldSZCNMhOzvksTnqx/59XK/Mtf1Ll9bcb+a6l9NYc9H0erhioj+vvrspy5G7Ex92EBwqnsX96tnAghIPbcudYPANBMwImILiClStZGEWlctTjzce2cpIq6AVCMerkC97S1vCoreNXdBWUD088JFi4MlfP/p3u/L7pOlYVcqHHbUw91dXdOY80ZOzDK8+tNdBesfX/nKIN+hA6cCAUkjIj/zl08GezPYu1fbq2aZyepRmximWTnLndOhZbQnwZu29tld3UxC12vdDQ2j+m3YHJE8i0iceLh1LEo9br5pc1B0V0AQj1r/tiX/RiSAgDRiq1NnCEwxga13fKIcSXBvnTcRSSMev7rmiqAaH39u64TqZCEifXNvD4ZgZSkeJnJjF1YjICoe7mFE5HtPPl9eVlfT2EvuqnjYEREjK2YyuhEQexUsFRCVD/dQGTEREBMliYuI6PX2JnImvzBpsO+VZmhVnGxEXa/XJEU5NE3SJPe4uSF5eoH3EY88i4hdD7ec+rxoBATxmOL/UXC7hiKAgDRUc1NZCEw/gaR5ItM1RyROPKKEw9B0z2chImGTy9O0nu8LYtyEdY2I7Dk1XJYPvb+RDTciYvYAMXuOmDkgOqzpf/zSOjERkPf827/Jp9ZcWa5Kx5LZcvvGXwo+v/OFwQlVdEXkuePd8q7f/mRZQMxwK70ozaaGYUIStZdInIzECUXac3ZZ3DJErZg1nSLi26/i+mpe6hFWRqQjzW8Z0kCgegIISPUMyQECEKiAQF5EJE3EI0o0ksSkGhHxRVrtC2KSiNhDs3SiuYmIuHM/tNx63p2EbgTE1MuIiC0g9/39e4PTGgmxh2ipiCxb1Ctb9jTJn/7vh8rDsmwBMfkmbWqYJlqRJBGViIwrNF/5ylfktttKc4qiZCcPIlJtv8qLiMRFPLSMiIfvbxzSQ6A6AghIdfy4GgIQqJLAdIlIknjEyUXUOff7Td+5O6BTy7/4Zv2CmCQiZmiW1suOhugqWGYOiJ5zJ6Hrd66EuF3HREJ++t6Plk+ZCet/uvU/RQqIDsnSQ+eK6BG3qaGeD5sb4pYlrahEyYObn7tyls4TceeHRG1uGDU8q0j9arpEBPGo8hc0l0OgRgQQkBqBJVsIQMCPwFSJSJJ4xJXaFYykCIgREJNnli+MWYuHW+8kEdGhWXpoJESHY6mAmGFY+r0bAbHzDxMRe36IRkXMZ1dANr7218uyERYBMQJiZCTN0Cx75/K4uRphw7XidkTXspjzKkWvfe1ryxji7mnnaU+wn4qISNp+dfmlpU0kk44ndv/XpCTl87V6PsIKQMQjdbOQEAI1IYCA1AQrmUIAApUSqJWIxL1YmWV1o8qcJBru+UufeCbIquf486FZVvOilfYFsVL+fiLyoOw+ORRcotEQdyNCMwndyIBuSBgnIkY6VEB0iJaZuK4S4kZANB99oQ+bHO4u3WuvnBW2KlWYdCQtv5t0Xvci0WPFihUTxMOuf5K8aNqw+9RCRHz7VS0ExLDJ6vlAPLL6LUA+EMieAAKSPVNyhAAEMiCQlYikebEyArJuW0kcnr1sffAz7VArU10jHuZzlIBU8qKVph4ZYI/MIikiokOzwnZC1wiELqWrh4qIysHRf/twqIgY6TAn7ajIh/p3B0OwdBK6HpqvrnylO1abvM11toDYN4obmhU15Mpcb84niUeYENVqOFcWQ7Mq7VdGQI4dPx3aZ/rmzgq+94mAuBn5iAhDrWr59JM3BLIngIBkz5QcIQCBDAlUKiI+L1augJjiGxFJqo4rHmkFJI2I+NQjqZxZnE8SETM0y14FS+9rJMSWhaSIiKZVCdGIyO8+uzVUQOwhTrbkXH/9eunpOSf9/f2yZ89ZmTt3XXn1LCMw+tNdvjdpudyoVbPChlqlXfo37T3tdPYQrkoiItX2qygBMeJh+lo1AuL7fIT1b4ZaZfHUkwcEsieAgGTPlBwhAIEaEEgrIpW8WEUJSJKIRImHr4CEvWhVUo8aYI/MMl5EHpTjozPKO6GbKIg9STytiJioSBoB0fyPH39Wli/vlt7eThkfb5Kee5+Q0dEWObz5pfLMMwdl8eKVQZ20TGmGZiVFL+LEw8w/MaLjKxpxK3qFNUwaEcmqX6UdglUrESHiMZVPO/eCQPYEEJDsmZIjBCBQQwJxIvL8/XfK3fc/KGEb78UVKUlAXBFJEo/dl5eGcLmT0NNi0ZerSuqRNv8s08WJyJNn28sv+2ZHc/veZvUqIyNxERFXQPQaexK6GXa1bl2PnDhxQHrue1LGx5pk6PJl0tU1LINz+uT48SYZGemRjRtLG0ma+SBRQ7PssrryEDbHI2l4lskvrYi47ZSUvzkfNTQry351+RWloW/uceyFfxY3CmKnySIiYuoRdn8iHlk+3eQFgdoRQEBqx5acIQCBGhJwRaRv1aZguVs9Kt3MMElE5s/rC3YpjzqyEA+tRxEPW0QGTx4Ruz0++Y3vBVUyERBTP1tA7PNhImIERFfBMvmECUhv74D09AzJ6N4BmTvz+9I6/5ycGrhWxtr7ZGhohpw+3Rn8tA930rqeM0OzoiaKh7VRUrTEXJNmaJa7bK99vzST1zW9iYjoC3vW/WrJzP84CUEgHrNfM+H7KCGpRETioh6IRxF/a1DmRiaAgDRy61N3CNQBASMi+oJlXlBW3/SWmohIlIA0snjYXUj5d/bOD77qmrtgUnv88ED/pBd/Wzzc/TxsEXE3ItTr7FWwjES0tIyKSsjs2QOyeO7XZHbHd6X/iyvl5NAr5NSNV8qxYz3S399RLoc9PMwe8uQu3+sOtbKXx02KTNjiEbYscNrrNZ9KJrlHDc2q5vGPEhB7UroKiX6OioiklRDEo5qW4loI5JMAApLPdqFUEICAJ4Gtd3yi/MJrLs1aRFwBQTxKpKP+wm5eHN32MCLirlZlXs7dCesqIq6AvPe9752wCpYtMiohM9sOy/It35L5P3xUxva3yvEbb5Iz79ks27eflqe3ny2vyKX5RA0P00iLmSvi7uNhZCBsU8OoSIg7J8Tt4nEi4p4zk9A1j7ClhcMen1qIiHsfW0zciIgbDUkSEMTD85cgySFQIAIISIEai6JCAALxBNJOVPflaIZmXX/4aDAEC/GIFw/D1xUQV0R0aJY7LEvTGDGxIyK2rJg5GzpMSl/Mw5b6Xb50llz72BOy+GsPBLc9+a7rpf+nr5O29hXS0rJ60tLAYcPD9DuVCXvFqbi+k2Zolbk+TDairtdr0gzvSppbEjU3xPd58ElvhCQsGhIlIEww9yFMWggUkwACUsx2o9QQgEAMgVqLSDWTy7Meiz8dHcF3TkGSiIQNzTLRB62fvY+ILSj2HBA3enLddRtl/tED0rP3sMjIKRlZ0ytjL1kmJ050y+LFm4M8TfRD87QFxB6WFXaPrJbujZMRPecTEbH7QZTITLeAuPNDnth6cWd4LT/iMR1PM/eEwPQQQECmhzt3hQAEpoBArUTEt+i+L+y++U9V+mrrkVZEwjYStKMcRhhsObAZ6PUdHa3ykqVzZM2cmTI63C8DZ45IU/sMOdt1iSzZWBIQWzrsaEuUgJh7xC2Pa88NqUYwwoQiag8St/2NgHzlK18JdmI3vKZDQOyyucOzTAQE8ZiqJ5j7QCA/BBCQ/LQFJYEABGpEYLpEpNoX9hrh8M4263okiYg9NMvIiJECO2phT0J3BUTlovv0fuk5s186e+fJ7j37ZODEYZm3cJGcn79KHnnhyKSoh+bhzj8xkuNOkI/bVV3zCZsb4oJPM6zKR0TcyIctIJrP2zYt8G77LC9wBeT+b/90kL0uOR12sLJVlvTJCwL5IoCA5Ks9KA0EIFBDAlMlIlm/sNcQSWzWta5HkojYQ7PczQzNS/4995T2o3CjGfq549hO6Ty2U7rmLpQdu/bJs9uekM6OdunbdK3sH+mMnH/iIzl677CVrfT7qJ3L4+ZqhEU5kpbdtVfoslnkTUBMZyPiMV1PNPeFQH4IICD5aQtKAgEITBGBWolIrV/YpwhP5KpWtbp/WhFxh2aZ6ETYJHRbQDrnzA8EZOtjW4IqtC5dJ22XbIjcl8TIjOZrJrq7dXf3Dkmzq7qRJpNX0vK7SeftzRDD2mbXrl3BECz9qcdv33JNrZowVb6IRypMJIJAQxBAQBqimakkBCAQRiArEUE8sulfSSLirpplC4iWwB0+1XR+UFpGhmR283nZs/UROXh2RBasv0raembLMzt3B4WOWv1KzxkBiYuyhImJRlAC2VhwqTz5xMPBv+Pmhpg8TPQjSTzsoVZulMMujxEP/U5FZLqGYCEe2Twf5AKBeiKAgNRTa1IXCECgIgKVigjiURHuxIuSRMQMzXJXqLInlttzNlrHR+Spxx+VS9esl46ZvRPuHza3IyoCErcssJEZExl51atvkSOHS5Jji4iRkeD7+aVNG82RVjzscoQJiBGPN7/5zUHWJs1UCwjikdjVSQCBhiWAgDRs01NxCEDAJZBWRBCPqek7SSKy+3xneZ5F2BwRLaV5WTeC4JbcPm/O2VERW3KS9icx9/vN3/p9+fZ9dwURFJUPW0T0e3eCepKIuHM87DqYYVb6nREPs/KVqfNUCwjiMTXPB3eBQJEJICBFbj3KDgEI1IRAkojoTU/u2VGTe9c6U/NyWO0u8bUup51/kohoWh2eFSYZrmCEDbnS68ywKXfPkTABcfccsfPUyIdKhv7Uw/53VETE1NWNgCTN8TDS8cWzpWFeb+++przsbpik1DICYrcRq1pN5dPBvSBQTAIISDHbjVJDAAJTQMAVEd1EsIgv8IrK/qv0+37utgn0epevLYRQuSIS1h5hmxraYhI25MoVF3tSu73Ub9T+JFf/fmmo02ff85FAPFQ69LBl5G/++s+C+SZhQ7OiVrnSPOLmePz3p+6Y0I7TISBJ0Q4tIMvpTsEvK24BgYIRQEAK1mAUFwIQmHoCRkTsF15TirxHEuLEwyWZZxGx63HzTZuDose1hxERVxrc6EWYnJhlePWnvQpWkoBoXvtufzx1B3UjImHL6YYJiCse5oYqIHrYQ7D0cy1WwUI8UjczCSEAgRACCAjdAgIQgEBKAlvv+EQ5kuBekjcR8RGPPItIUj2Shme5K2eZuibN5zAbDaqAmFWwbFmxmb3vH/+g/FEF5JLbrgo+67818qFzQuwIiBshUSnSZXzD5qPYczyixCNKQNw5IVkMwUI8Uv6yIBkEIBBLAAGhg0AAAhCogEDSPJHpmiOS9MLuU9XpjIj41iNJRMKGZumQqKj5HEZQ4vYaMUISJiAmEqIyYv7tiod9D1ty7Dayl9I1cz3M+T943S8G//zIt/4h+GkiIOa8GwmpRkCSxINhVj5PFmkhAAEEhD4AAQhAoAoCeRER3xd2nypPpYhUW4+0IhI1nMrdS8Rd6le5uRPVjYAYIfjld/zKpCiIXmdWx9J/26t26T3CBMRdTtfc54/f+mtB850fOFeWj1oJCOLh86SQFgIQSEsAAUlLinQQgAAEYghMl4hU+8Lu06i1FJGs65EkIvbQLCMjRgrMHBBlY09Ct1nZw6XsoVEqITO62uW2W35+goRo9MOeAB8nIGHL6eq97fuohLgC8p823RoU0R62ZZfZJwKCePg8GaSFAAR8CSAgvsRIDwEIQCAHIpL1C7tPo2YpIrWuR5KI2EOzwvYSsSMgroCY5XftIVhGQP74nz8WDL3SIVi6OpYeURPgTQTE3bncbZMwAdE0ZghWlID4TEJHPHyeBNJCAAKVEkBAKiXHdRCAAASmQURq/cLu06jViMhU1yOtiLhDs+zhUfZ+H3Y6dwiWRkBUQMxhBMR8NhPczVAujbLonh/uzuVxAqLnVHaMfOhnV0B8JqEjHj49n7QQgEC1BBCQaglyPQQgAIEpEJGpfmH3aVQfEZnueiSJiLtqVtwk9KgIiC0FytEWEHcfEo2KmJW2ND89HzWEKm4VLCMfej87kqKfzWT0sCFYiIdPTyctBCCQFYFEAcnqRrXO54OfP1nrW5A/BCAAgYoJVDpHZLpf2H0qHCcieatHkoiYoVm2gCgLd5K64WMPw3KZhUVAjLzYAmKucwXEjmSESYgd+bCFIy4Cgnj49GzSQgACWRNAQLImSn4QgAAEYgikFZG8vbD7NKotInmvR5KI7D7fKWaDQHeOiBvNCJMQlY+w3dfTCEjUZHRtCyMi9tK7URsQ2hEQxMOnJ5MWAhCoFQEEpFZkyRcCEIBAhSLy/P13yt33Pyjv+7nbCs1QX3aLUo84ETHRkLBJ6tpAYStihQ27shvTnk/iLsNrL78bthO6HSkxEY+oYVv29zd1HgnaI+xgH49CP2oUHgKFI5AoIHkf2vTRd/cG0PNezsL1DAoMAQhMCQE3ItK3apNoBEGP6drMsNqK68u81qOIhysidnvo/BA9bHlwBSTuvC7vq4e7j4i7CpZGLMw9wgQkLDISJyA/s7E7uG+YfCAeReyllBkCxSeAgBS/DakBBCBQBwSMiOgLr3kJXn3TWwolIkUWD7sL2RIS1h5hu6rb4hE25MoVExNN0e/NKljuECo9Z4tF3JCsMAHRiAfiUQe/HKgCBOqQAAJSh41KlSAAgeIS2HrHJ8oCYmqRdxGpJ/EIi9y4URHTHkZE3KV7o/b70PY0cmI2O9SfZhWssF5rr2ily/SmiYggHsV9/ik5BBqFAALSKC1NPSEAgcIQSDtRfborVO/iYfgmTVR3l+411xkxsSMitqyY/UCiBMSOeMQNyTKRkrihVpqG4VbT/cRwfwhAwBBAQOgLEIAABHJKIK8i0iji4XaLJBEJG5ql4uBGRIxMGBmJmoSeNCTLlC8u4oF45PThplgQaHACCEiDdwCqDwEI5J9AXkSkUcWjUhFxh2ZpPvbcD/2sMuJOQtfvw+TDRDrMOcQj/88uJYQABMIJICD0DAhAAAIFITBdIoJ4hHeQpIiIPTTLyIgREDMHRHM2k9B1joceSUvvMtSqIA8sxYQABCIJICB0DghAAAIFIzBVIoJ4pOsYSSJiD80K20vEHoKlEZEoASHika49SAUBCOSfAAKS/zaihBCAAARCCdRKRBCPyjpcWhFxh2aFzQGxh2AhHpW1B1dBAAL5JYCA5LdtKBkEIACBVASyEhHEIxXuxERJIuKumhUlIIhHImoSQAACBSWAgBS04Sg2BCAAAZdApSKCeNSmLyWJiBma5QoI4lGb9iBXCEAgPwQQkPy0BSWBAAQgkAmBtCKCeGSCOzGTJBHZfb5T7rnnHkE8ElGSAAIQqBMCCEidNCTVgAAEIOAbEdH0J/fsKCQ481Kf913ibbhxIvL8/XfK3fc/GNoWbCBYyC5KoSEAgRgCCAjdAwIQgECdE3AjIn2rNkkRX+C1mUy5zcv6zTdtDlqvyCKi7fHZT90+qRciHnX+YFI9CDQwAQSkgRufqkMAAo1FwIiILSCGQN5f4F3xMOU2AlLEepiyuwKCeDTWc0ltIdCIBBCQRmx16gwBCDQ0ga13fKIcSXBB5E1EosQjSkDyKiJx9Xjfz90WREAQj4Z+LKk8BBqKAALSUM1NZSEAAQhMJJB2wvpUc0sSD/dlvV7qMdWcuR8EIACB6SCAgEwHde4JAQhAIGcE8vIC7yseLsZ6qUfOugfFgQAEIJApAQQkU5xkBgEIQKDYBKbrBb5a8ciLiGRdj2L3JkoPAQhAIJwAAkLPgAAEIACBSQSmSkRq/cJeL/Wgi0IAAhCoJwIISD21JnWBAAQgkDGBWr3A11o8pioiMtX1yLh5yQ4CEIDAtBBAQKYFOzeFAAQgUCwCWYnIdL+w10s9itV7KC0EIACBiQQQEHoEBCAAAQikJlDpC/x0i0dWEZG81SN1w5EQAhCAQI4IICA5agyKAgEIQKAoBNKKSN5f2OulHkXpN5QTAhCAgBJAQOgHEIAABCBQMYG4F/jn779T7r7/wdC887bpXr3Uo+KG5EIIQAACU0gAAZlC2NwKAhCAQL0ScF/g+1ZtCnb3do+8iYdbvnqpR732M+oFAQjUBwEEpD7akVpAAAIQyAUB8wLvCkjexSNKRIpej1x0CgoBAQhAwCGAgNAlIAABCEAgcwJb7/hEEAEpmni4IOqlHpk3MBlCAAIQqIIAAlIFPC6FAAQgAAEIQAACEIAABPwIICB+vEgNAQhAAAIQgAAEIAABCFRBAAGpAh6XQgACEIAABCAAAQhAAAJ+BBAQP16khgAEIAABCEAAAhCAAASqIICAVAGPSyEAAQhAAAIQgAAEIAABPwIIiB8vUkMAAhCAAAQgAAEIQAACVRBAQKqAx6UQgAAEIAABCEAAAhCAgB8BBMSPF6khAAEIQAACEIAABCAAgSoIICBVwONSCEAAAhCAAAQgAAEIQMCPAALix4vUEIAABCAAAQhAAAIQgEAVBBCQKuBxKQQgAAEIQAACEIAABCDgRwAB8eNFaghAAAIQgAAEIAABCECgCgIISBXwuBQCEIAABCAAAQhAAAIQ8COQKCB+2U1f6g9+/uT03Zw7QwACEIAABCAAAQhAAAKpCCAgqTCRCAIQgAAEIAABCEAAAhDIggACkgVF8oAABCAAAQhAAAIQgAAEUhFIFJC8D2366Lt7g4rmvZypWoNE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D6EARaAAAgAElEQVQBCEAAAhCAQJ4IICB5ag3KAgEIQAACEIAABCAAgTongIDUeQNTPQhAAAIQgAAEIAABCOSJAAKSp9agLBCAAAQgAAEIQAACEKhzAokCUpT6f/DzJ4tSVMoJAQhAAAIQgAAEIACBhiWAgDRs01NxCEAAAhCAAAQgAAEITD2BUAGZ+mJwRwh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IGiE3ggZQVuSJmOZPVJAAGpz3alVhCAAAQgAAEIQGDKCSAgU468kDdEQArZbBQaAhCAAAQgAAEI5I8AApK/NsljiRCQPLYKZYIABCAAAQhAAAIFJICAFLDRpqHICMg0QOeWEIAABCAAAQhAoB4JICD12KrZ1wkByZ4pOUIAAhCAAAQgAIGGJICANGSze1caAfFGxgUQgAAEIAABCEAAAmEEEBD6RRoCCEgaSqSBAAQgAAEIQAACEEgkgIAkIiKBiCAgdAMIQAACEIAABCAAgUwIICCZYKz7TBCQum9iKggBCEAAAhCAAASmhgACMjWci34XBKToLUj5IQABCEAAAhCAAAQgUCACCEiBGouiQgACEIAABCAAAQhAoOgEEJCityDlhwAEIAABCEAAAhCAQIEIICAFaiyKCgEIQAACEIAABCAAgaITQECK3oKUHwIQgAAEIAABCEAAAgUigIAUqLEoKgQgAAEIQAACEIAABIpOAAEpegtSfghAAAIQgAAEIAABCBSIAAJSoMaiqBCAAAQgAAEIQAACECg6AQSk6C1I+SEAAQhAAAIQgAAEIFAgAghIgRqLokIAAhCAAAQgAAEIQKDoBBCQorcg5YcABCAAAQhAAAIQgECBCCAgBWosigoBCEAAAhCAAAQgAIGiE0BAit6ClB8CEIAABCAAAQhAAAIFIoCAFKixKCoEIAABCEAAAhCAAASKTgABKXoLUn4IQAACEIAABCAAAQgUiAACUqDGoqgQgAAEIAABCEAAAhAoOgEEpOgtSPkhAAEIQAACEIAABCBQIAIVC8hf3Lp52qrZ0tE1Lff+wGfunZb7clMIQAACEIAABCAAgfwS4L3Yr228BWQ6AZuqTZeAmPsjIn6djNQQgAAEIAABCECgHgnwXixSyXtxagHJA+C8CAgiUo+/QqgTBCAAAQhAAAIQSEeA9+LJnHxEBAFJ189CU/mAruI2XAoBCEAAAhCAAAQgkCMCCAgCMm3dEQGZNvTcGAIQgAAEIAABCEwbAQSkgQTkslsfDGr7zFdfM20dzr4xApKLZqAQEIAABCAAAQhAYEoJ5EFAivxeXJghWAay6V3b7qjNKlw+E9wRkCl91rkZBCAAAQhAAAIQyAWB6RaQor8XF0JAXMh5kRAEJBe/AygEBCAAAQhAAAIQmFIC0ykg9fBePCUCsunbezLpFON/uz/Ip+mXl2aSn2by1KuWh+aVJhKCgGTWDGQEAQhAAAIQgAAECkOgGgH53O7bMqnnR37n54N8/uAvPplJfprJey+9fUrei2sqIFmJhyFRCwExebsigoBk1pfJCAIQgAAEIAABCNQVgUoEJCvxMCBrISAmb1dEsn4vnhIBuflIKXJR7XHXF0s53PL2anOaeP3d85eGRkKSYBMBybYdyA0CEIAABCAAAQgUgUA1AvL4Q6XIRbVHrd6Lr7r2k6GRkCzfi2smIBr9yEo8TAPVCrTmX4mEICDVPjpcDwEIQAACEIAABIpHwFdANPqRlXhMxXtxJRLi816MgFxoRQSkeA8/JYYABCAAAQhAAALTQQABmUx92gWkFtEPrWatIyB6D5+5ID6gp+Ph4J4QgAAEIAABCEAAAtkT8BGQWkQ/av1erBEQPXzmgvi8F9ckAlIkAXnggQfkhhtuCCCHRUHixrv5gM6+65MjBCAAAQhAAAIQgMB0EKhXAbHfi8OGYWX1XtwQAqIw7cMIh36HgEzHY8s9IQABCEAAAhCAQHEJFFlA0r4X50JA7FBPXHcxe3RkPQG9mlBTWtAaAdHDLPcbV8+sV+Iq7iNIySEAAQhAAAIQgEDjETBTA+JqbvboyHoC+lS8F5thWGa53yzfi1NHQMxNk2A3goAgH433S4YaQwACEIAABCAAAZdA0ntxIwhIJe/F3gJiwL9NesptMF9ay/9+0/zu4N9FjoB88sip0Lr9nZzkyYMABCAAAQhAAAIQgMAEAlHvxT+49i+DdEWOgKx+6Dcyfy9uCAGJe0bcOSCaFgHhtwoEIAABCEAAAhCAQFoCRRKQtO/FZggWAlKDndARkLSPFukg4E/go+/u9b+IKyAAgcwIfPDzRO4zg0lGEIghgID4dY+GiYDYohGFyExCJwLi14lIDYEoAggIfQMC00sAAZle/ty9cQgUTUDSvBcTAbnQf6vZiDANaASkcX5RUNOpIWALyODw+NTctMK7dLbp32M4IFBfBBCQ+mpPapNfAgiIX9sQAbF4ISB+nYfUEEgiYASkCC9BtixR3qSW9T9fZL6mtkXrF1ruIpTZvzdxBQTyRwAB8WsTBAQB8esxpIaABwEExAOWZ9Iiv9AX4aU4bPhgEctdhDJ7dn2SQyCXBBAQv2ZBQBAQvx5Dagh4EIgSkA0brvTIpXZJt2//UTlzXuhrx1lzLjJfIiC17RvkDoF6IICA+LUiAoKA+PUYUkPAg0CUgHz84//kkUvtkv7qr74DAakd3gk5IyBTA9qN3BABmRru3AUCCIhfH0BAEBC/HkNqCHgQQEA8YHkmLfILfRFeihmC5dkhSQ6BBieAgPh1gJoJyKwj+/1KkiL1sk+XEu399ykSO0ku++Y3ZdvrXx974bJ5i+WppmY2IvTHyxUQCCWAgNSuYyAgtWOrOSMgteVL7hCoNwIIiF+LIiAWLwTEr/OQGgJJBBCQJEKVn0dAKmeX5koEJA0l0kAAAoYAAuLXFxAQBMSvx5AaAh4EEBAPWJ5JERBPYJ7JERBPYCSHQIMTQED8OgACgoD49RhSQ8CDAALiAcszKQLiCcwzOQLiCYzkEGhwAgiIXwdAQBAQvx5Dagh4EEBAPGB5JkVAPIF5JkdAPIGRHAINTgAB8esACAgC4tdjSA0BDwIIiAcsz6QIiCcwz+QIiCcwkkOgwQkgIH4dAAFBQPx6DKkh4EGgUgG56vm/8rhLfNLHV38gMgH7gGSGOTGjIguTqVwRlw8uQpkTOw8JIFAAAgiIXyMhIAiIX48hNQQ8CKQVkFDhmLt84p0GTlz83DUn+tzQmdAShokIAuLRmFUmRUCqBJjycjYiTAmKZBDImAAC4gcUAUFA/HoMqSHgQcBLQIxwGNFwJUPvq+fCvo87Z645vkdcCUFAPBqzyqQISJUAU16OgKQERTIIZEwAAfEDioAgIH49htQQ8CCQRkDK0Q874hElGkkCsmCtSP/RyOjI40t/YcI5BMSjMatMioBUCTDl5QhISlAkg0DGBBAQP6AICALi12NIDQEPAqkFJGy4lcqEfahYqIC432uasHNGROyhW0NnJkRBEBCPxqwyKQJSJcCUlyMgKUGRDAIZE0BA/IAiIAiIX48hNQQ8CCQJSDn6sfzHLuZqxKFn3sQ7zVokcuBJEfd7TRV1znwfISEIiEdjVpkUAakSYMrLEZCUoEgGgYwJICB+QBEQBMSvx5AaAh4EUgmILR9pZKJaAdE5JBfmgyAgHo1ZZVIEpEqAKS9HQFKCIhkEMiaAgPgBRUAQEL8eQ2oIeBCIE5Ag+qFDr2IiHQ8/tj242zVXb5gQ5TDfu+ce3nFx/seEa+wIiF50YSgWAuLRmFUmRUCqBJjycgQkJSiSQSBjAgiIH1AEBAHx6zGkhoAHgWoFZMKtshqChYB4tGB2SRGQ7FjG5YSATA1n7gIBlwAC4tcnEBAExK/HkBoCHgTSCkhUpOOJb6yXM0e6S3dsbRM51y/S0ja5BK1tMmfOHtn4hgMTzxlpca/IcAjWypaXyub2t5fvMCxDctfAX8mgTNyP5GVtb5a1rdeV0+0ZfVIeOPc5D5oTk2bxQt8pM2VD2ytkUcsa6W6aI63SJqNyXgbHT8ux0X3y/MgjcnjshYrLaF+YRXk1v+vb3iWXtl5Zzvqh4S8H5XSPFmmRt3X9UVAnPQbGT8udg/81dV2y2gm9t3mh3Nzxm6H3HZNxGZFzcnb8hOw6/5g8PfLd1OWLSoiAVI2QDCBQEQEExA8bAoKA+PUYUkPAg0BaAZmQpRXpuOcz82XkzByZNbNngoCcPtNfvsScUwE5s+i+8vcThmDVUEA06xvb3y9LWzaW77J/9Bn5zrn/U/68oHmlvLrjNmmW5uA7fcG/a/BvZFgGPWhOTFrtC/2G1hvkyrbXSYu0xpZh+8j3ZMvw1ysup7mw2vKafJY0r5ObOn62XJ4Dozvk/nOfmlS+FS1Xysvb31X+/pmRB+XR4a+mrsdUCIhbmL2j2+S75z6buoxhCRGQqvBxMQQqJoCA+KFDQBAQvx5Dagh4EKhWQKqOgJgVtVa/XM52LJPuob2l0j/yhWA53qzmgLRLj7yx6zelXS5Ea0Tke+e+ILtHfyT6l/ibOz8gM5vmBrceF5HvDP1vOTD2rAfJyUmreaFf33q9vLTtjanu/8LI4/Lg8P9LlTYuUTXldfN9a+cfSGdTT/D1qIzIlwb+NIgk2Mcr298vl1hS+I2hj8mJMSdCFlPg6RAQLc7dQ/9DTo4dqpg3AlIxOi6EQFUEEBA/fAgIAuLXY0gNAQ8CqVbBcieiJy2p2zNPTuydLdvvXy3j+jYvIk0z2mT91T+QuRucwk2RgOhdl7dcITe0v7tcgKHxfvn64F/JlW0/MWHo1Y6Rh+WR4X/2oBietNIXeh129aauD06IfJwYPyRPDt8rR0d3BzfTIVkb2l4pc5oWSR4F5GVtb5G1rdeWwbjDsNzhV6fHjwRt4XPUSkB2j/xIvjf8BWmWFpnbvESub393MPzNHN8/9wXZNfojn6JOSIuAVIyOCyFQFQEExA8fAoKA+PUYUkPAg0BqAdE8zWpYUfuAXPh+cPQS0cjIyHBLuSTLrh2QZUsfmLyiliUgE4qdcQTE5H1D+3tkecvl5VsdHtst85qXlYdenR4/Kt8Y/BsZlVEPitkKyNVtN8vG1leUMz05fli+NfixIJLgHle3vUE6pEceHP6naStv2I37mpfJ6zp+pXzq0OgOuc8ahrWi5Wp5efut5fNPDt8nW0f+1asOtRYQU5jr2t4uq1pfWi7bvwz9nRwdK4lgJQcCUgk1roFA9QQQED+GCIjFa9m8xfJUU7N88sip8rfzrfHRfycn/eiSGgINTsBLQFxW7vK8/Udl9HyLbL33pTI40FtOPXfBQdlwwxMXr3ZFJqwNMpyEbmffJp1yS+dvSWfTzEl3HZNR+dehv5djYxeGgVXZNyqNgLyh89dlTtPi8t11zoHOPaj1UWl5o8r1k52/LTObSptVqtB9aeD/Kw/DsodfaZDsawMflX454VXFWgtIi7RJX/NS2dx+q3Q3lfrz8fED8s3Bj3mV002MgFSFj4shUDEBBMQPHQKCgPj1GFJDwINAKgHR/HQYlnU8PuftctWJL06609MPXC4nDvaVv++aOSCXv+ZRaZkRE1E4vudi/vrvC0eWc0Dsgi5p2SA3tf/7SWXXIU5bR+7xoBeftNIX+rd3fUjapCPIfEzG5I6BPxKVo1oflZY3qlxXtb1OLmu9qXz64eF/ludGHg6Glr2t67+UV7/S1by+de4T3tWrlYBEFeTo2B757tD/nbR6mm/BERBfYqSHQDYEEBA/jggIAuLXY0gNAQ8CSQJisgo2JbTEQP/pCsjeJ1fKtueukZnnXwxStraOyOWv2SKdswaCz1HSEnwfkr9ek9UkdBfJzZ2/Ib1Ni8pf64v+1wf+u/df4eNQV/pC/66uj5SHhOmSwV8c+LBHi1aetNLyRt1xZvM8+cmO3y6fNsOw3OFXW4bvku0jD3gXfKoF5JyclV0jj8tjw9+oSggREO+m5gIIZEIAAfHDiIAgIH49htQQ8CCQVkCisjTicPzQUnnk2feUk80a3CUbrn5A5iw4WJKP1R8on4uSjbB71EJAVre+TK5t+6lJt3txbKfcO/S/POjFJ630hf4dXX8sM6Q9yFz3ofjCwB8G/6r1UWl548r1+s5flblNS4MkZhjW9e3vLC+JrJGdLw/8mQxLSVJ9jqkWEFO2/aNPy3fOfcanqBPSIiAVo+NCCFRFAAHxw4eAWLyYA+LXeUgNgSQC1QqI5n/+eJOcvLtFxs5fWPJKRLqvGpOeqy9+TipH1PmsBaRLeuXmrt8oD3Fy76v7UOh+FFkclb7Q6xyV2U0LykW4f+j/yIGxZ7IoUmwelZY3LtONrTfK1W2vLyd5dPjrwapjZvPBQ2PPy31Dt1dUt1oJiFkFS6RZWqVVFjSvkM0dt05YwvlrQ38pZ8aOZlLuD36euYsVgeQiCHgSQED8gCEgCIhfjyE1BDwIVCsgo+dETn6tRUasTcXbl49L72uy+Yt91gLymo5fkIXNq8qEnhq+Xza23SjNor9qRc7LOblr4G9kIIMFLSp9oX9Z21tlbes15TIeHz8o/zr4idCVuV7S+mrpaZ4rPxiePB/HoxsESSstb9x9dP+Vt3b9fpnvORmQdukqX6Ll3jnyqG9RJ5XXZFDJy7y7E/pFAblYrBvbf0aWtqwvf1HNwgBEQCpqbi6CQNUEEBA/hAgIAuLXY0gNAQ8CVQnIuMjJf2mRc9beca29TTL3jSPSNMOjEDFJsxQQ3Vn8x9puKd/N7Ib+srY3ydrWzeXvXxx7Qe4d+oeqK1DpC73Onbil47fK80C0ICfGD8pTw/fJkdHdwbCshS0rZGPrTdLXsjSX+4DY8FzpM+dGZFi+NPARGZXhiljXPgIi0iZdsqRlrbys/a3lYXFa2G8MfVxOjO3PpNyVSFNFN+YiCDQ4AQTErwMgIAiIX48hNQQ8CFQjICOnRY596eJeH2luO++dY9LSlX5oVlYCoi/1b+j4tfLQH53cfdfAXwUrGulyq2/s/K3yUqtaDx0q9MzI99JUKTJNpQKiGb6k9bVyRdtrUt0/jxsR2gVf03qNXNP21kl12TP6pDxw7nOp6hiWqFYCklSgU+OH5a7Bv05KlqpfaCIEpGKUXAgBLwIIiBeuYFxA+v9bW3lHgX7T/O4g1awjlf31Jq74yz5dOrt38gqXibW+7JvflG2vvzhWOOwC5oAkYiQBBLwINIqAvK79V6SvZVmZzSPDd8qOkYfKn5e2bJQb299f/qx/nb974G+qWhWrGgEpSchr5CVtr54QCQlr3G0j98vjw9/yavekF/osX4pV8N7W9YfSKhPDYtUMY9LyT4eADIyflvvPfUpOjpVWeqvkYAhWJdS4BgLVE0BA/BgiIBYvBMSv85AaAkkEGkFAdJ7EFW0/XkYRNcTqhvb3yvKWl5TTHR7bJfcM/X0Swsjz1QqIZtzT3CcbW2+QBS0rpaupV1qlXcbkvJwdPymHR1+Q50d+OO0bJ6YB9Mr298klLZeVk+pcEN2YsJpjKgRkXMZFZfTs+Ak5MPqs6I7tI3KummJPEqcsZa+qgnExBOqcAALi18AICALi12NIDQEPAtUIiMdtKk6a1RCsigtQxYVZCEgVt/e+tMjlNZUtwss8ERDvrskFEMiEAALihxEBQUD8egypIeBBAAHxgOWZtMgv9EV8kdfmKWK5i1Bmz65PcgjkkgAC4tcsCAgC4tdjSA0BDwJRAuKRxZQl5YW+tqiLzJcISG37BrlDoB4IICB+rYiAICB+PYbUEPAggIB4wPJMWuQX+iL8VT6rOSCezVp1coZgVY2QDCBQEQEExA8bAoKA+PUYUkPAgwAC4gHLMykC4gnMMzkC4gmM5BBocAIIiF8HQEAQEL8eQ2oIeBAIe4nzuJykEIBAlQSKEG2qsopcDoFcEEBA/JoBAUFA/HoMqSHgQQAB8YBFUgjUgAACUgOoZAmBEAIIiF+3QEAQEL8eQ2oIQAACEIAABCAAgQkEEBC/DjEtApJmV/KwarATul/jkhoCEIAABCAAAQhAoPYEqhGQBx54QG644QbvQt71xdIlt7zd+1JJc8+rrv1kkPHqh36jfIP50lr+99/JSf8bX7gCAbHQsRN6xf2ICyEAAQhAAAIQgEDDEkBA/JoeAUFA/HoMqSEAAQhAAAIQgAAEJhBAQPw6BAKCgPj1GFJDAAIQgAAEIAABCCAgDMFKfgrSzDthCFYyR1JAAAIQgAAEIAABCEwkQATEr0cQASEC4tdjSA0BCEAAAhCAAAQgQASECEjyU0AEJJkRKSAAAQhAAAIQgAAE/AkQAfFjRgSECIhfjyE1BCAAAQhAAAIQgAARkDxHQDTyoMe217++3FBpohFh/Zp9QHjaIQABCEAAAhCAAATyRiBtBET339DD3vcjzZ4cYfVtqH1ATGWjGr7pl5cGp2Yd2R/8LKKAjP9tqexRRyUbvuTtQaE8EIAABCAAAQhAAALVEUh6L/6Dvyht5vf4Qz8f/CyigHzkd0plz/K92GsIVhJkLZgrIGGFzXsEJElAtE5ISHUPLFdDAAIQgAAEIACBIhNI817sCkhYffMeAUkSkErei1MLyF/cujl1H9n07T3lCEjRBORLN18mo0MDQbFbOrpi6/yBz9ybmgkJIQABCEAAAhCAAATqg4DPe/Hndt9WjoAUTUDev/4fa/JejIBYPUH3AUFA6uMXA7WAAAQgAAEIQAACtSKAgEwm6/OH+WkRkEo7w1RMQjcCkhT90Dr4gK60zlwHAQhAAAIQgAAEIJAvAlkKSKU1m4pJ6CYCkvV7cU0EREHeet8u2Xv0YKVMQ6+rpYBo9GPHa9fKY2Png3tnDTpTEGQGAQhAAAIQgAAEIDBtBHwERAuZNAyrkorUUkCuuvaT4jP8yvcP8w0jIEkNi4AkEeI8BCAAAQhAAAIQgIASKLqAJLViYQXkiuER2fDAvkyjINVEQOJAG/nQNBoBSRP98DW9pIbmPAQgAAEIQAACEIBAMQj4CkgtoiDVREDiKBv50DS6MFMt3otrFgHRQutqWFkeZnlcs9Rvlnlvf8OG1LP8zX2ZA5JlC5AXBCAAAQhAAAIQKAaBSgUky9qZ5XHNUr9Z5u07/Mr3D/M1FRADohoRSdqTo1oZeepVyye1Vy1ML8tOQV4QgAAEIAABCEAAAtNHoBIBMaXV+SCVHkl7clQrI++99PYpeS+eEgGpFPJltz6Y6tJtd6TfoyRNhghIGkqkgQAEIAABCEAAAo1JoBoBqZRYPb0XIyAhvQABqfTR4DoIQAACEIAABCBQ/wQQkMlt7DM1IdcCMp3dN42E+ICezrpwbwhAAAIQgAAEIACB7AhMh4BkV3r/nLJ+L0ZAItoga9D+Tc0VEIAABCAAAQhAAAJ5JICAEAGZtn75O3ekm6MybQXkxhCAAAQgAAEIQAACmRNoNAFJA9DnvZgISBqiEWl8QFdxGy6FAAQgAAEIQAACEMgRAQRkcmP4vBenFhBzG4CL+ADO0bNCUSAAAQhAAAIQgAAEMiTAe3Fl78XeApJhm5EVBCAAAQhAAAIQgAAECk+gEUWkmj/IIyCF7/JUAAIQgAAEIAABCEAAAsUhgIAUp60oKQQgAAEIQAACEIAABApPAAEpfBNSAQhAAAIQgAAEIAABCBSHAAJSnLaipBCAAAQgAAEIQAACECg8AQSk8E1IBSAAAQhAAAIQgAAEIFAcAghIcdqKkkIAAhCAAKZvWhkAAAAkSURBVAQgAAEIQKDwBBCQwjchFYAABCAAAQhAAAIQgEBxCPz/tDaDxmMWpTw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5"/>
          <a:stretch>
            <a:fillRect/>
          </a:stretch>
        </p:blipFill>
        <p:spPr>
          <a:xfrm>
            <a:off x="4582401" y="4263772"/>
            <a:ext cx="1944948" cy="1458711"/>
          </a:xfrm>
          <a:prstGeom prst="rect">
            <a:avLst/>
          </a:prstGeom>
        </p:spPr>
      </p:pic>
    </p:spTree>
    <p:extLst>
      <p:ext uri="{BB962C8B-B14F-4D97-AF65-F5344CB8AC3E}">
        <p14:creationId xmlns:p14="http://schemas.microsoft.com/office/powerpoint/2010/main" val="281933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Related Games</a:t>
            </a:r>
            <a:endParaRPr lang="en-US" dirty="0">
              <a:solidFill>
                <a:schemeClr val="bg1">
                  <a:lumMod val="50000"/>
                </a:schemeClr>
              </a:solidFill>
            </a:endParaRPr>
          </a:p>
        </p:txBody>
      </p:sp>
      <p:pic>
        <p:nvPicPr>
          <p:cNvPr id="3" name="Picture 2"/>
          <p:cNvPicPr>
            <a:picLocks noChangeAspect="1"/>
          </p:cNvPicPr>
          <p:nvPr/>
        </p:nvPicPr>
        <p:blipFill>
          <a:blip r:embed="rId2"/>
          <a:stretch>
            <a:fillRect/>
          </a:stretch>
        </p:blipFill>
        <p:spPr>
          <a:xfrm>
            <a:off x="2524125" y="1762125"/>
            <a:ext cx="3850042" cy="1796686"/>
          </a:xfrm>
          <a:prstGeom prst="rect">
            <a:avLst/>
          </a:prstGeom>
        </p:spPr>
      </p:pic>
      <p:sp>
        <p:nvSpPr>
          <p:cNvPr id="4" name="TextBox 3"/>
          <p:cNvSpPr txBox="1"/>
          <p:nvPr/>
        </p:nvSpPr>
        <p:spPr>
          <a:xfrm>
            <a:off x="2592925" y="3693111"/>
            <a:ext cx="4651254" cy="923330"/>
          </a:xfrm>
          <a:prstGeom prst="rect">
            <a:avLst/>
          </a:prstGeom>
          <a:noFill/>
        </p:spPr>
        <p:txBody>
          <a:bodyPr wrap="square" rtlCol="0">
            <a:spAutoFit/>
          </a:bodyPr>
          <a:lstStyle/>
          <a:p>
            <a:r>
              <a:rPr lang="en-US" dirty="0" err="1" smtClean="0"/>
              <a:t>Simcity</a:t>
            </a:r>
            <a:r>
              <a:rPr lang="en-US" dirty="0" smtClean="0"/>
              <a:t> …..</a:t>
            </a:r>
          </a:p>
          <a:p>
            <a:endParaRPr lang="en-US" dirty="0"/>
          </a:p>
          <a:p>
            <a:r>
              <a:rPr lang="en-US" dirty="0" smtClean="0"/>
              <a:t>Most of this game is </a:t>
            </a:r>
            <a:r>
              <a:rPr lang="en-US" dirty="0" err="1" smtClean="0"/>
              <a:t>origi</a:t>
            </a:r>
            <a:r>
              <a:rPr lang="en-US" dirty="0" smtClean="0"/>
              <a:t> </a:t>
            </a:r>
            <a:endParaRPr lang="en-US" dirty="0"/>
          </a:p>
        </p:txBody>
      </p:sp>
    </p:spTree>
    <p:extLst>
      <p:ext uri="{BB962C8B-B14F-4D97-AF65-F5344CB8AC3E}">
        <p14:creationId xmlns:p14="http://schemas.microsoft.com/office/powerpoint/2010/main" val="39954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Cutover to Game</a:t>
            </a:r>
            <a:endParaRPr lang="en-US" dirty="0"/>
          </a:p>
        </p:txBody>
      </p:sp>
    </p:spTree>
    <p:extLst>
      <p:ext uri="{BB962C8B-B14F-4D97-AF65-F5344CB8AC3E}">
        <p14:creationId xmlns:p14="http://schemas.microsoft.com/office/powerpoint/2010/main" val="284862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73" y="105278"/>
            <a:ext cx="8911687" cy="1280890"/>
          </a:xfrm>
        </p:spPr>
        <p:txBody>
          <a:bodyPr/>
          <a:lstStyle/>
          <a:p>
            <a:r>
              <a:rPr lang="en-US" dirty="0" smtClean="0"/>
              <a:t>Vision</a:t>
            </a:r>
            <a:endParaRPr lang="en-US" dirty="0"/>
          </a:p>
        </p:txBody>
      </p:sp>
      <p:sp>
        <p:nvSpPr>
          <p:cNvPr id="4" name="TextBox 3"/>
          <p:cNvSpPr txBox="1"/>
          <p:nvPr/>
        </p:nvSpPr>
        <p:spPr>
          <a:xfrm>
            <a:off x="1251751" y="1970843"/>
            <a:ext cx="9650028" cy="2585323"/>
          </a:xfrm>
          <a:prstGeom prst="rect">
            <a:avLst/>
          </a:prstGeom>
          <a:noFill/>
        </p:spPr>
        <p:txBody>
          <a:bodyPr wrap="square" rtlCol="0">
            <a:spAutoFit/>
          </a:bodyPr>
          <a:lstStyle/>
          <a:p>
            <a:r>
              <a:rPr lang="en-US" dirty="0" smtClean="0"/>
              <a:t>You have been given investment money from a wealthy relative.  You’ve always been in competition with your siblings.  Time will tell, who invested their funds the best within Springfield.  You’ll have the options in investing or building from scratch residential and commercial properties.</a:t>
            </a:r>
          </a:p>
          <a:p>
            <a:endParaRPr lang="en-US" dirty="0"/>
          </a:p>
          <a:p>
            <a:r>
              <a:rPr lang="en-US" dirty="0" smtClean="0"/>
              <a:t>You’ll have obstacles throughout time… unhappy tenants, new regulations, bad employees.  You’ll also have windfalls of new opportunities.</a:t>
            </a:r>
          </a:p>
          <a:p>
            <a:endParaRPr lang="en-US" dirty="0"/>
          </a:p>
          <a:p>
            <a:r>
              <a:rPr lang="en-US" dirty="0" smtClean="0"/>
              <a:t>You’re the Property Manager!</a:t>
            </a:r>
            <a:endParaRPr lang="en-US" dirty="0"/>
          </a:p>
        </p:txBody>
      </p:sp>
    </p:spTree>
    <p:extLst>
      <p:ext uri="{BB962C8B-B14F-4D97-AF65-F5344CB8AC3E}">
        <p14:creationId xmlns:p14="http://schemas.microsoft.com/office/powerpoint/2010/main" val="101071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lstStyle/>
          <a:p>
            <a:r>
              <a:rPr lang="en-US" dirty="0"/>
              <a:t>Cutover to </a:t>
            </a:r>
            <a:r>
              <a:rPr lang="en-US" dirty="0" smtClean="0"/>
              <a:t>Trello</a:t>
            </a:r>
            <a:endParaRPr lang="en-US" dirty="0"/>
          </a:p>
          <a:p>
            <a:pPr marL="0" indent="0">
              <a:buNone/>
            </a:pPr>
            <a:endParaRPr lang="en-US" dirty="0"/>
          </a:p>
        </p:txBody>
      </p:sp>
    </p:spTree>
    <p:extLst>
      <p:ext uri="{BB962C8B-B14F-4D97-AF65-F5344CB8AC3E}">
        <p14:creationId xmlns:p14="http://schemas.microsoft.com/office/powerpoint/2010/main" val="32185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a:xfrm>
            <a:off x="2337752" y="2042159"/>
            <a:ext cx="8915400" cy="3970451"/>
          </a:xfrm>
        </p:spPr>
        <p:txBody>
          <a:bodyPr>
            <a:normAutofit/>
          </a:bodyPr>
          <a:lstStyle/>
          <a:p>
            <a:pPr marL="0" indent="0">
              <a:buNone/>
            </a:pPr>
            <a:r>
              <a:rPr lang="en-US" sz="2800" dirty="0"/>
              <a:t>Art</a:t>
            </a:r>
            <a:r>
              <a:rPr lang="en-US" dirty="0" smtClean="0"/>
              <a:t>:  </a:t>
            </a:r>
          </a:p>
          <a:p>
            <a:pPr lvl="1"/>
            <a:r>
              <a:rPr lang="en-US" dirty="0" smtClean="0"/>
              <a:t>Buildings, People, Cutover Scenes</a:t>
            </a:r>
            <a:endParaRPr lang="en-US" dirty="0" smtClean="0"/>
          </a:p>
          <a:p>
            <a:pPr marL="457200" lvl="1" indent="0">
              <a:buNone/>
            </a:pPr>
            <a:endParaRPr lang="en-US" dirty="0"/>
          </a:p>
          <a:p>
            <a:pPr marL="0" lvl="1" indent="0">
              <a:spcBef>
                <a:spcPts val="1000"/>
              </a:spcBef>
              <a:buNone/>
            </a:pPr>
            <a:r>
              <a:rPr lang="en-US" sz="2800" dirty="0"/>
              <a:t>Sounds: </a:t>
            </a:r>
            <a:endParaRPr lang="en-US" sz="2800" dirty="0" smtClean="0"/>
          </a:p>
          <a:p>
            <a:pPr lvl="1"/>
            <a:r>
              <a:rPr lang="en-US" dirty="0" smtClean="0"/>
              <a:t>Noises of the City</a:t>
            </a:r>
            <a:endParaRPr lang="en-US" dirty="0" smtClean="0"/>
          </a:p>
          <a:p>
            <a:pPr lvl="1"/>
            <a:r>
              <a:rPr lang="en-US" dirty="0" smtClean="0"/>
              <a:t>Background Music</a:t>
            </a:r>
            <a:endParaRPr lang="en-US" dirty="0"/>
          </a:p>
        </p:txBody>
      </p:sp>
    </p:spTree>
    <p:extLst>
      <p:ext uri="{BB962C8B-B14F-4D97-AF65-F5344CB8AC3E}">
        <p14:creationId xmlns:p14="http://schemas.microsoft.com/office/powerpoint/2010/main" val="229310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lstStyle/>
          <a:p>
            <a:pPr marL="0" lvl="1" indent="0">
              <a:buNone/>
            </a:pPr>
            <a:r>
              <a:rPr lang="en-US" sz="2800" dirty="0"/>
              <a:t>Code:  </a:t>
            </a:r>
          </a:p>
          <a:p>
            <a:pPr lvl="1"/>
            <a:r>
              <a:rPr lang="en-US" dirty="0" smtClean="0"/>
              <a:t>Artificial Intelligence</a:t>
            </a:r>
            <a:r>
              <a:rPr lang="en-US" dirty="0"/>
              <a:t> </a:t>
            </a:r>
            <a:r>
              <a:rPr lang="en-US" dirty="0" smtClean="0"/>
              <a:t>for “Siblings”</a:t>
            </a:r>
          </a:p>
          <a:p>
            <a:pPr lvl="1"/>
            <a:r>
              <a:rPr lang="en-US" dirty="0" smtClean="0"/>
              <a:t>AI “People” walking around town</a:t>
            </a:r>
            <a:endParaRPr lang="en-US" dirty="0" smtClean="0"/>
          </a:p>
          <a:p>
            <a:pPr lvl="1"/>
            <a:endParaRPr lang="en-US" dirty="0" smtClean="0"/>
          </a:p>
          <a:p>
            <a:pPr marL="457200" lvl="1" indent="0">
              <a:buNone/>
            </a:pPr>
            <a:endParaRPr lang="en-US" dirty="0"/>
          </a:p>
        </p:txBody>
      </p:sp>
    </p:spTree>
    <p:extLst>
      <p:ext uri="{BB962C8B-B14F-4D97-AF65-F5344CB8AC3E}">
        <p14:creationId xmlns:p14="http://schemas.microsoft.com/office/powerpoint/2010/main" val="338020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Who would like to take on this adventure with me?</a:t>
            </a:r>
            <a:endParaRPr lang="en-US" dirty="0"/>
          </a:p>
        </p:txBody>
      </p:sp>
    </p:spTree>
    <p:extLst>
      <p:ext uri="{BB962C8B-B14F-4D97-AF65-F5344CB8AC3E}">
        <p14:creationId xmlns:p14="http://schemas.microsoft.com/office/powerpoint/2010/main" val="2589707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1620</TotalTime>
  <Words>175</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Springfield Property Manager</vt:lpstr>
      <vt:lpstr>Prior Club Experience</vt:lpstr>
      <vt:lpstr>Related Games</vt:lpstr>
      <vt:lpstr>Demo</vt:lpstr>
      <vt:lpstr>Vision</vt:lpstr>
      <vt:lpstr>Schedule</vt:lpstr>
      <vt:lpstr>Roles</vt:lpstr>
      <vt:lpstr>Roles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Falldale</dc:title>
  <dc:creator>Vince McKeown</dc:creator>
  <cp:lastModifiedBy>Vince McKeown</cp:lastModifiedBy>
  <cp:revision>32</cp:revision>
  <dcterms:created xsi:type="dcterms:W3CDTF">2019-01-24T16:37:07Z</dcterms:created>
  <dcterms:modified xsi:type="dcterms:W3CDTF">2020-07-05T18:10:52Z</dcterms:modified>
</cp:coreProperties>
</file>