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6D930-5A80-4711-9AA9-2632CC3C0146}" v="18" dt="2020-08-23T06:38:32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42607274888221"/>
          <c:y val="0.15398466982998221"/>
          <c:w val="0.75122710099589429"/>
          <c:h val="0.6252366448199666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Commits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25</c:v>
                </c:pt>
                <c:pt idx="1">
                  <c:v>60</c:v>
                </c:pt>
                <c:pt idx="2">
                  <c:v>75</c:v>
                </c:pt>
                <c:pt idx="3">
                  <c:v>94</c:v>
                </c:pt>
                <c:pt idx="6">
                  <c:v>167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47-4D58-B674-24428AFAED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Contributors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</c:v>
                </c:pt>
                <c:pt idx="1">
                  <c:v>11</c:v>
                </c:pt>
                <c:pt idx="2">
                  <c:v>13</c:v>
                </c:pt>
                <c:pt idx="3">
                  <c:v>15</c:v>
                </c:pt>
                <c:pt idx="6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47-4D58-B674-24428AFAED9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7969104"/>
        <c:axId val="277969888"/>
      </c:lineChart>
      <c:catAx>
        <c:axId val="277969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77969888"/>
        <c:crosses val="autoZero"/>
        <c:auto val="1"/>
        <c:lblAlgn val="ctr"/>
        <c:lblOffset val="100"/>
        <c:noMultiLvlLbl val="0"/>
      </c:catAx>
      <c:valAx>
        <c:axId val="2779698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796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Springfield Property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7:  </a:t>
            </a:r>
            <a:r>
              <a:rPr lang="en-US" dirty="0">
                <a:solidFill>
                  <a:srgbClr val="FF0000"/>
                </a:solidFill>
              </a:rPr>
              <a:t>8/23/2020</a:t>
            </a:r>
            <a:endParaRPr lang="en-US" dirty="0"/>
          </a:p>
          <a:p>
            <a:r>
              <a:rPr lang="en-US" dirty="0"/>
              <a:t>7/17/2020 through 8/23/2020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400842662"/>
              </p:ext>
            </p:extLst>
          </p:nvPr>
        </p:nvGraphicFramePr>
        <p:xfrm>
          <a:off x="6562725" y="4468031"/>
          <a:ext cx="2954932" cy="240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7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r>
              <a:rPr lang="en-US" b="1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b="1" u="sng" dirty="0" err="1"/>
              <a:t>Agdemon</a:t>
            </a:r>
            <a:endParaRPr lang="en-US" b="1" u="sng" dirty="0"/>
          </a:p>
          <a:p>
            <a:pPr lvl="1"/>
            <a:r>
              <a:rPr lang="en-US" dirty="0"/>
              <a:t>Additional Main Menu features</a:t>
            </a:r>
          </a:p>
          <a:p>
            <a:pPr lvl="1"/>
            <a:r>
              <a:rPr lang="en-US" dirty="0"/>
              <a:t>Bug Fixes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err="1"/>
              <a:t>McFunkypants</a:t>
            </a:r>
            <a:endParaRPr lang="en-US" dirty="0"/>
          </a:p>
          <a:p>
            <a:pPr lvl="1"/>
            <a:r>
              <a:rPr lang="en-US" dirty="0"/>
              <a:t>People avoid walking on the street</a:t>
            </a:r>
          </a:p>
          <a:p>
            <a:pPr lvl="1"/>
            <a:r>
              <a:rPr lang="en-US" dirty="0"/>
              <a:t>Unique names to vehicles and people</a:t>
            </a:r>
          </a:p>
          <a:p>
            <a:pPr lvl="1"/>
            <a:r>
              <a:rPr lang="en-US" dirty="0"/>
              <a:t>People slide across the street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Gabriel Cornish</a:t>
            </a:r>
          </a:p>
          <a:p>
            <a:pPr lvl="1"/>
            <a:r>
              <a:rPr lang="en-US" dirty="0"/>
              <a:t>Bug fix to Audio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8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b="1" u="sng" dirty="0"/>
              <a:t>Casio101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Gonzalo						Jeff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0B9EC5D6-BD8E-4CCE-9F07-6608DA6E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43" y="2334491"/>
            <a:ext cx="1461863" cy="1461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6AC20B-1EF2-4AF2-A568-32A945EA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236" y="4918364"/>
            <a:ext cx="2691246" cy="8970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B6DEE4-C980-44D0-A1C1-DFC7C2AFF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245" y="4194465"/>
            <a:ext cx="810491" cy="16209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2E9C44B-460C-455A-9428-48F5D675C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733" y="5334545"/>
            <a:ext cx="469841" cy="4698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21584F-36D7-4894-875F-A39BA767D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292" y="5256716"/>
            <a:ext cx="469841" cy="5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Springfield  property manager</a:t>
            </a:r>
            <a:br>
              <a:rPr lang="en-US" dirty="0"/>
            </a:br>
            <a:endParaRPr lang="en-US" b="1" dirty="0"/>
          </a:p>
        </p:txBody>
      </p:sp>
      <p:pic>
        <p:nvPicPr>
          <p:cNvPr id="4" name="amb_city">
            <a:hlinkClick r:id="" action="ppaction://media"/>
            <a:extLst>
              <a:ext uri="{FF2B5EF4-FFF2-40B4-BE49-F238E27FC236}">
                <a16:creationId xmlns:a16="http://schemas.microsoft.com/office/drawing/2014/main" id="{3F5A1772-78FE-40E2-A2C4-FD8D95A090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98725" y="2519507"/>
            <a:ext cx="487363" cy="487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A78EE-48F5-43C4-8051-F1CC2D81798B}"/>
              </a:ext>
            </a:extLst>
          </p:cNvPr>
          <p:cNvSpPr txBox="1"/>
          <p:nvPr/>
        </p:nvSpPr>
        <p:spPr>
          <a:xfrm>
            <a:off x="3311236" y="2519507"/>
            <a:ext cx="486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 Ambience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39F45-3DB1-4121-B48C-DE20764CDABE}"/>
              </a:ext>
            </a:extLst>
          </p:cNvPr>
          <p:cNvSpPr txBox="1"/>
          <p:nvPr/>
        </p:nvSpPr>
        <p:spPr>
          <a:xfrm>
            <a:off x="2105890" y="1937409"/>
            <a:ext cx="486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mdfewkes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9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180</TotalTime>
  <Words>66</Words>
  <Application>Microsoft Office PowerPoint</Application>
  <PresentationFormat>Widescreen</PresentationFormat>
  <Paragraphs>27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Springfield Property manager</vt:lpstr>
      <vt:lpstr>Springfield  property manager Code</vt:lpstr>
      <vt:lpstr>Springfield  property manager </vt:lpstr>
      <vt:lpstr>Springfield  property manager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Springfield Property manager</dc:title>
  <dc:creator>Vince McKeown</dc:creator>
  <cp:lastModifiedBy>Vince McKeown</cp:lastModifiedBy>
  <cp:revision>17</cp:revision>
  <dcterms:created xsi:type="dcterms:W3CDTF">2020-07-12T17:46:28Z</dcterms:created>
  <dcterms:modified xsi:type="dcterms:W3CDTF">2020-08-23T06:39:37Z</dcterms:modified>
</cp:coreProperties>
</file>