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ce McKeown" userId="31f1b572cc8f689e" providerId="LiveId" clId="{50A4FFAF-4209-4E42-8319-614AA5E776B6}"/>
    <pc:docChg chg="custSel modSld">
      <pc:chgData name="Vince McKeown" userId="31f1b572cc8f689e" providerId="LiveId" clId="{50A4FFAF-4209-4E42-8319-614AA5E776B6}" dt="2020-09-20T11:49:45.129" v="415" actId="20577"/>
      <pc:docMkLst>
        <pc:docMk/>
      </pc:docMkLst>
      <pc:sldChg chg="mod">
        <pc:chgData name="Vince McKeown" userId="31f1b572cc8f689e" providerId="LiveId" clId="{50A4FFAF-4209-4E42-8319-614AA5E776B6}" dt="2020-09-20T11:30:23.733" v="0" actId="27918"/>
        <pc:sldMkLst>
          <pc:docMk/>
          <pc:sldMk cId="3694731474" sldId="256"/>
        </pc:sldMkLst>
      </pc:sldChg>
      <pc:sldChg chg="modSp mod">
        <pc:chgData name="Vince McKeown" userId="31f1b572cc8f689e" providerId="LiveId" clId="{50A4FFAF-4209-4E42-8319-614AA5E776B6}" dt="2020-09-20T11:34:56.971" v="268" actId="20577"/>
        <pc:sldMkLst>
          <pc:docMk/>
          <pc:sldMk cId="1794181989" sldId="257"/>
        </pc:sldMkLst>
        <pc:spChg chg="mod">
          <ac:chgData name="Vince McKeown" userId="31f1b572cc8f689e" providerId="LiveId" clId="{50A4FFAF-4209-4E42-8319-614AA5E776B6}" dt="2020-09-20T11:34:56.971" v="268" actId="20577"/>
          <ac:spMkLst>
            <pc:docMk/>
            <pc:sldMk cId="1794181989" sldId="257"/>
            <ac:spMk id="3" creationId="{00000000-0000-0000-0000-000000000000}"/>
          </ac:spMkLst>
        </pc:spChg>
      </pc:sldChg>
      <pc:sldChg chg="modSp mod">
        <pc:chgData name="Vince McKeown" userId="31f1b572cc8f689e" providerId="LiveId" clId="{50A4FFAF-4209-4E42-8319-614AA5E776B6}" dt="2020-09-20T11:49:45.129" v="415" actId="20577"/>
        <pc:sldMkLst>
          <pc:docMk/>
          <pc:sldMk cId="3928016198" sldId="258"/>
        </pc:sldMkLst>
        <pc:spChg chg="mod">
          <ac:chgData name="Vince McKeown" userId="31f1b572cc8f689e" providerId="LiveId" clId="{50A4FFAF-4209-4E42-8319-614AA5E776B6}" dt="2020-09-20T11:49:45.129" v="415" actId="20577"/>
          <ac:spMkLst>
            <pc:docMk/>
            <pc:sldMk cId="3928016198" sldId="258"/>
            <ac:spMk id="3" creationId="{4540B4D0-D677-4D8A-9506-AF3FB6AFF54C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242607274888221"/>
          <c:y val="0.15398466982998221"/>
          <c:w val="0.75122710099589429"/>
          <c:h val="0.6252366448199666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Commits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Sheet1!$A$2:$A$17</c:f>
              <c:strCache>
                <c:ptCount val="12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  <c:pt idx="4">
                  <c:v>Week 5</c:v>
                </c:pt>
                <c:pt idx="5">
                  <c:v>Week 6</c:v>
                </c:pt>
                <c:pt idx="6">
                  <c:v>Week 7</c:v>
                </c:pt>
                <c:pt idx="7">
                  <c:v>Week 8</c:v>
                </c:pt>
                <c:pt idx="8">
                  <c:v>Week 9</c:v>
                </c:pt>
                <c:pt idx="9">
                  <c:v>Week 10</c:v>
                </c:pt>
                <c:pt idx="10">
                  <c:v>Week 11</c:v>
                </c:pt>
                <c:pt idx="11">
                  <c:v>Week 12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25</c:v>
                </c:pt>
                <c:pt idx="1">
                  <c:v>60</c:v>
                </c:pt>
                <c:pt idx="2">
                  <c:v>75</c:v>
                </c:pt>
                <c:pt idx="3">
                  <c:v>94</c:v>
                </c:pt>
                <c:pt idx="6">
                  <c:v>167</c:v>
                </c:pt>
                <c:pt idx="7">
                  <c:v>187</c:v>
                </c:pt>
                <c:pt idx="8">
                  <c:v>208</c:v>
                </c:pt>
                <c:pt idx="9">
                  <c:v>222</c:v>
                </c:pt>
                <c:pt idx="10">
                  <c:v>243</c:v>
                </c:pt>
                <c:pt idx="11">
                  <c:v>294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447-4D58-B674-24428AFAED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Contributors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Sheet1!$A$2:$A$17</c:f>
              <c:strCache>
                <c:ptCount val="12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  <c:pt idx="4">
                  <c:v>Week 5</c:v>
                </c:pt>
                <c:pt idx="5">
                  <c:v>Week 6</c:v>
                </c:pt>
                <c:pt idx="6">
                  <c:v>Week 7</c:v>
                </c:pt>
                <c:pt idx="7">
                  <c:v>Week 8</c:v>
                </c:pt>
                <c:pt idx="8">
                  <c:v>Week 9</c:v>
                </c:pt>
                <c:pt idx="9">
                  <c:v>Week 10</c:v>
                </c:pt>
                <c:pt idx="10">
                  <c:v>Week 11</c:v>
                </c:pt>
                <c:pt idx="11">
                  <c:v>Week 12</c:v>
                </c:pt>
              </c:strCache>
            </c:str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7</c:v>
                </c:pt>
                <c:pt idx="1">
                  <c:v>11</c:v>
                </c:pt>
                <c:pt idx="2">
                  <c:v>13</c:v>
                </c:pt>
                <c:pt idx="3">
                  <c:v>15</c:v>
                </c:pt>
                <c:pt idx="6">
                  <c:v>17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447-4D58-B674-24428AFAED9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66116728"/>
        <c:axId val="287824520"/>
      </c:lineChart>
      <c:catAx>
        <c:axId val="2661167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87824520"/>
        <c:crosses val="autoZero"/>
        <c:auto val="1"/>
        <c:lblAlgn val="ctr"/>
        <c:lblOffset val="100"/>
        <c:noMultiLvlLbl val="0"/>
      </c:catAx>
      <c:valAx>
        <c:axId val="28782452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66116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9/27/2020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Springfield Property manager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11:  </a:t>
            </a:r>
            <a:r>
              <a:rPr lang="en-US" dirty="0" smtClean="0">
                <a:solidFill>
                  <a:srgbClr val="FF0000"/>
                </a:solidFill>
              </a:rPr>
              <a:t>9/27/2020</a:t>
            </a:r>
            <a:endParaRPr lang="en-US" dirty="0"/>
          </a:p>
          <a:p>
            <a:r>
              <a:rPr lang="en-US" dirty="0" smtClean="0"/>
              <a:t>9/21/2020 </a:t>
            </a:r>
            <a:r>
              <a:rPr lang="en-US" dirty="0"/>
              <a:t>through </a:t>
            </a:r>
            <a:r>
              <a:rPr lang="en-US" dirty="0" smtClean="0"/>
              <a:t>9/27/2020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053928668"/>
              </p:ext>
            </p:extLst>
          </p:nvPr>
        </p:nvGraphicFramePr>
        <p:xfrm>
          <a:off x="6562725" y="4468031"/>
          <a:ext cx="2954932" cy="2401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F73A01E-8A91-4351-98CB-82E9B6204982}"/>
              </a:ext>
            </a:extLst>
          </p:cNvPr>
          <p:cNvSpPr txBox="1"/>
          <p:nvPr/>
        </p:nvSpPr>
        <p:spPr>
          <a:xfrm>
            <a:off x="2264577" y="5458968"/>
            <a:ext cx="19309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RELEASE DAY!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473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Springfield  property manager</a:t>
            </a:r>
            <a:br>
              <a:rPr lang="en-US" dirty="0"/>
            </a:br>
            <a:r>
              <a:rPr lang="en-US" b="1" dirty="0"/>
              <a:t>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endParaRPr lang="en-US" b="1" dirty="0" smtClean="0"/>
          </a:p>
          <a:p>
            <a:pPr marL="274320" lvl="1" indent="0">
              <a:buNone/>
            </a:pPr>
            <a:r>
              <a:rPr lang="en-US" b="1" dirty="0" smtClean="0"/>
              <a:t>Jeff Hanlon</a:t>
            </a:r>
          </a:p>
          <a:p>
            <a:pPr lvl="1"/>
            <a:r>
              <a:rPr lang="en-US" dirty="0" smtClean="0"/>
              <a:t>Added Logo and graphics to Main Menu</a:t>
            </a:r>
          </a:p>
          <a:p>
            <a:pPr lvl="1"/>
            <a:endParaRPr lang="en-US" b="1" dirty="0"/>
          </a:p>
          <a:p>
            <a:pPr marL="274320" lvl="1" indent="0">
              <a:buNone/>
            </a:pPr>
            <a:r>
              <a:rPr lang="en-US" b="1" dirty="0" smtClean="0"/>
              <a:t>H </a:t>
            </a:r>
            <a:r>
              <a:rPr lang="en-US" b="1" dirty="0" err="1" smtClean="0"/>
              <a:t>Trayford</a:t>
            </a:r>
            <a:endParaRPr lang="en-US" b="1" dirty="0" smtClean="0"/>
          </a:p>
          <a:p>
            <a:pPr lvl="1"/>
            <a:r>
              <a:rPr lang="en-US" dirty="0" smtClean="0"/>
              <a:t>Cats and Dogs randomly start positions</a:t>
            </a:r>
          </a:p>
          <a:p>
            <a:pPr lvl="1"/>
            <a:r>
              <a:rPr lang="en-US" dirty="0" smtClean="0"/>
              <a:t>Corrected start Tiles</a:t>
            </a:r>
          </a:p>
          <a:p>
            <a:pPr lvl="1"/>
            <a:endParaRPr lang="en-US" b="1" dirty="0"/>
          </a:p>
          <a:p>
            <a:pPr marL="274320" lvl="1" indent="0">
              <a:buNone/>
            </a:pPr>
            <a:r>
              <a:rPr lang="en-US" b="1" dirty="0" smtClean="0"/>
              <a:t>Vince McKeown</a:t>
            </a:r>
          </a:p>
          <a:p>
            <a:pPr lvl="1"/>
            <a:r>
              <a:rPr lang="en-US" dirty="0" smtClean="0"/>
              <a:t>Team Color added</a:t>
            </a:r>
          </a:p>
          <a:p>
            <a:pPr lvl="1"/>
            <a:r>
              <a:rPr lang="en-US" dirty="0" smtClean="0"/>
              <a:t>Added unused graphics to code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8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Springfield  property manager</a:t>
            </a:r>
            <a:br>
              <a:rPr lang="en-US" dirty="0"/>
            </a:br>
            <a:r>
              <a:rPr lang="en-US" dirty="0"/>
              <a:t>Updates</a:t>
            </a:r>
            <a:br>
              <a:rPr lang="en-US" dirty="0"/>
            </a:b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540B4D0-D677-4D8A-9506-AF3FB6AFF54C}"/>
              </a:ext>
            </a:extLst>
          </p:cNvPr>
          <p:cNvSpPr txBox="1"/>
          <p:nvPr/>
        </p:nvSpPr>
        <p:spPr>
          <a:xfrm>
            <a:off x="1203158" y="2093976"/>
            <a:ext cx="976964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Vaan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Added </a:t>
            </a:r>
            <a:r>
              <a:rPr lang="en-US" dirty="0" smtClean="0"/>
              <a:t>School, treasure.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Added </a:t>
            </a:r>
            <a:r>
              <a:rPr lang="en-US" dirty="0" err="1" smtClean="0"/>
              <a:t>SaveGame</a:t>
            </a:r>
            <a:r>
              <a:rPr lang="en-US" dirty="0" smtClean="0"/>
              <a:t> and refactored Menu Screen code</a:t>
            </a:r>
            <a:endParaRPr lang="en-US" dirty="0"/>
          </a:p>
          <a:p>
            <a:endParaRPr lang="en-US" dirty="0"/>
          </a:p>
          <a:p>
            <a:r>
              <a:rPr lang="en-US" b="1" dirty="0" smtClean="0"/>
              <a:t>Randy Tan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Stretched Main Menu to fit whole canvas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Disabled right click context menu on the stats canvas</a:t>
            </a:r>
          </a:p>
          <a:p>
            <a:endParaRPr lang="en-US" dirty="0"/>
          </a:p>
          <a:p>
            <a:r>
              <a:rPr lang="en-US" dirty="0" err="1" smtClean="0"/>
              <a:t>McFunkyPants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Great job fixing bugs and adding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Animated main menu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Removed debugging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Added weather effects, flowers, and corrected seasons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Chris </a:t>
            </a:r>
            <a:r>
              <a:rPr lang="en-US" dirty="0" err="1" smtClean="0"/>
              <a:t>DeLeon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Added Credits and prepared for launch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Provided Advice and help throughout</a:t>
            </a:r>
          </a:p>
        </p:txBody>
      </p:sp>
    </p:spTree>
    <p:extLst>
      <p:ext uri="{BB962C8B-B14F-4D97-AF65-F5344CB8AC3E}">
        <p14:creationId xmlns:p14="http://schemas.microsoft.com/office/powerpoint/2010/main" val="3928016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322</TotalTime>
  <Words>117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Rockwell</vt:lpstr>
      <vt:lpstr>Rockwell Condensed</vt:lpstr>
      <vt:lpstr>Wingdings</vt:lpstr>
      <vt:lpstr>Wood Type</vt:lpstr>
      <vt:lpstr>Springfield Property manager</vt:lpstr>
      <vt:lpstr>Springfield  property manager Updates</vt:lpstr>
      <vt:lpstr>Springfield  property manager Updates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Springfield Property manager</dc:title>
  <dc:creator>Vince McKeown</dc:creator>
  <cp:lastModifiedBy>Pauline McKeown</cp:lastModifiedBy>
  <cp:revision>24</cp:revision>
  <dcterms:created xsi:type="dcterms:W3CDTF">2020-07-12T17:46:28Z</dcterms:created>
  <dcterms:modified xsi:type="dcterms:W3CDTF">2020-09-27T18:15:53Z</dcterms:modified>
</cp:coreProperties>
</file>