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DB2F0-B49A-4A5D-A9B4-6462704C3120}" v="1" dt="2020-09-06T18:06:14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42607274888221"/>
          <c:y val="0.15398466982998221"/>
          <c:w val="0.75122710099589429"/>
          <c:h val="0.625236644819966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25</c:v>
                </c:pt>
                <c:pt idx="1">
                  <c:v>60</c:v>
                </c:pt>
                <c:pt idx="2">
                  <c:v>75</c:v>
                </c:pt>
                <c:pt idx="3">
                  <c:v>94</c:v>
                </c:pt>
                <c:pt idx="6">
                  <c:v>167</c:v>
                </c:pt>
                <c:pt idx="7">
                  <c:v>187</c:v>
                </c:pt>
                <c:pt idx="8">
                  <c:v>208</c:v>
                </c:pt>
                <c:pt idx="9">
                  <c:v>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47-4D58-B674-24428AFAED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Contributors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</c:v>
                </c:pt>
                <c:pt idx="1">
                  <c:v>11</c:v>
                </c:pt>
                <c:pt idx="2">
                  <c:v>13</c:v>
                </c:pt>
                <c:pt idx="3">
                  <c:v>15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47-4D58-B674-24428AFAED9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7969104"/>
        <c:axId val="277969888"/>
      </c:lineChart>
      <c:catAx>
        <c:axId val="277969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969888"/>
        <c:crosses val="autoZero"/>
        <c:auto val="1"/>
        <c:lblAlgn val="ctr"/>
        <c:lblOffset val="100"/>
        <c:noMultiLvlLbl val="0"/>
      </c:catAx>
      <c:valAx>
        <c:axId val="2779698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796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9/13/2020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Springfield Property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Week 10:  </a:t>
            </a:r>
            <a:r>
              <a:rPr lang="en-US" dirty="0">
                <a:solidFill>
                  <a:srgbClr val="FF0000"/>
                </a:solidFill>
              </a:rPr>
              <a:t>9/13/2020</a:t>
            </a:r>
            <a:endParaRPr lang="en-US" dirty="0"/>
          </a:p>
          <a:p>
            <a:r>
              <a:rPr lang="en-US" dirty="0"/>
              <a:t>9/7/2020 through 9/13/2020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055151761"/>
              </p:ext>
            </p:extLst>
          </p:nvPr>
        </p:nvGraphicFramePr>
        <p:xfrm>
          <a:off x="6562725" y="4468031"/>
          <a:ext cx="2954932" cy="240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47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Springfield  property manager</a:t>
            </a:r>
            <a:br>
              <a:rPr lang="en-US" dirty="0"/>
            </a:br>
            <a:r>
              <a:rPr lang="en-US" b="1" dirty="0"/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b="1" dirty="0"/>
              <a:t>Randy Tan</a:t>
            </a:r>
          </a:p>
          <a:p>
            <a:pPr lvl="1"/>
            <a:r>
              <a:rPr lang="en-US" dirty="0"/>
              <a:t>Updated Instructions</a:t>
            </a:r>
          </a:p>
          <a:p>
            <a:pPr lvl="1"/>
            <a:r>
              <a:rPr lang="en-US" dirty="0"/>
              <a:t>Added Right-click and drag to pan view</a:t>
            </a:r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 err="1"/>
              <a:t>McFunkyPants</a:t>
            </a:r>
            <a:endParaRPr lang="en-US" b="1" dirty="0"/>
          </a:p>
          <a:p>
            <a:pPr lvl="1"/>
            <a:r>
              <a:rPr lang="en-US" dirty="0"/>
              <a:t>Added a park with trees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/>
              <a:t>Razaring</a:t>
            </a:r>
            <a:endParaRPr lang="en-US" dirty="0"/>
          </a:p>
          <a:p>
            <a:pPr lvl="1"/>
            <a:r>
              <a:rPr lang="en-US" dirty="0"/>
              <a:t>Finished the background music</a:t>
            </a:r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 err="1"/>
              <a:t>Michelly</a:t>
            </a:r>
            <a:r>
              <a:rPr lang="en-US" b="1" dirty="0"/>
              <a:t>-Oliveira</a:t>
            </a:r>
          </a:p>
          <a:p>
            <a:pPr lvl="1"/>
            <a:r>
              <a:rPr lang="en-US" dirty="0"/>
              <a:t>Added Keys Page on </a:t>
            </a:r>
            <a:r>
              <a:rPr lang="en-US" dirty="0" err="1"/>
              <a:t>menue</a:t>
            </a:r>
            <a:r>
              <a:rPr lang="en-US" dirty="0"/>
              <a:t> screen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Springfield  property manager</a:t>
            </a:r>
            <a:br>
              <a:rPr lang="en-US" dirty="0"/>
            </a:br>
            <a:r>
              <a:rPr lang="en-US" dirty="0"/>
              <a:t>Updates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0B4D0-D677-4D8A-9506-AF3FB6AFF54C}"/>
              </a:ext>
            </a:extLst>
          </p:cNvPr>
          <p:cNvSpPr txBox="1"/>
          <p:nvPr/>
        </p:nvSpPr>
        <p:spPr>
          <a:xfrm>
            <a:off x="1203158" y="2093976"/>
            <a:ext cx="9769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Vaan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Navigation/Select sounds in menu screen</a:t>
            </a:r>
          </a:p>
          <a:p>
            <a:endParaRPr lang="en-US" dirty="0"/>
          </a:p>
          <a:p>
            <a:r>
              <a:rPr lang="en-US" b="1" dirty="0"/>
              <a:t>Chris Markle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WIP on changing UI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Vince McKeown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 Lighting strikes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Gonzalo Delgado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Street Lights</a:t>
            </a:r>
          </a:p>
          <a:p>
            <a:endParaRPr lang="en-US" dirty="0"/>
          </a:p>
          <a:p>
            <a:r>
              <a:rPr lang="en-US" b="1" dirty="0"/>
              <a:t>Jeff Hanlon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Upgraded the road/sidewalks and fixed color/pixel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Upgraded snow/grass tiles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16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271</TotalTime>
  <Words>94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Rockwell</vt:lpstr>
      <vt:lpstr>Rockwell Condensed</vt:lpstr>
      <vt:lpstr>Wingdings</vt:lpstr>
      <vt:lpstr>Wood Type</vt:lpstr>
      <vt:lpstr>Springfield Property manager</vt:lpstr>
      <vt:lpstr>Springfield  property manager Updates</vt:lpstr>
      <vt:lpstr>Springfield  property manager Updates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Springfield Property manager</dc:title>
  <dc:creator>Vince McKeown</dc:creator>
  <cp:lastModifiedBy>Vince McKeown</cp:lastModifiedBy>
  <cp:revision>21</cp:revision>
  <dcterms:created xsi:type="dcterms:W3CDTF">2020-07-12T17:46:28Z</dcterms:created>
  <dcterms:modified xsi:type="dcterms:W3CDTF">2020-09-13T11:55:39Z</dcterms:modified>
</cp:coreProperties>
</file>