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422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242607274888221"/>
          <c:y val="0.15398466982998221"/>
          <c:w val="0.75122710099589429"/>
          <c:h val="0.6252366448199666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Commits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Sheet1!$A$2:$A$17</c:f>
              <c:strCache>
                <c:ptCount val="12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  <c:pt idx="10">
                  <c:v>Week 11</c:v>
                </c:pt>
                <c:pt idx="11">
                  <c:v>Week 12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25</c:v>
                </c:pt>
                <c:pt idx="1">
                  <c:v>60</c:v>
                </c:pt>
                <c:pt idx="2">
                  <c:v>75</c:v>
                </c:pt>
                <c:pt idx="3">
                  <c:v>94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Contributors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Sheet1!$A$2:$A$17</c:f>
              <c:strCache>
                <c:ptCount val="12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  <c:pt idx="10">
                  <c:v>Week 11</c:v>
                </c:pt>
                <c:pt idx="11">
                  <c:v>Week 12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7</c:v>
                </c:pt>
                <c:pt idx="1">
                  <c:v>11</c:v>
                </c:pt>
                <c:pt idx="2">
                  <c:v>13</c:v>
                </c:pt>
                <c:pt idx="3">
                  <c:v>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7969104"/>
        <c:axId val="277969888"/>
      </c:lineChart>
      <c:catAx>
        <c:axId val="27796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7969888"/>
        <c:crosses val="autoZero"/>
        <c:auto val="1"/>
        <c:lblAlgn val="ctr"/>
        <c:lblOffset val="100"/>
        <c:noMultiLvlLbl val="0"/>
      </c:catAx>
      <c:valAx>
        <c:axId val="277969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796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8/2/2020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Springfield Property 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</a:t>
            </a:r>
            <a:r>
              <a:rPr lang="en-US" dirty="0" smtClean="0"/>
              <a:t>4:  </a:t>
            </a:r>
            <a:r>
              <a:rPr lang="en-US" dirty="0" smtClean="0">
                <a:solidFill>
                  <a:srgbClr val="FF0000"/>
                </a:solidFill>
              </a:rPr>
              <a:t>8/2/2020</a:t>
            </a:r>
            <a:endParaRPr lang="en-US" dirty="0" smtClean="0"/>
          </a:p>
          <a:p>
            <a:r>
              <a:rPr lang="en-US" dirty="0" smtClean="0"/>
              <a:t>7/27/2020 </a:t>
            </a:r>
            <a:r>
              <a:rPr lang="en-US" dirty="0" smtClean="0"/>
              <a:t>through </a:t>
            </a:r>
            <a:r>
              <a:rPr lang="en-US" dirty="0" smtClean="0"/>
              <a:t>8/2/2020</a:t>
            </a:r>
            <a:endParaRPr lang="en-US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7825250"/>
              </p:ext>
            </p:extLst>
          </p:nvPr>
        </p:nvGraphicFramePr>
        <p:xfrm>
          <a:off x="6848475" y="4419600"/>
          <a:ext cx="2954932" cy="2401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703696" y="5770591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03696" y="458990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3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Springfield  property manager</a:t>
            </a:r>
            <a:br>
              <a:rPr lang="en-US" dirty="0" smtClean="0"/>
            </a:br>
            <a:r>
              <a:rPr lang="en-US" b="1" dirty="0" smtClean="0"/>
              <a:t>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b="1" u="sng" dirty="0" smtClean="0"/>
              <a:t>Chris </a:t>
            </a:r>
            <a:r>
              <a:rPr lang="en-US" b="1" u="sng" dirty="0" err="1" smtClean="0"/>
              <a:t>Markle</a:t>
            </a:r>
            <a:r>
              <a:rPr lang="en-US" b="1" u="sng" dirty="0" smtClean="0"/>
              <a:t>:</a:t>
            </a:r>
            <a:endParaRPr lang="en-US" b="1" u="sng" dirty="0" smtClean="0"/>
          </a:p>
          <a:p>
            <a:pPr lvl="1"/>
            <a:r>
              <a:rPr lang="en-US" dirty="0" smtClean="0"/>
              <a:t>CSS</a:t>
            </a:r>
            <a:endParaRPr lang="en-US" dirty="0" smtClean="0"/>
          </a:p>
          <a:p>
            <a:pPr lvl="1"/>
            <a:r>
              <a:rPr lang="en-US" dirty="0" smtClean="0"/>
              <a:t>User Interface</a:t>
            </a:r>
            <a:endParaRPr lang="en-US" dirty="0" smtClean="0"/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b="1" u="sng" dirty="0" smtClean="0"/>
              <a:t>Vince McKeown</a:t>
            </a:r>
          </a:p>
          <a:p>
            <a:pPr lvl="1"/>
            <a:r>
              <a:rPr lang="en-US" dirty="0" err="1" smtClean="0"/>
              <a:t>ownerClass</a:t>
            </a:r>
            <a:endParaRPr lang="en-US" dirty="0" smtClean="0"/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b="1" u="sng" dirty="0" err="1" smtClean="0"/>
              <a:t>McFunkyPants</a:t>
            </a:r>
            <a:endParaRPr lang="en-US" b="1" u="sng" dirty="0" smtClean="0"/>
          </a:p>
          <a:p>
            <a:pPr lvl="1"/>
            <a:r>
              <a:rPr lang="en-US" dirty="0" smtClean="0"/>
              <a:t>User Interface Graphs</a:t>
            </a:r>
            <a:endParaRPr lang="en-US" dirty="0" smtClean="0"/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b="1" u="sng" dirty="0" err="1" smtClean="0"/>
              <a:t>Agdemon</a:t>
            </a:r>
            <a:endParaRPr lang="en-US" b="1" u="sng" dirty="0" smtClean="0"/>
          </a:p>
          <a:p>
            <a:pPr lvl="1"/>
            <a:r>
              <a:rPr lang="en-US" dirty="0" smtClean="0"/>
              <a:t>Main Menu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8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Springfield  property manager</a:t>
            </a:r>
            <a:br>
              <a:rPr lang="en-US" dirty="0" smtClean="0"/>
            </a:br>
            <a:r>
              <a:rPr lang="en-US" b="1" dirty="0" smtClean="0"/>
              <a:t>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b="1" u="sng" dirty="0" err="1" smtClean="0"/>
              <a:t>Michelly</a:t>
            </a:r>
            <a:endParaRPr lang="en-US" b="1" u="sng" dirty="0" smtClean="0"/>
          </a:p>
          <a:p>
            <a:pPr lvl="1"/>
            <a:r>
              <a:rPr lang="en-US" dirty="0" smtClean="0"/>
              <a:t>User Interface improvements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0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Springfield  property manager</a:t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en-US" b="1" u="sng" dirty="0" smtClean="0"/>
              <a:t>Casio101</a:t>
            </a:r>
          </a:p>
          <a:p>
            <a:pPr lvl="1"/>
            <a:r>
              <a:rPr lang="en-US" dirty="0" smtClean="0"/>
              <a:t>Town House / Central Park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Gonzalo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44646" y="2136806"/>
            <a:ext cx="24413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1" indent="0">
              <a:buNone/>
            </a:pPr>
            <a:r>
              <a:rPr lang="en-US" b="1" u="sng" dirty="0" smtClean="0"/>
              <a:t>Gabriel Cornish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Unified </a:t>
            </a:r>
            <a:r>
              <a:rPr lang="en-US" dirty="0" smtClean="0"/>
              <a:t>All artwork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624" y="2241804"/>
            <a:ext cx="190500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020" y="5085626"/>
            <a:ext cx="1380282" cy="69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16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158</TotalTime>
  <Words>53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Rockwell</vt:lpstr>
      <vt:lpstr>Rockwell Condensed</vt:lpstr>
      <vt:lpstr>Wingdings</vt:lpstr>
      <vt:lpstr>Wood Type</vt:lpstr>
      <vt:lpstr>Springfield Property manager</vt:lpstr>
      <vt:lpstr>Springfield  property manager Code</vt:lpstr>
      <vt:lpstr>Springfield  property manager Code</vt:lpstr>
      <vt:lpstr>Springfield  property manager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Springfield Property manager</dc:title>
  <dc:creator>Vince McKeown</dc:creator>
  <cp:lastModifiedBy>Pauline McKeown</cp:lastModifiedBy>
  <cp:revision>16</cp:revision>
  <dcterms:created xsi:type="dcterms:W3CDTF">2020-07-12T17:46:28Z</dcterms:created>
  <dcterms:modified xsi:type="dcterms:W3CDTF">2020-08-02T19:30:51Z</dcterms:modified>
</cp:coreProperties>
</file>