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25</c:v>
                </c:pt>
                <c:pt idx="1">
                  <c:v>60</c:v>
                </c:pt>
                <c:pt idx="2">
                  <c:v>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Contributors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</c:v>
                </c:pt>
                <c:pt idx="1">
                  <c:v>11</c:v>
                </c:pt>
                <c:pt idx="2">
                  <c:v>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3442000"/>
        <c:axId val="253447096"/>
      </c:lineChart>
      <c:catAx>
        <c:axId val="25344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447096"/>
        <c:crosses val="autoZero"/>
        <c:auto val="1"/>
        <c:lblAlgn val="ctr"/>
        <c:lblOffset val="100"/>
        <c:noMultiLvlLbl val="0"/>
      </c:catAx>
      <c:valAx>
        <c:axId val="25344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44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Springfield Property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</a:t>
            </a:r>
            <a:r>
              <a:rPr lang="en-US" dirty="0" smtClean="0"/>
              <a:t>3:  </a:t>
            </a:r>
            <a:r>
              <a:rPr lang="en-US" dirty="0" smtClean="0">
                <a:solidFill>
                  <a:srgbClr val="FF0000"/>
                </a:solidFill>
              </a:rPr>
              <a:t>7/25/2020</a:t>
            </a:r>
            <a:endParaRPr lang="en-US" dirty="0" smtClean="0"/>
          </a:p>
          <a:p>
            <a:r>
              <a:rPr lang="en-US" dirty="0" smtClean="0"/>
              <a:t>7/20/2020 </a:t>
            </a:r>
            <a:r>
              <a:rPr lang="en-US" dirty="0" smtClean="0"/>
              <a:t>through </a:t>
            </a:r>
            <a:r>
              <a:rPr lang="en-US" dirty="0" smtClean="0"/>
              <a:t>7/25/2020</a:t>
            </a:r>
            <a:endParaRPr 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44145497"/>
              </p:ext>
            </p:extLst>
          </p:nvPr>
        </p:nvGraphicFramePr>
        <p:xfrm>
          <a:off x="6720840" y="4389120"/>
          <a:ext cx="2954932" cy="2401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03976" y="529205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30881" y="443693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Springfield  property manager</a:t>
            </a:r>
            <a:br>
              <a:rPr lang="en-US" dirty="0" smtClean="0"/>
            </a:b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b="1" u="sng" dirty="0" err="1" smtClean="0"/>
              <a:t>Bariskoklu</a:t>
            </a:r>
            <a:endParaRPr lang="en-US" b="1" u="sng" dirty="0" smtClean="0"/>
          </a:p>
          <a:p>
            <a:pPr lvl="1"/>
            <a:r>
              <a:rPr lang="en-US" dirty="0" smtClean="0"/>
              <a:t>AI:  People move to the property they desire</a:t>
            </a:r>
          </a:p>
          <a:p>
            <a:pPr lvl="1"/>
            <a:r>
              <a:rPr lang="en-US" dirty="0" smtClean="0"/>
              <a:t>People get very hungry at the start of the month</a:t>
            </a:r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u="sng" dirty="0" smtClean="0"/>
              <a:t>Vince McKeown</a:t>
            </a:r>
          </a:p>
          <a:p>
            <a:pPr lvl="1"/>
            <a:r>
              <a:rPr lang="en-US" dirty="0" smtClean="0"/>
              <a:t>Opening Story</a:t>
            </a:r>
          </a:p>
          <a:p>
            <a:pPr lvl="1"/>
            <a:r>
              <a:rPr lang="en-US" dirty="0" smtClean="0"/>
              <a:t>People’s dialog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u="sng" dirty="0" err="1" smtClean="0"/>
              <a:t>Mdfewkes</a:t>
            </a:r>
            <a:endParaRPr lang="en-US" b="1" u="sng" dirty="0" smtClean="0"/>
          </a:p>
          <a:p>
            <a:pPr lvl="1"/>
            <a:r>
              <a:rPr lang="en-US" dirty="0" smtClean="0"/>
              <a:t>Sound Engine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Springfield  property manager</a:t>
            </a:r>
            <a:br>
              <a:rPr lang="en-US" dirty="0" smtClean="0"/>
            </a:b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u="sng" dirty="0" err="1" smtClean="0"/>
              <a:t>EyeForcz</a:t>
            </a:r>
            <a:endParaRPr lang="en-US" u="sng" dirty="0" smtClean="0"/>
          </a:p>
          <a:p>
            <a:pPr lvl="1"/>
            <a:r>
              <a:rPr lang="en-US" dirty="0" smtClean="0"/>
              <a:t>Added Debug and Cheat code functions</a:t>
            </a:r>
          </a:p>
          <a:p>
            <a:pPr lvl="1"/>
            <a:endParaRPr lang="en-US" u="sng" dirty="0"/>
          </a:p>
          <a:p>
            <a:pPr marL="274320" lvl="1" indent="0">
              <a:buNone/>
            </a:pPr>
            <a:r>
              <a:rPr lang="en-US" u="sng" dirty="0" smtClean="0"/>
              <a:t>Gonzalo Delgado</a:t>
            </a:r>
          </a:p>
          <a:p>
            <a:pPr lvl="1"/>
            <a:r>
              <a:rPr lang="en-US" dirty="0" smtClean="0"/>
              <a:t>Fixed Case-Sensitive Bug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 err="1" smtClean="0"/>
              <a:t>Michelly</a:t>
            </a:r>
            <a:r>
              <a:rPr lang="en-US" dirty="0" smtClean="0"/>
              <a:t>-Oliveira</a:t>
            </a:r>
          </a:p>
          <a:p>
            <a:pPr lvl="1"/>
            <a:r>
              <a:rPr lang="en-US" dirty="0" err="1" smtClean="0"/>
              <a:t>peopleCharacteristics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Pause Game</a:t>
            </a:r>
          </a:p>
          <a:p>
            <a:pPr lvl="1"/>
            <a:endParaRPr lang="en-US" u="sng" dirty="0"/>
          </a:p>
          <a:p>
            <a:pPr marL="274320" lvl="1" indent="0">
              <a:buNone/>
            </a:pPr>
            <a:r>
              <a:rPr lang="en-US" u="sng" dirty="0" smtClean="0"/>
              <a:t>Vince McKeown</a:t>
            </a:r>
          </a:p>
          <a:p>
            <a:pPr lvl="1"/>
            <a:r>
              <a:rPr lang="en-US" dirty="0" smtClean="0"/>
              <a:t>Game States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7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Springfield  property manager</a:t>
            </a:r>
            <a:br>
              <a:rPr lang="en-US" dirty="0" smtClean="0"/>
            </a:b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b="1" u="sng" dirty="0" smtClean="0"/>
              <a:t>Casio101</a:t>
            </a:r>
            <a:endParaRPr lang="en-US" b="1" u="sng" dirty="0" smtClean="0"/>
          </a:p>
          <a:p>
            <a:pPr lvl="1"/>
            <a:r>
              <a:rPr lang="en-US" dirty="0" smtClean="0"/>
              <a:t>Brazilian Steakhouse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b="1" u="sng" dirty="0" smtClean="0"/>
              <a:t>Vince McKeown</a:t>
            </a:r>
          </a:p>
          <a:p>
            <a:pPr lvl="1"/>
            <a:r>
              <a:rPr lang="en-US" dirty="0" smtClean="0"/>
              <a:t>Basic Office Building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31" y="4729654"/>
            <a:ext cx="2442044" cy="1831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14" y="4729654"/>
            <a:ext cx="2442045" cy="18315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75" y="1999342"/>
            <a:ext cx="1811064" cy="18110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44646" y="2136806"/>
            <a:ext cx="2961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>
              <a:buNone/>
            </a:pPr>
            <a:r>
              <a:rPr lang="en-US" b="1" u="sng" dirty="0" smtClean="0"/>
              <a:t>Casio101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Unified Color Palette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16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65</TotalTime>
  <Words>83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Rockwell Condensed</vt:lpstr>
      <vt:lpstr>Wingdings</vt:lpstr>
      <vt:lpstr>Wood Type</vt:lpstr>
      <vt:lpstr>Springfield Property manager</vt:lpstr>
      <vt:lpstr>Springfield  property manager Code</vt:lpstr>
      <vt:lpstr>Springfield  property manager Code</vt:lpstr>
      <vt:lpstr>Springfield  property manager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Springfield Property manager</dc:title>
  <dc:creator>Vince McKeown</dc:creator>
  <cp:lastModifiedBy>Vince McKeown</cp:lastModifiedBy>
  <cp:revision>9</cp:revision>
  <dcterms:created xsi:type="dcterms:W3CDTF">2020-07-12T17:46:28Z</dcterms:created>
  <dcterms:modified xsi:type="dcterms:W3CDTF">2020-07-26T01:42:55Z</dcterms:modified>
</cp:coreProperties>
</file>