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DB2F0-B49A-4A5D-A9B4-6462704C3120}" v="1" dt="2020-09-06T18:06:1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E0CDB2F0-B49A-4A5D-A9B4-6462704C3120}"/>
    <pc:docChg chg="custSel addSld delSld modSld">
      <pc:chgData name="Vince McKeown" userId="31f1b572cc8f689e" providerId="LiveId" clId="{E0CDB2F0-B49A-4A5D-A9B4-6462704C3120}" dt="2020-09-06T18:32:24.922" v="839" actId="20577"/>
      <pc:docMkLst>
        <pc:docMk/>
      </pc:docMkLst>
      <pc:sldChg chg="modSp mod">
        <pc:chgData name="Vince McKeown" userId="31f1b572cc8f689e" providerId="LiveId" clId="{E0CDB2F0-B49A-4A5D-A9B4-6462704C3120}" dt="2020-09-06T18:32:24.922" v="839" actId="20577"/>
        <pc:sldMkLst>
          <pc:docMk/>
          <pc:sldMk cId="3694731474" sldId="256"/>
        </pc:sldMkLst>
        <pc:spChg chg="mod">
          <ac:chgData name="Vince McKeown" userId="31f1b572cc8f689e" providerId="LiveId" clId="{E0CDB2F0-B49A-4A5D-A9B4-6462704C3120}" dt="2020-09-06T18:32:24.922" v="839" actId="20577"/>
          <ac:spMkLst>
            <pc:docMk/>
            <pc:sldMk cId="3694731474" sldId="256"/>
            <ac:spMk id="3" creationId="{00000000-0000-0000-0000-000000000000}"/>
          </ac:spMkLst>
        </pc:spChg>
      </pc:sldChg>
      <pc:sldChg chg="modSp mod">
        <pc:chgData name="Vince McKeown" userId="31f1b572cc8f689e" providerId="LiveId" clId="{E0CDB2F0-B49A-4A5D-A9B4-6462704C3120}" dt="2020-09-06T18:05:55.499" v="297" actId="113"/>
        <pc:sldMkLst>
          <pc:docMk/>
          <pc:sldMk cId="1794181989" sldId="257"/>
        </pc:sldMkLst>
        <pc:spChg chg="mod">
          <ac:chgData name="Vince McKeown" userId="31f1b572cc8f689e" providerId="LiveId" clId="{E0CDB2F0-B49A-4A5D-A9B4-6462704C3120}" dt="2020-09-06T18:03:01.603" v="136" actId="20577"/>
          <ac:spMkLst>
            <pc:docMk/>
            <pc:sldMk cId="1794181989" sldId="257"/>
            <ac:spMk id="2" creationId="{00000000-0000-0000-0000-000000000000}"/>
          </ac:spMkLst>
        </pc:spChg>
        <pc:spChg chg="mod">
          <ac:chgData name="Vince McKeown" userId="31f1b572cc8f689e" providerId="LiveId" clId="{E0CDB2F0-B49A-4A5D-A9B4-6462704C3120}" dt="2020-09-06T18:05:55.499" v="297" actId="113"/>
          <ac:spMkLst>
            <pc:docMk/>
            <pc:sldMk cId="1794181989" sldId="257"/>
            <ac:spMk id="3" creationId="{00000000-0000-0000-0000-000000000000}"/>
          </ac:spMkLst>
        </pc:spChg>
      </pc:sldChg>
      <pc:sldChg chg="addSp delSp modSp mod">
        <pc:chgData name="Vince McKeown" userId="31f1b572cc8f689e" providerId="LiveId" clId="{E0CDB2F0-B49A-4A5D-A9B4-6462704C3120}" dt="2020-09-06T18:09:21.059" v="563" actId="113"/>
        <pc:sldMkLst>
          <pc:docMk/>
          <pc:sldMk cId="3928016198" sldId="258"/>
        </pc:sldMkLst>
        <pc:spChg chg="mod">
          <ac:chgData name="Vince McKeown" userId="31f1b572cc8f689e" providerId="LiveId" clId="{E0CDB2F0-B49A-4A5D-A9B4-6462704C3120}" dt="2020-09-06T18:06:01.423" v="306" actId="20577"/>
          <ac:spMkLst>
            <pc:docMk/>
            <pc:sldMk cId="3928016198" sldId="258"/>
            <ac:spMk id="2" creationId="{00000000-0000-0000-0000-000000000000}"/>
          </ac:spMkLst>
        </pc:spChg>
        <pc:spChg chg="add mod">
          <ac:chgData name="Vince McKeown" userId="31f1b572cc8f689e" providerId="LiveId" clId="{E0CDB2F0-B49A-4A5D-A9B4-6462704C3120}" dt="2020-09-06T18:09:21.059" v="563" actId="113"/>
          <ac:spMkLst>
            <pc:docMk/>
            <pc:sldMk cId="3928016198" sldId="258"/>
            <ac:spMk id="3" creationId="{4540B4D0-D677-4D8A-9506-AF3FB6AFF54C}"/>
          </ac:spMkLst>
        </pc:spChg>
        <pc:spChg chg="del">
          <ac:chgData name="Vince McKeown" userId="31f1b572cc8f689e" providerId="LiveId" clId="{E0CDB2F0-B49A-4A5D-A9B4-6462704C3120}" dt="2020-09-06T18:00:57.863" v="18" actId="478"/>
          <ac:spMkLst>
            <pc:docMk/>
            <pc:sldMk cId="3928016198" sldId="258"/>
            <ac:spMk id="9" creationId="{555C51AE-7BFB-45B3-B742-58A901D16287}"/>
          </ac:spMkLst>
        </pc:spChg>
        <pc:spChg chg="del">
          <ac:chgData name="Vince McKeown" userId="31f1b572cc8f689e" providerId="LiveId" clId="{E0CDB2F0-B49A-4A5D-A9B4-6462704C3120}" dt="2020-09-06T18:00:55.967" v="17" actId="478"/>
          <ac:spMkLst>
            <pc:docMk/>
            <pc:sldMk cId="3928016198" sldId="258"/>
            <ac:spMk id="25" creationId="{904B4614-1B75-4A38-8AC4-6DA4742ECCF0}"/>
          </ac:spMkLst>
        </pc:spChg>
        <pc:spChg chg="del">
          <ac:chgData name="Vince McKeown" userId="31f1b572cc8f689e" providerId="LiveId" clId="{E0CDB2F0-B49A-4A5D-A9B4-6462704C3120}" dt="2020-09-06T18:00:54.135" v="16" actId="478"/>
          <ac:spMkLst>
            <pc:docMk/>
            <pc:sldMk cId="3928016198" sldId="258"/>
            <ac:spMk id="27" creationId="{72CCC9BA-ECB6-4BC3-831E-D30750959E2F}"/>
          </ac:spMkLst>
        </pc:spChg>
        <pc:picChg chg="del">
          <ac:chgData name="Vince McKeown" userId="31f1b572cc8f689e" providerId="LiveId" clId="{E0CDB2F0-B49A-4A5D-A9B4-6462704C3120}" dt="2020-09-06T18:00:58.380" v="19" actId="478"/>
          <ac:picMkLst>
            <pc:docMk/>
            <pc:sldMk cId="3928016198" sldId="258"/>
            <ac:picMk id="5" creationId="{71BEB56E-FDB5-45C8-8216-E27CF8B84461}"/>
          </ac:picMkLst>
        </pc:picChg>
        <pc:picChg chg="del">
          <ac:chgData name="Vince McKeown" userId="31f1b572cc8f689e" providerId="LiveId" clId="{E0CDB2F0-B49A-4A5D-A9B4-6462704C3120}" dt="2020-09-06T18:00:50.271" v="12" actId="478"/>
          <ac:picMkLst>
            <pc:docMk/>
            <pc:sldMk cId="3928016198" sldId="258"/>
            <ac:picMk id="15" creationId="{A28A7A74-BE9C-4535-9F7B-A05CFA971510}"/>
          </ac:picMkLst>
        </pc:picChg>
        <pc:picChg chg="del">
          <ac:chgData name="Vince McKeown" userId="31f1b572cc8f689e" providerId="LiveId" clId="{E0CDB2F0-B49A-4A5D-A9B4-6462704C3120}" dt="2020-09-06T18:00:50.882" v="13" actId="478"/>
          <ac:picMkLst>
            <pc:docMk/>
            <pc:sldMk cId="3928016198" sldId="258"/>
            <ac:picMk id="17" creationId="{1CF47214-8D33-42EF-9D5E-CC80411E56AD}"/>
          </ac:picMkLst>
        </pc:picChg>
        <pc:picChg chg="del">
          <ac:chgData name="Vince McKeown" userId="31f1b572cc8f689e" providerId="LiveId" clId="{E0CDB2F0-B49A-4A5D-A9B4-6462704C3120}" dt="2020-09-06T18:00:51.516" v="14" actId="478"/>
          <ac:picMkLst>
            <pc:docMk/>
            <pc:sldMk cId="3928016198" sldId="258"/>
            <ac:picMk id="20" creationId="{A0C34FF1-6C96-444D-9FD5-BD5BCBD21B6F}"/>
          </ac:picMkLst>
        </pc:picChg>
        <pc:picChg chg="del">
          <ac:chgData name="Vince McKeown" userId="31f1b572cc8f689e" providerId="LiveId" clId="{E0CDB2F0-B49A-4A5D-A9B4-6462704C3120}" dt="2020-09-06T18:00:52.158" v="15" actId="478"/>
          <ac:picMkLst>
            <pc:docMk/>
            <pc:sldMk cId="3928016198" sldId="258"/>
            <ac:picMk id="23" creationId="{0D4599B7-D8A3-4EFB-BCD5-49D6D4E14026}"/>
          </ac:picMkLst>
        </pc:picChg>
      </pc:sldChg>
      <pc:sldChg chg="modSp add mod">
        <pc:chgData name="Vince McKeown" userId="31f1b572cc8f689e" providerId="LiveId" clId="{E0CDB2F0-B49A-4A5D-A9B4-6462704C3120}" dt="2020-09-06T18:13:12.389" v="838" actId="20577"/>
        <pc:sldMkLst>
          <pc:docMk/>
          <pc:sldMk cId="3856088267" sldId="259"/>
        </pc:sldMkLst>
        <pc:spChg chg="mod">
          <ac:chgData name="Vince McKeown" userId="31f1b572cc8f689e" providerId="LiveId" clId="{E0CDB2F0-B49A-4A5D-A9B4-6462704C3120}" dt="2020-09-06T18:13:12.389" v="838" actId="20577"/>
          <ac:spMkLst>
            <pc:docMk/>
            <pc:sldMk cId="3856088267" sldId="259"/>
            <ac:spMk id="3" creationId="{4540B4D0-D677-4D8A-9506-AF3FB6AFF54C}"/>
          </ac:spMkLst>
        </pc:spChg>
      </pc:sldChg>
      <pc:sldChg chg="del">
        <pc:chgData name="Vince McKeown" userId="31f1b572cc8f689e" providerId="LiveId" clId="{E0CDB2F0-B49A-4A5D-A9B4-6462704C3120}" dt="2020-09-06T18:10:04.116" v="564" actId="47"/>
        <pc:sldMkLst>
          <pc:docMk/>
          <pc:sldMk cId="1372793539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  <c:pt idx="7">
                  <c:v>187</c:v>
                </c:pt>
                <c:pt idx="8">
                  <c:v>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7969104"/>
        <c:axId val="277969888"/>
      </c:lineChart>
      <c:catAx>
        <c:axId val="27796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Week 9:  </a:t>
            </a:r>
            <a:r>
              <a:rPr lang="en-US" dirty="0">
                <a:solidFill>
                  <a:srgbClr val="FF0000"/>
                </a:solidFill>
              </a:rPr>
              <a:t>9/6/2020</a:t>
            </a:r>
            <a:endParaRPr lang="en-US" dirty="0"/>
          </a:p>
          <a:p>
            <a:r>
              <a:rPr lang="en-US" dirty="0"/>
              <a:t>8/31/2020 through 9/6/2020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88082100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err="1"/>
              <a:t>Vaan</a:t>
            </a:r>
            <a:r>
              <a:rPr lang="en-US" b="1" dirty="0"/>
              <a:t>					</a:t>
            </a:r>
          </a:p>
          <a:p>
            <a:pPr lvl="1"/>
            <a:r>
              <a:rPr lang="en-US" dirty="0"/>
              <a:t>More features to Main Menu, refactoring code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Jeff Hanlon</a:t>
            </a:r>
          </a:p>
          <a:p>
            <a:pPr lvl="1"/>
            <a:r>
              <a:rPr lang="en-US" dirty="0" err="1"/>
              <a:t>Tweeks</a:t>
            </a:r>
            <a:r>
              <a:rPr lang="en-US" dirty="0"/>
              <a:t> to for sale signs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Randy Tan</a:t>
            </a:r>
          </a:p>
          <a:p>
            <a:pPr lvl="1"/>
            <a:r>
              <a:rPr lang="en-US" dirty="0"/>
              <a:t>Bug fix on container tabs</a:t>
            </a:r>
          </a:p>
          <a:p>
            <a:pPr lvl="1"/>
            <a:r>
              <a:rPr lang="en-US" dirty="0"/>
              <a:t>City Hall drawn on different layer</a:t>
            </a:r>
          </a:p>
          <a:p>
            <a:pPr lvl="1"/>
            <a:r>
              <a:rPr lang="en-US" dirty="0"/>
              <a:t>Continue added to main menu</a:t>
            </a:r>
          </a:p>
          <a:p>
            <a:pPr lvl="1"/>
            <a:r>
              <a:rPr lang="en-US" dirty="0"/>
              <a:t>Zoom features</a:t>
            </a:r>
          </a:p>
          <a:p>
            <a:pPr lvl="1"/>
            <a:r>
              <a:rPr lang="en-US" dirty="0"/>
              <a:t>Added Sound Select SFX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dirty="0"/>
              <a:t>Updates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B4D0-D677-4D8A-9506-AF3FB6AFF54C}"/>
              </a:ext>
            </a:extLst>
          </p:cNvPr>
          <p:cNvSpPr txBox="1"/>
          <p:nvPr/>
        </p:nvSpPr>
        <p:spPr>
          <a:xfrm>
            <a:off x="1203158" y="2093976"/>
            <a:ext cx="9769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Gabriel Cornish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Tab Select SFX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City Hall into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H </a:t>
            </a:r>
            <a:r>
              <a:rPr lang="en-US" b="1" dirty="0" err="1"/>
              <a:t>Trayford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Vehicles move with different speeds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Vince McKeown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Lightning to Storm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Chris Markle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WIP on changing UI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dirty="0"/>
              <a:t>Updates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B4D0-D677-4D8A-9506-AF3FB6AFF54C}"/>
              </a:ext>
            </a:extLst>
          </p:cNvPr>
          <p:cNvSpPr txBox="1"/>
          <p:nvPr/>
        </p:nvSpPr>
        <p:spPr>
          <a:xfrm>
            <a:off x="1203158" y="2093976"/>
            <a:ext cx="9769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Updates to Main.js and Audio.js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Fixed bugs with </a:t>
            </a:r>
            <a:r>
              <a:rPr lang="en-US" b="1" dirty="0" err="1"/>
              <a:t>canvas.width</a:t>
            </a:r>
            <a:r>
              <a:rPr lang="en-US" b="1" dirty="0"/>
              <a:t> and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Added Unused sprites into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Added residential and lux residential sprites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235</TotalTime>
  <Words>135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Updates</vt:lpstr>
      <vt:lpstr>Springfield  property manager Updates </vt:lpstr>
      <vt:lpstr>Springfield  property manager Updates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20</cp:revision>
  <dcterms:created xsi:type="dcterms:W3CDTF">2020-07-12T17:46:28Z</dcterms:created>
  <dcterms:modified xsi:type="dcterms:W3CDTF">2020-09-06T18:32:26Z</dcterms:modified>
</cp:coreProperties>
</file>