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1976816"/>
        <c:axId val="571982696"/>
      </c:lineChart>
      <c:catAx>
        <c:axId val="57197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82696"/>
        <c:crosses val="autoZero"/>
        <c:auto val="1"/>
        <c:lblAlgn val="ctr"/>
        <c:lblOffset val="100"/>
        <c:noMultiLvlLbl val="0"/>
      </c:catAx>
      <c:valAx>
        <c:axId val="57198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97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Springfield Property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1:  7/5/2020 through 7/11/2020</a:t>
            </a:r>
          </a:p>
          <a:p>
            <a:endParaRPr lang="en-US" dirty="0" smtClean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95623129"/>
              </p:ext>
            </p:extLst>
          </p:nvPr>
        </p:nvGraphicFramePr>
        <p:xfrm>
          <a:off x="6720840" y="4389120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u="sng" dirty="0" smtClean="0"/>
              <a:t>Christer “</a:t>
            </a:r>
            <a:r>
              <a:rPr lang="en-US" u="sng" dirty="0" err="1" smtClean="0"/>
              <a:t>McFunkyPants</a:t>
            </a:r>
            <a:r>
              <a:rPr lang="en-US" u="sng" dirty="0" smtClean="0"/>
              <a:t>” </a:t>
            </a:r>
            <a:r>
              <a:rPr lang="en-US" u="sng" dirty="0" err="1" smtClean="0"/>
              <a:t>Kaitila</a:t>
            </a:r>
            <a:endParaRPr lang="en-US" u="sng" dirty="0" smtClean="0"/>
          </a:p>
          <a:p>
            <a:pPr lvl="1"/>
            <a:r>
              <a:rPr lang="en-US" dirty="0" smtClean="0"/>
              <a:t>Aesthetics:  Game fills the entire screen, camera re-centers on resize, and smaller lot numbers.</a:t>
            </a:r>
          </a:p>
          <a:p>
            <a:pPr lvl="1"/>
            <a:r>
              <a:rPr lang="en-US" dirty="0" smtClean="0"/>
              <a:t>AI:  Heat map for the characters and enabled people characteristics.  </a:t>
            </a:r>
          </a:p>
          <a:p>
            <a:pPr lvl="1"/>
            <a:r>
              <a:rPr lang="en-US" dirty="0" smtClean="0"/>
              <a:t>Refactoring:  Removed duplicated mouse code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Billal</a:t>
            </a:r>
            <a:r>
              <a:rPr lang="en-US" dirty="0" smtClean="0"/>
              <a:t> </a:t>
            </a:r>
            <a:r>
              <a:rPr lang="en-US" dirty="0" err="1" smtClean="0"/>
              <a:t>Chima</a:t>
            </a:r>
            <a:endParaRPr lang="en-US" dirty="0" smtClean="0"/>
          </a:p>
          <a:p>
            <a:pPr lvl="1"/>
            <a:r>
              <a:rPr lang="en-US" dirty="0" smtClean="0"/>
              <a:t>Corrected Property Selection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OneSeedFruit</a:t>
            </a:r>
            <a:endParaRPr lang="en-US" dirty="0" smtClean="0"/>
          </a:p>
          <a:p>
            <a:pPr lvl="1"/>
            <a:r>
              <a:rPr lang="en-US" dirty="0" smtClean="0"/>
              <a:t>Property UI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u="sng" dirty="0" err="1" smtClean="0"/>
              <a:t>EyeForcz</a:t>
            </a:r>
            <a:endParaRPr lang="en-US" u="sng" dirty="0" smtClean="0"/>
          </a:p>
          <a:p>
            <a:pPr lvl="1"/>
            <a:r>
              <a:rPr lang="en-US" dirty="0" smtClean="0"/>
              <a:t>Added Debug and Cheat code functions</a:t>
            </a:r>
          </a:p>
          <a:p>
            <a:pPr lvl="1"/>
            <a:endParaRPr lang="en-US" u="sng" dirty="0"/>
          </a:p>
          <a:p>
            <a:pPr marL="274320" lvl="1" indent="0">
              <a:buNone/>
            </a:pPr>
            <a:r>
              <a:rPr lang="en-US" u="sng" dirty="0" smtClean="0"/>
              <a:t>Gonzalo Delgado</a:t>
            </a:r>
          </a:p>
          <a:p>
            <a:pPr lvl="1"/>
            <a:r>
              <a:rPr lang="en-US" dirty="0" smtClean="0"/>
              <a:t>Fixed Case-Sensitive Bug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Michelly</a:t>
            </a:r>
            <a:r>
              <a:rPr lang="en-US" dirty="0" smtClean="0"/>
              <a:t>-Oliveira</a:t>
            </a:r>
          </a:p>
          <a:p>
            <a:pPr lvl="1"/>
            <a:r>
              <a:rPr lang="en-US" dirty="0" err="1" smtClean="0"/>
              <a:t>peopleCharacteristics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Pause Game</a:t>
            </a:r>
          </a:p>
          <a:p>
            <a:pPr lvl="1"/>
            <a:endParaRPr lang="en-US" u="sng" dirty="0"/>
          </a:p>
          <a:p>
            <a:pPr marL="274320" lvl="1" indent="0">
              <a:buNone/>
            </a:pPr>
            <a:r>
              <a:rPr lang="en-US" u="sng" dirty="0" smtClean="0"/>
              <a:t>Vince McKeown</a:t>
            </a:r>
          </a:p>
          <a:p>
            <a:pPr lvl="1"/>
            <a:r>
              <a:rPr lang="en-US" dirty="0" smtClean="0"/>
              <a:t>Game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err="1" smtClean="0"/>
              <a:t>Billal</a:t>
            </a:r>
            <a:r>
              <a:rPr lang="en-US" dirty="0" smtClean="0"/>
              <a:t> </a:t>
            </a:r>
            <a:r>
              <a:rPr lang="en-US" dirty="0" err="1" smtClean="0"/>
              <a:t>Chima</a:t>
            </a:r>
            <a:endParaRPr lang="en-US" dirty="0" smtClean="0"/>
          </a:p>
          <a:p>
            <a:pPr lvl="1"/>
            <a:r>
              <a:rPr lang="en-US" dirty="0" smtClean="0"/>
              <a:t>Basic Duplex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u="sng" dirty="0" smtClean="0"/>
              <a:t>Vince McKeown</a:t>
            </a:r>
          </a:p>
          <a:p>
            <a:pPr lvl="1"/>
            <a:r>
              <a:rPr lang="en-US" dirty="0" smtClean="0"/>
              <a:t>Basic Office Building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98" y="4146804"/>
            <a:ext cx="1884012" cy="1884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28" y="1069428"/>
            <a:ext cx="2740605" cy="27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</TotalTime>
  <Words>98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Code</vt:lpstr>
      <vt:lpstr>Springfield  property manager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5</cp:revision>
  <dcterms:created xsi:type="dcterms:W3CDTF">2020-07-12T17:46:28Z</dcterms:created>
  <dcterms:modified xsi:type="dcterms:W3CDTF">2020-07-12T18:31:12Z</dcterms:modified>
</cp:coreProperties>
</file>