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15853" l="21559" r="20648" t="15261"/>
          <a:stretch/>
        </p:blipFill>
        <p:spPr>
          <a:xfrm>
            <a:off x="904866" y="49426"/>
            <a:ext cx="7473014" cy="670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476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52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52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52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52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52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52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834348" y="2773099"/>
            <a:ext cx="1293900" cy="1908299"/>
          </a:xfrm>
          <a:prstGeom prst="diamond">
            <a:avLst/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3859550" y="4681400"/>
            <a:ext cx="1289098" cy="1589999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567598" y="2152850"/>
            <a:ext cx="1861500" cy="1815900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Shape 35"/>
          <p:cNvCxnSpPr/>
          <p:nvPr/>
        </p:nvCxnSpPr>
        <p:spPr>
          <a:xfrm flipH="1">
            <a:off x="1814099" y="533000"/>
            <a:ext cx="583800" cy="5542798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36" name="Shape 36"/>
          <p:cNvSpPr/>
          <p:nvPr/>
        </p:nvSpPr>
        <p:spPr>
          <a:xfrm>
            <a:off x="3307200" y="532997"/>
            <a:ext cx="2382299" cy="2240099"/>
          </a:xfrm>
          <a:prstGeom prst="triangle">
            <a:avLst>
              <a:gd fmla="val 50000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 rot="-5400000">
            <a:off x="4935222" y="4751651"/>
            <a:ext cx="2302798" cy="1289097"/>
          </a:xfrm>
          <a:prstGeom prst="parallelogram">
            <a:avLst>
              <a:gd fmla="val 109755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/>
        </p:nvSpPr>
        <p:spPr>
          <a:xfrm rot="-5400000">
            <a:off x="1724715" y="3051547"/>
            <a:ext cx="2302499" cy="1289098"/>
          </a:xfrm>
          <a:prstGeom prst="parallelogram">
            <a:avLst>
              <a:gd fmla="val 109755" name="adj"/>
            </a:avLst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053224" y="532997"/>
            <a:ext cx="593999" cy="590100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outerShdw blurRad="39999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Shape 40"/>
          <p:cNvCxnSpPr/>
          <p:nvPr/>
        </p:nvCxnSpPr>
        <p:spPr>
          <a:xfrm>
            <a:off x="3125550" y="2773100"/>
            <a:ext cx="2745600" cy="63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686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