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1" r:id="rId3"/>
  </p:sldMasterIdLst>
  <p:notesMasterIdLst>
    <p:notesMasterId r:id="rId4"/>
  </p:notesMasterIdLst>
  <p:sldIdLst>
    <p:sldId id="256" r:id="rId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1"/>
          <p:cNvPicPr preferRelativeResize="0"/>
          <p:nvPr/>
        </p:nvPicPr>
        <p:blipFill rotWithShape="1">
          <a:blip r:embed="rId2">
            <a:alphaModFix/>
          </a:blip>
          <a:srcRect b="15855" l="21559" r="20648" t="15261"/>
          <a:stretch/>
        </p:blipFill>
        <p:spPr>
          <a:xfrm>
            <a:off x="904866" y="49426"/>
            <a:ext cx="7473014" cy="6709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-5400000">
            <a:off x="4346024" y="1061075"/>
            <a:ext cx="608100" cy="472800"/>
          </a:xfrm>
          <a:prstGeom prst="triangle">
            <a:avLst>
              <a:gd fmla="val 0" name="adj"/>
            </a:avLst>
          </a:prstGeom>
          <a:solidFill>
            <a:srgbClr val="7F7F7F"/>
          </a:solidFill>
          <a:ln>
            <a:noFill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1919044" y="2349730"/>
            <a:ext cx="1834200" cy="525000"/>
          </a:xfrm>
          <a:prstGeom prst="triangle">
            <a:avLst>
              <a:gd fmla="val 79215" name="adj"/>
            </a:avLst>
          </a:prstGeom>
          <a:solidFill>
            <a:srgbClr val="7F7F7F"/>
          </a:solidFill>
          <a:ln>
            <a:noFill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4120212" y="2072525"/>
            <a:ext cx="399300" cy="1079400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 flipH="1" rot="5400000">
            <a:off x="3681899" y="1056727"/>
            <a:ext cx="608100" cy="481500"/>
          </a:xfrm>
          <a:prstGeom prst="triangle">
            <a:avLst>
              <a:gd fmla="val 0" name="adj"/>
            </a:avLst>
          </a:prstGeom>
          <a:solidFill>
            <a:srgbClr val="7F7F7F"/>
          </a:solidFill>
          <a:ln>
            <a:noFill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4886469" y="2349730"/>
            <a:ext cx="1834200" cy="525000"/>
          </a:xfrm>
          <a:prstGeom prst="triangle">
            <a:avLst>
              <a:gd fmla="val 34676" name="adj"/>
            </a:avLst>
          </a:prstGeom>
          <a:solidFill>
            <a:srgbClr val="7F7F7F"/>
          </a:solidFill>
          <a:ln>
            <a:noFill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/>
          <p:nvPr/>
        </p:nvSpPr>
        <p:spPr>
          <a:xfrm flipH="1" rot="-5400000">
            <a:off x="5798925" y="3256762"/>
            <a:ext cx="1303800" cy="539700"/>
          </a:xfrm>
          <a:prstGeom prst="triangle">
            <a:avLst>
              <a:gd fmla="val 0" name="adj"/>
            </a:avLst>
          </a:prstGeom>
          <a:solidFill>
            <a:srgbClr val="7F7F7F"/>
          </a:solidFill>
          <a:ln>
            <a:noFill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/>
          <p:nvPr/>
        </p:nvSpPr>
        <p:spPr>
          <a:xfrm flipH="1" rot="10800000">
            <a:off x="3778200" y="1566305"/>
            <a:ext cx="1079400" cy="883200"/>
          </a:xfrm>
          <a:prstGeom prst="triangle">
            <a:avLst>
              <a:gd fmla="val 50000" name="adj"/>
            </a:avLst>
          </a:prstGeom>
          <a:solidFill>
            <a:srgbClr val="7F7F7F"/>
          </a:solidFill>
          <a:ln>
            <a:noFill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/>
          <p:nvPr/>
        </p:nvSpPr>
        <p:spPr>
          <a:xfrm rot="5400000">
            <a:off x="1535050" y="3258725"/>
            <a:ext cx="1303800" cy="535800"/>
          </a:xfrm>
          <a:prstGeom prst="triangle">
            <a:avLst>
              <a:gd fmla="val 0" name="adj"/>
            </a:avLst>
          </a:prstGeom>
          <a:solidFill>
            <a:srgbClr val="7F7F7F"/>
          </a:solidFill>
          <a:ln>
            <a:noFill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 flipH="1" rot="10800000">
            <a:off x="3745209" y="2902874"/>
            <a:ext cx="1145400" cy="883200"/>
          </a:xfrm>
          <a:prstGeom prst="triangle">
            <a:avLst>
              <a:gd fmla="val 50000" name="adj"/>
            </a:avLst>
          </a:prstGeom>
          <a:solidFill>
            <a:srgbClr val="7F7F7F"/>
          </a:solidFill>
          <a:ln>
            <a:noFill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Shape 41"/>
          <p:cNvSpPr/>
          <p:nvPr/>
        </p:nvSpPr>
        <p:spPr>
          <a:xfrm flipH="1" rot="10800000">
            <a:off x="3855312" y="3464325"/>
            <a:ext cx="925200" cy="883200"/>
          </a:xfrm>
          <a:prstGeom prst="triangle">
            <a:avLst>
              <a:gd fmla="val 50000" name="adj"/>
            </a:avLst>
          </a:prstGeom>
          <a:solidFill>
            <a:srgbClr val="7F7F7F"/>
          </a:solidFill>
          <a:ln>
            <a:noFill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/>
          <p:nvPr/>
        </p:nvSpPr>
        <p:spPr>
          <a:xfrm flipH="1" rot="10800000">
            <a:off x="3918612" y="3997037"/>
            <a:ext cx="798600" cy="798600"/>
          </a:xfrm>
          <a:prstGeom prst="triangle">
            <a:avLst>
              <a:gd fmla="val 50000" name="adj"/>
            </a:avLst>
          </a:prstGeom>
          <a:solidFill>
            <a:srgbClr val="7F7F7F"/>
          </a:solidFill>
          <a:ln>
            <a:noFill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/>
          <p:nvPr/>
        </p:nvSpPr>
        <p:spPr>
          <a:xfrm flipH="1" rot="10800000">
            <a:off x="4049995" y="4527875"/>
            <a:ext cx="535800" cy="608100"/>
          </a:xfrm>
          <a:prstGeom prst="triangle">
            <a:avLst>
              <a:gd fmla="val 50000" name="adj"/>
            </a:avLst>
          </a:prstGeom>
          <a:solidFill>
            <a:srgbClr val="7F7F7F"/>
          </a:solidFill>
          <a:ln>
            <a:noFill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44"/>
          <p:cNvSpPr/>
          <p:nvPr/>
        </p:nvSpPr>
        <p:spPr>
          <a:xfrm flipH="1" rot="10800000">
            <a:off x="4118273" y="5006625"/>
            <a:ext cx="399300" cy="525000"/>
          </a:xfrm>
          <a:prstGeom prst="triangle">
            <a:avLst>
              <a:gd fmla="val 50000" name="adj"/>
            </a:avLst>
          </a:prstGeom>
          <a:solidFill>
            <a:srgbClr val="7F7F7F"/>
          </a:solidFill>
          <a:ln>
            <a:noFill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/>
          <p:nvPr/>
        </p:nvSpPr>
        <p:spPr>
          <a:xfrm flipH="1" rot="10800000">
            <a:off x="5747437" y="2825325"/>
            <a:ext cx="338400" cy="399300"/>
          </a:xfrm>
          <a:prstGeom prst="triangle">
            <a:avLst>
              <a:gd fmla="val 51312" name="adj"/>
            </a:avLst>
          </a:prstGeom>
          <a:solidFill>
            <a:srgbClr val="7F7F7F"/>
          </a:solidFill>
          <a:ln>
            <a:noFill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46"/>
          <p:cNvSpPr/>
          <p:nvPr/>
        </p:nvSpPr>
        <p:spPr>
          <a:xfrm flipH="1" rot="10800000">
            <a:off x="5366575" y="2825325"/>
            <a:ext cx="338400" cy="399300"/>
          </a:xfrm>
          <a:prstGeom prst="triangle">
            <a:avLst>
              <a:gd fmla="val 51312" name="adj"/>
            </a:avLst>
          </a:prstGeom>
          <a:solidFill>
            <a:srgbClr val="7F7F7F"/>
          </a:solidFill>
          <a:ln>
            <a:noFill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 flipH="1" rot="10800000">
            <a:off x="2549950" y="2825325"/>
            <a:ext cx="338400" cy="399300"/>
          </a:xfrm>
          <a:prstGeom prst="triangle">
            <a:avLst>
              <a:gd fmla="val 51312" name="adj"/>
            </a:avLst>
          </a:prstGeom>
          <a:solidFill>
            <a:srgbClr val="7F7F7F"/>
          </a:solidFill>
          <a:ln>
            <a:noFill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48"/>
          <p:cNvSpPr/>
          <p:nvPr/>
        </p:nvSpPr>
        <p:spPr>
          <a:xfrm flipH="1" rot="10800000">
            <a:off x="2930825" y="2825325"/>
            <a:ext cx="338400" cy="399300"/>
          </a:xfrm>
          <a:prstGeom prst="triangle">
            <a:avLst>
              <a:gd fmla="val 51312" name="adj"/>
            </a:avLst>
          </a:prstGeom>
          <a:solidFill>
            <a:srgbClr val="7F7F7F"/>
          </a:solidFill>
          <a:ln>
            <a:noFill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