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7"/>
  </p:notesMasterIdLst>
  <p:sldIdLst>
    <p:sldId id="401" r:id="rId2"/>
    <p:sldId id="356" r:id="rId3"/>
    <p:sldId id="403" r:id="rId4"/>
    <p:sldId id="404" r:id="rId5"/>
    <p:sldId id="405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00" userDrawn="1">
          <p15:clr>
            <a:srgbClr val="A4A3A4"/>
          </p15:clr>
        </p15:guide>
        <p15:guide id="3" pos="1859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  <p15:guide id="5" pos="2540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1519" userDrawn="1">
          <p15:clr>
            <a:srgbClr val="A4A3A4"/>
          </p15:clr>
        </p15:guide>
        <p15:guide id="8" pos="1179" userDrawn="1">
          <p15:clr>
            <a:srgbClr val="A4A3A4"/>
          </p15:clr>
        </p15:guide>
        <p15:guide id="9" pos="3220" userDrawn="1">
          <p15:clr>
            <a:srgbClr val="A4A3A4"/>
          </p15:clr>
        </p15:guide>
        <p15:guide id="10" pos="3560" userDrawn="1">
          <p15:clr>
            <a:srgbClr val="A4A3A4"/>
          </p15:clr>
        </p15:guide>
        <p15:guide id="11" pos="3901" userDrawn="1">
          <p15:clr>
            <a:srgbClr val="A4A3A4"/>
          </p15:clr>
        </p15:guide>
        <p15:guide id="12" pos="4241" userDrawn="1">
          <p15:clr>
            <a:srgbClr val="A4A3A4"/>
          </p15:clr>
        </p15:guide>
        <p15:guide id="13" pos="4581" userDrawn="1">
          <p15:clr>
            <a:srgbClr val="A4A3A4"/>
          </p15:clr>
        </p15:guide>
        <p15:guide id="14" orient="horz" pos="459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  <p15:guide id="16" orient="horz" pos="2500" userDrawn="1">
          <p15:clr>
            <a:srgbClr val="A4A3A4"/>
          </p15:clr>
        </p15:guide>
        <p15:guide id="17" orient="horz" pos="2840" userDrawn="1">
          <p15:clr>
            <a:srgbClr val="A4A3A4"/>
          </p15:clr>
        </p15:guide>
        <p15:guide id="18" orient="horz" pos="3181" userDrawn="1">
          <p15:clr>
            <a:srgbClr val="A4A3A4"/>
          </p15:clr>
        </p15:guide>
        <p15:guide id="19" orient="horz" pos="3521" userDrawn="1">
          <p15:clr>
            <a:srgbClr val="A4A3A4"/>
          </p15:clr>
        </p15:guide>
        <p15:guide id="20" orient="horz" pos="1480" userDrawn="1">
          <p15:clr>
            <a:srgbClr val="A4A3A4"/>
          </p15:clr>
        </p15:guide>
        <p15:guide id="21" orient="horz" pos="1139" userDrawn="1">
          <p15:clr>
            <a:srgbClr val="A4A3A4"/>
          </p15:clr>
        </p15:guide>
        <p15:guide id="22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AF7"/>
    <a:srgbClr val="D0BDE8"/>
    <a:srgbClr val="2D2C2B"/>
    <a:srgbClr val="363636"/>
    <a:srgbClr val="47BDB7"/>
    <a:srgbClr val="F7BF49"/>
    <a:srgbClr val="F76B40"/>
    <a:srgbClr val="FF5D36"/>
    <a:srgbClr val="A2C9CB"/>
    <a:srgbClr val="E9D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8"/>
    <p:restoredTop sz="78822" autoAdjust="0"/>
  </p:normalViewPr>
  <p:slideViewPr>
    <p:cSldViewPr snapToGrid="0" snapToObjects="1">
      <p:cViewPr varScale="1">
        <p:scale>
          <a:sx n="104" d="100"/>
          <a:sy n="104" d="100"/>
        </p:scale>
        <p:origin x="576" y="200"/>
      </p:cViewPr>
      <p:guideLst>
        <p:guide orient="horz" pos="2160"/>
        <p:guide pos="2200"/>
        <p:guide pos="1859"/>
        <p:guide orient="horz" pos="1820"/>
        <p:guide pos="2540"/>
        <p:guide pos="2880"/>
        <p:guide pos="1519"/>
        <p:guide pos="1179"/>
        <p:guide pos="3220"/>
        <p:guide pos="3560"/>
        <p:guide pos="3901"/>
        <p:guide pos="4241"/>
        <p:guide pos="4581"/>
        <p:guide orient="horz" pos="459"/>
        <p:guide orient="horz" pos="3861"/>
        <p:guide orient="horz" pos="2500"/>
        <p:guide orient="horz" pos="2840"/>
        <p:guide orient="horz" pos="3181"/>
        <p:guide orient="horz" pos="3521"/>
        <p:guide orient="horz" pos="1480"/>
        <p:guide orient="horz" pos="1139"/>
        <p:guide orient="horz" pos="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4B274-A72A-BB46-A715-9277046C2472}" type="datetimeFigureOut">
              <a:rPr lang="en-US" smtClean="0"/>
              <a:t>7/30/16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B1867-F72D-7A41-8C88-AAF8D7E7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8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B1867-F72D-7A41-8C88-AAF8D7E7AC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5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841D-438B-954F-A4DF-5D9C2BFE580A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993-E2DA-6A4F-BA6A-43EEEA5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C758E-30DB-DD4E-9BAD-7BE1DD19B6CB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FF2B-6B52-334B-A370-B70DF07FD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t="15261" r="20648" b="15856"/>
          <a:stretch/>
        </p:blipFill>
        <p:spPr>
          <a:xfrm>
            <a:off x="904867" y="49427"/>
            <a:ext cx="7473015" cy="67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6841D-438B-954F-A4DF-5D9C2BFE580A}" type="datetimeFigureOut">
              <a:rPr lang="en-US" smtClean="0"/>
              <a:t>7/30/16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993-E2DA-6A4F-BA6A-43EEEA537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0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9" t="14372" r="20648" b="11861"/>
          <a:stretch/>
        </p:blipFill>
        <p:spPr>
          <a:xfrm>
            <a:off x="1332123" y="327455"/>
            <a:ext cx="6479755" cy="620309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100264" y="2600325"/>
            <a:ext cx="4843462" cy="1357313"/>
          </a:xfrm>
          <a:prstGeom prst="roundRect">
            <a:avLst>
              <a:gd name="adj" fmla="val 7402"/>
            </a:avLst>
          </a:prstGeom>
          <a:gradFill flip="none" rotWithShape="1">
            <a:gsLst>
              <a:gs pos="100000">
                <a:schemeClr val="accent4">
                  <a:lumMod val="20000"/>
                  <a:lumOff val="80000"/>
                  <a:alpha val="0"/>
                </a:schemeClr>
              </a:gs>
              <a:gs pos="0">
                <a:schemeClr val="bg1"/>
              </a:gs>
              <a:gs pos="70000">
                <a:schemeClr val="bg1">
                  <a:alpha val="47000"/>
                </a:schemeClr>
              </a:gs>
            </a:gsLst>
            <a:path path="rect">
              <a:fillToRect l="50000" t="50000" r="50000" b="50000"/>
            </a:path>
            <a:tileRect/>
          </a:gra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23641" y="2739272"/>
            <a:ext cx="21996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Century Gothic" charset="0"/>
                <a:ea typeface="Century Gothic" charset="0"/>
                <a:cs typeface="Century Gothic" charset="0"/>
              </a:rPr>
              <a:t>cross</a:t>
            </a:r>
            <a:endParaRPr lang="en-US" sz="6600" dirty="0">
              <a:latin typeface="Avenir Book" charset="0"/>
              <a:ea typeface="Avenir Book" charset="0"/>
              <a:cs typeface="Avenir Boo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57114" y="2853152"/>
            <a:ext cx="1201196" cy="880233"/>
            <a:chOff x="3492410" y="2851121"/>
            <a:chExt cx="1201196" cy="880233"/>
          </a:xfrm>
        </p:grpSpPr>
        <p:sp>
          <p:nvSpPr>
            <p:cNvPr id="7" name="Oval 6"/>
            <p:cNvSpPr/>
            <p:nvPr/>
          </p:nvSpPr>
          <p:spPr>
            <a:xfrm>
              <a:off x="4257281" y="3165419"/>
              <a:ext cx="251635" cy="25163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92410" y="2851121"/>
              <a:ext cx="1201196" cy="880233"/>
              <a:chOff x="763498" y="7137371"/>
              <a:chExt cx="1201196" cy="88023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rot="5400000">
                <a:off x="1014589" y="7400052"/>
                <a:ext cx="381158" cy="354870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 cap="rnd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 flipV="1">
                <a:off x="1014608" y="7400052"/>
                <a:ext cx="381120" cy="354870"/>
              </a:xfrm>
              <a:prstGeom prst="lin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76200" cap="rnd" cmpd="sng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/>
              <p:cNvSpPr/>
              <p:nvPr/>
            </p:nvSpPr>
            <p:spPr>
              <a:xfrm>
                <a:off x="763498" y="7137371"/>
                <a:ext cx="1201196" cy="880233"/>
              </a:xfrm>
              <a:prstGeom prst="roundRect">
                <a:avLst/>
              </a:prstGeom>
              <a:noFill/>
              <a:ln w="952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5232636" y="2739272"/>
            <a:ext cx="2289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latin typeface="Century Gothic" charset="0"/>
                <a:ea typeface="Century Gothic" charset="0"/>
                <a:cs typeface="Century Gothic" charset="0"/>
              </a:rPr>
              <a:t>point</a:t>
            </a:r>
            <a:endParaRPr lang="en-US" sz="6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/>
          <p:cNvSpPr/>
          <p:nvPr/>
        </p:nvSpPr>
        <p:spPr>
          <a:xfrm>
            <a:off x="7838132" y="3968750"/>
            <a:ext cx="1079500" cy="539750"/>
          </a:xfrm>
          <a:prstGeom prst="parallelogram">
            <a:avLst>
              <a:gd name="adj" fmla="val 9653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4770" y="1268413"/>
            <a:ext cx="539750" cy="5397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6782" y="2056679"/>
            <a:ext cx="541337" cy="5413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1341" y="2889250"/>
            <a:ext cx="539750" cy="523275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riangle 20"/>
          <p:cNvSpPr/>
          <p:nvPr/>
        </p:nvSpPr>
        <p:spPr>
          <a:xfrm>
            <a:off x="316130" y="3703759"/>
            <a:ext cx="1079500" cy="5397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314101" y="4521451"/>
            <a:ext cx="1081087" cy="1081087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 rot="16200000">
            <a:off x="7710425" y="1516133"/>
            <a:ext cx="1097565" cy="524862"/>
          </a:xfrm>
          <a:prstGeom prst="parallelogram">
            <a:avLst>
              <a:gd name="adj" fmla="val 10975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3"/>
          <p:cNvSpPr/>
          <p:nvPr/>
        </p:nvSpPr>
        <p:spPr>
          <a:xfrm rot="18034928">
            <a:off x="7762330" y="2594534"/>
            <a:ext cx="993754" cy="653770"/>
          </a:xfrm>
          <a:prstGeom prst="parallelogram">
            <a:avLst>
              <a:gd name="adj" fmla="val 4535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/>
          <p:cNvSpPr/>
          <p:nvPr/>
        </p:nvSpPr>
        <p:spPr>
          <a:xfrm>
            <a:off x="3492499" y="3952275"/>
            <a:ext cx="1079501" cy="1097563"/>
          </a:xfrm>
          <a:prstGeom prst="parallelogram">
            <a:avLst>
              <a:gd name="adj" fmla="val 4960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2500" y="2347912"/>
            <a:ext cx="2159000" cy="1604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12146" y="869145"/>
            <a:ext cx="798534" cy="7985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32588" y="3427413"/>
            <a:ext cx="1972" cy="524862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riangle 20"/>
          <p:cNvSpPr/>
          <p:nvPr/>
        </p:nvSpPr>
        <p:spPr>
          <a:xfrm>
            <a:off x="2951163" y="1268412"/>
            <a:ext cx="3241675" cy="10795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1750" y="1268412"/>
            <a:ext cx="539750" cy="21590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45311" y="3208048"/>
            <a:ext cx="399268" cy="3992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/>
          <p:cNvSpPr/>
          <p:nvPr/>
        </p:nvSpPr>
        <p:spPr>
          <a:xfrm rot="16200000">
            <a:off x="2160193" y="3137806"/>
            <a:ext cx="1079500" cy="539750"/>
          </a:xfrm>
          <a:prstGeom prst="triangle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6200000" flipV="1">
            <a:off x="2123146" y="3143985"/>
            <a:ext cx="1079500" cy="527393"/>
          </a:xfrm>
          <a:prstGeom prst="triangle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26593" y="5593031"/>
            <a:ext cx="37128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smtClean="0">
                <a:latin typeface="Century Gothic" charset="0"/>
                <a:ea typeface="Century Gothic" charset="0"/>
                <a:cs typeface="Century Gothic" charset="0"/>
              </a:rPr>
              <a:t>Example</a:t>
            </a:r>
            <a:endParaRPr lang="en-US" sz="6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Every corner must be on a grid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Circles must be centered on a </a:t>
            </a:r>
            <a:r>
              <a:rPr lang="en-US" dirty="0" err="1" smtClean="0"/>
              <a:t>gridpoint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Must fit inside 10 x 10 grid</a:t>
            </a:r>
          </a:p>
          <a:p>
            <a:endParaRPr lang="en-US" dirty="0"/>
          </a:p>
          <a:p>
            <a:r>
              <a:rPr lang="en-US" dirty="0" smtClean="0"/>
              <a:t>Shapes can overlap!</a:t>
            </a:r>
          </a:p>
          <a:p>
            <a:r>
              <a:rPr lang="en-US" dirty="0" smtClean="0"/>
              <a:t>Use yellow slider to change shape of triangles and parallelograms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all extra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Save as .</a:t>
            </a:r>
            <a:r>
              <a:rPr lang="en-US" dirty="0" err="1" smtClean="0"/>
              <a:t>pptx</a:t>
            </a:r>
            <a:r>
              <a:rPr lang="en-US" dirty="0" smtClean="0"/>
              <a:t> inside </a:t>
            </a:r>
            <a:r>
              <a:rPr lang="en-US" smtClean="0"/>
              <a:t>the levels/PowerPoint </a:t>
            </a:r>
            <a:r>
              <a:rPr lang="en-US" dirty="0" smtClean="0"/>
              <a:t>folder with a unique, descriptive name.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09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2015-11-25_MediaLab.potx</Template>
  <TotalTime>13689</TotalTime>
  <Words>64</Words>
  <Application>Microsoft Macintosh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Avenir Book</vt:lpstr>
      <vt:lpstr>Calibri</vt:lpstr>
      <vt:lpstr>Century Gothic</vt:lpstr>
      <vt:lpstr>ＭＳ Ｐゴシック</vt:lpstr>
      <vt:lpstr>Arial</vt:lpstr>
      <vt:lpstr>Custom Design</vt:lpstr>
      <vt:lpstr>PowerPoint Presentation</vt:lpstr>
      <vt:lpstr>PowerPoint Presentation</vt:lpstr>
      <vt:lpstr>PowerPoint Presentation</vt:lpstr>
      <vt:lpstr>Drawing Rules</vt:lpstr>
      <vt:lpstr>Saving Instructions</vt:lpstr>
    </vt:vector>
  </TitlesOfParts>
  <Company>Caltech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Lance Hayashida</dc:creator>
  <cp:lastModifiedBy>Microsoft Office User</cp:lastModifiedBy>
  <cp:revision>292</cp:revision>
  <cp:lastPrinted>2016-06-19T19:04:55Z</cp:lastPrinted>
  <dcterms:created xsi:type="dcterms:W3CDTF">2014-03-28T17:48:56Z</dcterms:created>
  <dcterms:modified xsi:type="dcterms:W3CDTF">2016-07-30T15:04:34Z</dcterms:modified>
</cp:coreProperties>
</file>