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3"/>
  </p:notesMasterIdLst>
  <p:sldIdLst>
    <p:sldId id="3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200" userDrawn="1">
          <p15:clr>
            <a:srgbClr val="A4A3A4"/>
          </p15:clr>
        </p15:guide>
        <p15:guide id="3" pos="1859" userDrawn="1">
          <p15:clr>
            <a:srgbClr val="A4A3A4"/>
          </p15:clr>
        </p15:guide>
        <p15:guide id="4" orient="horz" pos="1820" userDrawn="1">
          <p15:clr>
            <a:srgbClr val="A4A3A4"/>
          </p15:clr>
        </p15:guide>
        <p15:guide id="5" pos="2540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1519" userDrawn="1">
          <p15:clr>
            <a:srgbClr val="A4A3A4"/>
          </p15:clr>
        </p15:guide>
        <p15:guide id="8" pos="1179" userDrawn="1">
          <p15:clr>
            <a:srgbClr val="A4A3A4"/>
          </p15:clr>
        </p15:guide>
        <p15:guide id="9" pos="3220" userDrawn="1">
          <p15:clr>
            <a:srgbClr val="A4A3A4"/>
          </p15:clr>
        </p15:guide>
        <p15:guide id="10" pos="3560" userDrawn="1">
          <p15:clr>
            <a:srgbClr val="A4A3A4"/>
          </p15:clr>
        </p15:guide>
        <p15:guide id="11" pos="3901" userDrawn="1">
          <p15:clr>
            <a:srgbClr val="A4A3A4"/>
          </p15:clr>
        </p15:guide>
        <p15:guide id="12" pos="4241" userDrawn="1">
          <p15:clr>
            <a:srgbClr val="A4A3A4"/>
          </p15:clr>
        </p15:guide>
        <p15:guide id="13" pos="4581" userDrawn="1">
          <p15:clr>
            <a:srgbClr val="A4A3A4"/>
          </p15:clr>
        </p15:guide>
        <p15:guide id="14" orient="horz" pos="459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  <p15:guide id="16" orient="horz" pos="2500" userDrawn="1">
          <p15:clr>
            <a:srgbClr val="A4A3A4"/>
          </p15:clr>
        </p15:guide>
        <p15:guide id="17" orient="horz" pos="2840" userDrawn="1">
          <p15:clr>
            <a:srgbClr val="A4A3A4"/>
          </p15:clr>
        </p15:guide>
        <p15:guide id="18" orient="horz" pos="3181" userDrawn="1">
          <p15:clr>
            <a:srgbClr val="A4A3A4"/>
          </p15:clr>
        </p15:guide>
        <p15:guide id="19" orient="horz" pos="3521" userDrawn="1">
          <p15:clr>
            <a:srgbClr val="A4A3A4"/>
          </p15:clr>
        </p15:guide>
        <p15:guide id="20" orient="horz" pos="1480" userDrawn="1">
          <p15:clr>
            <a:srgbClr val="A4A3A4"/>
          </p15:clr>
        </p15:guide>
        <p15:guide id="21" orient="horz" pos="1139" userDrawn="1">
          <p15:clr>
            <a:srgbClr val="A4A3A4"/>
          </p15:clr>
        </p15:guide>
        <p15:guide id="22" orient="horz" pos="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AF7"/>
    <a:srgbClr val="D0BDE8"/>
    <a:srgbClr val="2D2C2B"/>
    <a:srgbClr val="363636"/>
    <a:srgbClr val="47BDB7"/>
    <a:srgbClr val="F7BF49"/>
    <a:srgbClr val="F76B40"/>
    <a:srgbClr val="FF5D36"/>
    <a:srgbClr val="A2C9CB"/>
    <a:srgbClr val="E9D7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58"/>
    <p:restoredTop sz="78822" autoAdjust="0"/>
  </p:normalViewPr>
  <p:slideViewPr>
    <p:cSldViewPr snapToGrid="0" snapToObjects="1">
      <p:cViewPr varScale="1">
        <p:scale>
          <a:sx n="116" d="100"/>
          <a:sy n="116" d="100"/>
        </p:scale>
        <p:origin x="-1578" y="-114"/>
      </p:cViewPr>
      <p:guideLst>
        <p:guide orient="horz" pos="2160"/>
        <p:guide orient="horz" pos="1820"/>
        <p:guide orient="horz" pos="459"/>
        <p:guide orient="horz" pos="3861"/>
        <p:guide orient="horz" pos="2500"/>
        <p:guide orient="horz" pos="2840"/>
        <p:guide orient="horz" pos="3181"/>
        <p:guide orient="horz" pos="3521"/>
        <p:guide orient="horz" pos="1480"/>
        <p:guide orient="horz" pos="1139"/>
        <p:guide orient="horz" pos="799"/>
        <p:guide pos="2200"/>
        <p:guide pos="1859"/>
        <p:guide pos="2540"/>
        <p:guide pos="2880"/>
        <p:guide pos="1519"/>
        <p:guide pos="1179"/>
        <p:guide pos="3220"/>
        <p:guide pos="3560"/>
        <p:guide pos="3901"/>
        <p:guide pos="4241"/>
        <p:guide pos="45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4B274-A72A-BB46-A715-9277046C2472}" type="datetimeFigureOut">
              <a:rPr lang="en-US" smtClean="0"/>
              <a:pPr/>
              <a:t>12-Aug-16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B1867-F72D-7A41-8C88-AAF8D7E7AC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018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841D-438B-954F-A4DF-5D9C2BFE580A}" type="datetimeFigureOut">
              <a:rPr lang="en-US" smtClean="0"/>
              <a:pPr/>
              <a:t>12-Aug-16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993-E2DA-6A4F-BA6A-43EEEA537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991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559" t="15261" r="20648" b="15856"/>
          <a:stretch/>
        </p:blipFill>
        <p:spPr>
          <a:xfrm>
            <a:off x="904867" y="49427"/>
            <a:ext cx="7473015" cy="67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566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6841D-438B-954F-A4DF-5D9C2BFE580A}" type="datetimeFigureOut">
              <a:rPr lang="en-US" smtClean="0"/>
              <a:pPr/>
              <a:t>12-Aug-16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3993-E2DA-6A4F-BA6A-43EEEA537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800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/>
          <p:cNvSpPr/>
          <p:nvPr/>
        </p:nvSpPr>
        <p:spPr>
          <a:xfrm>
            <a:off x="7838132" y="3968750"/>
            <a:ext cx="1079500" cy="539750"/>
          </a:xfrm>
          <a:prstGeom prst="parallelogram">
            <a:avLst>
              <a:gd name="adj" fmla="val 9653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4770" y="1268413"/>
            <a:ext cx="539750" cy="539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6782" y="2056679"/>
            <a:ext cx="541337" cy="5413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81341" y="2889250"/>
            <a:ext cx="539750" cy="52327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riangle 20"/>
          <p:cNvSpPr/>
          <p:nvPr/>
        </p:nvSpPr>
        <p:spPr>
          <a:xfrm>
            <a:off x="316130" y="3703759"/>
            <a:ext cx="1079500" cy="53975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314101" y="4521451"/>
            <a:ext cx="1081087" cy="1081087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 rot="16200000">
            <a:off x="7710425" y="1516133"/>
            <a:ext cx="1097565" cy="524862"/>
          </a:xfrm>
          <a:prstGeom prst="parallelogram">
            <a:avLst>
              <a:gd name="adj" fmla="val 10975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 rot="18034928">
            <a:off x="7762330" y="2594534"/>
            <a:ext cx="993754" cy="653770"/>
          </a:xfrm>
          <a:prstGeom prst="parallelogram">
            <a:avLst>
              <a:gd name="adj" fmla="val 4535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5449" y="1268413"/>
            <a:ext cx="1071091" cy="539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92422" y="1268413"/>
            <a:ext cx="1071091" cy="539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03263" y="2347912"/>
            <a:ext cx="539750" cy="16208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85949" y="2349500"/>
            <a:ext cx="539750" cy="1619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52672" y="1808163"/>
            <a:ext cx="539750" cy="539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25699" y="1808163"/>
            <a:ext cx="539750" cy="539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663513" y="1808163"/>
            <a:ext cx="539750" cy="539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65449" y="4521451"/>
            <a:ext cx="539750" cy="539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63513" y="3981701"/>
            <a:ext cx="539750" cy="539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25699" y="3981701"/>
            <a:ext cx="539750" cy="539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84013" y="5061201"/>
            <a:ext cx="539750" cy="539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512922" y="5062788"/>
            <a:ext cx="539750" cy="539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123763" y="4521451"/>
            <a:ext cx="539750" cy="539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036540" y="5600951"/>
            <a:ext cx="539750" cy="539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33422" y="2357737"/>
            <a:ext cx="539750" cy="16239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663513" y="2357738"/>
            <a:ext cx="539750" cy="16239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123763" y="1808163"/>
            <a:ext cx="539750" cy="27132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052672" y="2357738"/>
            <a:ext cx="539750" cy="32432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92422" y="1808163"/>
            <a:ext cx="539750" cy="32530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973172" y="2897488"/>
            <a:ext cx="539750" cy="16239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512922" y="1809750"/>
            <a:ext cx="539750" cy="32530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973172" y="1816559"/>
            <a:ext cx="539750" cy="5107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58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2015-11-25_MediaLab.potx</Template>
  <TotalTime>13724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Design</vt:lpstr>
      <vt:lpstr>Slide 1</vt:lpstr>
    </vt:vector>
  </TitlesOfParts>
  <Company>Caltech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 Hayashida</dc:creator>
  <cp:lastModifiedBy>Micky</cp:lastModifiedBy>
  <cp:revision>302</cp:revision>
  <cp:lastPrinted>2016-06-19T19:04:55Z</cp:lastPrinted>
  <dcterms:created xsi:type="dcterms:W3CDTF">2014-03-28T17:48:56Z</dcterms:created>
  <dcterms:modified xsi:type="dcterms:W3CDTF">2016-08-12T02:37:48Z</dcterms:modified>
</cp:coreProperties>
</file>