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Dagger’s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1/31/2021						Today:  2/7/2021	7:30 AM EST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5/23/2021				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55 Commits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24CED-C6D4-4171-9C15-941D20E8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2" y="160338"/>
            <a:ext cx="4508091" cy="33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F453C6-95BA-4E8B-973A-A10BA2A7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33" y="160337"/>
            <a:ext cx="4508092" cy="338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BBFC7-842D-43D9-90EF-7CF96A939C9D}"/>
              </a:ext>
            </a:extLst>
          </p:cNvPr>
          <p:cNvCxnSpPr/>
          <p:nvPr/>
        </p:nvCxnSpPr>
        <p:spPr>
          <a:xfrm>
            <a:off x="5874327" y="1850871"/>
            <a:ext cx="1172585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Kyle Knutson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Tile Editor, and added new features</a:t>
            </a:r>
          </a:p>
          <a:p>
            <a:r>
              <a:rPr lang="en-US" dirty="0"/>
              <a:t>Created the Color Palette</a:t>
            </a:r>
          </a:p>
          <a:p>
            <a:r>
              <a:rPr lang="en-US" dirty="0"/>
              <a:t>Developed the Pixel Art Style (25 by 25) then stretched to (50 by 50)</a:t>
            </a:r>
          </a:p>
          <a:p>
            <a:r>
              <a:rPr lang="en-US" dirty="0"/>
              <a:t>Added Custom Text to Graphics Common</a:t>
            </a:r>
          </a:p>
          <a:p>
            <a:r>
              <a:rPr lang="en-US" dirty="0"/>
              <a:t>Created Dungeon Sprite Sheet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08827F9-47FD-4501-A396-EB838AE74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3"/>
          <a:stretch/>
        </p:blipFill>
        <p:spPr>
          <a:xfrm>
            <a:off x="2589212" y="4476750"/>
            <a:ext cx="4762500" cy="209822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50B593C-3EC7-4C18-A326-FBC2A0664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3429000"/>
            <a:ext cx="1529896" cy="3059792"/>
          </a:xfrm>
          <a:prstGeom prst="rect">
            <a:avLst/>
          </a:prstGeom>
        </p:spPr>
      </p:pic>
      <p:pic>
        <p:nvPicPr>
          <p:cNvPr id="9" name="Picture 8" descr="A picture containing text, toy, doll, clipart&#10;&#10;Description automatically generated">
            <a:extLst>
              <a:ext uri="{FF2B5EF4-FFF2-40B4-BE49-F238E27FC236}">
                <a16:creationId xmlns:a16="http://schemas.microsoft.com/office/drawing/2014/main" id="{AE65817A-D54E-479F-B699-F3B9765E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10" y="4608512"/>
            <a:ext cx="1834696" cy="18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Tylor Allison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Asset System, Property Tables, Sketch Code, Sprite Sheet</a:t>
            </a:r>
          </a:p>
          <a:p>
            <a:r>
              <a:rPr lang="en-US" dirty="0"/>
              <a:t>Code Cleanup</a:t>
            </a:r>
          </a:p>
          <a:p>
            <a:r>
              <a:rPr lang="en-US" dirty="0"/>
              <a:t>Added Level Class</a:t>
            </a:r>
          </a:p>
          <a:p>
            <a:r>
              <a:rPr lang="en-US" dirty="0"/>
              <a:t>Support code for interacting with double space Tiles</a:t>
            </a:r>
          </a:p>
          <a:p>
            <a:r>
              <a:rPr lang="en-US" dirty="0"/>
              <a:t>Added Player Sprite</a:t>
            </a:r>
          </a:p>
          <a:p>
            <a:r>
              <a:rPr lang="en-US" dirty="0"/>
              <a:t>Updated Collision Code</a:t>
            </a:r>
          </a:p>
          <a:p>
            <a:r>
              <a:rPr lang="en-US" dirty="0"/>
              <a:t>Fixed Heart display</a:t>
            </a:r>
          </a:p>
          <a:p>
            <a:r>
              <a:rPr lang="en-US" dirty="0"/>
              <a:t>Added Animation Class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93A3D1-F1DC-499D-9814-598EA20AC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9" b="86195"/>
          <a:stretch/>
        </p:blipFill>
        <p:spPr>
          <a:xfrm>
            <a:off x="5919676" y="4022411"/>
            <a:ext cx="5584936" cy="28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Vince McKeown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Pathfinding modification</a:t>
            </a:r>
          </a:p>
          <a:p>
            <a:r>
              <a:rPr lang="en-US" dirty="0"/>
              <a:t>Player can interact with objects</a:t>
            </a:r>
          </a:p>
          <a:p>
            <a:r>
              <a:rPr lang="en-US" dirty="0"/>
              <a:t>Player can open treasure chests and added player’s gold</a:t>
            </a:r>
          </a:p>
          <a:p>
            <a:r>
              <a:rPr lang="en-US" dirty="0"/>
              <a:t>Code Cleanup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B0315-3D1C-43E4-9CD3-7EDE84361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8"/>
          <a:stretch/>
        </p:blipFill>
        <p:spPr>
          <a:xfrm>
            <a:off x="10109200" y="5098373"/>
            <a:ext cx="1225421" cy="1135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2A6BD-CB65-4AE9-8464-B56BF99D5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093"/>
          <a:stretch/>
        </p:blipFill>
        <p:spPr>
          <a:xfrm>
            <a:off x="6689789" y="5098372"/>
            <a:ext cx="1198182" cy="1135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56FF5-0DBA-4C00-9189-421AEDA57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093"/>
          <a:stretch/>
        </p:blipFill>
        <p:spPr>
          <a:xfrm>
            <a:off x="8414735" y="5098372"/>
            <a:ext cx="1198182" cy="11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1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3477</TotalTime>
  <Words>154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Dagger’s Gate</vt:lpstr>
      <vt:lpstr>Contributors this week: Kyle Knutson</vt:lpstr>
      <vt:lpstr>Contributors this week: Tylor Allison</vt:lpstr>
      <vt:lpstr>Contributors this week: Vince McKeown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34</cp:revision>
  <dcterms:created xsi:type="dcterms:W3CDTF">2019-01-24T16:37:07Z</dcterms:created>
  <dcterms:modified xsi:type="dcterms:W3CDTF">2021-02-07T12:56:57Z</dcterms:modified>
</cp:coreProperties>
</file>