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 McKeown" userId="31f1b572cc8f689e" providerId="LiveId" clId="{6E0B9BAB-A712-4F03-9B3F-31FA75400069}"/>
    <pc:docChg chg="custSel addSld modSld sldOrd">
      <pc:chgData name="Vince McKeown" userId="31f1b572cc8f689e" providerId="LiveId" clId="{6E0B9BAB-A712-4F03-9B3F-31FA75400069}" dt="2021-04-25T20:57:02.283" v="342"/>
      <pc:docMkLst>
        <pc:docMk/>
      </pc:docMkLst>
      <pc:sldChg chg="modSp mod">
        <pc:chgData name="Vince McKeown" userId="31f1b572cc8f689e" providerId="LiveId" clId="{6E0B9BAB-A712-4F03-9B3F-31FA75400069}" dt="2021-04-25T20:52:35.387" v="37" actId="20577"/>
        <pc:sldMkLst>
          <pc:docMk/>
          <pc:sldMk cId="2848627276" sldId="259"/>
        </pc:sldMkLst>
        <pc:spChg chg="mod">
          <ac:chgData name="Vince McKeown" userId="31f1b572cc8f689e" providerId="LiveId" clId="{6E0B9BAB-A712-4F03-9B3F-31FA75400069}" dt="2021-04-25T20:52:35.387" v="37" actId="20577"/>
          <ac:spMkLst>
            <pc:docMk/>
            <pc:sldMk cId="2848627276" sldId="259"/>
            <ac:spMk id="3" creationId="{303A8E70-09FF-44FF-88DC-18359B7BD89F}"/>
          </ac:spMkLst>
        </pc:spChg>
      </pc:sldChg>
      <pc:sldChg chg="modSp mod">
        <pc:chgData name="Vince McKeown" userId="31f1b572cc8f689e" providerId="LiveId" clId="{6E0B9BAB-A712-4F03-9B3F-31FA75400069}" dt="2021-04-25T20:55:57.902" v="238" actId="20577"/>
        <pc:sldMkLst>
          <pc:docMk/>
          <pc:sldMk cId="178650098" sldId="260"/>
        </pc:sldMkLst>
        <pc:spChg chg="mod">
          <ac:chgData name="Vince McKeown" userId="31f1b572cc8f689e" providerId="LiveId" clId="{6E0B9BAB-A712-4F03-9B3F-31FA75400069}" dt="2021-04-25T20:55:57.902" v="238" actId="20577"/>
          <ac:spMkLst>
            <pc:docMk/>
            <pc:sldMk cId="178650098" sldId="260"/>
            <ac:spMk id="3" creationId="{00000000-0000-0000-0000-000000000000}"/>
          </ac:spMkLst>
        </pc:spChg>
      </pc:sldChg>
      <pc:sldChg chg="modSp add mod">
        <pc:chgData name="Vince McKeown" userId="31f1b572cc8f689e" providerId="LiveId" clId="{6E0B9BAB-A712-4F03-9B3F-31FA75400069}" dt="2021-04-25T20:54:26.380" v="71" actId="20577"/>
        <pc:sldMkLst>
          <pc:docMk/>
          <pc:sldMk cId="1167677238" sldId="261"/>
        </pc:sldMkLst>
        <pc:spChg chg="mod">
          <ac:chgData name="Vince McKeown" userId="31f1b572cc8f689e" providerId="LiveId" clId="{6E0B9BAB-A712-4F03-9B3F-31FA75400069}" dt="2021-04-25T20:54:18.843" v="57" actId="20577"/>
          <ac:spMkLst>
            <pc:docMk/>
            <pc:sldMk cId="1167677238" sldId="261"/>
            <ac:spMk id="2" creationId="{00000000-0000-0000-0000-000000000000}"/>
          </ac:spMkLst>
        </pc:spChg>
        <pc:spChg chg="mod">
          <ac:chgData name="Vince McKeown" userId="31f1b572cc8f689e" providerId="LiveId" clId="{6E0B9BAB-A712-4F03-9B3F-31FA75400069}" dt="2021-04-25T20:54:26.380" v="71" actId="20577"/>
          <ac:spMkLst>
            <pc:docMk/>
            <pc:sldMk cId="1167677238" sldId="261"/>
            <ac:spMk id="3" creationId="{303A8E70-09FF-44FF-88DC-18359B7BD89F}"/>
          </ac:spMkLst>
        </pc:spChg>
      </pc:sldChg>
      <pc:sldChg chg="modSp add mod ord">
        <pc:chgData name="Vince McKeown" userId="31f1b572cc8f689e" providerId="LiveId" clId="{6E0B9BAB-A712-4F03-9B3F-31FA75400069}" dt="2021-04-25T20:57:02.283" v="342"/>
        <pc:sldMkLst>
          <pc:docMk/>
          <pc:sldMk cId="781943372" sldId="262"/>
        </pc:sldMkLst>
        <pc:spChg chg="mod">
          <ac:chgData name="Vince McKeown" userId="31f1b572cc8f689e" providerId="LiveId" clId="{6E0B9BAB-A712-4F03-9B3F-31FA75400069}" dt="2021-04-25T20:56:12.797" v="252" actId="20577"/>
          <ac:spMkLst>
            <pc:docMk/>
            <pc:sldMk cId="781943372" sldId="262"/>
            <ac:spMk id="2" creationId="{00000000-0000-0000-0000-000000000000}"/>
          </ac:spMkLst>
        </pc:spChg>
        <pc:spChg chg="mod">
          <ac:chgData name="Vince McKeown" userId="31f1b572cc8f689e" providerId="LiveId" clId="{6E0B9BAB-A712-4F03-9B3F-31FA75400069}" dt="2021-04-25T20:56:57.647" v="340" actId="5793"/>
          <ac:spMkLst>
            <pc:docMk/>
            <pc:sldMk cId="781943372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Dagger’s Gate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1/31/2021						Today:  4/25/2021	4:00 PM EST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5/23/2021				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381 Commits total,  Week 11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BBFC7-842D-43D9-90EF-7CF96A939C9D}"/>
              </a:ext>
            </a:extLst>
          </p:cNvPr>
          <p:cNvCxnSpPr/>
          <p:nvPr/>
        </p:nvCxnSpPr>
        <p:spPr>
          <a:xfrm>
            <a:off x="5874327" y="1850871"/>
            <a:ext cx="1172585" cy="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1D8C83A4-A30D-42EF-ADA2-C0FCF0D3A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89" y="359107"/>
            <a:ext cx="4590705" cy="344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5F61F86-908D-4E76-A33C-208FA7CE2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917" y="359106"/>
            <a:ext cx="4590687" cy="344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0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Contributors this week:</a:t>
            </a:r>
            <a:br>
              <a:rPr lang="en-US" sz="4000">
                <a:solidFill>
                  <a:srgbClr val="FEFFFF"/>
                </a:solidFill>
              </a:rPr>
            </a:br>
            <a:r>
              <a:rPr lang="en-US" sz="4000">
                <a:solidFill>
                  <a:srgbClr val="FEFFFF"/>
                </a:solidFill>
              </a:rPr>
              <a:t>Kyle Knutson</a:t>
            </a:r>
          </a:p>
        </p:txBody>
      </p:sp>
      <p:sp>
        <p:nvSpPr>
          <p:cNvPr id="22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E94DBD6-A3B7-4CB8-AD53-00CE6BE2B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97382" cy="32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8F1A9A-D4E4-46FC-9BBD-AA06E0DB49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A8E70-09FF-44FF-88DC-18359B7BD89F}"/>
              </a:ext>
            </a:extLst>
          </p:cNvPr>
          <p:cNvSpPr txBox="1"/>
          <p:nvPr/>
        </p:nvSpPr>
        <p:spPr>
          <a:xfrm>
            <a:off x="5404022" y="921680"/>
            <a:ext cx="540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Chill music when in the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2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Contributors this week:</a:t>
            </a:r>
            <a:br>
              <a:rPr lang="en-US" dirty="0"/>
            </a:br>
            <a:r>
              <a:rPr lang="en-US" dirty="0"/>
              <a:t>Vince McKeown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5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US" dirty="0"/>
              <a:t>Added Alchemist NPC</a:t>
            </a:r>
          </a:p>
          <a:p>
            <a:r>
              <a:rPr lang="en-US" dirty="0"/>
              <a:t>Added Church Altar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4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0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Contributors this week:</a:t>
            </a:r>
            <a:br>
              <a:rPr lang="en-US" sz="4000" dirty="0">
                <a:solidFill>
                  <a:srgbClr val="FEFFFF"/>
                </a:solidFill>
              </a:rPr>
            </a:br>
            <a:r>
              <a:rPr lang="en-US" sz="4000" dirty="0">
                <a:solidFill>
                  <a:srgbClr val="FEFFFF"/>
                </a:solidFill>
              </a:rPr>
              <a:t>B4ttleCat</a:t>
            </a:r>
          </a:p>
        </p:txBody>
      </p:sp>
      <p:sp>
        <p:nvSpPr>
          <p:cNvPr id="22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E94DBD6-A3B7-4CB8-AD53-00CE6BE2B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97382" cy="32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8F1A9A-D4E4-46FC-9BBD-AA06E0DB49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A8E70-09FF-44FF-88DC-18359B7BD89F}"/>
              </a:ext>
            </a:extLst>
          </p:cNvPr>
          <p:cNvSpPr txBox="1"/>
          <p:nvPr/>
        </p:nvSpPr>
        <p:spPr>
          <a:xfrm>
            <a:off x="5404022" y="921680"/>
            <a:ext cx="540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Broken 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7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Contributors this week:</a:t>
            </a:r>
            <a:br>
              <a:rPr lang="en-US" dirty="0"/>
            </a:br>
            <a:r>
              <a:rPr lang="en-US" dirty="0"/>
              <a:t>Tylor Allison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5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US" dirty="0"/>
              <a:t>Added Village Elder</a:t>
            </a:r>
          </a:p>
          <a:p>
            <a:r>
              <a:rPr lang="en-US" dirty="0"/>
              <a:t>UI Fader</a:t>
            </a:r>
          </a:p>
          <a:p>
            <a:r>
              <a:rPr lang="en-US" dirty="0"/>
              <a:t>Story Line – Intro</a:t>
            </a:r>
          </a:p>
          <a:p>
            <a:r>
              <a:rPr lang="en-US" dirty="0"/>
              <a:t>Story Line – First Quest</a:t>
            </a:r>
          </a:p>
          <a:p>
            <a:r>
              <a:rPr lang="en-US" dirty="0"/>
              <a:t>Artwork for Church Interior/Exterior</a:t>
            </a:r>
          </a:p>
          <a:p>
            <a:r>
              <a:rPr lang="en-US" dirty="0"/>
              <a:t>Expanded Town to include church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00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14295</TotalTime>
  <Words>110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Dagger’s Gate</vt:lpstr>
      <vt:lpstr>Contributors this week: Kyle Knutson</vt:lpstr>
      <vt:lpstr>Contributors this week: Vince McKeown</vt:lpstr>
      <vt:lpstr>Contributors this week: B4ttleCat</vt:lpstr>
      <vt:lpstr>Contributors this week: Tylor Allison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38</cp:revision>
  <dcterms:created xsi:type="dcterms:W3CDTF">2019-01-24T16:37:07Z</dcterms:created>
  <dcterms:modified xsi:type="dcterms:W3CDTF">2021-04-25T20:57:10Z</dcterms:modified>
</cp:coreProperties>
</file>