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4E37D-70FD-4C21-B8A2-BCB10CBCA044}" v="17" dt="2021-02-28T20:49:01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 McKeown" userId="31f1b572cc8f689e" providerId="LiveId" clId="{37F4E37D-70FD-4C21-B8A2-BCB10CBCA044}"/>
    <pc:docChg chg="undo custSel addSld modSld">
      <pc:chgData name="Vince McKeown" userId="31f1b572cc8f689e" providerId="LiveId" clId="{37F4E37D-70FD-4C21-B8A2-BCB10CBCA044}" dt="2021-02-28T20:51:08.029" v="287" actId="20577"/>
      <pc:docMkLst>
        <pc:docMk/>
      </pc:docMkLst>
      <pc:sldChg chg="addSp delSp modSp mod">
        <pc:chgData name="Vince McKeown" userId="31f1b572cc8f689e" providerId="LiveId" clId="{37F4E37D-70FD-4C21-B8A2-BCB10CBCA044}" dt="2021-02-28T20:41:35.399" v="46" actId="14100"/>
        <pc:sldMkLst>
          <pc:docMk/>
          <pc:sldMk cId="4214349629" sldId="256"/>
        </pc:sldMkLst>
        <pc:spChg chg="mod">
          <ac:chgData name="Vince McKeown" userId="31f1b572cc8f689e" providerId="LiveId" clId="{37F4E37D-70FD-4C21-B8A2-BCB10CBCA044}" dt="2021-02-28T20:32:30.153" v="7" actId="20577"/>
          <ac:spMkLst>
            <pc:docMk/>
            <pc:sldMk cId="4214349629" sldId="256"/>
            <ac:spMk id="3" creationId="{00000000-0000-0000-0000-000000000000}"/>
          </ac:spMkLst>
        </pc:spChg>
        <pc:picChg chg="del">
          <ac:chgData name="Vince McKeown" userId="31f1b572cc8f689e" providerId="LiveId" clId="{37F4E37D-70FD-4C21-B8A2-BCB10CBCA044}" dt="2021-02-28T20:40:54.184" v="38" actId="478"/>
          <ac:picMkLst>
            <pc:docMk/>
            <pc:sldMk cId="4214349629" sldId="256"/>
            <ac:picMk id="4" creationId="{39B7D547-5AD8-4F6C-9AB6-BA9F088277EA}"/>
          </ac:picMkLst>
        </pc:picChg>
        <pc:picChg chg="mod">
          <ac:chgData name="Vince McKeown" userId="31f1b572cc8f689e" providerId="LiveId" clId="{37F4E37D-70FD-4C21-B8A2-BCB10CBCA044}" dt="2021-02-28T20:41:19.041" v="42" actId="14100"/>
          <ac:picMkLst>
            <pc:docMk/>
            <pc:sldMk cId="4214349629" sldId="256"/>
            <ac:picMk id="1026" creationId="{F21202B4-B7F9-4CCA-92D5-FF326A9DB9F5}"/>
          </ac:picMkLst>
        </pc:picChg>
        <pc:picChg chg="del">
          <ac:chgData name="Vince McKeown" userId="31f1b572cc8f689e" providerId="LiveId" clId="{37F4E37D-70FD-4C21-B8A2-BCB10CBCA044}" dt="2021-02-28T20:40:56.464" v="39" actId="478"/>
          <ac:picMkLst>
            <pc:docMk/>
            <pc:sldMk cId="4214349629" sldId="256"/>
            <ac:picMk id="1028" creationId="{5DF453C6-95BA-4E8B-973A-A10BA2A71258}"/>
          </ac:picMkLst>
        </pc:picChg>
        <pc:picChg chg="add mod">
          <ac:chgData name="Vince McKeown" userId="31f1b572cc8f689e" providerId="LiveId" clId="{37F4E37D-70FD-4C21-B8A2-BCB10CBCA044}" dt="2021-02-28T20:41:35.399" v="46" actId="14100"/>
          <ac:picMkLst>
            <pc:docMk/>
            <pc:sldMk cId="4214349629" sldId="256"/>
            <ac:picMk id="2050" creationId="{8F9BC333-EBE7-48BE-BBFF-DC8C29FB3032}"/>
          </ac:picMkLst>
        </pc:picChg>
      </pc:sldChg>
      <pc:sldChg chg="addSp delSp modSp mod">
        <pc:chgData name="Vince McKeown" userId="31f1b572cc8f689e" providerId="LiveId" clId="{37F4E37D-70FD-4C21-B8A2-BCB10CBCA044}" dt="2021-02-28T20:40:45.417" v="37" actId="27614"/>
        <pc:sldMkLst>
          <pc:docMk/>
          <pc:sldMk cId="2848627276" sldId="259"/>
        </pc:sldMkLst>
        <pc:spChg chg="mod">
          <ac:chgData name="Vince McKeown" userId="31f1b572cc8f689e" providerId="LiveId" clId="{37F4E37D-70FD-4C21-B8A2-BCB10CBCA044}" dt="2021-02-28T20:40:11.286" v="30" actId="26606"/>
          <ac:spMkLst>
            <pc:docMk/>
            <pc:sldMk cId="2848627276" sldId="259"/>
            <ac:spMk id="2" creationId="{00000000-0000-0000-0000-000000000000}"/>
          </ac:spMkLst>
        </pc:spChg>
        <pc:spChg chg="add del mod">
          <ac:chgData name="Vince McKeown" userId="31f1b572cc8f689e" providerId="LiveId" clId="{37F4E37D-70FD-4C21-B8A2-BCB10CBCA044}" dt="2021-02-28T20:37:48.126" v="23" actId="478"/>
          <ac:spMkLst>
            <pc:docMk/>
            <pc:sldMk cId="2848627276" sldId="259"/>
            <ac:spMk id="5" creationId="{50F40C39-9185-4FE3-9E07-471F255DF2EE}"/>
          </ac:spMkLst>
        </pc:spChg>
        <pc:spChg chg="del">
          <ac:chgData name="Vince McKeown" userId="31f1b572cc8f689e" providerId="LiveId" clId="{37F4E37D-70FD-4C21-B8A2-BCB10CBCA044}" dt="2021-02-28T20:37:43.192" v="22" actId="478"/>
          <ac:spMkLst>
            <pc:docMk/>
            <pc:sldMk cId="2848627276" sldId="259"/>
            <ac:spMk id="7" creationId="{FD3A34E4-9E5D-492A-98A6-CF10D3702E7C}"/>
          </ac:spMkLst>
        </pc:spChg>
        <pc:spChg chg="add del mod">
          <ac:chgData name="Vince McKeown" userId="31f1b572cc8f689e" providerId="LiveId" clId="{37F4E37D-70FD-4C21-B8A2-BCB10CBCA044}" dt="2021-02-28T20:37:53.622" v="25"/>
          <ac:spMkLst>
            <pc:docMk/>
            <pc:sldMk cId="2848627276" sldId="259"/>
            <ac:spMk id="8" creationId="{C658BFBB-DD74-4D57-BFCF-E66694819EC2}"/>
          </ac:spMkLst>
        </pc:spChg>
        <pc:spChg chg="add del mod">
          <ac:chgData name="Vince McKeown" userId="31f1b572cc8f689e" providerId="LiveId" clId="{37F4E37D-70FD-4C21-B8A2-BCB10CBCA044}" dt="2021-02-28T20:40:23.337" v="32"/>
          <ac:spMkLst>
            <pc:docMk/>
            <pc:sldMk cId="2848627276" sldId="259"/>
            <ac:spMk id="10" creationId="{1FD2D436-3DB3-4104-909E-6D642E138E1A}"/>
          </ac:spMkLst>
        </pc:spChg>
        <pc:spChg chg="del">
          <ac:chgData name="Vince McKeown" userId="31f1b572cc8f689e" providerId="LiveId" clId="{37F4E37D-70FD-4C21-B8A2-BCB10CBCA044}" dt="2021-02-28T20:40:11.286" v="30" actId="26606"/>
          <ac:spMkLst>
            <pc:docMk/>
            <pc:sldMk cId="2848627276" sldId="259"/>
            <ac:spMk id="16" creationId="{1A44C337-3893-4B29-A265-B1329150B6AA}"/>
          </ac:spMkLst>
        </pc:spChg>
        <pc:spChg chg="del">
          <ac:chgData name="Vince McKeown" userId="31f1b572cc8f689e" providerId="LiveId" clId="{37F4E37D-70FD-4C21-B8A2-BCB10CBCA044}" dt="2021-02-28T20:40:11.286" v="30" actId="26606"/>
          <ac:spMkLst>
            <pc:docMk/>
            <pc:sldMk cId="2848627276" sldId="259"/>
            <ac:spMk id="46" creationId="{AA5CD610-ED7C-4CED-A9A1-174432C88AF8}"/>
          </ac:spMkLst>
        </pc:spChg>
        <pc:spChg chg="del">
          <ac:chgData name="Vince McKeown" userId="31f1b572cc8f689e" providerId="LiveId" clId="{37F4E37D-70FD-4C21-B8A2-BCB10CBCA044}" dt="2021-02-28T20:40:11.286" v="30" actId="26606"/>
          <ac:spMkLst>
            <pc:docMk/>
            <pc:sldMk cId="2848627276" sldId="259"/>
            <ac:spMk id="48" creationId="{0C4379BF-8C7A-480A-BC36-DA55D92A9356}"/>
          </ac:spMkLst>
        </pc:spChg>
        <pc:spChg chg="add del">
          <ac:chgData name="Vince McKeown" userId="31f1b572cc8f689e" providerId="LiveId" clId="{37F4E37D-70FD-4C21-B8A2-BCB10CBCA044}" dt="2021-02-28T20:40:28.611" v="36" actId="26606"/>
          <ac:spMkLst>
            <pc:docMk/>
            <pc:sldMk cId="2848627276" sldId="259"/>
            <ac:spMk id="81" creationId="{1996130F-9AB5-4DE9-8574-3AF891C5C172}"/>
          </ac:spMkLst>
        </pc:spChg>
        <pc:spChg chg="add del">
          <ac:chgData name="Vince McKeown" userId="31f1b572cc8f689e" providerId="LiveId" clId="{37F4E37D-70FD-4C21-B8A2-BCB10CBCA044}" dt="2021-02-28T20:40:28.611" v="36" actId="26606"/>
          <ac:spMkLst>
            <pc:docMk/>
            <pc:sldMk cId="2848627276" sldId="259"/>
            <ac:spMk id="83" creationId="{3623DEAC-F39C-45D6-86DC-1033F6429528}"/>
          </ac:spMkLst>
        </pc:spChg>
        <pc:spChg chg="add del">
          <ac:chgData name="Vince McKeown" userId="31f1b572cc8f689e" providerId="LiveId" clId="{37F4E37D-70FD-4C21-B8A2-BCB10CBCA044}" dt="2021-02-28T20:40:28.611" v="36" actId="26606"/>
          <ac:spMkLst>
            <pc:docMk/>
            <pc:sldMk cId="2848627276" sldId="259"/>
            <ac:spMk id="85" creationId="{CADF4631-3C8F-45EE-8D19-4D3E8426B34A}"/>
          </ac:spMkLst>
        </pc:spChg>
        <pc:spChg chg="add del">
          <ac:chgData name="Vince McKeown" userId="31f1b572cc8f689e" providerId="LiveId" clId="{37F4E37D-70FD-4C21-B8A2-BCB10CBCA044}" dt="2021-02-28T20:40:28.611" v="36" actId="26606"/>
          <ac:spMkLst>
            <pc:docMk/>
            <pc:sldMk cId="2848627276" sldId="259"/>
            <ac:spMk id="115" creationId="{46FA917F-43A3-4FA3-A085-59D0DC397EFA}"/>
          </ac:spMkLst>
        </pc:spChg>
        <pc:spChg chg="add del">
          <ac:chgData name="Vince McKeown" userId="31f1b572cc8f689e" providerId="LiveId" clId="{37F4E37D-70FD-4C21-B8A2-BCB10CBCA044}" dt="2021-02-28T20:40:28.611" v="36" actId="26606"/>
          <ac:spMkLst>
            <pc:docMk/>
            <pc:sldMk cId="2848627276" sldId="259"/>
            <ac:spMk id="117" creationId="{9CBF007B-8C8C-4F79-B037-9F4C61F9F954}"/>
          </ac:spMkLst>
        </pc:spChg>
        <pc:spChg chg="add">
          <ac:chgData name="Vince McKeown" userId="31f1b572cc8f689e" providerId="LiveId" clId="{37F4E37D-70FD-4C21-B8A2-BCB10CBCA044}" dt="2021-02-28T20:40:28.611" v="36" actId="26606"/>
          <ac:spMkLst>
            <pc:docMk/>
            <pc:sldMk cId="2848627276" sldId="259"/>
            <ac:spMk id="150" creationId="{A84F153B-2093-4171-BD2D-1631695C9B80}"/>
          </ac:spMkLst>
        </pc:spChg>
        <pc:spChg chg="add">
          <ac:chgData name="Vince McKeown" userId="31f1b572cc8f689e" providerId="LiveId" clId="{37F4E37D-70FD-4C21-B8A2-BCB10CBCA044}" dt="2021-02-28T20:40:28.611" v="36" actId="26606"/>
          <ac:spMkLst>
            <pc:docMk/>
            <pc:sldMk cId="2848627276" sldId="259"/>
            <ac:spMk id="152" creationId="{DB5BC99D-7BEA-4F13-B82B-A956E2D097CA}"/>
          </ac:spMkLst>
        </pc:spChg>
        <pc:spChg chg="add">
          <ac:chgData name="Vince McKeown" userId="31f1b572cc8f689e" providerId="LiveId" clId="{37F4E37D-70FD-4C21-B8A2-BCB10CBCA044}" dt="2021-02-28T20:40:28.611" v="36" actId="26606"/>
          <ac:spMkLst>
            <pc:docMk/>
            <pc:sldMk cId="2848627276" sldId="259"/>
            <ac:spMk id="154" creationId="{04FFCB0A-A21A-4D0F-AE1C-6EC8ED79A83F}"/>
          </ac:spMkLst>
        </pc:spChg>
        <pc:spChg chg="add">
          <ac:chgData name="Vince McKeown" userId="31f1b572cc8f689e" providerId="LiveId" clId="{37F4E37D-70FD-4C21-B8A2-BCB10CBCA044}" dt="2021-02-28T20:40:28.611" v="36" actId="26606"/>
          <ac:spMkLst>
            <pc:docMk/>
            <pc:sldMk cId="2848627276" sldId="259"/>
            <ac:spMk id="184" creationId="{4DF306C4-90F2-4BFE-B2AD-FAFB31C46558}"/>
          </ac:spMkLst>
        </pc:spChg>
        <pc:spChg chg="add">
          <ac:chgData name="Vince McKeown" userId="31f1b572cc8f689e" providerId="LiveId" clId="{37F4E37D-70FD-4C21-B8A2-BCB10CBCA044}" dt="2021-02-28T20:40:28.611" v="36" actId="26606"/>
          <ac:spMkLst>
            <pc:docMk/>
            <pc:sldMk cId="2848627276" sldId="259"/>
            <ac:spMk id="186" creationId="{AA07F762-5743-4CB0-9102-37CFC56F268C}"/>
          </ac:spMkLst>
        </pc:spChg>
        <pc:grpChg chg="del">
          <ac:chgData name="Vince McKeown" userId="31f1b572cc8f689e" providerId="LiveId" clId="{37F4E37D-70FD-4C21-B8A2-BCB10CBCA044}" dt="2021-02-28T20:40:11.286" v="30" actId="26606"/>
          <ac:grpSpMkLst>
            <pc:docMk/>
            <pc:sldMk cId="2848627276" sldId="259"/>
            <ac:grpSpMk id="18" creationId="{81E0B358-1267-4844-8B3D-B7A279B4175A}"/>
          </ac:grpSpMkLst>
        </pc:grpChg>
        <pc:grpChg chg="del">
          <ac:chgData name="Vince McKeown" userId="31f1b572cc8f689e" providerId="LiveId" clId="{37F4E37D-70FD-4C21-B8A2-BCB10CBCA044}" dt="2021-02-28T20:40:11.286" v="30" actId="26606"/>
          <ac:grpSpMkLst>
            <pc:docMk/>
            <pc:sldMk cId="2848627276" sldId="259"/>
            <ac:grpSpMk id="32" creationId="{AF44CA9C-80E8-44E1-A79C-D6EBFC73BCA0}"/>
          </ac:grpSpMkLst>
        </pc:grpChg>
        <pc:grpChg chg="add del">
          <ac:chgData name="Vince McKeown" userId="31f1b572cc8f689e" providerId="LiveId" clId="{37F4E37D-70FD-4C21-B8A2-BCB10CBCA044}" dt="2021-02-28T20:40:28.611" v="36" actId="26606"/>
          <ac:grpSpMkLst>
            <pc:docMk/>
            <pc:sldMk cId="2848627276" sldId="259"/>
            <ac:grpSpMk id="53" creationId="{166BF9EE-F7AC-4FA5-AC7E-001B3A642F75}"/>
          </ac:grpSpMkLst>
        </pc:grpChg>
        <pc:grpChg chg="add del">
          <ac:chgData name="Vince McKeown" userId="31f1b572cc8f689e" providerId="LiveId" clId="{37F4E37D-70FD-4C21-B8A2-BCB10CBCA044}" dt="2021-02-28T20:40:28.611" v="36" actId="26606"/>
          <ac:grpSpMkLst>
            <pc:docMk/>
            <pc:sldMk cId="2848627276" sldId="259"/>
            <ac:grpSpMk id="67" creationId="{E312DBA5-56D8-42B2-BA94-28168C2A6703}"/>
          </ac:grpSpMkLst>
        </pc:grpChg>
        <pc:grpChg chg="add del">
          <ac:chgData name="Vince McKeown" userId="31f1b572cc8f689e" providerId="LiveId" clId="{37F4E37D-70FD-4C21-B8A2-BCB10CBCA044}" dt="2021-02-28T20:40:28.611" v="36" actId="26606"/>
          <ac:grpSpMkLst>
            <pc:docMk/>
            <pc:sldMk cId="2848627276" sldId="259"/>
            <ac:grpSpMk id="87" creationId="{F291099C-17EE-4E0E-B096-C79975050035}"/>
          </ac:grpSpMkLst>
        </pc:grpChg>
        <pc:grpChg chg="add del">
          <ac:chgData name="Vince McKeown" userId="31f1b572cc8f689e" providerId="LiveId" clId="{37F4E37D-70FD-4C21-B8A2-BCB10CBCA044}" dt="2021-02-28T20:40:28.611" v="36" actId="26606"/>
          <ac:grpSpMkLst>
            <pc:docMk/>
            <pc:sldMk cId="2848627276" sldId="259"/>
            <ac:grpSpMk id="101" creationId="{6A54B62D-FC5C-4E1A-8D8B-279576FE5379}"/>
          </ac:grpSpMkLst>
        </pc:grpChg>
        <pc:grpChg chg="add">
          <ac:chgData name="Vince McKeown" userId="31f1b572cc8f689e" providerId="LiveId" clId="{37F4E37D-70FD-4C21-B8A2-BCB10CBCA044}" dt="2021-02-28T20:40:28.611" v="36" actId="26606"/>
          <ac:grpSpMkLst>
            <pc:docMk/>
            <pc:sldMk cId="2848627276" sldId="259"/>
            <ac:grpSpMk id="122" creationId="{EB9B5B69-A297-4D2F-8B89-529DA8A273B2}"/>
          </ac:grpSpMkLst>
        </pc:grpChg>
        <pc:grpChg chg="add">
          <ac:chgData name="Vince McKeown" userId="31f1b572cc8f689e" providerId="LiveId" clId="{37F4E37D-70FD-4C21-B8A2-BCB10CBCA044}" dt="2021-02-28T20:40:28.611" v="36" actId="26606"/>
          <ac:grpSpMkLst>
            <pc:docMk/>
            <pc:sldMk cId="2848627276" sldId="259"/>
            <ac:grpSpMk id="136" creationId="{BC9C8D0D-644B-4B97-B83C-CC8E64361D44}"/>
          </ac:grpSpMkLst>
        </pc:grpChg>
        <pc:grpChg chg="add">
          <ac:chgData name="Vince McKeown" userId="31f1b572cc8f689e" providerId="LiveId" clId="{37F4E37D-70FD-4C21-B8A2-BCB10CBCA044}" dt="2021-02-28T20:40:28.611" v="36" actId="26606"/>
          <ac:grpSpMkLst>
            <pc:docMk/>
            <pc:sldMk cId="2848627276" sldId="259"/>
            <ac:grpSpMk id="156" creationId="{481DDC0B-F2D9-4A55-A60C-E0532B46C902}"/>
          </ac:grpSpMkLst>
        </pc:grpChg>
        <pc:grpChg chg="add">
          <ac:chgData name="Vince McKeown" userId="31f1b572cc8f689e" providerId="LiveId" clId="{37F4E37D-70FD-4C21-B8A2-BCB10CBCA044}" dt="2021-02-28T20:40:28.611" v="36" actId="26606"/>
          <ac:grpSpMkLst>
            <pc:docMk/>
            <pc:sldMk cId="2848627276" sldId="259"/>
            <ac:grpSpMk id="170" creationId="{FBF9A995-2C32-4FB7-B5F3-E417B7DE06E1}"/>
          </ac:grpSpMkLst>
        </pc:grpChg>
        <pc:picChg chg="add mod ord">
          <ac:chgData name="Vince McKeown" userId="31f1b572cc8f689e" providerId="LiveId" clId="{37F4E37D-70FD-4C21-B8A2-BCB10CBCA044}" dt="2021-02-28T20:40:28.611" v="36" actId="26606"/>
          <ac:picMkLst>
            <pc:docMk/>
            <pc:sldMk cId="2848627276" sldId="259"/>
            <ac:picMk id="9" creationId="{18D417B6-60E3-4984-82A0-349F83A7B734}"/>
          </ac:picMkLst>
        </pc:picChg>
        <pc:picChg chg="del">
          <ac:chgData name="Vince McKeown" userId="31f1b572cc8f689e" providerId="LiveId" clId="{37F4E37D-70FD-4C21-B8A2-BCB10CBCA044}" dt="2021-02-28T20:39:53.801" v="29" actId="478"/>
          <ac:picMkLst>
            <pc:docMk/>
            <pc:sldMk cId="2848627276" sldId="259"/>
            <ac:picMk id="11" creationId="{CADA6EAA-DA62-4E1C-8641-DC0CC7EA37B1}"/>
          </ac:picMkLst>
        </pc:picChg>
        <pc:picChg chg="add mod ord">
          <ac:chgData name="Vince McKeown" userId="31f1b572cc8f689e" providerId="LiveId" clId="{37F4E37D-70FD-4C21-B8A2-BCB10CBCA044}" dt="2021-02-28T20:40:45.417" v="37" actId="27614"/>
          <ac:picMkLst>
            <pc:docMk/>
            <pc:sldMk cId="2848627276" sldId="259"/>
            <ac:picMk id="12" creationId="{9E2D58A7-E8A6-4FE4-9CF6-3892D4D9F20A}"/>
          </ac:picMkLst>
        </pc:picChg>
        <pc:picChg chg="del">
          <ac:chgData name="Vince McKeown" userId="31f1b572cc8f689e" providerId="LiveId" clId="{37F4E37D-70FD-4C21-B8A2-BCB10CBCA044}" dt="2021-02-28T20:37:37.411" v="21" actId="478"/>
          <ac:picMkLst>
            <pc:docMk/>
            <pc:sldMk cId="2848627276" sldId="259"/>
            <ac:picMk id="13" creationId="{F5E833E6-1D51-45FA-8C2F-9551C6CAB9AA}"/>
          </ac:picMkLst>
        </pc:picChg>
        <pc:picChg chg="del mod">
          <ac:chgData name="Vince McKeown" userId="31f1b572cc8f689e" providerId="LiveId" clId="{37F4E37D-70FD-4C21-B8A2-BCB10CBCA044}" dt="2021-02-28T20:37:35.959" v="20" actId="478"/>
          <ac:picMkLst>
            <pc:docMk/>
            <pc:sldMk cId="2848627276" sldId="259"/>
            <ac:picMk id="17" creationId="{05884B30-9313-4054-912A-3F6E4F80B5F8}"/>
          </ac:picMkLst>
        </pc:picChg>
      </pc:sldChg>
      <pc:sldChg chg="addSp delSp modSp mod">
        <pc:chgData name="Vince McKeown" userId="31f1b572cc8f689e" providerId="LiveId" clId="{37F4E37D-70FD-4C21-B8A2-BCB10CBCA044}" dt="2021-02-28T20:47:31.599" v="195" actId="20577"/>
        <pc:sldMkLst>
          <pc:docMk/>
          <pc:sldMk cId="178650098" sldId="260"/>
        </pc:sldMkLst>
        <pc:spChg chg="mod">
          <ac:chgData name="Vince McKeown" userId="31f1b572cc8f689e" providerId="LiveId" clId="{37F4E37D-70FD-4C21-B8A2-BCB10CBCA044}" dt="2021-02-28T20:46:10.158" v="170" actId="26606"/>
          <ac:spMkLst>
            <pc:docMk/>
            <pc:sldMk cId="178650098" sldId="260"/>
            <ac:spMk id="2" creationId="{00000000-0000-0000-0000-000000000000}"/>
          </ac:spMkLst>
        </pc:spChg>
        <pc:spChg chg="mod">
          <ac:chgData name="Vince McKeown" userId="31f1b572cc8f689e" providerId="LiveId" clId="{37F4E37D-70FD-4C21-B8A2-BCB10CBCA044}" dt="2021-02-28T20:47:31.599" v="195" actId="20577"/>
          <ac:spMkLst>
            <pc:docMk/>
            <pc:sldMk cId="178650098" sldId="260"/>
            <ac:spMk id="3" creationId="{00000000-0000-0000-0000-000000000000}"/>
          </ac:spMkLst>
        </pc:spChg>
        <pc:spChg chg="del">
          <ac:chgData name="Vince McKeown" userId="31f1b572cc8f689e" providerId="LiveId" clId="{37F4E37D-70FD-4C21-B8A2-BCB10CBCA044}" dt="2021-02-28T20:46:10.158" v="170" actId="26606"/>
          <ac:spMkLst>
            <pc:docMk/>
            <pc:sldMk cId="178650098" sldId="260"/>
            <ac:spMk id="7" creationId="{F7E42047-F7E7-4687-BBE0-D4BDC8E77BB1}"/>
          </ac:spMkLst>
        </pc:spChg>
        <pc:spChg chg="del">
          <ac:chgData name="Vince McKeown" userId="31f1b572cc8f689e" providerId="LiveId" clId="{37F4E37D-70FD-4C21-B8A2-BCB10CBCA044}" dt="2021-02-28T20:46:10.158" v="170" actId="26606"/>
          <ac:spMkLst>
            <pc:docMk/>
            <pc:sldMk cId="178650098" sldId="260"/>
            <ac:spMk id="11" creationId="{2C509E7A-337A-4664-BEC2-03F9BCA0A463}"/>
          </ac:spMkLst>
        </pc:spChg>
        <pc:spChg chg="del">
          <ac:chgData name="Vince McKeown" userId="31f1b572cc8f689e" providerId="LiveId" clId="{37F4E37D-70FD-4C21-B8A2-BCB10CBCA044}" dt="2021-02-28T20:46:10.158" v="170" actId="26606"/>
          <ac:spMkLst>
            <pc:docMk/>
            <pc:sldMk cId="178650098" sldId="260"/>
            <ac:spMk id="25" creationId="{D9AB99AB-E300-4B19-97C3-9A12EA3C7BDA}"/>
          </ac:spMkLst>
        </pc:spChg>
        <pc:spChg chg="add">
          <ac:chgData name="Vince McKeown" userId="31f1b572cc8f689e" providerId="LiveId" clId="{37F4E37D-70FD-4C21-B8A2-BCB10CBCA044}" dt="2021-02-28T20:46:10.158" v="170" actId="26606"/>
          <ac:spMkLst>
            <pc:docMk/>
            <pc:sldMk cId="178650098" sldId="260"/>
            <ac:spMk id="43" creationId="{0A46F010-D160-4609-8979-FFD8C1EA6C43}"/>
          </ac:spMkLst>
        </pc:spChg>
        <pc:spChg chg="add">
          <ac:chgData name="Vince McKeown" userId="31f1b572cc8f689e" providerId="LiveId" clId="{37F4E37D-70FD-4C21-B8A2-BCB10CBCA044}" dt="2021-02-28T20:46:10.158" v="170" actId="26606"/>
          <ac:spMkLst>
            <pc:docMk/>
            <pc:sldMk cId="178650098" sldId="260"/>
            <ac:spMk id="45" creationId="{81B8C4F6-C3AC-4C94-8EC7-E4F7B7E9CDB6}"/>
          </ac:spMkLst>
        </pc:spChg>
        <pc:spChg chg="add">
          <ac:chgData name="Vince McKeown" userId="31f1b572cc8f689e" providerId="LiveId" clId="{37F4E37D-70FD-4C21-B8A2-BCB10CBCA044}" dt="2021-02-28T20:46:10.158" v="170" actId="26606"/>
          <ac:spMkLst>
            <pc:docMk/>
            <pc:sldMk cId="178650098" sldId="260"/>
            <ac:spMk id="75" creationId="{91328346-8BAD-4616-B50B-5CFDA5648D6A}"/>
          </ac:spMkLst>
        </pc:spChg>
        <pc:grpChg chg="del">
          <ac:chgData name="Vince McKeown" userId="31f1b572cc8f689e" providerId="LiveId" clId="{37F4E37D-70FD-4C21-B8A2-BCB10CBCA044}" dt="2021-02-28T20:46:10.158" v="170" actId="26606"/>
          <ac:grpSpMkLst>
            <pc:docMk/>
            <pc:sldMk cId="178650098" sldId="260"/>
            <ac:grpSpMk id="8" creationId="{8D6F839A-C8D9-4FBC-8EFD-9E56D12F4CD0}"/>
          </ac:grpSpMkLst>
        </pc:grpChg>
        <pc:grpChg chg="del">
          <ac:chgData name="Vince McKeown" userId="31f1b572cc8f689e" providerId="LiveId" clId="{37F4E37D-70FD-4C21-B8A2-BCB10CBCA044}" dt="2021-02-28T20:46:10.158" v="170" actId="26606"/>
          <ac:grpSpMkLst>
            <pc:docMk/>
            <pc:sldMk cId="178650098" sldId="260"/>
            <ac:grpSpMk id="9" creationId="{70EDA856-A216-4EEC-9AB6-A59FFC703612}"/>
          </ac:grpSpMkLst>
        </pc:grpChg>
        <pc:grpChg chg="add">
          <ac:chgData name="Vince McKeown" userId="31f1b572cc8f689e" providerId="LiveId" clId="{37F4E37D-70FD-4C21-B8A2-BCB10CBCA044}" dt="2021-02-28T20:46:10.158" v="170" actId="26606"/>
          <ac:grpSpMkLst>
            <pc:docMk/>
            <pc:sldMk cId="178650098" sldId="260"/>
            <ac:grpSpMk id="47" creationId="{0B789310-9859-4942-98C8-3D2F12AAAE73}"/>
          </ac:grpSpMkLst>
        </pc:grpChg>
        <pc:grpChg chg="add">
          <ac:chgData name="Vince McKeown" userId="31f1b572cc8f689e" providerId="LiveId" clId="{37F4E37D-70FD-4C21-B8A2-BCB10CBCA044}" dt="2021-02-28T20:46:10.158" v="170" actId="26606"/>
          <ac:grpSpMkLst>
            <pc:docMk/>
            <pc:sldMk cId="178650098" sldId="260"/>
            <ac:grpSpMk id="61" creationId="{6F1CEC7A-E419-4950-AA57-B00546C29CAF}"/>
          </ac:grpSpMkLst>
        </pc:grpChg>
        <pc:picChg chg="del">
          <ac:chgData name="Vince McKeown" userId="31f1b572cc8f689e" providerId="LiveId" clId="{37F4E37D-70FD-4C21-B8A2-BCB10CBCA044}" dt="2021-02-28T20:45:51.303" v="169" actId="478"/>
          <ac:picMkLst>
            <pc:docMk/>
            <pc:sldMk cId="178650098" sldId="260"/>
            <ac:picMk id="6" creationId="{C52BE0AC-008B-4ED6-83B1-C8D2839E4FBA}"/>
          </ac:picMkLst>
        </pc:picChg>
      </pc:sldChg>
      <pc:sldChg chg="addSp delSp modSp mod">
        <pc:chgData name="Vince McKeown" userId="31f1b572cc8f689e" providerId="LiveId" clId="{37F4E37D-70FD-4C21-B8A2-BCB10CBCA044}" dt="2021-02-28T20:48:51.505" v="234" actId="1076"/>
        <pc:sldMkLst>
          <pc:docMk/>
          <pc:sldMk cId="2655501144" sldId="261"/>
        </pc:sldMkLst>
        <pc:spChg chg="add mod">
          <ac:chgData name="Vince McKeown" userId="31f1b572cc8f689e" providerId="LiveId" clId="{37F4E37D-70FD-4C21-B8A2-BCB10CBCA044}" dt="2021-02-28T20:48:08.423" v="231" actId="20577"/>
          <ac:spMkLst>
            <pc:docMk/>
            <pc:sldMk cId="2655501144" sldId="261"/>
            <ac:spMk id="7" creationId="{AB008655-A089-47F2-A4C6-EAFC52B8C2CB}"/>
          </ac:spMkLst>
        </pc:spChg>
        <pc:picChg chg="del">
          <ac:chgData name="Vince McKeown" userId="31f1b572cc8f689e" providerId="LiveId" clId="{37F4E37D-70FD-4C21-B8A2-BCB10CBCA044}" dt="2021-02-28T20:47:21.263" v="171" actId="478"/>
          <ac:picMkLst>
            <pc:docMk/>
            <pc:sldMk cId="2655501144" sldId="261"/>
            <ac:picMk id="5" creationId="{DC0503B6-EFAD-4466-B7D7-D9D6A9AF8A1D}"/>
          </ac:picMkLst>
        </pc:picChg>
        <pc:picChg chg="add mod">
          <ac:chgData name="Vince McKeown" userId="31f1b572cc8f689e" providerId="LiveId" clId="{37F4E37D-70FD-4C21-B8A2-BCB10CBCA044}" dt="2021-02-28T20:48:51.505" v="234" actId="1076"/>
          <ac:picMkLst>
            <pc:docMk/>
            <pc:sldMk cId="2655501144" sldId="261"/>
            <ac:picMk id="6" creationId="{D4F070B9-C66D-4E51-AEE6-BBBDFCFF4F04}"/>
          </ac:picMkLst>
        </pc:picChg>
        <pc:picChg chg="del">
          <ac:chgData name="Vince McKeown" userId="31f1b572cc8f689e" providerId="LiveId" clId="{37F4E37D-70FD-4C21-B8A2-BCB10CBCA044}" dt="2021-02-28T20:47:21.263" v="171" actId="478"/>
          <ac:picMkLst>
            <pc:docMk/>
            <pc:sldMk cId="2655501144" sldId="261"/>
            <ac:picMk id="8" creationId="{0A064D48-1121-4D57-80AA-8C380F106073}"/>
          </ac:picMkLst>
        </pc:picChg>
        <pc:picChg chg="del">
          <ac:chgData name="Vince McKeown" userId="31f1b572cc8f689e" providerId="LiveId" clId="{37F4E37D-70FD-4C21-B8A2-BCB10CBCA044}" dt="2021-02-28T20:47:21.263" v="171" actId="478"/>
          <ac:picMkLst>
            <pc:docMk/>
            <pc:sldMk cId="2655501144" sldId="261"/>
            <ac:picMk id="10" creationId="{7C60B5B3-5EB4-4162-91C7-342A391CF29F}"/>
          </ac:picMkLst>
        </pc:picChg>
      </pc:sldChg>
      <pc:sldChg chg="addSp delSp modSp add mod">
        <pc:chgData name="Vince McKeown" userId="31f1b572cc8f689e" providerId="LiveId" clId="{37F4E37D-70FD-4C21-B8A2-BCB10CBCA044}" dt="2021-02-28T20:51:08.029" v="287" actId="20577"/>
        <pc:sldMkLst>
          <pc:docMk/>
          <pc:sldMk cId="3123495901" sldId="262"/>
        </pc:sldMkLst>
        <pc:spChg chg="mod">
          <ac:chgData name="Vince McKeown" userId="31f1b572cc8f689e" providerId="LiveId" clId="{37F4E37D-70FD-4C21-B8A2-BCB10CBCA044}" dt="2021-02-28T20:33:49.997" v="15" actId="20577"/>
          <ac:spMkLst>
            <pc:docMk/>
            <pc:sldMk cId="3123495901" sldId="262"/>
            <ac:spMk id="2" creationId="{00000000-0000-0000-0000-000000000000}"/>
          </ac:spMkLst>
        </pc:spChg>
        <pc:spChg chg="del mod">
          <ac:chgData name="Vince McKeown" userId="31f1b572cc8f689e" providerId="LiveId" clId="{37F4E37D-70FD-4C21-B8A2-BCB10CBCA044}" dt="2021-02-28T20:36:25.760" v="17" actId="478"/>
          <ac:spMkLst>
            <pc:docMk/>
            <pc:sldMk cId="3123495901" sldId="262"/>
            <ac:spMk id="3" creationId="{00000000-0000-0000-0000-000000000000}"/>
          </ac:spMkLst>
        </pc:spChg>
        <pc:spChg chg="add del mod">
          <ac:chgData name="Vince McKeown" userId="31f1b572cc8f689e" providerId="LiveId" clId="{37F4E37D-70FD-4C21-B8A2-BCB10CBCA044}" dt="2021-02-28T20:36:31.219" v="18" actId="478"/>
          <ac:spMkLst>
            <pc:docMk/>
            <pc:sldMk cId="3123495901" sldId="262"/>
            <ac:spMk id="6" creationId="{43CAFF71-C6A4-4655-B65B-89170AF6FE12}"/>
          </ac:spMkLst>
        </pc:spChg>
        <pc:spChg chg="add mod">
          <ac:chgData name="Vince McKeown" userId="31f1b572cc8f689e" providerId="LiveId" clId="{37F4E37D-70FD-4C21-B8A2-BCB10CBCA044}" dt="2021-02-28T20:51:08.029" v="287" actId="20577"/>
          <ac:spMkLst>
            <pc:docMk/>
            <pc:sldMk cId="3123495901" sldId="262"/>
            <ac:spMk id="9" creationId="{B21A0F18-3A78-4EB4-8DA8-EFD3587E0C5D}"/>
          </ac:spMkLst>
        </pc:spChg>
        <pc:picChg chg="del">
          <ac:chgData name="Vince McKeown" userId="31f1b572cc8f689e" providerId="LiveId" clId="{37F4E37D-70FD-4C21-B8A2-BCB10CBCA044}" dt="2021-02-28T20:36:31.219" v="18" actId="478"/>
          <ac:picMkLst>
            <pc:docMk/>
            <pc:sldMk cId="3123495901" sldId="262"/>
            <ac:picMk id="5" creationId="{DC0503B6-EFAD-4466-B7D7-D9D6A9AF8A1D}"/>
          </ac:picMkLst>
        </pc:picChg>
        <pc:picChg chg="del">
          <ac:chgData name="Vince McKeown" userId="31f1b572cc8f689e" providerId="LiveId" clId="{37F4E37D-70FD-4C21-B8A2-BCB10CBCA044}" dt="2021-02-28T20:36:31.219" v="18" actId="478"/>
          <ac:picMkLst>
            <pc:docMk/>
            <pc:sldMk cId="3123495901" sldId="262"/>
            <ac:picMk id="8" creationId="{0A064D48-1121-4D57-80AA-8C380F106073}"/>
          </ac:picMkLst>
        </pc:picChg>
        <pc:picChg chg="del">
          <ac:chgData name="Vince McKeown" userId="31f1b572cc8f689e" providerId="LiveId" clId="{37F4E37D-70FD-4C21-B8A2-BCB10CBCA044}" dt="2021-02-28T20:36:31.219" v="18" actId="478"/>
          <ac:picMkLst>
            <pc:docMk/>
            <pc:sldMk cId="3123495901" sldId="262"/>
            <ac:picMk id="10" creationId="{7C60B5B3-5EB4-4162-91C7-342A391CF2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Dagger’s Gate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1/31/2021						Today:  2/28/2021	3:40 PM EST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5/23/2021				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179 Commits total, 39 Week 4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BBFC7-842D-43D9-90EF-7CF96A939C9D}"/>
              </a:ext>
            </a:extLst>
          </p:cNvPr>
          <p:cNvCxnSpPr/>
          <p:nvPr/>
        </p:nvCxnSpPr>
        <p:spPr>
          <a:xfrm>
            <a:off x="5874327" y="1850871"/>
            <a:ext cx="1172585" cy="0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1202B4-B7F9-4CCA-92D5-FF326A9DB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05" y="402212"/>
            <a:ext cx="4325036" cy="324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F9BC333-EBE7-48BE-BBFF-DC8C29FB3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415" y="402208"/>
            <a:ext cx="4325036" cy="324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04FFCB0A-A21A-4D0F-AE1C-6EC8ED79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81DDC0B-F2D9-4A55-A60C-E0532B46C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60C4C88B-2AA4-43CA-9F8F-3FB2B5D7D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12">
              <a:extLst>
                <a:ext uri="{FF2B5EF4-FFF2-40B4-BE49-F238E27FC236}">
                  <a16:creationId xmlns:a16="http://schemas.microsoft.com/office/drawing/2014/main" id="{1E062DFF-2E6B-420E-AEFE-FB8082B29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9" name="Freeform 13">
              <a:extLst>
                <a:ext uri="{FF2B5EF4-FFF2-40B4-BE49-F238E27FC236}">
                  <a16:creationId xmlns:a16="http://schemas.microsoft.com/office/drawing/2014/main" id="{37DD0A2B-B295-4280-B8DA-0DC58312C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14">
              <a:extLst>
                <a:ext uri="{FF2B5EF4-FFF2-40B4-BE49-F238E27FC236}">
                  <a16:creationId xmlns:a16="http://schemas.microsoft.com/office/drawing/2014/main" id="{83B6198C-5321-4CBD-A21D-B413234BF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1" name="Freeform 15">
              <a:extLst>
                <a:ext uri="{FF2B5EF4-FFF2-40B4-BE49-F238E27FC236}">
                  <a16:creationId xmlns:a16="http://schemas.microsoft.com/office/drawing/2014/main" id="{CA21CB5E-7E99-4448-8DD0-FA87EAC3C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5675BC7F-097E-4C82-8B98-05F11E34F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CF36D428-039F-4D57-83E9-C9E49A8EE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4" name="Freeform 18">
              <a:extLst>
                <a:ext uri="{FF2B5EF4-FFF2-40B4-BE49-F238E27FC236}">
                  <a16:creationId xmlns:a16="http://schemas.microsoft.com/office/drawing/2014/main" id="{9C846992-7277-412B-8F89-BF12BBBBE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5" name="Freeform 19">
              <a:extLst>
                <a:ext uri="{FF2B5EF4-FFF2-40B4-BE49-F238E27FC236}">
                  <a16:creationId xmlns:a16="http://schemas.microsoft.com/office/drawing/2014/main" id="{2FFB1517-7128-4059-90D1-7FE4A515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6" name="Freeform 20">
              <a:extLst>
                <a:ext uri="{FF2B5EF4-FFF2-40B4-BE49-F238E27FC236}">
                  <a16:creationId xmlns:a16="http://schemas.microsoft.com/office/drawing/2014/main" id="{C0835D29-A969-4B36-823D-204135853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7" name="Freeform 21">
              <a:extLst>
                <a:ext uri="{FF2B5EF4-FFF2-40B4-BE49-F238E27FC236}">
                  <a16:creationId xmlns:a16="http://schemas.microsoft.com/office/drawing/2014/main" id="{E513FF63-116C-4620-AA46-03788BE5F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8" name="Freeform 22">
              <a:extLst>
                <a:ext uri="{FF2B5EF4-FFF2-40B4-BE49-F238E27FC236}">
                  <a16:creationId xmlns:a16="http://schemas.microsoft.com/office/drawing/2014/main" id="{EF361EF8-880C-41F9-8051-9F05A8C20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Contributors this week:</a:t>
            </a:r>
            <a:br>
              <a:rPr lang="en-US" sz="3800"/>
            </a:br>
            <a:r>
              <a:rPr lang="en-US" sz="3800"/>
              <a:t>Kyle Knutson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BF9A995-2C32-4FB7-B5F3-E417B7DE0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71" name="Freeform 27">
              <a:extLst>
                <a:ext uri="{FF2B5EF4-FFF2-40B4-BE49-F238E27FC236}">
                  <a16:creationId xmlns:a16="http://schemas.microsoft.com/office/drawing/2014/main" id="{0F4ECCFB-A0C2-4B4D-B6E2-77341F6FE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28">
              <a:extLst>
                <a:ext uri="{FF2B5EF4-FFF2-40B4-BE49-F238E27FC236}">
                  <a16:creationId xmlns:a16="http://schemas.microsoft.com/office/drawing/2014/main" id="{5476CBB8-CCD6-4739-8729-8927DC09D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695B716E-8BF4-4DD9-96A5-4238FDC07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6A3F7DBC-E3BC-4902-BE4C-6F3542E33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70379707-5601-41BA-8F25-82825A8E3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1C7E7640-A719-4104-8E66-10B2FB84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9A4C4222-3F93-463D-9B22-69ECBF8E0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B263D752-00B8-466F-A4DD-D4F58CAE1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45470F50-BCB7-4793-B6EE-C07E5779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3FE3B154-4827-4A59-B611-C15FE0930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4856C74D-7893-4686-8C69-93ADFAD94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D9855B44-5A4E-48D3-B20E-74C69EF5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DF306C4-90F2-4BFE-B2AD-FAFB31C4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417B6-60E3-4984-82A0-349F83A7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89" y="640080"/>
            <a:ext cx="3602736" cy="3602736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E2D58A7-E8A6-4FE4-9CF6-3892D4D9F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428" y="901626"/>
            <a:ext cx="4399491" cy="3079643"/>
          </a:xfrm>
          <a:prstGeom prst="rect">
            <a:avLst/>
          </a:prstGeom>
        </p:spPr>
      </p:pic>
      <p:sp>
        <p:nvSpPr>
          <p:cNvPr id="186" name="Freeform 33">
            <a:extLst>
              <a:ext uri="{FF2B5EF4-FFF2-40B4-BE49-F238E27FC236}">
                <a16:creationId xmlns:a16="http://schemas.microsoft.com/office/drawing/2014/main" id="{AA07F762-5743-4CB0-9102-37CFC56F2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E94DBD6-A3B7-4CB8-AD53-00CE6BE2B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97382" cy="32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8F1A9A-D4E4-46FC-9BBD-AA06E0DB49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2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dirty="0"/>
              <a:t>Contributors this week:</a:t>
            </a:r>
            <a:br>
              <a:rPr lang="en-US" dirty="0"/>
            </a:br>
            <a:r>
              <a:rPr lang="en-US"/>
              <a:t>Tylor Allison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5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en-US" dirty="0"/>
              <a:t>Layering for Draw Code</a:t>
            </a:r>
          </a:p>
          <a:p>
            <a:r>
              <a:rPr lang="en-US" dirty="0"/>
              <a:t>Ranged Attacks</a:t>
            </a:r>
          </a:p>
          <a:p>
            <a:r>
              <a:rPr lang="en-US" dirty="0"/>
              <a:t>Melee Animations</a:t>
            </a:r>
          </a:p>
          <a:p>
            <a:r>
              <a:rPr lang="en-US" dirty="0"/>
              <a:t>Tile Editor</a:t>
            </a:r>
          </a:p>
          <a:p>
            <a:r>
              <a:rPr lang="en-US" dirty="0"/>
              <a:t>Bug Fixes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 this week: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Vince McKeown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008655-A089-47F2-A4C6-EAFC52B8C2CB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Pathfinding Patches</a:t>
            </a:r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070B9-C66D-4E51-AEE6-BBBDFCFF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47" y="3100695"/>
            <a:ext cx="1477297" cy="218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0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 this week: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Kulesko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1A0F18-3A78-4EB4-8DA8-EFD3587E0C5D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Connected Sound to enemy hit</a:t>
            </a:r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59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14247</TotalTime>
  <Words>90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Dagger’s Gate</vt:lpstr>
      <vt:lpstr>Contributors this week: Kyle Knutson</vt:lpstr>
      <vt:lpstr>Contributors this week: Tylor Allison</vt:lpstr>
      <vt:lpstr>Contributors this week: Vince McKeown</vt:lpstr>
      <vt:lpstr>Contributors this week: Kulesko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36</cp:revision>
  <dcterms:created xsi:type="dcterms:W3CDTF">2019-01-24T16:37:07Z</dcterms:created>
  <dcterms:modified xsi:type="dcterms:W3CDTF">2021-02-28T20:51:11Z</dcterms:modified>
</cp:coreProperties>
</file>