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Little Racers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Pitch Date: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June 22 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2019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Release Date: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September 15,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2019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 Club Experience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hicken's Gambo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7" r="16247"/>
          <a:stretch/>
        </p:blipFill>
        <p:spPr bwMode="auto">
          <a:xfrm>
            <a:off x="2788920" y="4033838"/>
            <a:ext cx="2103120" cy="7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6530" y="4871107"/>
            <a:ext cx="2346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nonymous Pro"/>
              </a:rPr>
              <a:t>Art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onymous Pro"/>
              </a:rPr>
              <a:t>for grass, dirt, house and buildings (including damaged and destroyed states), goblin sprite integration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3271" y="497590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/>
              </a:rPr>
              <a:t>Ground enemy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sprite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75" y="4185601"/>
            <a:ext cx="1533875" cy="60656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11" y="3868539"/>
            <a:ext cx="1413909" cy="11782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5981" y="5196029"/>
            <a:ext cx="39292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Debug coding, player inputs,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refactoring, reset function,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Audio code, pause, mute, animation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Logic for Sprite Sheet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539" y="1601446"/>
            <a:ext cx="2373631" cy="17802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1927" y="3919059"/>
            <a:ext cx="198882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Game Changer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04" y="1601446"/>
            <a:ext cx="2961949" cy="14403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03189" y="3181182"/>
            <a:ext cx="126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Falldale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192" y="1588348"/>
            <a:ext cx="2469472" cy="185210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073013" y="3499207"/>
            <a:ext cx="126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Ballrog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3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Related Games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4624" y="4024114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Clash-Tracks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94" y="2127533"/>
            <a:ext cx="2340869" cy="16794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3334" y="4024114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Turbo Racing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147" y="4026644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RC Pro-Am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613" y="1905000"/>
            <a:ext cx="2504623" cy="1878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985" y="2127533"/>
            <a:ext cx="1104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Cutover to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5" y="2920083"/>
            <a:ext cx="7424689" cy="3538328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58" y="2514269"/>
            <a:ext cx="74295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68" y="2514269"/>
            <a:ext cx="742950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178" y="2514269"/>
            <a:ext cx="742950" cy="236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52208" y="5078399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AI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71430" y="5103045"/>
            <a:ext cx="223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Race Season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2328" y="5124565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Keeping it fun and creative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23" y="2514269"/>
            <a:ext cx="742950" cy="2362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27722" y="5147885"/>
            <a:ext cx="173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sense of achievement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</a:t>
            </a:r>
            <a:r>
              <a:rPr lang="en-US" dirty="0" smtClean="0"/>
              <a:t>Trello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https://s.hswstatic.com/gif/1992-nascar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69" y="2363246"/>
            <a:ext cx="5050500" cy="35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5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Art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Special Effects:  Cars catching fire</a:t>
            </a:r>
            <a:endParaRPr lang="en-US" dirty="0" smtClean="0"/>
          </a:p>
          <a:p>
            <a:pPr lvl="1"/>
            <a:r>
              <a:rPr lang="en-US" dirty="0" smtClean="0"/>
              <a:t>Track Objects:  Bridges, obstacles</a:t>
            </a:r>
            <a:endParaRPr lang="en-US" dirty="0" smtClean="0"/>
          </a:p>
          <a:p>
            <a:pPr lvl="1"/>
            <a:r>
              <a:rPr lang="en-US" dirty="0" smtClean="0"/>
              <a:t>Environmental Art:  </a:t>
            </a:r>
            <a:r>
              <a:rPr lang="en-US" dirty="0" smtClean="0"/>
              <a:t>Buildings, trees, dessert scenes</a:t>
            </a:r>
            <a:endParaRPr lang="en-US" dirty="0" smtClean="0"/>
          </a:p>
          <a:p>
            <a:pPr lvl="1"/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Sounds: </a:t>
            </a:r>
            <a:endParaRPr lang="en-US" sz="2800" dirty="0" smtClean="0"/>
          </a:p>
          <a:p>
            <a:pPr lvl="1"/>
            <a:r>
              <a:rPr lang="en-US" dirty="0" smtClean="0"/>
              <a:t>Ready, Set, Go!</a:t>
            </a:r>
            <a:endParaRPr lang="en-US" dirty="0" smtClean="0"/>
          </a:p>
          <a:p>
            <a:pPr lvl="1"/>
            <a:r>
              <a:rPr lang="en-US" dirty="0" err="1" smtClean="0"/>
              <a:t>Vrooom</a:t>
            </a:r>
            <a:r>
              <a:rPr lang="en-US" dirty="0" smtClean="0"/>
              <a:t>, </a:t>
            </a:r>
            <a:r>
              <a:rPr lang="en-US" dirty="0" err="1" smtClean="0"/>
              <a:t>Vrooom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Crash!</a:t>
            </a:r>
            <a:endParaRPr lang="en-US" dirty="0"/>
          </a:p>
          <a:p>
            <a:pPr lvl="1"/>
            <a:r>
              <a:rPr lang="en-US" dirty="0" smtClean="0"/>
              <a:t>Background </a:t>
            </a:r>
            <a:r>
              <a:rPr lang="en-US" dirty="0" smtClean="0"/>
              <a:t>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800" dirty="0"/>
              <a:t>Code:  </a:t>
            </a:r>
          </a:p>
          <a:p>
            <a:pPr lvl="1"/>
            <a:r>
              <a:rPr lang="en-US" dirty="0" smtClean="0"/>
              <a:t>Level </a:t>
            </a:r>
            <a:r>
              <a:rPr lang="en-US" dirty="0" smtClean="0"/>
              <a:t>Editor.</a:t>
            </a:r>
          </a:p>
          <a:p>
            <a:pPr lvl="1"/>
            <a:r>
              <a:rPr lang="en-US" dirty="0" smtClean="0"/>
              <a:t>Artificial Intelligence.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0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</a:t>
            </a:r>
            <a:r>
              <a:rPr lang="en-US" dirty="0" smtClean="0"/>
              <a:t>ready </a:t>
            </a:r>
            <a:r>
              <a:rPr lang="en-US" smtClean="0"/>
              <a:t>to race</a:t>
            </a:r>
            <a:r>
              <a:rPr lang="en-US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75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1567</TotalTime>
  <Words>160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Anonymous Pro</vt:lpstr>
      <vt:lpstr>Arial</vt:lpstr>
      <vt:lpstr>Century Gothic</vt:lpstr>
      <vt:lpstr>Lato</vt:lpstr>
      <vt:lpstr>Wingdings 3</vt:lpstr>
      <vt:lpstr>Wisp</vt:lpstr>
      <vt:lpstr>Little Racers</vt:lpstr>
      <vt:lpstr>Prior Club Experience</vt:lpstr>
      <vt:lpstr>Related Games</vt:lpstr>
      <vt:lpstr>Demo</vt:lpstr>
      <vt:lpstr>Vision</vt:lpstr>
      <vt:lpstr>Schedule</vt:lpstr>
      <vt:lpstr>Roles</vt:lpstr>
      <vt:lpstr>Roles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25</cp:revision>
  <dcterms:created xsi:type="dcterms:W3CDTF">2019-01-24T16:37:07Z</dcterms:created>
  <dcterms:modified xsi:type="dcterms:W3CDTF">2019-06-22T22:04:17Z</dcterms:modified>
</cp:coreProperties>
</file>