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5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79" autoAdjust="0"/>
  </p:normalViewPr>
  <p:slideViewPr>
    <p:cSldViewPr snapToGrid="0">
      <p:cViewPr varScale="1">
        <p:scale>
          <a:sx n="20" d="100"/>
          <a:sy n="20" d="100"/>
        </p:scale>
        <p:origin x="3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DD40-0DD8-4E03-9616-11D354A82BD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2156E-15D4-4B03-9124-0ED1D46A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Little Racers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June 22 , 2019					</a:t>
            </a:r>
            <a:r>
              <a:rPr lang="en-US" dirty="0">
                <a:solidFill>
                  <a:srgbClr val="FF0000"/>
                </a:solidFill>
              </a:rPr>
              <a:t>Week </a:t>
            </a:r>
            <a:r>
              <a:rPr lang="en-US" dirty="0" smtClean="0">
                <a:solidFill>
                  <a:srgbClr val="FF0000"/>
                </a:solidFill>
              </a:rPr>
              <a:t>10:  9/8/2019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September 15, 2019			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weeks to go!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06981" y="5534330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21 contributors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421 total commits!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AutoShape 4" descr="data:image/png;base64,iVBORw0KGgoAAAANSUhEUgAAA+4AAAXmCAYAAAAZZ/DpAAAgAElEQVR4Xuy9aaxla1rf96y11x7PfE7VmU/de+tWVd9GBHfjEBqTNk2AMASBk5AosoCGdhw7uGXHdiRLlhIEiogVJR9sbIM6OMYfPBuiWDJOoqQZYivxhwyKbSCxm763zjyfs+d5Rb//875r77pdF2in7Tby2bC6bp3aZ++13v/7PO/zf8bkG7/52/PxNLdmd2j3vZGV09QWapk1KiXLssSyUmLjSW790cRGk1w/r1czK6eJpWliiZlNprneM55ObTyZ6u+1Sslq5czSJLFpnlue55Ykif4+mkytNxxbbzixSlayajnV77d6Q2v1RmYJn+rv5fuzNLHccuP/9Ur4/8Sq5ZLVKqnu2X9mxrNMpv62+LvD8dQG44mNxlOb5mbTaW7lUqrf53d4Nq6FambLjbKV0sRu20O7aQ9tsZbZ2mLFauWS3bFGnaHWgWdKE7OFWlm/x995Lp5Dd5+Y7jsrpTadjOzs+MhOTw5t0O/7vWWZPX782DY3N7Uu3W7XRqORLa2s2fLKmo3ykjDpDMb6fO6jUk5136z7INwza9SoZlavlLRe3FOesw5TmwRMuC/+rVbJ9BzcKxcv/51EWHQHY61NpVwSLu3+SJgMRlNfXEu0Nqxrie/hR/qcRM/Av0VM+Ez/Z8djkvt3ZUCVmD5zOJ4Ir2nAq5qlVs1KWkfwmOS5LdfLuri/285Q9wge64sVA9f7Lvc4Kp6J32f/svdGkxnmrAt3BB6sYankz81axr3LesX9ob08nQpDPot1a3ZHdt8b6pEXq5m+R3usxB73fQQu9YrjwfPMvsPlAvngc9lDrFW9XPI9wjpIRnydWK/eYKzn5d95LysdZURrlrDucZ+5LDqsuf+bJVZhTSslq5RSFyvz/c/nc8/ao6zBFDwcE/DiPfreLLUsTfVsvdFY+CAj6IGbzlBywvvAA5wkI92R3s9ncDvsX9ZKsj/m2aeFjJSijIOJdEqq+3dM2Bt+ae0CJlu/8952vvHeyvstu7jp2uVN16b8Wim3ctVsacFscSHIf3hu1wsuB4Wc6O5yOzs3Ozo263TNDvbM9nfN7m+qdnJUt7ubzMq1vlXqPUtKU63heGLWvDO7v0XOECKzPM0t4b+5XCS0/o5RYmvrue3s5La6ltvJSWInx2ari1V78UbN3tip2k2na7ftntYNDZKkZmvLia0uJVapBEwtt2mS2zT1dY0Xe5vHbzbNjk4SOz41290y29k2S8ZlOz+q2/lh3bLFnpUXe1aqjnz9c7PmfW73d2b9nt+v9pCeJ+hattLULOcfUrPGgtn+XmIHu2aXF2ZHh7lNRpl9+EXdvuJ5w9q9gfBAT4KHZWaNuuPBn+wlZI+9Bx5Ty4094PrCddJgmNvRkdnhkdnSIt9ntraa2ulh3U4O6zaeTKxc71m5OvB1Ts26XbPmrVmryT5wPKSxIib6iz8ff3IPO7u5rvE4t5PjxC7OE3vxRt2ev1G3ej23m3ZPmGid0Z9V8DBbXY73Cg7gYY5JOKK0VAGTkzPHZDR0PMDl+szxaLeTApOE/cP5NTS7v3NMppO4h+IeC6Id9pgwSs02H7NnE1tcNDs+zO3o0GzncdU+/KJhu9tl4YGcDBHsLLdS2Wyx4ZhUK6630YPI2CSXYpF+B5O4025uHY/LS8eDazwo28lhw85Pq1ap9axc71spGwsP9gt4ICOD4QyT98tIPDtAZnHZbGdnKkzOThM7PgbKsn3ozbrkpNnrC5PuYCQZ4TuWFxPJSb02k5E8yW0CHuEsBD8tVWLG8Xt0nNjRidnqitnOFvqpVMhIno2ESVYfuIyYWaflmHTa0fxwcLX+vIHjcU5GyhXXIchJr+MycnuT2oef14VJkkyEyfV9X3sVTGo1xwNcSkEX8m3gAS7gg5z4y+2pw2OTnPBjYbJrLiNHdet2EslIpdY3Y2+lZoNBwOQuyDNywkp+gIygtza3XEYqFZcRdNfBFnqrbhtrJcnHTbsrXY2MlLOZjJSQ/yDTyId010ytFDJydW12fJLY3b3jwdVvVSUjN5dll5GlnqXZxPXTZCYjyJX0FliHfeeHnOu3iNHqmsvI9hZ4uJw0ahVh8qG364WMcN6CB7jEcwS5R1+gu8CDZ+W54lkSNXGr7ecImGxt+VlSybJCb6Xlgc6SrDIUHjwM+oqzBP2lPcWahf00s3eDZkYH1Szorak178HDrNsuCY8Xb9Ztko+ESbM3KGRkoZ5IZ/E88V6RkWnyer2F3okyUik7Ho/XEzs7rNvFUd0Go9xlZLEnuZIN3UPWc7u/97/72TentyIebkbqWfeQkV23WZERcAGLDz9v2PJS8nC2z50jD2f7w9k+f7Yn3/bt35lDJjC2MbqRKYx9yA1KGFKCmpJizk1EA1KOsS9jS4bsVMZPNKzRa/6+TJ83CiRSh0+aiCC0emOR0pWGEzNeEDCISX8E0Z7qvRDWpVpZhILfg9yUMP7SVOSIeymLRUYTI7GcEzvqjSS34ciJIORdnz2cikgs18p6xu5gYt3hWJ8XCQaEhIu/R+Lu9zey3sjvhcd/vFyzzZWaiOh9d6jPYe0qJSexEB+bju3w8KUdHh7aZDy2SqViCwsLtru7azs7O9br9ez09NSur29sc2vLNje3bJqUnZT2RyJdwkR4pO5MCWRGxFJOEifuOsCmOBGcJGIc817WMhJ34TXBZLaCLLV5tv5YOKxAlhsV6wTiDk6sW388FWGVEyFLbag1dTKEscFzs4ZcgbbrO6BpYOKklPubar36Yye6/eFUe2spkHTujXWEvLH+XJDY2/bIusOJrS+WbW2houdq9kbW6Y/1OdwL9wYeq41KQSLZM+wR7rkWHEXcr5OFRPuC+3FnjBv37YF/Lmu9UndS6jIy0tqJEEc8Mn9aGb44rSDklUzf6c4qZCSQdhF3J5Hu5MiEgWMSDDSMaBxZWv+x79U6ezWdycjQ9zLru4SM1Mv6bhFvfY7LCI4tZBGnj/u+gpzkyLXfW5rkItTz8oG8cH98LyQdPJAT1oM15t8kIx0n7uCx3Mh0v5KRocsb+3BzuWaPV6o6zJERHITIh/Z1OWJS0v5gveAXEZNIsiH77EOcSXufaNnBN7es9qQtg+vqtmMTHi/LLYO41xNbapjWi/vFSMIJxBWNCsdZ5r+dnmME5yLuT/YTGVx3NzWRxNtbiHvPKlWI+8RxDsQdwwni7gYjTDQajIEgiiPiMElsdSO3rd2praxN7ew4tdOjxFYXK/birbo92anYbatrt62eZAKDCsNmfSW1jWXWCBma2DSfBmNr5sPkgSIp4XCXMX9qtreV2O52YskE4l6TwZUtBWOrMrJ0mluSQxATGY793kxnugEZSAqWNs8lx4gT970dDK5cJO74KHHi/rxu7zxvWBfiftu1ZmcgPKYZzk0ISWKNWnDEllLtQoxgp4mJpTK+HZ/hMLeXR44JxP1gP9FaQEjABIccmJQrEHf/nW4PAzixdisY68G5wb2LmASnBFhE4g4e27ucXWanx4ldnqX24s2aPX+zbrVaLjzAZYrzOTGr1RLhwb0Ii3xqeTK1CQZw5FTBaVsQ91OzwxOeyYQH181ZTURRxB1MICUiULmNBpASN+anE9eZhQEMJvNGfcDk8SOM4Fx7HjwgvNuPq8Jjd6tsV7fu3BpOJzbNcksrLiOQxGo5sSxzp9kYkhgdunOYsNtubh2TiyuzJ3uOyWhQER4Qd8lIrW9pNgrUzJ8BGYG4uzPISYkwkScoGPnBubWwbLa9M7WtvamdnyTCBOIOIeFqdnt223Tijryz5mtLqa0vp9aocZeOiTu3/Kviy/WcEwzwQE4g7rtbqS3WAnE/qpmI+1LPShB3ZGTqxJ1nEXGPzp9I3HFEB7mPOOE8REbABOJ+fJwUxB1M0tSJ+819TzKSZ2ZV9FYjsUWcW0FvsUQ6U2wq+Uj5X4kpijy3l8cuI/zsAGfaXiI8kJNOxwImeOTcicUeREaa92G/RhmJmAQZic5GZOXx1lR6C2fE2bFjcrBdk5xA3G+arrfG6NfErFx2WV1fxtbDGY2MTx2P6OyPMhKIyeW143F3N5ORXqsinSXivhSIe2kiTKbjmYyMhkFGeEA57ILeipggM6nZ6qrjsfU4yMiR2UK9Yu88q9uLt+uFjHSHo0JvxXME4u4Oeoi76y13Brnech2UW7vNczgukF3wqJYzYXJ8WLc0G8jBVSoTnHLc2k2z+/vEer33yUiU8/fpLYg7eGzt5dqTYNKDuL8ViPt0JDya3YGfFQkOIcdjZRGH6ZyMvEZvYUpzvuGAAJNy2TF5vJ5KZ10cYevmxVkSZcSJO/LuZ7g7SGeYSAf78enOqtRsN5wjvE1668jsxVM/RyDuD2f7w9n+cLa//mxPvvlbvyOHsGBo94cYh37AuQHt3l6UFmQEshIjYZCSRsWjwPweEXTILO/n8yDbi/WyPg8CiNENseOzeA8kAHKAwb+6UJEjQOQLUjzx6LWixMFRwHcoGpXnIUpfKiKl2Bo6mKW0nSzJ6SpnQ8wEiIa7/5tH4yFvwQcZSBsGDPffGUys059YrewZCDxvezAWmSPaiZHJ86wtVhVtJILZH46dyIaDifvis4bDoV2cHtnF6bGtr63a06dPbX9/XwS+Wq3aFCI7GOh9g9HYBnxOyEjgmXF4KPqh6LWvr0hf2UkBDhOeNUZ6OVXAg9+N0WTuFXK3WCsXBIh/47k4kBRxH05kwAmTBhFtx4NnAg/InZNNdxLwvHyHHBVZqYjaKOsgGEpS4iH6GzMvojMBshqOWb1f+wNAQqQ+Oha4J0gq3vDh2Mn8YpXIfC48uHdQ5DN4PhwtMUqPk4W1CT4mj6gHAge55ev4HPau9kVwLrHW7iSC8Pve53tYV0VAwnM5WXcnU8TEo8P+HmWoVEqe1RHILOvDe3gO5ASCDSFlf8UINPcCHjwzz4KMQMBjVJ/oGXiwRu4oKOnvEXPPmkhD9oVHrV2uw8EaGEHOQR7uV1karFUwqWN2BWvCurEmnkHgNAiZRk74d56FewCPdt+dLsgI70dGwITPk54ZeeQkBlk9AyQ4kRTlMz0LzxgzAthDMVPk8de3bet3tiw7aNn1fdtu7ts2DsZ6ViGyULKlhjv08JtxD/pdEfUYWY5PmdjZxdgOj8fW6U7tYK9kB3uZNe+qdkrE/bZkaaVtabVjSSrBt8k0sU4rtXYrlZGjyB6f7f/hCQ8x8h700dLq1B5tj40/L09LdnVWsrWlqj1/s2b7uxW7lQHcsd5oZJMkF8nZWM5sY6UscqW7xzn5PmNLshK+9r45taPjiR2fTGxvJ9NVyit2eVyzy5OaJfWupY2uJeWh2/LoufvU2vepDfozIiXSHkMpgfji/EhKidUXpra1NbbNrbHdXJXs/CSz6bgi45erN+gJk1av7+SKKH09FSaNmsu3y7jLV8jXeQUXIu6HxyNhsrSY2P5eZuurmZ0d1+30qGbD8chK1Y6lFUiJOxwGfceDSKNoSiArcXFmUUV/TiJoG9tje7Q9scnY7PKsZLcXJXv+Vt2eQdyrU7uRM6UjPCBPtRqOlMzWl7PgAHM3WFz/SBIDJ9V9nJxOhMloBJkDE77H8Wi3EuHBxYbhlscDEx5cOmeCAVxgwt5ydSc8kpLZ+sZYmDQaUzs7yYTJ1qOa8NjezOy66TIygLiDYwZpd0xE3EO21PtlJJymkvWb24m9PB7bxdW4kJHxsGpnxzW7OK1KPsAkKcWMORMenXZqw6FjgnMrEvbCAVFkDiXWWJzaxtZEmFyfp8KknFTkSHn+Vs2anZ7dtDrW6Q9tgsPEcltdLtnGctkWau4MQp8JjzmSOC8jvV4uPLjI4gAT7BTwuDyu2yQduIxU+4WM9NrgQfTcWaEwic4t/gJOyImISmLlai48trZH1uumdn6MPikXMpKUxsLjtt0J2RoQ99QWF0rCBTzIaOQGog3h23z2f/w8ygjZGuis/d2Sy8hxzTqd3DGpdKJ3xEYjHFupdJfj8UF6K+gCdPdjx6Ncye3yNJXe2t9259b6Wiq9BSaj6URyQjaH9NZyZqUQ0VdWSvi+KCMsYozHX15P7fhobHf3ufDY3cls0KlKb91dZZYEGWHdFEWfmLVw0t2nNh7Few2kHd3l0QLp4CgjyysT6ayNjbHk4+yEPVOxF08b9uytmmQEvdUdDh0TIu6NkmSkVnGdpczPcI68Tm+12lPprMOTkW1vluxgv2S1rCI8To/rZqWepZWOEXmPeqvbcTz6/XkZiUI/nzHkZLhcM+HBWdJpuowMu5nLyJt1G0+Hcjbi5BoHGeEZ0FkrC2Ttzf3fa2SEb8YeijKCfgCPzUdlP0eOazq/pbfq3SAjZsOeWes+1T29IiPBuThzoM4wAY+tLc/+kt46zuxtHBBv121pyR7O9oez/eFs/4CzPfnEt3yb7JyYqqsU2ilR8ty6/bGuRrVk60sVkQyi8nedoUjB2kLVlupE2TwSHUkDh8p6MNYhfNetgSJz/I6TiVxGOQpiY7FqG4sVTwVGKZKmGwgqEg25RmES8YMkoJVxGJCuTzrmbWek6FxMi/doPArWjX+iM0phTJwYKEpfLoXUYPdcR8LFvRKdF0mdeJSUz+We5fkJRAqCCWmGlC3VK7bUKIsUefpnTOvFGeJZBZ1uz+4vT+3+6tQ+9PyZffzjH7ePfOQj1mw2dZXLZVteXrZypWKf+7XP2z/+tXet2Wo72ZhLa2Z9wQMCuLFUtY2litaMtWX9RZAWKrpXYdInOuxpx5QjOCZVu2oN7LrVV5SZjIBKmSyIXASdKCV4gAsHYCRL0WHA+kYix7NBLFlP0vV5cS93nZGncJNSH4gwvwdRBxNF+0OEirUFE5wHImvcQ8hW4HtipoVnEPj+4B75PXByMj91B0+Z6ElZDgqIZLF+ARMRfSLpKgkI9ycilitiAIaeLUGkOmQxEK0Nvx8/TzgLa1P0B0zYp+CxvlRVVBkZ4QUeyAkR/BiJjtF1yDiY4JhBRsAFosmzQTbBAzkhAwI8iHS782N2T5GE8P04WXg21gmZRU6QGWQWMh3T+h0TxThtVJSQOAEBt5hVE2UIJwRrG2W0KHNARoKDgnuGDHl6/0SfI4dCGYeRywhrW+ynkAof75n7jqUlPFN0IkQ8lC0RMFn92ratfKxt6V7TbjpNu203bRwC3lm5ZEuLmS0ulq1CGn6ISAdvUPATuWXv8ZLUzi6Gdnjcs04PUlIVkW7d1+z8pGZ3t6lZuWl5pWUm4s4zpNbrlKzXzZy4Rws0rJ+sVJJXCEGF18LKxFY3R9ZYntjdRWZ3F2VbX67a22/W9X03zXYg7gMbQxPTiW0sV3Xx3B4z8/+dfylyTUaHmd3dT+z4eGgnx0Pb13NUrWRVuz6t2dVpzazatrzaMcvYm57X3WuVrHef2XAwR9yjscWPICRcyHLJrNaY2Prjvq67m4p/7rgm4/fZW3Xrjbp222laq9813DNcjUYmTBq1kpGDVZ6LTmvxgqMVUkeMlQgteBye9G1xMbWD3Yqtr1aFx/kpEZ+B5eWWWRlSgmcGcggmmfV7IbMkLFURsWaBuGKkN81tdXNsq49HSkkHj+ZNWaQdTKq1id00O3bbaguPsY0DcXdMHI0vxENnKaUeRK4g7icjYTIZ5ba3WxUu95dVrRsROqt2LK+2Q14vZQepdZsl6zVLBXGPZQqKVIW0ZtYqLZmlmdnK2lB4VGtjuzqr2fVZzTY3anqOrc2S8EBGBpOJB71w4i5mtrRQ9qwhcznR04SI+wwTZKRkN7cje3nSt4urgfDgOaYjx+TyvGJWbjkmRNzl5YkyUhJhdBkJJTyB7OpmlOTlG6K2MLHVx2PJyd1lZneXZaumVe0tnqXZgSS2rdPv20iITGxtqWIbK64bP0hGeLIoI50eJHEoTNbXysJkqYGMOCbjpO8yUqakzWVkgKw3S9bvzkiJIrvgEWQEXOTUzEwkN8rIoJc61vcuH1xJRjbfvd1324WMVGqQxMwWF7JCRgoxCeVoHtzlpx7uPzzu2+FJL6TKV6RHkI8LnEIdDsqW5ZVmkJHExuNS0FvYWmS+BU0S9VbEYy59ZHnD8cgqeaG3IO4QLBwfyAe6azgFj3Eg7i4jnq35ehnh51FGLq/GwuT+fiKdtbdbsVHXddbddcllpNY2S93+yydJISMQ97hOcm5F4i6Ho+OBnCwsj239cc9W14Z2dVa1y7OaLVb9OZ6+UbObdlNy0hsOHJMEB7CfI/VKWsiIr1isiQk6M/dzRMT9xPXW9mZZZ0m17DICJpO0Y3m5aZYNQnQstX6Pc6Rkw4E72YMns3Bq+zky01tZZWpr6K3NkeFQQm+N+xXXW2/VnLg323YPcQ8ystTIbH3FA2QfrLdcRvgqqgWQDzCpVlLb36vY5qPZOULARjqrSn6/r8WoH/RWy1O15JqVIytcfPAkyAh6q2S2Fs4R3naJ/J3V7OkTngPiPn042x/O9oez/QPO9uTrv/Ffl76IkcOY9hwjapASiBURM2pVISSRhKMIIPORwHm03Gur8WJzmELGeD9pxl4f7ymxImLTqdLVlQZMGlJM/w6EL9ZJowiInBKt42YhodTa8r2kd0OEvHY5qvDgGQ3R6WjyFlHdkpMiCLDS/yuQnJIIIGSbeytqYYsIrNcw8zuKwlO3WyUFmaiFG9ZOLGdHFeshh0O3Z3dXpyLv77x4bp/4xCfsox/96BcS93LFfvUf/WP71f/3c3bXbBbRdZFlEVsnnoPhRHhACkndAhPqr8GDn3HvHaU2jwsyzO9DasEEPEhzZv3js1POwHNDnsAD8isniuq5PEIF4YsrDGFTpkWIuIMJiwBBBBPIKHjwO/5KCueQIofhCPFn86h8zKqAOHNf/D6fH3GK9eLao6kTd3cWTb0PQNVTz7mXcubOmVi37jZpHlK+x/p+vod9x7Mo+h/qxfls7bHQA0Gp7aF3A3s0OpRItyfCzDrHTAWyL6KM8B0xo4R9xft4lhhNXqg6HgjEbdudWzhSkBFwAA+eMZZ1QISjA8XldL7ukQOX/etZFi4jqTIVwIR1Yp15XudJbkwr3TfsWUUR5nozsH6UMXAPcZ+wH2IafBrSwFWjHLJCoox4mUtJuKhkpMgOYS1nMoLjQA6x4bgoCZFDIfTLYI1ZC+9J4XK/+rUtW/26piW7LbvttOym3VL0DYOLiPvyYqZLgWOyccL+8+T4WX24kk9zJ+5HJ0Pr9jAcy7a3V7bWXc0uiPjclSytthUpyUuexj6eEH1zI5hobTS4CpIohRoM42CMLa1MFeFdWJnazXnJri8yRdwjcSeye6eI+1CEhBTsjRVISUXGk0qBPMxTmMLsZ17R4LprTuzkeCyyiBG/t1u2Uu6E5OqkKgNYV0hnxrDqEaVulmw0mMm2vqOwht0CI8sCY6vemNjG46FtbA7s7rpsl2cVy8cegcN47I2p1W9Za9ALWdGJLRC5WiLiXlLZO5jEenrphYCKHCk5JDwXHkcnA6V5ggeGZzSAibiDSVLphXTQRI4Haj1Frtwf6+VS8TkC4RVZCRla60TgtsY2mSR2c57Z3XUmPN5+o2bV2tTu2h27o343h7hPVOPumFSlSyJ19wh/sGGDbhMmidnpydiOj0c2HuUBk4rdQdwhV4G4CxOiq5wh48R6zVQOlYJYRSPY2z94NBGqEAzg1bWRrW8OrFaf2KVIScW21mvCY2szEx6QEoi7uFopteXFkmREOjrISURlJiMqphEmt7cT4XFxzd4q65pA3I9rdnVOxL1tSdhbWmr6prSdvJPO/FoZocxkri8E2RxE3MHl9jKz6/PMKmnZMXmzbq0ue4uIez84U6a2tlQWJov1QEblHJiTkUAslKmbmIm4IyPHI1tby2x/p2yLCxXhwTW2gctIxXvRIAeDTmrdVmqDrjvwIzORjEQnBDKCk7DkxB352Ngcaj+CR/u+KjyQExH3Tsvuu51QXZNYtQYmEPeS66ygt1wqXW95fpWnzBMWBg8u3rK/hxOiLJ11flK3bncqPMBFKer0Fxkl1kVvtZ0kxv0lGWFvhfTyKCN83dojx4NnQmchJ3sQ9zdrHnFHb7Xpn4ArZWKlzAq9xfk0K2GMC+fn8Lzeurye2PHRyJr3E5F29hYRd/BAJgu9VULLe4AERwpygrwUqiriEQ2+HDvBMVlcHguT1fWR8IAoLtQck6dPasU5gv7VMkDcdY54H6WIyUxvxXYmMxnBWSJMjoe2vZUJj2q5YhcndclJnvWEB8TdM6cS7Q8wGZLx9Dq9NX+OTE29BlxvTZTNcnOR2aiHjLhza5IPdY4o4i6H48Qg7sjIymJW9MCJPgJHJWR2BBkh41UycjRSDwww2XwcZaQqG8Yxgbi7rHF+yOHYnpMR/m2uDwRvVOlgSSpIOouzhE+IeuvpgTu3lhYJSL3+bAcXwkQPZ/vD2a4N+C/g2R7MjZlSffivfzYr0Gg07Gu+5msUeV9fX1faPK/PvXtkn3v3UJ5sHAkQSkg0UUvAghgRhYYQEeWGSEGUIYUebaZm2kmt6pZDEzsinWoMlc5S/jmwl+teHw3ZgyxxMMXMCDUrG1HLTwM8J2ExG4L7QsHHWv9QpVBkTERHCgQzlj4oDTykLssQoYxB5NQJqvoPBEeAN20jRd4dNqrRD+nf3ozG68Ihq5QaaI1Cs7jYlMjLP7wXAc/E58XmaPHzIILDyax/QrT2Y01kkXUwNS8dGOMkSjyKXC/LiaLUscSEB2vkTf28X8Ai61sryzngGQVeT8/vsB4YN5BxZWb0vREhGEJS3bkVsz4oTwhN/UZTRWF5L88VS1oiHp7K7059Lw3wPY2R7lFvcwcbnw0pDs6VGA2PeIAtmHDf6l0QGhuyrjyHZ6qU3KETWCt9D5Q1kSVeex8iYWDC57pzZlqQdA7tuFdjQ0s+is/ne2ORbyy94FbXP9a09a+/t9J+SxG4mzYGsF7TldYAACAASURBVNe1livU8qW2spR4WqWzCBm7mBSkc+K2IW03JcKbJ3ZxMbGTk4l1e0RFU9vdTa1163XI93eZVRp9XdOUGAbrkVunmSgtkIj7K0GluWiylj0Yw6ur1IrmtrKW2/lZauenqa0sVmRw7e9U7L7Ts7tOV6UyqqFMcttYzXSRrsgeV0bSXBqwG9ghVTs1u2/SQGpqJydTpWTv7ZYsmboxz1Wq9SytdS3JRsXndNuJdVtOfKPdG0lWQUjVLI8mchD33Da3J/Z4a2K316mdnZYsH1OH3FAdcnfUlzHf6rNesxpL6iupceeeuXCYeH1oIjxIfRahxmkzIFLtKf8LixiOqa2uZKp5BZNJPrFyo29ZjewEUqYn1uuBB2TxffmfkVRHmIJThWRh8NjawbmX2NlZatcXaUHca/WpMOFSg7CcBmIQd0/bp09HLKeREY4CjESU/RUaZZ2e5noOms6Bxy6p8ufgUbVWKykwoTRCMjI2kUQwKYh7DFrG/qyhPIDeFDhU1jemwkOp8qclOz8ribiDyfbjTPJBOjNRUfZPmiWSD+QEfRxlxHNQUt2H1lUyAlaJ3d35c1xeQa7YW6mNhxXhQaTMZaRnlrmMUC8fZYQGYh8oIzFiPaEWN7dN6nd3p3ZxxnOkVkrK9uwNJ4rtXl8y0h0MvdbYprZGWvYqfVCis96zuYp6ajBRxp2vb29ANBHyPrX11dR2t1NbbJRVu4uMTJKBMEkqkVyZ9bsuI/SBmEXBZ4HXWM+g5I+E5q5BRran+h0wad5lRa1+Sqo8TqEO/RN879RrYEL5QsA9RFldb6We9px4LxjlSk0T4cFFSdLeHnvL65DPj+v63nKjJ1yEh1GOl1u3SWr23N6ac0REEhadQ+iux5uhxr1q0lnsrb0tHI5O3KPeIrMRTDKIe9Bb7M1CTmKJTySnc3rr6hqiOLV7UuW3S9Jd/Q417jW7vcospS681jXDcaoMOGQETFI5TiXiUTZeJyPYOStTe7w9sY1HQUZOyRKsSEaePalJPsCkOxr6/kktnCM4jF1GSNGPePAe9h8lWlFGKE+ImGxtppKRSla28+OGcClVBsIjreCcdUzQv8jJgB4j88kJ8+fIXFZHtey9UtBdrWYiGel3MzkbwWRqI7tv97xUKfQRUar8SmYrSzgD3V56RUbCOSmHXeoNV6OMcPaAx+NHpeIcGQwmAZPoODUbDoLean+hjBT7KvRgSlO3T9BZnCXIz/lpSXLy9kFd9fo0nXw42x/O9oez/fVn+wNx/2fD07/gW2q1mn3VV32VLtLkeQ1HYzs+vbDD00sdiJAcop6kt5MqTa01Xlr0e7lERNqzFIjmQnhphBIbB8YvVE20iJY3RSu6h4+cgK4slNUgME4GUC1z8MBCerkHSBnv8fd5BFZ12oEUeufvSJC9EZrXinusE7LLRUMyiB5EMTYy5Du8dtwJXYwM877Y94CmePwuRJWfqxVMSBf3Jnt50eRQpC8Q+rYapXk0nOgv5DNmdbB2EG0+z9PxvZEaz6Ry9xhRk+HnmRS6z9FEz/dIpQq1oks8guQ9HEpe+082R6g/p6t7PIf5/phZ4B3mg+MiNF8kAg8mXs7h0WlFWnRf/K6vF2sBHqptl5MGw8lT+L0zvteue6mH17urZj1E8sHDG+nRvM4jMI4tWQkBj4AJnx9LEfgd9ho/c0cFOPH7oTY9ND7E8UCKP04I8GD/8blE/7mKrvyxm/XUJ1bwmXFqghrtBTy8ka/HCTa+7s4effzWSnstu2517bqJAeHd1itVurWbun/rmZTKTlQx1QVJHCaYXG5wEQG+uCQy6g3Odne9aU7zpqauxtSm1heHVluk9nFsoxzHy8Ta92btu6QwHF8R8PmO00p1zG19zWxvH5LlHZTp2ru86KSE1OP7Tl/pjXy2Jj4kGMAlkQuIgAyu0JyOyGF0CmBQqkNxatZs8dn+LLs7ie1tY4Fmak53dlizjE7stb4lFSfu1KB32zTfgrh7XE/7VAQ0RIBId4WQqIuyWaOR2/YOTcTMrq8h2IlNRyV7562Gun9TI0rDqlaf9XJDkG7GYEJXefDggiKCB2beEHNTNd65An/UedMt+eTUO23v7NJILBUe54cNyWNtaWiVxshGOZiMrdvJVYfcpav8+1+z7GJfuDFkNBcee3RHn0CCzM7OE3tG5OqNmrqUg8d9t1/0xYBcra+WbIPmdJIv30dF461g3ItIBExOz0wTBLzG3ZvTXZ9XhUe7mQoTLog7n0MwCzy6NNlTeJy68IBH7FyOByU0lQSzjUd0Y/fGgeBxemq2vVG1d95s2M7jciEjNKfje0gfVnf8JY98gQflAmlSEiY80zBxYhEzJGgcxr6iAzjygZyMBxVhQkYH8lFbGskpBB7DfGKdO5cR9tYXvOaauykdeOyNCIXJPtg7JiTyP3vDsyCItINHbzDSPaIb1mgWuJoanbMLTAJJ1PIFTCIefRF3v9ZWHY+FesnOD2t2RnO6ZCg8IFc+LcCs16UxHdHRUC4ub+6cjIROhN4/xIl7lBGajoEJTSBdRhqWliZ23ezaXdudW3QSZ7+Bx8qCT61QAhhR/CAnPDGYcNaBCX6uKCN8b9RbyAckkZIRYbLoGTxg0u9PJSNtusrPk8QIzlxzt4jJ9rbjUal5kz101+4WkWqa00HcXW8p2xDiHprTbawy/cbtgleaakbnFs8QZAQ9Ah50JI96i+Z04HFzmVlW66tDfp4F4k7fpJZjMqYy43UyEjGR3sptZcV11qPHJvkAEzLewIOO7ODB1R2NJSPorSgjNAeV3pqS+e16i+WLeiueI93ODBMmPYAJXeWRkbPDhpVrY+GRVYPesol1mrlkhL31Or1VlGSojIHz2mw3yMh902Wk0y4Vegu3NHi00b+hdwxZS+ABGRZpD9M8YoPHIjsMvVXy55SMnJjKKGm0SHM68OAsGQymrrdqvn85jyhvkt6i6ifkiLxORqLekuM0nCPs36i3nj+pCxPu9eFsfzjbH87215/tD8T9y0TcGQdHR/m9vb2iQd14PFGa022zo+Z0sZmbiBf1242GLS0v28rKUtHwDSIViVsktES5Y3157BuANzwSd8hgHI0FcYPsKwWbsW2BvPkkAA4sJxEa1SaC5zX8kHnVTNOzQL/nDeBifbRHaxkt5s0E46QCpcVbIMGB3CrbkMNYzc7GSvXn+97fbT2STyffTqj5Tt7nHelDh/ZAhjW+rTvSfb6/O7oax1VnZF5NBEk1V9R/6iSy4qPzNHWAsgP1PqAGf9boL9aNe+M3bxYY68a5z8g3Y6M3PX1ofBeb2BWp+HSrD7X6cURcfI+cJYHIY9gR0daoNkZrhZIQfUeoj/cRap5pQKpfHOkWI/3lkL2AEyVmIuCUgDjGxntef+6lCuw/PguLTw4OcCWCz8+IZMcxjKHLN0SfsXFE3OMEBBwOPr6PhnueWaBRiKEuXnX5wRHAfsXIwJkDJrwiJisfu7XVr7+2ZLdpV/ddu7rveXQBo7lCp2m/FFwNBqoMYKK74BwaDL1C3M+cuDOiBqLYuq7a2cuG3d9mVlkYWHkRZuud3ceUH7S8IzDR2lfTDmOKdsjTVvF9buvrM+LOKCqMouWFikaPHWxX7LbT0zUcj73XADWASzS/ZJwfz+IdzH0MVmi2pzTK0CgxTTQO7vgkt+NTMgcSjdqxaVkk8exlzbKak0SIOwYhRhcGME3Shv3Qzy3kmPuyeUf+WHAJKanXOUgYETVH3Mcl+/BbDXvnaV3RUDBhlKWcKYkTd/BYgLgH55KqQkPTypEw8eZsBXHHuD5z4o4BDHE/e1m385d1RXMriwPL6hinRCGn1uvmwoMI1nxzuEK9811FIxKcNhD3RKQERx1dlM8uEnv+pCaiqK7yyoLo+8QAejZUE8dkCbPTu18pc0jOVJfDXBsuTpNI7OSMRk8+cm5vj+yBRD0HTg9r1rpP3JkCKSk5cSfiDh7gQoRvfnN5BkTIbondxcnM2PARUQvvI+4fftqw3c1yISOeKj8j7mCSYagH/Yt7sZR452wGroHLK8T91OzqJpBEiHu/IjwuT6rCo7wwsCQbCw/OEfBATpQqH4Ao+GJokqm9FTaFiPue2d6BO22QE6qLnz1hRF/NWj3KiXpyDsUGdKuLjkfsKg8mmmKibCMiy7lN1SjT95vGwZ1QioEzzfGAuCMfyMk0GUlOSrVB4ZCBfENKIPDqeTjXrj6ObpzJCF3hXT6Qk3niDh6Qd4g7MnLb6oeJBE7cwWNlceZ8ZR+BCfftMuJFDAVxDzLCtkZG+E7wYGwXTfEqC33pLTUgzT3iDiZEeOfHss1kBKIQUnrkMXUHBDJSrTkeXHubVektHItRb4E3OoVzKcpIqRR1llp3upwEO0N6S5laqV1fu4yQMQQeyEmvWbHTlzW7vigXMmKRuIcRfcgJmSzeaNOfYiYjr+otYiPIyOM54k6GIniQKeTnCNkcY50jPrEAxxAjE2eYqOODGgUnJmcKzsbgABZxx1F3ara5GYh7KSswSasjnSWl6rBwaEB0wYQMidfpLeGBjGAgjXPdy34g7nfS92btTmoQXjCZmI+Da/U9YwS9xUQP5GR5YV5vxayURPIBHnKnhuar4HF8MrVKheagiT1+lEj/IiN9EfduQdzBvQ9xJwsttOt4v95SRl7I7JM2SHLDKQQmrxD3N+qGnEDcH872h7P94Wx//dn+QNy/TMQdRUZ6PBfdzVX3jcGkcV4+miy+YkfZxtKy7ezs2v7eTtEcLUa7PfIe+gDQ8yiMPdNYP8Iqcth6xF01ZrpiJrIfqPwo1o1DmDyC4DVL0YmgCBANpoiAh1FtMbIZU+ohXxC06/ZAZFgNCJeq3k06jA9kjFurO3KHBGP5SkmYkz4WsYe4epPBUNs7Z/gphV99CDzKDYGFBELeFf2FxE2p/R/pgpiuLpQVHaaZIfX9rK53fCcy4MYwRLUZxhQ+CvfMc9M47obfiYZT0Wm+5HXcmjpA9oN7qxVhCKPZIiY4L8CkGLXISL/gTNHaett2z9QP8fnodPExbZ4REA3QuF/cJPJ4vo8z9J4LuhdK0WiiWPWO/zc0JWwPNH2ApnhE7EPWrQwWMOF+ifpzsc4+bi/Wx/s6xb0S0wiKrIHg1NDEiZDyT5lA7GnAZ4MHe2OVDI4F+ih4c0Vw8Yi7r5HO+TRRQz8wwaBgHz1aqtji117b0seubLJzb1d3Xbu8C+OIGPtXMVsPxJ3iXfWHw7mj0UM+RhE/AHZpQdyvzE7PcCD46A1F3CHu7/kc99JCz0qNviXJVISPcUTUJ0NKNA7OBzQFw9ExCgPOnMhNpiJXGFxrG8yQduKwslCxF08a9mS7Ytftnq7BZCzSrqhoI7WVBsTdLUO62ismnYc56OgJRj0Sl0vSMMd9akenU9tnrN2+E3cM4NN3625sKZroxJ1mTu6ASGwAcY+1YopQe1c/H9MWegMQ6W74+uzu5kXEPYe4v92wD79dV8dvMKFxqJyFhoPCMVlouLEIJny85lKjc5CVMOe3IO7nGME+m5zvWl124g4mo+nYSgt9S2sDr5cnC6TvmGA849iY2fKhc72caqnP22ZiieXCg3Xi+yEkp+dmL57UdTGe67rd1dxw8GAD1atkHqW22uDmc0tK3hfDHaZO3OXo1Bhox+TkjIZVPi51/yDV90F0T9+ra1SaE/euiDuY0BQVPMCFfRanE/g4Na+jjqVC3pU/t0ePnCiSah4jVzuPqsJExP2ua1d3PmpQTTjlFDJbXzbVJMexUQTywYRHYE2Qk4K437uMOHGHYNGQqmzn79XVeKvU6DkmzHEPY9QkI20yyX4dGUlS4cGXUtcqTA4SOZ8Y20Z8ExkBk7tuX5h0RyNhwrVcR0bQN9z8VJgobyT3kiDHBLxx3NEMLLHDE+r1p7a+kQiPxUbJTt6r2+l7pBp7xB3i7mvuM7YhiYx2K6YT6CvCCMXgFPBMNe+svruTa53miftXSEYalqQTYXLTJI3dR1VC3MGDzJRivOCc3ooywhFREHdI4rn3n+C7kMsoI4y2BA9wkYxgWzCxIGDi8hH11pyMhO4TERPIFXhA3A+D3trfrAkTiLuiou2e0vjBgwgteKC7SlmQEY2d86wst1c47zztHEwuIe4nU7trut7a36fvRkV4XJ87cUd3WZmMEfebMP+8IO5Rb8W5mFJdM72FnKysuIxsPs6LiDt2B3h86K26XUpGusoG8zIMxwM5qVVnmCAjPuFnprdeIe7nOOsicce5nckphJxYZWgpZ0llpH3EWcLYPjAhE+QLzpHwDOgt2QeT3GoVlxGcjnfNXKM/qXVHPiDv43wsGWGOe9Rbi5RhMEWiHmQklOVwjvCdyuojYzJkeEwn9E9wvQXuYELq/8l7NWFC5kbWIOJOppCfIwP2Vsv1VjExIvSIcL3luktJMCGr0x3AbsdFvYUTBUxE3B/O9oez/eFsf+3Z/kDcv0zE/Z/ka2uNRVtbf2TrGxvejyHHu0+3ZiJE1dD1nii316V7VDmzhUpJc9bjLGs5BuYjuCLzIbU4RPBJbxbpDx31RZbDyDQ2DWS4aDYYkmz5PtVRZ6mIIF3tscnWFsoaL6cs1UBoiWITXYd0c4/qEh/GznHvkPair11wKKjLuur+PXsgNlLj+2KadRwnx9p4Z/2xPhviTvQXEsiFgaWO+rRTDnNHIe7eL4BZ8d7xne/gczjQ3dfh6cSak05mgJrYOflXxgKYpJ4FgPNA0WTKDcLM9Jiir34BwcEQG0Pi+VYJgVL2nQBEZwp48N/qqE9DPfUXoJQijm+jizuN7TI9lycQ+ng7j4rTONDXA4IPHpDzmK6vcYADH2eIg0NTAsK6812vNCcM94VDITpR+BzVzIeGhHHSALjEF5kMfD9rCR7sC+5TTpzeODSf87r/6Iwomh0mScCkYssfu7Hl33Fl+c69XTCj+o46ZB85RFrjKgbwkodvFVkKhCRG3CEkGgkYIryaR37m0TgICVG/+ysi7jW7vc5k/GZ1J+4YwCLuHbNWe5aKH/1s2h+K7oauPMHg2liHuCWKvEPamZFLjTuGCnPcr5o9u271bAhxz5xQYQBzEWVx4g4xcJLI97HflHUSapNJNX15RIOk3N54ktiTJ9TClmVwnbwbUuWJuJdHSmOHsBURd9KZPRBSRDN9lGMwVMOa1eu57e6Z7e59MHHHCIa4ex+4RIQSPIi4iyQGJwp4qFGpSKK7PjCCqYn2yJUT9/09j7hjNEJM6EkhB8QccQc7MIGwsD6KvukjAylhikJwFCCkIu4HkARPTWb+sog7M8PfgLjjsHNMwAMj2Ik7pCQS91CDGDGJzVC1r7wMgAyIwyOyVKzABOIOHjPi3gt4INMe3QUX0tcLj1AIhEa97s/nTs2NR2CSa63miftXPHPiDh4Xtz1NX2FJIO6eBpwXxF1TV9C7yuZwTETyg4yQKg8mVzdEqc32A3E/fVlXvT6GfKneN+q3PSqdC4+CuCtEHh8ndpcPM1xjxH0JUuKYzIh7JjzAhewH8CDiLuKeQdwdkwaN/uVMmZcRz0yB9LhGISU58fnnR1N79CixJwc0ISsJj+N3SZUf+d6qhjnYaa5IO6RE6cxRRoJewUnkQVHfcypPyoKMQNz7s1R58BBxTybC5PqebA7kIbF6DRkxW14MfSz0+eDhuEhGAt5gwn0Q2cW5hapRpsKuySGE3oIQgoccjtJ1ueRKxB3nVtAhr8qIR8D1Igo7yW1nx/HwiLvrrf2tqvBw4t6zqxaNKKfCA/0LSQSTrOw6i03k3+dTRaLjN0ymt8vL3F4eecT94CCRnHRbFTt5t25X59krEXeNZqQJbpARUuVfp7c8ayyOBKbGHUeK2ebWHHGvlxXdjcSds4QzMOot5GNlKZcTz3EKMhKnFrGmZA6EGvtZxD2xrS3HA4c9zkacp1YeOiZhHCeYoK/AA/0lvfWKjHjNjTBRdISIey6H7P4BU0TcmSLiHvQWqcU4U+67ZL+Ejvoi7mQlBr0lB7CTduESnClRRibjRDqLq1p3vbW9lUpGOEtE3EOJjzv9KOGb6a0vlBE/Q6KMxNJDZYnseZ+OeeKOg4s57g9n+8PZjhP44Wz/wrP9gbj/kzDoL9PvZOWyVap1K1NwFl6NhQV7/PiRbW8+9lryUCfu876nimzSbR4y52Q/V817bFrHe2TQeY6ZW1bBM0qKNSQPhVtE80Pud5Eqr1TrWWf42CjNo0LejV7R/yz1Tv6hWZ7IKgZ0qLuOY+GIBou0z3Ww5+ZI2Vb0dxAIdCDRwb4JDfVKHsVzsz2kWTMFgKkIPr2AsXfRAaGgomo8/V48Vd4b0FGDDbH1SQVOgmNH99BY3u2bMMc9NoBj7TylO/NmcvOYDCd6LkgzxFWGXmjQBx7Cheh6HJmntfaoDq9inGGYgEAKO/ccI9pxnJr6C1DGUJqVNoioBmeOxu1l3lTOpzX4JAUvl3DyTeaCovV06a94Y7z5KQ+8755oeHfk9zBHlLjXOEaRXgyx6RlOibi+sds+90KzNxwT3p0+2I3CxNPkNfc9STQ1AEzWfsetrX/8xmyvqcP9/LanX2JtSZVfWiJ6F6KhoYM5kR16LkBd6BIu08UTHFTjTsoh0TgZRXuJ3V9X7ETEvWTl2kC14ZqLFvBqQdw7iU0wHEMDuoImejhZaeZKd56abaybHRyYE/djk1G0slSx509r9mSvYtfNvl3fQ9wnIh8i7otkitBJ2GtnuVnSfz1iEUdDzZpkQa5evmd2eJjYW2/6leaZHb9XFSkp171WVHXIrIPlSi0nXZOuwMWCxAZSoVbbU8x5Fk+V393PVWd5feMG13zEndpKMIG449wCt4WFXON9ICfRQUg0GjyUBUH5QZhTDx5DiHuocWeO+8EeteWpHb+sCRNKisAko4FYmN1NxApHSqcbLOxAekXbYwZBnDqiJlOOh4j7GOJORNnsxdOaZrlXa7l6JxAVBQ8Rd+qQF2jqFjOVnLhHTBQLjym74c+jI7P33vNeCBETiPvRu1Vr3qXCA1yIWILHYBQx8WwjvcIpHfsZCA9gl1OIut3cdg7MFpdeT9zPb524k02lMirmuC9NhYlmbQciWEpLljHukAaOpLtDxsItsLeQEeqRwYNrNEBGqnZGqny1L0wg7p6anRsy0u6EGne1dY+aOXgDJCOzZmzLS46HiPuJO1NIlX/xtC45uW/3JSeM4BQmEHf6JyxAfGeYeENO19nF3PggM0TPkZH3XiZGHfJbb9AUriT5QE5o7gUeNBKLMtKjOR1RUZrTRaXxQTIi/TmTkQ8i7mDCs4jQpKlkA0wWFz0areQrjbPEKZzOZCToLR6ONYK8o/ciJlFGIJHlgInKbEi1HwVMKCeJOksZQwFk9xI4SAEveicUxP3IMdnfqUlO1tdKkhH0VkHcKzMZYR00LeEDZCSS1IsLZMTs7i4RHshJr1W24/dqdnmWud4iuluiSzrZObk3pwuO01dkJGYRKosuOiDMVlbNdvZpGjircWfyUSTuOkfuutbTKFO3P5APskDoqB/1lhr8atwhGYyut6KKwVmC3jo+NdvZckyocUdncaXZUOdIKWNn8ZlTEXfkhDnuxTkSbRvuHxmhz0jIKqiFVHl0l4j7kVmHVPmnNXuhcXBjYYL+TTLPrsFhurqY2GI9yIgcKe4w8t4xc535ycgfz2QEuQKPvZ3Ujt+tChOIO5hQ4w4erAH618+SV2UkBh98QmTQW3LUOR47++5ceD9xXwrE/eFs97P+4Wx/ONvnnfIPxP3LRMK/VF/bWFy23b19e/utJx6pDSnzLUW8J56mvlgRAY8vopjMrGZknDeFCxZVqHFy4pZoLJnSrEXcvVHdjLyGiDBp+SHqXNQrDycirxBlSHNMs4/NySCzcdxe7GTO9z1artnjpaoi/bNCAT9kiHpft33sXREFlBPajRIOhWKEX3jQOOaNGn6NLqyXg+d3tvqqbR9NbQgJVg2713DHaDy/C3llLcgeiE14YsqfRpmF+vdIsJUG3qhoXWJ2AOnhzHdXhIzZw8xvDzYSBjV4gEtsgMfPotUe6+NxbngduI9ZBBMcL3G+vAwwjboiSuvEOzaF4z7iBAGl+oVGhe3B2NqDiadcy1niUSpwJkPh8XJVc+idlMaXOzrAQ+UQI8fTS/FCtkCIqsYUOSmaos+Cp4mzTuyPIv0/mJAQdj4TR4bwCF4RsiPA5dG/emebn7i1dK9lGMAc7u4AStWcrrFIN3LMEifOPFOW4qgoycCcqDndrFAVw5EGYqS1PtlP7cleYrc3VTs+dOJepRtw1Yk7v8c9NQNxn9Ixm5RmOH2M7yJqZHLwJzXwU7NH624AkzIPmTs8NFtZLtvzZzU7OKjYzR0GcF9ZFJG4zzdHiusfAvhhLJTveeFvud3cmL18N7HD91J7+pbZ229RIwtxr4koYmxV6n2Ng/PU26n1OoyIShSN43vjWCgv3fD57f4c3hyJBnO7Byai+EHEHUyanZE7jyAlC7nwYMSaDNAJTiiIO7oFZ8pEmEQCIeIemiORMgkmkbgfHdZsQoPI6sDK5YE3h6M78wBSkijSqLnzjOkLzd0UgI944Juc+Ag0olYHak7neIi4P6vZ87cZB5cLj5t7iLuvTWwgBi7xJZIYeinEun3xnoDJ4cvUXn4e4p7Y07cSYXJxUhFRvL9PrKLGWz7eDEICcQcTuuPzucIk7GNZ2ep/EJx5ofHhI+ppD5hVDSlJRB5IlSfCu7NZLpxbxdjULLHG0lSYlDDiVa7vzUTBBLLlmMxk5PbWScnVldmTvdSeUGIwKEtGzk4o+RpYtTqwJMWMpwv/VIQETNT4EBkBkygjeE7AhLlOUyeSkbgfQNyPXU6SJJOMgMtdy/Ho9gNxJ1U+NKKkxj2+YoNO90G7c0hRPvPU5PfeTey9z5P+63isLpUkH07cx5KRWN9ltgAAIABJREFUFOKOjOTeGR6SOOj7dAXJCOIRyiJESNhQYSMwGVUy8sQUcQeTu9tEeBBxZ4OKuN/3vSSslKqnAngwEi9OJ1AqufSWy8g0NNXUfiDiDkk8docuOutgL7XjQ9db1BqDB7rLtRZnhcsIuBgOx1CKUWAS8VBtnGMCcQcPos7SW0dkW1SFyfpGajd3YOI9Rlib+eagOIWi3oqYxDrqeM6AyfkZeiu1u5soI4yprAiTS0YCyuHY1/ODB2VyyAckUU38Iibo4NCTRzKiuhvXWxB3MNnc8Uwe1m6euPs50tX5i84Cl3iOlNUc1PGVc0syghpzTOK5yJrLmYL8bbnegrgLk5c1K5UYr+bEXTJikbgn2ieFjETizv3zHMiIIuNmEHfw4Cwhw0rEvZ0KD67xZCw8mhD3oLcoUUJnLTVe1VvCRH1N/Rxx5zv2UJCRd30SCDJCvxR01tF7VRF3MGGqxwg8iIoOHBOcXKy7MJHecpKOfAgTfhz0FqR994lnM0W9ReYAEXcctg9n+8PZ/nC2v/5sfyDuXyoG/WX6nHK1Zisrq/ZofbU4QErlipWqC5aU6yLscYyad3pPVGPMxSEViTM/9/T0MHNXmXoeAfVu5LNxat6hXmalnlop2iEyT3o83dwhl3QVJ2rv5HXWXG0+cg1BjRFwRaIbTq6V1h8IG4cJBFXzw2PtPYdNuDdFzUM3dc4GiD9/+md7VB8Sq5FwIUOgiOonNFaZWH/gkXbuRfPslfLtvQLUUZ2oM2sUiBL3wXu9ztQJPVFziBe140TU1QE/3Fck+Lw/jlaLdfwY1MKkM9I6xf4GcYZ5NNT40+eleyZDOUQ0lbI+8kZZamiUJP4dVZ/jTho6a4EjhQuCHVPb3bnhHYEjYdcajH3kHJjg8CCTwpvgudHIe+VkGLgzx/sh+Jqxtk5e3DCgAR4Xd+frOw14lJTGH+e0a1a4muOEzvshowBDTbWjwaG09Tvvbfsb7yw7aImUEE308gWPuC8s5tYIxN2jIWHOvML5HukoosuJGcSdKAnEXc2RdhK7v6nayWFNNe4iV1VS5V1eqFeOxJ2IOwZX9APIXAmkRNFENf4h4h4ix2uJHR/ndnQ0teXlsj0LxP32vme3gbh7c7pcjZFI++eZQuVEGLcYXDqxtjbssbtbs6NDN7BJb3zjCVmqmZHOTIojI9QYEUXEPTY9hLRDZiDLnvM568TNtyhSEkgJ5K7R8DR5Iu50GMdQnc7VuBNxvwwR96hPnLjnIsPaBNR3KqsmpK8rIugZElwYjtEAXtQ4OFLlS2roBiZjpkzU+h5x156casyXiDsNxGQYzjIRtFpZiFzx3/SKIOJOdgVjzca5HR/ldnaWC4+3n9WsVs+Fx13T05lZG8hVxESPUciCOwm8REKr5niF7syHL00R94jJJc3p3qtZs5kKD3DBQFEZ0RBy6ZgoEh6ce9HhETtxK5oYOo/TKVup8ku+jyEO24G4kyovGbnrSaY94u4yIuIOtiHinqqvSJARsceYrWB2S6r8idnlFcTNm7pB3MHj4rQq+QCTFOIepnC8QtxxphTOrbDX5qKJyAlOGrJduE6opz7ifkvC5NmzujU7fWHS63uPBmR4hZT/ZVMmSCEjxXirgImsHMeEdUVGwOTRI7M3DpjuUPKo6Hs1y9OR8ChVB7OmmjSno6s8o93DXojkWhhASkKmEL4OsohiVgoNL4mK384Rd/TIRUiVd32eWK0GJlNrLISeLoXe8jIswFYGRoj4A1mM7rIXhMlOYieHdTs5qqnXA85GMImO88FwjrhHGfGAsb+Eh6foK50d4r7teNCYETyOjmiyWBEeEHeXkZ7WirUhOg0eyAn81iO7LgsxK82fJ8hIbnZ57o6z+ztTec8bB2a9tte4X12UC72Vp37WcD6DB1hqHGdM6RJx978XmASnFF3lwYSIu9bthEj0XMRd5SQecZezOU2EB3LCM4X8eeks74kTMhXm9Ba6h8/lwikEJuUMvVWXnBBxBxNF3ENWikfcA3GXc3Tm7NBzgUkWI+6hOd1eqmg+4/PAg7VwGanZJB8bZ0mrMyxmqC80cltb8SahwiLqrSjiMTsBTKY+AQM8kBGclegtHBHICGcJzenQW1l9UIyiJeLuemsu4l44HOfOERkG7ijcoeRq31Pl0VusW0HcQ8T94Wx3uXk42x/O9vmz/YG4f5kI95fqa0mzy0qZlcu4Zf3FeLnN7R1be7RZEEeM6NiwjmZrREvjzPSY1gy5heQoyhlGuEEK+XeirusLFUXniTArMhjS0tUUjZroBKfAUCQ0jiuD1MdxYNEBwMGoEWykQoeGepBH0qD5PXl959LFZ2nYbsXGhmqQPj6fTraaYQ7hZt676sCTIk09djVXXbuyA3yUnpNGr8dXfXdIk4fsOxH1lG9P9XcCTzO7+Q74fBYX39HqDtVwD9LOFZ0Z1KhBlJl1y/viwYkjgQgyP7tpEb0eipRHPPTvIWof08ndYTARmSbdnO/wOnoMZrdhWOc4U56fgwe/J4dCoxwItN+LRtgR0dGae+q9xsENJqEBYVmTAnxcntexRwPZLb6Qkhj6mflsd08lBA/2EnjoZzmlA+4giZ3wlR0AJmCROS78G8/kYw4p5YiTDByT3U/c296/dm+VJ22RRGrcPa04kZFFrS8Gl7ZnID+QaBlzBMxCX4BIgi6u3HDAyP7xb/op+6793/MlEc/j1rF98r/9Afuf//FnNToJksifx8cTOz6aiLi//bxmewcVuye9sdkP4+Cc2Kyt5La26sS9iCIWs8KDMaRZyd4iHsOXGe6QHtW87vGsdJX3TtPlhZ5lCz1Ly6Mwl5g9S91ronE+kSR6WrwvHkYVToTPfOdP2ac++vp1+X+uf8V+8O9+rGhOR/2uIj5BWBt1J+61+ixtw9fenW+xUZMMbkaijYMhd2rqlL6zjU5L9QynR3UbTyZO3Kv9MBfea4kL4j4x+/Pf/eftez/yfYroz7+Eyc/8gP385z9r+3slYTIZ+Rzp87OpSPvTQNzB477Vt49ufMK++8mn7LdtfMwe1XasmjaKHgzTfGK9acuOB79qf+fuL9vP3f4p/Ztjwmg2/2zSTyMm12d0MK9rHNzKWsm+9yPfa9/25N+yt5Ze2EJ5ySolz3Dh1Rv37KJzYb/07i/Zn/17P2l/7/h/dWeKRMwZy+NH3lRxYdHrkDGA/92PfKf9oX/lD9uHlj9qjdJKyKSZWGt0Z//g7u/Zz57+l/a58c+rJCMyNyJiIQtYjbOQlf/w4Kft46vfp8g1z/oXfuUn7U//2qcViR32GdlVd+JeI5ujp4g7+4d+HQVxJ5sDUhKIuzaa9lVwpoR6aqJszIgHk1NmlB9NlUYOJm8/q1ub0WMtj7jHcpEVSOKql3DEbJQYHZXoh7WKeBAR9BnVYdLDLk0TGQfnMpKXRpIRiLtS1tFFvUCuqMgJjpQZcecZPNrsTSkha+5somFct++THm7miHuaTqS3SJWPMkJPBfQWxL1g0iG7QvPh5aQJ55L3p3QnzanfEzKyvZ0Ij1MR90R4gItIuJxC/hzgokykkC7vfhvHImZzyOFIjfsWequkiDs66+R4aju7FXv2vG5rG6l0FrqLs0Q9d8ozvcV9x148cQ66dDJ6GOeAuvCldnWFjMSu8t7TAuLOVI+by7LwQHfR1E/nxoSyGH8O5KrARFM2fGqNE3eezG2a1RWXEbq9e3PQV4k7OgtMOHckVZT4yLnlk0oKGYn7Vn4j7wERz5F21/EAF7rXgwm2GZiwt9Kyl1xB4H3/eI37K8Q9kGk5NgL+KanyIcODmfL7e36W3N/ldnI8kQMD+UBOIO7g0WaqR/A3MJljdRXH2Ny42OBAnR8nGvXWeOjOZeQE3NFbm48TPQNyQuYGmNDXwnEl4u5lMdTrF3jonj17Q/KBnAQZ4eGocQcT1i9iEok7Ne5f6rNdMrKTWPOmKmfK3U3JszlqPZ8QQtnjyF51yn+AjBT9Eyb5b/mzPYQ2VFIhTPZyu7xyGZm8r/HsPw9n+7xTnh4jhd4KMoL8/2bP9igjOE6jvRUq0IL+D075MLryiznbs0XXWyplxeEY9C8yUsQ9g5OZzEzJyG/ibMcp/0DcvyQm+j9fH7KwsGgbjx/bxqNHqoevVKtWKmWhG/GsaRskLI55ixFphFj178OpMRJOjcmo96p513b+jTpliGhMg4YAe+f6RMSe90TCq3FloamOE21Pved9kPY4Ys1rq51EasSSojasqxsyEjCNV3PDSN3kI+Er8XlT1YazoYl4aAY8EfSRR3gj4VQkuhIjS25YKFIeSHskyO51n2UbEN1u1DKlqvOKTec8Gu/Ohk5/ZJ3eSOtEl3uItzcVjzGNGWkXyQ5149wfUXHKAVijiEkk7jgSYj27d3BnXJ2PU+M9KneA7YSoM3hFxwTPw1oTydfn0qgupI7yfifaJeEcx8H5eEFvcKjsBTXe8xT4oplRaI4GTmpKqEZ/s3vn5+AB8fbJBp6uimMgzpAn3Z4oumNCeMbtI9ZLThRlMHj9O3tBJC8x2/tE0/a/aY643/aKzAe6ylOXiJESOZsM09AhmszjmBGuBu3prMadiPuPf8uXmLj/zA/YZz/3WR89tZfqT4zfEyLuS5kMrn2IewtSEua4C0hS6T16NR9xj6REkhEj5Gq1nNh9E8Mxt9OzqXd+38EeKWuu8/lRwzsBN7pWKju5gjCTOcAl4h4ir8Wfc8Tnv/7On7If/OinXqvoRNz/zsfsK555V3kMLoh7/DjICKO+SLOPL/VhCvdPc3Z1yg54KOIeIsfMJifqt7KU2tmxk5LJdKLa8IwGYqFDNdhhOGII//6v/v32Y9/0Y7ZaW/2C+z1uHtsnf/aT9gu/9vPCg0vE/WhqFyLudXv77boi7qv5m/Z73/rP7as3PmHlFOv913+hnc6Hv2Z/7eJH7Jdu/qJIyel5bienyJN3/WYm8vU5eNTtd7/4A/ZDX/MH7FFjs3AE/Hrf0B/37Wd/+Wfsh37uh6w9artjSsTdP5smgBhbf+Qr/qR96iP/vtWyuQV/3wd3Jy37m+f/lf3M5Y/MMAmEUNwqN/vY8r9pv2fvJ20529R7Xrb/kX3f3/5d1qr+spqW0VUeTC7OqoEk0oF/Ekawee0uTiEIo3djDwQkOF/VFDSM6MOwEXEPmJweTyQjSYi4g0m7G4i75ri77l5echmZj7hLRsLmm8mIk8Rej471U2GCU4x10xz3ICPTdKhoIiO74pdA3JERSHhBqgPxEQLB2IpOTCfujkm3BwHyiPuHSZV/1rBI3OmfEGUEwxG9BXl/RUaCnGSxm3zUZXTiDlFKJ+6JiKKI+zHj4Cz0T4Bc+Vkq4t4O5CoQKunc2HQ14sENBGKJM2BvN7VqNXHifjS1vd2q5GR9oySdhe7CVmDZIe6rQW8VEff4kHxmjI4ricAdjlc3LiM0p4t6q9+q6llurypBb1EONQlOId9bYML4xPfrLclFcALKuZU4cafT/+am48FFxP0duso/rUtn0cW8SxNaT9AQHugtyOv79VaUEVWyBL0ViTsRfSfu9JnJ7Oy4pmcRcWdiAanyQW+JuIdsjigj8Rx0x9OrMsK9QNqREyLuJ0cTlQyAx7O3a0YXAPBodymR8C2sVPllf5bo8NI5HuQkZhR5V9LUxqNEeNAgslLJpbMebSSFjOhMDw1bYwYVXeU9C+19MhK+p5CRUFIHQJq8wBmVzDChnwUyUhD315ztPEfshfPFnO3gwZSE5m1VDuD7O/rXeN8XFgNMcAR541nvX0NmwExGQtBobkQfsvVb/WyPMsL5HPUWxB0ZEXF/1vjn5mx/RUZirx/Zhe5R1ZhJw/nw65/t923XW/EcQa5WV/wsmc+m+wIZQZ+oI+Ovf7a3Wp5Nh82lXFPKbINTCDlR41nd8OzSI4Rn+aCzHUx2Hj8Q99/IFvst+e9ZVrZavW71xoI60D969Ngq1VoR3fYZ3xBy0typ4XXirWhnTIEeTkTYvIFU2F80LhGZ9w7ncYY5RoFS5UJTMkizUsfH7iGPc9xFciHuaaImc3Rvj53h+ZlmlYfUdq/9izElJ3KMJeM9jHFZDKTV67ItNFnzVLqYyk1KLe+PvNkbnGUamaaoLvXpzJIP3aCVPhw61seGe7Hu2zv0e3059+rd1CGlTm4RTqLLrA0kFGLNKz6nk2mfme4OCnc2xPR/xrHIkVJm7vrc2Dia+kUnx5jUVv/d6ArgOeKMd5XDleIsVsoTcDzwMx+vprrxsePq4+nckcL3KdLOzPbgdImR79i0TtkJJd8LGg4WGgZ2w6g46gXJlojp7KxDrNePPba0d8Z+v/7iPlJ1sefycgKP+sd025jKr72V+drtfsO9E/eDEHG/8a7ycY670meXirGxPoLMy81ViooRrD0diMp5rHHvmv2Zb/0p+64nX6KIOyTxb3zSfh7ivpGoEc/aemInR7mdHpLmW7bnTxt2sF/R7N07jYOjbtKj3DTewgFBp+Zo70bgtcdDH7bYBr7ZMjs+pzt6brvbZntbgbif1O38uO5z3JlRzcguRv/kiYyt+45HTBAcHYwhqugGsM9u+8x3fsY+9ZEPJu6f+qWP2Ydf1K3TC6nybea4s+a5aivBhOZI8QUWCrjhaAuY6ExMcaSFGvdjyKinADMO7vS4ZqcndTVgIppIxD1MElPEnW7s33Lw3fbj3/bjtr+8/1rdLeL+1z9pv/juZ213n5TmRHvy5DC3i1Oz52/X7dnTuv327a+3Hzz4L+zJwoe+6DOgM7mzv3j6x+1/uPqMnV7kdnJOBlMuPPa2za4vavb7nvxp+54X32vVbI4V/Ca+CefAZz//Wfuev/491ho0BVUcB0d2wr/z6IftP/jKP2a1bK7o+wM+dzDt2F8+/eP231/9KXeYUUITSoORkf/06f9kX7n4TfrtwbRnf/Yf/Kj9ib/zJ4QHF83pTk9qdnFekfFbqUHcGaflYxKp+Y0ju9QAS8TddYc3XwtZAyGlioZUqnvdT+zsGFKCEVaSjIBLq9eXnHSHI294xt4KMlKvzslIMIiijPjHuwRB3E/Op3Z85unDyAkjPZEPnBDqKo+cVIaFjLRF3HNra2RikBFXX+48ielZCoPkRk20OmbvmEbInRyZ3d8k9uEXDV1Eji9vuqrXdxnwjAFkZGVhBhbyAx4ixEFGlKJNaRjE/dgvTkDw2N1OhAdygrMBGeHysjN3zuFIARdFeEIXc5FITacIz6Sfu1W8xeceJKpdR0ZODqe2v1uz50+duKOz7tp9NWrjfkvlXM0b0V2UYbxfb0Wfivvk/WGub3Phcd+a6a1+uyo8bq4qVq4xMxzizlg/j9TfB701GrlRrCaKr9FbyiXIbW4cnOPBtcA4uBcNe/F2IO43XeswDi7srdhjhLry+AIPJSPN6S35TVMnfOrNcWy29dgxKWdZ0Fs1EXfwKGVDyu4lJ5Q0KOOJoO9vQkZwoFCrj4w0ibgf0swylXyACcQdTFq9gftFEu9LAh6LtFeYC4gXhDTsMR+j6P04wOP4nJI2l5HH64lk5PykYQPNcUf/Mmow1X2ztzhHwAUZ4bMjJlquSHaDjGBDIB+M6ONHERMR9xdzxP1LeLZHGbm/q0pO7u5K0lnorjyhL4eXCUhv0WNkjM6KZTYeTNJzvU9v/VY/2yX2lHAy6jXoretL5D2UwT1Hb335z3Yai3KGsN98MsXsHJEWDOeIxmP+Omd7rWFBb/Wks3J6c1Tc1lLj2cI6nZHqaGtFGUFOPuhsPz9uGMQdnYXu8vgEDrGZjJCRNq+3YuZVMLDdFnvf2Q4ep0dm25tVS5YWG5ED/CbMhoe3fKlWAANsNBrr4uD8p/GCqG7v7tnBwYHVG0t235vYXXdURF4jSaQO3RsTzY0wGzA2zJuyse3aYbSaDvgQKaZZGARP6fMMYiYCEuapEz1mPjekE6LNPO9Yb48XmQOSZmyx4Ro10DRJ08zwjLFmTvJR8Gx8otnMAIcMri5WbG2x4vO+nUYqtZu08Pl090iGJTahhl+ZA2FG+U1naHfdoYhwrO30WexOoCG3KIE4dgvSzgV5jhFo77YezyV3IvjINo9ix9KB2MBPjhKlwPuse1+jGA1PRKIjcfd7ThVNh9BSZ873gwvrwGg1/i04G4vINn9Xuvtwos+irp0RcjedgWbYg5mcH7VsRtxHU60/64eDghGCqiUMZJ4xc3yvHAPhxOfe7zpDkWnwoCFfkUWglPtX090h89FpVNR2lkvKHMChAh437YEi8l5W4fsR8o7jpKIMi5LtfMO97ZIqf9CSAXx543Pcx0lu5arPDGcGbzE3NvRioh8TBjBEUYE+jDAi7oweO3Ij+ye+48/Zd73xeoL6xcqoSOJf+377hc/9vK09ollVbqsbfiCeHtLpt2LP32rYk72q3XZ6dtvpirgz0xsPA4R3qU5WhJefx4bP3EdMQXUbyc2xJs2RIIoXgSRuzoj72UndskrPytWelUpjn6Fsqd3J2EJ+ICS5N3aLzYXIzAihks/8Gz9pn/qgiPvVrxjE/Z0P1a3THdrVjXeVBw+MXMgVmMw3RyJQBh6RuIOJyFhKzwnH4/iI3/E69LWV1E4gJSc1zSquBuKOAcxF/fGnv+I/sU//9j9sa7W1D4TKMfmk/dK7n1WDve0nuerPT16aXZwm9uKtun3Vs037ka/+K/ahpa/9YiEv3n89OrKfPPx99rc+97ft+IKU3hkm39j4o/Z7n/2o1bO5blFfxDdN8on9pb//l+wH/7sfkGXBODiM4Hcev7Af+8q/aU9XZs4GWmD9L5c/Y3/y//pj9nvf+c/sW/f/PdWNx9e7vf/TfvRz36B0f/DgYq9916M/aL97+8esmjqT/AfNv2s/8D9+u7130hIe+zuJjUdlYQJxjyTRsrHwiMQdZwqpt9Hgoh9BNLrc0AoGviW2tELTw9y2D8zO6PL/EjHI7MVbDZESiPtNp6c57hhbzI/GGQQhqVfcKRdGq+ue5YyI5cmRuJO6fpHrQkfsbpmmVSAf5yd1TmURkiwbetMuS63TM8lJuxdkRP0MfHahIj1q7BU61lluWXlakJJ+G1mnZ4YT93c+FCLuEPe7voj5OM2N5npxjnvEBmdj6CEnnaU5JEFG+LdIdnDAeY17kJHTaiDuXclJlBHIlWrDWzGSGKKJoU9EYUiG+noecRND/ok3nYt6a3+brvIN21gvBb3V86kQqc+wR87BpVyaYRKfKTZydA7keuv61jG5b+e2u+kOR1LlIYk3V2XhUa70rCTizkxz9NZUeguipZ4VkVApd32mt2JXOcbBISOPN83O0L8v6bJetncg7s/rOkfQW5rjzlSFxPFAb+EUiq8oIwVxDxkQ6DmizcLkEOM6sf2d1CrlLOitqiYVQBTTihN3Log7EfMZcfdJMNgusrXeJyOUGyEjND6kNAoZ6bXoKt+Q7pokY2HCHHfkA0yoUwcTesyGgSfz2exeYlI4t+gbkMgBDCYQmr1Ns811nGkuI/RKyCpdy2i0J0SwUVxGwASymyB4RTaKp1O5jBSnl21D3Im4G5gkOhNxoiAjy8vJB5/tOOXDR7GfIia/0dke9RbE/eQU4p4WegvizplUjONsm01HThLBwEv7wgSBEHfwdhPJb/mzPcoIxD06U67PHZPpqGQf/hB668t7tnOOYJ85Ht6LIZ4lxRkSJwiVvHnu68527K1aI5eM3HV6Hrwp+T7nHMHeUl/L4MCe18Xe0yYGzRI7vURGXj3bry9p1uplcNJbOLfCOUI2BzLClasvUtBbhb0VZETOLXdxxrMdp7z01mFiOxD3T/++3/VPhzV+EYbIv4hv7Q+G9g9/+V37h7/yrjUpNP2n8FKEeXnFFpdWrNZYsrTCaVovZrur1juQb0UPQpM1CBdEMdbEs2FpOgcZj6RTqc/hnvUnUUzqy0ONM5FmiCnRUwgiRBGireg0Y9Lmm7tJMTL2yy9FhFW7jjfX74sorVK+w3x5SLU6vjO3vOwz4KnD5r41i304FlnlOzESYuSY6AqRYaK/pKdzn1677sYs96W6bEbhYXnMNVSLdeOsK2O7eLY4Ji2OdeM+SffnOdWEJ6TzxM7wfJ5G5lEXptF4fgrQhZ/7ingo0h8w0Yz1Ic+OQ8FryPk7eHAP/J2fx8wIwRHA4fk9y8FCU0KIu49V4/sg3dyrGmOF5nz8shxLSrP3rAU+B0zmx+35SMFQnqBUeZ9CwDoJM6XFT2QMgYlnX3jafOzeDzlf0L2UhEeT+tWpN/Djvot7YtZxxbMR1r/uzjY+fmPpXlPpjVe3GI4+3qxMjaXmuIfDPYQYNPomuHlQj9KNgbxH4o4R9RPf8VP23W98KSPu328/H4j77pNchzwGCsYdnfWfvVm3g92qIokcJgNyqML4MQgvBhfJG3FWcBEyieExWfJe20nEHdJ+ekGaZq7LJmU7D6maqkPGcAwRdxaASGKMuEvWogEcNl+cLfyZ7/rMBxN3UuV/8WP2TkiVBxNS5UXczYk7eCjiLsLjRrsfTe4I8gIZxwSCEYk7EXeiADSnOzuqKeoDca+QhqbGW4l999Pvs9/zzh+xD69/1W+Yci7i/jc+ab/4+c+qozGYcKDyfRcnifD44W/8EfueN/6gZclvnB7/QWqbp/k/mn/L/qP/7bvt5Nw714PHb3/zuf3RvZ+xp0tf+f9L49/0buzTP/dp+6u//Fds45GnAX//O5+23//sT1gjm4VtL4aftx/++/+2/d+nf9/+pdVvsB/9l/+Cbdb2iu/uTZr206d/yH7h7qd9PBTR2+pz+6MHf9XeqP02va8zubWf+LX/2P7c//7f2NUFdZBgAiH3MozL86qVG11hkmQ0cPSUXDqxE72ito/96cZWmB1QNMqYNdlbhEg/yYULxB0ZobkimDx/o2HNfoi4w9aCc0vGVsO7bQcuPQsrBhmRc1d3MXqKAAAgAElEQVS1hETcTRkQYELdL+nljVqq5yCdOU+GPuqqPAgR6UTEnUhipx+i7XNlTq5I5gy6BFJDCnCuaCKz34mS3N+k9s6zhi7KCa5uu3bbDMSdiDs1lkTcSZUPOssD4o6J6yzXWzH6E4k7PwMPyhc8c6Cm5wQP0jVjejSp8uCBnkPNCBPd+6wEapa66YRli1p9iHstEPcjiHXNnr1R1zg4dzj21SEdTEiVl95a8KEBepQYDQ+NG33zzfQWxB1M7tszvUVXefC4uSTi7pkDRNxREFNF3F1vsRW+QG8FvSJcwj8uh1R5Efcjs1NS5WsVpcrjFNI5chcj7pwljgd6C2wKTILeCk/gessD1RpHGYn75qbLCF3lpX+P65ZW+sIkrdCczp2WkBFq1AfMcQ96PGYMzprJBC/U1JsYRhlp0tPkyKzbSu3ZGw17/mbdxubEvUUKlby9ns0h4s44uDkdPwu/xw3ne4LIIOcIMkKqPDLyaMPLMJATIu4aY1nru4xM/z/2zgTM7rK6/+euc+9MZpLJNpPMJAECBMS9giwqLqCCuLUFFTUBhLprWxdcqghSF1xaRdwA+2+1CtqKAtYqJkBYtKW1yiK4AUlmSTL7dme/9/98vud9f/fOZCZApC19Hm6e+wQmd+5vOb/znvd7zvd8T0rAHR8hnsjeUWs00pjn+QgfArjjJ4Qat0lKozjxEdg3j3ZsR1BzzdqUjQzA5ijY0GA28RFEJPATYgH20KhBOsrCurWwjziQJKb/X47t8hHWoAa3B+sWFXdsUp7OhnXL2+D+p2O7Wllh042a2n9qfUQJrpjcChgERwR4LxbbWbckPIvQKQs7W/yMiz6yZqEHodxfHCuZUFRCHT4kDaoV92psX7OmYtKv6SjaKFT5sG7pNysprVWRKSTth9r9VsQKMTEQHDXGdgF3ktlU3FcVLPUf27/4OHD/g7ZQB/bLg8Njds21t9o1191qXd19B/YlD+O3Mlmo3Vmrq19iS5pXWePy1Ym6uPebe/UgOgEgrTTpAmUO6rzqCUgEvFOtXlr0ancUnVPlPuf91lH1nB5wAFtCbS/4fPY4392zV4iQAey8kh5p6i4K5wrjnhRwEBsrqBHMkQxg1F1TQz6hu8excZxrUwEV9axoggB0xqfV1zGbnLFgpmPyXVR8qUpznDgeT7PY67KhdYBEwKyArkT46HEPo/R0XiQ8JKg2q+NE9gLgk++lEh1bWQC7upfjNBV7bw73LSq+R8Du4NvpQA7cPaEQqfkcn+8hkYF6P8fQaDu1BlRkD+wbqfN8D+CZe+0Vd6+gxwq5bxY8qYDd+JwLBLrokNTiRX2MUwdc3V6K/ggDatJAGHXXWKcET1Sp7xuZUrWfm8B1cmwxLia90cfvdSah1vMMNRXcJtiMe8/velIgYw1H99mSZ/Zaec2Q9Q0h8hQq7hXfOEaKY6IsjF6BP3k+Pzf+CWtxAtxLZl889Qp7xaNFlZcQ2hbb9rutthwBsQ0p/Q0FmA1XU33eDllftPbWvAeS0XGbKvs4uHSWHkunOEp3MjZjBZV3KfiH64I6SiAYHvaRZrv3Vqxlrb9tNmO7dxb1ZtOYbwjjiMIm0XtF0VCozrzWaL9Qk4nq0pe/4nI75+mLU+XP2n6sbTq4aKXJKesbLtlwaUqJFAovgCtowPRa+qggf47iH5+H4Ds9/ITxYRG4q8d9rVnTsoz17Cra3l1Fo+L8Rwcdaa9+wuvsOWtPsbUN6x8SsMel0nvcN9tN92+ztg1mbetTUqZGVZ6K+8b1Bbv+j39mGxufvODqOjozYP/S/zm7ruez9uSGk+zMNR+ztrojFvzs0Mwe+/gvz7Xv3fNDY+Jmy9qyvfkp77EzVn/E6tL79p9zF+7Yfat99NYP253dv7MPnvAh2/zkzQvS3vHnq+652l57zWudKr+mYu972qftjPXvtAwDzsPr3tHb7Pz/OkU+MjEza1c975d2WNOTkn+fqUzZ93o+aVf3fDjUBVL2utZP2SnL32aZFEKWFfvp8HfsQ3e+SjYBuLe2mbWuTdnsZE726OsuSISHdxr9hJCBKY1VrFSqKBHDPZ6t6XGfc8PUjFuxxkb3kbb1Zt2M1eoAKGdt4/qi3sNQ5ccmbHy6Og6OjRYbLtGZIw879jdrSoUnG+UjM775697Du2JNzYAHgE06+EjBLD1teYS36qY80TDrwB0focddfhFmrPuaEhTTA2uOCg7dD+rfXVuxiXG/lqGBtG06uF7vdGZWPjIwwhhAKq8VATLWLfxd4m3zfMQ9xHd6gRGaVNy5l61r3SbYo6cj9LgHcSTd6wqArOIV3jFvo8ImAiYBFyY2CVQFrp/vxSZUevERNo5rVhXkJ81LAe4TqlxByWYDLI0RbLIkMISiTYLfs7ZgD63FM4Bw0xhL7DE0wvFYt8pWGkacrmj9e3OWr5+QTWgx4Jygcrs2B8nlBdYtJWl8moc0DtALIUmzxtTjvrvLbdJQl1eVmqQQ9uBN/Ka1ALtgD9atAm0YNeJURBPHCWGSS1i3RmuAOyMaUU2HKt+zq152STPCUsKHZLIc+k+Mu00mJrydgWp3TLTM8ZFAVZBYXPCR4SH3EYA7cQQfkar82ISAezLGEuCOYCtLTowjwUe4FKrmSsiH531mKvjIbmewYQ/iFvbYs7NoU1PlAHhdHJRniDwB9lCPe6Atx72e9nFKFIVnN2gCCCSucQHUaJND1+MjRWtsTC8a27GJJvIpm/3wY3v0kdH+OtljeCCbrFsphFbYA80yHtXXLYBWsm4t5CPBJv/XY3vUaGD6izQm1lasr9dtAnDfdIjb5H8qtucaSppYEH1katJ9ZHycMcQA5apWyhzwGmiI6nFfJLbjJ/iQV9yro17rpDHia1fiI4Exwv3xdcsLicSS8owZLZasWzG2s3b1dhfkJ1Tc2W/VJeJ0KU3LwUfU4y7Kf8gHxulAQVdEydSw3sTYjvZJ9JGWFQVLDXR873Hg/jAA8KP9kZGRkv3rT+6wf73hDtuzd2DRr2em9e69A/rMODOPDvCVK9TbkqUrrKl5hQBd6+pVAowOHkMlhICl3nQfo+ZK3TDRvHc79m+rUpuuAveoKk/FFeAHiAVsKgiWXS0eKjQHim0BsdcbijsANH6Wz2ssmGjiIQgkxC4Hs1SCSQhwHQjBUbGNAHpsalb0bRIHUncH0JYrNkwVXiwCr+YTVKi6AywAjlwDlxuZAFF9nuNpXNz0bBDDY+640+mronM+5gxgzLWoOp31CjpK7rxjhZnvUdvB+FRC3/c+b08KsEBUqzhOz5Ji/nSYZx4qVtxn7gEbRzEB8lnZiSo3VqtNMkRBO++39/YEkh4wCvgdWgEiI4DDq/Idqvka3YceArTHhAVQq9Tt9wGbaPa7hPmcXRETLdiDFg3+HyV8Eg3Yg3sFuE/U84PGAMeJOgHYg3vGK7YbNB4zYI3H9VkF4K4N15g2onwXwJ2qFcFdjGCds28UXYkgbLciJcEqGgfX3ZEyeqguO/Xy/QL37/zua/a+W8+zMYJ7EEdiwxW7XZJNcPyPoBpK5vQHr7nBnrnKe4bnv34xcJO96baTxeQg5Qtwf+cTL7LXtJ+/YOW3f6bTLuvaYveVbnK17tmUaSO3mx53wFXFXnTEiXbq6jfbpuLxtjS/Yg4AZIM3Oj1incO77Jadt9qlP7vMftV7r54933B5YNE899mKfVXAfXFVeQH3Q+qtNDVl6zLH2PlPuGJOZbf2eu8a3WoX7XhhkkzxWexBJctc/RqQSAWGKgDX0rQ0nWyAZ8qzdtOWW+2w5iMf8WqIqvzmf95iNz24zdrXA9x9c9a5y2xPt9m5J/yJffxZX7Jl+ZX7fPdMZdq+v/tSu6r/XUHBJmXHLH2l/Vnbl2xpEHCr/SVA8bceuMT++taPyP+5jkue+S07YemrFjzvB4d/a2/48Svs5zt/peodbIKrTr/KTn/C6QsmJu7Ze48df+UJVrds2Na2mV38jMvttLVzbfSr0Vvsfb88TX4C++WLx95gx9Q8gxG4X9VzgSivm4rH2tvbv26r8wfrHPunO+3Sjs22vWObfKS3x4E7SaHZybzt7XDgnqF3l3eONgwHtGyAVU1E501JQb/sBX2kYgLu0SZURHkGUuWMg5J1BfXtstkaZwcU20nocQdcSfk7MJwSGjvg0ee4axTdbEoVcPp3u3abLVteEVAUcN/BiL6igHuugYkFrirP2ihVeSrVUpX39XkfH4mghKRzHSJ7FY3oU6KgMwB3bYAB7mXrHQG4ezWcNRhwyJpFnyVKyVGkqDbhKJiodcsr5PRTYxPOh8o417K3o14JLtayDCJ7VKrZdJIgoJo46jaJa1YtSKxZEp3FU3Hgjk3Y2NK6gk3WrqqzQ9YVrHlZRvagp1r+G4A718BbdGboAaKTQ8mLG2DX14jrVl+fr1tU3LmGNW1lGwO47yha356cko1ic0hV3v0Ve9Aa5Kryc20S+4i0dknHJCXgzgjLlhaU2L1yJeCOfsJBDtx7h8cUH5Vwpi8+xBFsUwk9GBKtDfsRrVs1Nw3gzprFd69o8Wtx4F6UXSw36T6SZ3qMVwbHS24PWn3U1hHG883xEW5gsAfnwpqFTZjjjj3GhtNKpByyzoE7iRTGcsaKOyM8sYcSp6FnW/knjVjBRwIokUK82Syq8sFH8nW+bhG/8I/dOws2OVlRIgVFdj0/ZT9/7OGq8jX2UCypxpHIquKHa4KP8JzgI7xhDuAjAu6PcmznWWbdGhkoyCbD/dmqj2SCfgJFngOI7djEk/IeS5rqc0qktLXkZQ/8pDa2s2ZhEyXl561bKn6Fsb6LxfY1a0lMZeQj2CUmt+LEGJ4jfIS3T4xZZN1ieoT6vFOaaEEcYd0CuGOP8lQA7iG29yopPxnGB/szhZ/wd/QRjZEOafkDie1at+omEvHrKSru2GTc/QM/iYStyPaNgYVnEVddKLZjD9YtxtKiyzE0NhF6eRhV63EEmyhAzVu3VCThTUVcozRTKpAQR2JsxyYAd+wxMpR2H6lHgJT2MB9zOzLiNiG2R8aL9qYawekJbBXsVOlP2crVbpMlSyqJjzwO3B/xtu/R+4WpqWm7/8Fuu/+B3TamHcHCr4mJabvl9jtt+2137RfgP9SZZbI5yxeKVlco6nnZeMQTk7ntoW5QZckFercU4ql2Gn1egFunQMeNg4M+aM2h91uCayicO7WbcV4Ettjj7jNYXdgOajTVUwCfq5l7YoDEAQt5FL7z6nVawJjv1Xi60I8fWIo6Iz5PJVmUeqnVM0/d+645Byq8VKnlgHEMlRROq3R2jQMJ/UxxpriA3hyQ7iJzXDO07VipppI+PO6j8EhU0NNPQiD2ZUtFH3G46VmBa0Za8ZLTcr0a6+cOHMVPAqnUY21Qp4824XsRwPPkiydYWNREHUo5mOffYxLFdQhmpAUAABZwD6J0nA9tCdiEhAP3T2yEYA+SBBLUQxwuChYi9BRYB5wbonRskr2a7YtnVKTX903P6P9JYlBJJ4lAZd+nFniiRmAxzIOPLQa19z4q/a84YchWPmfQMu3D1jM8prfPSycpw+Lr8505iUgwjdl/X+ird5b/6t2LqJNv6i899XKN/lrsdfVvvmbvu+U8Y5M2OkoG2Mf2aCMUNnH6q0axl/8VcH/V/oH7W249Wc83m1ySDn/+pIvsNesXB+5f6Npi94xts3Q5pTfAvWN3xVrtmfaR51xkz1j13DnV1/2tEaXpkl1z7zX2lh++xUamRpNUGaI1BJOvvuyK/QP3W46zIw5tsLGpCQfum/YH3LfZRfe/sKoEG1StI6Rjljkb4N1dbCZ8AwxwlzhSZ9GmZmbs5s232eEHAtypuF+zxW7cuc3a15m1rTOpB7PZ4niffdmFqorn0vuKxvVMdNpnfr/ZHixvi6pketb/6uAf25MaFk7I3N5znW354SsU3Bmr9K3n/NLWF6oV72gTnsN/+u3f2btuPNdGhz3A8whtefpZ9rcv/ltrqmvax3zQ5d983Zvtpt7vWNv6ip3/1E/bn7bNrbjfN3abvfeuUwVKmJxx1bPvtEPnV9z3XmJX7fmI1qJ3rP97e9ayVyvNNVuZtn/p/YL9v+6/tKEB95H+3ipInJmkDaNoPbsLlsqP653Jsj57tZUNyugIlavoIy5O5/FDPGYHJKFiSY97e7vbBPCDTVRx30CFt2ij4xM2NDoRxOkqqkqw0ZKqPOZS43nKBYdEYXZtDOH44CP4+K7dFevoRiiy4mP06jOa4d71YNHnuEOVp+IeNogSEBsxgWH6hr1vJXJSSHBVd5L8Z5a+YJ6t9Q7cO3eaDfVBlW+wTYc2qJ2gd2jM+kdLYbOWsmJdRRtHKj4ATW8ecUaW4lziI47iWOd5Xnd3+gZQleo1ZnuDjwAGsYflJ2QPGGw859EmIt3XrFtaEaM9ArWdvwTc17myOvbgWtaurrONUOWXpWUPFJphDbBuKXEaWpWICRzEwVpFVXnfj/rGHpF47NLT5+vWIKrybYw7qwi4swHu3ZOTPXL1VMeceSXgjo8MO001sUlNessF0nwKDb+zdDk2qdjqNU7579qZEnDfdGi9wDsxRMB9glGZ/lwubXSb1OV5pjyWxDgSwkhs8NHfpdGKfAS7UHGHzZHNZdwmHUUrZ6Zkk3R22m2S9meKOALwVcImtl7ESBrOJfoIzAeeLfyEHndsIuC+gYp7wcqMgxsdt9HxKemFYBOBq6gxEnzEsYn7iAMHZy6kqSZOm3V0V2zXbjOAu4+DM+sSSCzYxGTFbVKcSHwEOjNrFn6iZIlLI4Udjosdup+EVb5iEtnDR9j/oDHSuROqfL0dcViDq8o/yrE9JrdQlWfdGurPmmndmrBMhhZHj9sHEtuxyfIVVR+BTce6BZtOCuZjE3NiexTQzefn+ojT1qt+Pz+24yc+VhRHyMpHsAv+gT0A7jEHji3wEYC7Krjq/IzrlgvSecXBK9gkyUlAYBOYVdhkdgqqfEMS2wXcx2BauF8hkcYajAAiejjejlij8n4AsT2Vm7BUfjLxESYW+PrL8xpokh5F3P9qlP+1rGV8zZof2z2OFKxQIEnoscQFih24R5vEODLfR5RPxUcUS0g2eiyJsV1j9NDh2VG04aF0WLfAdr7fpGWsNrbHqnrkH1Z9xNctbLIKQdv1FVvSWF23WlY+XnF/KLz7v/7vo2Pj9o9Xb9X79w8wtNWjOMBvJqi2H8hJHnX0iXJYV46P8rieJQcoA9BiBRlXWdlUZ6uaCj7GTXPcGdXjGXT6q+PMcijqADIfUebgNI5HA6TxMx5Ir0QzRs0zVv528K7qb+iFjn3xVMu9ko54mlenAZZUbQGkPmvd54cD9hgx0lTMK/MZKfkIufk8bB9xF5XSI1DVz6nQpJ36DtuBl6r/mj0PEwGl1YwtX5K3FUvqtLnmO/mOwbFJidEta8hr5n3skec7AKoIvVX74sNmTH06TlGPo9Vcyb+6saoKtYVRfuPTui5swn3QzPNJH2PDslkdsZaVvWIvf0yqkHCgPaCY83/HVpwr9uD7ZAtYDWGCAAkXQHscMYd2APdjoIRgIPO62QR5IiO2VHAt2AT7uZAf9y2tNguehzh7nqSBFOQrQdRPFHtvY+CeqjIRSvdSpS9XbM2JI9b2ghHLbRixnqHRBLgjgAWxIwJ3AslsBY0D7UqqbiKk7eiabGhvT8r2dKVtYiJlnz/lK/ayhwDu791+nm8cAVcwvEm4kCRAeEuBxJMICqDaPKUcuJ/xY3vmysUr7m+95WTpNMyqemX2F0+5yF6zYXHgfmnnZrtrbJtlKym9qcBsTL3M3v2kz1l74/pHvCzgJ3d032HnXHuO3dNzrwdgxv1Zxb7CHPf9VNzPvvV4O+LwBhubnLD29NF2/uH7Ae4j2+zC+1809/yCTbAHVMw93WltgJlNzga4aSkb4qLt7iroudj++tts0/J9K+6MTPtd/+/tiauPWvD6RZX/3ha7adeN1gZIbK+op7NzB99v9s0zL7czNp29YIX79yN32dt++WRpKMTZhJz2Wa2ftxcuf5PA7vzX/aN32cnffYpYMy994rPt4qd+05bn9lW8n5qdtC/e+XH7mzs+aiNDFRsdcvXqZ6w/2q4+/Wo7aNlB+3z35MykfXz7x+3L911kbRu8x/3PNnzCinN63B+0C+77U/vF3l/YUxtPtIue8g+2al6P+991/YVt6/u6ndB8hp3X/nlbklmuY+2cuNs+/cAZmlEPSNjdlbaBPgRPoZhjp5zEqvbuqbNKZkJvhA+pIrEU4x+0b0BnVrJUIyGDjwCqwlgBB14uTsfmB7uocrUDUbuMbTyInuqCRlwNj3rFnW/h19lsYY/6YohhaTaPPEX8qfp8JvgIImA7uiq2o7tiK5abraeaUcxYpzbABUOiKlucUFU0vuhDxib8Xcn62/GgbyI18z7JNBK7zNoOgq7pv8N1DPSk7cjDG/S27KzWrb6RkoS82AiSeGC0HcCdNYv632Lrlio4laqPQBnGR3i7jxQFPtwm47IHci307GIP7IJArMZrsj4J4JL19R5nX7dSAl/0Ibe3ew9oxw4HV2tb6mSP5c1p2WN4ZNymWcNTLk6n3vAmnwLCQdhsuz2qFmE59nUrbXv7Krazu2IDwxVb12a2rt1ElSeR0rMnJ9qs+qkB7iFBjX9gE5GxsEnQW3QYWrVJ7IldBnDfULGWNuxh1vmgA3fWrMMPbZA99g6P2vj4dBBS9EoiNgFcySYs5rVxJCQFYhwhwbO722MJlTIH7qxjLuo2Y1OyRzpDu5pXW0mwEEsA7viH4khsHdL852pyCx+pq/c1S8C93+0BLRdQcuhBDtyHAe7McQ/q+D4OLrRhhJmq/rX7+gh+gjKf+4jPccdHWlanZI9OgPtERT6SLVQZoAD3UdatYbeFfCRomchHpO4fUHvoGxed+SCfXY09Oh9EnK7BjtjUYI2I0z3KsZ01q2VNxYYH62STgYGs7IGfZDMUL3xbcCCxHZssX+6JrY4dKWtqyMlH2tfkZQ9AYm1slw5PkyeFdAMYuWtIicbSh68+tbEdHwEo4iPr2xEAzMkerF3ovQi4Z30sMC9sgU0Avsm6FfQfamN79BGS5NgDu/TucZsA3FmzYmwnmQJwl9ho2dvg2G8Vi7R48Mbf54WqRxjbsUcqM5msW0lSaKwaR5L9m3wkVMgDcwC24kKxXcB9Q8GKhYqvW6MTyeQbmCzYY35sV5zRLt9fAPdoE2yBTYjt+Ag22dtVsM4HHbhHm8Q1g31GbWzXmhWSKSF9Evrr3e+5rlWMkN1QsSVL3R5dO+hxLz5OlX/Eu9v/4V+YnJq2O/7z13r39A3p6AD2X923w+69b4f1D5DifOSvw5/+HAXvWkp1pADGanOs7gJM1Vut0WRQl50CH0fI8TfVYtblCFABZABxQBeK41CkI0jH6VwQzivpgHGJutV8jyj1KR9Xx1siZ+OuGu9q91kBQs4RAO8z5b2iA8DDEaDn05PPi9+Ps9ppBdCM+EB5VKUfcApdKJ+1unzGZ7IHqn8c36bKQQD9tSPu+DzXiyI6bzEQ+J6cJ0C4N96/H3/fF6BYTVZ7gubIA6AdPFNR1yskR7g2zUYPLAh+X+J9ZkHkzkFutElkIPB5EgauIeA2gRGAPai6a2Z76J0HvCOOhz34PNeL3UkkqDWAUUcZ9AxQzU8H0blpVVDi9er5CAmlaBO1JPC8iKLvbRM+o92ZFtiDd8zUiqoYR+tJzd53ZSSEsEnb80at/aQRq9swar2DY9Y7yHwjV3hGTCdSNbVhJJjEMkaS/9eOwkFEpWw99HN1pwTcL33RV/cL3B+Op03NTtklt37SLrjxAq86pD0bf/0ZN+wfuN/qwF1xLl2xdwLcF6u4BwrzXaPbLBtol4elT7E3H/QVaykuPArt4Zw724atjBu7+k9UeY9V8MtPewiq/C0nqFICcF+Xeoa978gr5gDE2mNzzhc+8MLw3dVed9d0KBs9bbt3p6y7G+DufZAC7mFkF3588+vnVtw57wcH77ePbf+EHdd+3KL9+FDlAe7bdzEODqDomXA281Qvf3zetfaC9S9Z8Fb9R99W+9CvT7KmJvbvkRBudnrLR+xlq967YEvD7okH7U3bzrCf77nDtjz9DDv/iV9KgHHtQcamR+yCn73Nvn3v15PKlYSZM2Z3v/lue8KqJ+xzTrTRfPnfv2QX3fF2VROPbD3cLjryWjukaa6q/Pbef7a/vft8e9NhF9sL185TlZ/4L7vg98+zsfKoXQBzYMnzdZyp8rj9096/tmv2fEI2GQS4705Zf3/KQeLaik2Hijtz3KmSpLO+ccwgrsh4rAASub+RWq5taUIvDpcUfKSxye2BXaiKYhNR5Q8q2CEHoZQ+ZSNQ5UlShqo69HoqvGwcJZQV1N3LKU8Q+Jod6cAm9e4dXWY7uyq2cnnK1relbEk9wL1gnTsLVk5NS1SIcXBJxZ1Z2yNBHCn0HqrirrxATAJGUOIgmcrV2nX0uKesc1fKBqm4H9Zgmw5r0Mg81q3+4TGvdNIaFCru9OyzZs1KpKjKKYvkU04KuyPmunt3WusW9xofEXDHR7oKUo9X5SrLFAkYUd6zG6twskjNBnsfm/gMIxcQa/fJFtijg4p7S142AbiPjE5qI09s0OPKODhAIsBdmjb+Rah2h4aYkE5x+j5rV09fxXZ0miru2GN9O8r3edkE4K5Rg8UJ73GPFfdQTVTFPdoELZyae+ZNy15FXbbMBcRgJXTtSuldX8jLHodtrFcMwSbjk1POCEg5IKHinst5HJlNeEgxRR569cO6RRsCPsJ75SpEvkh4Z1yNvbNo5dSU7EHFPdoE4I6fANzn+EhMBEWvD+wIKu5atyJw3wE4S8s/SHCReBoZm5SvhByM1de7TeiT5WbFmis2CWk03VfiNbkWEmo7OivykUKd+wgq+R3BRzdNgnAAACAASURBVCYkTjehZIp8hFGDkw54lTBKfCToEy3gI9hEFfd1XnHHR7DJYRvxkShO9+jG9rhuUXHHJgP9WUvnENScUPsKPsL1iDkw7HoD7iPuh4utW8R27NEMcCcptAMxwJxs0r42L//AT2pje/QRgDuxxJkpZVV/a9etGNuHhs12dZnt6q76iID7zjrr2FkI8+hdvyauW/L1EbfNHFbK/HUr+AgtFVR3qVRTzMAeAHd8JMZ2/GSkNJH4SEOouCPgiH8IuOuZXdhHHk5slz1yk9IxwCYC7sOe5JrDeNFhagoywUcy2eAj82L7xoPqZBP0RIgj+EkgGYk+H21SG9vdHo4nksKYJvx4Owl+whrk61ba9nbXad0aGkrJRxDVdDaTqQUwslJibPdHq3bdCtejimCouK+rGMKt0UckTvd4j/vD2c7+730GcDc4NGpDQ1AdGXzBIj9l37v+drv2B7eLbn8gr4Of+myB6uVL6lQ5TmJSzV4qjjwTuA5K8wLAQqD0FWYEND3+O2BGTAzQF9WDqbiuaqyzlY0FHS+6WVRjH5ucDv3Us9ZYyGtEC0CWiix/S4ysjt55B62xt52qNwHWx3R4zzn/Hfu5Ob7TxZFe8Yo2vyvhNY098+o+v6ftXpjTjtI3FeG+kUnrG50UIPeedQfh8Rpi9b25oU6JCY7XOzxpPcMTSQtCBLmcq6jkgeLvYB6aX1VTgETB6OSMqP3YQyJ4NRsr+XdgC3DOLljnzAYBYM4zk1bSQPT5QEnl59gEoBwTDxxjZWOdVM3jIh+F5vh/KP/0uEPf517wnaqQTyJYSLLHkykkcDh+nCZAMqN6jkEHIOgjkBzgdyVEl8+IzcDzop7/CddDiPcjMg+4ZnQKOE9essnIpLU/f8w2vHDMChvGrG9g1PoGxlyJPVtRhUCibkvins3Ffqr7Hx/xxCafzS9vgHv3HoC72RcA7u1/mKo8wP2Tt33SLrjpgiD+WNEc9+tOv8GOWaTi/l8DN9nbbj8p0ShgM/72J1+4X+D+hV1b7M6RbUF/wOzdbf9qT1t68oLV4keyRozPjNvFN19sn7z1k0ExuWKXn/ZVe8PT9tPjfsuzRDsdG5+w9amj7X1PvHxx4D621S588OTklHygUHUM0uQEffopCe1RcWcDvLQpJbVW3tMzs3bz625LetwHJnvtO7/5un3k5gtsb/+IfXU/7ACA+1kC7lt91mubGWJMHQ+a7ek02/6WrXb82ucteLtu3XutXfz7lxsAM11Oe9XBzJ69/LV2dtsXrJimP2Puq3ey0965fbPd0nGj/dnRm+3dT7jUCgt8bmiy3/7qp2+y7//2n0JvYnhuUxW74XU32AsOXpip8bWfX2kfuPU8W9te0cb8T1dfaH/2xPc+rDnuzJu/au/77UcDX7GXr3ifnb7qQ5YPonl3j22zix88JfGRwUG3SV+/2wOhLwH3jqIB3LM5qtSh4kP/eaoikMgGeHoyCFqqcBFigJd8Qi+3V+S4r2uCTRhz1bGD8YQZO/jgOjsY4M4aWZq0ySlnF/FiQ7OkCVV2+tihMIaqaADu3jboeimAJaqFOztN75XL07ahLW2N9Rnr2MUGuE5z3NlsoSqv1iP1uKe8x30iAOlAK/ZEQaD6a2aUq84D3HmuYA+MT6SsqytlQwMZVXbxkVR6RmvW4FDJUox6zFYk/qZZ26q4867GSo6hNctLmG6T2bKL7O0OwF02qSQ+UhpLyR7ZHMrJzuBh5rmqcOT6Q0UHB0+Wxxp7eMtSxVpaUwKKtCB5pbpirS152WT58ow2v9hEs+AB4qjKN/lGkzgX/cRnhAEUq/2d0SY9vW6TwSE2wGnb0J620kheNtm7N6tJGNgk6XGfgfKPQF3Ke9w58j42CX2ijIoDuKMq31axlhaTPbq60lZfzNumjQ126CFF2YNYApsDe2AX7EEsQXDPtQiqATmqpvh4Oo8jo2MV2QO7oF6PPXIA96DGbukpjeQEuLtNoNe7PSZpw4goIvqIDF/1EY5eLKIB4DZRxf1BgHtK/nHIwXWqD2IPfCXcGVGgsQkVVewBw0Mv2cT3T/gIMQebYMtdwUcA7vhI6+qM/KNzV50B3LEHCS715KvH3QUDmX+eqG6F0V3cq9i6ouMGm8R+avYP2IQ2g40IOB7aYI1LGBO4cGzHJs6Xe2SxXfoJVNwB7h31NkiPe44kHQku+jZ8z4I9xgDuM6HvOPq57pnbwwsq7iPEdq5lWXPVRxobcrLJ2racjQYfifpD3GfsAcOIkcpzfSTyLfzaXFvIbGjEbdLRVfWRVDmXrFsax6mJMbR6+Lo1Msa6lfIe9wV9JOgchDGw0N1hDnAtfb3uI7MzWdkjxnb8ZLTEOu8+ApsDewi4h+eoZrsVIvsji+0aM5ibdB9JoyrvNsFXIiNozrolGfjQxp9ysL9QbMcevBkHNzo2JT+JPgJVnjgyP7b7s+wTB2JfutukYp3dHkdmZtxHWLf2dLNuAdytOiI16EhNTXscwSbeoeB3KhlxF1qK9MMQS1YxsSDEduyBj7Q8DtwfyXb2sfPZyclp++EN/y5hu7t/9aDt7Rmwnl6vxj/c1xHPeK6obABPqN0xJEUlcCqekQqPqAa927wjIGft8kq7i5BpLnZQiQfMAaoBaoBWqrvL6nOaf157HAIEnx2ddHX0RmjUhQDc6VMXaOY7fKSb6OQ80GwIYn+6P/pJZpTvAawCCqHOx1nwXt0OI+cC5R06OJ+PgJzPAvZJSEB5Z248v8M1RPDONUt5XTPnZ2xFY17JD14R7AfMrHtDtZi3ZrsD/qGZq78t5ZXm0PdOIoD/p/+b+8V5xFcUwuManOmWkuo79gDwavGBeqiEgCcYIhDn+9Eb4Pt1nZmU7jE2h43gfeVezY/3yCvb0Plc/I9qujQLOFbKdF/jtAHuMz/0/vNoXf/b5QNoMfDj81MJzAX6PJUjjZyb8bFyUXQwuRYYEGG8HAsdtHzs0va8MVt30qgV1o9a3yAbrjE4ZQLujC2K6qAK7qEQFu9lgO1ht+0V3r093q80PmF22Ysuf1SA+yW3XWIX3HyBAjvXTVb+IYH7T08WKFWMTZm9/SkX2qv3U3G/bOcWu3N0m6XTFXv28jPtrJYv2JLsvjPMESz6acfP7Bu/+or9pOtqW9vUYieve6Wduektmvld7Xqrrh4/3fVTe/aVz/be1LTZFQ8F3LefYIdvrLfSxIRtSB1t5z9pPxV3AfeTkoNVQYlXNcjKd+426+r2KhEb7mVNaeveVdQbxtFPXnuTZTMZu+b+b9g//PYy6xsZ0XxqgruA+yJJBoD72d/fYtt3bgtCPLUV9/0D9+s7rrTLdp2rDRfAB6BI0H3O8tfaOe1fWBCQD0/32wduf5Nd+7t/svOO2WzvOWph4L6n1GnvvnWz3bxzm4MSgrvmhe8fuF9737V23o9eIZDIverqTtu7nvQ5O/upb7BCdl/l+njTx2dH7Lq+z9h3+y60ltzh9q72f0p670dn++3K7rfb7YPf9j7hStkGGD2126y3z0EpysMzk3nZY29XneXq6Av3UYNUd6BNYw+AIlMCkhlmkWIeu7O0nrmPUD33zXysuLNbytjBBxW04aIaOhKAe0SbDfTuLnVV9tSsJ1OcfeNbMt/gB5X2jPcSswHe1WG2sjlt69pS1tiQFSDp7AjAvYDI3mSS1BwrYQ8H8L6uQfv12fQ6iiiaoV80AHd65xljCKDp6k7Z0GBG/sE7nZ7VujU47MCddQvgzroF9TSO06vdAPu6VcMUKlfkH9gEIMCxSKjs3lXUe2wspRnC2Tr6OJl5HyruAbhrHFEsycbpLVFpPAASrq6l1e1Bxd2p8g7cqVw1L89o84tNxJAjBgHclzpwl3o8PoKvcM8CSyIR/2d6RsaUOMUebHYB7uva0lYazcsePT0BuBfmitPhH/iJVOXjBlhKzW6TMtfMdQhNOA0WH1m92sTkicAdexx6cNH6QxzRxIIcscSTvwLuuapNqitktAh7E8SnAAMuVoW9V7f4VAHGweEj2AT6L/bI5KaS+dERuKO9kJT/JDcQnrVEzd6vU+Pggo8IuKvinkqSW5VUDXAPD1AC3JdwPxAF9H2Y+52aJJwMzD4u4zo/HR1uE6+4p61lVdo6OwqyiYB7oWT5uiBOR6vgpI8jBSxWfSSAknLK++3DRARsQs6A57VtrbMPuWcJcN9Y78D9UY7t+Ag2Geqvk00A7lq30ILI0rPirMgI3JUUirMX9+MjxHZs0rzMqfKdOyq2pD4nm7Stzck/aF2oje3EEPwENod8RNX9uT6CTYjt+AgTF7BHZwDu2AT+u2yyq86TWxG4B5FDbDE84sBd6bmY3ErWLY/t0oOY9akD3B9YT319nkyZnc3ZprBuEdv7B8YkEhp9hDFltPdUgftcBHIgsZ04ks1PestF2tfsGNsTWryArycdfbpABO6umRR9pMqmM8UQ3syrHylVgTtfkqfgs9STKbWx3W0Skls1PsIxWX+xycy0V9uputM21glwH7Yk4egsqSBONy+26yvDuqXCGuuWfuY2AbjXxnbWrsd73B8uyn2MfW52dtZ+f3+3/f6BLvv5L39nt/70LvvZv9/7iM7ymc85WXTsSEWXSFuY4x57oQF5yTi40LsuBfAs4JOg6TRrwJj6uQUoZwRoAao+i5vPu0ibAnmYV+j97NURcBw7ngvPbKSvO2j1fvo4QxyAyznGSiqgMdLnqeSSDHAROwey7CgSdfSaqjkVXih+0JGoLjvNPrypxkPBZ6Z8mGEe6fH8nnr51WuOAF5O926Y5MY4VCWnXHF8KP2cm49x84p9HJkHhZ17xb2I/ePcAxIFfDbaRPPSpzwZkajxMw5uAq2BWSvQ35/LaPPk4n8uGEgCgt/FJgD4mETAXjER4bRAH/kXNQYiE4F7x/lw3U6zd1voXtL7rP5zZw5Eunt8CPkdjs9YOkTs0BfAXrF1INqVz0edBX7G/WcDo8+lvcVgOjwDUbyw9TnD1vq8YcuvG/GRMUMl3zhnfXyNgHtQB1X/1ryKe6RbxUWZsR6dnSmpln7xxZfby9b94RX3S26/xC68+SOJT9L/dt3pP7ZjVjkVef4LVfm3Atxp2ozA/an7B+5f3LnF7h7dqgD3pvYr7bnLFu7NvqX7R3b6VVu0keedyU0rOJzYfqp94tiv2ar6ln3OZ+/YXjvv++fZ9b+9XvcWqvz+Ku5bbjpOAb40OWkbEKd74v6o8lvtI/c7cA/bvIQCh02oDHZ0pqyz04E7VYDmZWnr2ukKutOzM9oAS/kbemPaqaaelU/pXPcP3M+ym3fe6Mrfa6m4V7Thosd9+5u32nGLVNwB7l8CuC9zOqnPYk3Zictfb29oXxiQl2ZH7EM/fat9+76v23lHb7b3PGnhynwE7ts7bpTI4PCwZ+VT6Yrd8PrFK+5b799qZ153kjZbAu6qJqbs9KedZu849s/tiGVPs/rMUt3fcmXWRqYH7e7hn9k1ez5tD5Rvkv++vuUzduqKt1fHvw1+x/5m56tlnSc2nmgvW/ku21g81hoyyyyTyggOMxbvt6P/aZf/4kt2zX/c5vRybRxnZRP2hl5xT6kVwYV3sHjcZVU3W/HhE3APm3nGXGETHm6nyhdsbAKQOGETJBADd1Eb4GUOaDSmR4WzQCyPInWccahcMtINdXSAyYrmlDHbeUlDxro6C9bdWbCKTTvgBbg7uhFFE3sgJKYNIuKRygiEyQsRuIcsQS7tm98EuHeZDQ5mfAN8SNHHwQ2VpMbufHE/f43sQpwuVDH3t25xA1izOjp940ofOsfs3lmUnzD3GCozNnHg7htHr7h737Rs4hAuXNi+NqFCTRKiLl8RTR4xtDWBKt/cnJE9hksTVpbUM33tjG6sWNOykLiVjkEQo9NGO/TTA+ICKAW4YxN0FNraUta+NmXjY3nZpK8np2cLm3DfuMVUvkeCjwi4x4pb7HV1RrhXq/HRWbOlS/3+tKwOPtIdqPKHFB24hzgCcMce2CXGEdgGsYoZn9X561YahslYxTq73CatLa7VAHDv2umCVanslOyRYY57sEkC3EkKJT4S7RGVwJOFUowy6UCsZVJBxTp2YVOnyh+yoWCV1IxUv0uoyocMCZV2fIQkV+26JT+RTUJbSfARwCv+gU2gcrevRZwuHXwkzHEvlCyXn0h8RKryEgyMExFCNTH0QrvWC3cv2sTXXmwicbqwbh16UFHJLcTpFo3tjOzimx5hbEf0UC0GfXXykYE+gDvr1sQ+wJ11C02Ih+MjxHZ8pJmK+063iVPlCwLu+AfgvTa24x/4CX31jKCjkqxHNopRxvk3QQwTIIg9iIn4R3sba0/WujuLssv82M66Fe3BqD4ltwTSq4rpPgYutJPMohPizxU26aXi3p2yWcbBbSwmsR0/AbhHH9GzFYB7tEdct/47Yrv2RjpAjY+EjURs/eF5Wii2Yw+SwLBWok1iZleq8ssq+8T2+T6icZxB6K+ry23CkhFt0ru3YF0dBRsZ8cQpb61DiNMxxnJebE+AexhdmfhIEM9y4D43tj8O3B8R1H1sfvjf7rjX/v6bP7ZvfefGR3SCJ73oVIGysAQmKrmMgaOai6CZFNFDr3UUE1tS5+PNJF43jhDdtKrDVMsBej6jfFogkR7qQt7FyVztPAYKNhFO8XZA7omA+I7q4j5/3avKgHbAKbgfcEy1WSCPfU86LTo1VWSOVZI43kyiUB5ZBPg7omxLChnR1sUe0IzytMA7gF9V3fHpUK13gJtLgK5X3gGwuvZxv3ao4xwMxXYq06INVuiZiurzjM8DiDpIdUXilOjoVJABrK6An3NRuprdAZ+TAvv4jHr540g0ADlUeapymhVfzAmkk1AgodJYn9fPAeycK8CaCvuSoo+c82t38E0iAVBMVVy6BEEQLlL7/Zx9qeR7SDagEh8TBhyXe8axIxSjSr+0oU4ietgD6h7H0LXXjNOjp15974VsqDT5ZpJzyKbSNliasoExstXh2rNpW3nCkK16zoBl2kd8ZAxjlVhQMxUpOsdKiY8zi+WEue6h5049VGZ79pjt2sX4KrMvvuSKRwW4f+r2Twm4O75I2Yrmil13xo8eHnAn+W9mb3/6hfaq/VTcv7QTVfmtFFDsokNus031xz+iNWB/Hx6fHrcLb7zQSECwid0vcO+917bcdKwCPOPg+odLNjKBqrEDhoROBzElgJIqP7d6FhLGzJLBdnvwBsytW0c1Iy31XPrHqFxkoTMXJoP4XwDuww6yrtgPcO+CKv/9c+ymnTdaOyBxDeJ0FevoqNjubrPtb9xmx6197oK35ge7rrQvdZxrS5vDfF/NJk7Z85ZvXhS4U3F//61vsmt/+x17wzGvt/OfdJkVM/tS6gXcb9uisWvDgykbHoyV4ordsHlx4E7F/dwfvVzBHaABcGDcVevKOm221rTkEh+ZKvvEgjRV0UADflrj8+3t7f9gy3Ntuua9Uw/Y3+w4034z9jN7VesF9tLV71qwBSDeoMnZcfvGL//RPnLbX8omzHFn87EPcA8d24JwQdk6fkf0EXqK2QBjEzZFHbsAyFltgFHNHp1wkDgxOZ2AEoD70mavWFMh0zRF5lIHcrnTgWe9cJY2zWRH+I63+p7X8nxmEgGxMsAddfz8pI+S5HcQEBv0Z4tNmCo8zqD0BEIEJZrxiw6Ib7Z4j3O8zpQNDqRkD94C7iMAd8TjvDocgTtUeY2Ait8970mUj2Qc7EQf4XbiI7wRRsJPGMulZAo9lkHl24F7yqnyKsD5BtgTmXOFFaNNWldX5Cd1OfcRAB3idIegKo84XWnChkrjVp5x4A4QaWqu2NJlHgqwh4MSt4lXx+nlLcse2KU3AHeeeVowqJYB3Pd01Vt/b05MDmwCnZnEP2Gfzw4PpbRpTqk1w9cW2USJlJAj0hjAiqjyVeDuQLG+zquJAu5hjntpGsaIb84jcIdtoHXLtfH2ecU4wvMRbcJ1YA+AO2sWNkllJ2UPB+7ed0yChUTKxHiEIiGZwszoml65AIMduK8tW/uainQnOjugEacF2jceVFSP+3Bp3MYicC97uxGgBOCuueSzrtEx10fKiqHYhNyxRv/tMsvn3UdWrkR0r2h7ugHuxNmSKOYCgxlvM2PdIqHiPwtnLGaHa3U4KHF78IxHkKge904SjmYAd2wi4P4ox3ZGhCF8OAhwf7Bo/X0ZnyBRiBV3RImjDoQnAT16i1O46LpFbGfdWr7M/QObQJXHR7zHfdyGShMO3ENsb2r2dQuGSrRJxvhT9REeZmI7PgJwj+uWMwc4JxcHRWgP1oCSW9lpL45lEEJzm0g/AfDIdt+XQ7dDVJrXs12x+oL7SLuAu/vI7LQnHB8rsd1tEdetaJOqS8p7SGQuENuJIfhJIQB31q5IN2H91bo1L7ZjD6wS44hPxxBpRYl+EpnsV6JN+noKLg46nNa6hV3wBWxCknF+bNe+Ou5R47olnQmni0bgPj+2P97j/qhtdf93vuhAgfsJz3uRwGSkYccebNHXw0g3zdIGlAZhMEC6FORzmUSMTuAvUNdFXQn9HE748GDkQmnMTa9oPjygkQpzPuNBOIq0OdsuVnId4EWRu5jFc4G7shTPJaZC37jo5wBQTxJQyadaPodqGABqnBke6fF8B0B8RrR1B95U8322u1fKIw0n0tA5z+psd6rdrgKvivGsX59Tz6t93rAUeHNcbYqCcrrAdzIez1X2qWrzIa4Hu0jwLegGOHU84y0GqriHSrp6/qNCMHtO1PFdITiCdD+u95rHFgfo6VHcj2vl32iT8Kp69fs8qeL3N1bm4xOfVOsR+AvtE/Hz3BdVyhGsCwJG2usGAM/nY/U/Jm44x9jGwHVKKA/NAkQJ8xlrPm7Amp/Vb6m2YWXlewfHA0isWBZ15lBxFyHQ2/hCpJpTetcCz+iQvSio7qrOcX80Ku6fuu0S9Vz7LjIlxVkB99WLV9zffPvJuk9KKqTN3vbkC+1V6xZRlZ/utMt2bbG7R7bqEJ/ZdI+11+0rYHagq9JMecY+/7PP2btveI82Yg9VcT/r5mPtCID75JT1DpKVn7IyG2CAewCJ0OkiLSzhIdecoLADG0dU3jtS2jyq4r6uYstixX0nFfdZy9UH4B7WDDa+9FeyeX7Iivv3zvaKu6q7rir/cID7HX0/to/85kXqgytD/wzg6rkrXm9vWKTHvYce922bRc0/95mvt/OffNmCQHhkasg+/G9vte/+5luelR+Kk3oq9pMtN9gLDlm4x/3Kn19p77/9PKlMM+u1K9w3gPsRhwbgHnxEwB16cr4K3N970NV2XJPPiWf82w97L7V/6HqXnbLyHXbmmo9ZXTqUt/bzIKFu/8X/+qxdes+Hpfwd1xlV3EdCxT1Eg6qgm/f4xXYafIQkTbTJYsCdmciwd2J7FqCEflEATbRJbKMKRHZHwaFAw16NihgbbMSk2Kg2NGQkHsaGq1wJwJ0eS42oBLh7pYTEns65qhvqdyVsuBSjoMqjahzGmo0jTtdhNtifsiM21ssmAHd8ZGBkQmrP+EktcHcfCUkBLVnz1q0waiv6CPfCBcsqzkqh4g5w14goxJH8GxiziD0icI8nn9hE96hazeJ61lBxb1scuDOfGuAOVVwjQGOPe6O3dEUfiUn7hCohNTS/dz09bg+AqNSgAe6lvO3urLf+nhrgjqq8ks6AErcJm+H4HMX9RgJKND/cLz4Cdyrh3DdAUH0hJ3scdnAxxJGSJcC9puIOcI99qIutW8QRkiXyv11mq1t93fKKOzYpWCo3pXUrnQ8ju8xnuNcCdyVSEnN7v3jiI5bScy5QsnZx4I6PANzjsCBExxobK8bf8hF9f2g3dAg3x0fo1sIe+AkUYmyyarWLg+Inc4C7+inpQ3Z7ICIWe9zjYJzER8LYx1jljMktzlNTJDpMtsAmjaHi/mjGdo1obK/MrbjXj8tPQE/clhkKVyGZUk4E2muEKEMLjudUqrFdwL15YeA+FOa418Z2Ygg2oV3V98C+J6oWbgKdgOOkXf9BFfcOtwf+LuAeBFtrgXssjsASArxTcV/QR8J3x3WLHneN42yruDhdByMkM7LHYyW218aPxdYtVdwXiO21wN3XLWbFe5uvtJGY6jEvtscxxYnfq+fdTU/bAj5CwliaJu1mfXsL8pM5wF1MlpQo9fNj+0I+oscqgPlVq9wm82P748D9QHe2j5HfO1Dg/rQTTtLzR9U7zvGG3swLSjZgVqrsRfqgqzRw0aNR786mg3AcI8Wgp/uoNcAVwJIKPRVlvl/K9YWswCeVfAC8+t4bcgKJVKo1oz1UfQFw3g/uGycAGGBRM9BnCYYO9kgi8OZzCKdBPVcfeE3PPVR4/z4+5+Pi2KTyO9D4SSCQkFBFO4wmAyTCLOCc+V3RxEOigEVBbK8AyvkeEge1iQAXsnG19xHR56esXv3zToGPvytafkgw6JoyTkmX+mgyHg1hPrcH14U96FEH8FPlBtTGCrknWkg2pBPhOv6bn3F+2IM354BNaGfAHlTKScbAWKDyjT2wJwmDOMs99ugrjxFIAbE/n01Z/PdI9QfMYw+eA87P299DQgN9BNkw4/PbFQMZ5Za2QtYV7CUiOOGaCtiU6+CcYXE0HdtvTcf3WmXNkPUOlKynf9xBYnYucNdxg0DOfF6dNrNks9OMPklpbjgzly895av7rbh/+3dX2nu2M8fdBVOguQUFtzCbumZznwT3tAP3Vy0O3BGne9NtJ9lMeVYVNTLxbz3yIntV++LA/dJdm+2u4W26t58FuBcePeCOSb72X1faudefp5oDVew3PG3h+fa/7rvXzt5+rB15WNHGxqdkk+GxKStnsUkVuJPRp9KjWlJURazhA0ubiU3gtNnuDreJxOnag6p8R+hxLwPcJzQmikoB2WkH7hWBq8tfeqWdvci5qsf9mrPs5h03BcopVXPdEQAAIABJREFUSbsqcP/O675urzjstQuu7v85sNU+dN/JYhDE5BvP7RmtH7I/Xv1+y6UWmv3eYW+94Uy7teMW+5Onn2wXPf3vrTm3Zp/vT1Tl7/uGNr/QHNU3bGZ3vu2X9qSWhWe/X/7zK+xD//ZGbRqUldeMakbG1NkRh9Xb2pac7NE7MG6TAPdsFbi/cv05dvaaT1tDxnURdkz80j634wwbnO62D2+82Q4qPi05T2j2P9x5tX34pvfbxc//mL2ofa46/e8Hf2tv3P4Ke3D0XqcVz7jCNErb01PBR8Js2iicGXsT4waYzbo2XG0LV9xHxidsAOA+PS1KNn4CGFlSZJpEtAkVlyq41mjGgBHxEyrg9CXu3GXWvMLn/S5Z4srfiIjNAe6BGcAzRf+ugHvk0Kg3P4xT0+z4sCiybueq1PU4x32wL2VHHlavNyJrvf0l6x8KwL22xx0BMUAV6t96yObygb2f3hng+AeTEDj0mraKtbZ5j3t3R9FKpZTlASUNE/IRqodoDWAP7BIa8x2zyRcDmyAy54PStSjf9LhDlZ9XcW9uThsgkU0wGQvYMtihoT6lfllipb5aLXJRd4BL8laDQOTyHvddZgNDYUb5Oq+4IyA2B7gz+F3JgEgD9iTfHJsoGYCKfaiVBhC8bJmPUIP6H32kIQD3wzcW3Uf6SzaG8GFYt2LFvZD3OKJEsKuvzkmmSCqAKQqMg+v0dYv5y9iEOe5Rd4DZ1PkGn7Ud1y2eKdYtgG/gnQf3CMeIugMBJNJzLqp828LAfdZm1IIxOjEpe/AmYdpQTOlvX7e8n1qVce6XWFBRpJeY5v6Bnwi4rzdb3eLioIhRzgHuoaqB8nccNRgTTWpFiyMHNVlgrk3i6EdOQVMkdppaSVi3qLg/2rGdOIKPDMce94Gs5UluNfD8ziqOkMQ9kNgODb95IeC+Jq81Cz+pje1oWWAT1rHEJvPXLYF5f6P/gD14wxwgCZFO5RIxygS4Z6CguBPHcZzYZl8fcb+MIy05CdZStdwAQFXMYI57Jqxbj43YnijwxwAcFndPproPsaf0dpK5sT0C97piRWsWNtFeK+vAHXvMj+1JLJnnI9iElhjWramZqk0E3DuKmvSQVNzDmjqNON282P5QPrJ6ldtjfmx/HLg/RgD4gZ7GgQL3ZzzrJAWISI9WBZzxYozxDIDSVeOhp6eSKnzsbwYE+yz2nECWqOuzZYE/aN/Qs1FlBwDG3mrAJ2AvUtYBoBKMQzwNcbLQ4yygHUbDCbiHGeoO3H1sXC70jwM0Ae8Do06p1lg3VSzdgeNM+AjcXQ3e1dHjCLMhiZ6RZIiz6U3zxrkO9fKHMWreg+0ia6KRg2KTVxCECxUBgDvHISHgTAUfo+YsB6+Cx5aAmGlNjjXj9yiC4drjxnsJc0Gj4abDHPRyRYkG7AEAHmTGeikC8pzuUX9QyndNAB/9RtKF70CHQLPd6YsPrANVvelp1zhAno/Qnx8ofH58513F8XMAa+j4/C72oPUgJjXIm0SbYI8cnFLuU0jYJIrz5YqLA5amPbmpsYA+Ax6bNBzTZ0uO77XZ1kHr6Qe40+PuvaJJj3ujayI44RCgqJseztxZD07VrFjPIwDu30mAO6M9GFtXM85F89tdUTtZ8MOIKgfuP95vxf2NtwbgzhzsrNlfHvVpe2XbOy2DUtK8V38YB3f3yDZd02cP/28C7tedpwD/UMD9LID74fU2Vpq0ngDcpQqbNakZE3jI6EdxQIB7BO+REhrnDgPcuwNwrwe4t9EzW1WVZwPkFEenulWBu9OaL3/pFQ8B3LcE4O6Z+Vrg/tXT/9Y2H/WWBe85M9nfdtdTpPxdBe5mm9d+yl6yYmE7PTj6KzvxqqM0Mub4Iw63S4/7gbXmD93HnnGO+2eZ4x7G+NA3fPjKw+36119vhy5f6HeYXnCJfeFXF2jDBTtB4kgBuAMS17TmBEiwCX6Gj0CVb1nWaJc88Yd2ZMMJOpfJ8phdtfeD9qPez9kJS8+0s9d+Ub3x8dU71Wnvu32L/cs9N9ozNx1mlz37eltbVz2n0kzJLvn5B+wbv/u820TK3w7eGYOTbLgEpB2UzPURKu4RuEPT3JcqD3AHlADcIyjhmVrSsABwj5WRUHGNKzXAPQpvISrFJljAPQBeAXfpQKhMpY0gve3YpFRygMv5R0DC30SEKCbGv9MTzWYLmzDHnd5wHwdXTIA7axbAHf/AT+oQp2t0VXnv0Qe47+sjcd2C1wBA5M1p1gJ3No4I6VHdxU9cEt2Bu9tEg9prEo4uruZALgDsBLiHijtz3BcC7qMBuKdoDasB7lxHAtxjkiMkCKqYVGsXFXcEA6kqkkjBJuOjDtz79nrFXcKHaWeiAdyjj6CHkTgjjNZFgDvCYVRbW1urPsI4OGwi4B7iCAnxuG4JuDd6n3fUTfA+dD0ETmXnfJQA9oSIbNKRspWtqL+TgPVnC8ALcCfhiDid2iFmPRmETeI4OOwijZyQHPDnLLAgKimJxXmlehHgXpkRIBkdnwfc61NWLAZIHb7O71V1jGGAPurtjiCR3l/s0dLCdXlyi8kMubpAlQ8+wsgxklvO5qgmNmAicBzJ4EWBt5BMESul3QsScd067JCi4ghrwaMd21trgLtU5QcyCSslBV85Ae6PPLY7cI/aADVU+TV52WNgNAD3ENsF3BsCcJcJYnIr3Jx5PhKBO6ry+Mi69V5xxx4I7UUfyQDcg02ij5Bomb9ucdN1iJqEI6A1AvdedH92Atyzvm49RmK7+1zwO6eEhrU4CAMlwH3f2D4HuI86cKdWSSwRcK9H72RubNeaGH1knk2ouEucbra6bvXuKcjfRyJVvm7c95wwhQHuNbHdY2tNcksJxzDlIzwGiGkuFNsfB+4HipgfI793oMD9uSe9WOuri7FVRcN4kFRppeobHjhR0qFRp33uOirgmnNazKmHmaotwBmAu5yZ7Uvy6oMGeLnquT+FEizTrHCnXFMN95S838xIr3bavouzRSp/pG/HXmzOj0oyx6IS2z86pRnqsAd4sWnwmeE5F8ZLe1JimArz+LQA5BLGmklBftoA7xpzFxIFjGRb0VgnQMt5kmDQjPoJpzIDMjkum2ESEpHSz/lFVWCdR1S7jHIaSWHGK8ycG6A4CZrBHhEMA3q5r5xbrM5zv9SXDyOBTbdmwJdV0ccm3N+YyIDuzz0CkAOiebs2gLckuCCgj56LWgRRzY37X6s9ALOATcV8m/j5udAgx4JNwWewCceLL5IX2IT7FtsbSEBEoT8SD/wbSY1ok3hjuI5ok/qj+6z+2B6bAbhTcR8oaQMiIcE6syWB8hSFXgIjTL1RTnn0++2K6WX1uEOVHyuZffHU/YvTAdzPv/VcqbWyUQG4eyUGgRlnB+g4NRsu7vaK5Sm77owbFgXuvxzYbm+65QVq89BYnozZJ575LTtx1asWXGkA7pd1bLZ7StuUWPnkxv+0Q4pPX/Cz1+34pp333b9UL58ExAjuQRWbzeaIKj6BMRniX6SDeYVv/8D9vr57bcv24xTg2TCq4l6a9BaaNMDdVabZOMaJpXFyrXSlVF30igz2mJiuyB7QAgHujENZuiydVBe4Rz5rezIkYlCeTUl516nyqMovzA5Qxf17AHfE6bzPspYq/+FT/sLec/RHrZCp3+deDkzttUvvP9d+NXudRsPE7ekHNlxnT29cePb7v/X92M649kXqY6S/8v89Z3Etgh88cLW9+Sdn2uhIRZt5Kl+vedKZdulLLrXm4r7TAoYmh+yt17/VfrL7m9benrIljU7do1LSsqrONh1WFHCPPiKqJm1LWbNzjzzfNq//cM34t6128Y6TNZbt9FUX2UtXzmV6PFC6y1563VOsZ6/TNP/+BVvtyU3VsXlMiPjHX3/FLrzjrWGjUkl8hDE4/KFqqTUmrj+1oESq8gB3t8mCVPkI3ANVHj/hmpugyhd8XI+3OFciC9ttqIkn/sbH+W50AFYA3KlmIE7XUbSuXfQIT7uAGMA9+AiildiEv5WUCGxJXWjEv6EtSePgcl7dxSaAfoD7AFT5w+plEyru2KR/CKV0T2bSdwlNE4ZJ9JG4bmGTxEeUcCxTHwzUWQfuTF5Y025e3Q0Vd4m6ocYeNohTU75m8Q7pTF0jCSJVXFXxi5Vxf77XtLhN6hYA7vS4D7EBHh1PkhlU3CPlFNAW/UTXEBVQAmVa4/YqPqkA0S0qtvgIveGoynfvqrfeQJXPsG6ly+oHheXEmgVIVMU9bCMS6YSwZklVPojwOXBPCbirVWKXU+U3HVq0wzYWEx8Zn/S9gfYPjIdq9KpzvF9ch9vDFeyxC/YgATyCqnxHSt8NVZ4Kby6XrQL37KTsgTio3wsE7dwmjA30BLO3G6oiH+IIyuLxQa4LwB3BuAV73CszNkTFfXzKJ9Cw/kKVD+Pgqj5S9ZP5PoIWQvQRWjiwR8tq5no7m2OcHneAuxKnfs6atZ2wOQLVNyTdFR7lJ/4kusyBVxLxEVUvg00YzUccEXB/lGM76xY2oeLu4+AyPv9cEwuUftM6fSCxHR9Zvghwxx7oWdTG9oQqr1GDsWt733XLR6x5xV026Qp6FoEqD2jHLn9IbMd/8BNmsmMP7EIyTf3bUxnbdFj9Yya2a7elTYnHEXVBzVu3vOK+b2xPqPKFitatobEJX3+hyiMOGsbB1cZ29/fE/byVNdikm6keXa5RENetnt0FJVKGh9PGmoVdlEMOwL02tj+cdWu1qPL7xvbHgftjBIAf6GkcKHB/yUte4lVHbXZ88aSAjDMwn5tqamnSFdoBQIxzW1afFwWbeeMEF0aFUaUFZPWPTAm4Ldd4tLx+z8XrEDJzKjygbnVTQYDbq7GT+m4q/VRUAWeAT/qzWeNZsHxkmlPHJarGXPuxSYmW8T18HwqeVJMB7py3ZrOnzFY1FTRDnmozYQpAGGeBE0wAkcW6CNxDxZ1PplP63palBanCE244Pt8PGOX/m5f4SLUoSOdUfR+jFnMRXFdTMSswDbAH3KqwoX77SP2GMRCy7CxGyWxSWhI8AYGQH9cV+72xC+eOTbg2KvocGxCOPWAkKJExwj3KyCYAYlTvocrHPn5suHppQddKAgKQDYiO/fiwLbh+jdQLQVesiTBOL6qg8kzwu5wH38d9515jE+wsoF+pSMRvZWNBM+Q9gtPiMCObcG9dpC4njduhMRcgjAmN+oLbmu8vHt1nhWf22nTrgPUMOnAn9CEwyAaTDdeSpVVKvxgS4fkWVZsSiSoACCTN2u7dTnkC9H3x1Cvs5esXV5UHuL//tnNtcCRlQyjPAtzDmBUBd1Z1FvsASrTlSjlw//Yff89OXPOyBV29e/wBe/fPXm6/7b9b/37I0ifYZ064xtqKhy0K3L/ctdnuGd9mU7Nm72j7pj1r2asXHO22c/T39rrvnm33l36pYCIBmzDObGyMSlHFqJggIqXeqtpARWY+44Jvi1HlAe6v336cNsFQNNenj7G/OupKW11wwbP5r7vGttpHd54krRz5gmai+/xtAfepciLyBJBZuw4hsQDcwzg4VRhyExqVw71m4ztINns0ZVdKnG5x4H7W93zsGkqwqIrXAvfXHvti+8zzr7QVdfvS2aGL/8ueL9u3Bt+WBO+jG19pb1zzZWvKrt7nOhnDd9XOz9kHbn63qmvr2swuPvpKe27zwur/u0YfsLdvfZ3dcv9PpVBN5etbf3q1/elRpyf+V3uQ3/X/zl769dNsMP0ba1+XUsWdCgAV5dUA90PrrbU16z4yWLLZmVnLWMo2LXuCfezoq+2g+qP0dUMze+2r3W+y/xi9Rn5y5qpL7JTlfy6V+fj6xeBWe+2/nmR7Ae7rAO4/sac2ze27v/rXf2cf/Ok5sgnLxdBIygaHU6q4y86sbaJtOxBhwxVBCXsxQFL7GrfJQsB9bHzChkaCOF04MRT+JU5XH+efh9HXQQTKhbLMpsv+Hi2ZRAgRFlq5wm3CHPfOsAGeTU1bBgGx3KT7SJkWGgAWfddsFMNM+iqWCgKJoQ+2XLF8JlRgAnDHJv39KdnjcKjymRkH7sPjut+sW4jrsW4hIBZfvr762pUuZ5KEY1lie1UfEXAPfa8JcGccHAJiqlQz5stV5bEHdmHzq35aNqHBJtEe+nFIMLe2uKo4VWfEAqvidAVb3pyx4dEJGx6ZcF0WWqCYfx6Et7jvGrxAzMMe2mT7G3ZNtElfn9sDII492AQzx70zAHdtgBE+FGqHzZGSf7BuCbjPX7ckFpiSXRDiYrQSQoRsgAHu8pFdUMhzsgdgsWdwTD6C8CERn3tOsnHJ0oqAe3zFOOItWMSSjGxRSc/a8GglWbfU497ODPga4M44uDzrloNqbMJ6xbqFFkJUsFZyi4q89IPm+khB4nSuvF8L3DcyeWEDrR4zsgnMp/gi+YmPNNC/G4CHmPI+AU2iZdgEfUFsgsYs9sBPoNevlxo/vfsOEgXciyXLFCaScX/ED+xBPPGpCLGh3c/CxfgCcA/j4CJw59jYA7tgi8PpcW+yxWN7U2BWhETQw43t0Ueqc9wzEj3ERzKZsj+XZTug2C7gviy1rzjdmrzsAXiXOJ3WPewRxOkA7j7a3jLBHkrqBDV5Yjs2gY2yZ7e/8RFsYpWc7IFdJHp4gLFd+p0wNtXjXgXuPuosIx+JsR0fGRmb1JrFfSc+s26x/ibrlmvj/bfE9ugjPMj4iI9IriYcWbfwrYViu4D7QQXDh4ZHx2WX+ILxhI9InC4AcwlXBz+JcQQLYsapsmsj4SMxtmOXnj2M5yvaEFR5BHSLAbiXSYKkvA0jxHatWzGOBB8RE0IJRx+ZKOC+QGx/HLjvu6/8P/WTAwXup512miqvokozLz1Q5dkoxIqqg02vQqt3PZ9xABnAcew153NU6XlRNQUsQhEHtAHMosCDAGEORXcE13x2N8XmOGJO1Px8VpVl0bADZZxnm2p/HEPHd0LBp4IPUM1DAwdUj1A1d6YA38uMeqq/VKD9mkzn42rsTtECkHpioWbOOFVwRthpXrnPLKfyzflyXjibX7s7HsGQexD/Xb2PCPVonFpaVX0YCCQyOC5g2Gn6LmzHd3OPVT0P38N3xvsSxfugrTvV36nt2EP9/UHALd5Lv7+BAp+DGeCfGxibToC0NoScX7AJ9ye2IlT71T2ZwnmQeIl2j4tNHI+HECDnwO/HHnwSASQPqPyzO8QmVP2XR/V/KvehVUP2nGQKgFPxORcX/+M6fbKB32+3ydLjBmzpCYjTDVnvSEnqs+wQWeigqWqsByxfJaKclZBJ+3xP3+T5PGRXWi0/MuD+W6+4DzGPc8RHxnjF3TdaQdQ4zGSt0t6Wr0jZV196ub1iw8JJAUDhbXt/YJfd/UFbll9lb37CR+3JK45fEIjjZ6q4dzpwx0VfuOwt9vrWT1oxwxy8uS/u/o7BHfa1u75k//zgFda+dI2dsv5P7E82brH2xoMXPMbde+6yM759ht038BsxE6447Yr9AvfNjIM7tGilaR8H974j9wPcR7faR3ecLJsom11O+0YvtBhMTlc3wHOA+86i7dlVb9MzM165ylcz5iXEkWAPjD0M4H7NZrt5xzZV4Ng8YkM2jnu6zQ45qGhfP+0aO3rFCxeMA8w/v2Hgi/a9vo/bUQ0vsFev+mtrqztiwc8CiC+++1z75zuv1yYDAPSqJ7zGzmq9zBpzyG7va6e7ev/T/urG99pdnb+zDzzrr+z1T91shWxhwe//9j3ftjO/8xoF9zgyJgL3FlTlD/WKe6/UmUs2M+0Vy/OffKn98YY3WVqj3cp28+DX7QsdZ7uPpMxOX7lvxf3B0l32kmufnAD3r79g2z4V92/c+xW76N/fElssBRCZt+1UeUBCmGYRriaOY/Sdfai4S0AKyrFXfJjjjlq2xsGNT9nI6ITWisgOalqasmXLoAGj9utVymQwtXzcgYnrikB3N9u9OyWfX9FMooCZyxnrZIzarqIB3LUJrpt0cGtOZ1aPO+PgkiHkHjsicxOqtFdWSES7MjM24XcS4I4686FFjczDHtBnSQwAoCROt8yZKdImVR8yoL1m3ULKWD3PqLJXfWQOcA8+InE6jboqJb34APdoE1e3nrduBSE01f/C0tVKIqXdqaTYw8fB1RlA0YH7pDbAUZSVFh9A8tJlKc0E1+xuBclw76IuAH36UJPLZv0A990umoePIL5WGqmTPXr25t0exZKlM2UBTTbK6t+l4u7hxdfzaI+kC8Ar49xfAXcAaMtc4C5V+UMKsgfv8YkZTzCUsYfPdga4OzkwFDi0bvkIL0PjBNtnYMksANxzWdsDC2JnUJUHJOarwnEjpZqKe/ARL6iEec4wySLXtuKVwQiuGJ8HK2lM4+CCqryA+6R8JU7NoVUJcb4ljYACPN4TIPFZjqKg/AjaL88J9mA9BORgj5aVEbjXa457RuKggBKPr1P0uAcacEJFUm6+6iMcW8BVSY+gKk/lOFTcBdwPLspHmppSi8b2mJR/pLE9Ae5U3HfV21BfVv6h5BbAXXtfO6DYDsMGzYzoI6jKs25JVZ7k1uikTQWBYS4e/2DdyuWDj3DTogJ/1DUgmcK6BQtgONhkj9m64CNWduCO+CHJxjjVI0xHdFr2sLdhJDYJe17tjeQnkT2CVkgQ1Ww3rfMRuEtVPsR29lqa4866xez3RveRIsKH+/jIox/bnaHnCaBaH/HHzNctidMtEttZt1hrscnI6GQQkvb1La5bWrP4o/J68JOQAOYJjjZhjPCebp8+ENctKu4kHFVxl01KCfuLAoF63KWNVLNuhf2/iAQcW4la95HFYvvjwP3/FEzf92T/EOAOAGQWOFT3KGwGMFIfcqi+i84u4Oyq4gAyZqSLti0x0qqSeKTTQ3WnAts7MikAJno0/ezqcfc+9ahEHxXnNfcd2nYAuYD+0UmE1BB0Szs1veDV35hY4HmnuswZAhABigBonJjvBURS7eZYorOHnhhOXJT/AG4FuAiKOajmPpqMCjZglCVCbAB6/YN6PgsGPdxcR1SpJ3xF2rz66kN/fbyXnBs9/9wDkgkkFaSVp+8MKuvplAN8jU7zWexcN/czqrBHEC9BupDB9gq4Mw3Uf0nlQxoBDtg5H84Ze1Ddxo5cI/cyCsxxD3UeaSYAeLLC+/Jd1G9grFo99353bxXg7WC7rM20q8r7aD2nyk+7wCB96nkYCLA0cm6PoF6PPThvkiIkUPh5tAn24PNcg9tkxlY/a8haThyy/PoR6y+VbGCsZGXY39NhHBFzhJt9o+WbYKeeZ5kvHaiWqgJpHFzlEQP392w/14bHoGs6cI9joXzh9YSBQEnkUpfNVqw0u/CFH7ZzD3u/5dL7ipg90mUo6XEf36YKR6HSaO/f8EM7qsl7lv+QF6PgLt5+sV1y+yfFfmCjd6Xo5wsnHe5LxsHV28TspG3IH2PvPfxKW7VYxR3g/sDJuvdi1oT526KtZbyKFscq1QL3PTvYANfbzMxMAFeoAXvCi4r7MEJPpf3T+qHKb/nuFtv+4DZr24Dwkve4I460pyulDfDbj3+bnXPwBVZ4GIrq+7vPd45utbfcfrLt3uPBva3VR519cP2t9qTmP8xOgxODdv7W8+1rP7/SVq/0+ef05yXAfUWdlIAB7gOlkvWPlWx6qmx/tPT59pGn/31im73TD9jndr7Wfj32bw7cMxU7vulMO6d1bo/73skd9ufbX2033PszO+7Iw+3Lz/nB3B736ZJ98o732zd+/XlXwWZkFzTgUVeV96pOEISMPgIVmP8OIKKpyWztBnpq6d/2HksfB1e0jQcXbKw0rWoP4EraG+WKRKyal6a9DSOOfpOP+0YyVq7ibHR63AVK9qRsOePgWtEGSYcNcL2V01TcS5apc3DFPRkbTYmqirq89zb7uq2xS+pxDwkDMedTls9Fyr+LJQq496WkzsxYpUxuVjYZLE1ozeJNZZNxRA7cYfI4oCFGYBOuR3oaHEPjhao+Mge476i3PTuLOq7os0WyDf5dADLsgV1iolM5k0Bl1nY4rlvBJq0kIDZ4KwI+gvDhmtaC/GR5c1b2YANMPMUenBv2WLY0ZZks9g0rCPZgs6osamjDVcXM2wjwEYA79sBHSsMO3Hv35n0DjBp71lv0sMHQoNtE4+BCkoE2EGziLbCsWgBsF8OUqvxaKseVORX3TVR4DynKP7AJz1a0iZgDzNoOEwu4/9hC6xaP7azbyUf0OSsjrlux4p6HKh/WrVQWQU3YHFOJwCvrFesWFXc9vjHXG5IPAiM1I6MAHXHdYiQeQBHgvvFgkltFyN6yB6NqSahTnKF3F3s0LiEZ5I4o0ddw/2NyS/u50OeNPfATVfhbK7ZqBfav18SC8alySKZEVW4X18MeKJmrbzcmUsK4ODwkzvmJujNta7wPmeuLFffDNA6uaEuXph712J4A976CEikO3N1HRJVH3wmQfACxHZssX0mLl/tIY0NeNmlbm5c9hkenbHJ6Rvs6/ixbmrbmpWhz4MvubNI+iiMHw4QVrVuBvq+K+95UEkdsNgD3XfUJcKcNQ2yOVEXjErEJbWSLrVt4idsjbfTde6tSpQrcpzKKI4B3Yjv7Ldowoo/A8mLdKjb4+uTq+O4P/x2xPcYRrVvzfUQZL2coLRbbDzm4qLUWe7B2Rf0oGEX4CHaBpqN1K/iI1uLAgFDCIIy03YuPzIvtPbs9kTJEjzu+Xj/uBYoU02vcHkNDzhyOAzxiLPGkWkhu+QDCRWP748D9D9nhPgZ+90CB+4tPfYmCLXRkKNQSPavL+siyoJLuWaegOhuu1Wkkob8kAC6AoAPFqsI6wBuQCBjTnPH6Kn0eoCkadt7BMC82KKpAZ1FE93nqUiQPvfUARPrp+dup6KHXetbHmUHJJwGhzUMQp2soOLhkBfERZmEUGkrxzCOXejpO6ucASF7akJNqu+aHl6aUmFBBzG6UAAAgAElEQVRSI0+11yu+XH+krUcBPwfHvlmMx+c7OSabzKjezrkjILesmHdqMH6qyopXm6nKYw+NeVNl3oEz99apjTEb6Abh10muOEB11XauJv4OTAUJ4tUAd6fw55Ukicfj/Pl/ZrM78AT804fviQPNt9fM+aoQXdQ4wPbqy0s0E7zFQsJ8k77Z4vuwbWRkuC6AVxWc0WBBhd6nHEi4z/xeYRNeLrg3Za3PGra1zxu0/IZRbbh4z07NBe5QnrgTohzyfIlS7efoNETfcLFpocedjQPVsYekyv/2SnvvLaHHHeDOxjGofyuQJOyJsAMLTIAVq8zOOPrF9tE/+jtrzrX8wSuHA/ctdnfJgTuB4MjsqfaOQ75iLcX2A/7+2fKsffOub9o53zvbGQuauewV9/0B97NuOlbAZHxm0tbnjrH3bto/cL+oFriHDYuy5mEcXBzZBXBvW0d1Iq3NFpvgmdkqcA+u68BdPe4pu/ylX7U3PH3hJIOA+z9vsZsjcD/IKelsuADuopweVLQPHnWlHdf88kUZDw91g0dn++2rHW+17/76am2AeebWrqnofUT5VfbOI75gK4orH+prFvx3vOb631xvr7z6FTo/n/UagHvscdc4uKKtbc0lPjI1WbZPPf379qzW0/R7M5Upu77vM/aP3R9M/IENVyHVaB8+6GY7uDBXVf5fdl5lH9z6Pvv4yZ+wF89XlR/4rf3Z1pdLVV42AbgHVgoVdwlDBuDOzkp0wFjWDbOFoce2HeRAEeDOBjgB7hsKNjYxbcMA90lAia//Au5NaQkfcgAav7QBDmryno0MFVNGnVJx35OyPbtTRt8z9gC4A0i6djpwjxV3bYAB7mMBuI8GUBIqiQLuAolU+zm2/4GJ5T2WFa+4o5gOcN/oo64A7n2lknosSTjyjsA9jiPiGpTwDOcQN4tKsIYxatFH+BwVJoCJfGQecHdA7iKB0SbRHskGONKYY7U92KSV8VAA92JQY99ltnZ1AO7Ls7IHG2DWbGzC87OsyYE7iVI3ehgvGulI4b75NVXURoA9BNyDjwi47yxaXw1wzwDcZcuKNr8C7kFCJUmmhAqv6Osu+SXo7uPgKobYU9LjXpeTTRBEi3EE4K4k8Ayg3dlbVNyVTCk7cBc1N2zguYZI/2cmexyj1tJK+wJJnKwSKUnFnQpcLXBXcoupGN4bmPhIpPrX+ggJWoB08BEq7iRTBNzFSnHgjr4IFXfswf5DwL0pZU1LQpZMoASg5fuPmICKhRgqg0pu7fbxc9gE4N69s142mZiCKg8LAlDizyNVXQH3oaqP8AD7M4xXOiOGVwLcNY/c72W0iY+DKxpMmkc7tmMP2CPD/Q7cB/syTmculFz4kHxW7HF/hLEdH2leVVXHb2rIyx4+x919hKKVgHulYs1NDhKZ1hCa/p1FxN5E2bmwtoS1bGQEe7BXSSmxhU0A7nHdSkBi3oE7YDH6CBNXwhLgCcfoIyG2BwUSAXfmkeMnaJlo1FkA7jG2YxNGvQLc8RNpjCyrSIAW/5A/1AL3Rzm2KwER2vlovQhyRUm1ndYYbp2A+yKxnbYk7MHkG48jZbUC4SPYREopEbgHmyRxhPU+rFsC7vNie2+3A3cq7nq2SDhqzXAtnQS4x3axwIDAJl5t9/19mL2zaGx/HLgf0NbpsfNLBwrcn/fCUwScAG68RUWGtp1hJrlXgCNo90K1Z4MkiqaKsoNJlMk1CzxQ1AHK9J7znQOjvljx/wA2MrX8nMULEA7wY/PlwmZlUdoBgRxPI9gUePxvAGwcVyZle9H8va8coO/UySBoqkqOK6cDRj2TWh0r5sfwqnus7nJ9Lp7myYGRSa98cw9iz3ekzsfqMNeWjElD/C6W/wKkZjNDcoCkgu5ZmJ8OUOUcBLjDOXtlPlTcGaMXqvkcUwr5AaHUJlMCXnTl/KC0n4UxkXLKPfdVlHrE4NIp2YOECufCz/huTyjQduDVcNocUPiHVeHg3Z+JmPiIf3O/GedHQsZH3PnmzPv8Z/RMxFn2Ds9D6wCCgLmMKgFUBDRKLlT5XV3eEx2eCKgoiYJNOBexQyaouA9ay4kDll03Yj3DJesdKgWBJa+4k61vCj3usBkVtCReFyiVNUK63EN6lRCrmiiZfenUK+1l6xfuj+Z76HF/323naR4nizDV2toqSeRFBc1hNUwRaJYDrjaYffr4r9vzV75GOg4P9eqZ7LBKatpW5w/e56MuTneW3V26SYGHZ2l4uGIn1r/Z3nnUx2xp3b5U7Ic6Hna64fc32BlXn26jE8yMcsXrSroSBN8WBsO/7r3XmOOOivnY1KS1Z46x8x+CKn/RjpNDO0HVJpG9ydzZ7g63CVUigHvzsozt7nDhl2mAuyiOLk7H804lFXtAD7zi5ZfbOQ8XuK/3KguU0z1dZuqDW1+ww5ZvsnPXf8qeuHTxdoXF7udUedyu7f2sfaP7r5QUIiHAhhAwx0aV4H5a8/n2xqf8hTXWNT2UWeb8Oz5x59477XXXnGn37rlXu7xVq51ejihjx455qvJrnCrfM1Syl6w5x97xhEsSmv7vS/9hFz3wAiuVRxxIJ1Rps1OWv8Nes/oRzHH/xd/YpXd92NJZn7HOK/oI/a+RfaKNVqy4ynqhn28WcaCw4drgtgeUpKDKB5uMTU7Z0PiEjU8xTotKVEWUWkBZsaAskyc2Q2LX9SUc/UaB0fHxiu3uTsnWzHHHHg3FjDbAu3fUWxmqPFUSKu7qL3btC6iqCNvxUq5VmNSTi/gHb0mYaRqIAwTmeFP57txhNtCbtiMOD6ry2VmtW/0jzD/XJCrRN1m36PPXZYR7KJAYEiG1AuAAe92jDgdGTp9OW/cuxhEVpICvaiKqxiFxKuAe1i0dJLwSm3itNBEPYxPsFXezfDGAkg6Ae51tXF+wZqjy6A6UYJKVZRPyvthjaRNMryAcRxIlUk+DPTjObIV1qyyqPD6C70bgAHAnSQdwT0BiLgJ3t8fQcBwHF2mn4dy1KASbBIFBaLCM0FrdWpE9YHPU1wVV+UOLiiHYpETMDzYhhmATUeWDTWp9RI9X7AJgtrxU5d0mLa3YJG159bgXrLujYKnspNYtVUUDUwhxUNYtEjwJQ0sJ4CB8WOsjAbjDSsEmqrgHqvzGDQXbuL5o5RRjYic0x10+UnZxumX06wPcnYdf9ZGaDDb7O2IJMRh70L9LogDhw1UrUwLuAF5U5fGRbHEi8RGAOzYheTrHR3T/6W+PPhKozhVPNOEn3NNoE5IoGge3NPWox3b8Az8ZGkCcriBxukTULVTcBdwPMLYvX1WlyjdBlV9ftDZ63EsTsglaRdiEhCXPFUCR1j5/uHy/o3fMYAcmY4ztrFt7u31muBIe5Zzs0b2jPgGJmdxM0A5xW3AtmuMe1y2xOsLiEm0ShBZ5TrRutTNpZ56qfIjt+AiJIa6DNaShwX0EqnzVR6qxRISRmk6ZPzS2Jz7Co1xTBfd1y6nt1Yr7wrEddhb2YO3yOBKo8mHdWtxHPNUcY8lisR2bjAxlqu0LtPgA3Geq61aQBPEWn9A6ItAuv8e2Tt9cLLY/Dtwf0bbpsffhAwXuxz/vxQJjVDGgZwscqqobPDyIyngPt4uLAaiKOUaGeSU4qoAPj/soNr4v9pXTh8j8csBt7G1XFXbC570jUIZKOP/O79OzrhFr6dDPHMbQSeBufFoiclDMAXEEFwA9CvH0tgPmXB3dR9d570tFve9UyUXZAQwiHKSquYutxR4ZNh18JwAUQFvIk2SYVUJAFeEa+jjgm3syPTsr4B8Bd1TEB+QKSJUrYgw4RX5K17qqqU73zQHqrHplALAeOx248zvYg3/Xd8aRc6GAG4F+XDy4tvpgEyVNCq4hgD2gt0tVviEvhoPmuJecpodNOObohNuE60ZFv7GQlT2o+nN/ono99wxGBKCehAb35/+z9x7QlqZXeeb+Tz431K14Y4Wu6u7qlsZCJCEJpZYQMDAexGBsbGDEQmQsDAabIIwtsLEHM4ggIzE2QmYZMWATZsZkDAMiiejFgIQsDHRX3Vh1czjhnvDPet69v/+cqq4qNS3hGS3dyzqU+oYT/v3v7/vevd/9vsyrIzhIIcALLD7Xvh2CdCkmAvAS2vHiEM9FPJLOAP71+p7uOf/dFBPeF3oAvGlm7InJ+Zfs2PmXbVtpad82dlq2sd3S3/ClGfdTmc1MB71JXZ9R3ooNEf+JwAhCI1SXN1bMuu3M3vqp3/9A4P5jf/Y2e8NvfpHt7pjt7fhi7OgjDlrRDVMfIRpOdOQF3C+bXV+6aF91+QfsxXOfcN9uLvfuXxy8x976F19hX3n9X93Tnx3g/pblz7d3H73TevlAj739XJ/jiZnPtTe89I12ceraM+4Yd/ode8cf/ZB99S98jR22DixLn6vilm7/+gEdd4D767CDe2zC9ttdu5h9nH39c99ms837i9N981OvLi6bxLdivpCYtDoej/UVs1PTJbt0qSSQsLbSsLWVugN3zYp2CgFHbLeIycGe2b/59H9jr/uYZ9Bxv2y2eNm7LHTK6Gg8fKlpD19qSOX7uFe1v/vwm+wT5v+G1Ur3njMf3xGI225/zX7i1v9iP731FsWEgxafhdfQQfWS2daqMwc+eemz7Gte8g/t8sxDzyhOx4Nj+0//9Rfty3/6S235cNlnbIcmz2juLbofK0+arT5ltoCP++MTtrBQVX4cHJTtu17wU/aR55yi3xkc2Q+tfKP93O73hJrb03PkMy/8E/vUs19jzdKYYtpdW2B30LF3vPsd9sbf/mqPSaWvmJAO5AcxcR/h+JJIVVClC1ACO9FV1fkcxGRt1UFJNqwoHsTl4Lhje522tXs9nwEMsD/DjGUjk2hZ3neRQ6cEc/aBQVS2fj5UPI7aQ7+3Vs2waCQmk5NlW3+yaRsJuEvoKQTEAO6tXKCSf336xV/b0pgMlm7kiUbHXLU/fQ7uy9UnzXZvZ8oPHnl5oJhs7kUrDP0PqPLT0JmjsJEGVeOyJQEu1n8Eq3ikz8H6e/FiWUCR/FhbravYUMzvhsAddnBp3SpEkYImnxbF0bqV6zMC3ImHOu7L/li8UFc8zp4u2W6nbXudjg0pwg6xcTU7NQMwiRn6QclyzYFTpPX2dG5lgZNexGR7M3dxur0Q2cPHfb9ujMZsbwDcnWIuqrzLk9j+Aa4F5Kgvvnwe1izFha9Yt2S7Nszs9Bn/HHM4FpAjT6LHU7XHryMY2Cz2Ec5D6Ys9hJgwJuAqVaPbWIz/uK7I+xAP7hE+B3GZnwcklq1eqygexCVDnA5tjorfW/w96xUxocBzR448Dbg74G4CpPHxvuyAHzV+ddzJkcuu0UA8DrvMIfusLDZfxERWV8SjHwWzxM1H6yJz95yeucVs+hx03Fmzzs9myg9iUgD3BsDdGQddikL7PuefckSNS2LCXpJyhPuN+2E4+hys/Vq3njS7/kjTHn8Mcbrsvnv7qWkfc1NM/hJ7O/lBTPb3aorHzk54bYc4He9j2B/lyF92bz9zPnKEfatZVY5cnK9Fjrg4HTnCW/eiEOdRX7N0TWDtRAEwF42j/LS9XcA9hCgB7hofS8C92bFyrRdOFW5pR44Alt3rZiwe4zkiOn6mrjn3FY/NdY+HfNxj3WJvv7XTst3DkfAh9xQ5AuiXAEWcf9KR6IO9t98rR/hesW7B+qHj/n729t2O7yU+XeUjIcSDdauIh8Y90iGOHClJPDqdtx60tx/uBZsDcbrUcQe4R0wovN6xbpEjYWkshtj72dtPgPtdB5EPtf98tsD9eS/+hMIvVEApOqapy4o4WxIA0tx0UDq8UuwdY7qzACvAJuAZ8Ka550ZFf+vdWaeo9wCzQW8EDEJ/lkp9dyRiB9CmQzw+Ww2gByQWoFoK7N5ZB0ACEgG6vCbWb6Ksx6w33WeAryjc8T4EDN0ONpHQRh11QCUd5kpJz4l6Pl8CoEEZl5CcBCoc7GtGPM33iRoWBQExALyjzrVlppzuMRsdQBkF9mLk3ns1ftBMf6d4eAFA3XQ+C/Z4MabAe0hz7xJ1431C6ZfVmlPu6abTSScmXFO/BiMmg7re8QAcExP+TZ15rpGPLzhod30Bp8EnOz7N4IcnKNddgnRHx7q2yfotsSG4hxKFP70XZ0+EsEkUi3j/znKAdjoaT+C60c0/99Jdm33FrpUu7rvy7F7LfW/DQ5luD/OyUqxOQkXRZU8NP36X6KKkS8cdoNBtm731U95mn3bpAR33P3ubff2vfZF3fPZGc6faPHQI9gKC/j9rPhX2gRlUeTolbO6769P2ORe/3v7Wc/+OLU1fLDzDu4O2Lbf+3H7m5r+zH3vyrVab3Le3v/De/uzecf98++ODXy0OwAD3W6tmt9e9cv4FH/NF9rIzf9OuNJ5vk5VTd4icDfKBtftHtnqwbL/y5K/Ym3/rLfae2++JjsxYcnDKqLyfjvvWnxg+7nRKODBeSsD9PjPuf3z0S/YtN16tvNR9HFiFgh7xaNNxX/XuFYeCSxeZRy7b6s2GrS43HLiHgFgUqO/quH+/ve6j768qD1X+nX/+y4oHnSv5uIsqbzr80r2qN3PbVTexbR979gn79EtfYB99/mV2pn5BFmrJex7l+NZg19aO32e/s/8T9ktbb7fDwUERE2LB81LV5wBMXADua09RlS/ZzKmyfe5Hfq596tXPtKszj9lUZdrKJU65XsRq99u2erBqv33zXfa23/0B+c/rEMx9FsrNF7i36LhPxRwyHT+Ae/i439pr2f904Wvttde+1qqlmoqa79r6Kfv2G6+RdVk6bEUK6T/TdX1s8gn76+f+gT3aeJFNVk5bWYJ2uR31d+x9h39g3/+H32f/x3/+Ne8uCJQMHN9AlY/OFTZk6SCXBHiiruXfjxwpgPsVZ1wwvpA67nR4D7pd22231XF3zJHZqWk/bAF8OezgkqKmbtBgcuy6LAH3oR21hsoRhLewgyMekxNlFVLWnoyOe7q3WFdhQbX9AAwYLpI75imV6PJiH/0M4E5XjOeGmg9zYGfbfdyJiZUHWre29kcev7x/1i0B9wDt4Xrkoz4RE+1lFI5zzw+KW6y/dBIvXWRWv64cEXBPqsbxtwD3ouM+ViryWdF7r1sC7ldcFE3CWzei437Fxel2Wm11r8Segm1QhgERwF2sPd9/iQeHYJmpEZO8FAdgOu50eAGgniMIfSFORzFlS8A9hLcqQxX4eE7WOmIiVfm04CbKTlpQAHaRI9DeYbxAYdccMlaTAPdHJ9wObrdlt3a9457sm9hDiEm9EQAxjVzES6aYsG4Rj9RxB/Sixk88oMrTbScuWbUbjgW9Ir/4G2LSavl9q76JeP8uUhVLZAAM9niPB+uWxOkSVf5yQ8wUgDvrFu4ebruW2dSEx0PAXbov8VrEREwIiuawUvgcLgorULLqecV9PDubCSCybo2AO0r/fubBK1wd3sPYaNMBK4k5CmhHgTtyRwB0yYu2xIPPkjruU6eyD/reTjwuLnnHnb1kZyc67hSFSlwB0+jbB7K3pxyBUUo8LuLj3mpr3aLjLpFOaS54TNDDIB4qPEmI0Jk7w7ysPEnFrbv3dvJEHfdYt1KOeMfdz4YJJEqcbjxH0k0Ve7v7sDozQ8XlJbOtsIMb9MrKkbS3kyd7R3Fv5b7nzADcJxMNKc5Bf0V7exqh9KKs50j6aCFxotvsme7tniOmghjxgC3k8YjGyx3rFsUtcsSLwO9vby/W37Cc6/dx9PB1a1yczjv8Cbg/s739BLjHPf2h+s+zBe5XP/Ll2vAFkisldTOxNiMhJutVw37LxU1cbR1AC3iUgnx4pWsuvlbWf0OD5/ed7u4Wb4n2Lk/uFlVmKvLuHU7nHGC33+lpFj51fXlddfTD7x3vYQoAamgmwbc4UAGsAYmAOYoA0LYB1qng4LZrDpyThZk66V2fhSdfZHUnsbhqYXvGa1EUoEPN/1YxolYVIyEs131WOs81c40Am9Tm0/oYdE3Ap+bAm1UVA+jcJ7V1mAICLeJBjrr/SUWdTcTn6Puq2vMeKKakmPA5JSQILT45AyDwVy9btVSKv3WKzng8iA/WdcSD65acAVLBhe735kFHMeEkoY53nZiU1bXnCz9SijHOMvC4+GgFnf6utAHcQrCmz+7ezb68usOAuTo+7gGhiM9n9d/g/iiFgF8tDuGuUUA8KEicf9mezT6xa5XLB66Yvd8SbZaDPJIGRccnOiRpXWTRlZB8HCoocvNAQVVU+TZWRJnsVna3mLFs2DYCNtACJ6GcDqU4zEy0vF4PfXZZM2Jp1jXuAgfudK0ydRwQp1t8yDQHJ1rgU4yL1Fx5dqlmO0dt2z1qqyDCUxBX6I1nZrAUYl3PdAZlYycKfgAr6eEbydD293K7te7Vcg6/+O+iPMtha/XJoNMhvMXmHrOfHLQ4FHS6TulPdFyn60VXYwyUMEssAZuF3P2XoYH3y7K6QsAGqryUZ1ve8aHDoKr8TC5aXfrSGTsVU8IKJ4k0t4+DBrxqdmrKY3J2pqR4rDzVtN6w73TmZnqNEKdTVzRN7IWrwJhwmI5E0QXiI3H4ZYMXcH/KO2XMuBMTAfejjg5dKbHZ3IkJDy+I+zVSTCSyB9uGR9rch6Iccgim80c8Ll4yuw1wf7Jp++OWMRrFdms6/OjZ4LHpuoMaqBfjYiUU51dTM+6oo096PFbXHLhff3jCFuZCVX6/VXR80JMQKJnBZ/ou3BPURtW8KDpGjmzveEy2NiNHLpr1O1WpsW+s1F1lepJ5vn4hRFfMuPdirjVyJEm5JaiY9b2DTSeNHCEma4DEp7gnK4oHcdnvdJUjAPcUE7qixAOAoZhEEVNAkZwhHoOS9ekmquOeKx63Vz0nsR6bwsf9yaat0nHHxz2J04VAEBR54sG/omOmGcuUIykmwVZTxz1yhNtndTWznd2SlJnJkaw8UI6gKu/jlJlN0HGfYWY/wM1Is095ooZvbDAUHFktRZVf9Rnjy0uZVNOZryRPEEor1q3IawH30B3wXcfXrXFxvVRwLEWndA5wlYC7KOa5Lc6RI06VJx6I7LEv8cVnPxM5Qv1J8q6RIwLdsWYxD0sxn3VreztXPJgRJx7kCFR5cmSzAO6hKg/wR/k7cqR3fK8cGeuQxzXTjPtCLpXm1bXMVlbNJpo1u86M+9VmsY+0Ae5RFJo55TFhjEFf5ELo2HD/pZikHAGEJ//zhXlsu9iPKrFuNSyrHVt5MsTpopEnH3dm3DsuRuX7iOsmjCQPR/uIZtxZtx5yRgs5crTn4nTkycBwjnHgnnKE2WVyZHpytG6l4hb3wRBLu2FJ7D/i0ekPFQ/yhPWeeMjH/UkH7u3O0O8tOu6h68A4jIOS2Pdij3VgBTUh1q0xRucilnmLrknEurWyZvYI4nTYwU1nJ3v7yd6uXCz0a0729mJvPwHuH6qIPd73BwLcoX0DogFlUNuhIfPlFHiUv4fWA0gA3GXH5cAd0AVoFTjnewjE9fgev+eA0jurAItcAngARXV/sYtj9jw6uIAx1NaZBU8gEfCq5whrMLq8AMFxdXU2A94zfw9ohqIPAAekJqE2QXPR2kdWbW6d5sCd6h1d7DRv7wrqIRLXOnbgnmXq5FNkSLZ248J4FA4A4Zqzjw4775v3QQECr/WZyVqIz6HsO3Qaews1tdHNp31Oc/YOkNlY3SMexX9nMVAIkXJ9f1DY4/GeAHsUJgDSDub5ns+qAaxdBd7n4Hk4cMfPvW9TUob3e4DX5vnc694p9amQIvX8qFpIQV40+ohJYgvQZYOO3+7pdaDoA94duKdjelKQ9wOCA3e/99LBRer+XLdQk+e5fDTi2IH7S/fswhN7Au5bh27joxPVgEKUAxIOai4L4NVsyircyQIkzqLVQR+HJYA7lEPmpOUjvGi2t1UXKNm5C7hz0Aa4oyh/cOTKwiPg7jFMM/1iqowD9yuZOu4cfgHvmoO76gI2HIAB71TlE3BHdVbAHXEkKY6G8r8OwBQNEigZigpMJZfDFuCdA/DlS5zKXcAGwOsV4JbozKW8pEKHgLvodGPAPanji14zRhGlqAdwR3gJ4L7th63BoGzXr03YY9cmrAVwPxwD7gP3FycmAu660SX/opioeBYezyr8I3TU83jwEHBfooABcAdcOXCXWmsAd56EogtWcA7cU0EsxSMdhMeAO3ZEV7ICuHMAplOWgDtUeQ7ABXDPvSqfYiK2Z1T83bOW61BSTGQXk3tMAO50dwEbKgpdNLu91nABG4B7qBqnAzBer3sRkzuAu7qiY/GITgPfQjiKQ/DUZG4r65mtrpvNYgd3dcLm56qF1VWfe2vgQpCJFijgHl1RzbhG4yR5PJMf5Mk23b0Vs02AOzmyBHCvCZSsr9StMtEpgLuCCnVY6szMIT8gRyjVjQP3y8Qks7WbufIky90O7pEA7uQI4nRR5bPTUpU3qcqnmEgcKVqXxEQPxqtsaK12rniQJ/Jxv0hHslzcW4Ps2POkduxWYnlJgH3vkG79GHAvHCSimOJI2PfKKvnhatwcOsmRnb2SuYL5xMgO7qgdbAPs7DwmFFR8X3CxU3KEXEkez/wkAUXiIeCeeTywJHLg3vSOOzlCwTG6ngi5sW4B3vV2QwDU16xRjrBglohJ32xuKfMZdzruT3lMFucduKeOOwUuAXfN949yRMA92RtFjrBueUwQR3RtDoA7MTnCxz1yRHZwNwDu1ZGAmOzgnFbMmkWeJOCugqMYT1FwHB81iCIoKuZzKH+vZ7ayzt5Ws+tXm7IgK+zgur3wfs+KHBFwj3Ur7SNao1PBkeYAtHfGIhjxWMEyz2NSKztwZ92yWlc5woy72FhDd8EgRzrdu4C76EijuKR9RMBdORLA/UZuR/uZ9hFAb996KjgeJOBOV3TCcwQ2hxdHnUGZmDVFjojN4ec74sGDghIxEXCPe6sDcE++4dpHSlYAd3Xco8coa8MAACAASURBVJhSsAeeniO8voD7PKrqniPE5JErniMA9/vt7RrDONnbT/b2u9atoij/YbC3nwD3D1Pg/vwXvyqoWU51SjPKXI6k7i57rvBsd1sxZtATRRtA5PPZSUSO52FGGpALWHZKtdO9qeZCw+ZngESBviwTHR1Qz+8mX3OBKirb0LhF4x/qZxQT+FfvVd7xI29xACJiaa5w7gf2RAOnI93q9fVZktqwZp3LPlOfPsdInK4sKjssAHXcQ7BOBx0J3flnA3Ty/qHVJ7o87xX7Mq4D1HV1/TMH1DwEMvpxXUNxPilxOv6NqnsS6OvnEjuCrg4Fyv3NUWp30JyuYxJeS8r2SUQOCzbeC3+v9yw7Pr82fBaAOzFJVHzij3o7MUn3Aj/TNQpA4rZzowIPz0M8eMDc4DX4rBRSAN98qVEVtHzuhQTWeZ9JlCVpHEhhM3jUvDcevIZi0u7buZfs2vmX71o5gPvmYcty+KMDPzQjRARwT167eu0stwFiUw8C7i0//C4tZLa/U5fQ085Osoxph22LzyujgCw7uOi4F8tIvPdUiCmo8udcPOrMucxWVoa2vDIUcOegIjpduy3aqeh0KKNaZmfPZHbmDAJHACpywS1rZEefgLtoXc4p4DC7tma2BnBfzOzSIoeqqmbDV1camkGWgi7AfVjSY/+IA/BQwD2BofG5Qf8c2Cz5/cK8pNv4mN2m475Gx7oskMjjqBfAHb57CL8AvokJf+uzW84ecOCbPxC40yUiJiiHry039RinyqfrDh3w8CBzOnPkkXfJHE0VBZVQy1bH/WLJFi9SFOKwPbT1jaHiAS1bwL3twF3AZwBwz+zsWebtnSFDPKRcHVjBgXtQH8NIbx3hwzVmJ2FyEJPMbt9yyj+sjUIcSfdlSSB3/3ComIilkop7Y5TA9Jl9fCk67otOhV3mALxmNnvOgfvCbFUHYHKEGcsk3kN+EBPWFoBQypHkR/4g4C7P2oXM+t2q4rGxVg9wxRyyjxfxtskRYkKDPI0WFDGR2KlDk5QjqF4Tj6VLJVtdHSomwBli8sgV77jvQJUHXCkmbuFDnjQnMhugKE+OpLDn5KcDxZQj7U6uePA4d8ZzZBrgTo4sN1ycTgJix4pHNiw5VR7g3h7LEcfWxWcNkrPiQb6yhpAjdNyJiTrueFRfnbAMH/dD7MfaPq/DvdUMH+FTYznCulVyNe4HAXfeRooJtGxiQpEh3VvpfRKHFBOxT9IP7sgRz5UUE2a1iQcCbSsRkyXE6RJVvh0dd5xAhgBV1ixiUtJsJzGRvknkiFvdUdDnnnOruK1tjwcex8SDPGkd1hSTzdvV4nOUmQEGuPcjR46GTpW/T46IcxEgFeBKPOi4kx/EZKJetetXJwwLspQjdNxVvRrEPnLaBdpG61YukC722AOA+zyCkQtoyUCV93XLxenaVqqFFL654CE5wvr1tByJdYurlGjADawGL/lesrufK0ewKyQ/yBMB97YDd837DzObnvSYMHbkOeJFgfF1SzkSIoKcb1KONOq+Zs2fL9nqSlMxwcfd9RM6igdz9BKnOxpqP4kqkCdHFLQKTYXITeKyGDnC+0gxeeRyUwXgBNxP9vaTvf1kb3/63n4C3D9MgfvLPuGTdDCkKwuwTWdcp6R7RZMuKN1ZuryJ8ZS8u+kqQ48HpPmstNPkz0/VJMRGR/f2fkd0bMTeAOvMeANq6WynLqwE67o9qZgntXpej+8DzBPo5+/OTTdEsW91XVCPDSYBUGjyCbgnoOjsgNzaPZ+N5l+6xg6ifXYa8I7VGXR3/hsBubNTdX+Nrisks8HDBkhfLqjntm1iJYT6fbJ+mz3VsNmZhp4vzWXTRZeSe7nk9jGiuPs8GdcuKcfzfN2e27ikmLjKv1PzYSYQE9XimRkvZaLRe7Eklw+6FxH8QeeaePD6t/e7iklS3Of9eJGhGrODXpTQDH50tXh+fr8TWgPEhmvOF/E4O93QvXHU7YkBkYotxFhU+Yng4nIWkoMANnBDPT/Xl0Oiuvlib3hMUKRXTFrHdn66oZggatfSjHvPzr541869dMdKlw5s86ilxxBrub4Dd2yeeEg9te8uBUO8kNWxeUDHvUUXAJ9UFHvrtr7atN3dslVrrs7sp2f0DXwekw4RNGs6oeocAzMkvuTaBrLmExU2t3NnSra0WBYQX9kY2PL6wGYmK8ZB5dJ8TYBkp9O2HvaE/UwvdfZc2c6eK1m1nvQOkvJSAHfRgIE2QytnTnm/ue6HoEsLJbs0X0aNwtbW67YKuAK4S4inb9mgZKVByfZbHLYoQglC6XP4WSuUhzlgwxqQwrZ3zZcWsbvK7Pam2fIq/qQO3B9/aMKO+l3F46DdldAPs90Ad+KhGUsJ8ZScQRBo5EEdd3nLLqDAW1I81lcbxviMPku1I6EzZnQRQDvcN2sfxpi+uoleNBNlWjHxz4QQmoD7YtmWFitav1bWB7a+ObBHLjXtkRCn2+l0JCyUATz70JmzIibY5vFIoojkQwFI5GXLawxtZcPs5iqFrayIyeZmzVbXG+q0pZiou0u3/thsjwNwi+f3k6/HxG2TABCyo+H3IyYXLjhIRDWaeCyvms2dDeB+oVrkyDFim6G6m3KEgiw5IgZHaag84bUeBNzJD2ICcCcmtzbqViUeNQfuxITCjHJk323IxnPE7Te9+DECJblNT5VsaYGYlG311kB5wt396OWG4rJ/3FGOANzVEe6ZnT5TUkyYsexHTNI6zTVKwJ2sLGVDzecSj5sA99PkCP7FFVtbqysmQzruEtk7VjwA7wjaAUqOOnq3RY4I/IQgneaGNQpkVqvnniOLmYQWicn2Tqb8SMCdHAG4s2bxALjjKz8ujqQje8Tk/QH3pflMHUzPkaZU5VNMNMNedgX2FBONqUQcXCPlrhyhsIs43ZzHo17PbHljYCvrfQO4s24hTkc8AIrD3lA5Uge4nyMm7HOsW+TISMI+AXfuN9YtYkIBkHjs7Wd2UetWydqtmtasre1KFBzb/vsSVyvZXmugmLCfjHIk1q2UI7wGBcdSrvWHNYvOMflxczXXvv7YQxP26JWmClvEhH1fStN9szNnfN1q1qK4xV5S9hx5f8B9jtGoBQr2FdtYbSgmEqerOVU+xaR16DFBX4Uxj1RQGR+hSzkicTqAu9atsop77COA/0dwwrjUtH4pgDvidH2zUg+nAgrGJYm2Ssl/OCgK42ndIk9E/8fjvZ8rHjywyWIfmTtX9n1kva4zRqXuwJ14sJfQcWcfYT+JskDg9rF1yysexV6ScoTzEPEgLtxX5Imo8id7+8nefrK333NvPwHuH6bA/eWv/u8F0tz6y6noqoqPdX0lHJZUvuN/J4q705cdYAK6vQtsUhlHbRxhNCjhzJMnkJzmvAHLEp9EyC1AP6+T/OM1a6VZelcR5znqVfdxp2vv3WTvHPMZ2ChONZglr0hJHhDMFi4A2vaigIvJsVkzr87veGeeAwzUc5gB/B3e6XxGQHWyRFPhIZ5X1PTeUB1pihPjX379XDeADje/KxE2BObkde8d8tQpKw6Y0ZEGxHohxQsW4+Jz0dwpxOmS0j/fT1oDbqPn/ujdvjMMAPSMEfD+t5k/P3ThuCImYVEH+6GowMOQGHiXRF19qPdSwndqOxR77hm84IkJ71Mx6bsmAnEBiKso0HQrOq43MeW+oOjCfCO/y8+IB3FJooNcL+j/8rKXg4F33IkH1wbgfv5lu1a+dGDbR211S0Tfp+NTyY3ZRGb6SuJeR8d1zI5mNKPqP0acTlT5lndlOHDRcV9fbtreTsXKdBcabSF+jqB0aFuHmUCigHvR8fEiR+q2F52HPLdzZwEliKxltrIxtJX1ocQAEUMTcJeATWfUFcXD/gxqyCWr1nzUACV+p7c6jEvMElcGALiPOq4C7gscx6sOSlYbVhZwZ1a0HwcuaJreTfSOe7rLUs80PTNrg4tLAdy5PouLmW1u5epcDXoV77g/NGFtOu5HbXV8UnGOrjmzyJNNtwYKE28/AMdQfWF1pYKWq/Myw+uFAhgUJVtfnrCN1HFHCK3eUTx4ANzbxKQ1YgL5cK13soprpVj5mIe6ogu+jhGPjdu5Do4A9yROBxNCNFVZdhGPTHFJ8fCTdsQkzb8WR9dctHUOpAjTCJQslGxzk3jURVkWSKy3XY8M+vAxokJDxcR1IVJMRm1F/a9Yq4nL+fPEg8IIlNNchZu5sw3vuF/Ax71tW0ct5Q5dNf4m5QhrUhLwkq2ZQEmiBgf9GKo8M+7LZpu3w7JrMYD7ctNurze8A9ekuAUh3dfVlCNQtNNouLOWxlgQfsrX/1PHfcHzZG2Da8f9XipigjidOu6I00VMTp32HMGbNzmHeMEzFQe8g5w+FHZw3LPERMB9AeBetjXGF1br6riX64yTHKvbXhowfoFaNlT5u1q70ep1aOIxYc2k4+454h13UeXpuD80YY9fDar8oTNsJEYKIJM4nRe5ZAXEI8QuFZMx/YkQHNaaRY7w6mndYs1aX2lKpTx5VCfiBgUUj0loqoyvWwiMqggRHVM+W242P0vBET9vRjB83VLH/XJDgpHkBzPugD3eI6ryp8+WlCOAZtTmdfkTLf8e6xbAnXgUwH2BPK5pzdraYv31gqM0nQHlwUphzKeHKtx91i1lPutWyUenWLNmL4xyBDu4BNy3DtvyDW8d96Qtwf56etpjAnAPUYuwNYt5kjGrK7YaUeVjxGcOwchF9qOK1izigjidOu7V42Ldah/5PsL65ftGXKv75EijBnD3HGE0ingwHgRwp7g1yPqKiXfcfb2dnPR1C8G35Oaiun/kSNLrSTky6I9yRMB9oWRz58kR30cScGf99dcoWVesFM+TIhmKhcT3kfEcSR13rhE/ElWeGffLXgAGuN93b0dVnj862dtP9vYP0739BLh/mAL3V7z6U2IOeiB6roOr8UMV1WKneLO+p9lqn5f2Wem0YdI5hcbMAUmdb9Tij0fz5+XMrccAowA8zcKHlznPB10TQbVE/SYkyWfdbc1c7AzquQBxAGQVHni+YR6q8g66NeddKsWsdlevSSeE7pKLxdW0jQBCYRvo9emEhyWVxKVCmI/Xgp4vG7P47GlOnS59+tvUNaZwkGj0UNL0+Zi7D/q+Hyr9kZTaHfjmDo57bhXHZ0oxSfsfs2CJci+APKY1AFBOGzHX2an+PQHfmQlnOTAfDlNAYkdRQOB1AfrqFOm9RjyYh48Z9qTUz99RDCEeiPc1ZENX1u+lz+Sz9UPdH1MNxhvwi3e7NwoJzM+jCSCGQcmLDsSDrr8YCKEV4O+D2VS6Nt6t9yLI0M59/L5dePmeVQHuHICPWprNo7NTqeZ2CjG0SQoOIdBMsMPOpxBFi/Me/8jHfdm9dOW1vWS2v92QR+redsWFtyZakD71XhAQ67RK1mkhzOaHXVGxRY0IIOLedtG+hjrq1Em6aqvr0HVzm5mqCbjLMiZEnqQpoUOVW8ZMM+Ne9RlpHd7JJVE24tQY0lLEBuDO4QfxJeiNFxfxNq3a2io2ag7cASUSENOBK7MDLHz2c+t2Uq8nMU9DsVUXMRX08Lw2m1/IbGHBCorroA9wn9QhuNPDDrAtcSSnyQ71N8SDeUmtGrx1KT/7a4y7K/DfiGgl4E6XHqXb06dLthE+wkmcrtRgttZHF467meKBpZ/GYXhSzSGn2YJAk5GAzN+qczzvf09MNm575wobH5Sk91pQ5aGDekxR1iYe06ddpUoxUec75V4MrooA7KwLxhZcwA86s1Ozb9/GHsqp8ikmuiYC7lhEeUzuBdzdczsVJLieuWa1iQlFDgoFPOYF3Cdt4YILH24ftux4gBWnWw6lHJHTYoghJuG7dOuKWBNiWTvQmRNwD+VhZtzXbzbtNmMYky3lCcCd68ltTDzIEz6TcoRHyhEt8s5G0WdizGp6FBMH7gDhsgCJVOURp2u5j3uKyRSiWzMm4J68hb04EDFRpciLu+wpdMARJkMwDoo9lH9R5SNHmHFXTATcKdhk1jryePDv3aBE4luqcI5yBNbPwnxm8wsIK3k8dgXcJ1VMKVeGEqZjDEO6AvnQGnViwnvxJUOFnJD2F6skikIC11JWDyVuLPOwP0JEbtFs/caEbdwMqrxm3FsS0FSOHHuO8FDBIFhdRUxSFSwWIOIyf8HXLdTMtW6t57Y4C0gM4K4cabuGCc6RlciRGfaYiInWM9+Ti+HuyBE+RxK5ZP3yHOGaY9nVsK3NqoA76xacAAH3fqYc2d8fai1OJHOPTvJCjphEPx7gTkxwYEg54sB90h69MqH8IE8E3GPkghyZmcysXhu5LLgw5GjdCvKZYoInOznCY3bO1y2o8uwjxCXDvnKiLZG6tG6xXhEP1q+UI16wSbMFkSN8NMSEUXmPdQvgzvriwB0bS8TpGD0EuKPR4Je7KXFQs4mp2EcY77pPjsC76vU9R1i3sIMDuM9ewGqwob2k0x3EuhVFzSHrbtjB7SeIPio4Ki5JCAQ2Z8D4+XmzhQXYXD4qQVwA7sRkZrp0sref7O0ne/t99vYT4P5hCtxf9MQne7da9NGiHqqrAThhQ0IQjfloAC9gElDhvt4OxBOgdEV6DoU+x46yOQAU8C7RupjVAiRDDecAhUAdoM3V5x04A9TksR7Yh/eXVNvl+R3q5U7l964B3TI2Bp6L50xFBXpgiN5tHnT1+Zq1UnSmXbWe7wESeX+8X/6eAwAdby9SeFGATmZSyk9AG6CbvM5Td939yf39A47pxvOesczjOiYAKlAhGnII0dUq6mjTweaR4pFiwqGMAzxnLMCu28pVdK2JSbKLS5R2LgY/g6XAHLnb9hFDlOb7otmnGXV+z2fm3cM+de5TsSHFxGfc/VAEVR8aO/Z/Oq9KuT8oybBuAdoDB+7jz+evPwLufs35HdgMXgDQe0EgkfEE7g/uI+Khh/vEE5PZl+zb3Cv2rXr50HYOXJ154DBRwJ2ZvlO4LgVmU2NhDLhzLcdn7hBzW13OJE63eDHXgWt/awy4T6KY3dJRk0MwlNP2UcnolgDISBYHJX7gUq8PqimvE987e5a5V4B7zNiimD4JcG/Y0nzN9o46ehwPpMOswwz2WFMofzOlEbZGgPYE3N0X2QthBXDHRm3NFaYL4M6Ba7npB+CmA3dmOAElDtzp+Lgqf+p8JzsiqzCPEfUH8hbgHqCE2VQOjsMCuE8KuO8cANw7NuC9ZbkrZk8ycjKyeb0buBeNPnPg7gfgzCZRGr+Yq6sqz9obE64qP9U2gDvx4NHtZIpHAiU+r+mHXWKQRhbSoVjAfYGY5IoholK3bmV27XJDDwSpUkzU3YalUgeU5AZY9JZZouNDC5bygGWZj7GkAtHTgPuS2e0NCilN29/P3B6q0fJiBvdW172dBdwpriSsyLPqPk4G0qOYYGtGTADuvN7aRuq4T9kiwB1Qcth24M57LDNCw+wrwpUBShJahOaeNEaK18bOzOOBTZBsnC7lEqcDlAi4TzlIVMcdoNiHweI50kfg+hnkyNS058jFBQckWAJmVlGOXLvctEPZ8wHcXXuEL+4PYiKv7YgJ+ZE6+8oRrQweE3XAAe4r6BV4jgi4M4e80pCdFvGAzqwcGTJv7TkCcNf4TYHfx4pb5Ii0A12pXzky78Cdz7KHOJ2A+6SVywB3bJU6NsyGyhOAMfGYakIhxzRtBNyJedqTC+5AAHdiwusSD+KCZdfGDajyJmE64oINq9atrucIa5f2IQF3L6YUOaLKgFPr+f78rOeIgDvXDR9pddybduZ0qcgR9hJiUqmaTZ3KtXZ5Svg9PF5wJCZaS6O2ScedQsoIuHOt67JR29z0GXflCDPu5HsB3M36qMrzf2m0Oolpsm5RTFGh0BkmxOT8hciRdc43Nbsu4D5Z7CPtHt1w1q2hTUeONKojIbe0j3AbFArzcS+iH7C2ksn+b3bB1y3s4LDsSsCdeADcU4502h6PYzruERMVssJitRTjVkl4r444aKxb2JaRI0dHJbexvNxw4I6qPNYcsW41J3wfkWXX+LoVBceUI2ndOo71EOBO3LFQmz2fac0iJnTctZfAQgvmiwN3xpXuypFi3fJ9xBlQHpOUI9y/rFnkiQP3KTs1XTrZ20/29pO9/T57+wlw/zAF7s/5uFcKdAnwCmi7MrkDJDrjuRTRZZNWc//uRN+W9RcH7Pj9ooucKN+iEzv4FdgKMOxdU6dgq/M9gd+7d7d5QhTMmTtjIXdxuQDQ8Z5ExQ7qeQ9gxEGhhFo69HRXRVcjJ16HjjMAE+YAXWdAbwKBSeWc30/q+NDZ6WqztRyFOB3vgefnZwm4y1+58Jf3DjXgNc48YcXmowPQxfmsifbuc94urJf817mW6ZojJgdo5XMlanj6GcwF4sE4AhfMAbhT6ulmiIHQRwhwJNAUeFtFjhQPCg/q7kukDhs/Cht0vpnlByz7dee64HVL/JO/vLMc/LmIRxLBS6MIiSUA2E8e8GnkQmJ+HZ9tJx48KAQlUJ4osy7m5yyH1Dnz2XsXDFx4+YEtvvLA6gD3/ZZt73s3HCEnrNOg3PLw7m70YYIqn+j4Cbjz0811DiVOs164NLSFS7l33G96xx0lYLe60nCxq8rvZlIFH0DVDI6je1SHqnkcvlFJB3OfPc8BKNfcpEDpTbPpiapdvQJwr8oblQOX2CGcb8pu2YUdEZ/JXyOpc2sCPTr90cI29wOGcsrhmsMW6vh03FdvujhSYdlVCQEmqeObHRw4VdOByogl4N3dkUe1xjIA7nPuh7y9bYb42rBftsevTgmYtKEzH/iMu/usOr2eeDAjrmZeMBGgAPNzgXbRHj1WAPe15czWlks2eSpXPKDeAhI3bk5YL+9bFXVmVOXjBid2xOToINqR5IZSOekPeKcnMSwzgDud48UA7vi4r2V29XJdMWnQcT/q2v6Ra0KwJgHmp0/l6l4VYxCi4yaqfDAvEtPCKKKMqPLEg4LK5jpCaE3bPygV95YuQj+Ae8QEjYDUlU5zLACqZAeXwOu5sx4PfHiJx/pGbvNnEUKbFHAnP8gTgLvEAOmKkiPTbhWpmPORgiqvWy3m6FNMdreJB8CdHMlt4fLQ+t3ouK/ScfccwWqQHOESEI+DvUyg5IE5Em4C8nHH/3wplz85rAvs4IjJtSsNO2x3ba/Vld5GanRPTYdlV3MUExf4TFR5j0liv1CcA7gvr5g67ih/TzUDuN9s2rDcc8uuercQjoN2To4Ahot4jG16RUwCKFFoIx5zc9h8eUz29zIBEgH30kAx2Ttsa80iJtxb5AhFxztyJMWEePg2GXscHu4eE4pgismlvMgR3isgUTaWkSN0dVNMnBIfIJ0cKVTG/RVYt9Rxp7u7lKvr7OsWYL5m167U7czpcgB3L45zySlanAK4R8fd3/DYuhWNAqeE+2vhVOBUeRfVRGivfYgffdPF6bi36FSD2gHuPY8H1mOwOUY5Evk+tm6lHOFeJybnz0eOBHBXx/0ywP1IMYHNoXULVsqUxwS6eLIB1JoVHfe7cwSRuRSTCwsej2q1LAYEa1dWP9a6VapHN5xC+L7nCOtXoh6ldUt1x9hHkuNGDXu2yJH9Xd9HDg9KKjZevVKHK6CYHLVxhfHxRwA769bk1J05Mhrx8dGAlCPsb8SDHEGcjnjMXci8uHWzaZ1e7rkOwybEFQXcJdjqBUgfiQrqGLf0PdYt8oO9hPsX0M66RSwE3Keyk719LEdO9vaTvX18bz8B7h+mwH3xv3upwNr5U3W7MF23g7bbnwGq6MAC4s9P1SUMBuAd/2JDAGAcdQBi2JXRVfbZcv6eGWbfCHzmWnPqCCOJIoVCesnOMgs/VRPIZV6c15vB0m2ipoVcAmiae3caPYUFCb113DqMbj5dXECugG6lXPjM01UGWDuoHKrjzeeAxo84GyJtPD9+4bwXwCPAF6DKjDt0921RujvqyEvBvYR1nneG2QzlZa4Zbaf4U4CACo4AnqjdA6rtrqyOLVrhaz/MVUwAhPLcAsAIvkWnnGtCPAC9qavv6v5Onedz8ADY3x0TCf0xP85nDsE6uvKKKdc/qHPYsHENed5UPGAWndfmWu0d+fw+YnFY2U03a4XYHV1srjtFH2Khh6wE/b5J8eD98/foGXinv69iRaK7X5hu6N7jPUk076CrePCg0088eI2GPOQREBsWMbn4iiO79AmH1rxyZNt7R7a1e6TDFoiXruipUy7EA93UD1cIoYUYWnQcOOwl27bNjZKtr5RkKTZ/eWjzl4Yx4z6hGXcOW9WJjpWrME4AqrntbGZ6OFUzBHjifzkTwQ+ymkctOXBfupTb2XPh4/4kNlQVHbYWFiq2fwhwh0LpjgEVgPuMW0TVAO53fXG/0ZGFcilmgcTp/LAFXZ7DFqAkGzpwX705YdXptlWm+Rw9qfDnvVyWXftHmYB7xpwqDwBIUJoL8B6vD3DnwAUVdGfHbGMDUUCo8lP2OMC907WtvSM7hJMcfkOIphGPiSYiT37QFmBH6Im4pZhoycglZra+7DGZnAYk5nbqLN9rqpgyyAdWnexYpdm1cpm8yK11QDywSArGQxFdB+5cI2LC51GNoOL+xMRkwEz9k5mtL5s9dKVuD12piSq/f3Rs+0fduL6Z6NjJRu1e2waxICbc0xy4eU2pJSNO1wvLLgF3t+zaPyxHTFCmGkoQq9cdxWRIN1HXy60r0/X0jtzoHdA5JiYc0DewnxsH7udrisf27pH1aPOVzMoVcgS7K8ZhRnTmJIQmoJsGqb0nq+tKTLY3S8oP8qTXqwqU3FqvW22yY1VGSmrkiOshpBzhUH93jvBxiEcasUe3amqGmOS2dNls7YbHxAZlxYO4HHWObe+wa90ebB8fhQHsExPuy7u/+BiIbvGxHejnynGJk62gKu8gSMD95oRikld7ViFPmsfKD/Kk1SJH6NZjkRY5oo54IPUQDqY8aQAAIABJREFUSEw0AOjixAOgCHDfWIfWXVJ+kCelbKB1a3e/VcQUVXxiwmyvcoSJGXIkxOncP9FBvTO2AO7oPpRU5EsxIT/Ik3Y7U46owFXyHKGAsh3rltewErk8ilvj61ZYnM1TbLqUizJNPLCxnJ+tKh6Mr5AfPFIBGYBPsRGRvbLX0e/4Enus7wKLxINLCHBHMHB3b2THKTu4mwD3mlWnO1Y5BXDvCygOjslN7Dgz5Qvf1gaqkR7PEwHFsRzhPiEmjJVwACZHphpQ5acEFrf3DpUjAPeUZ6dmMps55cA9xSSJ02nvkLeafzz+G3X3jYjJ+UUKwIi4lbVmMeeOmjzxqDR6RUz2dzLFBKHTQoBSz+j7O3HjGiW5FoD70uVca9feNntJZoe7JbuqHKkFcO9aq93T39FQYNyImGDL+fQk8RxxdxRft8gX4sFeQtwL4H5zQtaiHZxuTsHm6BQ5wn0ui1QKEH1i4ue/O9YtJzUWX+whxISQEQ/WrgK4T2Yne/vJ3n6yt99nbz8B7vc6gX0Ife8D8XEHTJ5DBX66HpR0xOScSp1o73h8A8aSVZvTtt233dXH+wKJMxMV/Q7gLHXifV7bO/h0eAHhzFG7tVtZHXa8yqHD87uA3NOTdc38iXo/BAjSha/oeVFx5zVFZQ+le4m+hT+8KOmDXGASEJvU8QGaAujlTM+x3+7rZ8xV8z6kdA7aptPLbHfFu9d0lJOl3J2WbX6DsNEC8qHLc5ASgO16QQFgzefkM3J9NC9ecoqiihtd5th9Pp/P2Y0uOIULADSxcbX7Y7dvC0udpOovij6+86WwphpCj0/AHa0BOtoVFfEl9Bax0L9iVLgtjOba6ayHQJxeF+E9VPZVePDCTfJb5/WIB6+va9nqqQBATCjSUFzgd+jS4wBAIQT2Aorw0OjTYaKY1R8Mba/d1/x9GgOQkF109pOmAtdbMYEq/9J9m33FnlVQld85ss1dGSzrUMBBww9ccaDyJnkYuPtcMsrGDh696wNw34iOO5TT+UsAFacB7+6UrTrFAbgjiitgg47EzlYm+jDA3c8iqVPtBxGdGYNVy5lbwP1ibmfO4bXsBy6E/a49VHcf90OnymvGPTolHH5nTkXHvRD3idntKErwWSQcZ9BxA7ivhIAYwD13cMXBscJBfqpjJXyEGTEZOEhEVAnb3wQS08yo08pHHXc+ErTLhXlmqr3jTkcZqvxzUJW/OmlHna5t7h7ZQavrTeISaucOFOkI+/WPA1x0G2VHFppGgBXEzATc1XGnmzhUx51uz/rNhvUTcJ9wUF3WoRk6d2Z0oYp4RAyS/kLoPQkD8b6WArgTQwAJ9wD+1MSEjvtusCD0fCoijXltj59A494rPhvMCECJRXd32YE72gl0lLfWG7axPGEHB6W4t9repUYD5HgE3JPFIT8rrKKiEzoOSs6d984oHbV17ADXzObPNRSThdma4kGOcG/xuQGWKUcAV17cGssR7q0UE4GGMeBedNxz62EHd7Nht9YCuEOXp7jFZ8+dXk+euNXVXTkSWh9yywgGL+BqkZhczG2N7u5T3nG/9lDDHr5S14w7wL0jfzm/IszFkyMUVQpUEPHgOypwJcV3M43DLC/74/QZjwnAXQJiN5uWV4LN0YAq7zGhew1QFHBnQQ2w5vdF5MhI8sWp8gseEz478djbzew51yaVI3SOicnOPhaTvl6QV8SEz6N4CLiPYqKCEK+bZtwtL0DieMedeJAjFBuqU23dXz4y5MA9rVsjUsho3UritLpu0Zydw/oxgDvxWLmR2eIcHXd83NmjWLcQovT9E7ZB8qN34B5ILeWIbEGdYZPWLQH3ZXQAQmMkOu6sWzubNXV3+RxZCVeEXIVTLziOOu7a6FKWpA7vGHCnCIouB1T5lCMC7lcn7PqVCeUHMZHVYKxbMzMUU3xP8fccxQDWLeVrxCRyBOE/L6ZkRsedvaRSLStHuLdK9a4+R6XeK2JCJ5WYsH7dkSORH2ntipq71Zhxj3VrD8HIp1ClLys/yJNxqrwTjnzdJUfUcS/iMcrHFI9UXBNwjxyhaIx2As4VaR/B9UafY7JT7COuKu/FFFw70g2UcHqxj4wBd/KDPOH+TTFBb+A5VyfFCDrZ20/29pO9/d57+wlw/xAC6fd6q88WuD/3455QV9Pp8MxBHtv2ofups5C6HYlX5AFZ+HEDNABnUhfvDaJz3Jeau7q1Ugb3bgDAFJBNFzYgVNDyXUCOSjAADRBLx70HcJ/y7jQgUV34HpZZiN1V9TyIouHj7XvPyKed/8TC7ex03YExr3s8MGjnTvN3UKsufMyu8x54LT4TQB6xNSjk2ijl3e6Am/8tBoIe3qWmug6gpBCRgDTfS9R873a7IJxAPB3kUOvnvcjrnOscHSe9v7Deg1oPeKfIsKOuv6vA+wY+igkgF2o7r+HjCDAgvJBCjKTuP1UTkNbYASBNnX4vzHD9iMGkCiPOVuB+4CcOyI8Vd67RHV34cqYCC59x56inwgKv7SDVX4fnh5lATPhdgDvvjftCAoO1kgo2xINrm6j5vGdej89JPADzOoyh1FwuFTGZedG2zbxky/KFfbu109JDnyeAO4BXdOaY1fXr5z93/3OamA6uQBibG37gYj5a87sXc9vdrtnqjYbtbtMVdcBbLuEjbDY8RiXabHfHVeXTcSh5nfsQX7CDg3J89lwuavaZs7nojSs3Tdfm0atNu7SIgFjHdg/bGo9Qx5NxErqJ05lT5dNXCFYlHOTHVf/a2zVb5rmXzeiULQRw31xp2O3lplUnulZpBnAPaiSgncNWF8ppOh2GgrWyTN2rEXDkEAjY4cGBGxXlYa9iz3l4wp5zjTnkY7u121IXTkUaOqkAd8SRJpwNmgSdZNUkGzVi4vR/1p7jXl4Ad6jQxGPmTMnWbtQVEwF3unAT3cK2DDoz8WDOMn25orTHPlHmBXwkxkasmQvOFUNicms1k6fzIw/h424uGMgccmh0qCg07UWhRFmONpVeIyYmivuB/8H1Wb7hlmjzS/7Y3WjY5krTjqDKN7tic4hbyjhLsCCIC/dpiolYxfxKEiwLtXxeAzBCQYCDuVStV80WAO7XJmxxtmK3dtvKEWz0iAfAPeUI3XeB2+hIq7tXdKpd3ZH7uui4384Errlux92qrd6o28ZK3WrTbcWkXBm4sNrQ4wErg0N9cfuqGx83bRoXj1EJZtxT/kGVJyalvKKY8DjodJQnsuwKH3jRmU9lopoXmRh5rdgkkfR4SZwjyBFiMnPG4zExUbZN1PGXm2blnnKkXA8pfPRC2p4jkEiKHEk6hClH9KEdOgLcU47wesRjd7tkz40cyUpDxWNrz4G76Mxic3ghYnx22t0cRuwa5Ts5maUc8TEtrtsCBY8bDcWE96yC43SnsMCEVUNMAMhpVMj3FY9xfAD/iLFuzc3nAu4AOOIBXf7iXEPxSMCdPKEoK2eYxOZA+Xu84879CuANBnVaM/l385bHhHtFObJo1j2qKSa7mzWrNsn1jmVlqhkuqlcA92TsEvmRNCF8Rn+0bs2c9pjMzSaNA7PJek058tjVZrGPcG+ldSvlCHmvmMASULz8jOOMp1GOeMfdmSmzCK9ddKp8ikmpceyAt9Er1i2AO/E4OrrXujXaR3QfD10szvUMchUpiUlrv6R9hJgA3BHZg0Hp19p1ScgR2XGOpUmhFHpXTChM34wcYe8hHucuZFqziAnrMznC2uXjFkPtHwD3Qz5H2kdGWp1RAPbxpVSEpCBATCROJzX+zK4/1LTnXmvKGvJkbz/Z21mWTvb2p+/tJ8B97Ez8ofg/ny1w/4gXv0oHgplmTd3ZrYNjKX4DTEVPr3h32MXPsvBgr/jsurzG3Wudx1TTlcvpjqcvgBqAeFy1nS5tEqTTkT3LBOAAvHS3AdE8D6AWQMi/+t5kTc8DfVsd7RC0473wfnmPAD6AEJsGANvp4lWBPTrOPB+jADHuJ7DK79N1V4cZ2ziKDNHdwhOenwMieY8Aa6nF93wMIHWCXSPACxZJXR/QPlWvqiutztCYiBubfwLu0KFR1+dvD7teCOFvKZIALBDWIyaiTjNHH6r3SfQOejsq+/KS7w/1vLxHfo7VGAUPiiN8cY1UoKDwYT7bSoyxiaPA4Yq/3r1PNnqwFNyCr1x0/ylC8NwA970WRZeeOvc8H/eJi90N9L64hownuHq/OxcQD7rwiU0gi6o4TTjjAt/3zPba+Lj3itlY2AX+85pNvmDTJl+0af353djc20HVTB13p2pyi4Vwcgjp+WFLQCUh3gDuzIoiFITXL4fg3S2Ae912dspWi457CeAO46TntE6AsoB7IOfkGSzAG7PVAltDFKxzAenTZ72byINC1WPXJuzyYt2Vv49aXhiKC8JcJkARlerCPxoQHd09HYPj2nGf8n4oCEgcaSm3uZhx31pp6MBVBSQm4C6gmdsh9MbouBenurtAyUghLbNJfNXVFTW7fZsiQWaD47I955GmwDtzyLd22urCpQ7etIB77sA9sVqTcCB4VDFx4M5hcgTcM5uaznS4g5ZLPHj08oFiAnCX6FyOWKAfgJl9Tch5HLgX8YgDMJdwcYmYOHAnHrfWMnvsWtOuX52wRjOPmHBvuW4G4IVCCnHxs6lX+bIUk6Aw++v78RSgQ0wA7ikmewHcOXBTTCEm6YNI+JKYHAYzIQ7BCbh7hze6pFEdujDn8aDIQTxUuDlft+c83LTF2WqRI+q4M4esjnvQmQHuUeBKYo4JlFDcSu4FAHd0ILYB7hfJE7QIArivVgVIalNd+bgLAw5GOSLgnhqvov6OFP91+0aOTE95jhCTdUQWl80qecWuX5tQTPY7bYnsHXVxxnBtBATdACXN+igmKtbIalCZOAZSmSWO4tYNs1NncptddOC+xTz1StMwhydPBNwjR1ptbK7ouBe1bCfYpLa0WBAJEjlwl37CJbeYXF6GnZM5cH+4qc7xxnbLtvY7YYvqRS1iQrFuHLinmAyi4KhX4fUM4O4FRy9COQjyHGnYUTv3dYtOdbxXOu7kCMwcnzFPBWEH7rrVJDATmhNDs9n5XHnCva91a8Xs0nxD8Th/FotRd/WAFUaOCLhHjvjW4/PzKmoKyI/i4WmSFcCdosLcYm5zS2adw5pishfAnRwRcIfxxLhZ5AgK6MW6dUfBcSxHjPXD48H4AvmxfJO9qKp4JOC+sdO2dsc77qxdYg7M+J4SEyvJQECv6Z70ybrEwTcz7sRldi7TPcC4WFq3EnAv13shlunrFeu29BNSjkQhRaG4ax8RcI91C+BOTNqHJcWDvWRgPcVkvw0LwoE7YyTEZArGU6xbyhHuWcVoLCaZC66u3PA8QWxwbim3sxcyzxHsOI9zFRsrDRJboiWyE1VMUgHi7nXrrhzhz1KO8F5WbmZiwVy/2rTnPgxwz0729pO9/WRvv8/efgLcPxTR+th7fvbA/ZXa8OnaAq4AicwaA7IQcwN0sunQ6XRfdF9FioqtOmdeZZcQGR1b+X2HB7u6yq4gT5cVgKvzXMhHu1K7eyjTcXWlee/+8t8AdA6aoqKLup4bs9mAVJ6LTjPPJZo2Huwxz+V+9A4i5QFe998DVItNEIQ6PiPvi38TKJdyezHPDqAta+PzAoWf0hLeS3Ro5hyT1Z28349deT+JtEmUTrZn7gXP33PwpLDBNWCmmy+n2bvvuuzqmP1j9nu/qyo/18BF9Fw5f5wOnGKiLlScV0RFr1J8GYkIut1aKL7X/XnSKADvl3jwr0QKpTSPIr3/HvHgwfsClAuk4xKga8+1dOp+Au7Jzi5R47kOfAZAO/GDkaEYx8iD7P6Ycdd94gwEjTtEPHgvxFxK9S/YsuaLbttgbtc2d1q2uY2qvFfza3UHJNj/6IAb2DYcp+LkEofTYPTdRtF2lUM2INE9yvd3alLQ3dkpCVhxUKFTpiII4Arlb4A7JzpRWgMvSpAtDqwBrBA24uA4v5AbnZ+NFQ54Zmema/bYwxN25WJd3ufy2kbSV9ReDlsAReiWPjeN5CD0U3WyxB7wQ6wLH5akfA1QXFvh8Aso4Y+qdhvLrpt03DtWY1a/5iJlzJdzcHRV+bFOSfzPxD5R9kdHC2shZpB53L7lB67+cdkef2TCHn+kaa121zZ32j73GhRSOu7EBJG6pB7vNM4CW4kXnPSRAHrEA6A4OYVvcWYzp6GgojRd16y2unA6OPqqBEAiHig7OxoaPbwbHhkj5Xy3P4SqOYeqfM/jgUjhYw83BRQbE7liQjHFW+6sicQkD+BOkcs/AF1rYpJ863NeI5wWAKAABTrpgBLA+856w27fmFDHnXgwH56XhrpeFC08Jq4qn7pXBSyMa6aYBMVdwP2yaayAeFAomDtfVzwW56q2ud1STChgSoSs4jnCg4N5yhHdxmmpD/X01CGlGwpo29r0/CBPesdVxePWWk33lopClaCgmHcEeVC0eFo87pEjMAacPpvbxqrHpJpVlCOAkr1ORzlyRHuPQs/QgTs50mi45SY5QixE044cIS7J/grqujsW5HbqtIOSZrNkt8iRG3Tc+4pJpXFc5AigSqry+LiHu0PaC8fv46QhAnglHouXg5p/IxMdOuVIqTTQmrW9144cgSrvMQG4p3hE/SfVH8IHbsRaIR7kCHlEwXFhsaR4rK/Ujds2rVtp1z7ujtatVABIcVHZLGZJ1KeON4F9GjnCvU88eFxebCgm586VLfmfU0Tn2kibgxyZIidGOZJiohiFqKqER0sUgzwmu3ueIzzaB3WtWbu3asoPHlmlH4U/V/knTxirKTq891m3uE80FnGZwoAX0pZvIJZZtccfnrDr1xrFPiI2R6xbKUdwLBjPEa1buoCuZp90/rCDU0xWM5ud9RxBZJV9hLhkNS/SlWtBE8gQp/McYf26c91ypsXd6xYFFI1hLORa71hfOoclz5GHJ6wfwH0PO4MoiMmOczq3yQkM9fgsfiYhJqyDEo+NSrbOMgOE6DxHKjUvppy9YIoHeQJwJ0coOiYBUkatPCYxy5FGn1Id9e51a+jxIE8K4H7TxBxg3UKc7n57O3ER6+Rkbz/Z2z9M9/YHAneS+f/54z+3X/zl37ff/YP/Yu993w27uXy7gI2XLl6wh68u2kc9/1F71Ss+0j72o65bA/+I/0Zfnc6xveGNb7O3/9DPP+0Vf+4n/4W98AXP+W/0Tv6/e5lnDdxf9EoBzgTcb+137NZeR0BYAKlakiI6wmT8HtSrg1YvuvFldVgFDtmcA5AD2gFjgDJZ0ASomJ6o2FSzqs41XW9AIYCQTi4HKjGDmY+LeWvm5STYFvQ7VY5jUwak0OEH4PL8qXudVOB5DtHcG1DyHSTyBbjXDHYC+Np3/Vmh+YntLTVzLygk+nFiF6TrAjhFoCxtdt1QctfMeHxmWeeF7R2Udw4widnA+x9ZyXlxgOvLTD/UcTruCbgTj429jhchmJevlW16oqaYAWqJCWA8FUFkp1d2IT2NYsb1IR7yR48NulGrGN16iiLEg7jyN65l4KiHzT2BeV7f58ud3eAHFQdDXEH+hvdNTJOHvd8HfX0uYpHm3VPRJSnJE3tZymljD9VvbP4iJike8p2PNGu8YMsaL7xt/bk929lp2fZ2y/rEMcutqjlk77Ckmebx7JRwXOCIJMpz6xZ2RIA/QElJj/3dmq2v1u25Uy+3z3ne37aPmf9YuzAxb83KREH1QyTtoHtg7918r/3Iu3/Evud3vmestOMHuwTheU9zc95Ru4X1GAfgC+ftK5/4EvvEK6+x2do1a5amrFqqF2+3O2zbfv+WvffonfZzm2+19x79tpgXxENjCXFPl1RwKesgy0FufZXD71Ag0QYVt1F7asLqUx2rM4dc69ughPBVeIbv5lYbTNsXfNQX22c85zPs+vnrNl2ftnp59F7avbbdOrplv3XznfaTq2+1zal3OXB/yoH79Ucn7LFHEMU6VkwODrvWL+XS0wK4v+ziE/Y/LHyBXW++yM5UFqxWGl1HlJA7gwNbOX6v/frOj9hPLn+PrKdWVhFUIh6ZnZ4p2/pqQzHp9/tWqXetUut6p7M01MH3cC+z1v6YMFWMb0RJpYjHpVNL9uUv+DL71OufZA/NXLPJyrSVkZmP0tzxsGPbxyv2u9u/ZN/3vn9mt46WZQuGLRQH4BnRmTM9NDMO26QSOYLoH28pYrKxltvaKsXMBEqGtrnWVEyYTSUedYB7OVdMGN+Wj/sus7zR+QxbQQ72aVJCzHoJFJpdmDdbfMhscsZnkOmWzZ6v22OPTNjCfFX5QUw62EfSzQuqPMUtgPvdX+M54h7gmW0zT7uaazxiKXKkf1xVPG5t1KxaZ3bXgburbjuwONwF4N8pFpZEIUdo3nOfws7sbC7BqttrXuCqlSr22KMUhSZsp92xzaOWtbrHsjLkGojNMeWq7CkmrLmAZ/K/33d7yuQjftwtKR4Ut+i4kyeNplsNbjw1YVm5pzxBnA7Fd+5f+bjvmbUOfK7ZRRJ8bEEACAp1FLbYqwCvxIOHOu4A981Mn4OYANyJye5eW89P3F340IH7vb5cy8HBCgUdjXfIQcKLEosLvm4RDx4UGxSTmt9bvMHj41zxOIQqPzabf2c8ApBGiR4VdmICmY5iCmvXlaWGPse58xXFg2IKaxE5wvZBIQXgDij3aQ/PD/LEHV/QdgE0OtMLLQTiwZjL7OJQMWnt1xWT7Y1arFsdy6oDFRvRPUs5onuLi0hMQiSQVTc+svIDbQDELZcegvUS3WSAe71q1x+ZsEevNW079hGAOznSz7z4S0xGYxijyOg1xKQjPzxHWH/JEeIyO1tSnsgOLmKSlY8VD4mDUqgr51qviAmiiYXo5H3WLWnqAKQRB53N7XDP49E9KmvtffzRCetZXzEBuLsFJsyCBNx9RIw80ahixS1mXc/HCwWlUtmGQ+4jz5FqnQLwUBot5AdWg9xH2ksmsfxEfDWXlsP+Hu/Jq+GKCbEPkUDyg5jwsxSTxSueIzAxWLeWnzJ75FpTeULH/b57ewD3B61bz2Rv390tW7Xm6xZsDtYtzh0pR2R2NCYEOmrbvP+9/ewM62/TrlxqKB48jnHDQNshJ0c8JuSFszlGOfLB3tsRB9W6xQuFRopiHTHR+XrgOhvEgzz5y+ztqSh/dzxSjmj8KnJEhdO/wr2dHKEYNTvr563Bsa9bWxteOCUm9Ukr1i13QPjQ29vvC9z/6N1/Yd/67e+wn/9Pv/eMUemjDy/Z1/39v22v+esfL5Xvv8ovgMOP/5+/Zn//699qh4eSrb3j6wS4P/jqP+9Fr9QvUBGmE+rK5ah+h30Owj+aa3ehNCx4AImpA+oz6j4rKps3hJVE13b6uoNE7+Akn3QAH7/jM9b+lbpsPA8AD9o5Wz2HrTS7DcjjcKIDMuC+7N1nB/3e9U8e4Cx6/t7o8I4s4lIRIHmUJ3s2deuOnWbuhwn/W23KgMVEVQvrObrpvGYaGaDj7PRmt6ajoME1TIWHVHDwAolb3TFDzgx/skwTU0FK/gN9NooDLHopJkmhn59BXScmXB+PF8r2rhfAgsX75suBby76f3IJkE8sgnR0+mEbVEvasHm/eg0FZNRBAJBDiU92gG7xN/JUl7o8lPuIB/+daN7EOb1/3h/3gTMz6OA7CyJ5/4q2z80UXVgU5BUTsRfikBGdd3nZv3DbTn08M+57tr3HrGjLVfkZAUDVWLPhvoCnryQ4lBqxfD8ps9++7d7q8nFfKNnCQmZnjp9vX3Tlf7WPm3uJVcvvvxjJfffnO39u3/yrb7Qf+qN3xLE3PIzN7Awd93nvqgGu/+bFr7avfsk/tAsTsyPhsQekbC/v2Lv2fsLevvp6Ozbng3MPqFMSQ5n7B5mtARTXzBYWc5tfgNdfLYC7d67aVqLjDrgCuO/n9vmPfrV95Qv+gc1NzT2j99IddOzXt3/c/tG7vtze9xeHAu7e8WmGqnzLDlr4IZtdmX6ufcPz32QfffYJq2TP7DpudP/c3vKeN9rbfveHbHISUMJcednWVxrqulNAqjSYQ+7q9AFI5OAr4H5Hx30ESRwaZvadn/Qm+7znv9bONM48o+3psL9n/9eNt9t3/PFXF8AdJoTPzPsaxK1L7idrRe9mOt92fR3gzrqX2/xirrhsrVJIadrhXlnxIC6caokJQpmARA7BUkNPHV4duEIxP3k7h0AhHXcOweq4A9wZlaDj/jDidBXlB3kCk0Znt7AalPDhmGFIEsIqmBCRIxz6dnY8R7a2yJHMFhZKEqfbWGnYrfWa4lFttNUVlS4CYxh7HhN1RcfHO9LaX/CfvIZKgWd+jvvWD1t0LytZxa5DZ77WtF067od03HtB/84Mej3xwLbKacW+fqOWT65rneEEHvHodDKBXQ6Pp8/wWswAl2z9SQfuzLgTDzrusmorQYEO4H7koEQxSfSEYpog6MYA94rHg24iABpaNh33lCMC7nst2z3oKB48AIdoJ3CYH/9KM/BaG9P6LNcSz3Vi4sCdmEDTbihPZAfXQMEcdwfPEZgPxIO4jDMgxoF76vAmfT867qxbjOvQbRdVXh33pjrum4cA97YN1XH3EaxU3KJg7eMk7l4gvZUQY9V+o2ptyba2PUf29iNHFgC0I+BedNyrDq5Y68kP8oTu731zJPKD94WeATFhNKLouNerYnI8cq1h27ueIxScw/jC9xGED0f1y9CaGWMLBfOFvYSxoxST2Qsej2qlopiQJ1mlq3iU6LiH5RzrFXZwcl4omFtPX7dS7HkvxANmCp169hKo8mIKRcedQgq2iT4igZuH5whjTnmGjo3vqcREui+hS5PWLcYyUo7Uah4TBDAF3J9qGswNuUiIKQRzC3FTjwf7iXLEaWfuR59yhFdOtobRcScmRcf9htkjV5v6LHTc/6r2dth0xAThWeLBw4G7uwGldYuCzNPXreTFcP+9nRy+3aaLAAAgAElEQVSBTce6dRk2XeQIbhh8ftpCKm5hxwmbLtYtFzD2y/bB2tuJSaedezwKUdgY8WIfGcsRsekoptzFprvf3s7lodgq4cOJu85aaQwnrfWhEdHtjHLkg723a42kGCE2necIwrOsW7fXTflBTBiDI0dYt3zcaQTcP1T29nsC999417vty77qu+7orj+jU0780j95w2vt9V/8mr8y8A44+LXf/CN7/de8+b7v8QS4Pzhif+2Frxx1tHOnYtNp58h1JKG0fgD3qrq9o35nUOYRPAM0B0B0sOpq5WnezTvpI691Ory8Bkt6snbT7+auRo6Y2pmpetit+dy2KNUB4Jo1B+yubO+HBMAldP5E+Qb8Yk0G2MdGTtZiGawAf99JHd8XSYdxzGnzcGEwPx3JRzyuSaJwu0Kxe9zTVef3ZQF3PBRInAoLNqc1u1CbFPD7uU1DgQ/gju0Xc/VehMBezqveCcwmpoLbo5X1GkfHLu6WgDtd6tSBThT+5LWeCileXPD3y//2IokXNqRjEEWCRqWsQ72s9ji4RFwppCAwR9HB399QVHveC/+qe858PNc3RL9c7d4BDZuPuv543sfsNp+XuHhBw+Ouv6mEYGHmVP0UE+/s+3vWuEC5bGc/ftfOv2zHSpf2bfOgZVsHLVnwwRKoVjg4DtWFSx13aQwELTAVUkKfT+9j87b7yALcOWy9+pEn7IsX3mJXJh//yyx7+t3dzq694ZffYN/3+9/nByRRs82w7FpccB/3L1x6s/2NR15njUqhqPWMXofr8O6jX7bvvvG3rDs8sBxXAmIV1k17B7mtrJutrpstLfjrZf0RcNdc4oR33HWYL+X2hue/2T77sS94Vu/lt2//kn3WT3ym7R627PEQeWodd3VQgVXyMWefsG/4a99rV6f/8syng96u/Yvf/Qb7iZvfZwvzxLQktWyU/vvDvpWh/COOFCwNAff9MXXmpFIVV3aqdsp+4NPebp/++Gus7MO2z/hrmA/sZ5bfYd/6R5+nwxaPrATN1+99bypRRCTHcuW+Ghyl3NY23BKODinxIC7jwF0WahLeGurgyFohyum+d6agLCvT0+Bt2IElnig/Pw9wv5TZ5NiM+9zZumZ3mXEXuDpoqThIZ0dMKwFexmb8Mni3bSQolijy6V9mo9fXHbiTIxyKep2qOnC3Vmv6DPLarnqPlb87pJu4H8BdrzEOSLwT67Rs70LRPV9czKVira7MMte1LPrs9asNdRGhZtMVTTNb6rhPmzUbsB9Yd7CRHLFqXP17aIOwATzq5ooHz08uEhOsTBNwz0s9/yzMuIeHeuHjHsJbislYlaPwidfW4d1p4sEBWMCdGXeo8swhX21aqTJQPNC1IB55XrJGnS51blOTI+CueMQjmpW+P0VxVUrc6x47coSYyA7uRgB3cl3Ch85kOu56PIiLB/3OIoGD9mAJxbpFd5eYANxXEBBDnG6+bo9ebdi5s0GVP2xrb+B9ST8hcgQtmkSHTzbe/t7JEGczsHbd3vZCyt6Bx2Nxway9NwLuvm7B5nDgzl+TH3To8XHXXaQZtpDoT3dgcKmJl4D7pcxmF0Yz7hO1quKBIFraRzg7SG8j9wIEManXRtcp7SMSDEyNh/hXM+7r7iJAwYOYVMoVxWPjZsOseqwcKdWhyntMUJMnJqxfPj3y9Jh4jjgYRssh5Qg5SUxaB4jTNZQnosof+ox7yhGo8ogeIk7n8Rhft4I9F+sWedIb5hJUJE+wV11ayO38uawA7t1uzLijzRHFLb5HPDSqpPca61YInXhBP7jt8fOFi54j4zPuj172Ih0z+X8Ve7sKHlt1xWR3u6J4cG9Z2QUSmO8nPw72XcT27ngEL/C+ezv5QUxmpqohPFtVPNAdoPHFJeCSpByp1ViPPSbJwdDHoD7wvX18DC6Nvvi65VXNYt2KRR4QrnXr0ki/pt8t33NvJz/Ik8kJ9pHcJhp3rlvkSZEjadQO/SkcY2Ld4vU+GHv7aB/R8IpVWA8RPlzMBdyJCXnJHkKOYPVKPIiLviSaPIrJh8Le/jTg/md/sWpf+ve+y37vP7/vGR9s7v7Fqammffe3fbl9xmte9qyf435/2D3u2Y/95Dvtm/7p221n9/C+z38C3B986Z//4lcJVCXrNoAl9HOJXLWxTOsJuCfRueSnnuba2agTMEzPAWgXaI0cTvN/vl7jm+rK9Fi4JTE8bfh0SkPB3FXFvVOSOvip8wpIBHAD7OgkA9ixWwNAJgo8nXcUyaFpc5gG4MaosZ4XIMzzAABFY+fzSh29F4Dfhe3o/GtGPubz6TpzqE5CcPrMg0HxPa4P1wqQ68A3ut5BoadgABDn0ojWz/uLefxR998ZCYB9rh3CeVDaKV4Qj95wKD0CXke2dakokXvnlU61iic8B9cotAPSqEERj1isAM0qBDRr+uzbBy4Il2rK3A8IqOkzqSrv151CCs+vz1TzLjvfp1voKvuuUu+MBZM6PA+unT6zgIifK7hu0kDQCIIzKgAYvA9iIiu78DZ3j/iKnX/Jnl14+Y6VLx84KDlshRAPhRAAQG6nJpN6tf9LFZbNxOdgx8TpAO6bftji8PTwxWn73hf/rD1n8iXPeu1a3l+2L/mpL7Gf/a8/p8MWh65zUDWXcvuC532Fve7at1qzMvmsnh8Q+Zt7/7v96+XPj+NprjEB6J07B37YWt0wW5rP7OI81jyAq4Y6vJUm/tTe8QG7ft5zvsK+5iO/1SY+gPfy7//LO+xLfvoL7XE6JdcmrNVz4N7v1+3NH/sz9pFnnv11XDtatjf+wRfb+/KftRmA+w3vVPcA7vhTC7g71iB2BweZtcZslUaFLbNv/8TvsNd/3FdYtXQPbvgziMTxoGM//OSb7B2r36hDV6L5joD76HQCsGBsg7gQiwTclxZKisnWGgfHpjptxMOFt5xvjWbC/oGDEqjw48A9sX9Yg9PUPj+/MIvKO3oAfkhBoA7g/vi1pi0k4H7YUs5y4JK2yWSuPBFwDztB8oM8oTkzLpDG9UVAC5C4DXAPG6deu6p43FptyLLLgbu7frAPcIjnAEzH3SHhGNNKhQ4H79LaE1Dywxbe6gAHxKqyvCyV/0ceatp+u6MDF5Zd6cAlxwKAe9MPwHqEg6FjIAcMaZTmqJPb8pqpwHV2JlOeTAHcb9Bxb9gwC1X5RtdFIEuuKk88AOH6HAHcU0FFhRoBFf+ZVOXlTpHpb4jJznZJwJ08yQDuhy3bbiF86BUFOqnTk7lNTQTACYG0FBMxipIWZVxfDsAcSB24uz4APtsaw6DjTo5MxuEU4E7Hfd8p3YEb7xkTn932dWse/YQl93EnHtiELc3V7dGH3A5O4nSHHQfurOcA9ykHitVqxENrvhdTUuWB+zfF5Pa2KSYAd/KDmLTpuN9o2PZGNRTMvSiEoBqvJODOjDu268EWEygNhtzdOeLWf5nU3vkc5EgB3K80gzngHXdyRMCdHJkEuI8AXNpHdEaJmKQ1KAF34uJMBbNqyYE7eWKM9yTgHouTgPvBGHAvptrTnevvxY0S/D5BGJKYIJDKZ0Erw3MEx42enBcOAO7xhao88aArmnJE42lJmiVANToxrFvdgRe3iAke9hcXMrtwtqR48KC7rr1EnWrPEdnBke/yox/liO6laJx4vnuRhZMQQpTkCHmWYiLgfrUpwckP9t6e1q29zbriIeAeOSL9GmLa930E8J687e+1bo3nSNrbKQQu4yKybHZqsqocubiAY4wD92OAexRJ7wbuxKUA7hGPlCPPZm8nT9I+QmzuWLfEunDgztqVfjYBcKeYctGbGYgTDo4rT9vb9zvHboWYZyb9hMncmgLuXoxSjsQYUdpHtBTHGsSaRY4A3MmRD3RvF3APTRbWLZgkKUdYH4gHexfxeORKw+oIzx76XpLOCOQ4OfKhsrffAdzpkH3bd/6Ifft3/ftncJR58K888bLn2/d991fZ3OwzoyS+vxcEmPzO773XvustP/6M6PsnwP3BV/SFL/9EVfOTwBWLq3d+Qxish82bW5NBdZe4jxIESqBXA6FiA+gAffJX7wcwK9EN9263z1A5qETlnefke4jhIb7mvuA+W52s07SghCKqiwqpBum2ZtDioX8fO0WcrrhEz6L7OwKRdHud+sTfcLBg8ZBFnLzXmdP3QgDPRUcYsA9ARuVe9nfNqt6T/71/1kQr18FAXX/3QRdjQSAfITdnLLBo8X1eKxU39D6KGXHfnLnu6XOoMAKlPbEZM0TgXKiN7wHaUVan+OH4l263d/qcdeAAWl7xWLDJJm00r857TfZw3CHQ7vmcFAeIB53SVKzgPYkOLxpwotM7GNe9EDEBkMvWjWJKNTEVQrG+WhIzAWAvP/oYoRCtOJgW6bqlewZwTUxkORhFJF6L98njzIt37fRLty27uG/b+95NVMdfdPxMglXTExzkfbYzeWpT3NHsPwez2Ej4OfNcLk5n9s1PfIu99uGve0a07vtlGO/1p973U/aaH36N3lTquH/844/ad770P9i1qee9v+XugT8/HGzbD6693t61/6PeuaJIlOe2u++AhC7v0lxFj2wAVbNqG8vQmR24I4507cx1+1ev+A92/fQH9l52Otv2Nb/49+yPe/9RVOA2HfeDln3OpW+0z3v466xaev/0+Addx19Z+Sn7p3/6aXb6FHZwTT16UOXpJkqN3ecQE3DHkmn8oMXK8cqHXmU/+Ok/aEvTSx/QdV9t/4V92/s+25bzd4XYma+ZOqgElzUdiJjD5f4GuENn7vdLtjRXtqX5im2tV219uSbwwQG42mwXyvSsLwAYgCIdjeI21YHPP5kL/DkI5jewgwPwAmIRp8NVAHE6zbjP4RjSUp5QENR6g0sIKuaTzFW6KjSPYo5ayv8+e6mlt5TLRowc2dqkK8qcOx33muJxa6UenSsH7k6Vd0DCZxRVPr6KYkowdPwE6TnCwQlAwnNzzehcZXlFgOThZAfXduDu8iRYXOVS0wfQaA9TN9HjIfX6KG8JZMkq1Asp5MmZUx4PmFLkyPrNmuWl47CDc1FQQAUK7cTjqDWKhxdBnfVUFALjECzgLjvG3NpHLvS1C1WeGcuHJwTctw9atnvY8XhK3JN44CkfvGIcLII5IDcRFcTjzg4FeAk4rvo9wDVbDOC+drNpR0eZVSZaiovmWiV8mIB7IP97xSQp5UeXl9EFDsEC7rLsMlucq6uQAnDfabVtt91xHQHGxVQ49bEH5nfT/u2jZ168STnCZ2Ld2tz2mOztA9pZt8rWPqjaxs2abd3GMpHiVttKAu5+7+8VwP3OmJCPoxzx6PMbjCihxj47h+uGj5Mw405M6MKRI1v7LbHD/NaiqE0xJfOOe+RI0n/gmZG6LdxJEJo7ClFNZtyxaFzkfFAp1q2smoC7V7I0hnGYqcDF+vW0HAka/niOEIeL5MiSuwMQk6NDL249fKVhg6yneBygFhcq+6jKExOcC4p4xPja+LrF2YM1i7oY+UFMsG5lH7lwtmIbN33dQoB3HLiTJ4B5rVsC7jHSo/Up3HBSsXysMJFyhN9JVoPcV8Rk+lT2Qd/blSMLZntbdVu7MWG7W2Urq+POiI+LgwLWx4H7M1m3YNOxbp09Myo4npqqCSRexOpVOeLA3YsWmU1N5Vrv6LjfK0eKdetZ7O0UUxJwJ0+63afnCM+fmhgpR9zq1RlPm7c9R3CMSetW2tsLq0GNt7pA6ATjJF6B9amkKAqRI3L28eqA1iAXcHQGCK/1geztscCryJ32Ee5H7SNLznRjzVpfz4ocAbjvtjqKiWoNQ+5zd2UhT1I8/v+8t98B3BGe+8LXf4cA8r2+vuJLP93+7he/RmD84KBl//Ydv2D/8rt+9J4z5nTdf+zf/eMPSCAOgHF7c9f+73f+of3gD/+C/dZvv+cZH7xOgPuDL9UrXv3JoienecbkIw4AA4hxgAQk0gEHWCX/ZacuByVUc8o+sw31OynSAw4d/FUEML1DPlC3lA5vKSvZ7f2OgCKg/Rwe8A0XNuNBQUAjcNiHBf1cBYVQhk+2ZxI206xWyWYmsKSr+Kw0NB7An+b2AbLeRefglrzdAe8urufVR/4fdmy8r63Drp2drOt98TPA/F6np1kwKRTHHCUde0TnsF2jcMD75VC8c9i1HfzXc/fqxp+c/6ZYwbVInWPpAgxdNyAxHkSBD8ZBGhNIwno8/5lJjwm/VHhiC7hTTHGlf1HNoeMfubVNGilwlf2KrgNAms8iHYMA7nx2gDKfm7EFviT+1/N483koQhATPq+U5pNNHjZw8ol2MMNnJB6nmgzRekVUzgDxfIAvdeBLribvNoGut6BZyIjJ7YOuIZzIez076e9r6kU7NsWM++K+7TC/u9uSaBE0ykots+kmWgCl6GJyAM5diEVjmL6R8K/scMq53QJcLZt1jsx+6e/8vj0289H3TJ694x37t3/y3fa/vftN9jGnP9G+8YXfao+fuzedfuNww173k6+zn33fz+ranTtn9o9e9bX2Zc97o9VLzac9P1n1hzu/YW993zfZ8sGf2Rc9+o/sUy+91mqlp9Pp+d3f2v8R+97Vz9bzuDiS229Bk1fHfbZuS3M1B+6rzIdzAG5bldnwWs++5CO+1r7i+W+0Rvne7+U3bvy6ffOv/mP70+0/sze87JvstR/xP9+TTs97+fH3/Kj9yz/5Ert+fcLa3WPF5C0f+xv2+H2u49Fgx35m67vtZ26/yZ439Wr7rPl/bkv1e1/Hzc6Gfcd7P9/+tP/zBiBZvTFhvUHfgXuDGcsA7h3vJHIQHv/iTnrzp7zZvuxjvkzrzt1fg7xvv7b+H+1bfuWbbHMrszf9j//cXnX5U610Dzo93ayfWHmT/ejm1xdPI12JpGIe3+UQQeecmKwj4CfgXral2Zq6lZu3SraxgpjgMFgQbSuXXZOBpgwHYIowI+BOTuWG3wL3bVJPTwUKBMQA7nTU1sIOcO5CQ/FYWKhpVpSYwFwhR0oUt5qA95JVql7c4vSSBL3I1ZQjyccdVXlyZOu22cVFs0tLDtxXbzZtg4672BwtyzSG4eLrDtwzV5W/AyR661jzhc4eVSeWg5M6JYveScbXuWQVuyZQ0rSD447tddrW7vUkTkeTjC4Rh2AATfpK8RjXuEg5QidaOSLgXrXF2bqsO9dXS7a+Ura81PXPUj924TkBd0Cl2SHK38EdYNdIgpoeE48G/x/gvsCoCurogLkbAPeS4vHY9QkrVYaKyd5BW/cvs/TM6LNuTTVD7a7Ms+YeE42GUUhhHtbtIPnXlb/9kEw8uG4AEmKijnvExD3NHbgTD+KSJE38EwUTQvP7Yc8XHTk6Yjwv13d1NROlHeB+7UrTzp4t2W6nLbV/ZtyJCcCdeADc0/VPo0qJPhvhLtatzS0Hivv7mZ6bPGkfVrRmwfCQfkIAd56Td0s8dtVxT/nOyIpbDbJDj3LENxIB98VcnXDlyA2ziWZNopqPIHwYOhAUhRCN43qRH8REHXeCUB76P9FcTGKIypFyLg9z7NlgWCzMArCxe60U65ZV06jS/8vee4BJWlZp/6eqU1V3T4fJ3RMEhiEpiBmJEsy4i7qsSBCzIui6KhgRxYCIIggKZiWJon5K0EsJuyvq6ppWQBbzzHSe6RyqqlPV//rd53nequ6uHgbk+/7sdVFeJTDTXfW+z3nPc577hPue8X2rxvcr9i2kSBfvW4mPBPUI7gM7RB8hmYRNpibTSmztA3BPc1Yp2OR0kMqcT1k24zaBfCy+WEdsJYWS8NII4ry3M8tHaJWvI5FSb2va67Vn4Scon0TgHpnpyROwb/GOPsId1RB7w74VE+bxeYs+ApiN+9YWuFL2A7inH/HYjj3Yu8aGMvKRESruwUesVsPnIikGuOMnmnFP9q3lfYTYjo8A4Nmz8BGAO/YAuLuP5G0W4B7I6fCPpmbfK7RiYZyv0kf484cT26NNZI9xM2++8J4nbBGTNSIqjKMx5nKtHYyqdJoNQdi7A+nbWtmjMrZP5CCFdQnMpiw+wjMGWmcNiw7aQ9IokiHys+xbqKZIIpWuhGa3R3tr+mHHdi2euGBCMw/fnfbkbwTu+MjAQEqJLWIJijEkt7BJJHBENQN7YJdKH3m0xvYFwP3ffvzf9pJTP7BgA4n/cdKJR9inLj7L2lrLdzY3N28XffLrdukV36r6O5+/4l/t5Bcfk/zdTf/nP+z1b/5U1Z991enPtY9+4DULWOn/9Jcee/VZl9h992+r+ju7+8PHgPvul+zo458rgBVdWtXzML8dZ9VjFVhtz7Rlw1YeWuRjVZjfB2wD4GidL5O/xcyVZxgrWeP5ndg+DQgEiJLZFUDOzTrRWyCiU2s7MmqBEI6qkSrkSLvBRB803SP5jc9t16pSrAQEzNuByTZW3ak78XOR4TyuAWBWs/fTc0nigWBZSUAXuwGUnS5GCTsSBr6WbO+0qrtmcmgDB+SKNwBWdl8jri/WzTADCQT/jHIVRxX+cO1Uqx04e3Ufe5A44H9zRVj8QyU/EDKp6j/j7fhRY10/rUpUWVseeTnWkKTLZH5WIL292ZMD2JOxCdZEnACsbZj759mIs/MkZSAlZP2iPfhOkhDSqhdfADTPzvIsu1BxJ5miRJCvBO3y2MTXxleC7ge+n/WOowsthw1by5HDVuocs6GRvA2O5ryOQ5KCzGmTy4ilpa/tB4eo961qTAxWGh0uGazyPb0pO3LNi+zSZ33B2hvWLnGeueKsXfPAFfbh37xdoIzAfkLHi+0zz7/K1jYt/fmZ+Rn7+E8utvffeYEiyspVZte/9EZ77qaXVXXM3vxf7Nz/Psn+OPr7hNzn40//uh2z9uSqhHHd07+387c90wrFCXWnPD57nL1p4zW2ur56Vfnu7Xfby7/3wgS4X/6sG+2Fe1W/lj8N/8lecuNJ9sCu+1UNpBJx40tvtJMPPDl0vyy8hQcG77ezfvZs27wPPAnTtn/dcfb2Az5rK6us43xp1r4/fIVd0/92BXeqQk9te4m9fsNV1lq7dB1nizP2jR0X2/cGP6DDVu+OrH30+E/Zy59wetV1nJiZsHNuO8eu+d21buVUyn7y6rvt8E2HV/35e0Z+am/5+QvsT9smbKA/ZYdsXW3XvehmO6j1GVV//rejd9qHt52wkKQqjKCHs5GPcgJIi55EAbjPquJeK3m2oQFASa0qbX5wzOuwwcGGCgE67lSu6KTwA5c/v7QEu1SV28SHbM1WrYb0zlsPAQ796LivzejA1dFRZ0Oj7iPsSWplrOVnqVanBNylsY2fBODm/hiAaPCRkTBPSyVmE+3soeLuwL3BmNXnTcWduWUuTW3ZIhDzTi03RwU3R5hB9s5Qr0BJ23ljAIm0ylutbQG47521KYA7FXcQ6DxEZ2hT+2GLGfE44hzHz2MfJP8dGfjVuh6qie2t2MMVSAZ66mSTYmpGILGmfqZccc+5TfjdZF3gCgmzupAGqjkiADrGdSD0Wt9pVsi5PcZolQ/AHSIsbDIy7tVwKlENDW4P7BLtodntaBO1G/vjwJ7Fi0pSL8mNFAfgkm3s4LCdtd6uRpeDa8zJJtiD5wVAJpuM+4B2HLfgYQ5NbbJDHEcG/a6ju2JjAO7dKa+4r28QUFy5ipjtwB2JTA7QJF0ZwQAoRhBSQQcQ8YPHysD4Tqt8rLhjjw3r6gJwr7PhwVQZuNeGijvFgomUjU96MsI/1Nuz5SOhYl7pIy2tJSVTGCuRj/SYNWXrxWC+dd+sDY7mbWg052MYoTqIogU2Yc6bVmrZxbGJbM3eKL6vYBMq7r10JfSmbP0a95GGmlrrYd/qylq6blr2SDcgNejz/aq4i0DMuyA8+RPsIR/3JFe0SUNDKfGR8TG3B63y+Ad+UkzP2jjAXRX3lNjdBdybSOzF8bF4zaGjJuxfcsd575DpDj5CB51X3N0/BnpqF1bcA8FdYcZtMjEZEnFqKajwkbBnxYQ89wQxJD6CC+Aj2GVrBO6tqeVje1NKkpYPJbbTTbexw21CxR0fAbhHHyEpgz1ibFer/JzvWzGOVPpI2SYe2wGJ/JMRDAel9bZl74xt3FDvPqKKuxM40s6tTqFmKu5uk2o+IvMHxne6KyJ/DTFE3XRF4ojbpTIpH8fYJ0IcicBd3VYipPN7irHdW1QYNwqktp0miUZsUpxz4M7eRWxn3wK4Rx9pzPpZyzlGSGB5502M7fqOin2LZ0v8CT10RpZsE8C9JZ3Edkm9ViTlRXxYcALHHEn5xEfc8RbsW8EvBdyJI1Tc590exHaPIw7cGbsCuMc4Aie2JxyX2kPfEd+Pkti+ALh/9gs323s/+OWqB5bFIDz+0O7A+GPAfffg+ZH424crB3fEsc9J2p/ZsFV9Bv0aWuzebg3o9blkmOFr1TLP4Q+gBqhUa2JgxY1z7c6snlZllYosgKuStM2BqJOl8U8q7pp7r2HufdoGJ6cF+ABwsfoamd5jogGQCVAE3FPFpz2atnBmxwGJSKY1od0UZkEdbHsbObPlAMFYzXcW+3g8DoevOP8TNNH5Wc9x+GA2axKr//Ha+NuY/PCKumudR9I8Z3F17yf5EdvE6Rbgs+M4QeWIQLQJn4s9sIsSEfM+X449+A7pxyfEJ36I8YqZS63xvfwpQJ4EAuuKTeik8O8t24M1wx5U4qm2YxPAewTVAuSaJXXmff7JZ5BImZ4jkVEjm3pb6qxaD5EUxCYkJ3RgC0oA/JPnJNpEsnEN2DMC93IWtXK8oO2ZI9Z+FPTW47ZzJG87R9HaBqAzV+ns2o0rIiFdCLzJAbi8CUdprZ27ODim7PUHvN/e8qR3L5Bkiz46kOuxc3/2CvvpwF02C4EN7MyjZj84/XY7fp/jq7ryzX+42U664SQZAlben73qd7a1ZWlrOse123deZx+671U2M0NCQ+jMTt73FfbmrZdZY81SjSja5T/f+0b7+cRNOkw+obnxSggAACAASURBVNGB+6o9AO7puln7/kn32P7t1a/lK7/9ir3uO6/xewqsUmce/Eq77PmXW0vD0muhXf4T9/yr9TX9SLOVL1j5r3baXudZfYW0XVygodkeu7L3FXbvxF2B0dWrgRfsfYcd3Fx9HX82eLN9atuLkwPwRcdfai9//BlV1xx5vnNuPceu/e21ctej9z7arvun62xjy8YlP09S4LptF9tVD1ygtsCB3pRt2SdjHzj2g3byprdUHZcYKGyzT+14mf218F9JtUq8HjhbaK3WThGeNypXXQLuPrvbuT5tQwMNYscHREXgrkMPewgzllNpm5yi4lNuK0a2Rk6dDHCHavW8SaoJfWpm3GFj5z461jbYgQD39XW2czRvO0dyqvjo12tMRHb4CDrNHHS0NYXKhba5cFCJPiLg3pcyqqMQ7G1cXxI5nYB7X8bqAe5NAbiHmBB9BFK0CGqRCOPtW6n/Lx4cNeO+ydnYVZXpYv69RjZBJmpquqBDMBKTSKLhJwB3CMQAJ7oPqsvBHsmBEbuECj8HeOzB/G57GxVe5ENrAvN3wwLgHvLalqebA+BeCKNiQm1mqWSTDX4SDnVsX9hj/QZvgcYmE6MO3A/cCnP9vPatobGCkoqscX3GbZKFP0H7apV9KzDla3csuj0AvPx8tImSW6HiLsUCgDsdXAB3yOnCvuWtpe4SKRLAegDKSVTv/ycBYbZhkxla5t07vM28s6NBNlkFcM/lbSJfENcLNhF/Am3A8CfUBptoJC/4SODGUgIi+MiuIbcHXSb4B+/CBG3ZDTY8WJsAdxIe2ISzBgzu+Al7cSQw1fOLTbiV6CdRDq7FbbJqrUuo4SPNjXWSUNtv36zHkZGc5QtzSlnx6/KRFidoc5LAqCrgayepsNAWzPMl4N6X0r2sX+NAkRn3aJN0/bRUJGoaXHFDUoPMhSMHRzdHSPw48HLtx8U+ohn34CPwTrBvTU3UCJDAjg9wxx6ArPn5tGwCoR32aMriH2W1FT9rVOxbwUfmmQsOPlJXn7IN69K2ZlVa9hjobrDpmdApxIx7aBSYnklpz+Lt/AKedEhpNq0cR2LChj8jKYRNSLi51GDKtm5xWTta5R/J2A5PBYkt9q3R4QYluEZGamUPgKKAe4p9uuwj7MWeLXNpwyX7VvARYjs2aQe4d/m+1dJcJx/ZtLFePsK+VRnbsUfkT4g2ifbQ2gWexegjVM4jN4f7CHKYjMB5LInAndgebTKZS8lPCiFxKqtEH6mI7ep6Qg4u6/bgPTLoPmLzNb5v7deo2L5rNG9jkzPJvgUTPXGkQfwJJO6q+4hckrMzwD3sW7TKYw+Ae0xuQTyLTWqz074FpXyEkX1rClLN4CPaP4JNkl0rJCA4lxJDiCVqla+I7fhJtqlkEzmPJR5HkG10jhH2rhhH/Kz66IztC4D7H//Ubb/41QM2NDJuIyMTdt/9f1Ow/+Ofu+26L77Lnvrk/RccftgwAfvvu/ArVQ9R37nhA3bs0Ycmf/dIVdxpwz/tn4+3gZ0j9t1bf1r1ux+ruFddluQPD3/Ws8tka6ocA7i81dzZzQPze35WvgJJGnrsgGZAK1XlpJJO1bvWyd6iYyHZQwWdz6J6y1st2pCNSesYtl9a1/17+d0RtXfPhLn3WiUSIvDl3wGPXh32mXT+DAI1rnl4ktnaaSUAWpvqXX8+EPzgfT6T72zlXBcvvpf7Vot7aPF2abU4l+8H2qgl7pXqlFrvpX+eh4E2zNBTgQ8z3LRzr2yq03VFsEy1mO4CPhtpPQCrM7uXdeZVqQ9M8GxMkeiNzQN7iPk9T+JhVomNFZDU1TJT72zwKjprvjMtYiAkGcN5TNVtrpk3wLpdyY1aVcmxiTToAxNslOXjGrEH3xfXKrbxE4+5BtaPf4dZn5Z+7MFBmOwyIwf8fmtTg0j16Jxwm/h3sXbYMdpE39HgIwyV9iDxwDGWeyDJ0F4B3AfCgUvAHc6Betezbmz1IMIjqbNFkKGJw1fqPAj6ywPMc/Wbvf8pn7NT939t1Qr3H0butRO/f4iCiYI7GtVjKbvsuVfYG59evQ373p332qGffaK++wWHHGVffOH1ti5bBUCWZuybPZfY5/54gewBIKFd+ekdT7UPPv5GW9uw11LQWZq27+z6qN2060K1bh7cdLydteFrDwLcT1Q18RkbDrPLjrnB1jctvZbp+Wm76McX2YV3Xug1V+blas2euv5pduM/fdP2al96LfzOtX/6pP3n/BUK7md0XGInbnh11XXcXrjX3v7XQ8oyNOHg+NrOK+25K89SM9/i19+m7rVzHzg0VBMzdhEV990B91sA7tfIV0899DS78sQrrTXTuuRzJ2bG7JN/PNu+332DZNSQVuLw+8qnvczevPWT1ly7lJ9lan7Mvthztv1s/Aa1t/OK7YxROkg+WErJLlSuuvpIvPkM8ob1ZkP9yNplbXLcxxd4q4qqg2NK88kO3MPBPRx+Bd55yH36xAyXnwvAfYNZY7PZzr6U7ew361iTsQP2yzpwH8nbAMAd9YuSE9IBSPCTuvowkxgq+AJ04eDI/UQfgcG6uz9lg8MkIEp6C7gz497XINCORJQq7qFQGH1kphAAAgf5GhiUA3CnrZn7DgBuRUs4cEXgvoPZ9xqBduwCcJ/IOXBHsqoSuDcC3Gu8yhtbfpP5Y+5DUzFOArajryTwjk439nDgnrWB7oyVIjldfZn4MJ/HHmnL6z4C10do81drOdU/EgahOhaB+7oA3LHJ5FjaDtia1QG4lHbgPghwD1XJhqwnHLMtob04JBtkj5AU0mE+jpIC3PvZt4hJ2ANei1ICEukOEChpynt11wJwjzrugUNG9V0dgH2RsIeqjBG4QyC2uQzc8ZMNFcAde4znHLhjExLFUiygDRjgTtcT3x/asCtBSbQJwB0fGRFw93d+ot4GurM2vCtyc+QtXeMdI5JeC8ktyKci10rU1pMvsW9hk+AjPFvYY/VaswF8pI9W+HrZBIko/AOb5EjqB5sQQ7BJfdbjiGJpjCOVPhIqjAD3aJN1q91HaJXv3eGt2emGCNxnY15EYIQ4wpiWV3G9IJIA9+gjbA/zLhuIPQAmAu47IFJLyz94o4qAPSJwx0dIarUC3BtRcSknt9hfYsJRvq5nK2Wl2bKPEE+xx5qVKdmD9/R0Gbg7qqWbw0HiVM45dOLbgSLA3W2iFzaZd2k+QCKPXrQJthBwX5GyZWM7PoKvP4TYTtINkIhNRlVxh5yuRpJ2+ImA+6LYTgKDM2rZRxbuW9FHSJxij/bV2MNtUgnc3UdglS/HdvkIxIcNfk4h4RjjSPQRdUcFUkLGIvCRLhRjgo8IuKO00g3xbBgnqQ0dI3Q8TRFLGG3wEUp1PQX9ycrYrs6XOZQ5gk02MNrjNqGqr31rqwP3gdG8jU/OhO4Wsywt/y1mmSZPCGlrjxJzIbbr2QoTWbPTHkfwE5Ku3Et7SyqJ7XOl+YXAHVlkgPtoyqYYw6jkvgpfqBiS8o5TdcRE4L45APeK2A5wb2wqyUewi8cRB+7YQ8Bdo2+P7ti+rI777mGf/y1A/+y3fboqA/3Tn3qAffHKt9umjWseUeD+5CdutfPfdbo9/Sn7K2Hwlet++Bhwv+FH9vWb/m1PTJb8zFHHPderopCYTc8JEFMRdbk0f4v9HHBaUYUFINLmDoB3hnkHmFRoAc18VgT2gFCCEGCOv48M716NdfI0ADszzlHHG3eJ4JmLjXPUgHYx3DfUOjndrGueAx6pAsc2e75P1y+6ZG9s9BGA2J7t/81pwufj/ee5BidF8+o1CQXeVJdje05scafiTdVeLdwBuCuOB2APSzEz6yQEopY5oDUbRJMB86xTHDTk96I+vf+dz3/Hinsk0+M7sEclcOeasAd/JuK8okusNWe9au6Sesi3+WfS3s7nNWc9aRFbVyU5V/CEgq9HAP3hiZFNalL6PNrwAfsQF7o2PffpwD0S2/FdSm4U5hIywFj5xy5+LUECL4xpxO6F+BxiE63fTCAWFIt9ja14xpCt0Iz7mO0KrfLSMw/AvbXNrKXVyemcwyG0G7Lph2qiwnEIJgODXim58ojv2nM2/0NVP/pp3112xp3H65BCC93kmOu9nn/0hXbeke+0+ipa79tGt9kp33iZ/bL7l/bKw0+2S4+/ylrrVy75/Pz8pH3mr2+z7+74sp49MaSi9dpcsq8+7T7blDloye8w7fzDoavsi71vttpUyg5pPs7e0PnVBwXugMQTt55kH37m1dbWsPRaVLG+7Ry7/nfXeVXU2XR00LrvTffZQWuXXgvkiN/525fs1tz7dWB86+OusSPWnFh1He+butM+vOOEBe2f3O4/r73QTlpdnRSwv7DNLt12it39wH3Wt2MPgPtt59i1v7tWxj7vyHPtgmMvsGzd0ln+/lyPfeSBM+0Xu+4qZ+X3ythLnvhsO/fAq2xlfceSe5gp5u1bOz9gtwx/PKlsVFZ4dXgIahbsd90DJdvRC6dEBFcO3DkAT4zXJMDdEXJICk2mNYcMp4YnQp15MWn64RQUWo05iHFw7NhYChX3lA5czLjvvy/AvVZtwLtGczYzE+SIapysq6UtpQ4VgE7iI2XFprL+csn5E2LFXeR0HSWby9c5i3lvQ2CVL1g6sMrzy66HXLKZaW8pjmvjbOy6g3DK83+tBO4QGMFqnC7VajaR1myAOy2nhdlZzf8zP8lhi+k9WI2DLHi54h5ajBmNETlaKq22S+yxva9o7cw9r0PGs0b2QEpNcnCMLjTEdlBkIh2U5CCnk7FD23+iVe0z0TpUziN/6tX29RtLNp1PqXI1Ppq2/bdCvJWVZjT7Fq3y3knk1a7WtpTWQLbAJhUt0nHfEk4KlSWBROm4e8UdUBIJHCOrPKzZEVzNTpf3rYToLrQluE1iOatc2eI+InD3aqLPuGOPVSvTsgdtp07a6iNu7FvYpFajSkEWKlR3o2wod6lusFTKdg67jwyPl2SPDevMChP11t/VaMO7YJUPBGIRuIeK++Rk2mZnQ2tZNR/BXACVOeIBNinZmvVeSeyn4s6M+75Z27pPJvGRXMGlBgE5ra0p+QhgebGPsKaBD8u7OVCLmQzAvc9sHeR0HSWrT0NOl5FdUotY5VlzwAg+Qqt8fBaS1v/YB6wHwW2yALjjk1Tcx2u8DXgvTzwhmzg1Pe28C+i4Z9wetGcrYe1HmgWdKdiFQgz2wLeij7A/YA8Bd7prAO4zzirv5KB+8xCg4SO8q/tIiCWx1Xg++MgGB3wDvWntW/vunZGfANwfydhOxT36iJPTMeNeY7VNQcZScnALY/scrfJhmwoDDGV5uJBw5AdWYusI3IOPtDTVyx6wyo8XvOK+OLZjE4gPF/tI3GLYlbEHfsK8+o6+opKO2APAK6nXkEypiSNXdXHUw7tSeIucLjpeiE+LYztxhD0IH8Hnka/ET0q0yod9i9hOxX1iajp5fqTq0caIj+9bSpot2reomkcfofuqN+xbIqdDIndFJJ7NiPNJTP9BMYbntZBj5KokxRgpPsgmYTwm7lsVPiJyOiruAPf5iop7IHDMNpbkI9jEZe1cPcH3rbI99DUV3VuPptj+sIE7snHnve/zdtd//HfVA9r733W6veWsl2guNr7+nor71i0b7PWveqGd+s/HWWNjxgqFGXvPB770GHD/5f+IuO+hAvdnHf98Zaqpcg/nZnyEgxb1uhoRgPEGyAEK8Xmqu5CY8d9UUQGDLo1WEvnampaMgLSTzhUEPGJFOYJgiOH4fByAn4N4jH+vC+C5rQkWeweCXp0vitRtZGpa4J/vACiSuWTuHDCZEfN5ymfIZ7xy7Kfa0EJXcpAIAJwpFr3lO+jSI6+mewuJBYDn0Pi01mR1S4OtXtGghIZLndGe7oz0XBvgFYAd2945NJIsEMEa2vLSsLUgZ+bSdcyLqVpQ8Go9lXuSANwHJHdUpccLyLlM616iTbhn9NRpcUfqjt8lYRFZ78dy3qngzO1O+LZmRYOtbsnou8QWn5uRL5IgcBk3f7MWAGSSENgEQjvxC6TTWpfWpjrJ0kVteD6P9eHZWNPSIJvwmQSlmfmSr1HolJBNApNqPHjEihXAHzK7+MxxDSLrm3f+ATo8WjIwYk+L1A+rYg/skn3akGUPG7T59WMieYKcTu3+aCjXp2xVe8pWtrH+sR80PBNxhCCc9eK+RKs8wP2rx9xuR3ZUb9e+vesWe91//IPrdWvGvSTJmFMe/wq74gVX2or6FUv2wZ7xHjvz22fav/31LnvjUWfYx4+70ppql/7c5NyIffpP/2K3dN8gAjFPAiGTYvapQ5ZvIb9r5Ev22R2vk62e2HK8vb7jy8sD921326nfe5FYdF964Cl24TOutKa6pdcynB+2N916ln37f76dtDMrbVI0u/2MO+z4fY6rut/fvP1au2ninZYrTNt79/mWPXnlsVV/7jeTt9gnu8vJkVgEOLLlDHttx2csm156TYPTPXZ515n2o9//3Pq3Z+xju6u4M+P+/XPs2nuu095y4bM+aO888ryqiZXuyW12wf0vs/tGfinJGA6OWzZnbMumjH3usJ/ZpuzCDjNuaK40Y7cMXWzfGnz/kvvzionzTkghI522roGibeudFymPDlxrAe5ZHYInJkLFXa2aXu2MM5YQJFEFUasphy2kK9M0VruEj6onAoopW722ZJ0bYMUtBZK1lK1d06C20/Xr6hIf0YgT1cQak3+sbEfNgo+v6JsO1fLYBR5vUprRFa3yHLgA7siowSqfZi6xyYF7Tei1cD3kksjpRBimcqkjHh/TDu3g4UtWUAEPBy5Yh5lNpOKDPbZsztrkTEFET5DTxRdM7G20NC/lcFQF3CsqgGmPE4XplG3rK9r23nlro8K/tgzcB7oa1WrMIbgG4B40qgHs8BHkpqhAuU28Kupl2GARr7gX6aJCVqmkZAqADJK18ZG0Zql5p9PzssnoeD5IikEMxZ6VElETRKPlntBweAx7V9zJMD/kYexbxBnpn6PjjmTiDljlzdIcgJmpDrwmaJ4DEmH6d+o7PwgnNlHULu+VrHEC3LNRatCsc02DbdnkrPKRnK4s62rW1ux7l3Lni15oY3tHEX/vCfuB4ZJt7yX2FmUP3oWJBvkIFXeBEjF/Rx33Mske98QiChhUtDO7UrxXGLFJa2tJMldr15dkD4B7Y6betm7J2JZ9soohvAHu6Lfw/OMjq9q8Yu3tuLEdpczIHY8b3GZslSeZIlb5ANyjHFypftptUj8bOspMYGRyvGROcB18JH6VY8kFNslkKyruAHdm3MfT8g/8BDnDUWbcNZ/iLyS7sAns34tf2n+pvIcxB2zCM0Fia1tv0erqSrLH2vaUEikO3L3iLuAeSMoYwxAb+0TwkTBKGW3i9gg8PIS4YkqqC/gJ55X+HpIpadtn74w6IADuj2RsZ31JOOIn48jB7ciKVT7dWHCbQDy4KLYzH+2euPt9awFwj8RrjfWyx8b19Zqlxk8Wx3ZsIuLDxT6i7hQHlOxb+MjYZEn7FuA9xpEEuHc1uj3w9XrpIyqRmJCDchzX2MLSlv8Y24kjyAbGfQtuCexRnK3VnkWCi9g+MprTjHtUTWld4Wctnq3FPhJjewhhuktiAXsWPhKBe1si9erAHXukM4zMejFsGqnXcQfuvm8Fcs0YSxb5CPEtxhGe7cWxPQOrfCHMuIe1R9WDOIJNPKm88PVoi+0PGbhzYIB1/h3v/dyypHFHHX6wfe7Tb7WO9asW3P1DBe4kBz515bcNYrwjn/mEBcR1jwF3X9qHO+N+zPHP0+HDK7xod3sVhAozABHg6TJeDiSQTmmqrxWAFQhWy7sDRfTZAZds+mIzByRK4sxnsCN1PdVYqvP4BaAdQMl/qMIaZNMAcNL9DORvrkceGOmzVNxrVN3163LiNX7eCfJcyoUspdqrg2ySt/57i2MkV6NCQPKBVm3axmF/59l2OTjmsgGsEKrR2g6zurfmRxI6Kmhcm88T0X6aEnDnLZCr1nmv8gNG6RTg3rkm7w6YUXWca2JjBqTyneIGmJlT0iKSojjod5kj/h45lsjuHkGzA2dPMKhai2xcY53WBU10Ohe8gs9oANfsHQdqx8/UCojvmihI0z5W+qNN+KdrFdN65PrwHNRINjAPr6xoSG6w7lwT9x1VAvRnYZZfgEMyQF5tZ2N2sF+jWXeSIVwX1854RZSD466irn3j04at8bBBK3aM2vBYXgGe9YZZnta+Va0pW9nKcxQOb3oqAulfKJh5gcYhi4B7r9lXj7nDjuysDtxv/OOX7V2/eK1swOFzYqIM3K98fnXgDgg+6+az7Kb7b7KzjjzDPn5sdeA+PNtnH3/gdfbjvh/aDENZVD9SZi0tZp86dHng/quJm+1jfztJa3vIiuPsDR1fedCKu4D7AS+3Dy0D3JVs+O6Z9u/b/11+n7Q8AtzPXH6e/+6+H9jnd73a8tPT9p4t314WuP/76JfsC/2vDXHBIyTPFcD91R1XVgXuE3PDdnX3Wfad391mfduzdtFxD0JO94Nz7Jp7rtM5e3fA/U+j99srf/kEn4ODsKrfxF4OeP/cM6oDd56Y20eusq/0n5NUEcLpWmRyHICjb2GX7n5AIvtVAO7rYsW90SbG0zps8Y5SOrTKA3inxqm4+94S92afQw42CVo+YDwItwCJzS0QCqWtrzclOTgOwOvX1SY+opEY5ndrXcOcN01AcUYw+kis+MQDF37FjDs+AvP+hkhOJx33Rgfu8eAYJLu4UgAJjNlgCBHqhQOwWmcrgXvoguF51/yuyOkCcI8V98dlbZLDViSnCxVICO1aaTGnKhqr0eHgxY+4JGjsrkoLuAPasUl7y9KKu4B7IBBzmzBj6TZB2i12QCTAXQVGLzHxD4Ais93Scd/kwL2vJ2VjI2nZgzct3+xboxN571xNlQySJ+zR1uJMemFKuOq+hT2wjdaoz8npsAkVRfwjAe5IP3IvoepNvkM2GY+9aOUDsGxSmUgJNlnPXHCccQ+gBCZ+/ATgPpaDeMvl4HjxPGFHgLvI6UI1OvqIWuZVffeYwHlj15AD9+GxYkXFvUEdEALuwUcA7nygZtxhxx83m5vx2XwltyJwX7Rv4SNild9Uko47IBGbANyxB+2zAoljLjUo4J4q+wjPVuTLSXwkEIdFHyGWTDDj3uvAZN1atwet8miGYxcDuHMv9T6HLMWCSY8jAu4VPhLHRxKbhGeakQp8BJuIsKwbgJb2rpTHZa1oc/IRkdMFH4EtHB8BKCWNLhGcBAk0ElxKOJIcBLj3+r4VgXu54t6oDjjp0Qc5Tum4F8K+NVHFR8TDG8cjy+MG+Aj7VgTu2IRODkAifr1cbCe55eoBsUPkwWM7XTPyEcjpgo77yFCt+0e2IKWHxbEd4F6Z3PI6QEWyMfhInHF3Vnm3CYUu7EHFPfrI4tiOTWjRXuIjnFFIcBXdHpyfqLiTTEmA+7qlFXfuRaoe4QMB7jxbM4XQBbEbH+F5Q3VA+9bGkkghsUcC3LdkFduxCcAdH6GS3tLs+xbPVtlH/HwZY7uIQVUkL6ltH3I6fIQOEMgCkYOLPkJyw20ynXRQTed9z6KjZbc+Er6W+CZyujjjvii2A9zZs7BLzFOSQMEevPUxi/atR1tsf0jAHbD8xa/9QFrvk5MVwpMV8PwJB+1ll150lj3tKUurFQ8VuC/Ne5T/5DHg/vcB96OOfZ7ApvKgFcyZgKkIuOJcDE0TsIIDSvl3NlqeeGbVaZ0GVAK+AGHeag5xXPyzKMvm4BuQz0Y0NDljw5MzXjUPRG6RDE+OQ4sQbfQB0EfptqT9XK36vj2wuTpr+5w+jwQBCYC4xTrZT2iXDORq3CNz8eP5OcmfrWpuEICmCg+o9/EZGNu9NZyf9xZ+D91+uPXqincWeLIDYExVHHAexwlweoA0s9585ljOZ78J3iQZ+D2fIa8NgcJbw8tt7A6CSZbEeT44BbAH3xuvi+sGvJMQYE2xiSTYgsReBOJU+UkAYGsHw3VaP+wBUBaTf713RjiJIIy6vh58H2tL4iDeMyA+6q6XeQCKSkCQGEnI+sKsOvblmqWJGzgF+Ke6P5ifSpnswTtKE7IimntPmzU/fdhWHDZkpY4x13qlcsVznKbi7jNTHMpjUsX389iz6UhRY8MpDmiRVd7sa89aHrh/449ftnf//LUuGTNfUgWOYHLq419hywH32HZ+7b3X2VmHn75b4H7JH15nP+7+obReiXKszYrWkl365DvskBXVkwm0nX/gbyeoBfiQ5uPtjQ8C3E+5+UQdHF+6/yn24Wd8xpqrVNx7Jhy437Xt35JOZhaL4Hv7K2+347dUv5Zf7vwPu6L3FAX3d2/dE+DuCbc4gHtEy2n2ys7qwD03P2Ff6jnHvv7bb1vf9kb76HGX7p5V/iEA91f918E2h25xd8mBO+zMe2fsc0/9mW2sUnHnWbpr9Ev2+Z7XJsFdKnPpQAgptm72mrQqzz39tAEXbWbGK6KVM+5U3HVIicAdhYhZs6kxgHvoyPZZj3CaCN3lFaCdZ2X1upJ1bHIdWg5bAJN1qxy4S8d9HB13r/jgIxxs2lcAEh1oxdOLJwgCJXyQ5Iw+MjziBy503JFVQn5sLl9vvdt9Nlx6yMzq180lcmWAdh0cQ8VdO6dmw71CGl9O8pUyKu4c5DYC3HtKXnGHVX5vZ5Wf5LA1UXDm71CVbG4p6fdo84yjL/L7IBsm/Xa1AaeVTC4UUtbVU5RNNOO+rnLGPWvz6RmraSyorTnOQjB/jD2QdgttULEU6oe8MNQfC+W0iNOmCTkSgKy/OyVW+f1gzN7irfLsW+i4i4FfwJ0DbEoVnzAIEUB7SHyH74j7FilqHYB7fa/AHqwd9ujb1ihpMq/CFVz2MkgxsWdhEx+OcJCV2CQaJJITplOGHByfLR33breJWOX3djm4scmCjU3m+ptnBAAAIABJREFUnVWeKnqt71vYRHJjsWocfETXH30k+MnOoZJ1Cbh7cmvxjLvALj4CcBe5q9sDP8FfYmEgJgeSewrPMD7S2uY+spbkBj7STTHCgfu+e2dlD3wkNzMbpEWxh/sJhHALfSTuW74vYj/8BJZ7JVN6zTrWuZ/AKt+7LSu7pOpm1D0Aq7zvGSWBEZeD8yiVJLdChTRxEum+p4yKu2TNoo57dymwyruPCLhP5m0yJ6dTLJFkYquP0sRZ4+jqag+X3KCfa9i3SD7iH109yJX5vpXMuHdllaTHJglwh9C4EGwCgZi3Clb4CH6fzK245nbRrGOT24SY3tft+xbAHR9Rxf0RjO2sbyIHN5hRImVk0IG79q0oB1cR29UZItOHfQubLN630ilJvfLZ0nHvLqnC6zPuWcnBYQ/8ZHFsx0c4rwT5c99uytuv7KI4kkpL1g0f6eorehwBuFfMuOPn2CSlVnlf+1yII9NqgK2wRzg0+8iNP8N6ThrdHuxbQwB3WOWRg1PCEalXeKQcuCPvxt5FpZ3zFl0d/gpFkorYDk+Atv0UZMRh3+pxzXStW2taPkJsn0HqlUQKxIfBR8Qqj7+z/y7wkdBJULlvcU6tTSU+Ui22ZzIl37emCiGj4Pub9q22spSdHuNHaWzfY+D+pz932/kf/qr98I5fLYunn/qk/eySj7zBDj1ky+4w9yPyd48B978PuB929HPCXDtVFwCRE7SV29NdDifOgZMZJ/sHSHfyMNrAnX0eMAt4daDrM+SSZQvt4pE8DbBH5R7gPh7a8AH40kBP+Zw6Ld28aFEHeApYQkAXCMvYGJRYkLRa1GyN+uDz+mzJvNU75SuBkCq5EgC1rtkOIKW6C0gcz88kIFFz3YFBXt0GobvAWdu9ouCfyL16osLXw8G3pPBqIcpzAEpF30nYTIR5VPW5PoA90msOfB0Mx+qDf5ZXrR2oAvS9PV2JCbWxe2eEt3+GDok6Z6GmXZ118Xb32Lng9xxb+FEGIBmB/ai2U3XnXmnBZ219/Wr093QGUI2XzFuts/gD9GF/jwkRkjf8HgkC37pTyXiCd0tEmbfY+Oe8BtgkarZzfSRShklomAN3xgOidJ3r07tNWp8xYm2HD1sKObgQ3FWFCsBdLU8rwqYbrOb1hHSQhQvdAxy4rGgDyMH1mH3t2DvsyA3Vgek3//gVe9d/viZovXolMQL3z+yu4n7rWfbN//mWnfXM0+2S3VTcI3CfnXbgzho0t5ld+tTb7YnLAHdV3Lv+US1+AJPxMQ/uPb0lbwsU82ytgBXVq9jOLOD+9OWB+ysCcI9M3By6CO4/etXywP3uvu/bFwdeo+D+rgcB7p/vdwJA2UPDu1TcT7MzO6+wTJVWeSruX+w5y771u9usdxs67vMOSjJ+gOCt4C4dd/dSHUNLZh885gP2zmU4CKi4v+oXi4D7PrsH7uIWGL7Kvtx7TizIJsE9YNKQJtLdWU9fybp7St4qD6lQR8pZ5UOrfGxn9hNhBXAfC8CdZFcFcI+t2rG7nWovhFuVwJ358PWrGmz/LY0JcCe5FYF7TZ1XRPGRQLsRvER0o26TUEoEIM6lSjY84gcugDtAbtNGszl03Ldlrb8n6rg7cNfhkwpkAtzLNxBB7uIDMJUUKrUC7gDQ3grgvo+3M0/mHLgXmEMO5HAQ7DW3lQRoBEoCkZtrnfttiNMv+AgHeAAJ4L29zX0ELWLsgZ+gg61WzQbikF+3gDuSXVPOJA6AqjgrJsDdgVLJatFxDwdggDugBODOAfiALY0BuOdtZDJItaVLSjxgD7SNy58dfCR2KugA7PaYLZUPwMTpzRvdLj3bGgUSkRmLs+HRR1zHnQptaJFPgHsgo6s4mXGP3KsAaKcZraQ8xwLugZxu5coa2QM9+iLAndZedNzbStbc7rP+Uc85HoCp0sUqNXsWdtk1iD1KNjrmIBEfcXK6jA3tqlPyAZuQ8EiA+5gDE4hCNa5QxUeitrPm1dvcJg7c3SZNDXXyka17Z5M4AnCPoCTGEQfu/nKvLvsIz3H0kfHJ0gLgjk1ETrc9q33L6qYDf8JM0mK+GLgnya3FIFGgLmVU3LEHMlpjoyXFLVXcg48USw7cp6ZgJAsyX01mTW0lsX8HqW3HcRGUhK6neHfFuZRsLeBe7/uWs8o7NwdEtDX4CBX34CMC7tiEpFBIxEWbCJBGFYZwACOeYI9K4I5d9t3LfQTgvlxsZ+/yrkG3yJ7EdvyePYv32GDGerZljYq7k4MWpPSgpHyxHNul7hK/Q4obC8dI4l6waqXbIwJ3VdxXBOC+oV7+AVBcHNvxEwH3QJIbVUlYtziq9FBju4B7sAm2wCaMMWBw2SWEx8WxHR+RjnsC3N1HirM18hHeAu7jeZsoTOusxedRacdPysA9WqQc21k3CivsW/kZf2aJJex1+Ait9tjjocb22P4fnwQ9b5zfa90e+MkC4B5iuyruEwUbnyx4cCi6ckRze0lnrmiPSuD+aIvtDwrcqd7d8oP/tI98/HpDV32510tPOso++J4zbUPn6mV/5pH8i8eAu6/mw22VP/iw4+TeYgZv8OopIBCAJA3w6fkA3L3SGt9qOQ9kb85IXhQI4zMAivw3smAiAwpa3lGXVNtg2AsjW3ys2rIlAnZHkIOrAXwjV+ZBkhegGoAZWdRpqWazicDORz6j7JuDVxWmAmBlRh4Aqdb7WYjaXAKN+/HkgDO0RykNQPfk9Kw6CuJLB45ITBSAu+vNh3eQwovyZgDZOBseq/EiaAtr4EDfgUsk3GMto768bBI01rGHmPwF2r2DgOQBL91r0dvkvY2daoLbhH/HTgQkb2N33u6k/VY2cZkjT4SUpQH5TsA0iQYAu8vPYRN/JiLrfZz5B7x7C6DfoLdZ+/VRlVe7UUicYA/ePCf+zHhln7dm3EMnQLg8JQKcSHHWVh0xZmuOHrOajRM2NDplg2M5b2+0ktU1eKWEd1xngAjvdMntq2QwgSSMNLiOe8m+dtzywP3u3tvtzDufq3Yv5p2Y53PgfoYtB9zVdv5/zrQ7//ZvqrhfssyMe25+3K7887/ad7ddY7MkPzhDlB4cuGvGvS+C4JSNj4Wg2FOyzk5aAykDA9wBihnNINPiqFb5p1WfcR8rjNnZt51tX7/vxtB67LqvPPY/euXtdtwy0ne3bL/WvjP+TstNT9s7dzPjfs/Uj+wjO55btge2SZkd2Xa6vbLj01WBOzPun+050374+59b746YlQ9zyKpE0ZLsNnHgHs4nAPdnXWjvPKL6jHvfVLddeN9p9utdd0t/eeeAqeIDqdDVT6tecWfG/buDF9s3Bt6fyNnJDSPpYfDteJwEgHIInptFRisluwz1Y48Gn3FnvhI29oBkvZ2ZWWQYn2M/UVmOUhq8oc08jLlrxr1DM+5eTWQ+fP3qjA7AHevqbWhsSjru01TcSavVln2ECmncllNFP2y5Wgj35CM/+IlX3EsO3Df5gWt2ut56qLgH4K5qYt2cM5ObJ1Joaabinmz9OriH1s2KAwHJPum4byipWsI9UL1MWY3ty/jCXhkdGEen8laA2JOD9Jwz43MABtBE6SRVEyvswde5PVwvm8oxNpEcXAfAHXI6klsNVqyhVb5gNZlw0XRzTblN1CqfzICHjhEtk/sIf8X+VlvHfLuJd0DAvddb5bEHb1rlsccIrfIA2VRJpGPsWUjilZ/fsGcFH+GepI4Cb0vRQSLPF/EgghLsgY/EijvAxJ9NkkdxNjzhRfXoynMWnqmKb9cfUXHHJgB3Vfh7qIo7ERrAHXuMThWsOFsSe3glcNeUXBjXr+yCiER7MS0xOOhVSgH3jrRt6AS412nPGt5V6/uWgLvHYvHEwJ+ginsVHwk2ieML3EcLFXdm3Nf5s4WfNGXqZY+tezcmPpKjVZ4kcMrtQetsJXBXDAlt5TGWcIbAJuMT2MTt0kGnAsC9zoF7D+R0EbjXzzrpZ8oTjexbXnEv71vL+Yjk4DaUpFEN0zj7Vm4yHcjpsjZPxT0XKu6B0R3JrgjcEx8JRVjlhIKvhHSnyFc9SeOcMfjImtUkt5CDy6i7DuBe21ieo6eqq31rPILdWHl1z098JCQJ+Ftm3Nm3VHHvTele9tvbfWTFivTysb0iKb+nsX0BcB/OaN9Sq3xU9agpLontgW4mGS/QQiX+77Zi3wK4YxNa5bkH3qq47+UV9+gji2N7BO5xLML33AoC3WTf2vPYnqZVPrzcHqYxhsX7lm/v5diOPZBJwx60y7PPq1V+rjbZt4jt7FvjuenQZeIVd3ykqXH3+xY+wjs3XfI16i1pvxdwb0/LHg81truPuBUq9y3iMTEEmzAGtzi2U3EfzcHnlLcUnDTz3vkQgXviIxoteHTG9tTxxzyp9Pkr32Yr25eSAk3PzNrVX7rVPnH5N5dtjW9va7b3vONUO+PUZ1sDAxv/j16PAXdf6IcL3Lc8+WiBpDg3rPboOmdRj7JmEYQlAIhAE9jUAXXO+D0vhnJawak+Uwmn7dq3bVO1u7nBK7S0cdM+TasxoJzvA0jG74QcbefEtAA0n0eFeKoACdycQCJVWMCeriHIn3FQ4DNoUY/68RCsRSk6Dp20oTMvTeWe+XWAKPcUW7idRd+l2rQNlHDsGVWbAZyRpV7AMrTfqcYZWreTlm/dC1WAwJpORwJV8DATzroCfCGVQ64O0M76AMghYOPNNcEIz/1Gm6hqH1h7XU/Wr5P/53qc4d5b89G3V4WBGfemOiUopLE+6/P4vCGko9pAxdtJ/crs/txr7LJgjACbUPFnlp3r5lqcfb4osjjGDLgSroHPITnAPfm9uX2xB5/BdWgWvUIikHZprj0y5ZNsyNTVJsz2cTsh2TKam5ZN1h0zYZ3HTVj95kkbHJmyXSNTDsIB7swqtbrUU1IYA4wUU5aeT4uYC5kgFk8a9vMlG9jpB66PPfOrdvJ+Z1bdwX7af5edDqs8iRK0tgXcU/beI8639xz5bmuoqSjLhE/oHu+20759mv34bz+xlxx6gl39gq/amsxSpvLC/KRd+Ze32be3f1nAPTXH9Tpw//Jhv7PHZavrrd8x/AX7XP8bkuul4o7+NYEK0N65gUMmB2AYmpHs8gPw0Y871i555ldtbXbptdDe/+Zbz7Hr7r0+1K3RNPaD7K/P+p0dvLb6tXxv+9fs5tz7LJcv2Ks7LrPndJxedR3vnbrTLtx+gg6/6WJa8kPY46Xr32cvWvUuq0stXcdd0912ZffpdscDv9IBGAKbmgwVdyo+/ioDdz+kxOPjqw59tV3+3Musub6ilBl+p3+qxz70+1fYL3beZX19ZrsGnJzuHw8+zs59/OdtVX3nknuYLU7bd4Y+ajcNXOjZ+nhmUDYrvOOXm0lijgoMs7jYY8OGtA3219sAwB0ddyS7mgM7M/48y4E8ZeNURaUjHIi3Us79Eah59MVRn3s1rPKdJYPhVwfgPpeDO3BLk3Wuq5ePDI5Oab/G/1jv6COVFXf5B6CEfQ1AT94n+MjwsAOSwaGSA/dNAbh3Za0fVvl4AK71gyM4VmRVAbhXkp5F6yR/Fkj2OMgxX9m5wccWAFg1tMpvztq+mzM2Pj3t5HRwssylLDW7ELjHKnxiNOyAr1coDPKcwMSNn7S3p62zM21NjbWJj5RqZsQ0vRi4j0+kBOCTjgclN8I7UCap4E7Cut7t0dlZBu6jo2k7cN8mvSGnwybOzcFj5B0D2IRqYnwpiTLvQFH7VuAjgMAQNnWBxL4A3Dd5QgX/QOoKDeeabM5qMw7ceZFA4Zlj9tUZkmNTfvmBLStwOCHXuvVO6tbQUJKP8Dx3rs3IHu3tNTaaz9tIHuBelE3qqMKFinuUT0s43QIwSfwk3OjQLveR8VGSHTWyiQP3Bhve5czf7F2acQ/AnaQpfiJyusRHPMC5KypDJHtoFrfVbbJ2rek+egOr/AFbmmz/fRrdR0amFIcEMqzsIwsq7uxZELlhf8ndleMIiSoH7iXr6HB7CLh3ZaVTbbWh4l5fTgrRGeGt8gv3rao+UkyJzGwDPrKxJODe3xeAu3wka3OQ0+ULNjE9benZlJJblcA9Vhh3t28R37AHPiLg3llja9YE4N5V76OQSgKX91+AOz6CXar7SFCuCPwB2KSj06yjw8cS474FcD9wS7O1rEg9orGdjizsoYr7cIP1oFgAq7xI9vKWUqvOwtgOcF923wpjCBAfrlzpPtK+quRJoV7vsMQekNONFPCR/JLYjp9wXklsEg91lbEk+MiexvZK4O5dgYwHBUJNdfI5oaa7Yjm2k0Bkxj3uW0ND7iOwyh8Q9i1iOz4yNgU5nfsIMYez1gLgvii2E0tUwOIsmi/7CB1W2ETAHR95iLG97COKOEGq0UcwYxzBhpWxHZs0ZEvas9i78A/2LfwqAvckjjyKY/uywD2XK9gnr/iWXXrFt6oewPhDquzvf+cZtnnT2mV/5v/WXzwG3H1lHy5w3+uJRwmExconFW6XVoOcxA9eTj7nIDzOmNOuHIGg/z1t8U4wBiiMbOs+POct5MiGRaK08dysWp69Rds1u53J1ATuePN50pSvdUA4WXBiOIA330NygGuQhAlt+sy1B/I3ggrgjrZvyGpwYmev9QSBk8U5EUm8J+6b++cgFmXKaEsnYcAGB5ik4hy7BJKOKVX0nSPA578BrGmfy57zSpWPJjpYjVJtTghXp//mejhQS8s85/rs0kJvcHtwXfEgzM+T/ODzBZDDyEJsU6dqjT0iCR9rhY0A53yHNusgz4dNAPBRRg+Arfus6L7gc7ku1iJqrGu+O8jLSeYvU6dEgb5jhi4NX3O+W8mH+loR3mETJ/PzOXV1GwTFCZfq8+cIm3jXAfdfm9gDu1INwSbrBdzHrW7zhO2sAO7YpRK4h4aEMPvqQDG2B6qNdr5kpfmS9Q94NfHcJ33CXnfIv1gNJ7JFrz+M3mfPv81BK1lcAiLvi4+7xP7lGW+xWiGdha/7d91vT/jMwQooT92y1b710lttc/O+S35utjRj3+j6hH3mgQtsBsFvDoYlswM797OLn3irdTQs/R1VfnddbDfuvCD5PA5y3AcHB4D7hg5a5f0A3Adwb3TgvmXVPval4261x61Y+rnTc9N20d0X2Yf+/cPheXGJl31X7Wc3n3qr7bty6e/MzM/Y9X+53H4yf5lN5qftpavPt5duOrvqOu6Yvtfe9pdDBNiVTNFBwuy0jo/b89rfUvV3tk/db2/788HW10VWPuut8swm0iofKIo4+FKB4yDsFVePuifu9yL74olfsLVNS2MUOu6X3H+2fb/req3Zzp0p27pX1k598kn25v0ut9a6pd1j+fkJ+2L/2fYfI9cm1cRYRI6V3gQpmVlfP2MYJVWxsAd2oeKOPQTcG9Hahp3Zq9RU3H0OuSwHF9N05S4Zt0kYdbfVqwOrfLOT/iwE7nVKbO0cydn0LKM7nrgSSETHvSLXXqMDV2RLD/OW7CfzZgB37mNXqLhv2uzAHVCys5dW+Vxg/nbgzvcIJALcNS4e2X4qch1B4i7OWDY3+wGYStxAAO5pq5VN9t2r0cYLBRueQmt7JqmUQMgXW+WjrrL2y1CM8SpWGZiixU6rJuAKFvcNHWlV3N1H0MEOwJ1W+fAZaKJjEyenC0RoukvvPpJUWOgy4L5ple+MwL3gNhkdS9uBWxrtoH2bLJVCx33KhsbyCelnBO4cZuML4C6bcDMkH9AlVxLXEypqOe1xlQDIyjgE4x+9XY2aB60L87uxAwI7RJsosR58pHw+DTPvUYe56CzsCXAHlPQxX5uRTVa218gevGmVjxX3FQD3NuZzyxX3BT7CDVbYZBCQ0FPSHC/22NjhwB0fGdpVm+xbVNy1bxfdHtzLHHJwjtGTpmn5YZCmim35AHcSQgD36CPIwZHc2m+frO1Cx314ShK4itcBuOMjdEPEl/as0JUSbaKkeiAsjTZZTzt7AO5x31LFPZDTxX1LwJ0xjDxJoOV9hAvCT5jF5T4gdWMN2LdyU2nbulej2sznjLE65MemEx8BkGETWuVFQhiaCBfuW2UfITFE8pdYgkwWNlkbKu7YRKzyjQXZJfoZwN3HMBb7SOg9qvCR2CkUQSLngWgTB+5NAu7LxXZsElvlndfiwWM7gBF7bNxshhwcPjI6HFrlxTHiSaHK2J4A97A0oYcgPGtuD9ayHeC+wf+Jfwi4N9fLHps6GuQfI7n8gtjOLDU2kRxn+Bz54TL71p7G9ijHWe54ouIeEsxRCi50Hy3et0ROF/atwWG3SXG+1g7aQsKxUbGdWDI6idSg+wjAHXsgB5f4yKLYLr6RsG8V8j7iQ0cHiVriCAnUhxPbK/etqGSJTdgqxY6/wffJythO9xbAXTapqLjjV8QR7JIQQ8atJSQcfcsq+8n/n7G9KnAHtH/o4uvt6i/dsuSQyR9QZf/Q+a+yf3rx0f9Pq+yVF/MYcPfVeLjAfdMhR4qsB6AGgAYkCSxXyPf5zPmsk5hlAWlOnkbgjBrusRWcajTALOq4e2x2QB+Jxshm0w4PIFTCIOtVZSe9o83e564j2MZFAIT8fGyL53NjSzhAVlPuKVjUXU6N62F+nN9xyTMnaKNKDFFaJGjDCdUaTqt8YJAnoOj6SQpUzOqTZEDr1/lVHBjr0AyQDm3eXCv3yue7TF5RG1uNqs5+wOPQ53wADlpj9R9g7HwBRYF17OGt6WWtdX6dSv5YfkY24b6wBz+vFvRwPU7+4wkBr7bPCXiXK+7OOM/8eFN9TTKPz3iCJwzoPnBZO+4TQhU+x8cBWMuQCACkBxDO980gRRfumTVi7bEHaxu151nfSJoXnxONMkDqJ6k8Z5onISGJvoyT5vGzkrIKyY91R4/Z+mPHrGbThA2MTNnASE624EXLUwQlCXDXmdfBcDxo6Kcl7QSbeMm6us1etu85dv4RH7NszVLdnKHCTnv3z19nd/Tc7MF9jANXyr73slvshfu9oOo+eftfbrfnXfO8JLjfccZP7NDVh1f92R8PfsfO++XLpBiAk+EDL97vVHvrfldYc037kt/JzY/Z53vPtrtHbohh2MYmSiJD6x0o2ab1KduE1us8B+CM9Xb5HDKHLebgbnrBT+0pa6pfyzfu+4a9/KZT9Z0+C1myUx5/ql3xgiusPbv0Wsanx+zS37/DujK32US+YEc0n2mv3/fDVddxbG6nXdX3WvvNxC2JbBh+ct7mW+zJzS+suja/HP6RfXTH88WWDYHNXHHe6mjVzBRCl29JzN8C7hwcxUPoh+Ctq/az206pnnCYK87ZN7Zdbpfee6719ZZs50BKZFXvPuY9dsrGd1hdemn1f3Cm2y7vPdX+MHm3H7hip7EKZoGlOxnwSVnfTrcJiTy3Scp2CbhnbHzc5eAAWJqrTTlwB+wym6hHOp4TnJY3EBiFI4sq1SVbs8bbsmmVR9sbndyONQ0Cip1r6xIfiQohsH1HHwFkxhc+QoE64CCfG9ZspwP3Hd2uwMBhiwPw3HS92IAB7twDNknV0irPjGZJ/jE55q3yskeofMfbim2uGj9iNKTZD1tU4vBJZl5r0rUiRtq6pVFzosy9Aq7ku/wO7eVtJWeVD7OiilGBnE5yZ8mB1UzAvd9tgvrExvWoVdTIP3ijgw0oQQ4uVmsB7AvJ6eJGEj6b543ESziAi5xOrZoksl23OAHuWxoFEti3BkfzSacnh2Zsgo57fHnDgI82xWq+/4trk3d1M4fs7ZzYA/Det6NRfkJ3APZwcOWz8ZLswiajPhMu0rrYbarWWR8pkiRykBaAhR17MAOKj3AI3tiJZFejrVxZG+aQcwk5nVjlA8lT5Yx7XEuFQbUcxyE4KqslcUGwf8V9KzdeLx8ZlI47IBHJRMgVnUwN1QXGSZyczsc6HNVHH/FnDulOni+qgtiEVnnpSPebdNzxkf33zsoe/SM5m8oHqcEShHZuk4YK4O4NHIHFPCSIYhxBsoo4gk3Exr+ZM0Ftsm+l66dlk5r6GX+2DGK5ANxzJMwW+ghrpY6k8AxzH3Q+qFKtVnm3R26qJigWNNpscU6kblRF9dyXvJKKj4icDh8ROWC5RX7xvgWbuvsIY5Amm6xblZZ/YBOxyofZ8Nhmn7DKJ+R0wcvDD/izFvatYBM6UkgKkXhCHYG9C1tgkxXNqWVjO0mYBLjvYWyfgpwu7FvjQ5kgB1cbfATgXlT7d2VsF3APPqLnNjxmkeNA+1YA7tijrb3sI20tLse5eWPGfWQstyC2cw/YhCblyAOxwEcW7Fuwyu95bJcboFgw5vuWk9NV+EjUQA97gGQsUT5CDo59a6PZ4LD7CK3yB+1LMqVRsZ2zFsBdL/ZfVD1anQAxvjzHWN1HuBbtW92+d0fg/nBiewLcNQbpGxk2QXFAcQQC1Tm3SYztxBH8ORK2Rh8ROV1bSZ05ssejPLYvAe7Ienzm89+zCz7ytaqHKPTUL/rga+y4Y57krMAP4fUYq/xDWKw9/NGHC9z3PvQoZwiXlnfQ9lbreqi4GxVwZs5nBOComNN6DVjzdjQnTuM/JcWmuXjIzZzgzA/9DtxpU4eYLVeYE8laJEBjZloJg3oHipqJjm2uzF0HhnvAW6yEay49tN34DPtC4M73ckCFod4/v0bfNzRJm/Vs6DBwCbOoox7HBaLGOkCR6rwY78NsPeA9AsdYZed6RZQHcR2gVDrvXuUmCcFuCfjO1NdFLswF7LTotUPGlp+ek0Yz60n7us+4YxNPbGjTLfksOGz0rCEAu72JlvrQ9x14CFhzrgsOALeHt8JH6TrsByjGHiQH+CxsTCCMFf74T5IMUVIvVuv5nKg64KMDzsIvUsJQ7cculcBdUnWzDvT57Ib6GumzMz/PmqI0QNLAkxfO3h+TKd5xMSf7i5AvlbLVR43a2mNGLL1xXIGkfzSnQzPXWF9fUiBpgWQkZq8JJKFoFciZdV/EZMYmyZyzXO2kAAAgAElEQVRu7zJ70qrj7KrnXWNrMxuWeN98ad6+/ser7f2/fLMSKBOjKTuh48X22ROvqlrNBRR++udX2Hk/fIfs0b7S7Av/+EU7ae9XJUfWyi8ZKGy39/7mdPv1zp+676TNLn3mjXbMmpOr/nz/zJ/to9teZL35P+o5O7j5WDt701dtdf3Sa+fz7t5+t738ey+0uqwD948d8SU7eWv1a/nb6N/s1JtOt593/Tw5TN74khvt5MefXHXP/+voX+zdv/lna17XaxP5aetMP93ec9CXqq5j0ebtR8NX25f7z/GKnJk9pfnF9tqOq621dmlVfL44Z9/qvtxuGDrPBpC62t5oHzvhUjvl8dVb8cXkj477vdcmoOSO02+34/euTjr4P6O/sjf85Hj78/ZxGxhI2ZMPWmvXvPBmO3DF06vuwPdP/Mwu6DoiENh4/IvM4AIk8STrG6D17ixazwAVd0CJ2eZ1Zrv6AYlZGx9Le+dAdiFw58AF8ZZ2UQAhXxM/OwIu/k5aYg7cOWxF4M4h2IF7VsAd/8BPSK4JDNaUfcTl4NwOOnAFn4nkSPgHfjI85D4ysKt8AJ4PwH1XT8bqAYm0M9chp+XAHYCYAHd9uB+1tMdX8E5EyUEBdw7znaGduadkNTV1tv/WRr1HxwuasZzKl1uNAboARXTcnTE7lSyVEhCOkJIMSH7arHugZD0DRVvdarZpnVkzwF2VatfBrgvM33HJnZwuZYVcJKeLIDEgtwDcvcWypHZx7AEoyU+7ZnEZuGetJOCes8HxQlK9y2bdJtxPPJBq8oLW+7Kp9ZcsI5XTHV2mZAokURG44x8DO7KWzwHcC7JL5P8AuEebuMErgSI28dEVz9x4Uhugi01oJaUqzrjEpo1Z2UPAfTQnm0Q5OBJBaKbTOeCs8uEALzBBcmORj5jZ4GjJuvthZS/JHpvXQ3JWL5tE4K5Z/UrgLnI6OuSCj7BYFcgnAVzBRyJwX7fek1v4SFO2zg6CMVvAPWcDPFsFl+OkYq/kVptXuaNNBNzDsTchPoT9WxJ1bg/8hIo7NqFVPu5bJIME3BuC5BzAPSQgVHEPLNqVyZTlgDs+ghwcnSN5gDs+sh/EnXM2NJJTkiu+AFX4CERi0UeS5BbmdsrvxEc4urBn4SeZ+pL2rHUrU14VhVV+eiFwZ9kBZNq3IKejM4Qv4kYUcCuSqVyUz4fIP0hu0eAm4N4XgXs2APdHLrZH4I5E2MRwRgnHsaFaq2+OHU9IZXpxhNjOvkWCKLHJgn0rEq/5WCKxHXu0tYU28B7axxvkI5s3Z2QPcYzQTRdiu84orSVrALgv2re0XS3at8YmsUnReneWfYSkfO8OjyVKAIfYHt0A0I6PSI6TsxwPaeJ/ISnBMxd8BOAuGbUA3Lv76EqsVRw5SMB9WrEEyefoI1TcAbtU3Cv3rRjbYxxR3rZoNlso+wjxCh9pX5lOfIRzlpLy2Wkltti7JMc56kl5jTkuSDiWnLsoAnd1v4bkVqePPrBvEduxB34i4D6a0zu++DPsoW4OxbxHd2xfAtwBgq9786XW1b1rD6Hj8j/G7Pu5b/3n5AceA+5/95Iu+YCHC9wPPfx4gerKlmVPsjOfXSZuU3u3AJcDyig5hpNSKY+V2Tj/TdUVkJUcBkOrOgzoItYRyCv67CTz52Gmm7ZtJzCDgM3b2nlR9aftXZ8ZgL1X/L0aGAG2WN1puw/s+CoWhaq5yM+kPQ/484SDCN407hPJ5TxhERMDkUwuapqLFE/Vf283jURvsOq7drrP89elU6rsA275HgBoS5a5MG9X1/0FkM0hgXl71kFV9tDxECXepAtMnKOCX0nwRuYdQsB6Z5b39nmvimMP/iyucTnhQYLDP08z7MjIBbk7bBKr9BhOrPEZkjSsYVF24+e5Z2bbkYwDTEdpukgCyPXG9Y3PFTYRaK4gwON++RzWhM+OknDiVEAGMLTSxwo/98DxT7KDtTXWetiwtR0xZNY5boPjec3hx+4JMtgcHNvaQjUprCEbcQ2H+jD3yLUvBu5TObNvn3yrHbm+euV3anbCvvbAZ+yy33zUnt7+bHvf4R+xA1YfUNWpd07ttNfd/Hq79Y+36BDc3m722mecau99yhW2om5p1Zrr+cPYb+zSe8617tyf7XUHvM9euOkVVp+uKPdUfNPPxr5pl3Wd6lVeK9kTmp9lZ2/42u6B+80nuv5u3az9w96n2gefcaW11le/ll/3/trO+9F59qfhv9j5x7zPXvHEMyxTW/1avvPATXbJ/7xWJDZT0zOyyYVP+JYdua56J0K+OGE/HP6MfW/nRXZw8wn2snUfsQ0N1deRTodP/OG1dv/cbaqSDHRl7aLjP2Uv3x1wv40Z/esS4P6uI99l7z/6/KrXXyzN2y923WHvvvNtksC57KSL7NiNL7C0TggLX/OlOftu3+X2zeF3lNtyOeJT2Usq7iHzj1VSJesDJPZ5JWcjVbgOs8E+r/gIuIvkKe9kVaVQcQ+VEgfugaU5knwlE/yxj8/bfx24p3w2FXK6VZDTuRycfGQsr33K/S34SKszoMd2YvwDP/FqHB0AJSW2FgD3nV7ZjRV3QOKu3gbN6XPgspo5HXjxcUAJb6qiHIBJKvKZutdY4RVK8dksDoFSQ+jwllPajhcD92FVRb2NnTftli0toeIea6GBjM27akhkuo/wyhW8coVNVra5PQDuqvjsyFrUcQdkha54ycBxH4BhZ5IOz0UoIoa7CYxvJWO6KR6A0Y/mPkaGaZUvs8oD2ocmCuHWA6s8leqWoE4d2h6iTUSYppahKsA95TYBlGAPGPI57Kri3lRQEoU9HuDOfeToSgl8J1E2D5vo8BvUGLx85c8WNmmo99b8SuC+CuA+ktObOMFn0vqLPRy4R0pAr/D7Mx66UoJN+DN4E6jujY2XZI9NHQ7c+3c02uBAXeIjYv4OcnJ0pNCZ4sA92CSsmbtSyHaHJATVUAir1q13e/BuaoCczoH7ruAjJLsjqariCOAqU8GEH+IIT4CT2JV00F8C3DvcHiTfo01UcW8uWLoe7hz3kdxkrIp6EaRMhuXPgRJciY8414D7CMDdEymquAfgPjc3Z8OAqwkGm91HXMe9JHAVGdg9OVCxb6kLwv+MswT+gZ+QsMEea1el5B/4SWG6ZLVNOavJFmKOR3Jw6hRKgPtCH/HPXmgTQDt+wjkp2oQRDFXcmXFfLra3esIpno/2NLZHH5kYbtCzNTZSI//AT0opH9ej4ynuW3qkA2+JHiN8JGRV3FfcR4jt2KO9LagKLALu7Fn4iIA7Z5waJ6HETxhFSCbOEx8Jqg/RR4xuFDpFSnrHOAJwj/uWZO1CbI/7FraIo0oO3Cta5hMfCYQkVtKcegLcd7lN5mcduFfGdgp6vmWzZ3s3S2OTExFL1ENxxJ+1GEeWBe6bvFU+xnbvpiuoy4ZjteSpcymbmjDLT3pyK/GRaJPER/wpA7hjD3gm6HRj7KMSuDP6gj2wS2BqVnIOH2HfisSySt89SmP7AuBOi/y57/u83fDNux4RhPkYcH9ElnG3H/JwgfsxJzxPQFGJ91QqqaI6wZmDTGaUqYSKsMw5LVS9nQxSbN5aXRcI5px5PlZotakGRuL4mYBKgDoBapR59qkZJQOYt6Zl30Emkm7eOs2LajDt9ThwGg1iBRyPSLFjgH860VhRM9K65tq0voMKteTRQkWbiu50mBGPeu/asNEWDqAWAF45869DjnHNMyJa4yAURwticoDbhRCH66Pa7VX7VCJrhuwcv0slXjJujAZonT2ZsBIt+RUN+ncOuNqwmBtnnj/Yg6DKenN//D4HcBIrYrGfnhOopTMgG4j2aH/3aOybqo4CoXIvorj5kroSWAf+m7UiORE5CbgXdO05lGE7ngP4BbAH3QtOlBdTNL7hUU2HXC4mHKjE6DnJ1Or7IlGdy9WxYsi8eaU9kgUSyEU2pyq7y9pFrXut+1OHrOnpu6zYMW7DkwW9VfEvue4sh632ljAPqQATyelSOvzqAMyBa1HFHeD+r0e/yd568MWWSS8lM3so3nzn3+6yE657djIigVTMhvUlu/aEH9sh7Uc9lI9a8rO5+VG7fue77K6RLwdQMm8HAdw7dgPct91tL7/lRKtpzlu6dlatYN943o/taev+vmsZmx61C/79Xfbzia+7ZMwsHSHT9py1r7az9/+oNdb+fev4s9477Z33naDgDmhHkuhjAu5nVF1DVdxvfbNdH4A7B4etq/ezm1/2Xdt/1f5/17rvKvTYp/78Cvtb8S7v1XQ0mnTR+If7HlhMMSoz7wC011v2NnT6e6iPzoGsTYynnZ25KeckSBzmaWcWqVusuEcZn8Amr3bAUBUNoswO3FPSxe3Z4eRr6LgfsE+jdayvk3+g1qFOJDqU0vgHflKU7rbGXjkLB3I64d2aovykKnCnKrPJbH66zvq7szbY15AQiAHcRc456wctgAlVD3FbVAD3KBXlK+YHLhiKO9e7/FQE7umKivvYeMFGhgNwDwdqJIVaVsDKHlCPbOKfF+0BWMQa2CSXLyYAlAM39hCrfOjmKNbMuNRVZjqZPQW4M0/NnGwiBxfmqGPrumwSxgGQ0EKLHpvwu9hjdDDIwe3TaOm6omwyOjUt2Sf2eirubS1FHR5VyXWk4ERoxbQVaeVVx0JpacUd4B6ql9gDP8nlLUmm8OxhE6qitP1jE++YCzO1gdm+0jl8CUu2HuC+3iuDUcYpVtwB7hx+sclcGC4VcF9REsle2uVPKubZyzYp+0jRYJUHgFJBFpiD1G+8QT4yPFAve9Q050Tqh48U51zSDps4cK/wET28i3wkVbK2lQD3lKnivsOstwty2joR0yEHF+MI5xvF9JJZe2vR2gBXDUGHWlVDJwzU1xBLaopVgTvfg03UKo+MWlfWUg0zAokkTp3AFolB7EEl0rkl1DEXklvVfAR2f+l4d5RsbNT3lkrgPg9wH8nZeATuaScOwyaaQyYhWc1HAhcPAJYEn/Toe3xEAnusXZ1StxNJiMgqD1iM89nOKg/xYay4h+RQOHPIJrGbI+xbDtydE6c37FvMhWOT1hZkdR/Z2A4oxSbjIw2yx9hIrZODNhW0P2ATxnrivoVPq7tCcoOepKnmIzG2t7e6PVi3WHF/3OaMDQ87SBRwxyUCcG9dATld2LcSfbtKHyEqzGvfIkkjVQc4JogjdCrM15W7OUikVMR21htbwDlAws6Bu++0iwkoAwmQRimwB+s0BO/PDrP5mRrZozK2T+RD4okx0+aiYklTk/uMCmqBnI5ngz2LvUvLuLjiru9z4B5j+5wq7pCDTitmat/Ku48Uch5DInD3JHDZIjGOsJSSXl2PmovbYzFwZ89KgHvalSPwEal6/C+I7Qvk4H7933+y0179URvYOfJ3HXDiLz8G3B+RZdzthzxc4H7YMc9RO7MedgAa4CnIu8VWb1rIYRMHBCuYBWI0mNJ5xWq0RiYCfqOKW7kHaf45zL97dZvKdklVW6rpAPfWrAP3WMENW4tAaWzBB0BSLeKlSn+dV5vVrm8pAT/uQVrjDQD3moTwTb8T9OejzjxgkHZ0KsJiVoeILrRyMzoQD5p8vkByTUrXQsWdbHmcU49ka95NACmddxxwz4BOGPVpTedeSSTwMyJ6q6/Vd0Z2fMYQmAmPzPaaLxeg9TlzwC12aqWC31gXKg8un0bSge/jmqKevJ9bfYwgJgME4EMFn8+lKu9a8CkRy3GNJGywB9/Bn/vvuHH5f56RZB3CvL+AtbgKsIez7fv1kxwo6l65Z54F5vOxvTP5+zr7QamkMQFswubPAQq70IkRSRMJouIzOGzEWg8fNtswbiPjeRuZKHhHAsC9vmTtAHcq7lF6RnN9zs4sTeMar/pFLVMYrJm5gtCJQHL50d+wI1ZWb1HfE48ezg/b2d8/x2687xtBVstslbLyJfvHrSfZv+x3ta3KPDxCT2zxm4nb7JKukxKbcFJ9fNOx9qYHBe4vsnRTztL1Dtyft+nF9qHDrrbV2Yd/LT/66632sm+/xLVe92m0wsyMDU8UbDI/Yx968g12Quc/VW3135N1HC0M2wU/P9t+O3OjtbWlpSFMNfFjJzxIxf3759j191zvcDAcgt/ytLfYR47/iDXVLeUv2JNroTL/3a6r7cvdb7a2lsjt7tzVPEixiux+4gCLQzDZfqSuBNw3pnRwHOp14D4+lvLDFjZR+zjs80FWaSLl4C3okYdt2hNwC4C72do1fiClYg1IjMAde1Bxxz94q+OHa0ubrWwtyk8A7s6PEQ5cVHlwe+n0Bh8JrfJdoVVeB26If2YgPszaYH8mOQCr4j7vTNsQb+UmXLLLJ6wqKhjlQk/iIxyaBNw7YEt3gqx0qk7z1LzHJ/Jqb8wxhxxAJ7+DPZhxd45kgGK0R3nf8rRl0fJ5lx7jvXKlH1KbG2tkj/5tWZuvBO46hAJ2/RCcy3nLbyhMlx+bCBRD+zkEmVR3sUkE7iNDDtz326fRamqLssfoJNVwOocduGMPgGK0hzgNaDVn32LP0vBlyEnM+56FTfizaBPXo88qySA29uZ8Yo+ZaZdLxCZx3M1l88J6hW4LtcGGivw6kkIdyIJ55YpD8KbOrM+4Q043mtObvTdW3F1GzWOm28RZ6hb6iCNsfGRwl9tjdMzBNTYpA/c6abgD3FPpeSVbIYKL0mMC7npe3RxaHm8Z8X+GttpYcV+/zhnT8ZFsAO777p11HxnPu+qNpKsA7m6TDMB9ASgJbbSySdlHYPHu7nK7MGKATQTcg01SoVWe/Zd2dLoOxZ8w6ZJdMb45GHGbJBwNoXouObgOKoolg2kce/iMu/vI3Pys7DHOHLKeRwfu2KS5ye3hlcTyd8SV833LzxPRR6i4b9yYsrVr09a/3VvMAe6yCcA9+AgVd+6fdmbfP5KMnNskAvewX3IZrA9+wn3HfQvgjo+0tKSXj+1U3CWN6J/7UGK7ZPSGkbVbBNxTdIGazc6EfWuS5ywqR0QfCUV2X7olsX1lWySMZL0bZI/NGxrcR+KMewDuaJ/jI7D2O99+3Lei/HDks6dHsCTg3h2k5mIciRV39i0lGytiO3ahSk1ySzruFZ1CiY/EWBL2LRI7MQE4iERuF/Eo6Lgviu1MO+AnLc3uIwD3pBM27Fn6HiW3QqkNaeJp37N4E6+wR2Vsp1W+thnFmGnZAx9hjAQfoeMpnssrY3vSxRP2LDhc5CPrveKOvwu4w5WyT6MhB+c2CYobKSegdBnh/x2xPQHugLKLP3WjXXLZN/fkHLNHP/MYcN+jZfq7fujhAveDnn6sQJ6DO6+WRqAT29kF3LMO4Fz6zWe/AYiA89haL4A568DatcnL+uueGPCDm5IDoW09Vlk1Qx401mMigL8DHFIhcskdAKNXngF5AFxm7nn558RZ66Lav/mcmpq0wKiCDBm1KHcndnkH4w76SzaWm7Ox/KwCCPdLhRhQzTVIPi0wvEdDsUH5OIG3rPMmyeA643MVMnH+XQBZ6cIXnKW+vbne2psaxCHAnDfEcc7aXuvB2weIEpvEmf5y632dADFJBK6BDgFs4kchr+AI7IdqvkYIBMJDxjUeokuh2q2EDXPoXl0XGV/G5+vV6p52tQDefLZzW4SOgJl5JVGwCWsX7TEbQDvJAar12IR18+eo6MSBIZnCAY8Ego8vkIQpyh5U9SFF5HO5fF3DzLytPWrM1j5rzOo2T9qIDo5515tOccCkZQ1gEhrzdGCIxEvhQCHgnnToisGagwqETgSSZ2w5yN6w4fN2cPvhDxl05ufydul/ftLOv/MC/16eMTovViEPRVtdyV7Qeq694cD3WEtD60PyfQL4jsK9dnn3adY98/vkZAQJ0xMA7uuvsVXLzbhvu9tOuaUCuIfx1lfue5699ckP71r+NHaPverW0+z3/X/QIQWgmC/M2MhY3iampm3zioPsPYd+1p606siHvI7T83n77G8/aZ+573wR5rS1OnAf6Gq0i064dPlW+Rmfcb/unuvCedQTOBzwrnj+lfaaJ7962Zb/5YzBuv985+32/ntOtoamKVvZmpLGejG0MlIREagqQwftG0AWDltdO2iBT9mmzSnbuCllQ70Z69ueEXDnAMyBCxviwVQI1OI44WA6mW8JrOU+GhFAiQ7zJVu7JmWbOgNw7/HvXLuqQQeVjrV18o+R0bx8fA7fr/E2cXwE4K5DtcjenJjMD3n+gDghJ+R0fpDbtcvnOfETyOmolOzqywggSmsbcrqQCJCO+4TLkJVjTGDODodugIn7iM93bxCrMaRbJclRIQcHYzZvdHeHx/Max4hL3daStvbWlDVmfX8hqRHtEYEi6yX4mKLt0g+NO3aYrVyVsk2b0tbcBHDPWN+2jIC7bELFPVwqs+3ScY8jkbHLIhkH93b8EEKVPNzUmRIo4XdgUB4eSdv++wTgni7q0Dg2nodjTi3X2awZB38Oj9Eenv8JZHFhtjPuW9wrIJFDKY8BPoJdsMdAd6Mq7i41mE/sITm4YJO4gB6fyz7iz1fYt1IpWw+rfGdRraS93W6TjethlW+0lW1wleRF9KRWecbF6lPyj/ZWT6pzL3qG1OkU5j3CQvkzXxLhIT4yMgJZVVo+kp+ot/5tGbXKCyTiIzWujKJq4rj7ySwLGKsP0UeCfyQ2SXkb88bOlAHcu7sdYGUb6sUoL+A+mpefSMcdP0yVfQSwXPYRLZiDUTogknOQP+vEEWyiEQO4ASJw78paumHaammVb5gJQNaTxS4Ht4yPBHClcxDnGBGIleQnapUnbk2kpX+OTWaLszY0nrfxXJhxTzlgX9ma1ty4/IOkhkYvPHFSuW9pPG6uJP4EbNLQ4HvWunUAd8hBM+q6830rH/MimqOWTUgKhTOf/zOOfvi+lbxSbo+NnV7gxCbsWwlwX5H+vxLbsYmAe1ejjY06OR1+QjmYfUvkoJNuEzo7knNYrLYHeywX28UD0e1ycNgEVnnsMTThqh68qLjjH9ikvg57eDeCumqkpVfRxaj2fO+uiICXOMK+lSrVJftWjCNKyofYzvMocjqAe4WPKB5W8ZGmxpISZ8SSXYNuD4B7tdge9y0SpwD3FY0BD8TLj4ohgdskNOBKmg7/YO+Cc2FxbJ8rzQm4a8Y9nN1IQupekOOsOBdX7ls81z5qkrKaWiQMi/KT+Vnftwb6XTEGH2nIlGQTSBxD865lM75n/W+J7QlwHx2btDe85TL70Z2/ekiHyd398GPA/RFbymU/6OEC9y1POkZAyTPrzD36zDN/AAAnUGk+u7FO4FPyaAXYzJ3x3FngHfCpAjvtLWaueR40h6n2pgDyLl3GTDdgFW125RGpsjKrHYCxg+u05WccuInEjj+rd8I3WtABrLDUr1zhDPLMvwOKw8SWJ5mD5nFsY3cwH6TGguwdwF0bWKnkBG25Wf2uz3fXSMKMCrn/GQz4dQkfAAcRkgIAYxG5wThPNRmwmZ8RSKXiz3JGrXAAK0CbxAb656tbMvrewYmC1i9Wvn3u3rvZuG7sEhMkJCMAsVTdWXfuu7KiDUjmmvRdgR0/VsPrYbYPpIKAeE+uRAk+l2pjLbhm7whg3bGHa7GPh+QGv8Ofs57YkWvA5tiErgGq6RMFJ8OLNokz/dyHE/yZngmtU6ioY2d/+fy7bDIVgbszaAHkGVfofNakbThh3DKPm1K7E28m7uHXobWPljWASWw/rpS/WSAH5xw5trPfNWuRfaINjfmoufE19sa9PmPPedw/WEPtUnbxxQ7J8aRvos8+eveH7apfXp1UGFLMeQLcVxOkii4Z0212VMtp9r4jPmibW/feI1CL/Nu9E3fYF3rfZIPzOyqqV/68HNJ0nL3xwYD7zQ7cUwT38JwR2F+06XR77xEfsL3b99mja5ktzthvRu6w9//XWfbrP3fZ3CzM3w5K8vkZGxnJCbhjj0zdCvvAUz9rz1r70mXn9SvXknUcme2zzz3wYfv0T67y4A7xT0tabdl7CtyvvefapAXbKz5+YH37EW+z8448tyqhYLVNtjCfsx9032CfuOdtVqydtFVtaQEWHSogY6SOy4ErAe6h0AX/RsoP8tu3R+Cets2bU7ZLwL0hAe6pRtqA3fdoK4+gRKRR0SvCmTdRQ67oEaTizmGLVvnu3pJ19zpw58DVsabOhkfysgl7Bl2+kEFFH6kTYVGo4oaxeeHS0IoeyYUA7vgIlRixQXdWAPf+THIAlhxRqHoiYQTztYB7BGvBx9VBG+bPBdxrUpovdP3dovTCe7toC6+1fTc32tbNWelTD03mbGp6NjYU+WGrLW2NmbTITKnGakyBg7jGePylfdUcIGEPgPuqVWklU1Y01VqvgHuDzaUrgHuo4IicbpxWzYVPSDQBNiGJE1+0i2MPAfe82wTgDkgkuZUGuA/nBNzxEZIpzCFjEyruTuhV7vZ3IF3uvvD2ercHVXABd2liA9wbleAScBfxVj65LsDV+ITbJLSK6O8ipIr2UO4mnZZN1q0vyibMuPcF4L5hbca2bm60doD7ZM6GJvMC7uzvABHswZv45TKotJUHH6loN47jd7t2uk1GRjy5tXlzWjPugMTBgVoHiI056bhrVI5qIiARVnl/3PypSnwkApOyTUjmAhI7AO50wfTCi1BvW/fxw3yMIzl03PFDdaV4HIGgbbGPCNAFmwROQoG9aBN8EpvU19aGNuBGB+4ipwuJJwjtptwePCdVfYRESpBoxE8yzCFvQKKvKN17QEl+Ih18pNFmS7OyyRgsjMEPVzS5PVpWpLVnKZlCvJSPlDcZcQbx6M2XfQTgTjIF4I49FgB3Ku7BR6i4iwwtAveq+1ZU3fC/xB74CeuofasSuDenl43t2FK9TtFPgqvsaWwfh5xuQcU9b0gN8nI5OPzEeUkqbaJeKtnDgfZysR2bUMjARzaub3AfmcoLuIsUl2crxJEGgHu0SVHgcdEAACAASURBVPCRcmdKIKdMmYD7DvatLpN/YJNUqdZtsi1jaebbq8R2bILfV76in9DAruRWeNGZsYkuCID7kCccdxfb8RMH7oDwZfYtl2EIsshmhWkH7vhJtdhOq3xtc07A3R9g30OxBwmVxT5SGdt1vqUwB3DfWJSfUHFn3xroSymGEEsE3MO+FX3k/2PvzX4sS7Prvn3ufG9MOWdE5FBDZlVXUzAgWxCn7ma32qYpPdiGYQGG/ShAgAzDf4Uf/OAnP8vQix5s2BYNN2A9yDBNgQRIQiQlmlSLaIliVWbM83iHuMMxfmvvfe7NrKzuriIpd0MRjcssRmbcOOfsu7/vW3uvvRbA/adpb6+A+7/8k237W//Vf29/9P1P34zyn+H/uwXuf4aH92P+6FcF7v/Oz39XG77bfKHE7qCPTnJWx1Atv7vcrpTS06oN0M6/0c8geBQ2Xv5+3pHPQoALwfk8NsCW+WjswRK4u295U7/DrdZ8bhtKO4tceqPzODQ/A0U/igMAVICiAH7MamvOPulyUWjkvTTfOZ1pbl9U+hDmU1FCyuv+9643Uop6Dejm+ch3vY14nl+X06S8kw4AVje5LL3DL+5eJcOiQ4sftHhOzOnzfl784Nlx7SkaxYbgdnH5fL04kF0vfhez8Lx4X1HREQ+MZwxF32Pov4vr5e8oFoglEbT5FJDjPokHL97Lq8hmy6FtwL9LBX3RlnT97sFOQSCvi445hQrAuIsJuqWOq9OnjZ5/oHObSMYF1+TPt1FZzmlEYsEGUAQ+6RC4gAwd98ffObfWs0tRZ+le6ZzLvWIHh/DLCsDJu2zcWNLqssJaUe0A7tDCdrw7xqb1ZIM5uI7tbnXtZ5a/bf/lX/7P7ec2f8HutR9ap9GtNg+U48+GZ/aD4x/Yr37/V+1//L2/a5fDCytDBZA/OWzxu+7fhyqNAq0D993t0p6s3bf/5ht/x/7D5/+pPW6/sG59ufIxJwtvpgM7mezYnwx+x3799O/Z96//cfiWx/hCnJoQY6Hj/qOA+3/xvf/I6Y0t1MJ8Q1V399ysXa7Y3/4rf9v+5l/6m/bx/a/ZSmul8qaXe8JkYDuXO/a7u79t/3Dv79lO69crimvS6QTchyPF46o/Ujx4BlDwvrH5bfsb63/Lvr70TVupP7RWbf4cEX3rz85sZ/QD++3zf2D/5/7ftT95fSlQwuZOTATct7u2u9Wz/+6v/ZCOe6rK/8Hfj4K85yvXobgUZs/Wntl//bN/x/7jr/8Ne77ygWzrUoyOJzucXtvxzbb905N/bH//X/0P9icX39dhlkPs3dVC3f8o+ynXncw45xerEU43sfDO3qstF2ijmwGYQ5wOxWxR5fF1lo+wt0loygBIeC12DB1pxcExdBtSPQ1aLsJLCLVlx48Zd+IBVT5pgYzTcE7jYCNxpBUKaH6deu/ojlaJGqLQrAt0Q8mR4yPPD2KCjzsH4IOgyjcoQISAGAkJSOQQDHCvcn9hcc6YiMFTQ6wpuolPSwF3Dly1WUMH4JfPu3Y+Gtpp34G7wOCUXPd49LrOnvKz3vx/iSyS0QBV/vVWoe4Vs6nEBKo8wluA92ltrHgAsrJ4IXG6c6e957VWp8qICUWhrCYgTpdCWBw6OahClae4JeBen6q7e3aJKBbjO4WomqxbK8temvF1y1kXonzrQxV2ljEDzxwyL/Cj5l43TPHY3e4Zeh0pfJgex+7j7t3EFPbS5zjUrBZzRPdZuK0Z6xZz3sSDtevJw44OwKLK9/vyqJYVqEbIPFcpqEBZnceEKeLkFzuThM8dL3XcXxd2dubxADz0L9uKx/FBU6BE61ZjWrFAWLME3CV8mGyHzBHPnWqmOgTEiAn3k0yFbrupHNGMe+wjdNyJBxWCzBGAuzyvvyBHtD8Bwq88Hrwe4/RAx73R0D7CC6p8+rhnIQAKMPHgc5JfXtv4/LpFTOi4Ew9eAHf2ETruL59R3OrZpBgrR/BxV47MoMoXigkd9x+6bgXrB3qyWClbaNYA5gqxepQjrzoSp6OQgjhdjqxI+JCYXESOxOf1zXUrhQn93qBlExPvuHuevIgZd3zc/6L39rOYcScmBZ1u8mrs8aDoyJnn7XXrx93bAe7kyLP1dpUjMFaDmKJ43Fnj+f7wdYv84LOH/gM5QnGDeLCPFLOm7aIq/1m32kfetbdTVJnnSHy22LeicJoHZlHlER59Zl9qbydPlroLOVKxqaIAPDeqsOFN5MgX7O3YGWrd6ridIXlCsZW9hFz5cXKkLnFQCsC4ufg+crBXaA8hTzr4uMe6lfvIT9ve/saM+4+JFW//2U/QE/iqwP3nv/3LXiGXh3bNbcbCY923P7OHK217uNoRbVpd+ACgANoEiaMJwm/eQXVauFPksoOs+ep4Xt5hdls2F0orBaLpIku1Pajmmj8Pizg/BHOd3gEGNKZPOvPhzEwDltXFRtytjmCNg1Z1lms1dYWxHxP1Ovzjl1rYtDUkpuZdAcCivx/gU17mwQCg+wwAheouuxgz0ckBmxLLCOpk2sUhsMc1Rh1AJy7Z+lQ6Pf5MVNQQw8Et7AD+2YnmZ73r7OJ6fAGOH6617dFqx4UAtfh6MYGig48h+L17wcPHAdxvvSbFe3nKxzmHayQehxcj77iHuB7xgHnA+3C/VIqr7judmKDa+/dciM7HIKZiSvD86PATD4oMxAONgqqwUxSy5yMmzEbKjg9qvrr8LrynZ1n6TDxx4z34nBKT+79wag++eWq1JxeiO0F70jiGgHuhmT4AXx3hoLrqyj4v9SZTM4757k3NTC0ezyjo8jo7bdvOds9Oz+qyWqljEcWBmkLMuLDLy1KH4NzcA1ep6ycxGx5LdaCcA/f79zhseadkcXM/G/btbDjQOAqVfvyHV1c5PBYSTqnVXQ08vWNVGgpqBocObe4XdC0K294p7OmGi3wV04btvO4JKOo+pDw7sVmdLhh+4aVdn3lVPjufMSTqBQ82d1nI+Cwn6rFP3yvsyftmRwjYvEakbC5g078ZKSYUb5wCDajyOUs2zHrNYwJI5Nk5HXy+oPJJB+gRD2y0EB9DRffeas12trt6jWdTP6i0h1YwhzgrtLnjowydrvrSASK6iw3mhKPtKku0mAt+WooSCcXxkM39WddesLn3SiMm58OBwAEHADqpAEXiQiywVcvDvLrjVTycIkpcdnb9sAVVPmPCTDjxOL/wz5bs4BDxqfu/IybY30jDOGjkaRKurmglvsXnsbSHAOn3CvniLorT5Yx75giMHOIBcCceHNSaTbQ4+L53q4lJBRTnTV87pbu3i7/vPEegyu8wr7/Xru5DwD3spYhHUuWrmAiIhuMD8UjfIHPg7oJVpe0DgLCDm3nHnbhc3gwVk+ubseJBXAAjzIpCNa8jpocVlShKWfjwPEngNRjifV7Y1g704VI+7ksdPKo9R7CDkzpz+8a94CnsXnuO0HnPLpv7hgeraOpsDuFS1t5maU/IkfcckCG8dRridALujano5cy4Ew9eUNGXe3Tey8h1X4+VIwEgMk+y9iEdgF0HPqxZ5EnmyPWgsEYXcIWAmOeIzyH7urWYI9Ix4VYoGGeORE7Kj/wpc96+ZrF2JXC/f6eueLBuMWbFusWP57pFvhATjdWF57WvW76HZI4cHhEPuoqFZlOJSf8y7OAOWgKIsoNrTjU7zcDZ9ZnniIQP2dM09Rfx0P0UVtIShEWGnS1ChO8X9njThenIE8TpErinrzPrr8fEC468YBuwZpEn7CHKkXesW3TPFZM9sw10J1DjbzSqmFhz5Gtw88b95mc+u0ueQCH+XI7wDWLSmI9hUOBxkTWfcd/bCuCuHOmp8ERMLkejKke63ULrluzg6h4TrwplrrvFjteb3fGH/GAvaTVdxfzRvUK2Y4D3AaryrL+oytNNhX059HgA3DWCmHmtB8V67/uIRnKi4p85wudDM+6vnCpPjqAqf7u3kye3e/vt3v75vf0WuP8EgfCvcilfFbj/0nd/xQVlAhgzt0T3FzCX31zDu73XEl2af6vZaWahEWCTtZAfvKmyAxQBiKksCfAF8ALCZFc2mQmEQUmHMp7z7O59Xnc6PoJko6neC1DMv0l/cDYDt0lzqzMXZfMOM9elrm3HgTTXyuGNa0DwjO4tAPWif+P0/07TqeIBukWjr7utGmwAzaKHwivgH+o/1+TjAi5i55R6B605h+/U9pzjnuo6NLsdYFlWs7LbcwVTp4p7JzyLEUnuTFV5npUfpP0aU8ROtFpZyqAv4OJ1SUPnmnzu3U9f8iNN4b1WXc+GGFLwQOWdoo1+Rtfj3vW8ZFczmohiC0NgSY4ArvjuxQHXM1gs6OSsPAWUZDeo+x+2byqI1GsC7YB3/i4LBTlPxs/yb3g+0O6vBqjxu42eaOe/eGYPv3lq9aeXdiTgfq2DB58RxF5WenTROKTMRIFT/y06dBV5Vhwrx4wHRw4SGQvMA/A5wH2rZ6enDavHAbjGJloWXpWPTjUiQxXwzBN1mi9zYI2kBrADSlCy3pPITGl3llv28r2ePd1oCSCeD/rKQQAJeQUgWVt1H2EXZ/b7cAq1cxT9c+rVbroE29uFwCIK9rxs1rDd1z11fBqdoTU6AysA7vJVhpbtBy7R6aD1hyChn+qiGReURIoWiNBsPi/syXOvyjtwb2ie2i1jKMgA3EdSlSYmdEOJBwJiBSCxPvV4xL3osYUoN/EAuGMPxQulcQ6Od1druoedra7dLAJ3CXg5jZmYqCq/UAjIbqIQBbS9FGQPcSRiIuC+ZXa4b/byva5eAPfzwaAC7nTC6aRmTFx4Njq8OSMea0aOHxGTXYD7jnfcMyaHe96BuwC4d+gucACGcg+LBq/tUiwIAfc0jq5ASapmu3Aa9/cQIaznvrkLlEhVvuMz7rKD8xwhb1VUbRIPjwkgk/lO4gJApGCUhdvFmADciQfAPe2IBNzVcW8LIAokNiYBFKO7ex4d9+zAZXsyebkxIcO3YQykqvjerncTRZV/r6cD/dXNUDlCx53nCVB04G4qDgHeGDlQAznuo2BsagG4D7GD28HqiJlGF8MDuMPkwKd6VkwUEyy7iAevBO6acU9QMn9K85yM+U5YDOQHMVHHvVKVd3VmPv8AxdPrga6Noiq5QUyWuA/WLWjMFGYDJOqTFmuWlpRyniMsNxkTz5Ge4Vud61ZqF+ChrI67PluL61YUt96xbq2jYE7nuO0Fxz2YQo87ypF79+pVjoxuZooJeaEcWTFZDeYISOa7pGSrPHFQcnTkxUa6iu4qABhta906PmxZPXLEGlPFgzPGVRS3WH/VTXx73UptE61dAdyfO3BPIbReq+WCVe937ejSc2QwnrjAKlauS54jAHfsFZQjGpGpSApvrFsA91y31hlf2XCqfK5bAHcvnN54joSAmPQT6Lgv5khSIhYKKcRMwD00JgTcEae7qvm69b4XnthLLocjxYN1qwebY9VdJ9xOK7r5b69bMmSgWDTPEexVicfD+1btI7KDo5jSHmqkQD7uozlw1z4i1kJsILH/umhgrFszzxH2kgq4vzaNLRATt4O73dtv9/bbvf1de/stcP8qaPkn6Ge+KnD/7i//dYE+5skRfaMbC9gDGLtSeswgx6y2urkCyt4Zzq5uUrBZpwGlTp8vBWoB/gAwga/hONTI3bubv+PliufeJXEV9ZkAIR3uVDv3ggJg0f+dU73nXuoAupwlZ29Iej7vQfEAMEnXFtANSGRun6ID/z/3ru8hgEaRQarwLrzmCvJ+2OX+ALoSfIP+Gx33PP/wHFSEaNVD2M793gWCgy7Oe1HA4H15L0C7mAUA+ziNMd/Ni9gIGKeIXsy7SwyvUVcH29X/ZzYKij7XmB7wzgRwET2umeeSz5xroDjBi/sEnHMd/D1x07VoPt8LDFyLaO8UcLCpC4G51BDQGXwhJlyDhF4Q8OP5RYdelm4xO4/WATHhK58/DArm5nk/roXvS6EfSxBpBLhA4aNvXNjjb59b49mlHV5c6yW2bZ1DVmF3lmq2tsQpfmbTGjra3imXPUmAREBJuNLY/pHZ1h4z+xyAUbU2Oz92r+3Tk4bVoQBDp6NbTCFkUujgeEnHR53WxUNw2OAktTW6ltBymZ1nZnIXGvA23dumZiyfPW3ZeX+gFwU0Dlsc2AEWCG+12qlTPlcA57k5kyLmdws6aYXtbBe2u1PYhlRVue+G7W33RJ/loNVoM88HcHd7Gw6NHOYlYJMgsSo3OAjyTqIfugAWzLxiB3YUXq+Tm4Z98mJJBy6AO/G4GI5cbLBOkatQPDhAugBPoKpgQBCLyk2rdKC3hWDgXiGfWOIh4C4f4Z7dzCY+09cdVn6xAu7nHPgX4iGgEyg+ZjETuHOA5X2Jieh022YH+6Z4vPywa12Ae8QEwSJigiWWYnLH2S5xDq0oqR4LXyv8VdreLiCxpkP0JvPCG6UdHXQVE+zgFJPW0J8LRYuJg3a6cOKoqNiQiC0O3N4Yqz7TDxHCelra8gp0UwelAHcKKeuPm4rH0fm1jUsX6mw2I0d6hdWbfA5cFClzRPcVtOxwTlTHnZgcnnpXlGc3GeK13bWDHWYsPUdgc0jUrSwUD3JkTF0w5oF9mXt3jgAs0qN6H+C+4+J0Lz/sKCbXo6FigtYK8SAuAERmXikOKSZ8lqIo9LkcYQxiSNEM9kZhd+54jix1a8oPYjKzseJBVzR9uhGtJE/6fWfTCCS+I0cyT1p14uHMgT4+7iimn6Aq7zkCcCcmJ1eMFhR69drExIuOOaPv4iaxbgVA0rIS39va9xzxz3LY6L3uKSZQ5RUP4hLL03g0j0mOyngx4N05wufAVeVZVz1HiMmTjbby5N59nFsQQhsYwJ2Y8Hhy3ao3FtYteTL7Rzn308yRE4D7dqHREeKxsTGzwVVb8Tg+aike5InVpooJRWCKDxQdx3TV9dl6d0xy3cJrmng8wg6O4uYWWi4A9yUB3qPYRwTc675uEY+1nrMhpgVFA88RCaMs5IjEwDhPXMe6tV/Y44eeI616I7y2e2atocekfRPCh+66cHmGcvY7ciS1DXIKA9Zde54jPAPiMbiuKT/IEwpPxIPCaa5brNnEBDCc65br5niuVPFg/YpikXJkh467r1sP7lMk8BwRcM91i3gA3IfO5CAmlXewz2HMaf9vrVsSVHzq5ytZDW4V9nIBuN/u7bd7O4W+273983v7LXD/CQLhX+VSvipw/w9+5a97F3wwsXMAbachujIATfPpMcfOusu8twDe2JXH6bpzqACU0kHNeSzAM8CKYgDg+P5yS11TZqihfItOFzTuh6tOw+dnHSx7x5i/B8j6dczV2N2CzLv9bu3mHd1Fz3bU4SkKyBatjuhdvZpNp5sPIObfM1PP+xxf3YgFkHPj3E9+ASp5Afp9BNBn3plVR3AvqeP577lPqbG3GzpYAor5uV4AfLEEJi68RseIooHm8ttQxH1mnPPg1cht2XgOxMRV/T0ei/P7Ut4PwO6q/s5UkBJ8WO6xZQLaiQkb9P0Vn49H1f3k2u+d66LCTryICQyLm6k/Z79fB2/dljMj+J4DbLdrQwRPowxiTtSq+Xh5tvcnuhefsfdrIyaA90ULvowJHXg+K3wpJkvtoFQWur+MyeNvXdjGdy6s8ezKDi6u7OCcjrvTZDvMIS/V9KKLOeHAxQgABxTNOnMI86ilj/sewH3fgbsDh9IujjrySD07acyFX0S7d6okXWoBdw5xIcDib5v/d65zQBzu3uVQ6gcoAfcduiBN++hF1549a9n59cDOr6DKO3DnkOvK3yalfOkkaNbfD1x8uQp/nJPMfXQBJHs7NR1+uQ84+/s7Pdvb6fkBuDm0ooFyss9mux9yaQh1Vx7VbyxEfvASWJjSPUd0ifkxi04ZowNNgUQOwVejoR0A3AdDp2XiWdvzeCx1CpsUM8VEh91wt8ruf35vPPJ4vN4zecsSkzsrhe2/6knZWMAdwaru0JtUFNUAV1A1E7hHd/1zgk9xlATAbq4XtrG+ANwPTPF4+aLjwP16qLjIT5YZdxwLEKxaCzZ4zBrPD8DzM2sKb+3vEJMA7huAktKODzuKxyUdd2LSGkrdmXgw6sLhlzlL2cFBlV1kEARghP7rdFuzhwgfbpZ6VgIlO4U9fgBwXxJwJx4H51c2mU0VEw7jd5frikmtwcEbx3n3o45mnHeb+WzF9wDur/cKwyk2Cx6TAarGXYntpTiSgHt8fsgPsTkWgfuCKnAlihYxwR6ImJAndNyZFa4XDfvoZUdxuRp6PBAQE3CfuIUP8YAqn0J65E7mSI4oZTMZv2nisbsFcOezNbNeD/0Ez5GydOBOV1TCg+bjF1eXpcQrF33c52kyzxEemoC7BPwQHaObjEZAXTlCTLDM2we4X/at1vCCI7lxj4JjrxY54i1jFU4k7ubxUN7zPezgArgDXLVu8dxedbVuCbinqFsUrdRxj5jIriteX5Qj/C5mm3lvilZZcHzypK14IO6ndet6qL1dwL0eom5rbhmeDLz8U79SwqvztQvgTkyY2VbBcQObtJbikcC9SY7UfC1nb4HyTzGFvJSWRtjB+RNKnlOp50R3G1YGYlWovYtxsVNYr9OyTzTj3tMewl7SH4+1Zkn5m31kuaa8R5WHPMl4JHAnLuQNMaHjTiGFgspDZtwB7rW6io3kiYA7MQG4x7oFtZyYSPgw9pFknuVuMjeYDOAeOULHnZj0+zXF46MXDtyJCRojPBtiwlgMOcLYUbWPBGiPCYn5PkKRYBo5Iqq874cPHpjtMRaz0xNIz3Ur9xEKYhqNufoROUJoNN40zxEKT6xbxMQ77ksqMtzu7bd7++3e/u69/Ra4fxW0/BP0M18VuH/ru7+ijmrad0mkLujoKf6W9Hh1iQMANuTF7rPZVT01xW3SN5sZ8LaLzgEumJ1HITyVZyWyttSSLRoHLAoBuo7oaAPwUHLnz+wqu52aC9Glr7qE7druM09Xn7la3s8F2YrwCnevep/RdyszUdNnM4Ek3h/QSRc7/c5dDd6BK1Ru30gXjgPJAFugyXNPUsBv+kw9wFZFiBCvy8MsXei0mlvG6qzXFJ3fRwLc/51r8hl9B/TcHzHh+rLLLeV4CiH4tzO/Dj0trzEKDRGWUDItfL6/09AzpJDC89IRpzTFinjw3NOyL//kOfB9xgP48u/P7JICxWAcIwE+Py8QHp7tKP4D8tN+j2dETNErkOhdnK6dBp6Wg3Karu7Zx8RdJM9ZFTN78I1ze/jtM824H5z3bf/Mgbs67tG5WkOIB9ps+OGmGJDslCJ/E7jTcX+9X6g7BpDjAIxljJRnT+qVyBMdHy4ZIJeibtWMe56y1Pnxr8X/unfPF2DAAqJrvO7Qcf+ga88327K64jUcT3S4EkMCj2oExJoB2uN9NTmRI9Xx2eTX0oFRx33bxWsQegK47zIbvtWxZntozfbAao1xJcibM6903Be9d+fXH08r5pYduJttPHGhMsDVdNKwT1727Osve6JoEpPzvgN3XnQRiUevAwh1PnF28kXHj467GBBYLQZwp8O7tORAbm0lVeU7Ni4n1mTGsjP0sOLyEJZd7lG9EIAUdHgjJnhMuwo3MaEbTjz2980+/gCVaafKn105C0JzreiBhPAhMcnGW9LKeXtnlgQBI+Kyt+PxWBSnO9zv2M52Rx134kFcHLhje+mdK9kRxbNZpP5Xq262xadmD0LBGuCuz9aO2frDjuKxvt60g7O+HZxdSxuAeEBhvgPFfKlmjeZCjgSFQPcUHfdF4A4oOTjxeMh5gY77644d7rbdeqyHIhr+Dl54SuXvFKerkmIhJos5AlVewG3TbDd83GUH90FHcaGLSI70RzeGjzAxAYzcWXYKsQpbb+WI4rGQI3Q2d7bouBam8ZVNZn9rovwTk9LGike9OapyhE47MRFwV+LNDwDz609VZfaeyJHNmHHfMTs7qyke5AnryP45NGAH7gBccoOYrPbS6973q6phmW6e7G8B3BMk8qEjJhvrheKxv9XRtaY4nSj37LNp2ZVU+QoZzmeo53nvd/b4secIn/1ct1DKZt16cK9erVvsW8SDvNK6BS0b4D7vuer9MhaLcRFw3zJ13KGBs271rxnD6NjxYdPXrQ4CjgB3xsOCKXTpwFQxWShuvZkj3hoHuFNsBLiTHxRTlgDuL3uacyc/2EcA7rlueY64QNvc6z76FJGbYm4FcPeOeyFmykMKHusw4FCV78jLveA+6LgzhhFnJdYrORYsiNNVqP5z9+QihpkjAHdiAlWeePCCMUKOkCsC6TQPur6PQPsnHimZkPvIYiz4b9f88Bzp4OMe4nTkB3kyGs20bjXa5AjFLTNGUFQEjvX3C2OiG3fVy41wpwC457pFEYWYCLjf7u3VPn+7t4djwe3err39Frj/BIHwr3IpXxW4/9wv/bKAUAhTi9bsqvHQ9rwzmoJnfF/06PHMVtpQ4FvqaCdlGlDFCYNNGYAJMHNKN2rrJgsv5qj5Z+mzvhJUaIAooB0QjaIrgJdOuoNIp7Tzc3SpeR/Aux8uvIO7FMD9WvPx3nHnd2iWU8AXUOvXQsEh6db8O6fqxXw5istJPw4veLr6AOcE+67e7iA7wTfz2Pm7Wsxmh+0dgJWCh2+KXuyA9s79OA1/qu723ZWWrk3vd+Nbao4OQFPn2cuCr00nvXARuCmde1ew59msdVuyiOO6+F5au3E/uncxFNymjyIFvwurO56llOYLZyfQ3YcFkG4BdNMpQozHU/eeX257Nz+84s/6CP65lZxmFxcU4j1m3NMkbO1cvNBFC31+nZcUy0WBnwT1G+XZ0AGYzmn2PL/8mXu/cGp3v3li9uTC9k/7tn/qqtz4U0MlhHK7usx9+c/zlQelBO1JbwSY7COOtMeMe2Ebj/11cUrHp2PnZ3Vr9wbW6g1EYcXljjnk/mWp7i7z7s4rzk7DHCve3wAAIABJREFUXDlZzySECQHuG6jK33Wl8e0Qp/v4vZ4932jb2ZXPvA6nCDC5wjjeqKs06Bpx1qko2Oln+iaA0EFOivWFPX9W2POnIIymbb9u29ZW21qdgV61AFc8Ez9slUYnUqrS1Rk4XHfzgYUgGodADlwJ3On4zCYN+/pHXfv6Rw7cicd5f6R4qJu4xH14t96VpIOmOcclfqhfAO7b+8QEETWPh4D7DvTZjs3KieLR7IxsjM4DwH3AAbhU5931kKJTTfFGQMtP917w4HPIPbjyLId/4rG3V9jX3uvKNoaZY+LBSwJMhYMX4kFcCLmydSEmWeDLqPC7eD7EZDbxeDx/VrP9vbZtb7Xt/KKoYkIxw4F7xOQCSrDPuc+vPoKR1YIQewK4ExOAe9KZNx617ZOPera53vQcORsYopnEpNFy7QByhLl9Vy72mKjLv1CkXATu23uFHZ5EjqwXNh41bX+7bYf7LcWj3Ruqm0w86PYJlFyWKsR8Pkfmd+VM50Iz7hkTgStU5cuGkSNfe961i+HQTq8GAlca9SBHun4vgKuMSY6PvFWz0ZOUWFzYET24V1NMlpfrtvW6ozwpixvFpJHgyhywq+POZyty5ItiggAXwF05EsCdz8A5wD1yRMD9rG9H57BfWLdc/4EiBJ7bypH4EIWmW1VsZN1aBO7kCV+A9o1HsG1gc7R1n7luEQ/WLSl/cx+oymeOROLNc8SzhOEtnt9jijRPSmu2S1H+icmzRx3FBHE6z5G+TSjE1kprNDwe5AiATBgtWUEBsBcJJPw3BUDmzi/P5zlyfdW0rddtOzxsWKsztBb6CQHcKQoBEOnwQgfnQn/UugVwZ81K4E5Mlrst++SjrtT+fR/pa79CCJSYEA80FACvP3TdSuB+5Uwh8uThA8+TZr1u+8Rku2311kh5Um+Nfd2auVMBMbkZvLVu1X3sI9ctjTugUwNwj3ULFX60Uq4v6/bxe137+HnXpjYRcJeqfKx9XfbEJZ91D8zs61Ywtt6OB4XpzJFu29esx49q1T4yHM0Uj1Y7CqcAdzkWOHj/UTmitTmAOznC5yTXLSwTWbdWVosv3tuXOEvc7u23e/u/vXv7LXD/Kmj5J+hnvipw/8u/+O+r4+mU75pdDaeid/O12oOi3ag8wd2uzLvWdFNRAQd8ad5d4nBOgWejd991p5z7nPOsAqXyFEcdPr2723UBUQAr78V/UyxQ97rlNHyAMj8HCAQM8KeLoiF853/HoS/p3VxDitj5HJdT76GkA/wAmtC3+QKscq2LYnsJtAXqBTQdMPKe/gxcQV3AWSrwNWuGwBzPE9AJ8IVFQDEkO/265qC853wZv18z5YXP2/P8+V1cE5tpzqEnqAZ08zspmKTqOqCbTjoxSds70dzDok/vt9Dl5oCjIsmNe62n53xat3E/WVjQ+6j77zPuKL7z9ypmWGEAd4op3LeeQ91ZAcSF+/ZnELP64SOf9kZJmec6iQc0eC8YITBowTzwz1QeWpwaXtj9b5za/V86tWLzwg44cJ0Arhy4t9qFH7hWfHNPO6IE7jqkaAZ3/tpHZG3PO+6iTwPcz1oCiRVwX3LgzoErgTsHYOajF0EJ6FNgK+Z8/foLu3ffD1x37pXqLmxvl7a21LKPn/fsvcdtHYBPrvs2ArjrdB4gcanwjnsAO2msRTVCn60FSOrAvRRYfPa0Zs+eIYAEcEfFvG3NLl1RVI1hWviT8QOwH+qrosaiTpJAotOyNfpBx53ZRDrux969mk3qAu1ff0lX9EYxOb++0eGXmNA1p5giATE9DwepKfiuWGRc6LgjTsds+B4q2x4TB+4d29/uGPZxLTq8C8AdoEIxhYOwv7l3EdUpk+J0EIJLXy/4LDFfyWGeERaKKeq4P+/aR8961u2UFXBXXaaWwN0/X05A8AuXKGVlnZYx8d+HrRlgB10EiinPntXsEOD+quPAvdtXTNy7jpGQeUyUK7HXZFMx3A1DHcsPwOq4PzGDak48iL+A+8sA7id9OzgdaI0kJnTZyQ9AidvBuSjVu2ISBAnNuBMTgHuOGCBOByBx4D60Np7h9YmNF4B7/+ot4K7KCaDkzRzhaWErRI5sPOUePCYAd0A7cWH8gjy5Ho8VV+KiAgRd0fY8Jj4+ktop7lmd5Q+YGerubZV2/36hPMHHHdBOTMrajfKEbmLmCMA9O+5Z1KjiEd/I7riAe2OeIyoUhGI6HXfyRMD9hI47qvKeI52uFy4QREsF/MWC49vrFlUj1ixyhOh5TAqtWRVwX/KCowopAdzJkT50ZrXCs+A4zxG9W+QIvxPgTkzQ2aBLzbr17GFH69YcuPM78GlP4F6owMVnjQKLCuIxCqZ7qtYtz5Fj1t8tZzX4ulWz/lXLtl+17fCgIZBIjqANwL0KuAcrBeD+hetWUFZU3EaIEOD+OIpp2FF1mwKJgEXfRxy4Z0zIET6TFIV+aI7EOIPE6WLdegRwXwe4M6q0ANzxcV8A7hSDiMmIjruoR774st4IuLNu8QrmGR13CimsW7iIkCN03D9+Ro70bGpj5Qgdd7kiFKXGSLJw6ktj7Kuhx5GjgL7UFNrTHLiX1umwbiVw7ygm6BloL8ENwwepVPjVXhI+7vN9ab62VwyS2EvUcX/iBYRctyrgvsxYzu3enuXm2739dm9f3NtvgftPEAj/KpfyVYH7J3/1Oy4CRre213TrsasbUYvvLbuNF51ZurIAQkA0dHIHsaEgH+riSXNnQ9bcO4JwYwfs7kPugjIokwNUu1h+iZpfEwDmd/Dv6HADbiXiFtQ7ibs16hJ0Ox/cCHTSiU/adgL+fHZJx+ZPZrkpLKRKPZ3nE2zIrhDOYha6pS6zd5qcvpvV5+xo8++kWN9qOAV+lB1tvy/uhS51it1JkT4K5d459nvBli673w6SHbDzb/l7jQKMJiqMwGjg97o2wEj3ymgBz+Jq5PPzrnbvxQ1Zv4UgXD67pLlLNK/lM/LoBKRfPaCA3w9Fntl8ZyS4SB7X4UUcL3rwsxKJm2KJU1M8+H3Eg0IIf+8q+00VYBh5SAs73jBV6r1o4DT7pQ5siYYKNTnbfofxiaWm7onrIyYZD4oHLtw3tUffOrP175xZ4+mlHZz07fAEUO1dkhbdhZWaLInkhcyxPajZOkyEkFACIOImOzhmBQHuGz7TeXEaVPnTurWW/eCIOBEdSQTEvJtYiFaYGg8OFIOLH8JrXuIwu3vfDynYErmNU2ncL4Dk+SJwn/gcJz+EEvCdVVTAHXxwj0QIUCIlf8YHYI5Eh8zpdCiZ4/Nb2FOAO6ryr9zGB59tWV21xpUXfXrWSpyuAokusCYWQaC5pLb3ltKyq7Dj4zKo8nWnyjOHPLixw5MA7jFDuwQFeKWwbo83JR6hWJ/z5hETKeZjjRherxyCsTDa2HAfYkYXAO6TAO71rtNBxTQZcgAuHLiraOIHX32C/NdWBRu+AaWXeHB4RLKDeOwfANx79tEzOu4LwN2vWmMY8g1fLVwjwA2Xq5hkPMj7mv5X2N4uh2uAO4J+hT19WsjHHf/di/OaNfGsXerHZ7VQBzFjkp6/+TtkO0lxsLLW8ntCnA41doDG9i4xKZ0qH6rymSMC7swXN/FwL2xltWaNxo/OEWJyQndvx+zo2PODPJmMmooJhQjug2IKVHnv8EaOXBU2YcZdtlxJwU9j3xDZi08j4nqKyROz3T2PCary5MgbwP2GUQ8vNMAaIB5OlZ/niMQ5oVWHG0p2kUWV36Z4Vtq9e4VEFpd75Agx6dqsduNWV51RlSMAdxwb+HMxR/JQnTFRjsidwy27njwpDPs5ntvZWeFU+RcO3MmR47NhuAZgleg2g8vLmSNONUtyRYoEKidjPlme4bv++c51SzkCVX5oXtxacuDOZ5McJ0fkvKCZgqC8sJ5EvksMT/fhzw8xN2LCuko8WLueCrh33wDujJ4REzruWrdW3BGB4hb/oxRNTHKvFeMtGEkndNy3sTcrtWaxdg0uW4rH8X5T+QHtH+CusamZx4M8Ucc9vpIlIEOMqArmusWIEjF5vI4GhMdkqduUWCBjGMSDPOHM4k4Oc1s77l0qN8WsMqnIwm8Kp/N7mO/GnYSYPKKYtkERp6F4EJdae6SYMONOt53Ppnfc3arvjRzJnc/TM56UWVvA3XNELiK7MEG+ALjHukXx0+3gCiNKvm75PsL/puVM18KHgGcIO2hne6Yc4fexZj165OKg5Al7ODki//MA+5pxXwDucQSqmHjvWre4D2KN84D2xJ1SegOsWxQVb/f22739dm9/995+C9y/Clr+//ln1NUdjW04Gts/+b0/tv/5f/t/7Fe/95tf6qo+/He/JaB2fxn/8074ag+1sSIqd3+lrS4wc8x0VKlO09X1r6xx+4YCmKJSjcgZgFl08dHELrF+Q4VdFHMHdxQJ6Ko6tdrp1Iik0Z0F1EN95/0SpAsYtxoCg1wL3W6ujRegj24tm63bn3m3mn9PZz9916n2M3PPdblv+VD/jTge9z+/mzlwT9VzrpE5dO6drjD2aVxrKkfrmjvueY7FGe8vG7om1mk+D84rafaAdizdoMlDXRUYvZlGUWAiMMe9AYx5r+PLoYoLXCfvyTNgNp37BCi7oF4ewDw6HGwodNA5T3cAriU96tmj8/sUCXjx/LhgYs3781zprAvUN+uy0sOjncNXt+nsBQouXA9//2C5rQ7yxeBGcQdop10c8aBbz3v7/P9UwJ0OO8/m6GJkR1dDe7jSUUwA9Hlg1eGY57ggTrf+7XPb/O65NbGDC+CuLnWNA6YDEg7BdPaQ3fLjb5AO3dlHj0yHSOzgDhyUYPekbvIGVPm27b/u2tlpw+d3l+jqA9xLn3EHuF/Ngbvj9ejvV5Y385QUcN8s7M7dwnb2Stvdczs4QOLzdTruTpWn8CGbxsLszlrN7tzB4o6zmx+M6wEINWtfwgCI76HifeGHn93dmVSteRWzpsSq9j7rWR2QuNyvgDvP1kFiIeCb7IQcDdHHahpAMZIE2jsHOQ7BxyfehZtOXHjrayh/92/s6GRgF9ejSm0f4L6yVlP33O8jpyw9JhJFi+6yRklGHg9eEizbxLqrpjlRXpNyqvsAuHtRMKjyAdwdUM2ppjq8Z0ziPqDwb2wWAu508PBepoDjHfeudQK4QztNtpH0E9YQNatV8SDCAiVWk2o7Bw3pbPC9smZ7ezPb3uEzU4bSuNnxLvHouqo8HThikkW8scfjghl3hLWiW5wxUXEjYxIfL+i/xGQFH3c61bulrSNO92HPNh41BUoobo2pUARw9xypuap8BYP9DXNkgT9T8O3kNID7kdtRERMB99c9AffMEYB7xkQ5clmIQaH7+BE5AnAnJptPCtvd9xxhxl0xeQ6bIzruI7RM/DmT58SDrqKDeZwfCuUJoSYexEVd5LKmzqYDt1lVTFvq1RWP/c96NqvfWH15Dtz5LDG7fAngpSi0GI8At2JapTAFwL1p9vSZx2Qw9JgA3CVO9yEc8qnWrZMzlNIdJAq4r9VsecVzxGXx5utWCgfyrZxdptuKFgDPlXhQUNnf8hzpU0NRvs8/vxTEiId0IPTWWaleWLdyKD0/W3TysYPrYDNZKi7vBO5TL2Q3GpkjDtxducELWeSEijqla7iouFUWdiLmzkwdZFcaNxtctrVuney3FA8VtxoO3MkB5QjidOP5uuVOKt61BrgrJvFFwZR4YG9HfhATZtxZsz7+oFflyIBRvIgJ+UGetDpSCYh7WciRGO3JfeTyar5ukZPoJ2AHp3UrgDsxAbizxvNzdNyJCZ9L3+uyWDMvACOwl18A6cyR80tyhH2r0Jqljns577h77pYaN2IvgdGROVKNQxAT5YifIYjHbIKi/Ex5wr2z1j94WCg/9l91Bdy1l1BMiRxg/7i4LLzjro+V6wn5qFhRrVkqqMSX+9HjquA5SVxQlf/kw66tLNVu9/bbvf12b/+Cvf0WuH8puPuT8Y8nk6n94T//U73+2R/+K/v9f/Yv7Q/+8F9/qYv7+K98W+ANAAlYTPszigICv/LxdjswNuQ35ryDhpgQHuV1LMnoLvvMvPzdRBvXIU7zXHSnnQotqzfNOjsFHpCYonOAb35OB2At8tE54VrkvYXvt7ME+HtXmsdaLan1vlFwIdC8+RnhoNgH+V0AU4AnzII7PVeYT3DNvdPJzs42P0s3mm697M2wV9NMPmyCefefa6FDTkdfXvFd94pPMTn3WHfrk/SuTyq/xgnCfo4CAfGg8AD4pijBtbo9Xk2FC38OaQfmlfOkTwujlDEDvzAzr600YpLXxEMRm6C9QIEvCoF0npMOYuFp6z/jzzLLGxQeuB6eDeA/he+4br6SpZH+69y/LOYWtBVS5A4hu1T35341yz+BweH3zkfBRwfG9vCb5/bo26dWf3JpR2cDOzxjQNChPt2RJTpXa17Jp32UoEEHo7TRcva3Ok1QpEU57CPE4xXO89OOfJ2xg1MHTnRmtzFjrp1ZPlSNp0jUJy0gMzBo+As8drtzz3RoXLtb2D7Afd8UZwDJs8ctF3m6GriLgYJrAmIAk2Z0fLiX7FzpOiQ6FTcy84MsBzkAjwv/oKrc1GELZWN1dwElrXmbSgfgc8SFvEutQ5e8foNqHK4CWUlBoTiBO57eWzulTcd1AZKvfdC16+GNYnIBVT7AWm+psKW1wjpgFrWqXJ1ftPmgmaoJHzk6hCqvcQIH7sTj7p2a+wi/7tp4NlE8EKdLUE4nVZZdVxGPL4pJfHw5LK5vOBUYgcG9fbPDIw7AHXsZwP3sylXMA/er+0RMmL/MWQt+jTQ1QkAxmTv+4arZ3r53k1g3AFYbm6WAOzG5QpxOoIT5XT/Qjm88jnhaixUTbVz3jXemhSinUXzi4hK44+MOINnaNVu/37ZPPgjgfkqO9F1zI7qimSPQ5pOK4CMpcWuRJykceHLi8Tg8JP4eE6jyxONgt+Px6PVlNZhMDeJBnnBPeuwLwpD6RnZ3vdJiSyueI+sbhe0flIqJxOmimAJwJ0f6Ny6qCcQB6K7w2cKgJNqgyUrRrwi2VyY7xbns5gPmUMzudeuKB64FZX3sgLc7p6BQoCMmAu7BHHgjR8RMmQs20HFfBO7kyCnAHeGtBO5nAzthxj3GFNpd1iyzHp3quI+31y0Vt1LM0cy2mDnf9ueqmGwW8gwnJqjKExPWrqQoV+J0FwHUf9i6FR5ysDmICesq8djbM3vyqK2Y3Furu4Dj9VBnBWICmyNzBDs4j/ucKZQFF61b8eHSyM0ewA/XhVDjv2grJicHrWrdqjUcwc6m8xwRcI8cISbsr/psLMSDz9kicCc/yJNeu2lf+6BnH7/fVX4cnmLHCWPOzzHLq75uce9FzIyo0PiuHIGpBlV+2+OCqB8xkY/7a2LidnDOeLpxJhPA/crXreHwC3IkrTgjR1qdeY5cXqHLgW5DTcD95fOuzWY+434FVT7qM100B7iXpTdzRM0HddxzpM8FCSbjQnsI6xYjEqxbqMqTH8QE54uqUBd73nDgMeGlHMlC+Q9ZtxaBOzkCW4HP1dc+7Glk5HZvv93b+RDf7u2Fvb233wL3LwV3fzL+8XB4Y//g//gN+9Xv/YZ9/48/s8urgV3jZfUlvr7+V78jgEsnHcCV1EJXoHWQmZ1ycGLOPdNFBVilXZxmvrEPww4mlNgB3b0W1mDuxZ5e8dCsJZAmIOxdaTr1dLIBZZqVp2sf9G5AY4rJcWvMpfJ+2IlRAOArld+9INBwP/hQH09PZa4rVdjp3LqSfN3WUErvQIGfil0AMAZM0WGvfNyrqn2MCzQbAlcnlyNZqiEKR/FDInzXN3ZyPbIHK7AY2tU1cp36/TcuWOcFjxRr84MGXXf+DfeRnfSk0vthx38urfo0inAzFRCWaBvcX6+XaCOmmOH2e/5M2UiXRU+nIEPBg6KMK+qncJ1rChTVzDmFiSygeDGHQoR/FmAKEA9eAHc9/7CL43nzLHMu3kE4oJ95WqdhyzYwXAQohPBvKHas9fyzmMr8xIPny/uJRYBQ3s+f2r1vnlpt88IOzwd2eDFQ+7xWltZsmfVWzXprKJojVJheqGG/rOHkSJTorHD4ef3agfszdcoA7m3bed2zk5O61RB04xV2QDPozHhtnwdw1yzh/BSs/0qaP39XN6nJM1+5tlbawT7AxMRQePmsY0/XW3Z+OZQdHLkkm2uUplcczDRbFHzm9klSkEgqexxk6c6eX9Kp5IDNfGVpG4/5MKBq3LX91z1rLQ1F1QS4Z98DgMiLzdEtxkorQumaQOkQvNCxXgTuh8cmkDgBuL/f1SFYwP3CgTs9T2LSYb591ay95CJPaWNXWXuLjj+PyWjsh19iQpeIeNy7izhS13ZedzWrrXi03ccdQONer2kHB/X3LaXsjIfjaal5c7h+9Bg3h0LFGwAEoP3Fs4512jxP7kNUBP0MBRTiwb2kWFXa8Wl8IZgv6tBPC3XM9w45BDsdn3gQl+M94gFw9zEM4uIG0S5Od34WwJ28DUpzFZMYk1BJMz7Li8B9a4diitljgPv7Xdt4iI/7QHkyGU/dArFeVjnCGAYFrspWkMeW8eDPCBIdd+IBO4Uc4TUetRSPvd221YlHd2C12kS/g3jKj/487OC47rcdFxZzpObiehmTw0OPSaNoKB6Akqs+OTIU04zrIk+6kSPtToiNZp4EwIpalNsoTgt1J3f2zXb36UJ6jvQ6tSpHrD5WPBodHxvjCwo0OSKKuYB7GXPQYdeXORIgCxJUAnco68Tj5BTg3rVP3neqPDnCHkJ+8H7trn+uuu/4bOmxLUrmx70TD/KEj3quW8SD1+V1YfVu3/MkrguRQPmfoyof+fHGuhWdUqfB+GcewEZMWi1GSTwmAHfy5N5aTfG4uBr4qFmwOZQjK4hqvvm5Yi2OzS/o/p4jRye+bsEyyRwZANxfd+3ksFWtWwB3IsIelDkiNocK/D4qRZ6kWJ0K9vFZZv3NjjvxeL1r1msB3H0MI/eR4XDs41Q2zxHAcuZI2grqVjImkSN03HPdothBTNpN9BM8JmVzpHjUmze6Lnm/Qy+P9VfXvZAjWubfyhGKh+wjjx9hveb7yLBfsxfPu9pLAO7E5BraUnxO2j1ftzpL8xxhD8m9MXOEI8Zs5gyZnX2PCXZwrFkP7pnYNQesv+PSR2N66EB4jsAsISYC7uwhwRrzdSsKRTHmkTFZBO6vY90ScP+gq5n8L9rbu2u+ht3u7bd7+xs58m/R3n4L3L8E2P03+U/Pzq5sZ+/YDg7PPvdrocn/o1/7Xfu/fu337fXWwVe6rJ/52b+mzTP9yLMLDEAAeKlTHfRVAV/A2o2LlAHS1P2Nueek3dGVdQA6s17bRdMAld5NnoZNG8Jy7rPOnyn0BiDTDPZoot8BiANI8v8DrNnPmpqB9446lXVXRGde1ee9KQSwh6fF3Yy5uyhCiOIcHXqukesSSO86cO8P3bYM2jv3l0A61efdYs7nwHl/QDovOuQ5b5/UcdgAgE2e7fzg6OBbHfsxc97OEuBeYShIgV3ddf+etALwRm/VVdDgObkgXcwBh6o8hxg65lwz15rFkxxn4FphQ3D/xIP75RqcqeBCgIvx4HnmfH96rfPviIfrAaCo76AbTYIs4qRCv4sQ+bPi/iiQpKUfRQYKQrxU5Z9RZJm9qbK/hIVgPo+p7k2FpVpRCfPd/4Uze/itU6s9vaw2dw5vHLagqfZW/dAlsBuewRpbTLCbTcY4vNJJ2toq1aUSKHlqdnaSwL1htU7fQQnAnZwAuDNjeQEgS4CYf2aXKdIyWjR37pbq7gLc9/cKdUrWlpoCJAD3s0t83IcC7hy4OPBw2ALMUIzg6OPq23NLpUx8Dluij15Cw+fQhaVdaZuPveMOTXNvq6c5/WZv+FbHPYG7zyDrAyvBrHxg8VuifbPUzY5rYZ8D7u/37Go0cuCO9oGolwncS+MAmdcvkb2FR6a6VLB1sA97DXDfKiVqR0zouHP45RCsWW3igW1XHIBHISAGyPI3WvwztBISOPC5qBf2eN1jwojP3m5hR4emeLx4DnAv7YxiyrULiGkMoxPFlOVQYs94vPWolPMSYPLDL/FgvIJ48Drad+rs1WVN8eAQ7HoMTv0FJMKCmCVPPfQbKj69V/78NcNr20EJVHMB912zx/fa9jWA+4MA7hcB3Om416K4tVpKP8GFON1GOsFVdgQzJgLuW+UcuD81m9wgIObAXfkBSKxPFBMO55kjbgcXXnlVfcu7mvoK+gWfd2Kyvl7aPsWtPe+4Ew/icglwvxzakIcUMekte54AaN7IkejwZ44QD41hDCJH9hhFIR7Ygrl+AjlS1sbKE4B7ftFpT+DurJQvyJGIhzru2DE+LTRrTkxOTwvFg+IW6uiAkpOrKDyhn8Bna7VUISJzpCoKRVpGY1n7Bf9Njmxt+3NkzaLA5cC9Z5c4ZALciUuonidwJy6V9kOVK5/PEd74wcNSzBSKh/u7HpNNgLs67jUTK+Vq4LocFNYpnEZM5Ice3etcuxbCb7OSdaswmDvecXfgztoFVZ6YANyVI3Sqs+MOcI+C4/hmvm5pzeK1UERNT7+7mnEvbP3xPEe6APf3fQyD4tbRRd8Gw0kUHOc5IuD+VgFYW0kwIJJlyNpDjhAXbEVZt1rNhu288nVLwJ14NG68gIZl4pXnCSKGVY5kTqSoYtW+xoWCjjvrFl72pr1kcF2zl887Au9TAXc67je+btVNTCf2kW4wnpI1kDGpciTWrfHYi1vERD7uFXBHP6GnjnvuJfmzMLa0bl1EIUWVRS+mVItKrluxlzi7zanyKqYw4w5wf99n3BO43+7tt3s7OXK7t8/39lvg/pVg71/8D/3xD17Zr//G/2u/87v/4nO/DL/vTz/bs09f7dvl5YJizpe4rL/0s98VyHNP9FAm7zYEuLxLi7jcVEJlgExXA8e/efKJAAAgAElEQVTPm65oS2AvwWYKwrEhAF5THZ3OOO8vKv3Yu7AAuRRBE4Uu5tIApXTemS0HuCIcB2hzyzmf1aZbD6jz7vlU14rgnVPv3apN4JWZrUmpa7kejh2Qt31WO63puGbmsrE54/64Pvd5r2nfT4YBGzaz2PwO+YiH5Zr+fjT13992FXj3o58Gtb6ua67GBJo+083X1cC1A+is44/Ov2P+HLo4vxumAaBdInwdB+SAd0A4zACeO9fC9XLPPqfeFAgG/BNXB/513Rvx4LrEVFAhwIsHxJlCgTziQ8wppgx0TcSfeADgiQcv7lOdcijywZ7QyEIwGZIN4bFKYbt50YR4yPJPegbe/Uc3gN/DbD9MBYoBLnKHnZ4XaFR0CdbC+jcvbOM759Z8DnDva4PnKMrTBeQurZQ6qLg/vOOCBIpJe/ZKrSv20rV4vV1af1DasycB3I87OgSfnDSs1utbjYNjAveJz4azkQDIaP2pwRC/z0Gjj3nk6+49lIBLUTaxvkG1V8D9va493WjJ5upUwH2iwxYdYQmIofzdjJnNpCC+xc5PKz5UyjW/uVfak3Wzp+t0bJvycedV7w6t3nVV+Ty8Jb0RVeCqDT+/7JgCCAo9qvI994jnwHV07JRTOu4fv9/TIfhqdGNH530B9+xOQdXsraCcXWE075YE4K1E4DWHXMhvmngAStRxf2J2L4D7zquejWYTxaPoLAD3gcfE6cwRj7gPnePfigmfb+Kx/gThOI/H4Z7Zi/egnHaMDi7xgArs6vg+5yvl72UfO8mqXODOhdU3jAAL1zPY2nVdBOJBXI4OOra71bOLy5ri0ZDVlRdm+HeAduIicbqkRkQXtDrTc6gP8I5nNF7LjBX4jLvZIwH3nq0LuHuOTGAqGKylKAqtuJjYYo4s2ify9sSDHAG4E4+Do1IgkTzJjjuq2eRIQY4sAHfyg5gIuC/GhDzxBFxE7qK9Z0xQ49/dwvqsYS/e6yhPLvpBlR+Pq5gguIUoHwwJzTV/QY5o5Iqi5LDQeAcxubdm9mQd/Za658hW16a1seIBnTnBGp8pidOF8OG82LBQIwq2BfclcbonhT3d9Bn3pMoTD/LEgXvfTi6H/jvMfejJEUBvfp6EuwIw6qMgtBgq47PCc2SHPctjQp6QH6xbV33zeLB2LQD3jAlFpcXP1rtyhCt5RCFl02023WoyOu7vde3u3ZoKjuQJjhusW82WO0gQE1gpSdl5o45WRZ2Y1Ozo2Mc7mHHPdat/1VZMjg5bVY4A3GUQEeJ0OeP+46xbaIU83YQ94GskQBGqPLZ2FCEyR4Y346wJeeF0BSu8N9etLDi+vW4xFkI8iMtGUOXbjUYUHHtWNoe+jzQXgDv6CVfh4/7OdevNHGENYtyGdYt1gngMLmtVjuC4wV6CqnyuW4iCEhNm3X3MJorLb9U4MkdwwCA/eE4A96cbpT26V8Q+0hNbjxxhVCm1ORA+5Hpyxr1aDGPkoirYLKxbjHYIuNfmIz4wOcgRB+63e/vt3m7Sf7jd29/c22+B+5cAu1/2nzKLfnODoNqCusiP+Sa/9Tvft//pf/01+94//K0f8yd++D+TUEhRE0hn8f7av/dLAsB+aCsEIpj3Buw5Zd27yifXYwfOYbGDl7fE0xo1UaoRI0u1+KRZ833AFr7mAl0oxM84JAJIvVvP75hNfT4aijsXgrgbCuOAP34H3WzNn3Pg1Ps5MgLkcW1cayrDV8XctGybIhY3lOUOvwPRM8Atgm+IoXH9D1fbEn3L68u5akBpUvTxXufn6FRLbT2U8jXzPS0d+DZq4U3tHeU82LnCu79QheeeeEberR+Lkk/Xf/4997rn5AaDQCJ2S62Y+XfWA+r/zNJzWOHnAMj3Vzp2b6UtsIuAHAUEnh2damLMTD/gm3i4rZ1fu5Sym17Q4AuGAp+NFARkjIHnRZGBIkdev+zzwuaNe+d3cD/oAgjg91p6Tz2JFLjSjPpYMT69GunZExOodsSDuLs4XdtZBtMoVozdy36YMbmZ2JNvX9iT715Y+/lVbO4Ur6DOuZDb8rID92y8LAJ3LHLcdr2w2hTV9Zrmabd2ZtYfOnDngHcewJ0Z9wJBoSUExKLjDnC/duAO6KNrpHldAF7MKudxC/4owOfeA7ONZ6UB4LdfccDGoqdlL9/v2LONlp1cYQcXll14azfM7iy7GjDhEdtiQWwps114LpT/zzk4bs90eHy2yYELbNS0ne2uXkn5rzc8PzmAvktV3sPm2hIujlbdjfWYcefAtemq8ojTJXBnVrQC7oNRqK2boUS/tIy10HyNym6itKR4kdqzwoppzcaAHR2uZwKjxARxOuZE6V4JuBOT7tCF7WDZoGp85eMO6VEtbIglYJhiLwKfWq3mdnDPZjYZezz2dwrFA6DY7jpwJy5JU+92CluLmBALYrIotpR3J0ZQ3QuJ27szHeQpJD7bML0ODzqKx/llbR4TAXe3YqLzSIdhUVV+HpOcH53HBM9oPrMcdlOc7tG9jg7A61DldQDuO3AXG8Y7cMsrpdT1sxiQMdHocdBsiQd5cgpw35nZwXHkCDPuQ6fKC7hnjtSdKg+OE0i8BuAv5IhmXl0UTXcgMOo5Ih/3Z4j4lQLt5Elt1lBMXr7ftfOBx2OwANxRlSdH8NrOmCx8XKsPHGslMcdvmni83pnZfejTG3jB1xWP7e2uTYuxx6Q1CtBc6DO1aAeXbzo3mQsdjfgLidNFjgwGniOI0xGPj5IqL+BOMdC1SsgN1i1yZf45clAvq8EaCu3+wLRuTWr2etdzHRq3OvybZrsLwJ2YFEt9Z76EzWLGRHZwJN7bOZKfBhUIavZ4E3s+t4MjR3g9edy2F+93Nb5CPMiTKboVuHq0TPFYW6YA7mtWtScuHFE4j3hMvABIPM5QlY8cwQ5uZ7tnh0dNH8MQm2OqNZ74vktV/oflyJ01j8njR3PnhW67ZR+9T6GuV+WIgHuMc7H2EBOKwfmVBWA+t7mXFNPCarOa9Bxy3aKzz7rVqvuMOwWVsj30Ykr7piqmUBRiNp6OdUmA2UdU0Uwxx8wRjwcFlE1y5Flp5whGvjK7vqgpP8iTSTkWk+NyOAfuAHapyvcKo+lDTJK9sXhqFFuO5gdFoR1ft9otX7ce30dpvms7O13rj0qx0BK4E5O37eDm7+u7R+4jcwBv9mTD9xG3g/NCwYsA7svLtdu9/XZvv93bv2BvvwXuiyvXn/N/0xX/o3/xqf3rP9390u/8p5/t2e/90x9IgO7P46vRbNnS8oqtrq4KCN1Z/0AHT0AtHdekyrMr+jy2Fxs4krDxShRtMhPAR9QNYOazzpNqE0j7swTCOtgicBbWb6Jkh31ZHq7UUVVnms7rjZ3ScWf+vOfAM44Wht3MGIp5+L4DKrFou7/S0px5iuD5nKm/H+91du3WbwBZuu5eCHDFc7rZTjHnkOwHcV5SWY1/x0ad1HVAO91uzWszD6aZbRfjS0E97t2LJB61pOqnYF3asvE+SZXn36WPuzQEmqkB4B7sAHGedYrSERMJ701m2vQophATOuiAe64vv3Q/0h7w4onUfGO8gLGD7LgHttGP5RgCYJ9CwfVo7CKGPRfck7KvOaAWqA7rP/47HQkA9KLFy9LIO6DcA/Gg8LL4PPJ9YCAQc34HgIifdZYDlHQvFvBv733jzB6IKn9hx+d9OzoDrTkG4OC4slpKIInYqBOubrh33ATewqJIJ2Hmmw/9wMUhG9EtDsEAd5SmAe4o6PKiU8Z7Aa4QFOIwL+CuofTo8CdwVzd0Ttm+izhddtzpXKnjPgfuKMqfXg9tRMtV4AYqL1ZX3sHTjG4KYyVm85sR1ZDX+YXTDTnMcwDmIG903Lfo8HatDrWcbiIdd12vqwCnj7vDAi+2hNZfHuOj5eTAggMwLzplFXBH5IkZ99FIMbmUOJ0DD0SRltcQAZu/r+dIofuUXR8PFiAx9UOgumK7pYA78RBw/6xne6+6dlNOrU4hpTtMPTLNuBMTzSHH501FySym5D1FOQLAur7Jy7vhu8xv7zlwf/lexzoB3BF6kg88toYdk/WY7OBi1IN1ID5S0RL19YDfS0y4DwH3sceD19Fex3a2urKDEwMCUBIFhslkHhOJ00Uip85A5rV3SP1Dj2f0u4A71krrj5qeIwB3GCzRcXcBMe+4Z6z5PEhYVKKNbuOVMaHjzr0cHjtIRFke4I5F1MFOJ3Kkb7WGC1Nqxh1644WJQSGQG6wUtCf0MUu6f7R7ofoTj/UnZvsopm+5j/tHAdzTx32AOF18uGClkCNd7OA0o5vq2PngPEckXFY3AfdXAHfs4ADum/h51xUPANa0uLEGncT2yIvaNVftBigibPfj5AhAL3MkgTvidOQHMWEdISanF67KnR33lTXE9qLwJEHV8O/WuuULmdaaaWElXdE9wM5M18h9sHZljtBxlzo+61asGylOR0x4H62NcY94yc/zfr5uYQdHTFhXiQcvgDtAEeDOugVdfuKeZWIHKUfW/L39DFDpBlY5srhuMXJDPE4DuHMvAHficUzHnblwcgRVedaL0uPB2kXRLWNSfZ7mtXNPoFqp6yEm6wHcKXAJuH/QE5uD/Dg+60ucLtLdRfbWAK9vrVsp3JnrVuwjAu6KSWmPUYMGuCNOh6vHq55Ze6QCcL3thXdCynolcTp9tubMLQmr6l5D/yNyhJEK1i2YKRdnHo/+ZT1yxK0yWbMA7rE9aP0lJlhrymY1cuTNdcs/a+QI9WEVt7Y97mIqPChUpGMfGY5mERMfI+LnRiNft3gGn88RVef8+wvrFsCdmGTHXcD9ue8j2CLe7u23ezs5cru3f74ofwvcK4jz5/8fv/lbf2T/+/d+0379N/7gS7/5YDiyy8uBXV1r+OnP/NXpLdudB4/s7v11dbCt1tbBXWCpmwAZxXQ6tBO9NKu95MJgdG15MefM9+jKMrPNJiDbuIEDWubQAW2ANMApf+/K5U7J5u8A8lJiLpxKDrWdbvGi4jugmp8TiG3U9V6ASOj0Ca65locrbXWmE9j5puEbIJ1iGAFsGYi38bvlKd5yH3LuSyJ70RrOEV9nk3nRgS/+DRsO1HGszFLdns0o1eLpqlMQQAld86KawZ9T7NLLnIq2rhUBl9jiNOsd4wQSp+s25jZvBuXfu+Y8KyzE6GoD0PkeRQb3P2/pGv29ZqLH8/d8DyDMtag4MPLOO1R1mBLMqfP3SWvnmpIlIEu/UPwHUBOTVN1HV+BUPvM3ijXXwf+IB11zmAA5b6/ijLn2APGgACKNg3rM8UdMGBHgfWUfkzEJtmXGg4NH7+eObennj222cWYnzIqe92U3wyIPtW/1bmmrdxw0+qyu803LmneBMFySCOPExZEA7tDLobVy+AWUXARwPztuSIkdFV0NJYYd3NWp2eUZwD2CrO4RM31xAI6585yPhiLPIXh1jc6u2d5OYXeWmzpw0XE/6w/sDODOWEpUIZjL5MVhWOPO4XdO94wOpdNdCysa/nuxB3qNqvGO3wMvmzUEdnk1OtCyh7KDS/GpKyx8BK68HKOSTDAIgv3roEsHyVKHwGcJ3I+clk3H/aMPe/bxhz3rD0eKydX1yJnQMzq7Zqt3HPR7N9xPcMSDP1Fs5kUsEBCj+7QdPt7QVbkP2cEB3D8LOzgOwIgjRY7ih3x1Rvcp3ltFgRD1q3FPMXeuDmOI06270BPAnW774b75ATiAO/PtZ323yCQm0LEzJmnJxb3Eowk6uI/aEA/i4tRZF53Lz9bxbkfxuDyviXLKy4dezcYawyAmzP9Gd521KGKSJFf96SICOlS/Adx3Snv0oKOYANxPpGDet/GNF54gLpEfa3cpqs6BIgtX5gh3zGeBeLBd0HEnRw5P4rMVHXcsuw62O5X1WK1JIdfBGvlBngAYFW8xEbxDLOD+Vo7AAiBH0B042PUcaVhdIJG4XA6HypE+dnB8Tks0I/hsmOzgMiYZD4lglTDMKKR4jgxufAb51bbZ3bt+L0vdeuRIx2bFWHkicBUCbczFe8d9niM+O+3FiComlSVlKUBCngDcc8ad/CAmtdpM8TgDuEeOMH9MjqysLeRIVAN5bsoR3XPEZOKe4cSEz3N+tpQjr7piCUgdHxtLf9ryCs+YVDPurFvEpB45QlEgARbidI88JqyrjC+QJwB34nEfqrxyhDEMZ3BRCCJHEIMjvat1K+j6PjIRxRR+b6MUi4OYnJ7PP1uDCy8KnRw0VUjROAkz7rwn42YXAEUU0OcMlCpHgsqhP+LDwDURDwH3GJUQcP+wp89X5gh2cP65mecIXe5q3SJHouCocpTWLd9HAK6sWwLujz0mdNzTarBoj7SX0HFXjphZnwLEaQD3zBHWLQqOMBZk/+h7DHGWOB3r1rqL2hGPITPu73cUk6mlqvyNW7+Vzq4hR2C0KB5xf/N1i0K5F7dYsyhKqri15YVw7gNWT+4jAHetW525neGwAu7zHNGkxNvrVuQIcXm64TlSUeV3SnvxnucI7KHbvf12byeFb/f2BeAee3vxvf/lv51z7v7M8PD2DRafwO/+/g/sH/3fv2u//U8+P6f+b+pJNVtt49VbXrGltfvWWb4bAmfQvGOOupuWaD47zpw0INVnjjsC2oA0rM4A+gB6AFzORgLa6ZYD1NJeDNAHbZuuMHPcAD+JlaUifXS5U2xtLhw3CbE5F01zAMxcu893yy8+OscpYkdRILvEfiTwSjVsgMFkKtp1Hq7c2s3n7FM1P2nDVac86P0A7KSk58w397UI3J1Q7B3h/s1MQnewF2AyuPK+H7acfhf3I0oah3Tv7Av0qoNH96ehbjTPycH8VDR34sHverDqMaELTkxgRzDjDu2eOX9iwiHKxwnGeoY8HwoV0hAIKzwvjHg8soueVj05BkcBACV3qfCHJZ6eWwQ+WQL8vTorZhop4L15xi56FZ02FQRc3X/I6Eh0QOU0EAyDjHVSKF3/IAsxIbw3K235Z49t+RePrdw4rw5cOduqjvtaAvfgYfO7aoXNeD6puqXn7QeugyMExAK4B+A9P/KO+9lJwy27lgFXiB0CVEsBEl6yg4thbRUFVC1YOOhFxxc7uMcbhYDG3rbZ3hZ00qZT5Tdbsh0DKC7awdElQsyODp5wQgJ3UZHDy45DMABuAbjTBRdwf8IogAP33VcdHbSa0XHP5IVezoGTGcWkxnMyrg5c+jXhfwRwD6o8M9VHRzHjPqkLtPMajEaKyVV/VHWLOTgCSiSOpIOcgzg62SIlaC6ZMRP/vQB3F0fyDiT3cmfVgTvdq8lsqpjUew6q+eQN6Fyd+kHYizRuq5U6Bw7coxskwEA8AIkc/j0mR9lxf9877sSDVza9ODRnTDIe/GW4DqqYIjCn2QyPCeBqa9tF54gHh+AjAfdOBdybHT5bTk9w4O4v7+YHMgRQgVgiHskcAfk9YsZ90+dYRZXfMXt0v20fv3DgfkpxS3ZwrCEoMs9zBNaN+0b5M5sp5/wD7MDdlaZPzjwex6fp4242GbSUIwD3zJFCwN27eiqkCLh7jvD+zD0v5ojuUWKIHmsB943CDihubRdWL+v28gOnyl8NPB5zO7jCVldL5Qj6CYs5InygwMWHTIWR0gYjL6TwArjz3OTj/qojoFjajYpb9TYJ4bEUVT7GMKockaK/i0J6/Sw9wlzITR33JwB3LMLcDk458gLgPrXTs4Hmw7M7yfWv0nFfXcht1QbisxzxqID71MXDWLf4jON//mQjOu6fAdwLay73tW7pMeA0MvQc4ZX556wXZ44t5oizfkp7iIL5eqE1aG/LY/KUjvsHHXXcPUcG7j4Cm4OOe6xb2b3VPUaBSzmSrWDlyMwOjzweZxVwL2xw2VJMjvdbAomsW0V9qpgAPpUjaIzIxz0dMQLkRq12HpPS7saMO8CdQors4DrNOXBndOFsIMeCZLkQj5U7Jnr6j1q3AO9Q3skR1i73cZ8D971Pe1Z0HLhTFMpiYB+V/0XgzroV8dCFaC32tYHv4z6Q6xYz5ftbZoMrilsdxWRWThSPqyHA3YtKFFvJEdhLb69bypGcjYkcmZQO2lm3HLgXWmPYQ9hLRgD3KAJnjsBkSd2XN3KEtZ570DeTOeJsoWSl8PmVHdy2aQSDHGEEJospt3v7vCh/u7ff7u3s7cV/9p986xa4/wWh6L39E4PyvrN7/Bf0G37U2+INe9fu3LtnvaUVm9XbNrFmUNfxE69XdnDpkQ2wSup4erxzJtFs+CXz5w7C+VkB3zqdXO/Sc1gD1PPi/RCCQ2BsKWzI0tebwwIA3JXma9ZRFz49z90PVgdU/MhvXIHdO990jgt1tgWeJSbnYm4UBwC83q31ubrcHF3J3T3HBfoB0poPd+DqdmrOBMgCgAvvYT+Dl3hd1yjbOKjy4Scvz/sYM+B3XAywtpvoWngGvJ8rqk9tAkif+gGJrnqv05C4HUUSftbHCbwTTnGEZwtjgLlwzXuXJkX97K4jZkc8APUVxVxztX7/yZqgwMK1ULA4648Vk/w9aAloVKJR1/PkfrleWfXRipP1zkzPK0+YFCiICc/SCx8+M88z8TEB94bttBhFcOp7jgsoHrK2Q8gPdgLshTlrwWOxEJOFwg0HQ3cYmNi9Xzyz+9/Cx/1CgOQYcTop2IaP+4p3eetFzWqBDhFPmgmQxEsfH+/sQ9XcPShFo+Xwi28twH33U6fKN1cG1lweWlmbOkPkxkwHLjrufDTT1yzo+k7ZjIIFnb5aaffum60/dT/h3VeF7X7mM+4v3u/Y0yctKQG7qjwn3MJqDWZ+Z7a8CnD37qI6YfE73A4dMbfAJgD3Cz9s4b+bwEHidK8R2uvo8KtuInTmELm6vC7t4qq0EbZKIRwkgAgo4RfSkeUVdBRm3JlLfPqkZkd03Hfwta/b1164/y7A/RjgXokjeaedeDAjTjx4EQu99DudTpDPjWtBjZ2YAEaJB8B991MH7uNyqpjQcfcRF7Phtdn1GUJNbmNV8V2DklrFJMB8vYlYoMdkcuPxONgu7MUHHcVEwB2rK+zgQqXMfdwBV2hBeEq8EZOIh74vG0D3QiYmAAyAnJ7bHo4FAPciQMkwnn0hgH+h2fD5/Lw87kXHjfeN+8uY0A3jcJ0z7syLPrrfsU9edL3jHqCEggcUfu6dePCSS0dZV9GBeDCrrINyxFufu1lhZxfEpBSAJx7kyXjQUo7sA9zJkZWBWWMSdFyPBy+J072VI164S/q85wjdZmjyG0+xnvKYMOPuMQngjh2cVOVrGn9ZWpnZygqAZiFHMk8Ue4pX/vtnNdaQ8NrexmLQCx7LvXqVIyUdd/KkBZ2ZQp8D94trxCsXCikLwF05QrwV+LISpyMmAPed7VCVJ0cCuLNu4VrgAmJeeCAeEtWcMfPvCn7kx5S17a0coci1e4D1oyt357qVOXINcI+YpBsJIk8Zk3fmiK7fac3uiV7aow2PiajynwHecEdo24sPnCrvOTJwh02cV9AYWWFUyce49DFaXLcE4B0a65nVGL/wHEGVXEyFJ4X1L9FP6NjxYdMobEkwUJYe4aBBjlxR+H7HusV7yxVjvm4xdkQ8EKfb2fZ1S+J0L2BzdKscYcY9Y6J44FjQenvdmvm6JWQcn7uykDAmaxYuJQLuqPEz4/5pV2sXwJ2Y1DrOGiSGFBqJCa4YignXndttNbLkYJ4XnxPWLNaui1PPkf5FTflBnszMVeWvBzBGKOrWrNfzNau39GaOJF1fApTh6sGaNZ55PHhx78RDwD32EQH37tCadNwjxwTcr0ppWlTFRu4DRhrrVuwjkSJ6bipkVh13L3BRoGMfYQTmdm+/3dtv9/Z37+3z4ZMfhQFv//6n5wnk/GhRs7WH6/bk6VMBdymX98dSQadbndZuzIpLbb0/Fp0ZQTaA9DIU9wBeCdwBu/wc4I5DX6NR2FCA1sE1lG2o6/z/59e831T+3wC5VDpnaef30QHmfVaxYGt5IQDgzKw2QJAiAteMJzT/bq3n3uhSgY+5b8Acm+DDtY49Wu3omhBg4XsI8fGegENm1ygWeIHC1duh+/N781k4fd47/HSmuT6+6Ezz72QbFx1o7/NhsRbK7zOTkN/p1djuLTddwK9OgcLBvizx6JoXPtucxQ3iAVh7Mx7ytKliIrp7dKbdHq1p5wP8spk/n8Q9MBsO7d0PRUnr59p9tAFF/bFiwoGqq3jkLH3D589DQZ54cF/OjvBZS8YrRMEfTRQT7PNczd4p+rK4mwRb42aq30c8YAgQD4oTKr6EaBdxo5vP9WdMUqFfzyKs8tL1gGfkrgNje/zNc1eVf3apuUSAouEZ3Cyt2fEOA2CxUdTVseOJTIqp8T9aDkl7TLYEdkR7APcbVKb9wHV22LGdz7p2cgxwH+rAVRb+uQK4X587eFf9KEFJdODy4OVMV4o1pd17aLb53OzufbOdPzXb/tPCVnpNHYCfbLbkhcwhmM9+wXNvOCjpLc+s0fx8bVWU5xCdmobgHuJ0dC12dwCJNR24AO47W23b2eroANykm9iYGIJKvC76M4HE4U0ox3NuJJU5cPHfzEDjjSzw6HPqT57UbPNJYcd03LdRZa/bJx/2BBSTKo+qca1pVjS9005MOp3C6vyvrNNft2lBkZDB5OguR8UOWjnx2Ds0W1nyeNxZqdn2Zz3b+TSA+6oDdwonckkAuJ87cE8g5ZUnP+jnl8/2lwKvT56ZbTw3m954PPZfmX34Qdc+/KBjnQ4FDQfuRb1mNYpKfLZWporJu75SKE+NshCv2oXOvO0jFcTj2WbNDveJR9suLmoqpqibyAF4WtjkxkEicdGMe7T7K+Aellf6zEVMUJXnEMxcKJ1EgOLjB2375MOubT5uVjkysalypN4OwcAlgEVN8ahZTflBTKTOHiMNOc5DUWjv0IE7OQJ4H/dbypG9CrgPBdxVaJzOc4R8qWKSRYiFj7TP9ztLZqZ710UAACAASURBVPOZ58nupx6TYurAnbhc03G/ZJxkohxBlLG7PFNMEE97+yu77oH3jDzBno147OyY3Rdwrwm4kx/EBOCuAhde2yFeeT0o7eLaxStjisXBSIiJVTmiIkdpTajrTwvlCDR7cuQMH/fIETruzO8C3DNH6KSSI+QKOdIoXdyTeGjdis6rC/F7UY38IE9Yo1VMWbcqR64Hi8DdLQ/puOe6pZpJCBOKAbOgn+tz7z7S8HjT48GcN/Fg7dpYd3G6u/dqyhGAoo9BFNZoF7a0PLPeCk4wn88S0bNDuyFFKem4Ew86yMRDwB1xutcdOzpsaM0SU4hxgZjvJz/IE1hr6a5QFRwl5BD3pzgx417Y5lMH7sSDHKHjTo589AFUeS8AUxRizSIuEtVc4t49R/gfsWAvKd+xbjHViNDp3oFbNAq41xpas3Y+WwDubQfu5Ej/0vcRiioqNBCTYB6pPR5fOfbT6fm6RUzOj9lLCrs+q2nNIkfouLOXANxZs8gTfoaYdHrvWLdyH8mRtJoZ8kbEgzzpBHB//LBu26/b0kuhcO9F4GG1j0hV/npml/2FHFksOALc2Uf43GmmBZaIr1sU4FRM2WZUqat9BOB+u7eb1izy5HZvv93bF/f2W+D+0wPHf+wrRYiOmfbu0rItLa9Zb3XNao2mwBXgCzDn9mg+2ww48vlspwJLOTVmv3VupMsYXW7RytVpjVe9EJDGIkRid0GpTkV1F0PzKqw67tDUa3ihT33WXh1Efy9XM4/u742DczpqHIboxOZsOr8PurU61jeTEM1zEAnYDMghwM59aR8P4SUpugPI6ZbH70thPp9l95+WGB9ze6Lx+qGQ64Gyz6Epixa8ryu1O3jl73m+EtbLuXgEb6KYIrul+B10nGEkqDgQ1HUKJrwnXynalgq8+rHYYAHCxITn42qw8xc/K+FAMRoKxZn39dl1/33cE3+XxRRiTDz4+xRMSk95nmk/rNj4e1EqLdTnm3W/d54NlP4bZyrwTBAyXO06sOfS02ee63D7PhgJrkgPICe+AHb+zJj4o0Igcf4ZvE/H/ZdOrfbkwg5P+3Z06jR2Dooc4GXjswpwr5nD9sIm5czG5axq/FVORVbY4VFpu3uu7IuoGwfgs5OOFMzVcWdWtEe7jXt3avU1QjyI00U3zxkifnAX4I1PIaBdwB1V+ei477xGDbjQeAMHYOzgoDcyT43yt9wf0J9Ynal7Rcc96aWV9gIH4HiuyT6lY5XAnU4GB6OibNje647tbXWsxQEYH/f6pALLdEgE3Eca5FbnJa9d9xGdq+SLiyovr/vCDg/dS3p8U7evvwC4+4z70dnALq5HMc9s1kXln457F+DOC5BYKiawOfJX5Gd7RAd8z2NCx52YANzlUf2qZ+PZxOd3O6NqTno48HjIsuuNjrQzd6IP5FpVNRguqGV7TFxVvpAgmjpXCzPu5/1hZUkIcKe7S1z8BDoncCSds7JTC0YwRRRAAr8jD6rHex4P5thbvaHios5dsDk4/F5cm80AJcF3TXG3qkiUwH3GPG0hOzAsuIgHr/X7bcUD4E5+HJ6hKj/R7CyFILe6Qv/C48Gq6TniPVIvHVaOd3aGENa+2fGJx4MXHXf8qVGVl/c5Qmj1SRUTidNdOkPljZjEWE3GJHMEMbCMCaJbxEQd9/fmHXfmqYc3E6155AmABBYE9n2ZI2JcBUXljRyhoMkYBor1oso7cBBVnhx5jWE3Pu5D77gHWKbTro47wD1zJGlh0TnW/fE1czFJPLyfPXNFeuJxfFyzr7/o2icve1YrpsqRkwsXJSQmMAaIB3ZwxIMXayy0ZeKSzdjMETzQM0dY93LdYs3Cx/06ZtyJi7QEYDlBlY91yxMhPsZh9Zrrlm9RAdzXPSZ03IkHaxc+7qkq7zoQgxC6c+tKWEKwhQDyfr3OAksmR+4HOVmiAuCWd9yJxybaAFctxePksKkcAbxT8FANY+rxkGPB+PPrVgoX6v4if5i5JyYb65Ejr+m4twQSP/6gK4HTw1M+W2MvWtTnOdJpo9Hie8kk1i2Nv8UjzJhAlRdTaM/s8UOPSQvg/rpr2696ciogR+pNZty9oIg4Hboc7D1vrlup/J6aA36O6nZj3VLH3WzndWHX53TcccPo2qyYU+XTSpViUHbcF3PEyWfOWowJL/01BEfWLGLSbhMPChG1ah8Z3ZTW6g2s2RlV+wiCoooJwP3tHOH3VIt8jpJhYVgoJgD31689T3AmYd0CuN/u7TmG47lxu7ff7u25t98C9x8bDv/0/ENA+8PH6/bs6RMbjM36Y6c/BQaqusQc2gCAgGuAHWBLB6LAlviNXwy9g+JdZ6c90xUEn7DgiroeABRQJ2r1FLpgzZqacy7sRh7fiKLR5XXBOe+kmsAeXVyuA2r+WrclsA1NHDCYM/PVbLUxuw5I9C42nVvAr8Bey4sRPhtvoq4jrgbwhAlApxo7MtgD3HPS3HPG2sGlFyp4Furez5hd9269FM6nDnhhLdD9T8V2NkHshvg7vzdX4wfE8pK4W7epTVI2ev2xUwjppofCPRR7fj/Pjy+B+GAA8P9DF3eRwIkKJPx+ninx4O90IGJUANAfXuvJPuD6eO4IBKr7otl//N597CGfGcFPr3iAO0ryxP1SwnZulUNM8KTPIo7o8+FEwL3CbuB9KMSo2MJnoe7MB66fDnv6whOHtAEURT9GD9ztAGV6jwefSt6DZ7X6C6e2+o0TKzfP7eCkbwen11ZIyMup8iiYL6+5X3WWcfj8IwjIWZKOGIcgPevS7ODA6eWoRqdl19kpXdGenZzWnarZpuNDd6em7qlmw7GDq4B7iBmG6JDDH5/p5Qh+D1X5TQTBwsd9x20G8RAGuJ8NBnrxWXZB4UIzr7xaTZeN41SV7gc6ES/4xvP76FgBSjh0iQYeM+4Hrzt28LqrA3B7aWS1xthV+2du18VLB8fohFQG7EKhwc33U72Uid97z+z951BCC/v0VWHjm4aA+9dfLokiT0zoxPnBtrQetOy10vBzRx+BM9yk9HhoBKRm1gx7MB4ntEt1fHYYJ/AD8L3Vmuy6UP8eT6eKSb2FAJ77WuPPLa9X1JkTlLgEYQhB+TPUXxUO3KUqv+HidDs7hR3smeKBj7tU5enwDuiGO5UUcTrEBYmJi2whfOY2inyOU2E5QqUcFnCnuDEOGvhmYSd7bTvY6oriKuC+JL80F5YcezwE3CH8SE0qPMHSQDr9z6PJvL5OPMxWV8w+fWX22avCHj/o2Ndf9mzzUUsH4IOTaxuP8cF2ATHisbTmomPEhOeSOaI1yVm2vh6W5jPuOyZdg8wR+bhvd21/r6380BgGzgvieNc8R/Bx5z7C4sqpxa6H8XaOIJ7lSv9me7t8jplxb9iL5x3F5XI0VI7IDk5jCYUKW8SDMYzFHNGolMTDwl4rPl+irgPct3xshd/V69WVH4cC7hNrLw2twRyy5vtLo5NKTADwigfC+byx2A+fzxFA7nvP/QV9+rNXjOPU7WciR4piagen3uGtCQCW1oGVQkxW5znCcydHwKbEgzyJ2oDWHeLBusW3iQl5Qn4Qkyuo8opJX2sWn+Gbm1i3YKVUwD3XLT2tzxUcHz4y29g0eZnvbtMZDR/3506VJx7kSYqDskbnuuXFf38pHmmTEOtWMObtGHHQAO6umF7Y8LJlrFunhy1rK0dQMPdCviwTY91SUYjFJHNEYy2xWHn9Wx801l9yBGYC8WDdQpyOdQtqtu8jfRvQqY51a+mO5wkjMlq3ALWxj6h4z7oVOaK5e2bcicmO2UYAd3zctyMmRWOkmGDHqR1N9HqPySJwZy1wbZw3c4Tb6XZi3UJAlfV+G3ZCTWsWOTItJorJ1SjWxhmFKXLELTlTrLEaX8t1K4s4PE7WQ/aRLfQafN168KBmB1u+j4wB7ksUHH1UiZeo8hETxSMZHPWcSY55iYgHf7z3zPcSQsa6RUxQlGcfYcb9dm+v6sO3e/vt3v7G3n4L3H968Pg7r7TeaFhLAnTu981m3+st2/r6uj1/uiHVbwnHSfHdQS2076Smuxq7C9XJjxyBopgbTYEzFvm7S22BLdGhA8QCTumeL1p1uRf61OekWw0BWUA2HWBAV3Z4AaQUDtLqDEAMQOQFcIdCDSB1GzLv2qaavF+fe60DBAH/bXVp66LHZ9dLnfnxTCAXBXre++R6JB/0BO4+4+3PhS+od1xLjgnwey6GgOWbCrgDlqE50zHNWW0XWfJChs/JR4d5wmGcOX+Ae0OHVdneXTNr7oCWZwUQJiZu3+YHW65btmoh9kRHXyMN12MVAogH9wzlnI64mAV1V7VO+z7pAYhJ4QwDgDTvT0ywlHOwPKfZc93ysL+Z6r1ceb5WzZcD/AHzPE+3anPQQkwoHlxRWBgyQ+0UQxepc8VaCgY+5jDTz/PiZ4kHz4P75X70WVRcihDw82KJjwk0bOnnTmzlF49tsgFwv7b9k76AOwdg+bjfceBOYcg77qGUP4N5EcA9FI8F3Pe9mi3gHv7n5wD37f+PvTd9kitLsvv8xR6RKzKBRC4AagOqunpGIk3DETkzbDY1Q8lI0z/PD6SRosRhA7kncl9ij3iy33H3FwF01VAfODLSJrMsurqAzIx47zy/9x7348e7dnPT8ANwiznCTv3ms5rP2mYcUSRMvGQRRDFIOxjqPFTQT1uKJFL5QT59cgpxb9mHdx17u9uy6yEH4IHIFaQETkAFEvMt+gxF5TkAl5DdONhVBNWXBj/IeWIgCRDj4CAkTtxHqpTUW9MY0+fJB3qqqZhASgqgk+TGzcSWZ7jzHiLuIiVIQgv7+LGwyahhP3/o2W/f9+yhP9IB+O5xFKbnQdwxp1uJtktNk0D94aSQueIcgCUNDuIuOfORS+UhJLjKg8fpcVcma4123xqtkQwfSVbJ+ZtqIhX3NEDT+Cynh25/lwZ8xElpe/Tv7mLm6HhcXBT24a0fgJ24D+xmOBBpR6LLrHCREgzElFpZIu4xFy5Hx+VijRM3mIi4Y4a3b3Zz5nj0H5K4Y4Dn/0By1eP+6MS94AFVxapwXEK9tLwZcA1gsr5WCo8k7uCx/7pl59dPwgRXeWJEc9w3PE4g7s51CieJGHcrmeixkk7tGgd3bCJZOWpwukTcFSOQkjqKEdfsECOM7Rrj/F31uOeVxphIv4uKkbXVUniAC33CYAJxh5R8eNu1+/FQeDAOjhgpZu6UTYx0urynv6/7m3gfclV9jRuWxB1MNjaDuHeTuHdVcSeZ0uhgIObrMMmgNKfjAQUTGZ8hx/6FGFkQ91LE7A8fza4u60qk/PYDDo0zrVlO3On5duIOHk7cHQ8eXTBhHKZIYsggZJA5D8n/sa8xqYLIGOEzJyY+1aNm48lijBrj5YSJlEJell5oy4LXM2pwxzEhIQoerF0Hr9r2AeK+WRMeEPc5Sq05iVXHgxhhj/cYYd0iMTV3649433yGqbgT61QVM0Yg7p8PuyLuSjj2hmZ195zh2jMpJOLOuoVqQDHiC+7X6xbEnRg52CtFEIkTEff3Sdx9HxkMJpFjKm0V4r6ZxJ248EJHiOQqTNI5n7hVpZr195XvJYyDEyZHXYO4K8HVYNqLq/ueHgvFyWC4wMPH/vm65RaRCzw6bd9H9nZNPwcm/aea4oO9ZFpMhYnmuOMnMC/U3sS6hex/sW75GUrKlPBvTFc+EfdYf0Xc98y2XxbCg4SjiDsqiN7QE5eMEFaPu7+qGAHgWLe+xoO/egdxf+eKwY8fF8SddWttrfa8ty+1mjzv7c97+/Le/kzc/wcn7p1uzzY2t2wDi9zY8Fvttq2trNja2oqqm0/DiQ7ILkFuuMxbm2pWVKhE+liOlHxDEjFGgxizEW4zK3ytrT9D1szh2UerYSrnMmav3vu/G5kIMBzhZzYK4q7eeE6EHBzgByG916aovi+Xc0uyTT94EHcO+nI4n+FwXhfJ4781Z3w4Dam5V6x5P35+MYLNr7UybRsieDN3M1c1OKrrYYanOff06vea+j5VuYcTN5qbeFJii7Fsq+3oVfNZ6ZLmY9oWRnPZH867y3xOFXwfnwcuvL8UCDEiD1zcg8gPjI4J5NUl+JBpxwQDvKZmt4MpCRZeVPq5Zt4n1QFZjefa0/jNzfog7t6+ABn3NoHARKoBN53LRIJjgjzeze7ogU+DQULIWyAKJSVILnABGPCRjOCzgwkHlUoCH3FHUoN7C9l388JMpHh13dUVc/1uvAHAZPWfXtvKX1zabPdWh63zG5x9XN4r4k7FfTPun4D3++5qiajEf0XcOTgia6UvUePgrtsiiXKVp+KuOcIYQfG7Cs3Q5eUVd69K++Hky2qiC/Uh7mb7u6WIu9ygIe6rLfvxbXeJuPellEjTOc0RxnirSbWHhFRNveH+j5OS5a5FSBJVMQ7XHOx298j4NEUSOXCpV7Q3+GIcHGSXn6PHUu7u8n9yx/c8yC0vkRoHJxmwJzwOPxU2HdWduH/oGb3tVEog7vJGMpf/ZsVdiS21PvgBnMo/ygiNJUvinn3IR54oUI874+CYtX3cleRbB2BmbbOO1QuftY1h4L335/LGnrJZYOJNM/7nJHX26dXe5blwPM4/O3GHlEDcr78i7vT5ggdkETyQM6u4XCFSTQirbhmV49MTN51zUlra9VnHzpEz0+OO5JQ2DBkW0B5jGj0GJurZJTEUUxGEyVdfkK3Xr0vhsb5q9umTY7L7si08kMoTH2DCms2vqIh7qDlcTo43iCff+G/wIFYq4n7th/nLi8WowemoKUJyceb+Caq4N5m17eMXM0bcnC4UIr8SI1wWn5/ndn+vlORYxN0awoMXxP160P+CuOOUTdWdirswWYoRpdG+ihGIO3hwLcTi7i7u4k7czw+duINHNQ6u7u0XkCT+rSQOUn8R0Jx3/iUozSYSYMeEnwGP68ua/fyhuyDuVNxvUfE48ZY53VLF3Ym7P5uuiHNM9LwFcU/JPz+f5nRnQRJZyxITxQhtSWOPEXDRQ5WKnS8wWRBF4oR55MSIpPJnhdauN6+IEVzl60pukXScT4O416KdRMaHjgcx7zHCqMs/jpErzEGPCyfuESODe1el3Fy0qhhZHgenOe733oYhtVXGSC64S5AQIyROXSq/iBHM6SCJGGvmPsI4uMwxkfzNirvUZUjl44zCr09MviDuoXhCKi9Xeea4H9EaE8S9M7R6a6w1C4UerQvgwXP5ZYz42uUplXRjcdUPqgEw4R6ASb+fxL1r02Ii4n6/RNy70eJDz34d3xcBz++Of0KNki4REPeMEXAnRra3C99HDrs2HpfeGkOLT4xMVI87mDxEjMQZRk7yv7JuvX3jmBADh5/MPn0s7Kfvu9pLkMr/6t5OUj6KI897+/Pernbef2B7+zNx/x+AuGd2NvuvtaRrlaUPa9N29vZt72DfkGVB3CC8EElItEzDJt7rzEaFvDr7zXSIjX7r/DOIp0vQcRl38zAOcFtrHb0giNcPI1XKvVe+rs/CIdwrHU5c2OiqXu0wLmMjT5Lo7u5zVXQZIcbfSUI+8Eo7vwQCmsSdSj8Jgxx/BnmEyF4+DEWsIbKMIePz3w2m6n9nnvjLtbYQxkyNa4FE8ru4bo04C+dyPquc1ekNn8w8UbHaEnH25MdUo/JIFkC4X6117dV6p7KApYpMawHfm7PscwY9mHhCwxMS7jWAgRuSc4g793AxNz4x0b0kYaERffma2tN4qt5xEimQXcb0gQnvu9qG/Nb9gJHO+mGB7X3lrpDQCDeSIKpwu5VtusdTCedepiEcrQwCFRLWbog8oyBIs7jEiWo4bQhXD56JR2FAlZzvA1cq+Mx5315ruRyfe6r7DSY5cs4Je/bAZzsEPwse4LKqOe6fbbZ7J1LCBq++XDBFKi/n79zcQ2KehoU1J21SAIQM+ByScOjEXYciiPtNWwf5W6TyXSpwAxl7FU2e9cLur73HkIO1iKI4nHeHL2TASRML296kd56xRKUOv8dnPiHgx3dde7vXFiGBKI4x3gp3cpGSVSruNZkT0rM/Ry6KQ34c6qKrQthwkD1VVaywvd3S9l4TmE07P4KU9Nwtu9cXcS8ahRXNQrOA729LSTWp/FWfP1oulpdH/hbifnBQ2ps3prnnx58Km43r9tsf/cCFVB5MRNzjcIVTNpjQa0nlTwd5nk0qlyRcIIlfEfeUM0PcwWNjvabroDccHwCfIzzy62hA3M3urs0e79wITZhEMuVLTJy8sx6CBwdgpLfgcX5ZCA+SKfQcCxMq7mA8RxkDHi45dTwYQwkRmVlZo1/fn6k8APM+55CdU/dFAA9eV2dOEh8fco57X89V0SABCrkqdZiHuOczpcpbSn8rUJxkycH6jTvwH30s7PgTUt22/fxj1/Z3myLtYCLizrqMVH7dMYFkZjIF4q7KKQmXwOQL4n7kxB08eEHcISSfT9tVjNTbU8wlVGlTjFzHqMFITDivWk5uLWKEz3/wuhQuOKaDCcRdmLzr2l0Qd8bBuXGcm4eBB8S9WbBu1GUiyQQIueQHJnnLeM5FSk4K29wAD9Y0nq2eMJkXY/lZ1JeeLeTuD7dUz5Pvxuf/lRihz5v4ABNmEIPJ7VXhya0fSQ54xf3ybuDVdRKuEPd176uWloMFKtdwEo6NSG59RdyJE74giVIqEOu0YTyZG4hp/rnHOtMaEhONYQSTX4yRBSa7r8AD9VQpPETcdzrCY/tF3a5i3dJzM/OKu+J9tVQbF3GiSS+M0tQ4zVKqmrAC0We/viJGUAwVVYwMHnz9vf7s4+AaXdYtJFOeWMwY0Ti4pXWL8Xlff7FukaR586a01xj4fXJMVjpN++0HnP671T7SH008YV5A2h0T+ryrhGO0FsojZilGuB6qzUj+2UuISWIE4s6axbUUzZGupd6O9bdRaL26u/FZ1V8nHFVYqU4Yfl302xMfvDAsE3Gn4v6uJ0wg7tfDfhB3PCIwBSUBWlqvV1T7CO8lPNhLvlq38BDIGGkxfeO12cstJj30lEzRHHcR93i2ZFAMfqX2E5984qugksBfAZIeKozGBBMgO/5Y2NEnExZggl/H896+uHHPe/vz3r68tz8T9z9a5v/7+gNVKXurtra2Zu2WS8b5gphBwNqdrm1tbdnL7ReqkkKi+PLqicukIWBsPDJ/azfc8E0E2+eLyzUciftkpt+rBdcKVeo1jgzTuWZDcvTs6WYDdvd5T9e6pdlSXzaH9riVVGqzN5yqMtn/xefyn6nGuME1ctwbVRjGy3VbItNU1yF62R+NQR2zzCHuWdHO6+Gasieaa5XTMVK92FKyF533dtLs91Rz1WfZVuAbdua71ec9nOjQr7F3XYi9kwDNoZdZns9xpxKuSno49HvFl150x4T7LTO2lict0nTMZaZebYHMQvBz9BT3MTHhc7fVioDpHOPmMGdjY3blRI46U/U/xsT5LHmvEruxnZtT8f4uXfZkz+I5CoJVhgpiity+JkyYRHDDeDlJ/gt7sdpSFR6Mbp5G+l3Lv0dkIFoDwMUVAX5o8OfNEzV8Fr7XjXPCkI6skCqFtFfUbOuvbuzlv7ixYv/e++Cu+xorxHOFOZ0TXv99vCfPpRJFc+LAD8pqZYj6OMT9iIr7E27sfgi+u27rEIw5XQvnbxx0G3ONCoKsQ9oZx6N4WZIBu7lbfClYPb5evChVSRRxP4U4mG1Scf+ma+8g7k99u34aKKmktvKisA1kwIwjErnyt2GkVTVKLUfEhRyfzf0YUgJxfw0pZaFI4t6VMRJGezUOjtH7mxU4zN2qxIPm7aY7WXVy1CG/t8JIs1L36fOF2dFhYXPM6ZaI+2cq7k9RDa/xM45Jt+vPAAfjxYhAb4NIB2rWJKo34MGLn3vDHPfNmp0edu2MHsvZTJhA3JUwqXubAwfgx7uYa599rjkO7itMiAvw2N+bq6fzGKn8eSE8PnzTlav8TX8gXPJmUHF3THxtc6NJiDukJKpjAb7+qsCoCqd3rwyCB4dgzOkq4o7JHphobKBL6u9CzeEtwV5vy5n3VVao4laFvaKf9iCI+6fCjg+R6rZFEpO4EyOYT1LpgwQiS2fcFf4Jvi64KoUY8VjNdcSlsNfXTkowJCQ+wH9CxZ0q3CnGh+6OX1PF3eXQxAiYjEcx5iraSfR8Lyc4Ys3j8zgmGBN6jIi4f9PV6244VIxA3P0++Ox6MNGowV+IEVVjcoRiYcZzToyACfPGwYPksye3ujavTxQjIu5RkYawk0jBSKzqAo8Yielpi6CnzaCF6Z1jIuJ+WNjNVSFC8vOPPfVqgwcVd55d2DvPW65bUg7QHx7jOBcGpLlWeksc8QEm4AUmvFBAECM8tq2Ou7F7IsvH8oEH6xZSeclh1Ifxx3jkuvV6h5YSkoe+bnHf3r7uCI/tzbpd933d4tmpku0RI5D4RYw4UUw8ltuILq8ck7sg7vuvcZBuKdmIOZ2MKGXqpkyW9gXFyF1U3DNhmtXdzJwu8g+2yRz3A4wcg7gfOnFHBQFZzB73/pBxcKh4PPkAJpDlNH/1GPE3cI+XhaYH4p6YoFTgGRBxP0Qq37FaYyw86iROw6wNhZCIO7ln4kM59F/HhMkcrFnECJMeSED1n+pVjMxsIjyouGeMIJUnRlZX0uPDFRfVXlIVgvxZIpHJ7wVrklDEyKutQtcBcR9NSmus9K3Rw3fAf4aEGJiIuKcV6N8RIxB61nURdzM7PnTi/uMPHalSIO7Pe3vcy8KT8s97+/Pennv7M3H/74un/9GnKWp1W3/xyl6+em2rqz2R3HTjHssErm5rK11b73Uq924noW4SJ6k0xF0yaszbcAH3nmS+qrnlUZHm73wsV0Mk9b7vZDkruGkgBlmrTJmC/HtPdF3GbeIsOWJk7pUo3sunlZVeZZVpnY9+k7Sa8XPthogtlW3ek0o6RBHDM3qhqTxTed1aa+n7qOZS5U55YmJlPwAAIABJREFUPVLuzZW2eqF9Frv384pA5+x2meOFEV8mLcKhXZ+59Co3yQLuteaRtxmZ50TV75GPkXPfAJe450g09eqrku4kdEEck7xH0iXM2OjLz77M5UO0Kv0jjOi4pw0dgkhSgIlaE0InnW7skoZGv3mqNDw54G7+mQFIwyl+vBGHjzSYI1ngiQX3PdD0AXrc1feOmiD9Aup29TgWJhBqZPskMyTbD98B/4xuOkh1mc+fo/HoluC9+X1qfWh68obPLVOmUAXkM5SfbziZ2t7v7+3N39xZ6+2jQRLZ4Occeho4sLu8eq1nGlWYPf+oCYiFvL+Lw4XP3cWtk4o7hOTtgRN3HLMlle8OdQiu1f3gSFzd3RQ6qAiDWvTS5ggtNSVGuieu6cUWpktz23zBKKLCTo4KJ+7fduwbiPvjwG4e+j5JQZ4Ahb1Y9xdVD9EnElAxj3r5bJqSdKSKhxy4Tpm17A7KxbRRkRJG2jVWo+Kjw7pXdrkOCE31mYN4aYFIh+BITlDh1Iz4fSdxR4elzSYNEXcOXFTcwYQRjswEpkLGwRFMep1M7CH5T5PLaNOJjCTtGqNRaYfHjgnEDDxebIar/CFS+ZnwkFQ+BtuLuN+6VF4zg6m4K4Pp0k1X0vnzpSkN9cJ29+e2t1+qZQRMqI7/9K0Td0yghAmjrqLazQE+MXHrM/9npmTKIgHF/xUmVJI0xx2DTsdkf7dYEPfHmjVi1jZ3hEuhf5Tr4IU5mtQ3+oXRGxx4aBUNTBg9BSb4AYAH5MEr7j0Rd/D4fNW3MYlLjU30+AATtWHEniKX/2C5XvWNyllRyk0ePBjdlTGiHnck5lTcO5hVYbzlxpQs6He3hUgJlV73TAgTMa5LMeISfT13BUZzGKGVipOU6tbLpjAhTu77Q2FCVZQYUSV1DUz82XJDL5IoJFO+xCRJPQQDPI4g7rjY7+Kd4WoOiHvZmAiTRnfsldyy1AQJPVsQ9+ozL42B/AoTjNxESnBH7zsmN9culQcTXOVZs67vhj4iq0FV1/0cVkluhSkpSQGZvWJgF8mVhWKh9AkCx367mSrAe2rygiruxSLhGDEyHgUmqDn4oborB5TB9KWtWgP8uavZzq7HSAviLnO6wt6+bsv9m4r7zQMx0lcvPmSs0YwYWeO5Ss+PSDYuz3WPGOERhrgfnRR2c5vJLTenU8X9smnN1YE11oZWa0ylJmfaQsaIpPJZzVhatxTzS6M65Sp/UNjuDnhAsEsR9998cKm8YuS6r/MCMcK6tdpzTIh7JYGV4HY85Cq/hAkP9MPDYt2C7IKJetzB5LBrtebI1y0mFgjI0h7vfR9h71GMs2bmPhLr1nKMYJSnGNmfK9GBn0n/sS48eM3KiTC5H4yEB79iteeYrK8QM76PKD6+WrcyGcm6Ax48WxB31q1XW7jKQ9w7NpqW2keaq8OIEfaPBSaetPyvr1skmt7u+z55fFQKlx9/WEjln/f22Efwr3ne25/39qW9/Zm4/z0S90ajaa12yxqNho1HYxuPOWiyAdT1Z81mU/+GAE+n9BxPrV5v6O85lKhCzCz2Fy9tc+uVdXvdMD9bfOisYuYYsawgQ4hVPQ7HcUgr5A9SqVFsE5eteeW5Jmd3pMusonJ37zUrqTykGULHC8KKTLoa6YZTsSr93iu+XDVdfMqFiFgPXOm/i8+QvdMQX3eQd4M2SD0bpPfR12VAJ6n8eK4xY3w+yBxVcD63V7NLEfaX6x39vUjugP7+kLZG9ZnPnjPjuWD1rk99Q5PDMhnkr4g7n80d3Sd6H/cJcCM8H03kV7tQHXjffOKSVXavajtp8fF33MtCmED8ldyoFbr27IXnfoMJRJqKO3+O2oDv5+CVpm1UsanQy2NAWCzwSCWGy1QTjzTx8URCjp/T2LgwM+R3g4GbynkiQwmLem0hla/56DfuPckG7hHfn+P0aFcAE+4VRn+0FEghEYoNf26WiDv4hypBBIj7gXNttCrs//7BDv76QcT98vbJLm/6Ik8QtgZ9yL1ChxWSAu7KT+LIWwGcVKWRlf/36cXcDo/n1u+X9jbmn9/dMNeZint94c4cA4iREj7cFRrnpQK5DqQxT1hlfByD43nQAaYQYd/Zn9n6ZmnnJzU7O0Gl4Afgt/stu7nvi7gPp1PNAOcQt71et60NDP6ij5oDY8wHX8gPwzm72txLOz6Z2/5uTa/avOVuwMddq6/0rQ5xb06in72UPPX+trDR0B9g/a9IVhAr6VoX1SD6JPd3qfjM7fIzB/mazSccgLv203uf435582T3/ZHwmEPc6bHs1azXWXg9qJoIydJYu8TDiSKVwcPjmX06ntvaqs8/39pk1nZXFd5J1eOOo54fgIeY090V9viY1Wm/Q3mAFyZxhTLrqpu93pvbzr5X3M+PC7s8r2mmM7OEMYECD16QcjCh2pWYiCAKj+ijjvh3rVIQPBH30o6O/ZoO9hyT6/OOKld8VvBorPZlncdn1Rz3W+8Pn2PAFqAsj+VDuq/Ap5JaN3u5TVV0LjnsyREmfjVV3Bk9tve6UcXIeD4THkjyiRFeEHfFnpTZi3aZr2Pk6gZSMrOLzzHG6aBmIu4QXhF3dzCvMWowiPvDXc3u7+mtjrFGQdx9xN1SjAR5X1krbWdvbq/353ZxWtjZSc0a1lSMfPiuY/dPQ+HxNBpXmLxYq9nWOnuS91ELF6kggpzGJuQ8orSBiDvXUtoLZnvv1my168kt4mTeGHtyS6OuPKaZtU2c9B+XYiRnbvNHMi9M8wR3YPcYKUXcwYSWm9+87ypOqLgTIzf3A+ExZxwcxF3rlq9ZajMLg1MR9yBDoccS/sQH6xbJq7dvavZ2v+YxctS1p6dS7T3NDozQY0Su8rFuKefLmlkl5+La9AcxFrUwe7njMQJxPzuuae16s7sg7tcRIxOMzvBGaBaaALG9QRtJJFKgizGPenEmiDFkhSeDuI7bO+5bzQ52a+4qf+zEXdX2VZ6tmdatOa7yUqXQghKfO5Nb3vW1iPuoYm9ulmof2nk1V3yQgFjptOyn9z378fuO9hD2EtQc4EG85T7SDeLOuYEufbWUhSqKBJd/gtIeH3mu5sJlTyMaacVrVJgUdW+5YhxctiiwBoAJ5praR76KEb2PI6JFBeK+szcTJvwceAypuBMjFXEncTrUmgUmqys1216v2foKNpCsW45VjuPLlGMmpUhMEx/ECYocMHm1jat81y6OOzp3aB9h/GP4ouCRonVLFfe4J5lIAZNMoOq5Y92inWuudQuIPCnk6y+YoDT7/2Vv18SYvhX/lb29eqZ+dW+f2/rm/L/x3p6JQvczODxZ7O0Hu3Ur5s0v9nbWrdrftbcvJ4B5nJb2dvYRzGOX9/bT45rN/hvt7a6+/bW9nRjp/OLezjOJ/8Pz3v7l3v5M3P8eiXtvdc1W1zet1e7a4/2NPd7d2sbGuh0cHNgOTVAisXHAVN/n3PqDofUHgzAP84Ntu7dimNBxSoNcQbLkrs2s8BiPBtGhKszIMwLEe6K9XxwiB+lb77X0omLLODJIZI7qkoEYc7/rhaToWyst/RxEUFL3+D18PxVYlmYqsFTj1SuOe7gc5L1nmYDjMFhlpenPDQfyzFpTHeYQzSFlMYbOSbDOLdJMe8BzfZB2PktW9dWTPpypOp6V49VuU9Vd7gOfnZ9Ta0Dc66zMi5+EJLEyw0sTuZjnnqQ8P1+2Eyz3FSchl+t5x13PZcYXZmyOSUP3CTz4u5TNr3XBoyliCh5Uqvn/EH6+nKi6AzuYcN1eiXZyzr3gHyry3P+FQ78b89HekJVqVA1pQKhD+bKEPJIJWUlwWWCoBaJy7H5TOTjcpZrgwb2Xf0JU9amok1jgnispVPdebl5ULHw0oCccUADwnmlsmEaF/F0mdLj3MjmSJM9J+PZfPNrL3z1Y/c2DXd8/2vXDg+brUoVrtApbXUGF0lDbAGOUKll8xlocLfx4UdjZxcQOj8fWH8ztzUHD3h401eOO0dPtTc2K1qPVWk9mdU7oxCluwDV7emS0XigSlRRYOvzmpugnNFvbnNv266mtbszs6rxhV2cNe7HWtvffdkTcrx84yD/ZYDrR4ZCe0K31lm1vNEWuPDVQqR+X9OtRoClwZZ7b0fHUTk6mdrDftIO9ptXLln0+6djlSceK7pMVXQY8j4Nblda/q9vjfc3GS8RdpF0y2gUpSflotze3V6/H9mpnYjdXDbs4aVo5bduH77v24/dd64/7dv3waA+DgR8ceTa6dWGy0onWkSC5ORZsiVLrHjpxH9un47Gtrdbs7UHDXmw27eyka+ccHKcTq7UerWj2K4Y8GtU0FgmjpiqpsSRb98ZaJ4xcPGsTeGy9Ziwi8vW63V427P23Xb06nbld3z/ZzcOTzYq5TW1unQ4H4KZeWW3XY5zLVLyz9BHxZyenUzs6mqrHPTG5/dwWJo8PhWPSe/IGHpRSY+Y61+zprh5jEJ0QVpgsqTqYk82B68XWVJh0uzM7P2nZxWlT4+DAZHenofggTkZzkkLuCbDWq9vaKu08xIiPunIZc+xH8TR7U0Bh1zczYXJxOaliZDYhRjp2cdZ2PHhVFXfiw1+TSdg2/ldihJaKrddT296d2vV53S7PG9YqWiLtYHJPOwnEfTi0aeFWZy/WmoqRlQ7J7gUqCz8Av56E/mlQ2vExmExs60XD9veamhDy+dhjZFobOyatYRUjQ67jvmaDJz9+KhqzPYZ/BymRmoMJCe3SXu2M7dXriQ37NcXIw21LeHz4oWu1+sSu7x/s5unJExAowdo1W1up22qvrr1M/q0Z75FwTErkrVRURMd2eDLWfkmMvDloCg9eEPeizbqVMgEMEkk+1IVJpdgR3hGBUXmvzBQKsxcvZ7a1O7Vms4x1q25vdjv2/rtwlX940to1mc9sajNrNBnd2FKM0AP+a+tWvj/X//lyJkxub+dVjIyfPEZurxrVulXU3GsF7wfWLOaXV8Sdd1qeFZ6YkLiFhG/MhMmL7YldnLaEyUrH1y1m0l8pRh6sPx5rzXLCyz6C2g0/C1cL/lKM+P2r2ePjXHiAy+5r8CDp3QpMulbW+xEjI1+3aoWeKfaR0ajqCq8yTlomWbc0Ws3XLVrBWLNYu54ealq3JoOm4gPSO52PtWbdPw0iRma2utIQHhsrTLX59RjJdYvJOuwjYIJPD+vWzsum4gNMOOPlXqIEdWk2HhS+bt0vYkTrVmKSyS14O54LddMeAiZ8gQfr1ve0xfzQleHk897+vLcTJ897+x/v7c/E/e+RuG9uv7L1bWaprNjD1Zk9XJ3an/72Z/tX/+pf2T/5J//Erq+v7erqylqtlm1vb1u327N//x/+o/27//Af7e7u3o/qHObk7u1juqhWUgHf2WjLHI2DFnOw6S3exvhrta09gUrzQ38cvfDuHo6cmdfn+6Fe7pDuRBzZPWQJEs7v4JUnB5cg+qFORDwqoG5e5z3dVGZZw68exvo8fIas+GZVf0E6nQDx8FFNZxTasoM40nOIoP4sRpNR5Q7PukUVezZXXzmkdCVG3Ik8M/pNJnwObhJlzYcPh3j+DOMcVXPDPR2Cl2PxJNtvNbwfP3ruM8mS49mQSTP+DEwg25jh7Wx07OoRg7aR3j8xUdvBwKX+OUYNST948BnA4+J+6HL+pvcBa5TbbC6DPvDAMC7yGD6hOv4DIyNwgeiDCT/js9Z9/jqfBSd6pON8zsSD+5/j7KSQDfWARtOFFwL3n8/ho/q8zcIN5Zip6/2jMryKefM+Sm6qz8/v4R6uYFLXafo0gcAkyTrf61V4fAowM/LKgpI7YISUPsYIZivF+p8/2vo/ezDbf7Dbpzu7ebqvRsfWmxCSpl7wXZSoTj2qkmhoDvxUgf3V2cXQDk8G1u9P7c1BW6/H246dn3bsln7Q5oOVzXtm64jxzeZ1Gw7qNuw31A8Yk3v8bBUHeWY9yxU8vlbWZ7axM7He2szuPjf1erEOce/agSruJCAebTAZ2RSaWMxte6Nt2+sdxUh14+L3LVfcGSvN6+ZuZifHIzs5Hsd1dKxhbUmzr07bNm89WclBvuGHJb4G93UbPDRs8ncQdw6OJPRqDbNOb2YvXg70urtuyWjNpl374buODsDD6ZPweBz1bYqbvxXW6zVsbaUpAg8epBaXapcV3dW8aasHcR/Y4UnfVlfrupatjbZ6qc9PIO4j4VE2npyBFzUbjwOTgbvcacKVP0r+ZnGT9OdqETLbeDXRaz4rhMfDtR+Av/+2Y+323G4eHnUIngiRqXXaVBIdk1/Hw6kKk5p5y9OTsR0fj206wRegbW/2O3Z36ZjgKF22Hx2TkGhARIZgco8SK0CKSomSKRVxR7nFIdhs/cVIeLQ7U7s869rVecd2tsCka69f1e2m7zEyQs0RWYuMkTbtJJGn+TpGFDWKkZpd30wUIxeXo7iOts0njsnn89YiRuq4hdWkFCNGBv2GyJVPHPNFRjHCfxMj3KT46vTmwmPz1cTuLj1G2vWWroNn6/6JRMqjPQ6HFSYkv7bX21rz/64YIRR5q8fB3I6PwGRk2y+adrDftvUVj4/Ls45NbWhz8GiGmsPMRk814THq/zpx53q0NzaYbFHa5iuPkdGgLqyf7vwafvi2Y7UmPiD3djd4sJlihIp7w1ZXmyJZXAmYVJXW6spIDjIWEjPTmh0eD+zopK/K+dv9tq4FPHg9Ps09Rli3uOGYkk5rNhg0bNivC4+MhRwLpw+CfcDSqIr1ranWrUazrNatg92OMHmxWXiM3D/ZaD4Wca83Stve6AgT1vNlTBZrlsdIrlufL6d2fDSy+7uZveE6Dto26TsmtCoRH8QJpn5KwnAWum8oTpK46y/kFxBvGYaS4AFxX1mfCI+NFyPhzLq10vE167t3nSpGWH8dE/wTmsKk20L5scAkV6/QK0SM1O3xcaYY4bW701SctJuOx8VJx2a1x1i3IO6qatgQPAZ1G49qESNL6xbXlOtW3Lxmq6xiZPBUFyazYUvPFWvXpBxrL7nv96sYWe1B3Dtqzfq71i3S6axbeNESHydHIxmjvjno2OtXbbs85b61bUg7QZu9hNmb/jUZEiPsJZnxXShQNDGDLK5GTXoiBVxevBwKEz6T1q2zjn33zuNkdW3+vLcvxcjz3u77+/Pe7nv7M3FfnBv+m/+/za2Xtvlqz5q9Nbu9OLXbzyf24f0P9rvf/c7+8T/+x/b09KQX0viVlRVDWv9//ee/tf/0//wXu71/8PFqJXPIvTfdDdCmItwyR+u1RG7oK4aQ+rgseokLG0ymIr1ZJYaAqne9VVevNj9DVRSiizxd8miqsjEvG+KXI7S4MUlo+f/sIV7J9ZfL4/0oLlLHvOCqUuo9y6rkJOuM6rdy/SFN569dnj7X74IksvHnDHi1GISsP5MH7tDuRJiqNi+SEIyi43tT8s375OQe9a6TMRZJr4sUiphHVoDP7VVvn+3OVcmQRt/jknK+hyo3juzgAVl2wzpvMfDxbBNdLv8NJj7WzAlvStKpiuMHwDcmJvwZ1SPef3kEG5V7Pk+OeeMegQmEKo3cqLhz/1LKz7VBusGE93R1hR8+3aAwH/mFIoE/yco290+j9abI+r1Xnp/jHiKXc0mnewV4i0GM/kMBUSsck3ZDeKiFgw1+ySwRHFFy5L1J5Qb3PJMl3tLglVon8YVt/tMHe/GX91YcPNjN44NdPz5UhYkm5nmrdVtf09AbcW1v8fR/fDxUGDOKKNbs/GJixycT6w9mXvHZb9jDbdvOj7t2d1O3eqdv9c6TOyMXPut6QHWXinsS95BHV4sIB2OVMPyFjO7l7kyV90uqiWcN21zjwNW1N/tNu33s2+1D3wbTsc9pF3Fv2vZmSxX3nDqg6m6s2pkwSCn33T0y0KWK+35W3L16VSAJbD+ZNSZeJUaG9sCBq2bj0TJt+1JmzDdKPVMz6/Zm9nJnYi9fR8X9rGnlpF1JzAcTel4f7GE4rOTMK726MKHiLiz0WsjjZxpN5IoFyDt9q0cnYzs6ntjqKv30XnEHD17T2USY1NpU9d0UDqk/FfcB5CqMDf1ZjgNkEpXAhPUAPF5ScZ+b8Li5rFfkioo7vbt3jyQgZqru4i4NHuACuGnwqaLTEiZZueKseno6tRMq7lOk8v5s3X7uqMLL6KRaxzFBIqt1dWrW1wE4DvL5QFVV/ZACx/hO5MibW1NhAvGlavX5rGk7Wx1hsvuqYdePj8JkNMM/Aal84TGyyjrj7uxuwh9C7IgRx6RmtbKwm5uZHZ1MDJJ1QHV3v2GzMTHSscvzdhUjVqeq75gwpx5MJmP/8MHbk/d4D3LGCB4nPY8RXlcXDcVJs+akhNdDf6A4eRpBrqjwUnFvCBNV3BMT5mAL/EVSTWGIx8aQXm2vJtJ+ASarVNyjmjizkRWdJzmAp5Ji2C9ESPj3Iv33xzEiUz8q7q25x8jOxIaDml2cRcU95My1xkSY3PVRc/jnIinEmkWVt1qzvli3PEY8meISjGNi5ASjyVLPFWsXeFycdNX2k+uW3PVZU1VxrwmX3DO+jpHqYBy4bL1yPPAO0bp1XjcR9287muOudesR40NSWzNNLACPrY2mVAO/um6xr8a1X0bFHcUQePBsjai4H3ek6mHdqmn9nbm8m/YFFBAPdZvBNH8lRrhXMo+tM2XE160X21PFCJistD1x+sO7ru8jT482GI+rz5X7CIUJrVkyi/Rxlj6Kc7Fu1UqvuLOPsHa93mkoTtpNl/yDizWG2keKJq0ejgmKDDAZDSJGMqmZD1omIQMP/E4yRlBOgMe434wYocd9LDxQPMmzwmZScYDJxqpPFNLalQqur9YtMGHfJz6Oj2fWxmhxzyvun0/aqrrr/NR+sqI9qGKE/YPninVrOUYUg9UxI9SU2kvKah/hrxOT7xn9+C2u8vbre/tq3VsUn/d2YfK8t0ey8R/Q3l782V/+TQmpomeWAzRVrRcrbVXsvBca+XTNujF/W2OcRlMdpKmi0TcNqYHciDiM/VCf0etGY94fi+QXIgPZcFd0enH98K8e1rGPymKMFCPCOOynE7dXhBemaiw+2Vucfd4QFYwzsl8ZGSB/JjMOJLnqnXaikGPS2AS4NqpaTnyoJPq8avqPs9eP78OVFwIEqeTz8T3eO4ts2Md1VW7hTd8cISaj0ciuzk/0+ubdW/vzP/9z+5M/+RObyQ186nJx9bqX9l8+Hdvffjq22/snYQKBAQ+ZezGLNYgf791p+c/Q94x5mPc6+/1NspmkiHudmHhVlNFATizVL46reDjDpsRZ92rssneNCOsmmXfJOt/Pv7PkqDNyELh0dOe/sz+eZwbiJWO7wER/9xUmkEvwoPqaJnE8Jz2Z62X91J8hMON3gQefMdUA/F22C4BhurzzrPJ36vlveULEJfUuYU/Xed98PNmg52dOJtqfDwgkeLzotaM33RMBmP+BS8rF+WFiZKXdjJno7jsgFQHsL754X5m/jaYiu+CxcPD355zPy7o0GnuyhGcQPCD6JB1yjjx4uOutf34dxTm8yGXfkxH0sA3lf1BaOxIAfK8rCfz3L2PCM0iM6HmPXnOe8yTzxG92y7vZ4ExxByaoBHwkk8eeZr+j0uD5pb2iGl2IY33GnBv9yVE/rqK6WWVp239xZ9v//M7qb+4lnb16QHLqfZTMnd1YY0Z6TDuIEztjyKDy04JKj49TE7EvC/t8wYFrrl6q/f1Cr4frjvpe72+b1l4ZWWtlZPPaVCSOa8RU6OmuEHHPR6U6sQRZFAohdcRVfu+gVK/76WlNI9uY4/7DNx17s9+yu6eBXqPJ1Hsoi9K2NxsiF+pxx+9CpkJLc5B5XqP/XC7ecp4t7ZQe972aeqqzD46DY53+ys7AiibmXv576NvtPxQ2wflbh0YI6WL4dc5091YJRgoxUmluO7ulxjidnXqP+0/fuTnSYMxowr4Tdxnpea8omNDrjvERnxmCzj88N8ieJzGJFQIJcT+Jfj4fB1fTHPcLRnYdcTidC5NmF3XC3CblzAb90p7u/VoqPIK8xYVV5FqVn9Lx2N0nKccIvZpdXNTs/TdOSnD5vusPJDlNfwT1uG9yCPYEVklfL5hk/27Mpdf7RX/n6SmH4NKl8tnjfkGPe9seHmoiV/S9YhQFhpOp2dODX0dVERUhXRzsMwsJHuCytT2313uODdcBJq+32vbTdz3bg7hHjKjHHXLZNMUHmMgVW5iIousfGQciRS/mig9etzfeX3l5hZy5phihxx08qMSBBy9rThQjk3Ku+CBO8tkK3pkPmhNrZUa9soiLN8ZbuwelnZ95jNQMFYRj8jgYKkYGo7GxMoDLi3XHo9cl0UFb1FKPO+/0VYzQ4w4eJ/S4by71uB8T7x0fB8fox/aoihH6j+lzT+LubQ0LfIiRVNuACeSK+CBO+FnwuLuty2QPTPABuHpwwsuzA+7drq9Z6yteUZYxoWLEcZlEuwZrisa5z3H9ntvJie/Pvm6FyR4juwZFhQmEmhgZjjxGwKVSCf1SjPBnrGuz0nZem/CgB99HTdbs4HXbifuLWrVuaUoJJrAi7nXb2mTiCftmxEh4cyhZk/tTtIBcXjkezHHXukWP+2NLZPf6c8P7wuWO788v+0nGSK6/WreiP0XrbmTqM0bWN8Bkbi9fzqsYWWljDtqz9+86ihEk//3JRHiAC8aHYOLrr2OS+4iSbGBSuA8C61b/0ezk1PeSnZ1CcYI5nUYNHnWt0ZpYe2WoqR6JCXEOJsOwIvgiRnIdyRiZYSYZ69ZBKY8V8MBVXjHyTcdo6iFGHockt/zeq8d9s2Ebq96uqL0k1n+Zai5hwrWjJAQP9hJ63Fm3vMe9461Ko7nVu32rt2ONL3zkI9fCfpK50iqBmiaBESf1WLfAgxd/TIxwLe/fde2nb3syJX3e2xf7yPPe/ry3L+/txZ/8+b/UOioyq9ncDZkm4eY+4iZ2AAAgAElEQVSd2VKNvQgprBNzn4MtU6moSvo4mYXBlYh5VCghKxAm5GyQjTSb8lneToogHoyZ4FCc1VPIWo4fI7p1iKd6G87ZmpPdrFekhm/Q7wvZL9XXTiMrl4vPhmO29w87WSOjSgU1nay57iQl7MiqGEsW7AkKKtT0JvM9WRWFrCFHhnD45/f55iJqSdwvTuzN/p6q7T/99JMqibx0voDgjyf28fjcPh1faFMXuZrNJaemx5mKZMrWnVxnwgMyMbNm3V3O+bs0GlGPelQ5ExP999QrpnxWsHbDtHAlT1I9cbLFHpiYKAESm7Qf83O0kw+Ek/SeWfKBFZglxkjg2+FgzEinNNAjKcP7pASbzw9u6okOEzZ+FvLorvh++E+JOxUHJYW6TR+ppN78ubcLDLwaDoGE7Ep+rmvHAb8hsshnSRxdeeDEXn2fXO/Ur5nnnmQKlXr5AKy2l8a4mRJQfOZRVNb5WVz/c8QZMcL9S3m6S+a9iq/3n7rEHbMknt2vZ7Hz/Z5wcuK++D73MVjQdVcJECe8N5jwXFQV2kg28dzxPryEazj8Jy4QeK/W01JRFybce9YJPnPGCFJ9b6VYuCDzvcSIz4MnyTNXIgU8MLDTc9dpqCLiz6d7F5A4JFHBzOkKE1Xm3DgQorH1F7e2/c9vrHZwb5f3fbu698orRmEYQ71YY9SaZ/o1sGAOlhD3Qr3w4yTuTEQqzS4+I2k26w9jRvUe8459ZNf9TdPaq5CSsZXLxP3OR49VxL3KLORmGwSSU+a0tO0t5jrTj+xjdnC1hrhDFN/sQdyHdvs08EQUUcV1rtfsxQbPPGvakvEWSRz1ejpxR03D9/vmzuGRkVocuKimMo6oo1ejO5SJWNGaVGSTEVccghnZlfN3/+gAHP22xFmvC7ky290zu7rysUHzad1+823PfvMdPe5ju7rvqy1Exm0Q9xUOwWYrHceDF1VDMGHNgLSDiQ7AHIhHXAO/28fBVXPccTA/7OletFfH1uyhTpiJKELcwQMH8D/6ykQKC5myqeBeCo/9N+w9jsnZeSE83jMOrlsGKRlGZc0MkyrMArc2WIMY0+gJILwVxBnUI+xxmJicnjpRhJCDBy/kpjg0c/D2GdUDuUnzO8jngQfXkfJyjU5L4q5+Fi/LQUq4tO2XpfDA8R88eM/d7bb9RsS9KTyIERJqJAiQqYIHcUI8gQf7m0gJXiSKEU9wafw6iqBbjxEcwBdz3Ft2/ok57h3rrI4VJ0XTk1vT+UwzqsFE4+C+/sq+fWXuWDh8RB0jtMCF+dTHckxvCA+ICcT99mloAwzEomK4iTndRs16XWKCpHsab7mjNocbEhM+tqqwwQg8PMEFcQePlW69ipES4s5Yuxa9zk7gSOiBCeSqipHl5FZY1nvimjV/ESP8LJjgsA8evGq1mTC5eczkVqmkFphA3L+OERH3iBGeLo1fh1xFjLCGEpP7e6Y1ixghYeCYjF0xIuI+rzBZqK2WgFESIdYtMJn6cwUeqE1YsxhJBXEnTpy4+7rFXsU/aU4HJiLurFustyKKnuwQJkvrlo+Dc+IOHqxdjINjzdI4OEz2IO4Nnl9/XIiPp0fM6ZbmuCdxX3I0T0w2NjBwNHv5igSEY0JCHTyYIuEx0ldiWUk0THojRkgG44MBLiR/iRGpxwIT4gNMGCeamCzPcSdGmIHe6EyECXPcFSMlfeoeIxVxX46T5RhR9pvigK9bvO7uHRN65H3dCuLeH9gD66/uvJvTsZesrxIjsY8sr1u5j8S6xXUK62PGAIKH2c42rvIdzaSHuGvd6iySsxB3rVtV148nNDIJrOcqRscRI5wcd3fNdvddFZXr1od3XWHCZ33e25/39ue9/Zf39uK7f/Q7qWc0PkyybD88Q2pEjDXSKuuPhU3j0J4Vcw7rC4fthZSMvmwnHnObUykv3SAtSYyPvwoSE1VC/zMIUPbMOhngA0Ic+DwiP/q93h8NeeDvIc4QAqqoGmFFn3BIeOmj5e8hNzm3mt5sjRGbel83f87hRU7ufIaYAc1ndMm6J3GTxEJ2IRoiSGWp33XXd/MxSCTVRoiHXLappl2e6nWwt2t/+qd/ah8+fFBvO87yHDYmE6S6Q/t4cmkfTy81+kb3rnJb9+qqS9YXruDVfPCoJPPfoJUu70Iu3GmTuHviw908fZwZmdhwFYb0hsN4StxBNTFZnv+OVJz7rJ8NozlXArgLPH3dvGf2JuuesnmXXg1/Gk91P1O+zb3i5TL26D+PZ0Pu4uE8ns9eJtb5vX7P3ehNo78Y2aWWAJ/xDh5yhg/Xc54jerAl/5Z0zPu9+VyQVfCFWPJ3Iptyk/fEjar/LSrpHiPgAWl34uzJJrnHByaSrofzvpIqgUkmS7Kf24m2S8IXs65RenjSKfv8q/F2kUzLBJuk5CSyUFzooIFxnasX+DONlxvS614TJlw774OkEeVDmuepMi/1Cs/vRPeD/wYTvqjYc48XzwTrB/G+iBF+N3hA0OVWHR4N4EFCxdU3dA4y4s5xV299tEiklM9VEz6rCDwYzbfxz65t4y+vrNy/s8vbvl3eRVWUQ3PLbCsOXBqnFAchdU8jzSeZFqZ4eeC6uPTDXH9IlcQP3Q9XbTv71LW7a1yNh9akmkiPpSZAlOpPZvQY1dpKKq33ij7e1GgHcd/aZmYtxD1GhJ1wSG/Zj++69navVY0eG5EJQEpYJ/lQsxerYJqaf4iix74SJaFASo8DiPvRyVxO5m8OmCUNcW/a2aeOnX7q6ADMgQvi7g7GPuKKquh4GG3W0RvuUuMcn5ayY6/qcgCmMrpM3H/+vmc/f9+1p+HYLu/6MsBMyTTEHZLIqKv0Wko8eBuUO2ON3loi7mccggtVYSGKVNzBg0MwcQgmjOzygyiu8oxW8sOzVsBliebStbgeHbWFH4DBBLLMQZWxgBziOTxScdc4uKeBf6iaj4UCj80VAPIZYCQnckqDV+VcpeOmnDU7OZvb0Ykn/xyTml2e8mx17P6uZo1uX6RExD0q7pjWcaBX1XWp35jKrj9W/m/33Cjt5UvHY5m4771s22++79n+TrOKEamKqHZhaBcxQoU0ffvk+EACPmKEOPmCuJ+ZXV5T2XVMpgMf2YVcs4ECgmpiY+qYzB0P4gQ38y9jxINS54qKuPsc+sTk+MwxqZWNCpP7Qc5xH1fJi42VmuIE4uuafxf4K04yyT9zb5aCvvtwlacqShINTCDuxAfPV1bccZXPajijuiAlOMS7I75//kWMLMZfKVlLVTRiZJm4e4z0rKjPhMnNw9DjgYRYxzHZWF3gwUMsb6+i0JpFjHBNFXFXjHgLC3jwnk4SuzboFxUm4MEPMg5O6xZJIRQDX8RIrlvhQ+IyKZErEfeO43F0avZmp60YQQ1EfBAnpBuJuSbj4FYZdUkSm0D4hRgRcQcTP8/5OLi53d0j+XdM+g8tO/2EXwPjOH3dgrizZnHP/DoKmTnKHuLrdaua9OL3TMR9v7RXS8QddSIxglLI9xEfBwcevIf2kXWzNsS9Gq6RZxjfR8DkC+IOJmeF7eyQPPVxcMLkU9dq7bEwqbdYt1yxw3rFtTCO85fWLR+rFgqo2VzV/zdvk7g7Jo+PNc1xB5OpTTTCUnPcWStqrLuOB8on1/t7YsLjxBPAPh6YNauQ5wdrFq7yKC3YR3ZeFcKDdYsEkBN3lEK+jzDyMdet/y8xwrtnjCwTd64DTNbXiue9fSlGnvf25709k1vs7cXuz3/pTC+2ImTnkBB3IfdqrPei+uHbSYJX4h6HLo3P2d5udObkUgf5qNwyMoLVM4mg/6dnXZEM9ye4UJP9d7KWVXaORKrJcGhHdtt1g6vMfrqJVl3fj7HXxd3IGD2FQZjMaoKQybGbg+S8dGl4t6nxZ/x59mjnuKzQ5nolJeZJuzP5os87q4W0CeQXBmUYxEHcN3vuAk72FrO26/u+Pd2c2dP1me29fmW/+c1v7IcffrBut6sXkvnBYGAPj0/28ezGPp7fWH/oBlJkJ8GDF2SL+8D7J1HyXmVPHuT4MO7v15hwDzOZknhov4vDgDCR9N2dwiWlDzx4PJKMpts7GDsm9E05UaRSmpjcPI6FCdXh1xsdYQK+LNgkS7KnG4IHJvy+dFZfJE7iZJHz4INwoZiAyPLrVDHGkKzjag43xPFEAnjcPjlxf7HiRJvZ42CyUFV4nzjPHc+C5sIPMP/r2M46FXWTcdzlfWyEVDzCdR1MiBFIaNV/XsVIqbYGnjNIaTq/y+09PrPPFo8xZUsx4ni6ZCF7//sxXk1KALWWuBojEybgks+HS9q9QsB7gQnYXNy5AR73getDMZDO3jw7xAi4Z/uEVAvcD1pjUNfkYcj5grdvR5IklQzL5n7+rMI6/QuJ/O2T9/9vrrj7P5//8hF59Vj9/hD37N3nPmfyBULhmHRs5X+9tNW/uLTZ7q19vunb51uv+FBNZ+4sB66tdT+0MPec9Q31BC+6eHhxb74g7ueFRkUlKbm/dOJ+e1W3Wm9otZWB1ZAOg+80CO8TcYFqNh2B3XRJ7QlUk0uX73IA3t4q7c3bwra2OPyWGu2CJ8WP73r27nXbrh77dvlIVXSqcV31htlGt2Yb3ULy/6Ixt4KDML+zDBWQklpzrwJZ3e5E3Gd2dDq3t28LvR/E/fRj107+QMWdA3Dfaknc63EAvmccXJCSHG9H73NMEmAN9vWwNIZbMOaK+5TEvZzW7ecfevbzD4yDG9vn277dPVHpc1UMVUQR955XMMFEibjo5xzPzXiJd7HWIJWPAzCzvXk/EfePXTv72DEk37Ue8tmR+wWiAhmYPT75PGSta1WyOdNpkARKqKxzSMDBA+LuI/3A4/TClEj58W3P2u1SmFw9DoSHxuW0C+EBLhUe6uP10lgmqUWuApPjM5ymUahw4GZEVKEK9ekfIO5Zce+LuEsqL8fsQod5xl7lIZiKFX/vCQHtDC7TF3F3kkCSY3lz/+17J+7gcXkz0LqOxFxqjogRZPM6fAeHJkaIjYyTJO5UQ0/OC7u8dpJIgms6ICnEiKi28KhB3OtTH76AcSek5NE0w/5XY0RBOhd5WF8jmVIomXJ85jECcSdGfnrXtdv+0C4f+5Izgwe4rHfwFqlZVzFSChfJ2BUnC3+SlDgjIYckgsnWS96LEWwNO/3YUYyIuDOPvjOqklt9nq17HMBjyoK/hR5iYRKEJ9uN6k3w8BhZJu7gQZxQcWfdurofKknCvgxxZ81CKUR8yItgCZPxzDFhX6iI+7mTRCfunkxRjHxiHJwFJgPFCD9DCwoVUXBRQSRVjFXKmSKN93ODB7hArsDEiXtph6elvX3VESYQdyT/rFuYaYIHSUZft2oytONhYN0CD26WF11I7Cxk50jlD0/mdns/9xh5W7P+fUsxcnnerNYta0qr7sT93uwB4s62HD4iOJgTJ7+0bq1v+DoCoc6KO2dEEim0+ShGbvvaq7Uvl44HcdJBKRRS/9xHdDZk3VLbja9lqrifFXZybkbFnRhp1ht2/rEjXMrWyPeR5sR/Zu7rFTECz1ayqer0CSLN06V1C+XI3DqtUs8sa9ftPffN7OmpEB6sW5NyonXrbjBSjKCuYVQieKx2cHMHJ89yKH3JXhKtrlJB0SozrdnhKZ4Wc2t1mEdf2M7rmvBgLxkMZ9boOXH3e+5SeYg769by6LcSD54vYsTPDKxbe8TIHq2Ai4o7SZTf/uDE/Xlvf97bn/f2X97bi//pn/21yo15MJP5hsbDuGvtYp6oHxbSFAvS4NJmJw8sZE6g3M06Z8LK1Csk3yl9TWOsqtJPZon+Z1WT69WccSormVPw8VZZsfdKUI7r4vfl3G2IAp8BIiXJLyZq6YJd9bMvenK1/4YhWabR2Vg0vmvsxmfe+xyHzXD9prLP583Px/dT1UfyC0mElPBzEKKH/tBuLk70Wl3p2u7urr1+/dq2trb0Go/Hcpi/vb2z0bxm43lNG3qqDXKkWvae829f/KJ3mao5/eDRO011Jwm5JxmaIq+JiRIjcW/SlG5ZRp2VeZmFxei3nDOe5QbJ2QMTr2b4c8O9ZCFmRjuYcN+SVINTVo8TE/Wzh5Igpd6Jq8aPxR8iU89+dyelMZO75s8o/f6qIEdF2xMZTpx5bsCD58L7z/1zqd8+ZrxAYEnQ8HfcRxFLjP6QSuZzHuZHPCdfY6KkeLT7p4maWlDCT0CFOFXr2UBdJp7El2tRjMToPVXrl8zjHA8vvbkpnpvU+az0RYyAV95LeQ2EOQ+YgK+k/pok4P3xtB4k4XajQZfA8zt4cS8TEzeJC7VAJN7Ulz/2z6C2lxgBl7Es9UW0TfDZ1Rs+nCquMka4j8JkRFWfNcCfI72vlDQeV1wPCTFwpOK++VdXNt+/0+Z+cTPQveSLivvGWqmX+ozjz3P0X6UEytnIZvb5s1fBh0OqPRy4Cru78orPzVVdEnNkgcxf5lA7m5b2EKRkOv0yuVRV3MMdX9LpudnLLa+UiLhzAD52qTwHlXf7Lbu8H7iceT7VgUvEfYVrDuLODqa5yMTxwpCQ5zZNxe5uzT4dlXZ0ZPbNN4V9847+5IadfOzY8R86VeWKHnc3+S3Vk8hhnoq7Vnhv33W5d4xk5N5norXbLW3/AIn5LxN3Ku4XN07c1d5Em03PMaFan8Wx3GPU406bhqqCXiRSjzty1lOcnan4mL3YqAkPKqO0UYBJvT3SM0IikoPvw2MQ95AxO/YpXa9Jvu79E15xhyRAEkXcj0s7PTP7MXr1RdwfBnqJJIq4ByYrMCoIcFSuhEdi4jfQjfa8cvXpsJTpHJh8+02hCjV4eMXdZcAQHyp94+hxB5PlqQR+JeEhotYFZMdeuUT+S78+SY5fIu7gQXKLNVxVNZ6tiBGes8jDeTsJFTdk8iIvCxUEUnli5OrKY4TXZEiM0Pfa9hhBYh6ztlVxfzLFCeZ0LvvPeMwRFrR4uCzGibsrIETcTx0T/LyJEXBBJk+M0I5REfeexwjYwE6FScaIpPLRsxVRQtX806HHyauXphhZW23YyR/advyxI19tEff2qIqRZal8lYVc8ud2rx1vw2CZbjQiRg58bnxK5ZO4F8XMLm77dnVHtsxjpNtxTGgXWBSQY1QqFfcohHi8ewJByS1V3BfrFnjwgrizZoGLYiRmKEMSwSTbYRyTpfYO9RREy8cMcuUxIuJ+7ETxzevFHHetWw+sv0vEPdYtni3wIFZ8zVqsW9635THC+gsePGO5biGVJ0YYCegxMjQ3PvREBwoISGKa0325bkWrYLVulbax4TFCz/4vEXfwYC9hrxGpxf8nYoSqcwotdC4OqTzmb1TdUylEzDomhb1+7THSqjeEB2tX0RhZnXWrSSbL160niPsTe8+SrDwPolLXxLoVLQZJ3N9C3O884YhJnWIEV/n5RHjc9UdKpMhRn2Rjr7C1rkxdPEaqNseIy6i4az2emB0eESelkhasWXu7NeHBXjIcRsW9i2KEFh9ff2ldoM+/2nQjWIQ054dMSoRCk30ETH6JuK8FcX/e230ved7bn/f2Lyruf/1//But2tlPq8Jf9IZBZNL8S8QseoUhHn4Qh+zMqkovh/StVXfW9t9D1RES7PO+k1zLKE37abgVF4XIiPe41sNUzOeHV332IXunOpomW9mTzu9KkunO4y6XTjl2jhELlaEWEMgklVLIRRqq5ckCgkG1lldKiLwA6ltc9perAhlVI/VVUzkwE+mj4s794r2Hw5GdnxzZ+emhqj3tdttWV1dtf39fM92pth8fH2s03NbLHdt++coarbZLksPIJZMc3E96FV0N6j3lmunebkiOyWeH4IogjabCg5nsyKWzkiundiThQeRklFa5/iYBN90bVWuLwjEZ09e5cCN3ou5SdzmwU9HUM4MzPBJfT7R4ldgdx9kY3Txw4TKccnnJ3XskGTwhkoch7inXAx5I1oNixEg0f5b0PpLSVx58ep80UWMUCr8/CWYomvXNJDF4+fPM/fUeclV/m652SMM/9fIFS+Qalo3tXNZmclIHE34uExVp6si3gAfV7qQVSoKFRF/eC+HkXsVIjGmTRF9j3uqKK/BA0ZCYZMJDrvhqS3GTwiTWctGPP+d7+MoYWcTkQu7Oe6XcPd3/80zB73VFw1j32DP4ixjh2fB2jUWMuJmgJ9PAI30bqkRMVJlS+YEkPY0N+bTZ2rD9Vze2/S9urDi4t/Mg7nwulAitNpXHucbJ6CucgOs12gLo3/WZ3Pwjooqj7YX3hlONo7rw9qDQqLPjT+5q3GoPrdkeibjTs8m94vD78FTYDGFMNbM9aCL3VnPoQqs/N/W4c9gScT/2g9HGWtM+/NCxdwctHeKv7rwPmQqViPsqFbhCUs1ktZ7Qc+x8S/c4Yl26uSns40ezw0+Fff9tYd9/RwWloQPX0R/aOvzyKhoTEWUOnf2nwgYQ9zGH3dCqL4+KgrSSwIkeS/W4v/Xe8KtrJyXLFffH4ViY3D+NQ7FTs97KXJjQNx6q3SCJrgRJ1/Z0aYC4gwcveh3fvaG3vG7Hhx07/tRWrIJJQ5JT7zPHeOuBJAQmT6nHj/uim0WCTpOKYiyReSLlLcR96niIuP/g88/bnVJ4XN8PhYeIO33IgUk0OzvJkrIgn/OFiRzXc3RY2Mc/4IUAJiZMLkTc23Z3WxNpb3WHbrJnJOM8mTJ4DAMxiE88xyJtLCBgIomrEywR97dmq+t/TNz3dppKpJzfDGIiBmu1aU4ymCBnTlJNjDRqdd1PavOSP0eM3Nw4Hqgs3h7UhMlk2BQm58cta3ZGwoSKuxuPzqsYkTkdW5ZvM04TkVZU5Uv/e5ykwUPE/cQxqRV1zXX+8H3H7h6JkaH1R1Tcqa57TzgxIql8ZH5c2efr0dcxAqH9+LGwTx9d/kucbKzVhcfxx7ZQIEaQMxMfxAn94sQIiT3FyBIBEQHjHBCj+sCkWYsYeWu/StyJkcv7YaUyhCCtrM1tZcWr0X4pnGVIoNbkEI6hWeVkUoafxQnrnq9ZvFizTg47Ssa12iNr0YesPnN/trRuPca6VK1b8VuFR2TsWANm3jdfEfcjx4SRbT9+37GtrVq1bqlBoVFKHUSMYOrWyDnukdT+pXWLn7s49xi5vfH4ABOk8uDx+axhzc5QMTKvT12ePlvECLkoJQfAJE3WYuRgtW5NzTY2HZOd3V8m7r6PIJXHjNlVbSuxj2A26IpEigSOh84N4dqeMUJShEQKHgp7u4W9O/BCFHiAS60+Fib1piv+WLlYr9hHIO6KER9V7zhzTWDC2hWqgk7L8RBxvyW5BWGuaR8Bk8l8atd3EHeSW94Ws9LzGBFxj+dXMRL+TRkjmVjjHAkexEi34/vIm73CjpQAbou4ay/pDD1GWH+HpQ2ewpwu8cjEGUUWriNyQhoBSVLoja9bfMYkJVlxh7g/7+3Pe/vz3v7Le3vxr//N/+nF1iDskMU0zHIzLqppXlXnHOojx+gldmM0CCujyOhb5ZDO3693mpXMCyLiPcLTIDnudJlkmQymjw6jauoVXn5njr3KzxJsTZVjVQRbtUU1jqpu9DizICZZyQp0HnL5u0xQUE3dXmuJZC1fv5uRhZT7aVLNLvf3jw0uSLPOUFH55/6QFfcKsxuMQSaRm88mYzs5OtRrSDMTRLPZVOWdF/3mNzc31u/37eWrHXv1asdabZdp6zMHgYf0gImk+yGPp2q6seLy/yRAXHfOxs4RZUpQxJ4MHmCWbv/8Pvc88spBVle9P9r70BaYLKqriQnJA1VWGbcT1VNIFqSPP3d5nCd5cjRZznHn78CE99xe9Xnl1YizOItxVyG+yOsh8E7O03dhcZBScilUCGoNCFM0l/X7bHddWyU39U0SSTuGcu6I7s80lV89k3JT92p+Fm/csd8/t+ORSSbHhXtOjFAddyk8fdwY5U2Ep/5+xVtQ/HMyX94xkflcONxnjEhWHKPwmKuavgK6PvXSe0U+DYfcRd972/l8HEb4Pp8MwPt6KwGfLWNEMRn3lM8jE8ZOQ3gQK0pZZcUsYszbHSaKF6/wfx0j/sB5lSKM/uK+ER+oY3JmfVXN50yJmiBMMBMPxYz6/wvb+d2t7fz+1upvH6rNXWccjPhaZr3VuQ7BqsIsE3f5EDhpF3GPA/iCuDspocfy7rptx4ftiri324yHWhD3+yDu8yDuX5KSIO7SHftnUMX9TSECT0X88Ki0jfWmfXjfsbdvWjpsXd8NtUZSFUkDsU16LOn6iUKGe1HEihZS9lwnIFcctpK4f/ctRcimyK5X3IfW6g01Dg6zQNYrHbaegrirOuYHyMoYLQ7zXB9/3uv6RrL/lop7IQM5zOlSKg9x94r7pEpwdntzYULfuH4vMlm14XhSkKFFot8xy3wcxJ3fvbbqhKQi7ocdKVPaJFMYq8Q/StJCSgpVGvmsOgAvV3g5/PLiyxW3Ljl9g4LC8Tg7NeHx/r27yoMHL5GyWunEHTnz2qKo5CTRX77+ZBS4JBTi/knE3ew7kinfBnH/2FbFXZh0B07cSWwFcSehonRYEHeRdH8T/zysgYHJyx1PpKysl6r2cd/og6PCu0zcUb+pFa5ZiJTwwkCM+6Q2BUgJMjtFiWOSMXJzi9O0m9M5SazZZMSz1bHz05a1Wl8Sd/xyMrkl40Nk/xVx9zYWkcQgJVyfKu78boj7MXHCOaEuTD6874q4g0d/6FJ5MNnAiHLNRNxTXeMmmf7fqYxSvzsVziePkSTu331DAq2uajtV93kxUYxgTqepKUzZwFVeVVEUArHfSE7uByepBkimSM3BOmUiJcTIYFiIzN3eFMKDOKHiDilBKp/tgRD33tpcSa4qRuhxJ0ZqnnAEkyR0XA84k+DgGpVw3C+USFkm7sSJqynd/JcYAZdqiHomoblbIolfEnek8uBN1Zl1C0yYsw4mEHePkYHuLYoHFE8yB8X40CedLoxLIzmoD+AAACAASURBVBmR+162TkLciRGIe8bI4KEpTD6rxz2Ie21aTbIhPkhwVcQ91y1Nz4kYgShGjFBx3xdx9xjhvi1L5ZO4sx9mKxzxASYi7rFuOV6eOUtMMkZ4tmQOemy2+9rXrVazYSefOsKlnsS9ga0d69aCuKPMUIxUxD0yZuChzdPXZIg7WLNuUYUFD3rcPUY6Ng3iTuIU8QSYoHgCD7xGlmMk161UTPKXMqmdLGJExP1bn4hBIgVMRNx7S8Sdc9DIkyng4iqLODFHclHE3ZeWCpOMEf4uTf1+ibj/0d6+6irD5739eW/XA/UPcG8vfvfX/7r06pi/IAM5azqJg495w9xtXslVIaVZbUiHdkhImlhptnetpt918+Q95pmZ1HgrvZ/3PGVFPCvakj2z+zH+KqrC+bP8fnphIVJpNMbngLhSrU0Sk1Jj7aVLDvc5Bo6K6Hq3JUf5TA5Um4xIpldrszK7fI/4Pn6GL8ZeZWUzDcTStCsN4srZRKT99Bji7ppUNuO1tTVV3vPV6614U1KNkW5eraZlexAy5uxnljuuquZTEUzJh0PlwI6Sfeqj8dRdzcMUUCaCtZqqpLyo7KbUP/HgOt1wL6unThpT9pzJg4VE20ki5Bb8RVAxGovedY0rQ5qPAUqQPz9Y5QhBd0kHe/DboFlRmC3k4tzprORDqjMB4ZVlTzQAVUq1c+ScE3GvBqvqv6TWSBUAz+JQ1W6fCJDknfuelWslihr1mEfu5oiSlse8evDQXHspS6ZVjLjKwZ9cjxGvRnmMuGEc/5+fpRdfCo+QQmYsaf55bKgLTDCdcxNArsPHt/lYPG1y4BXmc544m+h5JkZ4TvjysXGhfMhZ9SHJT+d6YgOyz0i7NNpbeCJ49ZzDoCfi/ACZ64hj6EkLYgRMwFhEfEqlLw0P3RjSn3X3uNCs+FCFuGLB38MPVGa7/+LO9v63O2u8e6ik8oopJl20LEiJf6YsXBQxbz6lJarHRf87rvIcuKpxcHsm4n562LXbayo+A1Wu1FBEIm1aWhJ3pJp5OMxDEQetrDD4qK3Stl842dnCVf5obkdHc1tfb4okvnnbstv7gd3KE8JnFXPoerFOb7ePuBP28m4IUh3yQ1foIkV2OR0HueMjr8i8o5pRNiupZrM3kIEYFfecOvAYZBeyXMmHotqmJ5fDL9XNmB/U67l0ff+gtM9yg/6SuKdUHnO6PBAikV9ZLVXFzgyEpJMpMaZa56cwveiJRioNMcFwjdaFjfWanR517TSIO9WeZmsUoxpLuYWLuGMgFuPFsoKk+5mYRKUa/DNJQ8UdTM7OSuHxQxD3m/uh3d0Pq5n3kHmI+4uNkM5mO1O4suteSYUV7tllobFKh4eeHEhMGJ+GdPbhvmbNlYGBi08s4dohl4X6XkNN7OkwOdYHHmGW5/3vhQy3kJ1SRU+lwm4Qd3rcUyrvCTak3BB3MCEOIyNEOCjRHEET8mphUjODuPO7Ie7gQSV2MmoJj/PTtqrtxEhRn+p5J4a/IO6pgkglrchuoaq5YgSp/Kobk705qNnJ8dyOj/m8dWHy/n3X7nEwj4q79moKCeuMhGOcWhDEuFfuERJ4RIzQOE5P8eGht5OQTAOTtRXM6bwNo6xN3GSPcXCRoGVdIE60dafELuOQx1aqlEh8luxJjsfBQWn0x/Mso4ZZJu70VKMeSCUjrRlg0ltZihESQdwjtXi4tFoXFS1AGSNgqnFwe4XwIE5INKhS3R5WqsXR+CviHhX3TAoqRjgE83aBCZVj8IAwam05ntv+fkt4bG3XtGbdMNWDogXPVtPXLWIEfpvkMCvWSjilueLc5fOfL/x3s35ljCCVlzndRdNJ4spAc9yVcMYcNNYtYrfCJEdNEjCJiZzmC9vcdEx2Xi9iZGWpxz2l8qgUM9njMUIyYoGJ1izGnwZz1D4Sz8RjPyruJ2avdzxGmo2G9hFwqTXGipF6w/d54iQr7iLuXyiFkrj7XuKJA1zeUTyQXK7Z/R3P8VzJKPBg3ZqVU7u9G9jDE1M9PEZWVzxGaDvySnskNd2z0PGovDq8tQU8jg4x5HRMSERkjPAcgQdtGLmPpFReiqeMkUxuaYKAx4n2lOjF0nSKA/fc4FlmfVkm7tkG97y3P+/tz3v7l3t78Wd/9b+XHIjTVIzD+MPQTdtcltsUIbl7HEl67TLwptyrIZ8EfZKsnCVNMGefLBnMy4eRYVaWLvVZoeW/kfxy+IdgIP0dTqYyoHq13tZhHldr9biGdJo/oxKINDwNzljMISRUBjW2K+Y/yxCsQR+vV6khWl4Rnurz4ZwP8dG8esYwRZaelSezrssk0aXjEH134eag1YO0Zs9xVMRzHBlEmWst5lM7OT4ScR8FcfclzL+Qy//888/27ptv7fLmQS92TjDh5+VMP/A+XzBhxvfd49junkaqnr5YdUKm8XLRH5yY5Hgzvi8xAQ9eEDQ3FPQqblbNwSPHs0GgIGOvwqxNvfxD5O4+EpD7w30BD/77tu+GcIzMAw9Ivcud3ZkcPKjAMlYtncyzIgweXDPPD1VwsHTS6n18DVxoQ+LNxsnnJolDRX0xK54kQk1j53zE4WIMIPck+/LTRLFRpzXDnzGNOgzJfOwwlVFju+5tA72Oj6NDsq8ERcQInxk8bh9HYbzmFX5vJ3DjKk8g4fngVX03EHTlyuXDWAZ43OvEIzHhe5NMaw569ODLqI2+/aErEeQyLZd4Rt241wTfCybcC4h7Vs/9+XXXeT6HFBEx7o4+f+4Hv0fPGzG0POs+TnpJtPMgBiaKkZZXJFDrcK0+A95Pm4lJjp7L55JrdSm/KzSeRhOtN8Jj4uoAL2mZHfzLezv4mztrv3usDGzcYRslC8QdGbD3aDuOfnDgMKdiQJig5Z+JuJ+ZDtm4KNOfeH/dtrOjnt3e1HUARtKs7l8O8xP7krinOZKO1X7Q1iFY449Kmf9sv6jZm33mG0PmZnZ8NLP1jYZ9/74r4n5HXyLEfRwCZeJ6k5dXsVyOvVQN57JUdeRA545v9xiIMdv5lMO1m4hhTscMYUZENSCJq26OJOn73Ptd2RRxBa6+RNz95tUgJBD3MNzr9Rihhftzabjx08M9+wVzOio++YWhHcZpVBWrL5FcfwmPPNzhjwGR5iB3ZkaiAEzW12p2dtTVazqbeb8+Pe6RGOHgm5t7ZY6k83ZIppnAoCSYH5ghQeDBazaBkMzs/GxmP7zv2vcQ914pPO4fkBr7vefzgwe4hOm2V/UXltNxOA0nq1nNTs981jZkIzG5OgOPriplYNJYHejzgAnVrqyKhq1FVNtcvSGCqPvGlblx1auXpR0wDm61dDfoE7Nl4p7mdFJzSJniCRG+H1f56ktkJ0z0w/TPCZDZzZ3jAXHXGKddfBF8jvvFKW0YA8UJUnmNKZwtni2SQiIlsb/qaVJVNEiJvj9c5fcck9OTmTDBUPD7DyRTuvb4NLS7h6ENhijhHAMSWy823DQxMXHJdBL3qOzHbDcM5jJGROb26QGuVzEyr08UI/S4a05uGIiBCeMiv4iRGD8GFooTtUrRIuYxgmEcawqYXC8R9zSnow0jv6hoEyPk7qsvJZw8xjEyy2I/fwb3EXE/81xYYoKjPDHS7xeOCW7siufSwCGfLY3Ik2LgyxjR2iVncTcM3Hvt6xZjwVizTo6ntn/Q1roFcQeP+/uB9jN57jTMtjZLEWUU5YI910fPoftaLFMYj5OrS0jb3O7v3QwPTIaPbcXI9eeW4gOiSKuS1tPp4tlizGL1pbUgWlbC78BjpLDNDYh0aa93PD7oDV8m7mlO1x8ufiF7CDFC4vSLdStaVdJgThJwjD4h7meOC5MewKRRZxxnV89X0RwJj3pj4s8Wox9DKi/iHsk538m8z541S5L/WB/kKq91q2Z3d6WdHE1F3H/44OvWvJza3f3AHvskB3zfINZZt2hFybjxsXxhlR8x7sPdazYd17SHECetlq9br14WGml3cdTVeb2x0tdkj1x/Mae7J+GImiO/tDa6zF/rFZjkpBKrCQ/ihOcBPMDll8zpnvf25739eW//cm8v/vSf/nUJkerJVM4P8Gk4xYFe86RnXgHDFAh5K9Vq1l0qYZB1NzGKzF0sOl61TQIIKXKSCJFL52mIXFYus5+dhUUy3zC1gvDxPaqALsm4RYZi3BaBnf3WfsD0cWhO0kIuHFLodGFP0qnNNqsAPpBDxEGEl17tMPzKWdh8dhneRXU2K7fcB+/fXcxCT2JZK2d2ilR+qeK+tLzJYf7P/uzP7KeffmN/++nU/vOnE5uMRyJNVFVTziyyipFbvVZV3Hl/9bh3Gl+8f3pjuSTdF36d1QNfSBF/JvIYmORYNrCCYLkc30mzJOMkWoKEg68MpqJ/PQm1zyb3UXMyqovsOvc5zdP4M10TKo5wxa8yv5Xk2hsTkntJFq4WAe5BmLBB9qjU1rOi7ae1lMNzUJUKQuMIHeR0Luf+pAlfzrV3ozYniRw6dG26Ru/Tz/5ykdKxewnkJAU+a1bu1eOOw32tiAozG5ZXgPN5AxPdXxn2UTHEk4AZ8fQ0e9xlnHANvB//TkzyHvAZU66f1XY3CFyMdpL7fMxB9+fCY4SfzekDPLepOsjPxXVm+8TXMQJeOX89f4+Tbx+Px/3m/pBwyPvI7/UZ9nEdMWc+vRQWc+3B2hM3rDGZwHETSbP9f3lvb/7mzlpvg7hjTse91DgiSJ4bXVVmOMFt+Xupc6PYniPRkMpT3eWQvb+LEY/Z3U3bTo+7dncLcQ9zJKTyOG5P0jGbGeayMNehy6viQXIlFfRKGQckKu2M1WEE1cnRXC963KmUvHnTFnG/fRy4ciKqnJgjIXGEuOv+V3r5KFyHYiBtwXGVZ/zYyZkTuf3dIO7HHBx77s7c61u9MQ23cpfN3j0xzmdRVVIRifeKrKUO2nHWRiovArpX2iUH7iOqyXX7+UPPfvvex8FRKbl/HPtsc6PH0vHgZ/MrCmFepQun7By7NqLijuSUirtc7BcV97Nj5KAL4p6KLfKh9O5SUS0Cj/TRECZxYNT7R9vXfoxng1SDx/lpae9/6OoFcb8lmcKsbYdYTvOSZq8vJKfCJI3XosLluPsh+PR8Lod0EXdGa+2ZXZ3TF97zijvuzD0n7lSieLZQc9w/kfBZVMN1/wMTVWBjz+XPMVmD8FBZ04xyemxfte1nXOV3m8IDV/lKzVHHO8AxoTqcsR0f2VXsgUnGCMQ9pfJUYauK+3HHLs7akvsTJ1TcfTxoTF54LEQYK0z0HEeUiMR5AzQxArFgXB64nJ2Udnw4V4/7+x+84v7YHwkTEq3ifObXAR60MaRiLlUdqViQJUQ4/1M9Z1wicUICBkySuJOoK2tjd8xujb1iPy+MiYBg0h/+Qoxw81SFXcSIKu4RIzyP4IFUHjyIk4q43w2rGEHNsb7qVdGK9yS3XYoRFd/DdT6l8lweMQIup8cdOzuGuFtF3EV2MSfF+fsxyJUYdUiwc936Kka4f7tgjVS+tVi3DvbbipGt7brWLMg7LQX8OhJBqCBYt6i4/9G6VcUImPiFMKmA6Qv39x4jPFsQdxIQ15ctT9IxtQBz0DlJhUWMEC+V/nt53Qp3eZ0fUGbIVR63d2LdMYG4/+Z9z376vhsx0ldRIs05tY+sEvdfrlvkgLTXotLl3oUCBuKe6xZEVxV3zOmOu8a6VVsi7r7H4ggfao5BxEh4/+S0l2rdCgUkyof9g5qc/u9vfd3CFE7r1vuuzcuJ3T4OFSsZIyieWLcqqXy8RxUny+sWxH1a2DHE/YykhWPyarvw5NZxz0ZjpPJecRcpL1EtZjL7qxjJxeWrGOGPuT/sI5xF2EfA5Mfvu4oR1Ddylf+lvX3Vk0L5q5WTe97bn/f2f0B7e/Hj//L70sd4eYXOZeAxrzok7bofIQ3Pqq0q8wM3QMvDuty0qajWfGY0FUmMhLJqDQlNkujjpWr6eUgcCxVVfMhjms454fLP4rOlvXqSh39Ix/IcdxZdzXYXGfW55yK+zGxnPqfmYHoV22W+MeYNwoGCQOch+pf92ujb555QzVb1NJwxvRrtM9t92pMnMCQ/ViLDCSufDVJdt6mk8sdHR1WP+2IrMPvtb39rv//97+1//kf/yP7tv/+/7d/+u/9kT/2nirjrd+d8dkm+/WDE4i9HdSVYaB2gj3qq+wV5Wk6QQEaryn2cyd1XwDERHtG6IEf9ETJ7x5OFNSukae4Gpuo5rnv/uwznqL7HPU91g1zKwSTxkFKj0AZJVdfd6V0i7ZJv78OUsV2DIT5O3iG29wOvwIIHsnquT87z/P3Y3cr5nOCh6nYklnTeDUzAY7VTV0uFfAAywx5y9PRAyPYCmbiFnMxVKf4cZP+82iLikJCbMdcDJhx88jlCDp54qL2i4R4NeD9woM4Y8eSWqwiy1UIy+5EnOXLyghJF8oJIz4G5PgdxwiHSY8TnwqekfvmeC4+MlXCXp9LurvN8flcCgAnJDCWMAidFYVkKD2T4fE4wydGRbKpq1wjDvcSDe+5tE9ETX7i6QJi063YfyhJ3v/YDWeLBDUoTxIPf36niLuJ+3bfP1/QIu7stJJdDI32WublzwIdfYwDPWZIpRYI1CqPnjFU6No17OkCGuEe/ZdtOT9p2e1e3FlL5dP6WIaGPVcLZeD6FtOcB2JOVqZ5c/vcW5OpNYZvbZqeHpZ0ccrht2Yfve+px5wDM/N3RjFnFPl9oveeHLaos4vKhYtZ6HC3PlX1YWdj9o9nxeWknF6UdvDa9ilnTzk+6dnbStWabKjUVn6mPsCprdveEUsSl5gVrTFbFUu6oRdHHOIL5F3PcL5DmhlT+x579/GPXngZjYYIiSM71RalryHFwue4Jj+BTHH7VwBF4DCdWHa6ZPXywV9iLjbqdnHTs9MT7OEUU20ONbeKFdYhcjelxh7jH6Rv/kHTeX8aDBBC9+ntvcVEudR0X9Lh/jxEaxN2Ex+0TEl0OhqWMDzFD45V4aPWJHokoosV/+oy108+lE/fZApOri46dnfTs8b5mjU5fuCjxDHGfFhUmSgqFa7WWORlLwRoqF0e9uc9x9wTJ6ZFjsrvTtp9/7Nn+XlN4XF4PpHICD6qDmuO+/iVxzxgBbTCB00eh2mROd2R2+dkUH8TJZNwUHhfnLeFBnMj5W3HrxB1MpiPwcFy81Sb66uPe5T1cW/cYAZezY2IEclS3Dz/0dKBnjjtzw/vjSfBw79/l+cJVXvxpKUaylc/zKh7wVDaJEV5bkLnXpv0AskucyFW+M7BGc+xJy7JmTwOPkUdVRSNGIpFVLdzCxWPkiznuT47H3XUhPH7+qafKMZhc3w6rGCHxAB4YUuZXdnwQRxkjKlRHJZs1ixfP+pv9wg528TfwGCEJ2er2hYuPnHPiDh6sXZ5sXFq34nyxHCN8jtfMo39b6NnPdevNXsc+/NC17S2f4w5RxKhtXisllQcP1i7M6bK4vhwjWejNBNclz9Z5afcPpfBg3RpQcT+BuDe1ZpEUqtUY48iIzUWMiLgvr1uZzMw40bo1d1f5fbOdVzxXhZ0eMSatKUx+fN+NGOnrnKjCd62sevU1sSC+Mkb4z8QkiSPVZvAgTl6/ckyY456YQNzBA3M6tfaVPkKOZArjLMGRl6ZFRJxIP5A2PqH6AQ/6w/9f9t79u609ue6sA4AEQOqtK4kipSvdZ9+eXk6cjJ+J3em07bwm87fPyhpnEsd5WBKfovgmwSeAWZ+9qw5Ata6dnxOyg8hXIgmcU6e+3++u2rU3wJ3rGJ102nVr3NxoLzk5v0yPdWtzsGYtD2fxSPKawtLS5zNH0D6uHMHej3g8e9IoHjsbQxV5iQkvTmisW7gXUwAmT8iRksf43XVrVoG2j7vXUnKEF88VOSI7uLu9PYv/d3v73d5+e29vfvgMuLMgAdxLjK6tbOWsbs2wA5DoEHLQF5iQgrhnqEnWOtRzjhWQgZJLJxGVbmiLWd2tTiPZ6znqXgLQax12LJRmyy/+bz5G0Z+hA3PoZ5ErFXj+DsV4U3wNyAGRfFYDWqjBLDRW5QYYFLCUKjdWOHNiYfxbCZvVHDjXrnlmqMXZea3CxmyJT+De70avGVuc7mc67gD33/zmN/GP/vHvx//z13+j19nZmVgQACzZt0n4biqdkhx5073QXC9z7J1SfmeO2jRy+WFn8YXPTEwoRnhm2+AMsTPuUYkEil1B9/cKGzUDbr5qdr2E0qrT3gMkQsOTsjiHIMcEwEpM6Hrbos9CdTwn8yr1HKD5rPq7jJMECLHb43s/B+7XY8WDl58l/+z5tanusl/LTu98cUS4oGksHDhAgX8SB6OrFFW0noCe/bzXLvC4mFPq/lXcosPfMgvSHzybq4qJckRFkNB95Nmzyr6BtTUQOinqiIUgFP5ODBntUDxK38B5Ms9OKKE8/o6Y3GKj5Nw4n6Xm9bnnUrjvNq0KPJ+BmMDSsL98R+DcKvXjlqpPQYbPzu9SgYdnWTO8BdxdKOJZIB78zsoRRgPK8q8cJUq5fj5HJByo0ZeuRl+IiZguWaiz/oSr8hWTF39+GCu/OYzeK8ZKZsD9JoE73ru3gHuKKDNw0yWHimGeh+CPWPisz4A7M7zHAu6DODzsxOKSgfu0QdmZIlbYRg07IoC7DlvZSawDV83Y5rop4P71NIF7CJSgrP/D26V4vbaoAzAvgLvbnRH3ASVLOGa44FAMgjzLZYe/Dt+zzX1rF0DiQ3AL3DdmwL1Hxx1Hj/gycG/PvMI6dRJ2a3m4hEWUD1x7HyO2PzQxue7GT3PAnZgA3IkHoKOAO9eir7l4sGpQLmaVyTF60fbVFVvn+gGJBu7E4xZwHxi4cwCm487mTvGl5vGl3JyHYB1UE2DLrxjg/jWghOcrYus9wL2JH74Zxg9vh9Ev4D4ycMdnnflSAcWlmSh6MYJUdCjacf7J+xGLzR0KVhyAHRMB941hnJ502mKK9p4peWhQcng2jSkXV6P/VT8RhbaqKlYLx8edmECJ3eYAvN7ECh33H5fi5cqCckQ+7gB3qX/PgHsu77r3EntOiUpiIqH0zJF9HAQA7h+h6lJM6cTN9YI6vALumSPRmwH3shpEVd6FFOtXtKDksxwRcP/a6t/bgFIB91788M2S4nJSwP36WsUtPKTvDR0POpEF3CsmestUz/aSZeC+iYvEjuewyZPlAu4bw5g21wYlC5cJSjpx+gXgrvfIGgqLE8Z1JeDQWzDlmxy5OAOQIHZp4P7TD0vRdMfxCeB+dKFiInmCuB7AHUX2ypEqOBIT1i3pxtVkTDgevFrgzoz7PHBXTEYeIeDchI/7iS27RCnXjLnXLQpcLdOm5pAB7qvOEfy8AVbE5NXKQPF4+qTXrluCu51pdAHumSOcDdpiSuZ9xaO0X/hzD+D+cRpHJ7N16+J0MbY3lgTcVXAcnEc3gfskgTs5cn3tQopeOXpjmnnlCBkCcHeOPHs+yxH2q1/8YOCuHNlPH/dmqrjg484+0gL3zBEPbs7WLeUI+j4Ad2LywTPuFLgQp6uYdBO4I3xYxZTzkfeRSxWFnCNmSDhP2nUrhf0Y16kc0WjUh4jz406bI+Pg3HUeJxeX6bFu4E5Mlge/myO1bqm9ljnCeogXPTERcF+ZxrPHTVvcuryc5Lp1oRxRx/1qVky5BdwrRxSTWY4QE+XISz/T27h6fGgM3H9cClTl7/b2u739bm//8t7e/B9/9JuccffcuNW/TWfVYSIpxcyic5DXwRzqcB6sBZyyE80BW/RkzSe7uzY/k14CYS2FdWpaPuCAPbzsqtw5RoGbGXJ3OW/Rd1OJvjqYfObjkZXt+V6ACp1fUZwTZJWHvDvjOfdMx51uD+JYvdYUo1Vy53tFFwYcd61MzstK7+4OH51f69VDyTsBF7O9/BufD0DSi3FsbX6I7c31L864Q5X/gz/4g/jFTz/Ff323Ef/t3WZcXV4KWAG8NA+uz2plfxY6U9a92RIDrtWq2wbrVRjRbHLai9U9cMFj5tXNPaqv6pQC4jSTjir81M4BvABwzKLzXqVsX3PcxLdiQjed+wIIM5hfaEErB51iKFQHtsTnuKYSheP3td0HATh3l1vRq343izQlgDdRFxulc95f3f8Fi7sRE55P4sGL30N1neusZ4x7OW8hZzYHf+dnmmerZvlrhKNyhANp/ayfOz97BqAuLrBviRqvuW1TwSXy1zQzC7nMryqYcf0C7ijD50w6hRYYEeQJ9639/Kqeu5tVzgBVaFMxLXPEwN0MGxfEOlaTTVp6xaS69tx3MRDSY10xUVfN3fMacygAT44AjDzeMI6j8xvFhLwxY6eT6vkTrR2OSU/sB2LC9+leL/Z07ylO8CS4wNaNR39yEI//+V7E6nHsHY3i0+G5faeDbpc77tBndQ/z/JaShnkmNqdSuKGJKOBO9wNa6MvVJk72+7GzMYijg55ogZ6x9LVysOHwOzqD1WHqpn2KZ1aJBRKrNQ5wX3vTxOOnHO5M18Rd4Ls3w3j9st8egK/4ZcwD9gx4eQGu1LEs+roOQzP7MQ7hzKwen/jAtf1xGisvp/FyBQryQux8GIh2WgrmzFhy0gTImCo/VcekDom6bZl7+t16X7d9hsveSJjf3ds1wJpc9+IX3y3FT98NY3R5FZ8OR4E4HfEAMNzDsuu+QVYJAprb5PxOI0E34BJgFHAHjCK89fBhx/PUzLhPb5KqiThd/syFu1fnI0CIbTjTGr51W3DA3WJiyVt9g9J0o8Ic77ez1cT3b4aKCdRlF1NSVR7g3p/FxBRRP151TY5JXgT3bUIsHBP2w5cvp7GyMhVVnrlXOu5iDkg/wQ8jwnzQ5Ole8SjUe9R4Sx2uNfeppr477lBOl+/lAZgZ96cDxeTli4U2R9Rx5653M0egykN1KIzzhZiUwNXBHHAnP6CC31x5xv3Tdj9zZBSdHuw5FzGIB3kCVd70lqxioAAAIABJREFU+b8nR6bTALgTj7U3EVvZce9Me4oJr+PzS8XknDZrFreq4w5wv5Ujt8b3LN5IPKDKE4+tnWk8fIRt1zSGw47mqYkJVHliYqq8EdmpqPI4m8xyxIyL3IzV1AWY+IHoLc5y5GLEtdBx78RP3y3FL743VZ4cOTjBBpCCSToW3M+Ou375LDMcoFRrqMdrDrjzneQInuusWcSE62TdWkTULQXJsFlUTM5gBv4DOZI/BHBn3UJYEpBInqw9HyhHnjx2x50ckQNBd9ZxZ91iD2hjkmtx5YiuaOyYyFZyJ+L41OsWOYI4najyH83m4FrouPM2fPbKER6Fn88Rr1vEhViTIwLuG47Jcn9ROUIRwvuIfdzJEeJSzC1pc/w9OZKN6jjBDi6B+zPE6VZDwF0U8/VhdBYtstdd9NmWpeh85ByRj3vmiPbw3GPbfSTXLcTiVt80sfr1rON+dtLJHFmKmzBVHuCuyluX59vrFsD9780R9rBxyMe9cmShD7ieyg2FeJAnUOU9GsOHTiaLqPIWba19xCxC+7e7QMRK7xwhJtpHkipfMaGQTUwA7j+7t9cYxt3efre3ZzH+f7e9vfn9f/ZbAXcOzvICHwN+TF+3uqYFpeQLjlVGCoShNv3V/b4UzU2FxWv7Og7PLnVoE5js+vciiMX315cqvPoZ6LTufFNZKTX2AokcvB8v9+V7XR7wPujzWW05xxfghQM/71/XAeC8/cW88SSOUFTnUJmz6O5aW4RJR0joSgLqfpWdFv8mgbaHFs2TQvbNJHYReju+FBjBlxqwSAGB7jbXD6jqxE183NqIjwB3SquffZU43du338TH/SO9ppNxC9wBo9pQNDvuiy6QU6wEwNdXD/rx9H5f4MhCaKF4IJgGgEepHjBZdmV8X31Rca8Z5HPYCOlnyvcXrZy4IHDGdaqgkGJmdIG579zzgtoAyxpPgJLG3HfNwbdv2nAosuMA18MzVMroFvvxYZYji8C8BL+gzVvIkGLA84cDedWXgAn3fvf4UjF4jGAhzyeFnXNT8w1yDcg5yMpTfGlR10WMuW6efcAk38fnKUHDerb4/PV3NTOuZzCBp2f/OwKfX93HdtDWfqoeXo3j4NQxKXcFAGnFpKj/lSPEBVcB8oTnVx37bqP3Jx48E8SDPCmBOfJRHfW859xGFSpS6LGAe7EpZo9jo1yuHKFYx39zoCAX53OEn6lCEeC9OvPEg1eNsHD/yA/yhM9BPB4NF9oc4b4g+Mj3S0Dyeqy1Azs9HAbEwmDukFnpHFUY/sGnWPrDTzFeOYy941HsnZxbr4DRkQXsnXzostqzQaio4eJvlCFcrfhzwH3kDtPKWsTJ3iA+fRjGMary984lItbpYjFnoD4aTfXi4AiQt/2UIehsoUtBrvE0niZwB8C7U4aLwmJ8+3oYay/ouJsGfD2xjzvmEjXzSpqWkFCJVVmsER2Djubs8calA7Ml4M51TOLFKqJf3dh+P4ztd0Md4vsoZi9cu9iQ4nQctujGlaEff+o5lLiQhcM0x9ltYgiQTuEtPL23UZW/7sWP3wzjF2+XYnR1FfvHozg+v1I8eOaZUycm/KmmC8+SrNNERm7t+ereYR9WwB2xrhdrzKh2Yvf9Uux+GMZ4OpZgFTOWOrsBeLEjGhm4s+4REx+OP4tJCnWRt6++NiiB5EA8drab+Pb1QDEBpIsGnMCdmHCAZwZZc8jzyvslINZ0FBMxMG4YIYjY+eiYANyJx4u1SXzaHMQOqvJHnejfK3DlmXaAO8UUYkJ8qpysu5Vih4oHeQkDrRPx1bOp5kURNyMeW1sRL54M4hffDGPl2aLiQY6QWyqRdwwQiQmjJa1IYEbE3AoZ9LWP8jxwJx4rqxHjy0XFY29z0OZId8FsDn60coR4tjEp2vp8npSq/IOIta8TuKNxgB3cpBffvR4qJscXFwIlAHc8w8kFikLEA+BeyvvqhGfeqzDJf/C835hVQzy2tiMePpnG89WJgPv2u4FyJLrXypNe/6ot/iAg5hn3382RojZLzM1oPnqAq8wRRji2NrHu6ig/yBMA6N7JKCnm0Nj9bBEPjWHk88Q5hB2VPEnDxNbHnWe7Ou5EiTWLtYscYd0ScC/hw8wRAJliQsERgJZaBF9atyReOfbvfSXgDg3cBS70E4jJo4dd5Qd5wigJOcLzpBwBuPMYzIsEtroxzvzKEdgcxINRH9YtYjI6XtS6tb+zoDWLmDBiQE6gJG9XD7Ofat1q9VjSz115wtrZaVrgzow7to/EBOCOGNr3b5acI8ejOLuCMcJeMttHWAvadTc6iglf5JIKFvklH/cE7l+9cDygypMjxAWnAtatbv9K9HJ+y/m51y180FmHiEuNP93aS3LdAriTI6/eeL0nJmfHHeXHt1+zNlbH/UoaA8QE4UYBdwqnJUqXDB5Sg/xg3aJIRY7cXDke5MlCn3VrEo+fRey8G8b2+0FcXU0VD2wTax+Zzbj7Znjd8llasa59hCeYkVcYT+TIS+sJ1br1/dfD+PEtM+6dn93byRNd293efre3z+8j/xvt7c0/+tPfsq5lFz0tepR5CcEQmbryfDF/1tx4UdIR+3L3l66NZ975011Yd2DLSqwqcPaE9sud+dlc/TzlvFXY7mVHNf2+q/NZHWSDawMzd5M9/yzwKk9u08bLDxyAVUJYop/n3HgdJrUo55x/WaOxCOk6sOBKqn91ogGJ6gQuLehP5paZ7+cWCuRPrmN3ayN2tzfi6gvA/dtvv1XH/cdf/CL+x4ctvc4vLtrRA1Z4RaMO08wX5zy7uphpn0cX9f7QSubEAyDkUQQDvIpJzaFrHjqrogKKbEQlzJfe8bJ5Ma9NX6V4zu+yt/vESuID+9aXqJ9mzhlPmNJxN42ak3Rro8fIQs/ihMSjZrh5PxZkDlwlbsd7lRe8LcYs7CKxuxy/ENUftfrrsUAhz6BA4pKBO+/B88HPFLtCoFRMD1Pb+Y8SqKuZdK6d+wgwrw56Ce7N5wid4Zpnt/e7mQmI1EEFZ95cyvf5rBITHcxylIHvJy4zEa1ZjnDA8r12sYvrqS82PVnD8byLCeJrqiIDh4BiMyhHGIHQXLmfVf9O5wB/X/oUFF3Ia40JAIi7phe7mOdN2fPnZq2YAuuuOC/bu3kDp8DA88rvNiBfUH4oD1OPge9vxRBTyJC4SPDxJuOUjJKHf3IQj/75fsTqUXw6HsWn47O26EN3GtEtNnep8baimSnSaEf6hCRuwe7uoPTu7geABIB1cjBQd/dovxdd5it5dd2p5TB6RgfuNA9aJShUbOzs7FbXhPsi4P51xBM67h9MA6eYyWHr1cqiZqkBJThg0CXhoKiD/D26NiWuZSEkuhWl2SCyzLiRQvQRBzlo/zvTeLnmV4x7sfVuqBcHLXWuFmA1+DroEp2cTK0qz/qSMavDcEkTl2ATQBrP8LVX7rhz3yZXvfjFt3RKlmN0RSGTjrtVuXk26Iq24nSAzxyT8nCKuzAGiX6uAeGbGwhthVS2icmDh018XLeq8fV4rHh0+/hgA8xMNSUmHIJvWR5VonwmyMQaI+D+mg5exMaHiJ3NiO++5gA8UIcRYTqAifm+2NnNYlL0AH1iCYalQKq13q0AP27U2UWNXR13YrI6DdnBvTNwh2KO3RXXTkyk/J0xgcXRdvPzENxKRXM96lw18dXzqeKBCjbAgfv24ukgfvp2WR33yhEKcWJtdfxc8Xzh6e4OmD+3426F8OSk6P86pCu60SjmBRJvLhcUj72tQXSGzpFuj+K+P/Zp5gjFCI0RZMetXb3mYsK103GvmHANxKQz6SkexAWqfAF320MYJHIdAJpSFZvlyNx6lTlCjhMPXo+eOB5Lw05svXNMsIMjTwDuajqXqvypFeLnc6SFjCnfXQwewCs5svpqGnTciQkdd7FSvl2OpjdWTA5OENX02ingfs9xIRbOEb8DcfFQxNzKNQVEO0f4PkAi69Zu5gh5oDUL+7Ec5wLwnp3ay7587msrmV+rql7D9ZN7r16Hnn3i0QL3rwfx5BHidOTIeRaEptFbzOvAx13M6Cyc/WyOhMXptiKOTh0P8gTgTjz2dhZy3YL5gqq88/XkhDyB0fWlHMk56rSo49oePmbNso87c+Fchzru3y6r4145wh5Ze5n2kRKn017i/Kjmye11Cz91uvneS7567nvHGCM5wtoVvUvHZPHKorc0IUbOE3Xcy15yTm/PDJtWYkTPCfsIMdF6/yEM3DNHAO5HUOXPr3K+Cl0SXweFU1eXcqXNvaTOTqLqU4S+aqTLQY4s9h0PWD3aR94P5NnuveQiR8TMGKiYtLTQfH4lyFs54v6Y7iVWcOQI65HWrfWI7986R0SV/7m9HccYwP/d3n63t+fDXDkiQsf/Bnt783t/8i+Fy9wB95y5ZroXbXvFS7Tn0ZWAe/mly9c6AWzNJgOkDXRzXipBoc6DSTlv6WW5eNTmBGByt/NGB1rExzjMix4tVWwvNrynbcN6ORNtdoB8n+mUAl6Tlm217UmCeYMJKOcS3EqRLBbfedo/YwDcD7qTAAsJpSWgscf32H+nEYESATPdmq4poKVEwKp7PL65jk/bG/FpBwr873bcmXH/9a9/LXG6//c//df46//8t7F/dOINJMIU/ZwfVucW6zHms0fXPoRxv4bMF3c06w4Y4l4SFwNeb/slSKJD/zwImzHSq0Kg45vj6oku4sF7cE1FWTf9yWCtRNtKbJCfJSYc3mv+2R1hf5aaNa+/I041xgBgl14CAm2MAKRwHfGQeJpswwz0pBo/mSgebJJ0qGEX8HuJB6Jp6ppTHLjCws6HL/u0e8xD4LWesXzOUs6opazxmYsRwHvd09hEL0UCzUpxTK7a51d2gzl3LhaDZsh5lsmTWY5wg4vdUoBsrm6W9QFsF4mrCyJ0n4kJRQJT1g305QIg20DHhPtT4yiVI8y0S3OALjeCgDcTgXZiIvu+FAkkJ6tYoGerV2MyBu9iGCDuh1c7Ogu9Jp0N3DOQwF4H8D1W3nDfiAnPQxXaNCqQ6wQMFYkBSmtgVoTQ4aUo1U3Esz87jhe/OYru18exe3QWu8dnaW9GodCq8hJ5ouCTKgl1P9tDS670QJRPu8zvNXF+3sTKqumax4dQ5YdxcNCLWDiP6F1ErwvjwQuXDinMuGu2siizebTWgpod6xTBE3B/jbp8xMZ7H4LpuH/3ZiDgfoQ6M8AdW8oEJdD9YQ6g6Kw5Ws3SWoQvdbntDjBp9EJV/sPWNNa3p/GKThnAfdKLzXfD2Pw7U+U5bHV6ZjDw/50eT+Pk2B13qJV0qHIRSPp2+kdrFMBAmoPj6hso31xLE+PLXvzyh2XN754C3I/O4pj2ZMoaG7gDkNhPOopJW4xMYO3aoI/C11fT2NrsxPZmE8vL0xa4l4DYJW223oXtlboU+QD7jgegpLWb4j5VnPOzFNDGr/rVq6mB+3XE+nuAe6N48Br0DdzxDvcMq8FVjWF4rtlxUXeaYkrtd4yqZEyYpX6/5eI08SAuu5sDxeT4qOOYoM6sz4pjwTROjyNOjvIRKkGG7PKZFlyVIsfk2QvHA1V2nq3N902sfDWIn35Y1ow7+cHr+op2ngEDjgUAE3Lu53OEmHi9xmObeOx9muUI4nQIVu1u9yMWLiJ6Bu7EhPegAHF6YhaBCpLyiv4sR1gGreNn4P7aAItDPDEBuDsmwzg9v1BMzlGVZ8a9MdAlT5gR5w1+N0eSrpvxoANOjhATcpGY3Bt2Y+PdQDkybTyGAZ1ZT6Qo/44JYLjNEVfSXXoqj/UsTjB+AJV57c1UHX7icfipUTx4AdxZt/ZPqDJZSIA5anLEXttWdjFQnH1VjogPMYVdgfq+NYVYt168nGrNIiay5erRdqcBYKE4nnNyBICpr1y3ptkWh+5fln0Frvi9r15ZWd3rVhOrz/uKyZNHHcWDtQvWAAVFGE/EQ0UhHoJct9QUaLzWc99UCyMm+LjvOSaHx9NYI0deRYyOFpUjn3YW2hxpumkPS8HxeBqnRxTEcs36bN2S571ezhEB9zd0jyM233ndEnD/YTl+/HbJOXJ0qmer1q2H6bzQ7zMW6DyZ30fq+agcYQzBMXExjXgsLHQdk41hjDtXikmnd93GhJ8hJgBfs5FcOKvGlsc1ZkC7P3R+CLijDfAe4N5t1y3ZwZ2ex+m5fdzJEwA76xZd99JjIFazfaRyhJoxmiVNmyPEnZggtqd95N1A7AD2kd7gss2RywvvI+SJcqQEGebXrYwJBTyWsMoR7ukmz9Z7NEZwXliO+w+bu739bm+/29t/Zm9vfvVH/1JbqeZRx8yWdgU86MhV9w9P5cOzK3krQ1/l3zmUm8ps2yeACYuNqcMleGKQacEvZr5tZSbKdM6nuGNiJfkCvIAtDviAqwLlph9b1Kv8r08vTOGXjVV2MwEF/HyBdAP3bjygI4zfdwKVEv/Q/pUz4dWZ5++YyeXF59UsMPTkOSq0O4pQiy3kB/PgQYIhiXFhn5fA5xL66M5m7H3cjOsvAPdf/epXrTjdf/j//ib+w3/8L7F3eKz7BhCrYokU3lPlHOE3aPD8Z4GhUnC1fR8ibalTkLNmuma6tzmbbEaAQXCdEKorz7WJ7p6q6xUTOsvqjo+plBrAyRItaffqbCfA5t4X6Ofn6d5SNOELkAjwLeDe2gGmdZNYIAi6ZWceejwz8/xZInE11gH9vGbJeSDpEPMnz6k1CaCoG/TPq5QDKmWnls8OzzLPiMDm2FZy/GzZmcmDPRkc/G6uqXKE69JYwtllPBiaeg8wrjFI/p2Y+L7NBAZtZ5X+7kmFL2eGikkJAfIsiO6e/vEqFC1gDUiRxgUW4uEccUwoXpltQBHLegcUFAD9/Kni1rWtGokHXf+a1bdVn+FUPRfSPdA9apwj59d6X1kXLnRV5Ks5dQvxucBCocLv4SKUXBnSolGFh4kPevX9FZNZXFNr4GYSq785jbW/PI7FN6exe+gDl5SFpzyLM6srDr8cttS51InR8F9UXh2ODEpQyt7Z6oheOg/cUWI/2EcZzsC9253Y95qDYwJ3zSGn1U0LEs01NtU8KeZPn9IVjXgMcM+D4/2lhfju7SBevVyIY0BiAXfQWccHYF6Li3TfrPJTFOZZ7w114yZ6YeD+fnMaH7an8Xot4utXdOJ7sfFuKGACQOzRgcuOO3ekBe6cwerAVQ9egkQBxZwRFnB/M9Uc8qedRtdCx/2nHw1Kzi4vdOACuFslOTvu9zxrKeAuYFK4x4drSx6aBgAVc3ur0YsZd2JCxx1LJWKC1z3xiO6l7MwAJSyrAu6n6UU+B0r0e8ubjrCQf3htrzkmUIi5Doo3xEPAfTCNk3ngHu64V0w4Zesz61w9o8xyXfwLB2AelfVtx4R14/VaE1+/ivi4OVA8jg8N3EX5b4F7xOmRD8H6yD8H3LmmnBF+hs3cm2nce8B1NDoErzwbKiYvUZXPHLm+Houiy3JfVledBO7KEaPQuRxx7508EXDfamJ/rxMrqwhL4Qtu4I4dnOPhohDx4D2Ix/Gx7RPZK6xNNQfcC5QkYLn/0CCBmIiV8h4BtQQlbwdxdn6pHBFwz/sOQHwIcB/64EGeVDzmcwR6M3kCcCce77am8dWTUEzuLxm4b/zdICbNjeLBjHsVt6T8fWw2x+8A9zZHMt8nVuonPwq4E5PDTx3nyI8J3A9PBdw9czwH3JcZqfKa5cLQl9ctir/bWx3pMhRwp+BIcWt7cxCnZ5z6L2LaO58BdyjmFIVOkjjQ5ogXLAGqZH7b4qxREZN4IMy4nuvW6vNF5cmTx5123WKvAAgWcCdPKAoRDwoQHryY8Wq4LOJBXADuxOTgeJYjdNyJye7OohTliQmjSsWCODlyMQXg/nnBUV23GpLJdevRHHDnuSLflwd9rVk/fL8Uu4enWrfOL68s3Dmd7SOsv8SDuNzOES9i4qdMJyoaet3qxLPnFIDZL7pas8iTcdAFP4+mgHvP61UBd+VIxlvPbhYeFBOKW52IwbARu4aYHMFUeM960Y3v3vYVk+n0RjHB3aNyhDVbwF3FbPvaO+KzcZhat4gJIwyVIwD3r9eaWHnOPWPdGsbFxST3kss2R7T+EpOTuXikToPjMVdwzJgUcOc8RI4QF4oo5IiA+93efre33+3tX9zbm1/+4W9a5ppARlJhOUQzRw7lFlCwd8Lc8JVpuaiDQzmmQ6Z5b3fm1f3RzEzZOFFtt8o3ND0O7QAewFEWXtMuxN1E02ItVMcXmwHAwsr19rbW7Hx6UFenH0BSgIx5X2aehwsGhaLidlH3NBW6gAWAgOtgsbQfta3iYBzw+zXDfGFLNGaBed+yRHPl2wVdAAnAg98lMbmW3juWIJpAFaI6u5tx+HErrq9+t+OOON0f/uEfysf9b99txN/+3XqcYh5bzLwcO+A9CiDtnV4qJgJEGZOafxa1PD+f6M0p5llWbqW8zvcJ3EJjr3NbSz+ypZd90GdzXAWoAGOLCfpnwLI6/RQtDNa4b8TjyXJfz0cpixcgJ7bca96nVMNN1/cmLQr5oscx9H3XY1vLpXCcu8LpYZXibBJMS7o4s/Ucii20NnMBaEFpsk1gBkhMMJX8rVPAiIEt1Up1vrpqVbTg+8kR3rNiouvI51Vd6s9zJPOEj83v57myQwGjHi42cH31ZcaKxQCL9i7bsbxe2+jBBKHj7OKY454aDWI/mIXAi5GKJ/f6ir3yBveGblHloy2gsRZwLR6BSHHKjkdGyMWa8+f7/HceaSmf9nqoWnvJrkX4uF/EgmtRIejKs+0uEiRlMAsaur8DOxsoJqPrWPvtabz+y9MYvDmNT4dn8ekQtMaZxMrfNRuuA6M6JbOvIju6aTmJ6WQSu58itrdRnEbgadZxR4zncL8XnQXo5T44MjPI51R3QarysxlLR6Ro+DltlIVMZttX1yIeP87O1d/RAVmIb9/2Y211IU7OLvXivgg6Aa4eAFihytuWSgWHZkaaLZsr1qteE1Jlfr8xjfUtH7a+ftXRjPDG+0Gsv+9LTAhRIXXcpYJftOzsuKvyYzplK7JWakbySArRLtdeQ3EMdV+h644Rp/s+gfvFheLBtTBawHXQ8SEmqBuPFY/bc+ea4m3F/SaiYm5tN4rJ8j3H46GA+1ACSawBigfK3+gBdGx1RUwQeppFJJ+ndkeZxaQLuILOvBaBaBcH+Z2NiG/eDhST4XDaxqQo0Pi4P3hAXABbGQ/dLrqNXq/8DKA/4L2QWBCTm3GjmLx51cTOVl8xOTpqYpGOOzZq81R50YCd7y1VvlTiijalYoRjguAWMblHx1306SZefDWUYvbLlUXF49PBWdyMx8oRwFXlCHnPOPOsuDU3n0qsMkcOjwxK9vYRb3RM1HHfGMbHrX7Gw8C94i7mwEmEVOVzg/k8R3S3Unla4nQZExTMAYrNuKt4fPuNgTvP1SVMrmT93oM5IB93F+SIi4UnmTl3rvK8FV2czub7DQOTr544JveXesoPYjKJ61acTiy/osqfRIzOJf0/lyP5IUqNKwt21LBhcqy+ngaq4eTIIeJ0Pyyrw9t0brRuHRyPdO1oh0j5GwHHJX9e8qQ9mOUTrT61iu9uFjhHfP+8blF8smc4DgvOEUZ8mAm2HgdrFnliMDWjTc9WrdvrFnZwxISCqAqO7yJWXiwqJk+edOPk7EIx0UgdYJxni3UrgTtOCep6p/R7MSd5d5/jQusv8eAZ+3qto4Lj6GRRMdmFKi8BxwvNuN+iyvNsAdxL+E7Fp+IouHhvRkPEI8TpXk/jxQq0bMdkadCXWCB2g9pHDk7j/AoWo9ctcoQXow8G7lVIKSDqNcBMN/zUp1qziAvAnZgIuGfHfdpcOR69a69b3fRxP7ad5Ty/Yr7oVOdArlNUeY1hJHB/B3DvOEfe9iUHSjxGFy488ZFxAiEe6EHcXrfmcyQLjoRrTDy8bg36zpGV5512H7m4nMTigHXrIkXn5qnymSMZinKTaOmeTki9NHL12g0g1i1i8j3A/Xuo8nG3t2eO3O3td3v753t78+P/+S/knGGqsamuUHE50CM+9+zBQN2xj8eXsX+KwJSXFwNag/jy+7YVFMB9Nv8MuGbGlT/5Xc/u91uLsYS/bdWujr3YQkE7BhgUWBY9HgDNrFEulO5iGjjXF58ZcSwxBqo6kFsg13Y4utTv5t8fLvV13eU5P1wwcAPoW826lNV7OSPvd6nZ+QIz/Anogy4vCrc2ViucM8sL3fJodyuOPm3GDZzOz75evXoVv/zlL+PN229ic/cgNnYP4/rqWvFw59u0d+41AnQUJz4eXcTH4wt1LbXkA57SA1xgKz3YqZHonuFQm/Tjsnbj7xWTBwwIzm94eQDNlgNgHUE/OqyyGUt6c8VEfZmpadVlkVcHAT7L8weDeP6gryLPPPWP2yBBw9GVgOej5b7YAyX0RrGHeKCAzyGW7+G5tIUZrgF5uIFiyrVlR1wjGyiTU+hAHJDRLc2G2xLv5DyLSRQlbpjvdle9AC2ddO4tzzxAqqj5VawSZT3dEIgHzzS3ip/ZPaIw46tUcUiz66bxizqubrVjwrXwuekg2knhJh7fW1RMVExpv/K4WwWjmOq5KlE/FyXc0SYmfN7bYoNQ1Wc5wuw/MeHPz+PBtTnW0JC7+h6KCaLFy/rNln8Wk3MH36wLx8Q57NnQYpzA8OD/5h4TD7r6fD7eixxTjpxnrrcsB68jFBie3F/0/c1n/vVvR/H2X53F8M1Z7B2cxt7BmebCO4v22qazwIFL54M8J9StlO+s5bh9j8YTdXw4bOFlrhlLqPL7/dheXxJw7y2ex8IiVGAU311Q5AB8dmz66Yxims+jRHN8wDcLZqrZdhTr6fzoAPx307i3vBDfvF2MtbWFOB1dxcnoMm7SVpE1+d7DiHsPKCg10Zl0ooO3GnTTTupRCFjR2eJlO6UPGxHrmxFXYsB2AAAgAElEQVRv1jrx5lVXVPmND/348KEvn+2+gPu8OB3K8vbhLahQfsL6m6RU6twNI2vIdUxjDTu4vSY2tzoxvlnQAfjH75diNLqI/YOzOBkBGoiJgbsExATcyzbNEalCioQDVayZAXfEkQDu2Go9fNAItPO6QcCQ+fYFlJMRafOMKPEQcM+OjoozeVUWl7LgJfEgBzk4vlxrJMa0/nfT2FmP+OabfrwFuC9FnI4uFZf64tm699Cd7c64I6qvG9T8XrOjsO7i/xEP4rKhAzCCWk0bk53txVj/0NeMKvGQ1SB7WitOh7WfY1sxIf4CCS3FdeYp/oyi0GrOuG91YmurEy+eDeLHUpU/OIu9/dO4mY6VI8whl4AY4EExmVttLIdGMWW2lx3gGb3TyLqL/CBPri8XpTJNx5386C1eRNO7UUzovhIP8gTgjoJ4UX6rk0wRbD5HOKyv4uO+Zns+ciQm3fjmbT/eftNXN5R4ANzraxmw+4Axhkb5wX1S1CmkcK8EuCxmRUwQ0fqw7pg8e9IRUBRw/9DXC3BFnvQWL1MJH4o8KuaI05kXouc2PbclVkmBgHzPBYeaK4risAcoBm5uduLosKv8IE+aZqx16/BoFB1q5osz5W/AlXTh2iKQrxRJNK9buA14fFAieztmMtS6hTI+OTI6axQPrO147vl8TJhQTBGdWUJOOc5TV5XrlgopYlkxE+6YoLNBPAq4kyePn3QUD/KktIlgJFWOIHhGnlTBUTmiNdl3kfwAwIoqvx5xeFQ50okzgPuHxfi422vXLe7bTJzO65bF6W7HhPtlZ7WptD+wJ8PHfW11Gs9fIEzXic2tJpaGfeXI998sxb72kdO4uLqOJtctuXqkxginLGJSX551d0xqH2FWnXgQl2fPvG6xh0qNfX0YTfdKewnioBUTsTmwgxvN7SN6n5zhzn3ExXuP68j5BOC+x14yjdPDjtatb75ZjGkzVkzOLzzqwddgyTkCe6nJfcQNiMoRx0RCdeTu1PvI+3W0I4hJN14+7yoe5IiA+3Ak8F7idOydFBtPRnXqNgOuXsqRdHJhH2E/IUdYt2D9bG42Wre++yZV5e+x1tzt7Xd7+93e/qW9vfnHKU5noGcqOYd0gAAgAkV3/m7/zDPVpjPOgDvdT9mppT91WcMVVRsQ5lltzzpDIxY1O7+q263mQnYJy7ZKlnS3BLEMsEp9vsBTddW5BnmGD03bLfZACXqps5n+6wAcOn90Q6tjyeIon+qk+ptJYAgqGlkWXDtJseYSTL3Pbmda5EmwK7v9Yg1cXmrGfW9uxp3fsby8HPfu3Yv79+/HgwcPYvne/QCHXyKkQ/dUyvwUFjxvz30DtNMphSq/f3ol4FOleXWn079e9l1J55c1FyBprvPKdfHvppMvtrNb1e3mXimWmgG37R1xqe5vqakTybI+43eqyHBpb28+A3EwPbqnv5NQSRY/5PWtTrO7wQLpfXeBpUMgQTjHXJtxChoWw6MCwibq+eiODjRSi8+5bY105PtRXDDAr9EQFxv0PGmuHoBtVocp/7Ztga1RYxT8yc9AB4eRIUX3e4v6fAenV8oTU9xM/S7f9YqHRd48Y39x5U67ROCyw2yBwUUB4/oq6zyLyLmTznvTgbb7Q1JRkypvurxfPJ/Eg+KLCw8uThEP2BtlK9ayR8b+TOQJhw4+z2Chl64ObtPW5y/ruVmOmCJSrARo79X1J0f4KiFAAXdR6B0LFTHEfPHpSIrpKW7JveN7NapycS2q/Ku/OIn+16exdziKvUMD9+jZb7gOXH5mUtwnb+YteaEcqdhBZG2LjhqHbR8mAO5bH4ZxsNeLhX4egHv2KgZbc9jiAEzHfUbDrhEg/kxXhPwr5mndcZ96VvQdHZBefPt2EKurAPdLAXcYR+qGMfP7MOL+IwN3GaKzLtTvbSfCXSQAmEKVX0fUawMKcEc04Ga6EJvr/dhYH+gATHe322Ud973RYeukEaDhd2uNK0BawJ2DvFGpgDsHYO7Tpz18o5sY3/Tix++WBUpGFxexfwhwv9QBGL54AXe6irIFm28l5sRrFYR5vi6vpooHoJdKM/F49KgjBV1iwj2S1/bizKsY4E5MDNyz1ZQHYKN1g8QaXSGPiAdFCAF3UeUjvuUA/LYfg2HoGohLra+yg3s4jfuPLAioVzXFW5uu5IUm22Bz0zG5uW4UD+Kyu0M8+nF83LQxKabG1TXxwNrvNnDXATgtx9TE5L5lTJ595XhInC4PwM+/opu4HCvPFxQPcuR6OpYae7eA+z13PD/PER6CUvwvWfCDQwuIfdoj/r5v15cLsfV+KOq/6Mz91E8QcHc8AO+qVc/RsFNoxN3rZKSwZgi4Z/5pxv0dsXTHnZhgNUhMBNyzoUoRhRyRZVflSDLVSHn33mc5go/7+rqB4tMnTbxe7cT95a7yg5hM6bgncK8x6TOA+2ljqnwWfhwPX5c85dkIs0qojvvqVMDkQsC9iUNU5b9fFlDsdG4Uj8Pj82ioz/amet4oNpIrFqybgUTDuJl0oLru06niQZ7wTEvoaxUvbNvaQcGmI0qe6HmpjnsWU+xSkQ/tfBA+W7foUHMti4tes9bfT+PlC8fjyZOO4sFrUus2NpaZI1JfzxzxGFcWdZOVROGGdevTJ8eDQhbxIE9Gp4uKyadPvVjse91Sx50wS5yuUY4IuN9at/KskBoIgER13B9M9Wy9eM4987ol4P7tUF1eio3ERI4FC2nHmer4dNxl1XZr3ZqVHK0eN5GuQK1bFAgo3KAqT44Ql6Z7maNKV21MWK/IE0QMb+VIxeSzHBFwz/xrqfLHTcsUArgTDzrulSM4gRAT7CI/zxHuljlcWYCkkDfJAvC69VXouL94Ro70Y3N9oHPL4mCkfbFy5OKSeHg/qRzRPlbrVsZDH4qjgIC7C8CcEcgR4vL922H8+P2ycuFub7/b26sof7e3397bmz/9zV9NOehXhxYQRfePTloBLg7WdAPpgJdoBpRcQKIUpFMZu0A7mVuWbuwq8yrm5QVdczZWPR8LlJVXdM1Js5aURzWf6+KaOd5GwAPQUV1AfrbEuEoMrGZyrX5uCr4Vt02fK49yPrMF3IoabhApcbQOoN7dbgMPbwqAMfmS9zqa9wbk8FUCYwVI5GsORX98E9ubH2JrY+bj3uv1YmVlJV68eKF7enx8HKPRedx/9ESv4WBgUbxup72XABmANtcqVe5zF1hEqZwyZ+/7YlEwAzcroJtJQVz5mfLDhu5cgLIAdevjfjmOXvrbl7gb95tY8v58FscEJoDpzLwXcef71P3NuWdZ8uRnkaURx6MU+pNGm7QRygO+mx1bg7miuNfMO+ejsxTN8yy7r1H2Z4MFxZLRDg53fMayoCv1c6659Bk0l8dstYC7hRDRBTCLwWJTfO4ZcHfXXPmgDvl1Fj6sxEKOcO1WpfWYADFRcStF6lS8yGKUmB7n1/p9NRIwX3CpmLQ+7vJTd67yGSke8JkrR+jWyvKJIgjPwmBBecx7cB+tDVBUegPjovyLrZAjI36cKGh0dO3kSgnzFRWeP533ptFLNO+afqNzhK7/sp7VnnNEdoYG/bxnFbeIK7703Nei8gu4d2xRw/Vw/Qb0jsnzP7c43cLrE3m9YuMjQTfsiMprG+VZfqLsb1rg7mOwClBJU93Z8WEe4I4wEq/Dvb7EeATcOchDZxZwt42SgbutxMi9LFf4z6Ix6E//x5MnHFKm8fgRAk/TWP9QVHlm3Bc1E86LOeQCgw8eRTx4bGrzhHlmNfwTUukQTBt8EjQZOZxz8EWtHlXjtbUmXq3y2RY087q1MYwFDsB9d9z1sTqNLIVOjpsUR0pwW4d6LWoFStxyQgQMkCjgDlV+k+XNPu68RpeXslY6OQdUExPT6+lcAdzbeHzWvdJb5VgPAm0FrgBzxOPxo47Fkd4D3G90AAYo2u7JVM3TEw78RQP22uCefhlKFxiyOKcKEKtTzbgDSLCJopDyLTPuw1A8YA6UXgEz7g8eTePBY1uLERMO22XZJTpwUbQzJtwfYsJ7rK0yVx+x99HxAHxUTAxiG9GZiQmgXh132ZQqzAZamnvPm8ejMpnG8xzD4B7rALwJVb6veKy8WIj9zBGsBvlZurzFSpGZxj+UI8009g9cgNjdneUIqvLMvO5seAyjV2MYED0SuJMjjCI4RxTln82R+/dta/dqdRobG1MJOBq4DzS/e3aB1exFXFwmcJ+4uEWOAGiIhzQnKOSmkJhh+0TPCHkCcCcevBhbISbLS6Yzb20MBNyJSXdR/H7FhNll4kF31FZzBoMF3NscEaqkYOtCCqCE53Jjs4mjg45AOzHpdMdatw5Pz61hAHBPq0Go8hWPGsnLFcvPQa5bgFVyhJjwd4iVIXxYOSLgjh89dGZyuGuRQHXcT2qW/e9ft7iclRfOEajy6x8cE4A7MdGMe65bAu7spT2E4FzcYm3XuqVls9atPIPR7c0cAbgTD3QUlCOrCAIuKiZ7nxbaHEFVnl/Knl050gJ3FRczR6RjkRW1bJW74x7x4kXlCIKG9nH//pthmyNQ5ac9r1tl/Yjg6ec5Mh+T2kd4TiomKyvOE4A7gm6sW00vgTv6CSqmuNDIOnCpaZnKkVqztIPN9pNoJBJY69bRofeR0+OO8oOYTOJGa9YZwD11VphxZ92CnaIOOQVg5vjz7GTYTjy81iNDpBz5YG0DYvLsmUeVtjatKr/QH4nRkZQyPefHR43HMCpH5tctxXpu3RobtJMnUpXfbJQnAHdi8iB93O/29ru9/W5v91o0v7c3v/6Lfy2qPN01AAHzgwACDvwADqvLuwNadjL8tzqqqeRNV5RDvEGSqeyyxkoLKIvd9bI6l2ArhStqlpy/RWhLquzZzVTXiQ76oNeqxgvMA4b6C5oJRqyMzyMbKnXZ88CeZ7TqmktZPdfAsvMqYbHqHnPNFhCzXzZgi+6j78ek7eDLtxxKfa9r0bOrG4Pn/Ko5LkCiQO70JjbWP8Qmqyyz18vL6rA/f/5cwP3i4iJ2dnbi4PAwHjx8HPcfPY5Bv6940EWWaN+F7cMQweM+lTq+/OhVgeczO4Y1687n95eBOx3aGdhc0JyyO28Gzvx+rv3swnPngG9UxvkeqYCnKBrxoChgEb6xKNKlKk88+Hu6hDVGUfDFzIXsguS8dY5CtSJvikWK3vG55sUJecb4jOp2JxCUaGF2kenW61nN57cAVL2vnx0XHgCGfM0f77kW3aOLa312ihQ1oy4ruLy38/Zyon5LhM7dbfKEbjI5oLxCbT2916UJkewBYlLAnQJEOQPoM2VBotgNFI6496WlQEysDTAWw4AcIb9UeOD5nQDSLT6nQgzA92aSOZLikAlr6t5w34per16CtC5SDTpn7Pk7/z7nQ83+l/4ABZX6mSrm8BlKrFFK+pWX2aDid1TRrTqbLbyaNun3bq0BrQ8L3Xj6zw7i6Z8fROdVAfdzq0wzv4s6c3pti8Zc3ddkCrW/m2sSVTNCwP2DVaN1ABYN0cB9H+DOAXh4HlI1ln7HbeA+y7ICim3amao9beJpAvcnj3zg3lifesb9zTBerS7KwoeRGkYz1BxGMRvg/tDAnQIBt0/kTAmj8ZXAXVZLUE3TR3ijujI8ZRYQ49Alyn8B9ywgCbgfGbiLSq7OYWqU6QCcM6QJ7pYGVkY3cLdF2Pi6q277T98N1RXlsIUd0UQ0dta7BO5M5LSH61wv5wC84sHB8cbx4EXHnZi0wP3dQHZwxKQ7uLQDGMD9PIE74Gpu8Gdm3uS/1NFY1Okm1hDeWp0YuK8buKNebuCOc4dV5XWvcc/g2QK4P3I8XLSxuKpozBkPQROAYmO/aA7BgFexORK4I1jFgdvMAZ4t7n0B9yaOD32rWuBez3KCHX2kpGZDled3a3Pf4AAcsZLAHTs4F7fO42oeuGdM2LtvxWS+qyjKv3MEH3ee248fI15njtBxJ0e2Ae4S2UurwcSFKm7RFdUYRsXlyznCfQS4OyZTFYQAis3UrBSpyl9cKCYXWGmqm+dxEnKEQkvFhFgQk/kcUcO/sRd7gRKAO93L5eUUENsYasZ9YTGBe+YIIBhQoqJQ5UiBEu5XxSRn4hcKuK/5udzYaOLwoImf5oE7dnCngGpqE3PAHeXvW93w25x505k911450gL3V3TFXdwScF/yulWj3wB3QKKo8rdy5POYWImdXAG4U0jpL7Buee1aBbi/GQq4O0fOTZUXEzNz5KE/IzFhlEgZopjMFbekeh4SBy3gbsZFxAXAfXMp9j8tKEeICcCdHOE3HB86RwTcC6R/Yd2i2EkF7JGEDxO4p2UbhW1sLH/4dtgWgEfXN22ho4A7RYufzRHCrzEMbN0yJusRAu6v54D7u6FdMBDZK+DO84iq/HEjcc2KyawIfHsf4f72B6xbE8XkEBbMOmNbHa1Z373l+WWE7lzidCWHwfpLjiwxPsa6pftEPByXdt3SGI51A6q4BXAnHgLuKbIHcO8tzoA7MWmB+9EXgPt8jtS6BXDP4pbE6TImAPefvl+SHVytW3d7+93erqL83d7e7u3NP/+X/0rA3fRXul4IXZm6W/RgDuym07lDCdBQ5+16JszGoVoV1pxhFAU6519rFr5st0A0pgwDQD0ny/u7k94V6Ac88RnkG96ziFz5QgtkpO0Vf28/eHcMJXpGlzuw6KJ7inCc5/F5j+oqurtn4FZdeqtfW+VbfwoQG9hyDwq46cicdDbo1+6wJqWeLm3eS7q1AJPJzXVsb67H9saH+Orp0/jxxx/j7du30e129eJnx2PA1U0cnZzF0elI/y0vc3mye4ZZWgTZJS9xKd8LXwuHfr6XOBTIqWugY1kxAZBSfFDnM5XvTa1GzRb6vxkGGicYiPCWc8hW2ef+ioafonkF/rkv5fNdHVz+rbrcxIiYcG/Lt7wE18pPHFsZfm+xBRwn7rGfu7LI457x/Jja7ufTNNz8Hn4mQTAbC99brgT2Y3eXXaryqaxe9oGwM8py0PoALjYUc4D3IR5FP6crzWcuCn99hhJXrPlzZt01l585ws9blI3CkxXdW/s+zS6btq/34vskuGcRRMBwddLr/urzZXHjVo5kNcvPPs+VO+l8v0cV7FFPTHi+9H03SWMnD3Ttvs98+OqM13XW2sDnc464gFZrgWImv/caO0GQ5nY86vmjOFPPIOtLxYRnkOLQMraLf3oQj/9sL2L1OD4djuLTQQL33m3grt5eKpu3nL4WuScg7QBGEMaxp67FsaZxBFX+vVXlsb7hECxhuCnzyhFnJ/btHeMjrPdJRnXS3LPZm765ja2n6Lg//gJwf5k+7mcXcTO+EXgFUEF9vncfW0Q/2xonSlst9WKSaaPpE8TpjmYdHwSMeAm4S7DqM+DuYW91SLAeE3BPNFTFT/7dh36vsTyAUOUpbAi4M2LwgTn/rg5bP30/FEWTmJyMrmLSc6evBe4DUycRosv5o9tzDFkkAGBYQCrUJSImjx41ppzScZ+MDUoA7jkKYeA+1WyvK3IFFbNp1VYI/W+sfab8Z8f9C8AdD3cKKsUEALjfu9eomFDx0GE7BV0rHoI8KZgF+wEaMJ10xeS1O+7EA1GpFrjn919DlT92R1HFYBWic+zCb9b6t5dH6rNnjomo8qixAxy+QjF7KVbxcSdHDueAO1T5BO6sgz+bI7xfqtofHDgmWCeiao3/clHld6DKpx99pwsrz/eH/CAm11f/czkCu6K6iV8C7icA97NzzSFXTPxsNdK2qPctu9Mv5QjOEcQD0Pv4qWMCcK8cmUwTuKOfkInAM4Uauw6ORcuumOT36JH2RmFVeewYX3lNoXN5uN8oR37JjHt3HJ8O8HE3Y4Q8aTvuEhD7B9YtWCZYaGWOiCqfvvGVI2cjgLvXrcoRRhZOT1P5O9H8P7RurUD5Brgvfhm44+FOnrBLcD7DCo8cAfTWHqB1qx2TK5u22SgR4nTEg8JjrVvn6rgvxf7ubeDOL51MZjkCcFe+tXH5LEf0UFicjpgAqMuPnuI2MYEu7xwZia1Hx524FHCXdm/GpA3yfIFLziEWmiMmCK09h6nwCju4Oao8wD2tBhWTSYrTnU7jEuHD+XUrf3+tI646uuOOhSEx+RJwHwPcz87j9OJSOcKWjV4HMbEdZxb81Kgpd5uMSY6tQC4lHuQJeUVMnj93x508uQXc8/m/vHCOqOP+WY4oD2vdyiIoeVLMLc6rrPXE5Ydvhlq36Ljf7e2zHLnb2+/29vm9vfmTf/FXdTbLOWcfnLVnJxAw0HH31+DJQA6xOg5onk1GBMyCWwV6+VOAN0GeaM/QaZMeq9nV/H4Aw4OhPdiZp0Ygi4O714Wm9RHnvwEsiFmVSj0HJj4Lqt6aEZaVXYRE7s6uLfh1v2+7Kllj2RpMIHLq4oDo5UlnZlFlAYfCz98DaABypphbZZ/fSydUs9Ep/mbqNgqs3VhcYH7YC+XV1WXsbq3Hx831+OkXP8Zvf/vb+Kf/9J/GwcGBXouLi/H48eMYDIbx1//pb+I//uf/EkfHx2WzahXmVrXf4Gxmk4X4joE794AXQAlBN0Aei/A80OJ7DcJwA5gqHtxn08FdINHc8aRcAHqiVFVMav6W7y2bOrrxxxc3UifHZoy40HFD9b4duRj2dD+JCSCdeCDsBr2bmPBvzKYTk1I4L90ErpeiBPcbUFmz/EUv51oQzjs8YyY9AbYAoK3hPLJghoTAZni+HyBN7PlZ5vd5jzwbZxd7Qc80wm78W1kdau9JtfJbOUIhAVq5xIU873+QMaEzT0z4rNwnKcpn0YXf59GGdC64hkVSs/Uu7JBXHpXoqTvPvSBHeI/KEZ59/o1rgu1CAYxnsewbyY/9Eyy0Gl0fBZjKEUAxIoV8rxkesxzh+itHijXAe5Y/PM9MMQ9UpMtOPzlCnmr9SH/aKjQRDz6bRlWyKOhijteEiklRBSkYmVmwEPf/eC/u/7NPMX15FLv7o9jdO3d3F+AOnTk77iosSWQrqR6fd/yTPru7Yx/3C3zc1yaxksAdUaGjg14sLNv/XHTCG89EcwCmq2XgnsrJyXwRkE4htOKDyg4uZ9x/p+P+cjEOzs7j4PQ8xtNxoHjOAXh5aJsrQHxLotRIQF2PD2GlmM3m/p4D10bEK3ykv+aTLbSibm3HvYtwkcFUWXahyq57TZEyO3rWwkpbqix4MINbdkT2cY8YX3Xjlz/ivzuMs9FVfNofxXEBd2bcEyRCs28ps6r2ZTUif7fsi1CIvw4po2+vd6wqv0aXO8XpPgx1j4iJgPvNVLR1gDuqzppDLiXrjDvlIuVI0tH5dwH3PABTiPm8494fTtURBZjAeKB4wqF5eYgadZ6xcyxCvxf6eqq8cxsrJlCZEXlimoqY8Pq0M5BY1ck8cM9zu4B72qhVF5ODMF09+aCnlVM9D3yS56jKr9kD3D7u2MH1FROAOznyaf88Lum4fy68hfBhqvrPBnm9jylEyRw4PHSO7O+SI8RkEtdXi5qnRpxuEZC4nHPIsMBU3HKecE1FjahRO5VDi1IrWgdgL2Oy9uWO+/G543Fxfa2YkCfEgpggnpYQbtYVB0BIhM0AhZjIDu5DxLsPETg9EI979ywgxusWcM8c4ZkScOfZqhzhs1dM1EeeFYrI3Vdp2XV+6pgc7jXxyx+WFJNOM1ZM9o+wa0vgPjRQRJxOjIEsBn6eIxzWSl6BePDi2XZMpooH13F+3igerFtcP3nSAvcUcPS65QIgIxcSpWtzxFSWlRWvW18C7o8fdxQP8iQ6tspkFl45MqyZ9px5Vlc8q5upKl4xYfyCeBwczXJEwH19KfY/zgH3jhlbAPeytWOspo08ozYqalSxfRYTgDsxgSpfOcJoHSDxF98NM0dGHgddYC+ZA+6L5u3AdmrjMc+wzHULC76KyVcvHA983CsmncVLrVuI0xEP4iJxOoD7xe0ckY5BFgAVE53SOxKL07q19jPAfXodB2cXAu61blEUWh40Ygz9bI54CkxbC135dwg4fghpxpAjz1e8/rJu4dnedtwzR9BIUREYO7j5HMk8qX1kvt4h4P5qqve1j3uoiEKOANzv9va7vf1ub//y3t785i//DWu2OnEAaw67JdDljpm7zuo5ZqdQ35/dQrqTpbatufUs3lkszHTb6sKWCjtLUHVK7R+f3eQUB5NYVXaC5fE8nsozG1DIFwANX/mHCIMtox7fxP4ZoPVKnVQ+j+2zDFpF+U4VcncT3f1TgUJjAgbtpii5MFGz1UWl5nvwXRawubyREBlUZ4mFqThROgEoh5eFFl3umzgbXcTBx83Y/7gZP37/Xfz617+Of/JP/kmcnJzE6elpMO+OQF2vtxB/+9//e/zX//Y/4uDoRGCRa7/FfBAToLp7OZ2UKrTMdUusDhGwLLZkwVlXNouJ48K/0YnnfrRsAlm2WQWca/a9TNX2isvEYLhiwn0gHnxWVMh5ISJGEQGACeji9/is7goE8YAVIDG8tJxLbZ8sTLhLXlsNn1MMD/G8DDsAm8SDggqxR7CPfzcTYMZO4P2JiebycxyCz+8Z/AL9Vy2rgetF4f7x0qLAtJ9Bsx548eZ1TfM54jRxfJxT7hjLzjCfDz5biUGJRZIuDLeZCo6rR1FcSLE9ni34iFUrfjiXJ8y1kyPca+XI6EpFjkf4veseXeq51fORhaqaXS97RN6vcsQFOD9r81aDtRbU/RAjRTPKaS+Izdx4onjwOWoNuJ0j7sxrHCIFCik0EROuDcV8flYgGF2JBSvccy3Lf7wXy3/6KcYrh97c90fCatCNNeOOZ+39XHdq+pzPWLPo2Y2Fgofa7azjjqL1NFZezanKH3RFb4SajQovQAAl+RNmExO42zqNWc703tWBK7uu+W/quKcd3JeAuzpXp9lxxwcbdWYd5BvPuGccXDz6jGae/6YZd8TpNk3ThNJMx31r3eJI6u4mVT9OFt0AACAASURBVL5seuiKnpxYubXtgusA/3nnyo0U5iU5ANNN3AW4f4i4ueoJtHMIxrJr92AUx2d4FrsIwM8QD3zcNVeZoEQlAW0YXnuJBeD94noaW3QTN9IObi3iYQF3VOWhytNx718mhXVmR0TXq51rL9ZUghJsnvRAVcc91fF/DrgfAdxPEfOL6PRMlSceiDxVLUhrUcUkO66FevnPVpxunBTz1wbuxOOkqPL98xb20Z3Ws3VilXmPjxSoKlCSTIiki2MHR0wAfnTKOACvPBvETz8M4+XKguJBMUVuIKjdL/rZIibSnPlijvg+Vo5Ux31vF0VrgxKAOwd57OAqR+i4CyxT3E+PalPl54pb2njngGLmiDruSZ/9Yscd4H5q4F4UfgpJdBMpqiQpxPsDImu5e9QIDv9Ox73mkJ8+dZ4A3IkHeQJVnhzBsaByBMAOIBmdZ6IVE6Kt2RGPEnpjbXWXkpjQcV8XcMcOzjmCyFoBd8QbiQlUf+LHs1UydCqtza1bdhWA8j+NmyZzZD2B+6up1q5WVR7gLhu183bWGeDOdRCXmeUj65ZZgwXcteZmR54ONbPI8nH/AlWeeLBuoe9ATBByI0dkPQaIrs7x37NuMXJDTA6PZzkCcN/6sBR7AHcJH1IUmmgNYkZb1wGbgxpk5UjG4xYrJXOkBe7ZcScmy4NFxeSHOeBOU0ZuB3Tccx9BoM1T5zAhEoJ+vm51prqvFBzpuj8DuGfHnZhIVT6p8t2FFI7Ljnv5uHsfcUNFh/Iv5AhUeZhb5MkXO+7TG+UIehBF4WfdJUf48x/KEe6l1kPcSRCnS+D+4kXT5sjFhWfcu/2LNkdkx6lnq3LkC+tWFlTU/KmOO8C98T5CTADuP/1oqvzd3p41kEj9mru9/W5vz729+Tf/7t9POaC7i32tAz0zzLJ7kmK6qfNQpzmoFyVcis8JeKuKnjumgGzZYAEWtYEmuCzLbdN6Z6rsAm/ylEb8zUCbpctK6Ddtx531TOrdp1dWvb+3KMDAQZ8O38wz2h06ur+mkBsEU3W36vasy24hO48JlGVajQUAvHl/Frwn9/vx9B7qtsk2uEixvrAYGFZmdD1LGI8ZZH2u01GcfNqO472t+Pbtm/jjP/7j+NWvfhXX19dxc3NjVgJleg56W9uxtbUV+0dnigcbia+jp/vYxiNjUuwGftZA2/T6+Zjw+yWUpm7ozJLNhQ3bnJRFGUCq4k1nmJgongLaPBNYqcFPgwVh4Hw8ciEDcIl1F04EzDsfndnSrzr+gDLiQfcWMCvBv5znLRV6gOm8qJwt00yVrxEGCRpe3QjkPb2/KFE6d7ZtK6cjZxMqLBCTGrVQ0Sdt7fj3sjXjuZHVHfPFSX3Fkg1rQa65ijyVI3zPPbFDenF5PfUog67HQL0o4RbcMzvC8chEkPK6c8Q6ACXpNosH3ylqfyeLSDAjBNJdjCJPqxglp4SrcRYycHno6F7wgilCjqCNQDy4TqvYU4BoUoByQZ+v1PgLaIupkCr7HlWhiODCjoX9fE3WhkC5fqz8IE/4jDwTgPdaMyiSEA+eGf0+xOduJs6R0bXiwYv7R0xgA5TVD7H+6r5jMvyjvRj+8W7cANwPRnpxEuD3yQ7uQVp2aeHxvaVsJCZ2678NKGFmfRLbmnG3ajQUYKx2ZnZw3ZlidsesC9aoI6ka83/nFHUCd9si2Vu85pM56j19YpGfJ499ILo14/5yMY5OzwOgSCFUFMYuc4k54y4fYb98DTOvZS6OWhI5DNWUmWpmtV+/SuCOqvyHoV46AA9SnA7l+Elj6uypfdA1M10tkaSWW0CqFLSnYgG8etUI8Ox+jPgAcIcqT+fqh2GcAtyhyuPjLmeA0GwlfttQNutJNyveMbG3cKf1Qwe4a3533SCZmDxEVb7s4G7Gjgn2Y1nEw3YLOzy6Xq3+dopPupuYr3wmuL8SR1ptvjzjPpgqHppxT3AucToUsx/O2QyWqvxcTNR45wA8CflsExNAuGJCwWN7EJuwOei4cx0Uhfh5couOe8ZEjgVVDCgUmvFQQVmV0Kk67sQE4Fc08BfP+vZxf9FTPMiRG1hDcvuwPRSK7BSIqmQ9i0n6oaf/NuB9f98jHrsfDdyhZt8C7qn8DXCvmFSOXF3NgA/5YQXy382RB6LKW5zsizPu5xdxdIIFqgt6WsMfOCb9pAFLFyCbuyr75giCWFAApZF/NzEBuBOPe8vdNkcE3NFPgCqfOQLYJyaAcK3hJdUxnyNZYUTpfwbcvabwLB/sN4rHL75HXXyseOwf1RiGQZUsu1JUM0sdv5MjXBLr1jgmXkc+OAFq3WqB+8jCh8r3LGIwgqKYaMZ9tm5pHcei67Mc4VKhyr9aw+7zy8CdHGHtKuDPMaZypKwGRZX/bN0Sc4DnfWKnAuJBx7ZyBFX5zQ9L8Wl3Ibq1bmGFyTlg7HULoIw+RbtuzecIZ6BWsM6ioOQIKvleWxDLtI3lD98N2n0E/QS76QDcnSPsKbVueXLEon6aE087QGLCM1IxebbiHIEq3wL33qWFDxeu2uf39NTrFu4DVRzwaJn3VmKigqNhvH3cVy08+sUZ9+mN4qEZ98wRFU5TVV5nvs9zJAse/Bvx0KhS5gjvR0xePG+UIxS3zplxH4wkDqoC0MQz+tpLzkp7I6tmlSOqSThAFnW0Vgoxmddr+P7bofYRAfe7vf1ubw8ERe/29s/39ub/+vf/95RDfFFTOfRDx6XDZSCCQBhAyYfz+gJ03JNidldd5fITL8G6mQiYk9V0Xy8MLCgF3DXHKj/otAa7nsSDgTvbfJ+E6i5vBIyh5HOoh9Z8NLoRMHu0bBAANbNAiSy+uk08vmfPc1G5payNJ7cB+7xNlwBhdZ8FEtPyqsFD3T8LWCngzufRmMD5dYI6i4s9vd+Ph0N7TvNVnejDk1Gc7G/Fyd52fP1qLX7/938/fvrpJ89GdgrUTQXi9/b3Y39vPw5PR7oehOI0QgBwTwG0svgCvAJqC6gW8OGOl+J7iaNZQM6Uf3VMs/utmAi4GySKPp9AtBTWOYDbNs6CgALj09m8NbRqPitgzV3RBQF3YsI9cDHE1HviAeCEys19pZAiXQKE/Jjz7rM1Js0dVflkBKj4kAUJfo4Xzx73nOcCCjgx4d5YkyAE8vh3gDvXCzUdZgAv/mLQ7+p9GfuAVs68fwHUx3Tc7/mzFkWea+TF/SUeFFSqkML99njFTRt/rqtiUrZ3fDY6zRRSKh6y+8ocqQM/m7ZHN8xuqaKAdRsKpC+oeHaWMbEYooUDnSPco55yRPf83DnC7xBzIULXyLXyHPE8cw2KR3nQZ3FBosFpccjzAXAvyzZ5sZ9f67l4SjEtgTsxAbgXPZ74Eg/AfeUIBQfFJNkBxJQDhF0pZs4A/L2s95YXY+mP9tVxv3l5qDm4XfyQEVhkBpCOT4IrNcFqxCSpsvjYcuASmw/g3pkIXAFA6dZ6VjTi+KAf2x/wce/6AIz/bs/2lNw6DsBHqSpfHWQxv8Uoye5VdcbD1lN0SZ48btS5Yg4ZcTpEt9ZWF+P45CKOTy9UAPLMJurMfuG7zXiHgHuqWZv6bW4jP4ISMB13ruXjNnZwfsXEwH0D4A4g4dVF3GsG3DkAQ380a+CzAxdjQHkA5sBFh7Nm3KG4AhQB7vJxhyp/cRmfjphxv7TaOusEwP2hgXvVroomq5l9YgInW37Y1iUhHrwE3F8zo9ppu4kAUOIBcK9ZZzy2OQDj7eyufnaXsuDH4bfmYIXnOgYkxASwfIsq/3YgBXxA4gndxFwvOcQqJojTpY1SCfmJxZtMhRJ4IiYfd1xIEXDPmADcNz4sxfFRJ7rDkYF7Hmg9hmGgWIrcumktKHE89Fd6FgDuTTvjLuC+HiE7uB+WYmWl51nRIwP37pRCokXdiAnAvbqiovfDIFNbN4spWdza258qHojTEQ86yjdJld/d6jsegJKeNRqkuUCOnDRxdTVjWgi45ywe8SAutRa4494oLpsbLt4gTifF7DfDODu/UJ5QuC3WD0KBxAOvanKEdUrA3cQo5whOENrfDdzJEWLy1RPsxyLuLXWVH+TJuDFwh9YsW8RJE+fnngtXxx1Lvvkc0WRG5kjGZBFxOopbr0yvJyb7AHf5uA8jemPFZP/kXDlCg1fAHXB13/n3xXVLHvVetybNLEcM3P1qgfspwB1w5eIA96GAOzGxqrgLQ1UUdzyqIuTPsbLiHKHrLDeMVpwOVfmu1ixeFPn5H8CdeJAndNzn1635HOERIz+Iyd5exM62BT8BpOTJ6LQvkb3dAu7EhI57+s+7uAXrI/3PbxUcM0fadWsajx+izeAZ9ypuAdx/LOCeOSLgnjEhRwC80k/Ie+XGT7Iict2qfYTPVOvWc5gKCdzpthMX2cGxlwDc00GD9Yp1i9GG1JL3xEoCd61bpcaOgLNcPQDuWAx6H0Gc7rs3qMoPYzq9UTzwcq9zHqNKxEOq8ilGrIZJifklnV1n4EnE5ZXzgzwZ9h2PF8+Iv3NEwF3ioOetdejVhZkcxEQ58lnBsXKkgDvrltZfdFhSaJG4CLh/v6SCyd3efre3sx7d7e1myM3v7c1f/ut/q7NmeUUX5VVgJdWl+Tc6Y/L2Ts9oU9LdHS3QDOgBzACyy9vdoiTeBDQTe2XLKOjrUjVPlfGixwPySlhN1LakGpcwGL+qhOXUBV70TKyo0qdXtu9KUa/q6hXdno2Ff+OzSTV80XPo88r2AESuqTrMsti6GWshLTstLNV4PwT0cpvV7C0AiWt3dd8AWN3I8wt5uEOVf7nyIn7v934vfvjhB3XZeUlc7/pafu/7B4exf3gU5xeXbfe/6Pil9E1kSrQLUFQxKQAsBXnmts/pYnouGOBjqrI3CK6bey3V9msKGl3FpMTTVGgRZd47YlHbBRyvrVxe/uc1ksDn830FJN6mylshv+zpinqPoE3ZwDFz7p+lkCMdgqvUOEirOH438/n8O5/BiuQA1Y467nsn7vrXwRxaNTHRXLmKRrAJmOn356/Rj6J881lKNM90fNvYFc1dYx2wTsBLSceve8nvrwJUxaM61sRFxYYsblRM1I3XfUn19hRUJEesou6YCGRyKC3/+RxtmHXc0yqR4kbmm5gU2Zm36v2MqcLnr066D+vZScdbPX+Ge+v8sn3cvJK/DhjKEXf9yQ0LKLqgAEDnXpAjKpL4uGna/vKiCm4VD49AWKBSLJe53CEurU2elSlVvHr8pwfx5M8OovP6OPZPRrF3Ooop6sJjdAHs68yBXmcHUJTYCxTj/N9ThkR1qIfKPf0ycN8fyDf8aK/n7gKdq66fR1gP+DrzoitaCtfVjGup03nY44M8Rfn7dcSTp6YF8nqAqvxbq8ofn162wJ0Y8IUgGxRP6KcSxuN/Umn2HeVgzOm7FOfppG1vN7GzYzrlq5ccorLj/n4o0F7K3yUWD2uAn5OqcR62ZEOY4KuouRaVA7h7xpJuCSCuBe4oZn8/jPNrtEZGPjhizTU2+CYm+Alz/wEKAu50kyiuVEySpXB1PTsA3wLu74ex834prsc37lxB1cyu0vllVuVH/pyqmeTYuUBu+VPPHcCJBy9iSDykKv92KBVzDsjE5ATNkBRkpOP+6CExgQcCW8NzYRWTKqSoSJjqzYxhAEqY1aOTTEzUcf+wFEdQ5bOYQleUW04HkXjwkiRDAhI5oKAHQXGD/xGiFF58/swUc+jJtbnbDs5U+f1T58g16+nYc5OyUXs01Zw4M8OsheQHMXEBxzLsOCmQJ3v7LqTcAu6Xi8qR3c1BmyMA9yoyVI5A0Z7PEYWm6OykYl7ngweOB68taKHv+Tns4Ia2gzu/UkzOL6/NvppGPHwQ8fBhI8tB4qG4pNaA4p7FLYmbMlN8DkhslCdPH1vFfnmYHff3SzFurqInAbGrSgGB71acbg6QEI9k+Ssu1uRqot8r/YTPgPt3FnDs9MaKB6JuypGbsI/7I3d4DaS9R7frlmzVct0C6TezHLkF3DNHmJ02w2bU5oiAe65b3HNrf7S3/3dyhH97+dJaGYwieN3Cx932fE8e97Rmwa6p8UOep8qRDrojQtp0kK01UMUtrSvaoyL297xuFXAnJqOTvkDi7sfFuYKjGXF89sqRliqv7nTSb9JBgOehcoSOe9nBzQN3ckSq8rmPXFzctOsWewjrFsCdeLAsV44A7tlHFKfcRwCtXwTu74ex/X4pmh66HHMd944ZQken7ioWkK5HTDkyL0yZzhbkB4wn7POIyRmq8rJMRKNhHCdnF3HGWSOFegXcH+LaUOtW5kiOtNQ+IlZXdty1j2xHDBZdTMFycuM9wH1J5zLtJQM7bpBi7B/ycYfNMZ8j8+tWFrJLoBQfd/YRfkmJ4WHNhzvJ/YfNz+7trF3Ku7u93Uyhu729xZg8e+xv/6vv7c2f/favphwKBGi73Zl9VPpDA275uk4ROYmxdTvtZsAG+vH4MnaPL/T3osouL6aor2nWAu/MaWQXkN9XXuylVq3uWM6Ilk0bByYLg01S/dwd0eGCheJ8aLOfOO+/e3ypri7ggM9pn3fm4W5bpAHkynqOz//p5DI+nVxophqgxO+nowrA8ryX1yJ3Xt3N3D+7kie6Oj6NLa34GYAMXWJe/BQP0fj6Sh7uKMs/f/YsfvnLX8Z3330Xw+EwBoOBFOSxhBuNoM+dxMHRsf6OmPDZPS4AzdEe8ryHQCQU0DlV/KIoct3cC65LXed7fYmHebQ3vbTT271iIsXufi/6APz0gDew9clRZ/lWqM0dW15U2unmC+D1kqTaIJR3pXvK5wZAo0cAOOOeAfKk6j4XF1O/bQdIt5XPzp/8bnmCS3TQnug6uGYnlSeLDarGJwDuxImuM88CP8NNIh7cs+r0ycLsYixxN4N0z8xrbn+4oA4wL97HnXEDWM+XZ0HpCstEFxt4Ll18MtujVPEdk0b3gjzhftF1/upe34dKbcwuaACguWZiwnU4Jgu2pOsgqJVCQjmrrZyJpNLPxaMKLfW5eH8KFTwT5AkFN2ICu4F4oEfAl+fYXdji83PfiQe5xOf/dGwQo3gvILbn+yuhw7mYcC1mpczNuCfQd171nCMI9FB4SvVb4iGGxk2pqTZib/DiWqHOE5OVPz+O1d8cRf/taRyMRnFwfh6Tq2lMrrgG+wjjtY2AoOyIsOxCuK7rURy6nwIqaeMDVf53Ou57g9h5N4xDgLsA70gzlnzxO45Rmj5rYoIleg6gt12FPHARnLT2jqeAq7fTePyVlb8R47m/vBjffeOO+wmFwLNL5Tp5xX1+/LATjx50ot+n68JzOrGdT9pYl+J3CXBh9QRo57UGVRPgftNLGvBSC9y7i9BBXcg4Omri6BBhvnwWBXYAbAbvFnOcZBe7Y+Ce/uctcL/q6rCF3dXF+DIOzkdxih0cVsJXtnTDaxvKJqMFGi/g/RH3ahwTXnoOYBBcOx6fd9x33i3F9jtm3G98mIeqmV8A9xOEnkaNwKlikvRMMQayeKSYpFjZq7cRq2/8/sRjZ7Oxj/s3wxgO+H0A9yvlDgUm2ByPHnbi8YNOxsPFpvr8BRJ1JxM8Aty3d+wvvorQ1wrA3YctAfe07ALkcE8A7sSDuNiT3NfRYc+VFZbjwZdW26YTz78CgCICOJ0B96d9xWR1ZaHNkSusU+l+A3gfOyYUJl34oUjJf3ttbe0HM0f2vwTcLxYVj92NQZsjHYB7nt1PAIln7rgTD+77tOtuqNfc3FvyXnEgX3szjbW3EdvQwAHuk55y5NtvBjGi+AlwlzWmC8sP73cUE8TQmga7MCwy04ZMm3YpbjkmF3TcdzrKkcePHI+lficPwEsx6VwnKGHUg2dyGmeAq0O6iayk3nNnOQKgc1HNMeEM4RwBmACg1XHfsx0cMekujpUjR+cXisf0yp1U4sE9qBzhvbxGzZ4x3kPz/Z1ZjtwC7u+WtG4JuOe6VTkCcCcedHlVMPifWLdW0Bx4O9Wsc61bL1fsGf7kSU+FLXJEejxiKhq4kyM9/NBZt4JzQtonFtLLgg0xgY1APLB8Wl2ZKE8E3N8P49PHxehmjnR7nIH8fNa6RcfdJHIKmblu6R35H8Uw6x09fhix+hLKd+bIB7rJC4oHSubeR0Z6togHcakcAbhXTCpH2I9Yh7VuZY7A2PocuCPCSo5sv1uKDsBdbI4qZkecnlvTAuBeDBrr0BWLIyt3ybRCZ4P8IE+wwyMmZ8cdrVnquMdY8aDIpfMI1rBDrr8T95cpMngfadctfm9VcbmTYxcPiQfgnfcjHs+e8F5LmnN3x30UXaztstgH1Z8cIS5mx/tcUzGR+1KbI5x3OtqfKNLMA/cfsIP7bhgPHjZ3eztxyYLX3d5+t7e3Rfmn/Wj+/C/+tUZPLLaVwP06fZ+z41dCbwavFjajK1SzvXRhAWWAMeaN5f2e1F9tNALu6cmM2nCKTQEKSpXbW6IX5fqzDgACjrn7aFFIAA2I4nMDclAw5yVVeWZosTrCSz4p1YAgwGFZWPGzdPz5EsC/RJHcIIt/KwBX8+LVQaeQYG9xz/zX5wHILA0Ar76HBokGQNOb69jc+BBbGx/i3vJyrK2txcrKipTkHz16pG476vLHxydSp6WuTBGhuqLll8518z4owOs+aU33PJaqnimeZkE0jyAwzsA9AZT5EO4YWqk9O/OjK89bL/oeVUxUKZ+LR7HRbrHSMjjqTmf3nPvH3PJtVXlo9vik3+h9KRIQE+3fU9/HRa6t1zHAT1VzFw0aawgMFwTgqzPLwa2uufzjAfH8Lj5L6w+uLqnn9asowX97nKB4j+5wE3cA6VHSyjnboHReVml6hhK4MzpSzIzW5m0uR1R4Ko2IZI5wLRUTdWizMFLsEGj7FIaYdSYeAs6t0GNpFyQJbl4H5mdypLQc2DNRld87cYGNHDF9njGBa72Hxfpqpt8ChIB3DvfKkbRorFgjhEdMyqGgrpdr5r7OP7c8u9w73oOCQY1PEN8qBlZeERt/pb+9gHvqWIyu48WfH8XL3xzFwtcn6lzRUUQwjq4787sPs+PukYssuoma6P9oO5l5iIRaDgWUGVYorquvGs+4f6Dj3s2D/MhUzZxxPy6qPEWGfITseW4BqQIlPiC74776FiXrqa1v3tNxX2x93I9Hl3F8xqjHjWaAeSzUuXpg+r+vYqb1gBhWCciJfswI0XHEzlYCd4ADh6LxQtqoLRnsph2RD1ym1/OSOF0+Q8W0oqunDq+6iV7Dq+NOh5cZdwSFbgDuCG99v9R23HGVIB4UNgTc8RFe5nl3x91UURdo1I3TcLJfAD0ooMQEUSWq548fddXd3f5gH3c6iW3HHTbXuTUH6GAR9Fa/D4Gsmq3MCmwB97U3PgBz+KZzBXAvWjYdUOIB5V86Ii1wJyZ5otJ+ZTFTj+eYR1t5raI2hZRtMzMAchxUd7dsa3ecHXfAO/eCmCAMVTEpEwTvMb7/6irnS3oN0QR2cLAgYCcQD66FjjvdXYD73pk77leXuCJ4r4DOTEy6vTmxTAFC50jZjVZMEKcjJsR87TUU1yZuLhey4943SByMAuBexe52xv3SMytqvgpIf5YjPA9jtCmIh4HiVtpDdfBxfzMUFfjs8koxgSpfMUF9mjyx0r+L5TQASpdEXdh0riAe0N7JEUDJk8fkCMr0nTZHJlDlyZG+7bR4AciIiYUP6yzijrhiIpFL9jBT0BcB7mvTwJMcAE089j9hBzeUsnxnwR131L+n12ZjMJpBx517oBwxnmmfi9aAIYsR/FFe23yOWrfIkZ0Pwzg7Yw459ROya4vWADlCXKArtDlCQZhCXQKuXGoUkxUsDN9E4LIgG7UPES+fz3Xczy6CtQtmIkVpigq1buGGYeSRgq00ZrID6467xyaY/4ftIuD+Mgsex7bj3AO482wREwF3n3sqR9Rxr6Ujc+RL69bjR41sPlGVJ0fo8NoObihBNOLBC+BOPMiTyhEE4SzimsXFmjlvrdX8ARhxqZi8YMTgld1sWLOIS9O7NOBFnC6bBaxXrNusX7dypLRFinIzD9wzRwDKBu6wUgYau5o0Y+XI2cWV1ixiwppNTLCAbHMku/F6zuZyhNxBqd8dd/Ye4hHx7GnE1vslxeTiylR5FSEyR9g/iIn1E+bO65+tW7ru3Eu0Hq75PF8xkR3c9wbud3s7e+Xd3n63t//u3t785q/+rQp8VhW3gjXACVDEgbz81jWLOCd6Bp3Xc63QYz07LWX2XJCKLk4Kl/861HI6fDyM6uqhWJ6HEi0paU1SNlkS91IH0LPIdMPZkHlvZonL+o1N7PDsUrRcUbVzTpr3AgjR5aPDCHCwkBezs7NrK6VNKLsADu4HFGs690XNB4zw+SkEuNvryqKOCqh98/noVmNxJ7svaOAuLAi4bxq488PLy8tSkX/58qVedNsRpNvb24+Hj5/oRSfeXuP2cS/RtepUVzzapXgyEQjjReFD8+J0gpNKKvpmWpC1CuY518x90mhDgvY6KNZ9MVA2VbuU5hGRIx4UEaCta7Z7asE3QCFMB+LB5yYedMoBZgBAALRo7EsLqgjT9eYwXh3fWvbrWfTv6Gm+WToHeX95DkrAT/TtnMmQnzJFjkVbjhlsuYupz9/1zPu8yBrFA4oufH7AJZ+TrjEb27wVWgnNFTV8ZpXo7te8MCDfw+ejgKTCTr9YCWZvVI60BbFOEyPm7S8A7lb1JybFdpjPEYuVGTGSHzxn+pw5k695+6txDLimYU//TjwOzi5d1Mh81Xz/hT+fFNv7xMk5IlCdXfh6FjRvr/UBPYNkt3S9wfB3ul4+f7IbXJBzjojpsshz01V+kCcC9Mm8gEHC7+DfJPA3mdpqUka6IYYElP1nf3YQz399EN1XJ5pv/3g0suDVxFR5Nn1ot7bP8sxmrUuJDXVtzL3yY6ijAxSwg0MsZ+1VJ44P+7G13teMeyvq1jGbQ+J06i5YZAtVhwAAIABJREFUYV4XaEHgGcU8S40N1zix9RQHYP7U4Q6q/NJCfPf1MNYQp0N46/wirq9vBJrUFX3YxMOHviY8oBzunLh220+vm+lEr+PjaexsGrxzSGV+EOAuwPvOwF3gffGmBc5FlS/grkvRITFXN4CvrM7sVb9Ex/31VHPOn1CVfxcxvuzFL3+0GvDZ5aXiweGxRKNE1XxQdOYvx4RbZxvFCKyFoEoTE+idr153BNy31gextTGI65ubFEe6tOhVY0oy8TjNg2Mbkxwn8J3zNfAmotNhmffGow8C7lDl3wzj29cDUZePzs/jmA9DIWVi2mjFxMOidhJoY5LDxPwT8RhPJ/GRWdGtRmCAmDCHvLcJdRY7uCwKcQBWxx3g7gIMc69Sla8vFYDEj5dav4pDnmOIZy+YO59qDo54lB0c8ZCq/JF1IC6vLAbKfkx+PHhgx4I2R6ooPnfwrpgc7Dsme7vQdDvx6lUnbq5wLBjEx+1Fz+5CA2bGPavslSPMv+pLuhLZARdbKMFiduMF3L+GBZFU+XXmcHvx7dcD5cnplXMEnRXE1IgBgnbEBODbxiQHbH1dzhFiQUyYU98mRzabePzEMVle6rZd0Rlwv5oB95FjUsBdOSI2Dfef68H3u9gDHkeTDsDraZwD3N9FHH7qxE+ZIxKnOxrF3rE91vkd0k94AJ05nfPm1y3F2rui2BApIqYc2bCbB/Fg3dpeZ90axGiUwB019pzLZmRBgPfwNp25jcl8jmRM6LgTDzrurFsUHVef9RUTZtxr3ZrgejJOxlOuW6oFtJoAyUrI4W5iXzmyt8e6ZW/2KnicJ3Df3ymq/EV0Fwq4Z44cm51TZ6B23ZLIwe11C1cK4vHipePBa7m/qJj8+P0wPqZWyujiul23yBFigiWa3qOU8fOMm8QRx2Nq4M6aRUxWVogHwJcccUwE3Ck4LpTTiqnlxITnpL0QgfZ0GW1zxAwJdcBz3eLniAcd9+++HsS3XwPcb+Lo4kLAncMLMUGXhBxhfbA4hxsAWrf0YGWOaGm0GDX7yPamxfDIkWfPGu0hrFuoyospNHDHnR/H2732kjYeyTgjT8iPNkdy3WItJCY8nxWTH2FuoSr/oLnb2+/29ru9/Wf29uYv/tW/E1W+PMw5MAOiOEBX59sdWnvfqtIN2BJwt/3YE+jxqLvLysfzqqXiShILZGp+d6xN1/7uPh0UiFQnLIG7O8NWidbsdY9uNrThrmjRVpy+EqUZlWoOIgCes1QErZldZreLqs3nAwhZwfrKFm4qVlAQ8HvwvfwOPp+tzgDurlqymMly7uxK90LU6fIFR6grQRbdSc3fibLt+za5uY6drfXY2fwQlxomRW10IVZXV9V9p+O+u7sbR0fH8ezFSjx/vhJLS8O20yobPSra2WZnyeX32i7NgBqwQzwAYdCquV5e9qsHGDO/7E2/9AsEjLGQ40CXAL/m6FuWRdLlBaRUoHARZbAAwDWFHaBWdnCl5M4zcHZhQUB18LvM5dOFNWHKn6+v5wFqOF0UCjncx5q35zMIQAMsF82CKLswPrvn6BHAswgbYJTnqrrYiq/L/npmLTpoRgH/K4JjdUeZZS+wTzEB8MtnLeu38lrn9GRrQ18L98XaCP7dVr/3BljCd9gWcr0UOxwT8sDxqEIQcRFbIunSFROJbSXy1PgCOdi+L4UFgHuKD/Z76npUjhSLgCKO/dmv9Zn5nPx+d7lNy2fEhcJF5Qj5qOIBxQ6xb7p6DvkdXEPlCPeFz8T9kJr9GZT6sLf7ggUlrcWAe4JjokJKthRVRCNPit1RVDtm+sQE+f/Ze/PvxvLkujMeAAIEmHtWLmSuVZW1tNQzWmZstd3dklr22NZI+sv9yyznjMcetU9XJtdMJneCBBdgzufeiAdkVpXsny1SB8quTJLAe/Hi+/3eiBv3WrCwihEPf70fj/5yPzrPjmJnfxzv98d5EEngfrvR7Ktn95IyneeibPjpvySONDVw5zA/OWvixXODksP9vkDi/n4qfyPy1IUy7g6ZQMmBO6TtVx24yhlKAnCmCBdwhyr/OXB//rQfB2dncXB+FpeX1wIEfPS7d2cC7gCBmgP3rLbnRCCCzqIbl3Edl7PrODo0cAcs6lCE8M90qQUlnwB30YCZ46ZLMovziasP+v8c7mpUmUmpnoErBz5miemAc3jEx30T4E7HHR/370ZxfDbRIfjgZOIjJ8W8FYNEflbxMNGpsLXHVxK4E4/xueOxvQEwIybduH8f4D6IzQ2EFAHuiNMlnZnnmK7oQc5YVkAWiykFSqzOpPdTd/elgTsdOAH3l8P4WsB9Fgfn53F4jgCTQZqBu2PCfOvsOlXixMRgt3SVAMYU8eD1ASG0DYNw4sG9290cis4McK+YWD3az9PRMYdg1hADW60PPGcs07wFIDH1GlgIDNxtX/UJcP9uFKurS8oPXhY+nAP3u7cbCR9WjlRMKkd498oROu5cx94uKtMJ3C/7iskOwD2Vv7tdA3d+9nDfMcGx4GdzhJU4i1sSp3vlZ0sz7utJlQe4vxjGMcD9/CzOUJXPmBi4z2J52TPHvOY5osEw5ckVRm+zaZyeTWNnA+AegUUjeYKqvOjMfxiFgLvGMBaBu2NyOv4sR5JNg6WbcoSLvLZqvwoQL/xckiMC7t/Zozq611q3dg/nNoDquN+2M0CbI3OHOT1ZAGHWSGLCll05wvrLmsWLNWtrYzDvuEtV3ikn4H5gNfJq5Lqtn0CxSOcaJ3HB8enap8CdmADcAYoP7nW1Zh1A+cdqcEqjZZ4jKmKjJ8JzLMFOKzgSE9ojypGYxt7uTDGh6FbChwB3YlLAvQcte6Hj7hxBcC9jkiMwyhGuCZo+RccsrqAVwnMFcCceAu74uH87MnDfHysm7G1Zd3JR6HajosVPrVvSh6kcmXnGm+sgLgB38oSOOzFh3RJwx0ZtyaK8xEXAfd+Fx38yR3IfEXDPdUv2nwvAnRy57lyqmHIyQVzR65aBuwt7rFmtxou+odatbnDaISY0HCpHuHbWrUePDdxZt34E3Dm3XDhHsOhrjRhzBEb7CTeKmNRs+jRjjWVp45hQcMSar4D7z+3tFFQYT7jZ22/29vlZIp1v/pns7c2/+w9/p8J0eXxboMKgxJ1t21uJBphgoYBKARkd0Ac9HeoBU56Zbcmi7XqkPSJp9qaTTw2a1SV0UYCXBUDmhxYOLnRtAWYsCzULOxeusgo532e7Mhce6osOsCyocvYaYCHf6pwXLxEudxNdWChhsOri8m+AdlSyAa908VtQgmVa2mVx+JIPdiqpS3xrMon9D1vycr/M9kO32407d+7oNRqNYjAYqMve7y9Hf7Asb3fbonksgetzZ9tAnK+KiRVIPVutOf2kJNe8ONRrWa99FhN31n3IquIAv7NiUgBUQC+tnTz3bnozMQe8t530azr9nvnWAi0ngaKkMw/qiPA5yxasFPrp2A9Su6Do57ALqhBUgoEwG+oLUEw8AKR0lXEjIA6mFXp+U6AyPdVrhMEzxDlq0Bhgar4/vc25h4xOUDTgizhzTe0IQT7DgPMC+DxvKk/ldStHcnwAnQLeQzoDERaqg0osoFrHBF9VxYR/83MEE8DFJReknCMW9/LYSl0LRQGJ9aHvMIHa7vEVPvuiEGQ5OMiTPr/4OXKE70WdnxefpvQLxGRJGr0KQVfk7tySjl/DMyqRyFOsaBCqdLe8KJEqbiTtvwofJYCoQmH7fHRUpOPZEqOh09Fz5Gu6jC9+cxiP/+ogui+O2m6iLL/UcadLPVNHsdStWeD03NbIa74PXRIiDP0XoMCc9wupQXficK8fm2+XY5+Oe80hiw5Ll92UU7pw11dz8U29T/JP9RZ5mOTgIqr8q4j7j0yTF1Wejvsri9MdjM9if2zgzs8R13t3oJ1S5POcPu8uETOJovFcM9bQSZDojvv7TezG0keaQ9F0KbZ+GMbWHxY67kvYabkYxGGL7q5U5Qu5uRljYA0o4ZCUf8csMRRgOmO7u3gWcz+6UjCHKs+BEQVzOu66fgF3GBAwjeZ0eDUa8y3VRM6GKTE5u3A8Nlvg3sSDe8whI+pmqnwrjpTWX9DpDo9qDjkP79klW4yJzqoItEUegOm441vMjPuGxemgZUMNPhifKy4lrMahmZgIuCedWaNKWUyZzSg+wSYJgcQC7hRS6HwhKFXAfesPAHeL00lVXuNOjanyCdxbH/eKB/dTCC4f5OzWflHidLfcgdug44cd3JtPO+4qCqnj7sIWMZELqa3tk+I/t+6SWF7miHzcW+BOMaWJywmWXcuxs9mf5wgd9/xcR0eOCd70La08xy/qUdOalyKGACVyRB33dsa9qxwhJseTieIBcNezRcedHLljqjn5QVwKuKs4O2WsrJvxMHAnR4gJdnCAElTlK0fmwN12htLrGDtH+LNEDysflCMVk7wolPrlR//M4zfE42CvI5srcgTgTo6gKl+uBGgq3L0zU/GlBdOZI9p/s97F/1ZMZslK2XTH/cUzx6RyBHaA6OWwOXJ87BIBRwkfOth5pHPsP1+3Uuyz7bgPa92axRpU+VfLcf9BV/EgTwDu/E4kkSpH+Fy1x0mxHpAon3IYEAB3F1MA7sTj9Mg5wmtMx/0Pw/iYHXfRsimcai1HiJKu+6KPe65ZdV0Vk8wdcpZ4PHmCEjuuBYxIpB3cV8N2HzkDuOtn5jlC19kbcwr55bpVMVGdEycUOu6bzpPVp47HoIfGiNetWIIqn8KHuTbKDi6p8sV0rE545eRijmjGPXNE4nRvs+P+ylR5XBGIxwlMoXwPgDsxAbgzhsH94x/NxiQmCMzC3AK4e/yQHKGQSV7hjvAYH/c/jJQnBu4Itp5nU65RcU4xOfmJHCEnuVmuv3tvSR93aPjs08XmQFUea1HZwSVT6GZvv9nbb/b2T/f25m//9u+1DNm7skCEu2eodDMXSyLXrHO2GOPWcEnCZ9DJvQDQHb2UgBUH95qjrgMaQEaWbgOrUAPYmEvm9/DiMFGCZwIE2c12R/BKIFGAUIrqnqEFw3mu2p1Suq4Ajo/p5833jwAz6tbT+QuLth2di9aueXypYBtUFVCVXU3eCoMjK9dzXbatSto2v3PB3kabSnj2nxegjntyMj6P8f52nO7txPXlvP0AeMcOjnn3N2/exPPnL0SbPzubxHRqz11vfq7mAySZG7c39pymX4BPomf4XIsi7wso4T3AFtcBAK9RBIoX6poPujE+t5I770Ohg5jQFeU54DdVTFQ8uDCFvAoniIwRk5pxK5BtIbmw/sDJxGA/77WE15Z7muf+cDzRtfHfpZFgRgNjB7YeqxaBwF/O6APk6PQzrgGN3qKEzKC7kGEtBFPiKyae1b5KOzSPf3xxu2/PdgQPs8MFsAZg89+3Bp57r3hoLjcLRZ4bn8j+7pMcQUV9yXZ1vPjMElK8vG5jUvR+swQMfLk/xEMHxqTrcx+JCV3vK7FhTKMHjPN9dga40t/x87AWrDvh2NGBr38jT+o5ginhrnh165f0fR9SiI7PpXgwPqBcMqNBooRTz3tr7ch4cD37YwN3ngGJEo76n+RIxaS0CSjY1FhClS64BuLxxZ1BW8yg8FROCY9+exiPf3cYPWbcUQM+Gntmc2q/YWZ3OagJuOeTU5RfgcSsV9CMoSG0896+tQLuadl18HEQm3R8EKdbOYvuyll0gAawJOiKnljkyQJiOX+cgkh+Tydoc9VE5yriwSPPuKvjro7PTIwehLcA7vunZ3rBUBFw70TcT1DS7/tzQp+sbqiA4zX5AXD3AZiD7IctU9g5/L5I4L75h2FstsCdjs+VrYdmHR20Do5nUgUWO8A1Ac2iStStUHUVeIYhQS/E0PBf3mB++7qnOdHvvh7F+GKieNB5t0icu4jEhANkravJdFbO0IjL0WpcyATciQeA586tiJfPQ+JKxGPjh2FcTq8Uj+6w3sM+yLAHEHuyHZxPiKnFn8+BizvEhHMkIk+ARAH3P9D184w7MQG4M4N8cHrWdiexRuIATFz4nGqIZ+dMIqTXHcWEephiMp0qFoASABrx4PVhk3gMZQfXCh+qK9qRNd3BkTvuerZYxzyp4Png6jTN65eaPyUmMBuIx+ZW2sF9PYqnT5baHLlKNgfuk3fuugsn4L6QI9r6ygcdWnbmyD4gAaq8Ou7Ok6vzfmz8sBzbG4PorZwLKGrGPTttUpU/bURnrphUPJLP5/wGJF55vEXA/TXztM6R5tridF9/uRxHZ4zDncU4gTs/e+92And83LO5myO7esYrJsTCHXfnCK8vvnCe3MYOjhz5YRTTuJh33DNHTqDKH8/iZMxzmrP6lSPsMYXgcj1Ux/0pYmjM1Edsbjexf9iJ774axrdfoy5+rRw5OJmzOZjRJ0coXlSOyGEjwTtrVrmCEZMrupQUtwDujXME8L7xh2WJuuGnXeuWO6/uuEucTiJ7aQeXa1UJh2nd4r1gLlxFPIEq/zqp8j/MYuMPiJV5xl3AXesWdnBeVBnrqRyRHVyOK6XWZcymXrNgk9S6tf/RwP3sxCCRHAG4k++7sDlSZM+MJ3eMAYm8EKerHPlk3aqY5LrFZ0Jk7ckj4hGxsdXEaNjXuvXmy1F8PDpVngi4T63wXjki4J5ftY9wm/QWzL7TXKF7Drsi163VJ45Jv9vLdWs5oj9RnuBYoILNlGKQ163zidesGsCc54mzU2vplVk/Wrdeu1O/8YdZnB52MkeGcK9iH6X/BO789K2R1yzW4ZYAUfaoPF+5j8gycWoHqcoRCrXEQz7uP4y0bp2dT5Mqz57oT83+QXGLmCgere5L6llo45qfq/lca09Cmh88v6xbG1sRb147RwDuN3v7zd7Oc3Szt/94b2/+7u/+QcBdc1CAZ+ZMc44VFWdosxyy1dHGFiy7f9WlBIBVJ5Jutzvunnd21ykpZK0Animx0IH5fotVGRBA5aMLWKJzc5CQvurMi2cnku8rizK6cuZ6l7WbWQLy0NZccYLAtI2j415e7tXJdGfWFGdtQD3Pq/sSuCezOM4uLEUAzVsPbOVWYmlS6qTDnF1/WbZRZJhM4vijfdyv2D0/+/ryyy/jz//8z+O7776L3d2Psbu7G5MJVD1fE/EAQHNfiQdz7GX1YZDsjqwLI8x1m0bPbfGMNR33Kr7MY8Lvr/ntRaE2wHwxKABM3POyRKuOL39XFHjuDaJ9BLwswgzq/DzJbo+OevqaW+jNMeGzwWQAwAFQYVZo1j2t4zQLLRYGQi+mVHtiwFZ2gHfucQF3OszVca+CB89K2QrKDk7P8xxwVgFCwn+i1/tz8eI6CrgbdPo5Uaf4aiqlc2LCZ3FBxDPx6n5nJ5/nhM/Pc8rPlQ991SNUlsh28+Kz75hcK7blz8611vgBFP4aXzGQNsOAD81no6BiWzcLHVaOeCTEIoEI5VEw8fe4cEE8KIDx+7g3gH3ZMbrd0TJA6l7VWAUFExWqJi4iUEgBvJcnbWklKHapJ8H1yQ5OVpMuVLnI4GIBMed+8gwoJtlxf/RXBwLuu60dnIG7Oj73ErgLu5lxIZBOl2HB41l/17HFFaCEQza+ztjfHO5Z1Xh/L1XlR8yKpqr8Fd2VRjONqA1bzO3TQlqrsp92Tw+/aGLtZZN2cHhUz2QHx0GlBe7jM92LHNEMBJXwH17CjoiRmLQMUxiwJ8oD1zWqzTXjvm1P5OrAocqNEjC2MfjuShwJOjPCZgLu0zg8mamL0nYTswNbXab6k9spqjwWUU8jdvci1rcpZHTj2y9H8d1XoxhjB3c8B+7c+Nu3HA913NN6zMx77w0C7iwftg8PCFvEgxeHTWICcNd1vE3gLjE0d5V4MaNPTPDpbsX1FvafVAZI4O7mz7OXzCKTk7a52t6cxZu0VWqBO/5h6Xc8HKBEzsvPkg7XSUO29oGBu0dgpkFcysedjnvFRHZwEqdrUkBs7OPvDODuwy8xQbehBMSqK94SdGrLaywcRUwE3Lc4BEc8fjhQPJ4+XrLw1vHYYxiyg8PSrsYwnCOanc6YlA86uUJ+kCd7Cdx3Ae7PnCMAd3fcU1U+gbtb944HXcjLS8MRaeT8VEwyR6CKkyPEZXN9qphgBwcL4s2rZekNwErBDk73ZZoK5sy4jzImsB+S2cd1CSRi28W6lTPu5Id93PGMB7hXV9TAhxzp9S+imXZkJ0bt5vDYoL/NkWRzfJIjeY6iGKIcWbX9HPHYP0jg/iXq4iVOd5bWY57RJyYULyoeigkMBTDPZ8AdAEZ+FHAnHrwQDyPXyQMB3lEWnmYWfaTDS0yq3FiV6nlpPB1bEDG8jniy5ngw573xlm41HfeB8qQF7mMDd5ZHxnrID9atTs8xkS1bxgT3gnlMnCO2g7OPu3LkWRPjExhPqMovzYUP0RihYw9wP0ngfvnZulUFrcyPPBaKuUQ8sE6sHKHjzrrFGlx2cHq2SITreY7Q5a6YqCal6mbKTfwMcH/62HkCcPe6lcBdHXczRngRJ0T5AO7/zRy5ts6G1q2XVnHfeDf1jPvrZV2HgPs4gXuuWzCeiAdsjtpHitmnHK99JEfaOBeQH+SJfNyfN/HkUTovvFuO88nUehaMYczIkY7WX2LCfrKYI5+sW9UXzIbKGl73qy48sY8IuL9CLHCksZGbvZ2xq5u9/WZv//He3vzDPwDcnVEcPjWbPLlSt7i63dC9C9DWYRwQwmGazUW08gS5RYFtZ4CTumRhu/QorcN/itRxUOd36TB/4ZloOk5lFwZoBAAiCiVrnrKCgQI/WtJBxId6U5tlb5cgEV/5YgQAmg5FU74UEOF75jZeBogFEmUlNuprQypgAWACYAB2uA+A5DyHzD22NWLA/aMr7a7v9PJSHu5777daqvwidsce7re//W38yZ/8Sfzwww/xww9vZQ3nzq6LEfw+i4Y5LvL0Tko/89PljV2fv2LyeTyw2tL9SHZFqdUWQOY9PddMd9jK4NxzxwRQZcFA7rE+Q6q11/egMg7lmjgSj0VaP/eLYkoxAnjquDbiQeyJBy+oUbb78XPH+1BIuD3s62fL91uK7VlUKs92i8f5vvGZYAEUS4D3sBiiNQJ4vviTuPK7eG9+D2MQ7gK7407X2bE2QNOcdxuTucOAntHptAWsElNMv2HrAlgscB4T+8LXc1I5UnPs9TxaAG9xJv06Z+pdPCnBQGJZ941r53+v9LvKEQpuxIPrssaEgXjZHqK2r6JEagcQExewLOJY1jIWXjQMIh7WgfC6QZHnQoUF0+jJEZ6FyhEJ2GXuagznwsyHotGWEB4HmooJn52Y8Owxf0hh4OGvD+OL3+5H98Vx7J6MY/d0HFMpzZmqycGRmUYdhZh7FQCZxZQ54n8KuKMqv4rXdhOH+4PY2hjGwX5XwltLy2eJMD0TfYqC+bGBu5mTnx68ShOiqNkPH3Ti2bNO3H9AZ2Ea65vTuLvS00GFGXcs7XgJXHFonjXx4IG/Xx33FDur0Rb5CmfnKknCcXg0U7eVjtKLtY5ezawXW5vMWOK1faZr6QDc1VXqxNEpmiEUF5P/Ke7vfHVyLhX92JZjzzjM03EHuG9SWOzGd69H8d2XBu7Eg467fJuvPHtNPOj8aOYUgAsgwdqJQ/0/BdxXHJP7d0ucDju4a8+KDjAI9+dlcyce45McV8l48HDxLVV4VhXnOjSW/Ox5N9aedfRsE5Ptnani8ealqfIcgNEeMJUbcIUSueNS8eAgXBjBwB2QqHeUisZWHkh5Tl6sNorJh/eD2NxcDpwJ2pjouewI5KqYcmoHASfPQkwW3ETkH93M4tEX2I+ZCks8OAA/Abh/OYqnj6wqT57wbKGWzVJSOcK6Iv0EnqdWHX3Ogvgp4P5coLRJcbphvN8eKD94tpr0cecWMLNMTKDK24r00xxRIa+6iajK4yCAyNqzbmxuX8fGJvewq3gQl6OJ4wG40iyzwBUx6cQQq8HKkWLkCrgbKKprGVOpygu4QZW/T0w6cWtUOTLwjLsExC4Uj+a6I0E74gFw/1E8kqG1mCP9/jxH0GsgJgLuXw4VE4A78aAIQTy4Fjqb5AgjDDUXXsUt4vJPAXdubcVka30Y2xvLBu4ZkzKkF3DXuuUEb8UB2xwxU0hstRxfsMgalpRNrG85Js8A7lDl75sqv8+MOw47155xv/+go5g0XYOOxRwp4M6flSNi7mx5Rpx4kCPj077WrI8fe9Et4UNGlRh9uILJQcGR4vlP5MhCTDTGIou69HF/HLG+5ZigKk88eLYobrFu0XHXunXteJAny4P5rL4KKaI+eC8hLj/Vcaezzz5CMZx9ZHs9VeUBu6kqr0bTqfcShFEXc6TobM6RuZ3ich/HAseE9Z59hN9ROQJVnnjQca8uPXlFTNAZqRxpGYyyNzULwuN9UzWpKke4dmLy5IuO95HNZfm4s/72Bucubk07EqcjHuwnbY445dv9PzdKa+E1sLa8bvHfxIO4vHnpHBFwv9nbM0dmN3v7zd7+yd7e/L2Ae83W2n8ZSmpZP+mgnpU4DvZ0NhEWIwk5fAOcoNryYn612PZ0YAElkqrIjcH2cRZJK8psASl3qqHAe36bn6P7qC5yv5fK6gYF0Hk48PM58ChnbYCiD+VaAElz1lYHh3ZcwIGfqWIEQEDdyVY071pdYz4z9PX7twZ68TMIqElwL4E9HcqyJqtuW9l+yXNdHXeU6xsBpmZ2Fe+3NvS6SHG6ReD+y1/+Mn73u9+p6/773/8+/vH3v4+TkxNbzcRM8UDAbfEz1Nw7QPb+LXc2uTZiwlXVTHLd57LqEvV9wdKvaO55rmpV6Lk1RbcuETaiUqMFdL6tdm82AECR+0k8iAvAj7EECg4SGEsxO34eMTV1mOmU5b3ivlsg0fZ+3EOul0ID/809v39rWX8SD8TsDOxddyIeFC+swu72p+fjM+aX+MdbZZ3uMt8nb/SmE0fn7q4DgPns0LvkNV4kAAAgAElEQVQpkvDZuQ+e5bd1HQ+umCXjS71cQLHwXeXJ/ZWBhN4Q2yubOoAsOcJ7aJ5V3vIpOqiZddt7cb18Zs3Mp/6A2DApuuccsQ+rZGWwYOybacHPFAW9YkLh6uEtFzwqR/R8pOuAc6SXs4MWvivqveiAymlT/Hm2lX9Q5Wczie0RE34f96uEJ0sjwuJ1S20nQRZ8+j3E90oxJlAVkyqkUCgsxgPP9oOVQfR6jWLO+zz4Vwfx8DcH0XlxZFCSwB1qcQF3DlxSs9WBxArD0667AQBFPrNog4sd9zF0SoOSo/1BbG8auC9xcByc6ZQGfRzgPmbm9RjQmqr5JcKZBUpio0dTlMiZDrLP1roCfhs709jYvo47APeXw3iRwB1Qoo57Urk5bN1/2DFwn7L+GMlpdldFUFsTIvfEp4DO+y47ri8QR1rtGrjT4d0aWPm7gPs1oAS6P4ctcsTocI4R0xaMbiwgXwdgz6kLuK818eEjBy68x7s6bH3/ehSnV4zFjOPo/ELK3xyC6ZpzcL41ykIKxY4spPBnS5VPqvNixx2wTzywYCMegBIDd8TpzlsqLssq8Tg7mcfDoH3uhiI6cInToSq/1o1nq10Vkza2p7G9ex3fvJiL0+2fJ3BPKvdouVE8iIucD6ap/5JtPXV2xWnnTkLrncXGjg+kl1dNOCad2N0dxObWsjqfAiXERHoIKLUblBydEm9HuyIjAkkyFjjlW9BuDtxXblEU4jAf8eSBgftqAfdTxOmm6uKzIwqUoJ8AcE/+7JQcQWivdJ+SqfJJx/1DdZObuLxYip2NYbzfGbQ5AnBP0WjnyBGd3nlMSluBK6vxIBFZZjBQeK4ck83317GxQ6E1gfuLYRxdJHBHnA5tiauIe/cdD3XcVeRN/Ze8bxRSoGWXlCPMEnKE18O7jgf6KFvbxCSB+wB1/MkcuDPjfjqN8XmKkVZRiLzTiJNzRHPcnYgC7mtrjVg861uz2NvvxPevDUpElT+1HZysH68jhkPHA+BOYUtCe9wjrTkGiUU/FlDEDi51IIgXOcLapRzZHErsDHDF2iUKeQdGo+NBXPSZ8+AnknY6BunEpvdKcbrH3Xi2lsB951rrloB7idNRcDw/jyljWVcAd1hFjomAu/RkFtct50itW4wffdhzPA6PmnieOXIGcN8eCLiru0tMKIZxbxK4kyecXxbXLZ2YZNPmWW5bTs4EwInHkyeNQeImZ5klFRy/WQDucsfJmFSOAF6ZTSAm5IjU0VkPkwVRIxqLVPknaJokcN/RujWMpos4nYE78SAuiBeybiGMmiQSn8+0ppR2U9JXadT0m3iuHOmow008KNIIuEuc7koFYGbcWd/JESw1YUfgtlL7SGnw6D0VD69bxIMzP2sWMRksAdy78eRhp91HPgHu153oXHdU+CUe7CdVyC4EP1+3qkHodYt4CLg3FIW8brEfso+IKv8zezt7CYXtm739Zm9fXLf+Oe3tzb/9D/+7Cn0+NDcCKyhS05lL1m1LhQfQan4sAW+JSXnGNS3SEmQU7ZXkFeDF05puHIcHhMOSCl0AtuZl1STLrlzNSgNCDZoBOwYQHODV/deMfZNWVxf2hJatmW20Fmeik+krsFD0fv69RMsoWlCwADgw08yct8562fWtTikgiI48RQHAH/eOOWuAHF3aUtHmcwOKunEdW+vv5OXODPvnX8y3/8t/+S/jj/7oj2Jjcys2trZjcn5u9fP0rz445XNZnKVmiqsLbhGdtNPLIozmsfPvPQbBz5lhUCBTs9/ZIa3vrdn4xKht8VTd6+lUoJvr4j6XnZmLFczNYqM3UHGH7uj+6aXiVOr9Aqd6Jc2+DbqXenVc9XtNRQeE1kw6v4OYcO9VtFDxxqCeAyCdY8TQoJUTE97HBY+LpMa7Si57sQEsjGQMpEZBq3qeTgPqHou+nYwSZsdV7HHB4jD1Dtr7llTyeq4XVeB5Z6vImrVQxRSYIpVLHtOg02yGhwXozDxxn2ouJsR/unvtA1GJ+TnX3NGvApUKHqO+iifoAfDi85T13ic5ku/nvPb7S0yucmQ6a3UbAN3KkWWPARjIlNr+TKwMd/OxiXSRRPZ4FDzOyJG5PR/fQ55wYABEtUUQMXJc7OCruvAP/zUdd8TpjmPvFB/3s9ZCbqk3i7tSA/ZcrSybdHBNG62kKOpwl5Rw6Myiyp9awAjBnKO9ZXVJDvd60YU6O+QA7GeNmeiz00Yv5t3lYiDO99x70YWp7D5EEw/v+3AN1XpzZxab21NT5V+6414iT5pxT/G0O/ebuHsfJX4Oor4vBXwyRG2HjA+AgItpoO7uPl9lAjG7iZvLCRLH6rjrUDftxPHxVICfjsknrfY8fjFXnWdIHYCZU18FJGTHnfe7vuwJkHAIPrvEVeBMHR85OTCyhKrxbZgrCWrFL5+l5VGKEiZVnk9BQ7XEivAm53B37y5WVyN5VDPjbuXvc61BxGRyTjwizscpiFU6JZVsshf0c80FkVfq+KzSkeUAPIv3H2ZSlX/zYi5Oh0JzzaNCmVVM7tkGTlooYpTZCrKKaS4U+0HzPK0LPMSDuOx+MHBXxx1AQqeaQ/M1YDikzHx0XB33oj/4WaquXMWEggqz2oAE7hXvBeviyYPlBO5958jpmYRXvc7NcwTgXmJcsjUjLnWbMkdIIezgmKne/eD8IE+uJv3YfjeMD1tQ5ccSQmu6jHE5JhRRyBGuqTRBPJOX15RaJN4PrYVQMdnKHOk03TYmc3E6ki7F6bB+vNcI+GokR3FfGF8pp4rMxbNzAwSAycN7jgcddzqJW5sG7l3YHD2o8ijed2StRjz4sz5rgRLHpCqsLqJRaKscoeNOPNRxfz2K79Vxx32Djvu5zwrTqSjJ5AjdUYt9W4l9lpoG+TgZlKZImnJkw/sCOQIQIh476wtU+eE4CySmyte6VeNk7caS9D6/z3wtePrYOTIYwOSh4DgzcH9RHXcXU2A8mSqPH73XLcCZbDrbHJlbgy7mCB134iHgDitltRMC7lvL8XG3J0o2OSK/Bjrul027blHo/u9ZtwB75Mjjx7lGbtFx7ydwH9kz/BThw4vWO1v7yC2K3M4RYqL8IE8+yxFiQiFOugProfdBxLPf62nN2n43imbJOhDN0kUWXu3fTp4wQcn6pHVDOeKc0Kjpwrolcbpctxip2dyexXjcSOVfwL250l5yIjs45wgFPWJyC6p85YjeZl6wKaYF78q5qpg7g/68464c2YIqf517yXnuI01MzmBMTOP45L+RI+02OWtzhIZFdfjfvHQB+Pbtzs/v7bfSqepmb29ZEC4A3+zt/1z29ua3/+bfa9+RpVSvo4P5viy2UPn2fKk7plZ4tle4abQ1E1yUZC2hKXqhzixKURzENG9rQMLBlLXJCug+ZLET8d/ulPuAz/dW1x2rK+/3jX5P+amXHRx/r9napMoLlKHCrhlhKNCmLJmubMpy609P5TPP3YAaCY1NmCv2zC8Hm1K4L2o2/ybV6/QJByxKZO3oXJ1xeaJ3G4Eauo79ZhZv3/4Qb9++jTNK8J99vXjxIv74j/84vvzyq/h4cKjX9PpK7w9YJB6AYDZ4W9dlTPpdFRmKISEF8PItT6p5YQli65iYvUABpbzIudc1w8y9895NPCx2xu8wkL0WCAOUoZReQByQzjMB2JQd3LCvbioxsSieATv3T1Zn01k7B063ta6pFMdVoRVQm0rUDpFEvph35r0rdrJcwyYPSrhE9pjV9u+jcPP+8FwxkZibngEs5dxRF2NEHdzrnOM2M4NCxuTS85ACz3RQksIvdfdeV59LQoWnF+111L23kr9ZK+RF/X115mtf5horHjxf9WyZan6d1nVzVoi7B8ycO/b87gL4NRfvosCc7k7Xmu/lerkv5A0x4dBWNROq54pR6h0Upb/NkcU8jVAnHPFHRBorpwDWBfB5TogJz1OJUZZLAbZzxANxSOeIxREVk2Ff8WD94fDitaCbrA4XBFy8m8YXvz6KR395GEsvTmKfA/DpWVzNrjUP1uu5c3cb8WbZ9ZgqaVW36vK58VpfAPfNd7bkQWUai6ijj8uyvjkAuEucbqypZkD71QXUxo66JAB3dWg4YKmqlg9vCb3JaimB+9NZPLjHAXgWW1sIr/UFSgTcT8/i8PTc4nS5jt6mSy07uPKodvGtaYuSlkjPJnIcHDHzanGyF2vM73LgxI5oKEsida3azd3z5icIoR1aVX4ujeRTqSu69jwyHXwmSi+g5OnTiI+AuW3s8QDuK/Hd65U4v2StcsdH83lxHSvLEbdXmhgNUrE86asefLUlYmJgXTuH2ALu0L+Jx717ndh5O5JF1Fyc7lzxIAYXk0Z004szRm3cWXbBJkX2dKvymihqSkBspi4l9n7E5P0HH4CxVVpetqo8Mamv/iCiYuKBcO9dLmgTF5+UeU7UTY4wVX7Tz8nzNajyTXx4bz96gHvFRMDgGvp5yNbv+LAO7CVXlWChfMFSqJCYoI5OTGBDEA9eTwXcV2L1UQofnpzF5BpTtKk+J/lBTKA2e/44VZ/T4a7EA+vaBdzXE7in1SAz7sTjA0WhlbPokSOdK10rcZmcdRQTrglArVcNO/OLKyb5dwALCR/SOd6Z6d51mp7iQVwoBhEPqcrn1wpg967F0yomABLHg/XQnm2KCms+M+cof2967IGYSFUeG7XN5biOC4PEHnZaAPcmxqeheIxPayyixmPyeUpfMOP3mQTanj5tYvWprQ25jgPE6V6vKCbd3jT2T87icHymHOH/Bv2Z4nF7uJAjJF06CJidMF+32EeIBy/elxwBKG6/tWUXa1mtW4wYKkcumpiMyRM6+hkP1i1YFxSIcyHRCHfmDbPaxITZaq1b22FV+RdpB6ccoXCaxfee1yxiovqMSFULOeIHXW9Wwnuiym82cumoHGHGnXh8/LAUHQF3dCBsOUe+Eg9eaEJUadulspTfr5jkugWTgRx5lOJ05Ag+7sTkzauR4sGLwmPFhBxhL1leWsiR3EeqO764bqF5UjF5jPAa4nS9nrzPsVJr+ufRvWXg3ubIOaC3E2gWi31BjijuVdwy+0F/xx6NPVvmCKMFWwLu+LjDFGLGHR2kszhB4TO/YKMQk5E0RtJWUk2dbuaI95FiiV1czXOEgg1r1uNHZTU4bIF7h4KjCsAG7orJ0U/kCJ9DdnDlLuHvYQ9BfZ8FiOeKmADcv3t9K+7e7tzs7Td7+83e/jN7e/Pnv/43Mx/aDfo4xJ8szBzbIstgiS/AMcCE/6abB3gtK7Y6WPPfdahnYRMlGIpegm8tr6o002FzlxBQdGdkS6rLK/uOszgaUFrQrmZkq/MGYJHNFXT3FPKqzryBjQsGVuq2aJuArGyuLOjGtZWQlDru6U3/Obg2mJ2Lj8liS7/PqvOAIsAc4GNl2e+n+WA++/WVPNy3N9fVSf/8q8Tpvvnm23i7uRNvt3bicnKhzwe44XcDmNisJSYnkTa6ocxnTxUvig3qJqvDmXoCdHGTTq7iTIqvQS+zQJut9wTWMx4UPLTRT93FvjP0dZhtAMDzexdAVHxVmDHgKtE5gfQUgivGhez2UiSvQF39LsBrATyByrSSE9hEjC8PBov3ruLB9wvoZTyr+ACw3pfIGt0+i51V95dr5/MA6ssOkGvS8wilGwBK8Ug2e1DrGXtwUYDPQjwAwQXmoXITawCsWAJn7m6pm7zca+fuSwCR4oX94a0gr3uY895SoNdB089bPdP8PUJK5Aifq8BsFTI0G5/6EVUo4/PwHtzfyhGpwtM5xqowi2pcB8UPnmsX/M1cqWemnv/SLuA5/6mvWgv4TBK2Y64/2R/8bDkzLIL6ionynlnJxkUjM22Y27euQMXk8W+O4ulfHUf/ZQL347EPW81U3enb+IavmIUiFWgAXHau6gDcNsMj4v1OI/sprJvwEV59PnPH/a077qXOrMMNn+cSumknTk+auEZnSKc3gxIOvO7OpEJ7/t2Dh1Zif3B/1qpBow/w1avlePZ0SYDk8HSitY9TDQWj2ygBl/J3gcTs7vre66TdUizpuCNWtbkFIPEhuJktGZSsD9URhT3gjrsPcMfH9hK2qnwWHXQWTpDFot1L4I7rwdCgRMB93weu2QJwp2O1fzwWcCcezLKvDB0TqOai/LaHax9IvbbPnyY6g5vvHBOA2dqLWdy931E8dn4YxeXsyjEZTrLzbarp6XETZ2P/Qh2A+ZUAEDf4dQA2mMfmDpomMZnpcMB929k2cP/y5bKA+6FAif3otX4OOADPBEp862tm20DR06hzHXvenwINoAQgixCagPuO4yHgXnZwEmIIHeCJBy+ryhdJoIC748FhV59rBnB3PDiYE4/tneq4r8hzm3jsHY/jAuAOnbs7FUi8c4vimX+HGFup/Ox1ZG7Xx20EuG+tN/HxQxOrL2aKiTruCdx7twDujJNcKkf47OgNnB531HFvYyKKcN433pf3yRy5fcc5Qly4b3QvO7NefPVyWXlyclbA/aodIwLskyMC7pkjUkynuKVb54e6xAkLuBOTB/cdD4D75rpjgg827IEO4nSZI+MT5wkAvkTxXF1bAFnkSGItWD+VIxA2EF47PGwESATcu1PFhGIdGg/kCc/WnRWPk2h8UBXeuQ/c5+uWgbtzhMIkwJ24CLi/nQN3YmJ2CM9WozVrfGzGSHVyWwcJCa4lswNRwk4TT5/M4vnqLAYA97Q6Q5yOmDDj7nXr3OwT9HFYf7G1K+Cenerq7rokL4iY/yvdKTbccZc4aIrTEY/dDxan60oc1OKK00vnB0CfotAnopq1tiwWHBnDuON1C+tE5QjAfbkf375eiW9erhgkoip/cZnrFoyoRnlC0cKCoQsMCLHePs0RgDs5wusRRcEXuDb0FA8B98F5kCedPsVzj0jAgCAmrF9tjiRI17qVBWAeCvJEwB3Gy5oLrthmnp502hyZzq4VDzruRQQBuJMjAu6qOMxHiHxWchmicgTdAIpb5AjXTjyefIGF3jC21plxn2kf6S7Tcfc+oo57alqIYfH5upXxWFy3nuQ+wufc2nFMCrjfuZXA/Sf2dmIiLHGzt9/s7f9M9/bm2//lr9Uoqq46IAFKnWeOPQssVfXs4Hqu2UrXdFehjItSK9EtC8xNsMZS08b0X4l2sXgu29aK1aMVvpMi+UwgmFlcaNamj3kDqS6i5q0vPFNYhQS6bxLNApymbVjZfolCzcI6xXaJzndPQKkE8JhbpiPOdRRdrS0OAGhyPhpqPuCG+yIV7QRbAs/dTuu1XdfD57iX1wEABFCfjM/icHdLr59SlUec7je/+U388n/6n+P//n9/H//Xf/rHOD0dC/jwnufMZ+c99Wx2ivVNDby4ZuLl61z6EViCrj73yQbwOZ5cS1HMNWvOnLKKHQa1pWeA0rts73TAS9AuX3nHpBTTWYAXRcyKyl4xMcV9JoCLMBefVXPPKbZX1oCe4XVhwXZ7Bm6lCC+mQI4NGPwaABMTzh3EXkrydHAvYI50dS1cK/HAZo3fCzgCDOueqjhlYM/1SPl9fCFgr+vrzJknPL/lL28BRVOkP3kGZVfYtDEpCr1myHNeXI94gvMS+QPkQ/nnd9YzZVBP4avRDD6vYpXw86JPZ9eemPCZy/+8xg5KSJDPWPHgHvrwYatGcoQ/SwDRAo9LmvGv8Y+yP+RPjVmkIryLc1PlmHIkGStt0ScLOXVNxIP5da7DrgPXbWHPYnwVE8eF341F3/H4Mlb/6jie/+4kBq9OYg8/5KNTHwM7s1jqh4RteIltmDRDzSZCc8yDS40D8J+7Au50ByOevpjF6oupZ9zfjVrgvoQdHDPyqLtjB7ePgJ2Bu05DCzZqbiS7qyDbsE5ITf7581k8eGDvXYApFN0vXw7i2SrAHVAyiasrCw/2uu5a4bUN9TaZ6x6bqDn6zA35VgcHX4v8cMDmsMUhGOCOyjTKxnR7dB1LlxbFkjq+X5LekCBVAoaka6rgYTKK3gPg/uRJxJOnEXt77owauN+K71+vxNlkEntHY1lgeo7TVibMLI6GpgETk5ZyCvjhvyVW5TWfjjvx2NpoBNxXX05FvRUNGKr87DqWsB8bnnseO+iGNnF00MTxYR0ay80kgbsuIwsFgN6uraeePXfXbhMf980mvnw1iNcvB7E8DB2A8aMvTRBsoWTZxRxyhr0dZCEmud+YVeOY0EVa33AHGrVsCiq7aA4IuHcEdjnMq6t2hZCbQSIWUSVcpoKDK84JrpNBkjHhmSIeKP7vcADemcXTB8xTr8TaF33Fgxyh8Kp5aejM0GdvG7gntm11IJwjZl1lDzMO9wxIPu4auPO6uliaU+VX/GzZatA3p3Lkgmcr1zp7U7vzRtz09qlcT1cQCj55Yh93wEw3vno1UFzoIhITtDRqRIniFjlCvCpHFBNV67z/G1M6Hpo5hyq/EfHwgYtbAu6ZI9PupeLRXZ60OUL3mu4mf9rqLmXdEhm1OZKMeXzcicfTJxEC7juwKJr4voB751rr1sEJDAXnCHlFPFAAnxfQ0OWYr1vKkeRoc03bAonWTCFHBNyTlk0RkmeLPPGzOLMdnNYtbvh8lEfAvdwRpEmU1nqdiKcUUp7NTJXHou9dE6uP+1q37t/vtOsWZ0TWPa2/mSPYkP5o3cr9hlypHBFVHq/7o2IKRZwd41gwMnCnKATgpXDKlMSl84M8Abhr3Vocjeku5EnmCM8J8Xj4RebINmNzA3XcAe7kx/7RqYA78SAutY9AHK2Czc+tW4QFAO6YNPFodRarLwHu3aTKD6MZXDhHBhcpkgtrAD0Vj/ks5ojnk5wjInGlHkt/OF+3jrCDexdxethVfvCazhh1ncTpuS2ZWTYA7OQIozQ/tW6ZPl+FUzduiAd58glwX/c+cn45c0xGc3FF9s7aSwrMq0D7MznCu2kfeeLCE6CddYtYUOBifbrZ2+c5crO33+zti3t78/pP/lLAvTqlrB4AYhbiAjSAJg7cdLxqdBOabwH3UiFX9ze9p2VhRkczlaT5OXyZ8WfmC1CEwnt1/ABXAiXMrKtD59nBPBO3s878bIFNKVOnrVUtPhaGMx27ZsH5nPdWlgSkmBWH5gsgYR5btOPsJpc3Nhs8HVO6vQViSsF9mJ16PLX5nKb3Wh3b1GoL+PHi73ehubMhHLyP84NPfdxrqUSc7m/+5m/iT/70z+I//p//Kf7j//H/xOHRcVrS5Uz6FNG8uRZB+7mSmcAqL5r6yEALlXB3660kLor6tTuaVUzh2onHozuDdh68bMIm17NArf7hykAMglazIEeYAGqK9fmVFd+z06/7ARBP2lcVc4iJxyjM7iAevPhe5sUBgXdvDaRZwBf3c3E0gH+HWcB7WjzNBQO67EWP7zM6cDVtFfirUAAdm3jQ/d49vpCPOs932cD5mOn7hWgbseX55AWTQB2cdCqQZZqq7RbdKSV0gC3XQvGj5hH5PRWTmvO3ZRrPlotj5AnX6jwJ5QB5ArNCOTK+VN5RTOEzUNzie/ismn9fyBHZ4/F7r6eKB4UQ3Q/EFbPoBVCXYB+Am6KEim6NBJrujZZEXa8c4VqJx61hv312YGgQP8A1OUJMrBBvVfmKh8ZoYIwsdWJ87hxxAcxriwQVKdJNQ/FgJIJ4wIrwTLvpqMSD51Rq97ofF7H2Vyfx/G9OYvDyJD4enMbewakOW5xwoDOjnnv3Lt1mBGyyv6PZxKkPKFITyjNlM4vdHeanDdw5bD19MZWqPIfgw4OuDr+8ul2eOVOr9z9G7O3OgfscdiYoobNZB+Am4sEX2PgkcJePu+/5l68Hsba6JIB4eDLRffa6hc+2D8EC7otfsoOzor1Fnkx1puNRBy66u4BEddwBJW9HsXT7LHq3zwXc4wqgOJMXPaJKeKUKtDMzWmuvOqFz4M5HEHB/6gPX/j4HLgP376HKf3krzs7PFZPj8aQdUUAciZgA3HX/6Zp1LLqll8TRqv4x0yzuzoZjssKB+8U07j4AqPjgeJ3AfWk4iS6K2x0OzRH7u3gbZzc3+0jtATjjIX2IpCDj4f0MAMpM/Q9N7KyHgfurgTvupxPFpfYiLLvwPsff+fN48N90mYmJakhpgcXYwrsNCo+OB3HZ3fZ1HAPcb58rLgTSwN0xwW97itUVBRa6bgncCbbp5vNPQFGIeECV5wC8A3B/iMiTqfLKkUMDd36uC3DPHGFPdOHEs7vERethxUSgYSbgvr3Rib0PHYFEYnJ5aeD+fmsQ/cyRXh9RVs/Rkx/7u1Cz58DZ28dP54iA+4uZvNUFEn/gmTQoef0K3RSA++QT4I7vOTnCc/mjHAG4Z0wqR/gsxIM8oeNOoUBU+bfEZBSz3mX0yJPhhfKDFzPER6fQ7BdyRCwMo902HtlxB7jDgCBPAO4723RHO8oRwHunc62Y0OFVl74TMRw5RyhwSdVc65MFNZUjyps6D7koRX6QJwCfp4oJwN3aHMxOAxK1bmWOUEDZ2yVP5gWAWrcA793FHMll8ind3ZfuuG/8ELH5QxNPAe6v+hpf0bp16v1Ue+TSPEcE3D9bt1QoRniPdStzRCKX64wTOD94jY8HypGPH/qxdPtcMdHYw9Usri8RQmPdQj8hc0QFRwu8qsCVIwb19hTbiAd6EAKJ27DhBsqRb16NFI+Ph6e2Gsz8Yg8hJsx5ax9RwXGaM+7ERB6jzpdmJoYJMSFPHq1OFZOlfjeLKcPoDCYuOC5fOias2QeN8gSBuhpHqhzhLyomAHfCPxiSI84TAfc/NHFy2FE8BNyD81QC9xRMZV0gRxg7+tG6JTs4C9TxUPF+BdzJE+JOPB5/0XgfeTeKydVM8eBaNHJxhZ0oPvaOCTHSXpLaBllddUwyR/gcVQAmBwRKthO4f7kSd1Y6N3v7zd5+s7f/zN7e/OJ//Z0L7KUcn+IREoZLqitAANE1z4t7zrdmUDVPnNZSHA4v7TQAACAASURBVMwNXljlzJUxxdVUeUA5B3aKowc5J1v0Xii9put7rpoDPJ+hOv0lUkaSc+CX/VlS8AFXntW1ujk/I7pt+mmbCg1dGfqjBcsE3G/1BZAAnwBW3hdwx/si0Mf3Wp07u81JmcSX+/ZoyT8LUM3Z+prbLwE2wDKe1qfj8zg72Inx/k8Dd8Tp/uIv/iK+/8Uv4r/81/X4z//1XRweIyrjkQIDNDxB3fXlffV7UUANAynPvdtqTTPHWfxwccOjB1V1IR7cq1JRBwiKVn5qP/KiaNuPHAp6R/7qjEV4Vptuq0EiL1gU7vTbWon34t+JCd1d26S5w1+e8/VsSQxxTAHnOsUGB/r5sUQCp4oHsaLDXaKJFsprtzeBSFuT8UzYN56ujJkACXCTOOnCErP6jSjn/H4pnUup3aJ5/EzRYzWekayOyhEdPVNjqSj6dHzrOdKYSM7aC8jms2wRNwu8AaZFsaZQJmq+Y8J9LGAuWvnJhZ+/FIube8RnrPE4z2eU30tBgEJA5UgVQZSHZe8nxoWpipVzmsVPAb7KkRa4L8NUoEhj5X3uGd9bOUKsi1WTLD+5CBAPGATkB/eG7n/lSI2sUACq+0Y8ZO8IrV8MkLnTgJg3ed8f/uuDePSXB9F5dhQfDsZ6qfSSdGYduABXRfflQuUD58MWhzBRs9OWho67gXt2E58DVDg4LsfBXjeWbp3rBcWVMx0dH6jDAFdAX3UYsxnuw3h231IwW8B9jY77wwQlb0NWevjvPl8zVf5AM+7OU3Kew+bdO426WO2X+dH6TzXNUiGf94Q6uf7OoIR5V0TEAO7v14d69RJcdXrQmX1zCrhPJvM5ej3fvMVihzc/AF1dunCraxEfP0ZsbXrG/RdfjeIXX47i9HyieLSAt2ObMhSNmY+vz9ya1QNPsgCht2xgOxmU8IIKTSeRjvvW22XFBD0D4tEbTWoEOKAzExPugaGhL2IxFlnj0nPP/+YALMp3ddw3GsWD1/JwFgcnaJakV3yYjk082o57vZFmI0pcys9d0VShe79bx8vc94y47O0sKx4nxy4K0RkVYZW183IeEwpEVdDQ9eg5/jFwB4wAsGA2UCggJqsPl+P7r0ax9ngpPuyPY/dgLODO5wJYuijEuNXC59Y8QapyZ0z0HHdmcdAC90b3jJhcTigK4eM+iL5yhI77tWLCLSEeB3u26mvP64sxKS3HzFO6olC+ASXuuEMV7qVH9bIsBskRiqMl/IjVIDFRx72+FnJE54uFHBFwJ0feoUgfsZrAHUG39++GMeteuSu6fNHmCJ128oR59ZyGcIwXcyQBIx8Buvhq5ggdfmJCl1s58tVIAJQc2TsCjJpMAZ2ZeHA9Zm7kQ6yCZOaIipB+toDuBRJZKxjvISaVI4wE1LpVtTdYNcSDuBQTv9bNWrsqUEmQiCd03F+44y6m0NuItScDxeQBdnBQ5U8QiXQHn2snPwC8nwD3LKzq2/IoknWP+PAhgfu+40GOnJ/0Y+fdKPZ3l9rCadNhVGkmITwXt7z+tjFZXLc+A+487+QfM+4aw9iMuLXcl1jgt69H8eHgNHb3xy1w57NVjgBeixbP+qS9RIW6BPR6jmdxelrAvYnHzG+LKt9RjlAY6ixPvG4NLktyJY4OvI9QePzZHCmGO6OSUOVZtxjnOnA8To+6zpFXaDRcKSYSp8uxBzru5AgA/kc5kuuWCAu5bsEoo5BCjrD3EBMsJ2sfQQNI69YI4U6PJbF/UEw5gTmQrKo2R/j89RAuAPfaR3j+a9369tVI6xZjCj+7tyfjKY9PN3v7zd6ea+J8ffwffW9v/uxf/9sZ4ETe4xfMjtnSg4O8QVNPAIqZXg7TOlwP+57NTXBYFXS+z2DNYmdYu/N3gEwO4ep8j/r6u71jA0Wpu+dMdnl2Azro9gIS7A89Vxfn+xfpwqwDHHYPJQjm2TczCAwweMkyAGXsK4C7O6mATd4DCvT+6UQACYBIYYHuKJ8NUTixFFPAjvlT3gsxLbqi/O5Tuo7nKKcjvmQF7ZZNIOs7DmMXcbq3Hac/A9xbcbqvvortDwexvXsQR6fn6lJCk5f4GOJyKiy4K2rf+kvFgHjcwa8+Z4nVCUjgUPZb6g5nTIjHycSdPa6FTuveyYVi4k62bcBK5RvadrEIREO/dIdVwH1yJSu2B7e5H91W4Ip/Q8iQQkCpowP8C/SpBwNNGmG7BO68B7HnYEY8+FniwYvniphw3fXcARYL6HxxZzke3R5or5Io3sV1jJhrH/T0PcSE+6V58Wvb2vGZeSaltp52e7Wx2RfeVG51+BNskyPWcLBQnp6xoWfYpUVwfqlYAMoW57vLNpDPXDHhPi8hzjUlR65VUOD3ybe8aWLvZKKYiDKXavTF7Kjn1772zrnTcwN3rlFWibfdmSdH+DvnCIruPvxJQFEjIz3pJRAP6jvFNihmBP8ugcSTiZ5FbBLp6O8pR+ZuB/zOYtDwjH5xe1mfQ8A8i1ujZVs1Vo6UWCFrEPZyGgMQM8YxKTVqCj53eT5G/bj9Fx/j9r/ajevVw3i/P46dfQMfzgYcMKtTzYVn4T9p+D5sqcOQdlocwhaBe4k8Hez1Y/OHgYG7uqLn0elMZV12fdHEwcEsDg5MgW7xG9ZDHuJOg7bsnE2xSJoJlNx/MLOAEcBhpR/ffjmMF2sDzbsi6sazIZV6Do50E6Ezt8DdA13z91icSYcG68MW9MknzyKerIHzluLj+nLsbgyjN5zE0jA77llYpdvOIXgC5TTZNKVGLKwopkJdYyM6NqJLdCo/7CIiR2e4G7/4ehR/9PVQ4Or9PkJ77lQzRQJwJybDldRsqPHdXKPstc16YCHBi8sEJesdARnuG0ruxGPzbQJ3unArWHYB7iwgRkxgHbT4LX8f6tYiC+chVTOeEvQiJjnj/i5iZ6tRPL55PVQHl3jwMqvYzAfiIa/tinoCEmJSt8/oygdxYr3+NnR/AdfE5eD9cnzcGEonAbo/zAHxo6W7sQDcS3NA8/k1YuAilOb086j/CAGxZ6hHl0VYE08fDhQPgPvO/lgxYf8iJogdVo7Qfa/56YoXudGyB3jeujMxGQCKex8aC6E9j7g878XmW2wT+9HPHOn2rhUT2oOVIyoK5ZfsuTzEbfJ6FTymVpWvmDC7y73rznoCVsTl6Oxc8Ri3zi22GgQkwoZoY5JFuirUtIHBfmvsePC6e8/xGI26isfuxnJAcSAm3UEiQphU0IALuFcBpWIiIbd0rUj9HMCrRC6fmZpPjlD4qBxhMHjnYBwfD8/TJcY+7sSE+fASa+St7CKDuFzmSIptkisG7maD8X6rz+mIkyMDfeZ23ZJmYhN03CsmpfGho0IyJGqMQfeRAueULrVzRFT5XLeeP12Ob18P4+GDbpsjFLelmdNNNgeuHlo3Eql1vW79VI58eO94HOx7zSImk5O+YnK4288cOY+m64YQe0UVHOXj/lPrlkYM5usW1m48s3R5cRAhJjRgfvH1ML7/cqgcYR/Bx73uOfHg1R/MY1L/xnvWulVrMsB9Z8N5gjgd7wdVvmLSWb4we2BwaSu5aSMxt/0Dj2EsrlucOV0g+HTdIg6VI4cHEVuIqh534hsVICxOR46wDltr0IKiHsP471u3GP9SAfhtRG/J8Xj4qInd9aFiAssB0N5bJrFdsJlcmAUh4P55joipYEtWp7yfCfKDdUuq8hTqNtCBGComuCvc7O15LynK3+ztN3u77D+9tzf/4rf/m5ovBUpVkcdPu0u31d11dUBFdUWBuxfDJQug1WxtzaSyeANsOHwONHuM1Zo7oICfUoGn+wc9FrBY6tJSmM/nVBRmhN/oUOY8tlTNL6GLN0kDNlhiETdF30CyFMBNTTb9uT4noKSo7QA3Zu4X55npIgKMuR5RzM+u9H7M67JgF+ACRABmKG6Y6uwZfYAi7ycbMlTWbcQbV5eXsf9hMw4+bMWlBv4AYp0YDjkgDuPevXvx8OHDuHvvnhTNwTiea4beDuC26JnYDqmsrk4/hZZo1AmXmnyCOwH0tOCSHznz8QKb/h2AKICiqspDsxdQ0ycmAGTFhKpLfvH7TCvHv9g0dnuG2yedewl4heHgQ2DZhkEHR2XXhYeKh73BHRcKM8SEOGsEYujuOsCO310ddzqziCLybxVjusYF/AqAsiXwzNXcNh1fA3eLydUX9wvWBIJsUoGnw0+3U7R4xjEoUNmDXCySybXm6iXCl6KJPCfVWfc1mxJOl5084XMW+8Kz8Nwf6zvwO7kfg56FAXl+iSmfl5jwGUTrP5qocFTaBpUj5Y7A76j5desdeJyFeHDvONQVa0DFgfMszqkY5Pzgd0jMSQpV5IhjwucnJlKkz5l/8gUKPs8D94084TNVfMvvnXtDTHg2zFhw97yU9OnqoyNAEai+fM+t8iSNgbNLd9nDzy3deNkw/ovdGP1qN66eHqib+H7vTB0osVIE3Gc6cPHDpWnYCr5rzUg3i6Q4fqDjvmFV8rVnvCIOAe5vB7GPj3t1qvG45sB2idhUBAcnigDVBeNgSudF3Sq1eufAHcBOx+fefQ7cFhWiIPXtV6N49WwgKyJsu7h/ZmIsAHe5Unp95DAMkNLZSIwct+DUcT9oYmPdhQEfgLFoWtKB68P6UKC9PwK447Vttkc7405j2X817yZqoco2ln3IDNxF1Qx1yph5xccdUPKLN8M4TeB+lKKQxODWbceDny0FfP3anKtVPHJ0gbeBKq9Z0Y1GoH/teSM7uM13sCAGcTl1x12ANztFzIgSj5PjtEzLLpiAiUTEcn9Jj2eeh9U1YjJT8YWYfNhu4tuvhvHtl6MYjmYZE8S9vKbReRNwpysqJmgWSFFmByjk2sd9Ki0C4rzxzvR/F1NmcbCzrJicHnejD3CncwUFVwy1FAw88bNVh+BFAS63xnLwdRbxCAXrFxbyA5BQuHn6xUDxWM2O+4f9M4/9ZMcd6iwxofuuNbtAYh66YaZU7vCsHADcNyxOJ8vEZ4067sRkZ6s/HyfpXbXzwJUjsroqFoqKKbmKVUxynv7WLecIMdnZROcAHb6ecuS7r0ZxeEaOzIE7cRFwv90E+gMVE4AA8RA7YcFii2vHLpB4cI/u3I94vDYTcK8cieYy+jA5Bhdtjgi4M+N+9lmOFEARzSivacbeaZHLZy+zUPCuif0E7sREHfd9A/fqdNNx1xgGll3JplH6/USOeF2bKT8KuNe6tUl3990gTsfuimrGPVOYowc5QlxqH9GceTKPCrgbi3l85fET5whFq+0Nx+TF6rLiAXCvdUsaOlMD97vSGMmGRwJPrVt5j2rdcoOBZ8o5UsD98bOZgPvuu2Ec7PZz3ZrIalBifhSXa8a9yBeL61Y+a3oQfVFxl7GIFyEGAbFfT+D+/dfD+O6rYbzfGwc5QlFIK51GlZwjgOV23SqntlxHihnB29A1Jx7ERaryz3gW0E8we6spqnz/shVvY70iJhSUPsmRZKZ8vm6xBmndeuaOOzE5O+nI+pE8uY5LxeQI4K7P+Clw19+xOknnw8yuKkzWukVBgntETAzcZ/EA4P5uqDy5uJhpH6EQ7ALcLM4R1TyJQKCvikJtxz0LmZ+vW8qRFwnc3zUqFlCgI0cA7jd7+83eTgrf7O0/3tubv/jLf6cz5nyufF7BrHMcQKgUn53cnu/iZ+owjqgVh3PAM4DS3tIAPYO46tbT4QVgyBbqeDK3BUs6Oz9nX3UDkBIGMvUxPcwpLMgX2sCxvMgvL6exDKUb7/Ruk77x1606NiBGv/sKoA012KrwBhsWvFFBIhqDNAC5bNQsWtYq18s73FufgI9s5gAppqnX/DkblJTKLy9iZ3M9trfetaryvV4vHj16FI8fP9b3jMfjuLi8jNGtezG6fTeW+u66yuc732vhXJ2K+bYNK/aRYpjq7MSDDj1gFXDF562YFDBztx6aez8+HE0UExVd2hEDU6IBa75vFs6yQN2cDmrWhIXhKiZWNXfhghl47o2FD+33XXZ7Vnf3vSx1d54j4sF7VhGCnyUe/Ozi7yMmgP8SsuOzFENBRSbmo0n+/D5TuR1ngCt/QiGHqs7nL1u86qiXreDZpefBa2yhTj4VE32+tDH8PEf4GYorxIT75hl3K9Kr4KLigK3QANswKPg+xeSQGcVyQfA4BD9jMD63rFOBoKXw28KQHCB3S0SuYsLsOaMPxLmsAfl+Ciw8v8SDg5gsGtOJAOYH95ov/W7E8LQuTBV74ku+V46oeJI+zfMc8fuSKxZCpDDlWXCr2Bug6yCQMSlhwCr66J79i48x/NWHuH5yEB/3z+LjHqryqDPPYik77vj2LtI+694U5uGUZDHKCDo+UJqZC322ZvB+uN+Xgu7BQSeWls/1apg3zRnA44MIXnJvK5rsAkVXnRK33qUQDS2X7hUHwZ0Nv+7f6cd3X4/i1YtBfDw9k5cwwqB0uzjjan73NnTLJg+Opp92UejNEQvrangdOz5C+XcW25sGJIDEmPbi/VvTgDlsMYvc7V/FFI/lZhYnqWB+frZgEJ3+9nX+lTiS5qAtdLT2MuLZK983AfeLbnz/ZhTfvRnG+GyimByfoCrPpcxEd+e6oWoaXM1poe0Zm/uVKs10aIkHlG/EutaedQTctzYGisnV9Erx6A0sKU1MzqEzJ3AvmznHP0FuFj4EqVNFXbP6T5mZdTxgXnzHQf7rUSyPZrGbxZRSkEeoiXjcucVBnufHp3jFpJtaJACYXGOw7QOAEhMo8AASYrK3tRzv346kuD5YcUyYneV+kXvQ/enEwQ5pZ/8L+C7WUjImXzx1PNADQNBNjIsvBorJ6pOe4gENWDaTfOSen0NegMxaw34uR4gLdF5i8nEX0N6RZzjidMTk/XbfOQKbowe48n0HWBATihaf5MgnMckciZmeD4m6PZ3F+02DkqVOT/HgdYh+wulYs+6lUwFwv3ubjvCnOdJRY8EjWthsaX3kzHDexOY6oBfgPlOeDIcd58jbocAh8egtX+jZFSAbY3OFqjz5lDHJMfEaiahHjXtFMQTQvvZqAbjvNvH9N84RRNaIyf7hWZsjBu6mmVeOzPeRpDHrtlrXggJ65QjXBkhcW+vE1vogtjcA7qF4EJfKEQooiDcSkwKJWRmd8/5T70Wq9ugSPXI8mF0nHjzPL9eWFY+HD7tet07HblJcW+xQOSLgji2vi1ttjqTrCYCSeLB2MXdPTCgoPFmbKk/OjwZSYz9431c8yJNYulauw1qz88IsHQsqGL4u7fG5xtS6JeD+inXRlP/1dxSRl+K7NwDeZeXHx70zjejJ5aCZ5wje6Z/kSJ2Bs0BXNHpAOBR8nq3HTxyP/lKvjQk2cMSj26co5GrKKdcBcMclePGD/0yOUECxfgLCdl63Jqfddt26ai4Vk0PEFVLPZcSIz+1ZrKhw6nUL4K4GSpcCYY0euoDPuqNna30Wvf7MwP2LyH1kJOA+QD9hNElXhIjzyTwmeqjzhtVz1k6S1KjEdL6PqOMOcH8b8c2XQ+UIxbif29vJk6qLtzUB4l5L/c3efrO3/w++tze//t2/lzhddQ4Bm6XWDpjhYO8DuLvb1ZnX4SSBu32Yl/RzdNKYh+dwDujj9wGaAA2AktvLSwLFRZWvLrDE7oZ9dUERvBKtWf7bVpeWWjU+kHSwNTMdcZpgB4CoeXD8vGW/BW3cAnPVhQcoLnVsHUc1ubq2nqOftnPCvKepxN4BAH90ZfkcRUmmG0nnEtBSINIz21YD15w3B+oEOQD3d+/exvq7t3F1dRX9fj9WVlZibW0tVldX5e2+tbUVHz9+jHsPH8f9h49iNBq2Vly2dLOSuhXBPfvOxQDe6FryWQq4A46ICaDctOdLzaDpM/a7BldJYa+YQHuGmq2Odiq10+EERHKPVAA4uxSwLaG18qvXni1gjRaCZ+r5b1Xg8fNOOjlgjJhwgLSgHHDNZQd1VdOj3i4GFm0rarsbiwajPCuAYGKuLvOlO8nQ7rkH/DtxcaHCPN/6XQKdqbbqSUGr7BMvPoOuTejczS6NOqRlmnPEIMlz5fN48PvdsSyLNYoq7jrQyS5/e+knEJMz+6Dbfq2KR9ceh1Cn31R5RNv4vAKs6clOXMu2kWv/NB7oG9hCjeeQ0YcqnNkWiOfADAmAeuWInCUA6bJHdI7wLPMZibPvn5kWFRNTXq1NQYz5+bJqpBBBTFD2rxwhl8rX3oKQLthwfTxXtdvzrFZMzAjo6HuywRlDAffduH56GPv749jbHwd9/ytowP35gUu/sk6/dS6qjsmCmNh7gPvmTMAdQMKB62i/H9uby3FAx31wFr3BJAKqZscHxxNA4qFp93OxsKKCzt/Y/2sWFBKgaaLuCyjhwPXg7kCHFIA7IHE3gTu0VhqGHH45cPUA7hxGYHqIDWULHwqQPIcd6Th04vi4ia3NWWxv+QD8dI3Z2J58nbEjGtziAHwWnUEBdx9+jw9msvOR2FLO/tfJV6zjBIhoAwwB7q8inr1O4P62iatJN75NUHJ2dhH7B2MBd+JxDXBPqjwHx/YrbxF/2CY050ivG81EEw8OwSsA9zWAeze2NwEly3F1fRU9rJU4AKfIHbPLJwdYXS3MgSea8lNWJYI8H3dm8eQxMfGMO/H4CHDPAkQBd0AJtFZigp9zgRLHw9VLHACIidhhuQ4QEwH3bQoQvIcPwMTl4ybxGGo2lXgwHy5hOOb7y6P6gFnejIk2WwtuJQvczURGPq4jHq06Jit3E7i/RUyKZ8vAfe/gTHmCyCW1ADpti8B9MSZt8S/BTwlX4SBATNA1IB5rqx2J0+0A3Hf6sUQ8BufR9K70IVUUyhxBKX9RUG9OmHZMKkcE3DMm77cMEvudJYOSN6M4OD9TngDc5bFOx535XYD7ssdfiImKfXVWYN1aBO4T5whFobv3pyqkANy3/2CrQezsyJOloYH7dceAHZA0PjY1QXlSIIvufo49CyReG7hXjkCBXn9rkT49W9+MJE7HmnVweKZ4kCPM6Au43/7pHGkp2ilKSVxkz7bpokTFRDmyORD1mngs9f1sMfIC4CJHiEurlfBP5AjrFvoJ5Ei/53iQJy+fGVwZuI8Vkyk2ntMF4H4rgXvmHSMZ5Aj7j85Y5FQBd6wGNylYubBFjowB7j8MY2+n73XrFs/WtQqO1PnxDD86wNkghRQzR6RbkgSIyhHiAnBfex3x+FkC97cG7t++GcU3Xw0VD1503OVw9hlw/1GOLIwx1FiJgPuW163Hj8mRRnZw7CPkSdO7iB5e7ksXbUzGWKgdNio8Vo77vRb3kjojmfXDPgITgjgSk8k4gfubUQDciQfAHS0/YoIdJ+uWgPusCeR26+yus0I2s1jLBNyn5IhjsjRwPADu5AcxEXC/ZfaWXVMQp3PB8eRwIUe4jNTkaNettIokJuQILxw+KDgC3N8IuI8k0nizt9/s7axbN3v7j/f25t/8u78Vx9RncNNuEbGxD7e9uO3z7gO0PaUNqMp7t2zI6JACSuxvTUcPAx5bebl7aso3X1rAs2soT+teR2ATKqwO9eqAWqW9rWpn83luTWdRsaJpAZwAI4ArwL4oXwXaknJfdEaAHwCI7y0LM83TS+Aurd96FnnDR77E3vgs8r8GLGfnnfdoiwvco5zDEr0devTVpUD7u3fv4t69u/HVV1/F8+fPBeAHg4EUyieTSVxcXMSETiSWJNmt527JQx12QcaEP6srzr87JtldSC/1UvwnHrxM58deDuV1A30+d4mxOZ4pJJfiZaIujyzg5447HtsLLIgFcMs9o1tUdoEC7uliVIBXWgM5L1r06bLgq+6/7QJdBZZmghgV7vSLjt3z5lIAvDr/Zl24YFBsCJ4/0dWDyr9BuqzKUryvqrZlR8bPWiPBQLL80flsdnwz28AsAX8+Wbsls0AxQSwuBfz0jOezUAJ+/P6KyVLX8eD3V0y0oUJb50CXQNuK8+74Ew/yTT7uWVQz+6WYMO7YlCCgGClZeBBFcUqXzRR/jUNkjlQucsitcQeKCnxuixK6kFLrAn9WPGShl5s+n0MzmRRyMiYWaHMRR+4VOTLAvZEScbJWdOCSraQLQLwcjywSdsjrJu7+aj/u/novYu1QVlcfD8c6zHFoZ76UgzwAeRG4SwyvnXlsdRrdcf9gwSK6HqurjV5He4PYpuO+340e3d3h2Scd9xMOKUcG7i0XNU93RWt3d9f/fP8ev3sWzFrW/O7921Dlh/HieT/2Tty50rNulm923JmTzA+ftpsqcuRzJVEoicg1cXjMddgDW3TKVXj9Sy1w56BlOyJTTgFTx8c+cE3O8J2fd67q5lkHL7nUUwN3dRNfJlUe4H7BwRE681B2cB+PxnE8vlANgEPirZEt1FaGRdBNtk6KbhasLuE6Ou5cAy+AO/G4ewexOhSzAe7X9nammKJrd8edeAi4F6hKWkwBd5fm3Jlhe6BzxT2SON1GUeWXFZPBcKbOFbRTzfwjDKWOu0cYZuYX27ov47JoK2qg2sgzmsM8dHzei7gUcD857EZfnavzCKmHZ8edLtwhoJxRh1xkreboEkS1ZHMG/gvmaV9mx/1ddtwfDhSP1SdLigfWSirCJ0327h26ojjHLNRSMnerQKYCXgqJ0XEnHgD3yhGo8jvry1KVJx7kiccwDDsqR+Tj3tZNHI1PYpI5Qve8YgJrhJiYKj+Mb78exsHZuVgpgKui4QLcicnyclHAWIu8r1HeKvtKfaZOI5V3hLAAvIytICI3WgDus85l23G360HEKcC97bhz/zMWdTCpmGQ8BNxhpbw0vV7A/SNsDoS3htHpXism+8fnqeMF1d9d6ju35jkihuFnOeLziws2lSM8gxUTq8oncB/aMrHtuF8YJMKymdeyfhwPP2MO2eNHfm7puKsLu2GqPDF5+LATH7VunWm/ppAi4UNdB8wOJ6IK7mm9yj5Q1rKVI9jBkSPoUyhHxYe5rwAAIABJREFUVmefAHc5FozOo6Hj3vGeqo77oV0YfnbdWsgTAfeX2XGXOCEjhkui/H/z5bLiwT5CU8ZyEozEOEfouNeXxjDyWa7yLHsIbyUf91y3Hj1yTJZ6PSn9kyfN0kTx6ADccwSJ9Qqm1CSBe8sS+jxHMibQ9ldz3ZI4HUyx045z5KthXMWV9pGjFNUkjp5xxz1hvm7ZwtnnGvZ2NefEtKKRNc8RRs+Ih2z0ErhPJjO7SIxgCjlHAO7FglBu/jfWLQH33Efajvu7iDevh8oRgPvN3n6zt9/s7T+9tzd/9/d/r+ZtKWdLoV2CcFaH50UnDbBAd7bOcVYO92G+1KABElit0S0HfABMWpC+AHYADLKrGvQ0WwyVm8VQoGRoVWl34Hzg50C0CPLrs7or6+57zU2xQWguvddRV5buO51iFLABaAVQEdjCCo1OobqnOYvPHDDXBPXX9G7fGy7cf2e6M5+Jvz8+t2CaurULnUHuU82k0zrZePcu1t+9i6+//ip++9vfxp/+6Z/G0dGRXktLS3Hnzh0B+R9++CH+8MMPcXR8Op8lz3jQJZeNV6qPExNTi71xyOcc//BSTB/aH5qY0MHUnHWnG9d4pKdauooCaR8GG0KzsgjGnaEWjzJ4X11gHU7RIcg5Tl2/mAruMtGxLi9ye8bn/K2KAwbD1Snn92A5ZjV5d3L5zIiZIfpH6FUcubLiOAJ4HskwEBejgdl5jTHQ6fVsvdgdl1eKBx1fOuc8gyVSxJ/V6S/lfeJmIcJL3VtE/Pg9Kjb0HG8YFxoFyWusLv9ijnBNLmBxEvZ9knhexqvm93mqiQfgnYKQVO+zYCZGS8aDvyNHAM5cC/PePLuVI/I5T3FIuw/wfi6olQaBiilZsJI9H/+XxRR1ubtmQyDSU6r93DsVgWYzvT+if4gXqhBAoSJFCRkd4LkYDXyyVPcXKnXmjZ8Vi/rgv1zCgMSEtSFZ5C0dnwJaFch4viWGd3rhwgegn85+am48+vVhPPrL/ei+OFaX2lRN4k9hx4ffOyvTOVAvqibdgRLqzoIFybO7a4sgDvUAh6dPmzja7cc2VM29nvxquyh/dz36geou3RUOXBygc9q5PdwVcOfPDrTEmT2j19Zmcf++hXhQ7b1zaym+eb0cL9YM3HnxTFXX01R5ACOFGQo8nVaNOCtg7rzTGWQO+SRiA1CyPYtnqEGvorU1B+4SQhudRafvrigvZnd5oTgNILRSdhUKcl3N6g7/Tld07YUFyjTjvp5UeTolr0cxvoIlMhajBNYG3UkA++1bzFrOQQmPANsDfy6KcfEdmnHHsknA3TG5c7ujeGwjTje9Vjzw2i4wq6r8UWN1ZuGqBQCUB3EBd40ueH95tjaLtWfQ2B0P3o9DPOJ0g+WZYwJwXzg0V0ysCQFInMfEax7g2J1aYrK5Q0wM3Csmi8BdgBdQwrMlMVcfgAExdG89cGFQWoVPlVyJVQJGAffn9rzXjDsaBw8GEt1ixl05cgJVnnXfB3bicefWVECrCifQZksJvGZ6a7+HxkwRgs67wPXTiIuzfuy8XY73mwOLVZEjdNyzwA5APDlu5B9ent2VJGbS5tXNcjQEPQMEq9ZmsYHX+jqPaFf0WfKELiIxgdGXjWI7FtzGptAFXRV1ybsC01rznB+8TibOEWLyAMGyVdTFu23Hfdq5FMWcGXfRXjrYwTke8nFXUS0JuirefJYj4e60cuSFf4Z5aoA7CubEhM4xMdkfo5/QUY4ADonHrZWFHMl1i7iUgKDvmwsqtjXz817rFvlBnvC+3dGZYlI5Ql6RIy1wT2/7eUzK7d45AviCJk88AHDlWPH8yUB58uC+gfv+ybn2HmIC+0Sq8rcB8Y4HejatyHs65eCTAtvgCnHQvYh1lPeP5uvW2eG84866xfPFGAa/iP3gSOtvunpkLuSwfntulO5JjioJuL+w2rvXXwP3718P45tXwzZH7PbC3tWJ27em2ksG/XlMLNzrQtQnOYKP++k8Jo9wenjK6F1P8SBPoj+Rs0enb8FZvliviIksEz9bt34qR3hOnsmdYqbZeHLk9KQTb14vKyZXsyvlCDPutW6hLUI8WEvn+0jjmGgf9JkHhgl7ycXUObK+5Q4/69ajh80nwF0xoSjEL+imqjzFFGzthDcX1y1r+4hDoFg5LogpEhOL03nG/ZuXw/juS1Plb/b2m72dZ/hmb//x3t781b/9D7MCoZ5tTUu1FPjioC8xtqHnhT3vbjq5EH/4EER3WbPJAipWEq85+KIm62fxjk6xs+VeN44nBu4t8BFwd0eVta0suAqMiC4O1RsRp9zE+E7RLRNY8rkoDpQCPgrVzNNDGWbhLcACUAUMmIpukKPDTethTyfUBQqut3y/AYz8Di28she7bNkHBm3Z3e3Z2g7gvrn+Ti+s3/76r/86/uzP/uxHwH1pqR//5R9/H//5H38fB4fHOWtsYK0CRW16M3vZS3xM3VrTjj0KP/ev5x7a6sydaAulZaW1lPITKAJo+ayqHDODPblsbd7ouHr2OxfgWQFEPy+yMrtIy7ksIrhLbbZEAUvAL6wKPhdieB+PUe2f6XfDlBBtPzvuVVgg3jUGIBE1iQQSE89gAx5lYyYhwqYF+yXc576Lu8jsFmXPphjqoNdYZO2Mwg73yrPXFJX4vPxugWQKBnmf61kkLi4sWTzOYwd2YeBVBSWiUs80318x4e8rT4pBwAFIInmMaaTIHddCTK6YlVZxwGrxyhFYDPKUr/EC55jtEVOhPE9m9gefsx6K5UAxgE4D8aCYQiOe7wOE28XAHXcXBZwjAHnut+mPjolHR/wcwTywQGITJxMXzQD3BglmLfB/fA9aEzx/LizB7pjZNQFXgkteBrPEg7g8/PVBPPztQXRfHHlzl3Vi0vt7TdxZmcXtlVSvTtE6HbgKuGcDuRDL7kLHnYM8oORwd6AD134Cdx2AC7hfc0DxAZiCQXVeWsknAKtScQ4UHzyYyQ8XkToOjVi23VlZ0oHrxWpfSsB74zOL9WVxBUV1Dlx9AffsXHGYr/nNPAhpTCBmcXAcsUGHdzvi2dNOPH/aiYaOO8rf7wbJHODgeCm6NAcmDlqHRyE7n+pGF6uGv9H6mwd8dW9WALsLwP0dKvs9dUnoXo0vDdyPC7gHxSHiETFczjZeQyHG8RCzBGKAuph+PmQHVx33kcEVHfctKP9vh3E5vRIgAbjXDCWbOzHBFq6AqP9XHro/iwlr07NnMwmt8VwSE0AQ8cBWiY77/um5wFV1d60qH1K6n8fDa5JL1Ka3qtCcMRFw3+Y9mjYmH7d4tgYq/FhVnqKQRdsIP6AEoCg6cWstl7mea1lqsqvY8sVji8WhKo8woYD7QwTEDNyJRwF3iinKe+UIe6HV/YhD5QjX4GLKfHAUBwViIqq8On4Rl2dLsrn6sLncgsRmyTYL/A5AO+CKjvuPciSLmyUeBlDk3jom0I0bgZJm1nVMXg/j6HyuKl+gBOBOpx7g7vOGO+5ldV9gwfFgv54ZlGwzqtJRTATc3y4rT6bNpdkcyxeKBzlC7aYF7tWNLnVsGFiKSa1tFOztIEFMANDEY/9jp82RztK11ixyXsWtwHq30ZoFO6WqEipuqVOdOTJ/mnV/6e4SE2JHTLDXYgSDHGHGnYIjeVI5UsCdnNczXYj9Z3KEmAi4P2MNmsX6hotC2MERE4C7nBfG555x1z7o/CAmjCuU/kbFhPd0AdlrFnH5sOccYR0iHrzOjigKDWLv/ZLZHOpUe1SJayce5AlFt/m65fOGc9DvU8UtHAQobiEaJwXzdXRn+soRCnXKkeOxbVrzhhGPOyuwOBfWrYyHgPviuoUWAsA91y0xFZ6igdRr162mP1HBsUNRKBcpAfdjA/f5ujUvFOizJBOKfXMo4O6Y4HvPPoJWhnNkOa7iUusWqvKVIzhkEBOo8lXc0hhnOzbmvZjrISaTa+cIMekvNdpHHj3stvvIZDJVPGDYQHMnTxCnUzEl/ej1fGWOkJeS3vwsJrL+e+6YKSYA91feR3CK+Pm9vYQOP123qpDi8ro3yZu9/WZv/x9xb2/++C9+N/Ncu22yasngkF9gzkJiprkzE8uh2gd7z6xK4RyKkWZ6fZAx4DZIBoDwO4ombfqw6bTloQ3wAZTcW1mq5VbVuepi2CfaXWVboV2lf7xBU3mZm7JNcWCuQk33DnVufpYCBOCqFviWeiYAmQrbogsZLNfn43+XUj1gkS5s2/3NggQHQDrPohVP7ZOuGebZVWxtrMfWxrt4/epV/OpXv4pf/vKXosbzYjGl2869/8//9a1eh0enbUxqh63fV11j3h+Qw2gCBYRS7OaeedbcBREJ3C0UQRRXAaUEUGxAOfpgerrp37bvW9KMch1L2q5SPTNT+5cTD+5vCZeVBzz/XYUFKfkno4J4UEwp2z4U6+vAZz0Fb8AlSmZgWqDUn48YivoudoVjwpe95N2VrzEI4sHvIB6A8Rr94OcBonUf909hG1zIdozr5/MX1dzsjpxlz73BhQB3/TWm0eukI4Ft19SB7vekIk88qnBlyr3zhAOafk/O489ZJv73GhdgJyI/ZFNXfD0VSlxAqHEJuywY+HIXaxyCz4aOALPuVeixjsGSnpfdo3N19sWGWbZzRMXEAjwuCpEH0obI+6ERDsT/rvzM+zm1YB25oq5/xqOKUMUO4GBa2gstZX4WEr7jOmAnUHjjmajn8c6/Ooh7UOWfJVX+aGwNL56HpSZujyJuj3ju3TGj21c2snXYkn9AWu6UOB10a7oZdBgOPw5i6+0ogftYh+CiMwPWDdy5B592d6sTSEesrSzScX/o333/gemNWBLdudWPr1/h496P/bOzODg7i8sC7jM8nT0fDv2/LbrlYd5jHqlzkfl7cGTQLuD+ZCmePekJuG9v9GJnfSl6yxyAzyROx4GL+wO9nkPw2aRmjRP05KneiuM+bvP/6d5A96Yzuos2wLsmrqHK5/xuUeVhWdSZczQkJuwX2eLBVi9nqPkT0C65AzFr7eNetFwsjJ6jxg9wfzuMzbcjA3dYEAhvSUjKXuHE5PRkPjO9cH7zbLJO9P5bnjvFWsDd8djeaQTa8UQGuEPNJiaacUcXZYkDsGMiDZTUeSnA62Sh0FHjS6GOO/G4uuy0Mfm445igL+DO1ZlU0IkH4a+Y0B2vw3yp8BuUFJ/AMWEOmQ4cHTVsBonJk0eecX/6dEmUU14UQaWn13V+3BkxC54D2hRTMiZafzVelDkCmyNpuSiA676tRVyd47wwjPeby9EbOUcE3CVKOAfuFxcuny5+af644pH/BL26LKKYsaXr3sx6AiRfvxrG8YULKWcXVuXW/C4FCFgpg3mOFOD1tuccUXEIbYr0VQeUPLjbi7XHrHVLsb3ei+31pZh1LnIMg33ZAKGA+wkd99yMKx5qLmRMqkjEc4I6Pgwb1MKJxwFUeYTQmHHvXiseByfnbY4grkc8buFHL0tJr1sVE3JEuZgTAYy6VI5wnbVukSNb70YCkd2MiVgBsll0d5c8ycpiGxLdqsqRtq3vrjE5Ih/3XLcM3Idx/35H+UGeTIsqj5vILecIwF05UlT5BYUyYu+RslDHHaB4eNy0OXJ27JjsfcAy8SxtLBnb5GPOBPIN3Oflh5xOSeBuTZDiEKAfQI5gnVg5UuJ0b74etjnCHi3c3nGO8KLrbP+2+T6iZ6pyJNct7nkJBj555Jj0Ae6sW++GpsqL8XTRzn6zXgF2cTSZ77aJO38iR9RxTxs1WDC834k67kPtJdfNpeJxPJm06xYFU+LB2l37iIqNYqfOc0TAXSK7yUrZtvYVe8mj+73Y2XBMaJy1ozELwF3rloD7p+uW8ECu8/MhmXmO8N0VkzdQ/t8YuIsqf7O3K09u9vabvX1xb29e/elvhNbrYK41KAFsWYXZ1soHdzpyh6fYuHUEIKDa0qlDRIvfgwAVAETAV+AVv0zTjUv5moO8gcx10o89L+sOOcA9xXS1cE2zo+gKJ9032a2NLxK0mUIrMbxUpAewAWzUoVu2TzcgkU7pF7ftby2htASbVXsuKjefWRZgF7axA8heXBkAsQlxLbeXTaW3rRlK3DmPzfx4dlzpXALm6LjvbG7E+631eLa2pm77999/3y6iZi7g9XsZ//h2K/6/t1txdIJ/sGeSXQxxoQQRQNmUZbcKwMQYAMUM4nF3ZUmdeWJCwQKgys/x8xWT6iZXXFm7FQ8prxvEsoBjlwewk4p5Ht2Zgy+gWPQ9jSKkfZssxlItXV3UBfVxPouEA7GAUcd9ohgRD+4plHiKAOmiNxe2S5p6WdvVyAC3zZRvRi+Yx7Ydn2ISxTawrZ474H7ODLAN3vmzpa2dX+k5gaINcL+vIlLYmgy1WcBrqviX4n8JM1pkzhujZtgBm2Gvbl78Tq4XMEqOtHPjU4sKFh2/WAos1hWTKkCwydoFgJEGH0xcDKvOv4tlPIvK0/GFPpPEBpUjLg7wM3wO/pRw4DLAnY77RPf/YXrA8/ypAMRObqlobeSAeq6XQ06N09QIR3X1KWSYFeIc0fN37cKbuvMZE32+LHh4PGFOpecdiQcv7sf98nH/1V7c+vXHmK0eaXZ372BsBeiOFdhvjToG7nQTu0CQmZnhKj6k+rRmfQ1a3gOu1q0A/eKZgeLhx2UdttRxV8dnHE3Pc8gcNjn80jGFNv8JQARRSMwsD8I57iPgTsf9PvO1Vu0FuH/12sAdqyvEt9A6aK5NHeawtXKLa8qDXFFna+61wPW1O/90YACJUJrXnvTj2eNBNFPEkfB77voALFVjRBx9aDs8cacL4J7vIiowL4MSixkZA2GdVfPzER/f20d4etmLb78dxXffjmI8SXG6s8n/z96bPseVJUe+5+aeiYUkWCQBAmQtJKtarWkz2esZqVstqTXqnpH0JP33bxvJxqZJ7CT2JTOxZT77uUfcTLBYI31vQJZiNQkgb964cc7xCA/32t96odcoiwO8trnnMjA2cI+OskAJ7xDD/fi4Z+cYMEc86I4CEnc2B+UGcboA7vbQBri7u8tB+B5AFEKci0fNSnI8AIoS+tquyv5+JdD+3dc9qcqfjMfljFYYQmh3PPv2SgeYCFAHiErKf64jrNkSdWMOOTvuNxyAiUmnHHxqlv1txAQB7lFMCQYEOUI8OATf1cAd6rdjQlRyBldgGOXvrxwTOmrEg9eL5z3FY3WtXY5OR8oRco4cadAVVY40SotuomIyFaFEQoQBSjwP7xzBqouuGMCdeJAnNwD3zX7ZB7jzbA2GAu7EQ8A9QCJU+R/lSMYk7BR5U9wHEpTQTSYmjdJSjrz5pl8ursfKETRgJE53Z5cD4gGwzJjkGIZqK5/liDrg0h0o5cmjdnn5vFMWu+2yt9Mse9uNMmlciwGBY4Hmmem4Dx0PgHv0dyMeBoZS6o7SBAwI8tV6BqWMAXObrCcNxeP7HwDuE61bJ2ejEO2zKj7xWIA5IIp+rFsOTS0qBmDnugTc8VVnnKDM1i0KW8REHfdYtxA15JuQBmDNIi5x5PA9y/b7vXXLHdJ54E48EF5be9FVPFZWGooHav8pTseZh3WLmBgUOk+sKl8vMS6mxLqlGXd13Kvy8nlXeTK6IB7NcnRY1NklJo3WnYpOXBfx4HVdA3eo35kjoZ6udcs5AnAnR+iEEw9yZKHfUSHl7buB8oMXRaGc284cEXCP5IhU0e9MoTcKLNDF6Z6rKLtVytpz50m31VI8iEvVhvJv4G5fc69XrFsA93933WKErzfLEbRJ2Eugyn8HcP+mVxj1YN26BLiHK0W/hzvHtOBc8B9Zt2BmeOSKvbmlNevZSkf5sb/TlA5TDdxlvYiq/CwmmSOuf1B8glkR55W5mMDaISZ8n9YtxOkobn0PcG887O21gO7D3v6wt9/f26tf/tXvfZSp52SZx5uoQs3hm8O0O+hBBIyDT3bx3FG1oriAVMwz6xwW1VYLVs15J+cKpc7ajObt2XbPRuF/yTvaJz0VoFwRBFyikOsZ5qBjx1yu/87sAANt7NlstcXvM5BqC7QDpgDlKVhmUGf7sxRQkUDftQsMnln3zmHxOBcqeIleGB3IFPCj+y4tgKurcvRxpxx/3C3ra6vlF7/4Rfn+++8LlnDMt0sU7va2jK+uyu7Ho7L76bAMsbwJ1gJATLZZDVgQBps19ajegS28BojlWtRFDqX5BIN5kMnRhZyZVPwjJjkykD8rkTap9Nr2LkXjuOY8FVmQjmdmWtqozof4WNIHswub9HmepfQ8B7gTD8Abc+90WPnKTrrV/0Mrga6yBOE8a80zJbcAWdEBWiel03QHnDiZRRIU76B630BFx60g2BB0unM341lLAJp2cDzE2SX2CITj7K7+JFTS3YF2p2o2PG3bOd+3VKbPrjXfP7+JztPY5+PBf8+Pp6TIT8aDe4pNH9fi05if3XSE4G1Se4H4cE/kDCCauwG1WAU3k5oRkDmijvcl8+m3dTzMbpl50kuEjvt2bRG8FE20SrhbN8Sj33HBxmyUELgMEUTdX2z+KDLFaIIP3FVtL8dHS2eJR78+Lo/+yuJ0eO8enAxrWmS7A7ii62PgLrorcCcPpar+h0J9dOL3pSpfSZxuY81zlnTcAYnHR/i4A0rccQeQAK50AD71vHudPDEaosDGs5J2XitPp2V9o5SVp6ab8lLH/dteebVu4H42gio/KVMOXIzDcABewEPZQnsprhenbaWfmEMsbZOiqnweuF6utsr6C8Z0UP6mU2LKKcAdqrx+X4X3blXOLiodvHINqChOmdcoQa/0w+Y9+v1pWX1Z9Dr6ZJXpyW2r/Oz7gV6X46vy6WRUzi+v9Pu5RsA+InM9Oj4AR2KS8ZALXVXbOHEIhlpNt3V7B/qwY/JkGR/3ftn+0NeMOzHhQC/noYaLLppxDxqwPkwU0mpOcOpuaBTB8cBHGBo78djfrRQPXvi4M1NNTDTzeoduCjGhe2VQksC9PnBnPPiLUBgHuDO/ewNV/kWrvMSe7SMd97ZGLRK4657Es3VGUeiCXMnGaMzqyu7EMYltWO/z9KljQlEBP3qE3Vaf92Q/trbWLgcno/IJ4B76CQAovpc8EZtDlPC5mOT8ea3BFsB9p5IeBICEmMyAe1f5QUwE3KF2Q5UPITQB9+zihthsfc8yJijEL00VD+IikAhVvrQiJv1yeeVCyujqRvGQfgLsmsWpxN24fwkWf5QjUUgTcNf8LsC9WV6+sCPG/jbApF0mlYE7ll1ZHB+OiAcAfo43APvIhyKplaWuI/Fg/CBzBBYPOXJ2bOBOjlRNfNxH5fjM8+ekCYCMNYtCRMZDDerIEz3nyfKIYlTmCClKPDbWShS3AO5VaS8MFReujZ+/yhl3fNxrPvHMQadet+Y77qyHG6V0uo6HqPKr3fLmW4vTed0aa9yEmBi4o2nh+5D3cD5H8jOnVRvA3TPuleKxvtoq6rhvt8vRQeMecHcDabZuQZX3upXPb+QIawo3MOKOWCkxoeOOrR2vxX5HMXn3pl/nyGh8E3k9VX7wYr5f+fnvrFt03FmzAO+4IxCTbrNVtgHum/3S6FwpHjxbUmOHXh8jV1KVz/su68I5GD+XIzznxINRjLNTr1uX58163UJckXhcXF05R+4omDomaI1kPOJRirOP9xY9E2g6ofkROcK5jHg8e0IhpaO9ZL7jrjWQohBUeYoQUTgNUBFEhRC+y3Ur3gcHAcY7eH4zJu8QcPx+UJaW8XH/8t5OTJoPe/vD3u5ZDH/9ke3t1d//4z/d47DZZsqdNP1DHMBlc1OKOr7Qp/lCSAlQkRZPstYKsTF7N9tvmu+zZZu79gAGzYu3m+VKStWAcVuU8ZJgVp8ucYm/My0+54G1gVUIfzAT69l6idyNbuqOJIf8BJQuSvh9maGGLg9oxycbUC9GQMfq3qkcnhRtgRJAKVZzErtzpxFAI5E4FQK6AYKiSxX+1XSQJUR2MSoXR3vl4nCvrL14Xn7+85+XN2/elF6vpxcgeDweyxbu7PyinF9clBv8nKOjSpEB6rNE32KTSqE0gKu78K1a0Z3PkPZ+UiuHxgYYDsCVtnby2o6xhZzf5x4oHkF/Jh787ELfBxx+ljlw+29T5Y6DfcQngT4dXOLBdWouW3aB/r2eDXexiM4znVm8wPGRJyYASTrQUKipmRNug00DTcA1QDEp8nwuOtzEhP9+tNi1F3rMN2ehRZSjoYsD3CM6x8Q0v6zo7tn81GNIOj7vnV+mopsdcC9HQhhOlO5+W1Rz2/fducOvIhi/2zHJggb3d6bGn/R5z+8TF+41FoCzmNzq3hAPPq+dCOyxLiZAIAoObI6HCxseMcGqEbtAq8VzbdJwmHMBwI6OmFDs+nQ+VkGFeMDccKHMMcnrz5ESdAfID+4pn+/k8krv+WihqxzR54+YWPfAVpHKkdGNOl/EhLjmV2or8L9dQJmUJ395XFb+GuB+VvaPR3rJmxtHhXYp/eVSBst0eAyw9NtSlS5okDrkB0t4/1OlLpx83FenZWN1Wk6OujoEHx+3pPzNa+a1besxgDuHnKRfY/tXyX7AHTFTmXz4XqHj/rqUJ1/Zjgj7m+WldnnzXU+q8ufDUTkbjlwAEyhpSKyKOUu6iU0Arzx3Z2MkpvrPOtd0YDb3DEywInq5SlcSmrzV2Gvg3uaiDTwvLqtycckzFFoUaoUxb+K1DK5uhdc3ndFb5tStzPxinbndUj7ugtKa5U/eDcqffD/QbOX+yaicXVwrHtzjHjTN5SLgzgFYoLdWCZxx5jMeAPetXWJiRXoAyZMl1NJ9AMbHXWrs/SsJXPGrBNzDDs5jCundbf/uaQVN3F1EsV6hF7+yYquo8h8qAd633/UUE2b5z4bMio7K3S3uARR1sR9D1M2x4PniK2MiK6p0d4hGNs8Vh2BIK8RjfbUqh/t2LLg4Mw1YjgUh400RwTGh9yGIAAAgAElEQVQJ4B55woB2RTWdmFv/koFUxQWrJmICGN/fdUzoXCZw/6gcGZbbm4liQnpljmCfmE4QinvWY4PWnDGBKk9MDo6YeZ0qT27GbXfcd7tSmSYmiNPJ4gytlLSDGyctfloq2eTlnnE/R5aWEatynggkfkAjolmgMhMXgDt5gsUkOUJM5FiwOJV+AoU6ihIaw8tOfsYk4gFA2tz168ljcgTWUVPxIE+YcU/gnjkCcCceo7H1a3QSkmeYwSLxYPREdVP00xrYMfrFCAfxOD+plB+8SuNOa9bB6VjxoHTc6TlH+kuR63kmzZhErue6xftuK0ecxxtQ2lenypHd6LjnugVA5NcArtIOLnNExGa0Y5QjAKywmo11i89APCgsYNdFTNbXuuXNm56AO/E4H47VvCEeYoUxvgBTqEU31gUVs9XCZz2frWB4fDp0PCg8kiO8RhcdxePoU6sG7hQ86jPRZUMxERkshc84MhETviljEjnCs8VnefqceDgmnAUBiTgWkB/kyRChZGICe/SRY9Lh2QpqeVhleHvK9Tf2EQH3vUpxefEV6xaNDDruZm/hgkFMKJxmTGo7uMu5HNE+4o1LGZKsIVg/UOXDsQBxOuJxwYz7dz29AO7E42J8pXiQJ8zFkyMLA1ijXrtyHFH9F3KEdT5y5O7G8WDdandYs0p5tmJXj/3tXvGMuwun3kgQFK3KxUVVLqK4pZh4Lq1UxIU1KxkXsZdoH3npNZN4EBeU8QXcl6qHvf1hb3/Y239ib6/+AeAe9ikCRdfMkHtmPa2sUlyMA7tmbLGjKjN/dgAAh3q+DyDsWWd3IXVmDqsyg5iJgEUCRW+O7vjlrLZtyDyHbn/u2yisWAyrCx2/03SHO7zNbel1K+DO9QESslOa1l1cjT2+7WUOsAYIJIW4FgZDUImZ6V7LXtjXno9O4K5u/cW17pVBTicUvuMgF/YaAEyu6YID4MFeOTvcLU8eLZdXr16V9fX18ujRI71ubm7K6elpOT8/D6Xd8CyPAkWKp83szmaCb9xHPi/AneuBXm1aPaDPf0dMpMwdIC5txsQGiJhkIUUWYQGWpegOOEVhnM85iPeIEYOcZFKRQAJxKL5baZ735LPzvjkvrnNNiBsmCKObzrVybRlD/ttiZWZz8L2ahQ9NBVmwXU8EWlNr4Egq5IB+hBTbUkqnq8Y15vw38QWM8j78Q2oFAGx5r3rKbK6UlWCef8/uNMA9YyIhqlA+T70EaTUMDNyTSp4jC/Js1wgGTgruenONtrELAH97p401gXvOpXHvyBEKazzDxITRBN034mQFPt1L4sFLtNe456lFQe5wfQmwkz3AfWYjz2eH+8XvpZjncRT/Po8dRD6E/gH5xFx6AnwKRsQEyr6LZW0VL3Le3Mr1Zmr4uu5KN0TqLBzoe+MCT43jFbfHvzoqj//qqExfnuqw9fFkqDYMh1k67ouP/BKFOZ4BdUADlNCJUWoFDfXjgQ/AHNA5/PJyxx1VeTrutlHTjDvPMKry2MGdwHaI65MYDyDR3TdZMEUXiB8CXN0D7psIhAVwX+8ItNPdVREF4I4dkdTxDdwT8MozODqxMb2g4hlnIijWAiV7UwGS9Rd8xnbZlx1RvzRDCK0RwJ2fvwQkXjR0qM8CZw2qA7jrFDsH3AHtBu4+bJW7VvnZu76AIsCdjvvpxXWtUj+AOfDIVnLCbHEQrbt+0TXXwZHnC+VvDsAA9wXiUcrjpUqFlN1Nq8qr4963OB1hlR3cyazjHuST2TiS5aUN3EP8L23tBNw36VRX5e1cx70G7hPcAzzjDnWfuCgecRBNoOiCjWc8+Sfisr03LR92PbevmKyWcrhHIaV/H7jzwWWdSjHFoIRY34sJuEViDSGWJVBSlZWv8IhP4E5MqrIm4N4vqy/aisfH46H0E9IKL3OEfMmcrGecWTM/A+7HgITdqnxK4E7HfRTAfQfgTscdyy4XM1mKMkfouCsekSM8BGKKBCiRJiEd9+WZ1aCA+2YA92978ndWx33kjvvdxH7TSwHcB73IkQDuCRQzJqk0z+QDOUJMHj9yjhi495Uj04oZd8ZJwmqwckEPSjPrQ4rd1YVAddwjJqxVty6WvlifltV1KyILuJ82lB8/e9svpXmndevwdFznCD7uxGRh2WtTvXdlgSu0HFR3jPvlHPH381yxbjlHrCovplCI0/EjAu6wIE5mNn86f6XI6efr1qToM1DcqoH7JmskHXcDd9at81EAdxwLGrFuCbgHXX4euIcWCW+V69bHAO5HqMrjkLBayugc4N4vRx87M1ZKy8Bdz9aFc0Qd92RAzhdnUzI9cmSJjvt6kZAjzBrWLXXc39lqUPsIPu4B3HkmFY9H/uzEQ2yO3Efic6hwGmsKVPlct1488z7SCeDOnHujexV2nDdJxBJDiHUrO+5et2bF8SymZI70ejOrQQH3TUYfGlq3eEGVF3C/utKaRZ4MsBqEKTRXOL0H3GPd4iTCbZvcVsqPzV2PfRCPZyuV4rG/2S9X13PAPeQSBNwvK+0nGQ/W93ov0YIYLC4VhqtCx511i/tKTHgB3IkJwP1hb5/lyMPe/rC3e93y3l797e//YcqBExCUXWrAmqra4bnpjqdp2D6YNwXI1D29nVhcirl2AYvbUOa0AB0dOv4NgEa3j844h3bTugHIBhD8vovRjX7ewN1e1XTs0gqLn+P30C2k0833M+8OaMhuvubUe1ClPSvLRpK/I6m88p8WI2Dmmc09oFgBMOJ9VhY6Bcs4C+gZqLjY0BBo5LPw93XX1AhR1wz936MDtsS4u70uRx93RZdnU8f6DcD+4sWLsrq6qm773t5eOTo+LovLj8ri0uPS63Vrv/Hs7so6LUBidiL5nMSEaxNrIbzWBUpbLSneA4zMePD1ZaGCe2Y7Ptv3EQ/+zZoELcWC+8H3URAhLvw+7jmANMXQ7FGO0nnlefCh76GF10LjgO5wKKFTyAHQ8b0c5ImpZpuZj4+uOn+vro2A6o0E8ogJsdWoRNjepcgedG4+ByfnfLaSTwo92yMZmto0hTcKRvy3ATLK6QbGgEg6v8x+c0+y0KEcCTs6FzVsH8e/JwPEbAEKWR4xoaMN8EWDwWMWxcUcORHM7NlSo+Hy2p+DWCd4pTDG54YJwL/pfsBUGLTre34+vKkBNfdcs/cLHYs5Dv0MpI4F+WohQxdMeB8+M/Hg+yRi18Ln3feSl2tI1g3gHvEnM+fEhIMfMYGpQX7w+yngEBPuU7JvVMcLFC7dgXieMyZmx/s9XTxoWvhQInvYNjkmC39xWBb/8rBM1k7K4cmoHBwPFQPOPACRx4+q8vhxiNNlKSwKAAn0dD4K/PMRW7NdezwLXK1NpSrPYQvg3lzwbCKWXeoe0RU9m8pHmA5pzXBMNbZkeuTYBMAdsaLsuIeCLmr+Eqdb64gCDO2U4hyzk7zPo8VSHi9ClZ/RsrOQIZZuzOzrOUFb4byU97vT8mFvogOwgDt2cAFKmtHdxWvbp00OwBarEp05ZXkzR4LqrsOjOoxQ5W3js7o+FXAH7E5vW+X7t/3yw9u+qPLE5Ozyyl0din5LjgfiaRa5C95Q3Di6T/XgDcBdM5Z0rhgVcDweL1mcDvXv68mdVeX7Vyp6qRgmqvxUB+H6HbKyoT8t9pXzABwWE7jTncWKSFR5xOlee8YdyunpOJS/w8c9Y5I0eX2EfLZi7lWgpHLxaWtvWt7v2gUjYwJw398alPPsuDOGoYH/AO50rs7DajDo2NaHoSgUXVG1+t1x/+pZKasbFqBCz2B/J8Xp+mV1teUcORnKsYBfx2d//JiXqfL1HYvbE7jQ0waRIwncERITSAzgTkxkB0c8sOxqz4rssoM7nZbrq5xvDQ/0KMR5HZ696RJAOryd8QsnJo1pyzH52jPuAu43N6LJa19SjtixoI7JvXjQODCLingwEvJ+xzF5Qof/RSmL3aZyZG+zr46lxAJR/g7NheHQ3URYHbMcmQl91TGRApct0VDMJiZXI+fI2UlD+UGeVI07xQSqvMKLaOqgKo8e+eV4mMueBY/P1y1uGznCHHIC95er08gRz7ijYK51y0mighg5QkElBQ5RLXcY5nIkwsJ7zAP3VP6GzUE8mHEnHoyUUOTld/HZ8XFn3aJw+nlMvAf5/fIM8+nQ8QC4v3zudWt8jhNGvxx9CuDO5wirQVHloZhfYEU5E0RKwchkPOnPWLeWmXFHnG7VBbr9bWwqO4oHnWrGSQ5PAO4+7xAT8oMXYPnfW7d4VC7QMwgWxAsEI9emFqd7b4s+7OBkY9m1nSHXK+B+NtX6dW/dmitWz69b94D7qQuOqMoTD/IExgjuC6LKI2JJA6DnvUROKznO81mOkE9cDzHhv9/vTLSXtNtet549qQTaWbcSuFMIzgXi6tr7iDRGsoORxeyfWLeUI+s+I7JmuXDqHKGI97C3x5jqw97+sLd/trdXv/rtfxfzPLuPgG8O8QAjKNwcvDhIp3AUs+O2gHInFCp00oABGxz+ResOSjS/l44r4O54aG9mDqfu6lYSAAMAsJAJoF4ZuGPVRn8LEMjvzBlhgGr6fSOm9el0LBBpUAXYmAlxyWe605Jw3v7pWCCAawekis680K6pyHwOAD50a0DAs+WuPKxN9Tc404x7yyrkw/DnVheh1gjwDLHA2q27xANm5sudhOk+7m6XKwyTARjttjrvGxsbAu67u7vl8OiofPV8rTx9vlYWFgaKCfdenfQr06sTfOd4QoJUaQ3c0fU0o4GYqFgSwmoUYuS3fjcpjwddxYQLp0vtuXKjWd6TePASwBzfaB1WTPpoAxiYqxgQVm18L/eKa4Hujjq5ikFSfG9qfp242Pcb3u20fDy7Kh/Pxrq/fF8vxA6JCbsLXWLuOwJrxATg+mypq4IOIDGZG/b/dmcbtoFAdACCrPyaWXAnxX8/E8ilhA7A3VQ0fp4H4pridF8tdQsvilW2OGSe3V1niSRewWSYAXd1uUP8Le0R1UEjJsx+hy+8iiWyOjM4Jyb8rMTwBp1yduVnUIJwEROujXvM8+Qizo3mxokH13c2vFZMNJISjJaveH6Xevpexg94z9QNYIRFgnBtYoJQnotqH08tzJcz8IBk4kEu5mgGhRueFzoTxJw8geWQyvsG/XTDpsoR2BE1so3CURb9uF6xQ6JwwrXze8jRjEmK0/EMKibL3dL/L4el96uDcrd6Wo4RFTod+vrwUO5U5eljXlByXTybTW+nhc/skogRwJ0DFzPuHLawHzsLO7iTw1ZpICjEqzkRAOAwiLAYwATgrvnTPFmH4JqPYbOveeBON1E+7oN2efOqXzZWOyHyZODOl8DVkg/BiKJ9/qUDsDoqAAXb6CE094fdu/JhN4D78zngvjmwZRe07M5NzAmk8ndlH/dgLagDl3TmOWowB7pBn/lK7K6m5eiwKrsIet20yru3fc2KoipPTM6HV7Iv5NM8WnI8mFc3rXU2YJvdWYp0eVatxZF26bg7Jsy4yw7ufa/cTO4cj/6VWTAUyLCDA7hfxAFYNomzEQnXIGanYbrlSTnllgNKsHJ687pf3rzqlR6q8mMD9/wxFJ2JCa8vfVmQzu8kK8Rmo2zuTcofdhgVC+D+nI67O1fn56bKE5f0DFfHPUTd6N6KScIeExRz8zhmdGY67l89t/3Y4tJUAlJ721V5/qyreKy+aEmcjpiQb8QEWizxIE8E3BG3nLs3KoLXllr+pAB3coR5ZDQgiMntqC1A8nG7WxqDsT4HwF3jOuzn+DqfTQvxnBAPzd0Z3Nr5736O3APuaBww4z5pKR7EBVV5ilsj5lMilALuSwYnn3+ZbcReMms8ANz/sDsp73fuymM6/M9nwH1/c6COJQUuWQ1GcUvA/byU4SXe5pEnFFLkpwU4mpg+r24s+94sRxAdI0eYcc8ckar8ybCcno+YSJElGs4LxOPJI4aJfrxu2Z7v3lIqgT1iwvkt163aDu6yOEcAirpMg1wVHLEaBNSl7lDG5LMc4X7+CLhvl/LyWVfrFnZwqMojTkdxXOea1mzdCmmae2ExO8W5qXWr2Sj7R1MBxcOzieLBC+BOjgDcVXAkR+i4N7x6pMiegXvkyNyoUp6TMiaPHjlHnq9GjuxUZdDrlLdvzOZIkdMhbI5Yt4jHyuOGxoOsWXJ/3ZqPCR8ygTtxQQSP4hbAnTWLuEw7V8oTikKpM4R9JTFh7yEeGmq8t27dz5Fuf44qD3DXjHtDxUZiAnBn3boQzcW3Hh0Iilusvz9OkhQJNKPQLLdGeb97V/6wMzFwf17K8ydV2dscqMAFcHcReFyLK8LmSKeVzBEeTI2fpnsRqwwF9qjUUkhhH+H8swtw30Zkr6c8odj7sLc/7O0Pe/uX9/bqz/7ydwLu7qzZk5n5XgBQCiJJlbpl6rIO1zcGQdDUWRs44PMCIAG0ACX6iu6uumTdlgHQbYCr2uPRlUcXAtyFS8E3CW/FXCu/m44eoMKWbm2BDbpxfI+Bqn3GWXhZgKSe3vM8OwAAsAWAmlFxvVjloUUHlokXkpx/tje9xeHS6gxwAbDKOWXuTx7SfRDNmXoEjRplemcfd+zgAOl8NZvN8vjx4/LkyZPS7XbtP9tsldLuldLq6r8lICZAbvsuFQnCDspdaqjLBrh5X9O2jvvDZ091cWKWHWj+jZjweRD5079lB3quEy11fASNNNpgET6Ji0UBIEUJrd7fqtkNdFrlzd4Kob+IiW30oLCjFm6VdZ49C9C5Q0VhKL3Xs2PHn4jy8Xl6rWZtV6f7yMZQqjK8genheXyJmDXDrzyLKhFlP8suvnCdsCyyUJGsC35PjnIQT6nYUxySV7znr9PizLRG2x7qGWw3Bb6szm9nBYoQqOlzz/l+qc4PKYg4pvzejIns+G6tIcCHmXWj/Zzm2AefgXhwPWldqOJWSPLb0q2t54Ic4TNYXNHihVLHxyGB7+vCzMBb+Eqz5lmgSoaEhPfiFOBOr08EypEehZgSuW0bRlvFkSMG7rrnmqM0r85dSjMy+N4UAjxTdx0WBgU9F4/IM4pE3Cp7xLfKwn85LAu/OiiTNdvBAUw4/PJCSGhlmQMwuT3ThHBfKT3sw66S+1BNy8ePngsHo2HhI1V5Ou7v++X4oKVOokAJHfeGRw84yHMAvhVQmwF3UQPFtImvoCE+/aqUDYnTGbRz4FqSj3u/rK91yulwVE4vx+Va3Huzb+kSLTNj2ZnRMfWLETYKJxCUx63L0FDH/cPOZAbcV+933BsBEhsdBMT8fF1KZbqU67E7brkO6KGONZw3SxCMMvHLV95MDg84bFXlDlX5N6acAtyPzph7vdK95fYsL1aKCVTNIEi7cOt3MyCBoRPxYN4e4S0UrOkiE48E7sQEtgbxAFzV7hpjF1IE3OdA4oz2HzFJWmizlA3mqUNVnpgwH45atlTl+1PFg7hk4QngnjHJTrRZIn6ResYvjge5sLU3UUyurk35p3vljnu/nJ81Ba4E3INvqxl3PgddUanKq+8dn9M0VOWQFkcXJqD/rtFxX0acDqDIjG23fP9mYOAeOcJaQExQlX+yXJWVRzDtHJH6fT7LEa0V1bQcAdx3Sjk4qMpG+EjfjjrKkY9bXcdjYKp8CsQB2skTgHtIRFrzQTqxP84R7i3CW+QJAl/2cW9JLVuq8hRSLm0Hl5eMFRw5AhMkpiGiw+xvISa8Mh5sv8QDoPgEi7DPOu4C7uR6DztD58gICjDOC5ef5UhofTgmsxwBsDKrT54YuFfl9KhR54jt4Ebl5HwUGg24NVRiADxedscyV675dUsMrahFsdYpR3a9/5AjrF27f+grJlCWHZNRnSM3NwbtPF/WrPd6rBzREWAWkxyVQDyMeMgOLtatWlX+SaNet+Z93DNHmLqL1Kj/wzbAXi/JD5ooHw+nisnR6UTxcMe9I6B49Kk9+xy4elTsG46HNUbmckRrY6xboTOUOYKP+9qraXlOx33bMRl0O4oJFHMB97NREXDnPSqcLIiJZ8Tv50g8z/ocs3XrnI671q2qvHg+LRvrRVR54sGrtK/8bNFxD1G34YVjwnN5L0dq9lOU72PdYqSCeJAn2MERE2bcyRH2krtyqxxhxj1zBHFQckQ2lkHrNwtjtm4RE3k4NBoqPmaO1B13qPLquPfL+HrqmCRwr6baP7Runc2dhCM/ND5mGkO9j7CfsIcQE9YLQDsx4XMQE4D7w97+sLfznI4f9vYf7e3Vn/z53+q05tnDnPM1oIUqm/ZeHK75O0Aw892ARQ7e/ASU8pXFrg7rdHA5fKdqNUAL6iyU5gQ5puu4/yFq9ehWYCeVjtUZbEb3XKBuplzPtSaASgEx/o73AZRw0KcbyO82vRvF5htf841p/QCAFMOrldflSx9WV21AqEGhadnuZPoga3E03gfAZGs1AOpsNtxd/VC1B8RcX5cPmx/K5ocPEqDLwzGq8ryeP39evv766/JidU2+lbwAzBYa80FQc5MAx4gJ94eYUFQgJnRBkwoNuHmyaNE8BMLo4PI5HZOq9NsG4fzvmTqyjwjJmjgdQXk0tUrg6l48TJ02C4IiiVXK9XcxTy1LOM00mxrOC+CeegBHeo5u9JkAydyvnMfX84gYXcy1AxATRLIbJZA2fnTR51Idd2jZ1ifgvYx841luevYwrfXQN6CYg5XeUzq5ixZPS/GhLBrwnKct4CxHZjFxPDx2IXZBq1HwgicmFAVSHwKldvKEe0k8Ti4swpeAX/7y8dxlnuSsm1kOt2V0c+scQuslimnZRSdHpPCO4KBYDL5/cglQrtK5dUw4wMtT/nYS2gUd3VNm0unop9c9P2vNCgC5Y8K/ISLHPZZLQIB0Ysf3ZY5QQID2b7FJfsbPW8bEYwBWIZZ9X8MWgQdn9o7KmKjPEY4WElKE/fHnR2X5V4eacbfX60jgYtIwrZxOGmJmohgGOHQBZNbNUIFPwHJaUJXHoxjgLju4dYB7r+wEcFdXtD8ulTo+drbAe1cd9wDurAt1p2GO5mjbn6p8teLf+/QJgGTqjvsiM+79soGq/Dlz4eNyg8igWdNl8fG0LD3GkmcmpJeCdHmuo74DKOH/zs6mZXOH10QgEdp/zrgzw5tdUXXcAzZzAB6eev6VhysP7Fp2AiXQiff8c9jBCZQA3EvZ3arUcf+B2cQ3gzK8DuA+vlI8UE9eXnAXbgGP6rmI6PmeYyqo+FJNy+hmas/oHVOhiYns4P7QLzvvBwLuiknvqr4xjDlwAB4i8pQn0uyOzhpl+tiosjfaoY7+0s4AW5vTsrdXFA/mdwXcz8fl7GJcA2QExBYfOSYp2qYnOkSq6g4coATgXkyV39yeqOP++Yw7Hfdkc8h2rVQSOwS0C7jzV7VmQkQsPlM9jz6ZGri/puNedPjd3Spl9aue5kXXXrTL0blzhPtGTJrtGXMA4D6LicUfaivDyJFbgDt2cDuOOfGQHdyooxxBRExiVenjHnZl5AgxAbgnSjBIdIc0v/TMNSrRY9NqzsCdSLYkFkhc0IohJmNGolQg80w4eQJwr626QpBO6vYARWkaOB4AaUAJMdGMey1O589x17hxV5RnK3JkdOkcwdrN9oNRckqMomJEFFQYD2xNy1oIH7LdkyMA9x/e9MsP3w1ka8Yej487+UFnn+t/QhFicVYc0L6fZ7IA17RKiAcnHHIEoMgerpi8LMoP8kQ+7v2x4pJsDuodxIO4iCE0B9x1/bMHof6ca6v+vViiEQ+pyiNO952p8sSDtWsCdWDqMQHisfi4FJxwc/5bOYL+gPXK9P4Wt20UqPLE4/jUOXJvxv1TZ5YjmnF3cylzhDrnj3IkaDw8ay44TsujJ4DEUp6vOR6MYiwA3L/rl3ff9hUPAXfGMGLdIh7sJT3s4O6tWw0/v1E4IxasW2eXU8WDPFl74ZigKp/rVmnN+bgzNdcwQ4jilo+FjonzL4QP430zR+i4Ew/tUcy4b1Eca9Q5MpneSgz58lLVMl0j2iLEBK2RtEXNwgH7GfFQn0AxodFUlQ/bE+0lAPd7M+5bfWk+qQAxCHG6UpXrsWOC2J73kHAKmc+R3EeiuM3IFesWz69islVUfGAfQVX+YW9/2Nt5YB/29h/v7dWf/sV/nZEUYyZFgLFhwMxhW93QmHOVZReK6kEfZ11Jant2JwHhnpn3wV5zVBWelu74GTC6EACopgNJp9HztvaRzxlBUfMB0AKJPoFxXTlrrE60/s7Xyyx3elQjzgW1OQXCACI5jy9avLzHZ134FGgDwCXw4d/p1PP+xtB0wD3bL/uz6MLy+VTGSOovu1Z038fj67Kzvamu+xh08NnXN998U/7sz/6svH33rrzf+Vje7+yXy2Esijp0eEEVQI7PnjQzri+V0iUCiG1WC19zd3gpOiCGBhDN+2aWou8r8ei2Xf3m/gPEiQn0a22sqCdHRy8ZB1wHv4/7rFnseEaSIUFMksHB78gOtKzEQlnd9H9GFzwTrU502MFp7n3Od5y42AqMZ8Y09aTFh1Or3sNjAnPskSDH8rMAeZ6/tESzCCPz7HTcUT3v6FnJGTAJ4Iki7xEF2AV1R5LatKrJkSPEJOzVuMbMEa7RMZkqFqK2Nyi2GNDmfdNcWfqkt8LiruV4EBeYAeQIP+O/Iyazf3cBwMJ/KqjFWEcyUOweABNhljcSOsQRgvsiIcepdC34eWkgdCzgyPsC5pNaz79RhIOqn88+BbvMseyiuohg1wnnUrJb/B38DuLKZ3FXbBoMGroRlcYGNEKjtchgOe/b41+flJXfHJfG+lk5OHWhC9A3D9wBip6hzbIXIDGYMWHVBm2YQ9fHj+5eCbhv+AVw307gHhRzidM1YBr58MshGNpn/S554JrLb4+9VwUfd/mRP5nWXr9Li+3y9rt+WcfH/cLA/RrWCFRiAXcfuNRxTwp+dGrm8G7hU/GiA7O1w4Eeun8lyr+AO6rymz0ftvQUkDsAACAASURBVBZsB1cDd0DiWRFV3g9//U/uxqkjZy0G/h8dd4ESddwNFAXcsfF505ePO/E4G5pqDDCB7v4l4K6rZm9QY9OMCWIyuo5u4jYWYaW8hqnwuFG2fwTcx1ZerqbqWBGTmY+7f2/yi+f6QAanrXngbhAk4P7tfeBOTLIjCZtj8YlBieIRBZZ7xZR44ogH/7ezOy1b29DFsRkkJqEqv9kTVV4zr+q4+6ERnTliIuCeMcmnLOLhrruLKe64F1XlE5QA3IkJwP0wciSBOx33HMP4HLgrQyImPACZI0cnvkcC7pEjt/i4M76wHcCdMQz0E2Q/NituIVz1H8mR5fBxp6O/m1T5amYHd4HmwPm4yLIrgCziYeQIncgUm1S9NsTcknWc8QC4bwFKtqdi5ZAjOKaQHwnc0bS4B9yxglPHPbHVnA0Rf5XFlIhJqz1VPChuCbhHx/1nbwaKCR13cuQYwCtbMAN3YkKhKr/8BEWOaM9235eY3EzJEQNF6qEZk22AOx33C6wGx6I0c/glFxO4o59QC36q4BhsvgSJcc5hjQG4y4+8E8U0qPIhTrey0tSaxdp1d2OgWQP3J2ENHOuWciRs6aLmEutWoxwcANyn5UTAHdV6i9OhYk7HnTVLzIEE7ncGiSqcaim7v255zYr7FTnijjtUeeLhmADcKaa8+3ZQ58jwGsV37lfM6v8IuMeTNLdusYcQkxq4b/u+sW5BlSceFFTouEs/oXPtdSuAO+vWzMd9tm7dK27xcRDt7cW6JeDumODjTrGRveQugPsFzjnhSABwXwC4L0Vxi3sTs+5ib9XGKN5H0HAhHuQJRWPWrGdPqxBw7EnjSSMYAu7O7euR40GeeA+ZzxE/Y7IYDddanmRm3ImJgLtYEAbu5MnyUuMn93bGx5JY4Rx52Nsf9vY4nf+R7O3Vf/7r35l1FwAjE6G2xgrgLNXtOdAkn3Ao9VPmPmcq0LYcS1Erg1wJ1l3dqaMNrRrac86jywIuhNPU0ZT3+ow+n37k8qW+cRdaHbw5kTIO/QloZBEXRQYrV0f/JRgFKUwHuGL2HXAm+7lQxwbM8B6otAO0eH9m4wE02YX3muTNL6nmFmqzQiud/uVequzflcvRuBzub5ej/Z1yHTPu89j9Zz/7WfnNb35T/tN/+kX5H//zf5V//Z//q5ycXQQd1pRmgLtjYlp2dmutem8qd+03Tkc2QF8WIBJI8yfd5lSLTyG19EvnYIBPJzFxPBwTHSGiaCGQDBMhYqIubK+l6+Ln6Lxmp57rZP5WYxhUdkWJzZi46wqw5t+IB11XiSD2XHTRfb2zMCDx4O9SHZ2f0fxeqOLynmgrzPvK8z38DPHks3KfiHnO5Ol5EmuiLXDpXSdApCz4PNfMe6RIHVev7VszYY6JC0wurqQmQdol5hy7qYHuhKfoG+9J7mVMNBKA8wF+5ip+Qb2P8RSNa0RMQnk2CygwNGQXF9ZuprH7/uWoB7F0ccw2ivx35kic1fSZskjCM0JMELdTjvSwaKwEojlBYhm3jBbFdCqqfSrl83szh/m95K1tAJ2PXLPZMP59YlDAJoiksM2fx2sMvq3f4NGYm/Lsr8/Ki9+eltar83JwcinhLQ5OHLha0XGnU5JeuOokIL4DcI9nmoOD5uInQZXfMfirgftRt2x/GJSjw1ataowaNF8G7lUA94QkUdcJkac6v6O7JDu49WlZWTENeHcHxfiOKMCI050MR+UEWyU67qEdl8Bdyt9xuspihN6mVpo2W0bUSbpwAPeXjbL+kgNTu+xtIvSEgNhYImISp4svMwc8424k6LVX4JY7z/oZgIFL4BCo2cT1AO47Bu4/ewtwXyjDqyvFBHE6FVMqA/dHKDSLKu+vjEeDA3B0SHkWBdzHBiQ73KMlx4R5WjzcicnN3a077l1U5U1npuhicaTP4hFdxSy6Gf/4+VzfmJoqf+v3+rgf4nRf9z3jPhwrLtUttnoeWUjgPm9nl7TTWpswR1wKcXanEkrvy5e8GuVwz6CE+y4BMdTY45SOSrbpzCFOJ4TuvVfd1yhyECuPFiBO50MwVFgdgPFxf9ZTPF6+wMd9qJhonIq1F+AuWnYprdBPMIW24bjUFFcXzHgdHRkoHh46Hq9fof7fUUywiPLM61DdZFsh5sxrdtzjiK8C0L0ySlD/KxVpyBFowLu7fJYp5F0Lb33TK+dj9FhGBu53lWymErjTiZx3Q1AhPZvKNWXbOhZ0jYnJkycA90ZZGDTLvnKkVybN69JiNKYnmoC+UGgnJqLKRwHLQmgRl89yhDVo7aVzRMB9pyqnJw0BEmICcCceiNNJOw3gjoAYozFz+gletwzcc2xRHXeNFc5yhD3h1SvHhXjsfBho3jqtBjNHYD5oNlwd94RcEQ9X82cJGsJmq4x3rNvZghwhL9dfIBbYKytPmvW6NbmZat1ivl8d9ycGVwbQUUSdj8lcjhwcuHNMB5n8IE8E3De7toMDuLNuNd24oeMu5sBZiNPF/NWX1q0sEiwD3Nen5fkL5yQxWeh1FJPvvx3UOSKqvDrokSOoynfn163IkRxfUeHZMTk7n1p3YHta1tYcj067JaV/4lJBle/h434zG1W6cJ5kP6dmOn2+bmlprgrjOi/JkfVSzs68jwwvmrWA412FBfGoXIyu6hyZB+4J5nO/jzqdChV10R2XDcYitrFX9Zr17KuG4rG/1RVwZx9pDcyO44v9Q+vW+VyORHVAa9dcjnj8xjnCupXAnWeLWJAjy0vVw94+lyMPe/vD3j6/t1d/9Xf/TcAdAMji4wU9/cy94CZgdUd1GjPOVk8XWMSyK9TlUbNGdMldWqyqLI4FdZiDumavAe/RDZe3ZxwM44wexTp3agEPmtGNDii/V6ryg7a6rnRMoQfnUcCg2e8vVfQrhLxMnQYUZacSWvCncwN3+aAP2gJcUPe5pqdLHYlhAVABVfwpkNaEcuz5cu7N0UXQ8KMDL1EpFL0HHd0nqaJj9XSwV84Pd8ut5Jvvf/3iF78ov/vd78r/8ctflv/7//n/yv/1//6PcnRyqnvNppDxSFqmPUWTzeC4AW6tZu9YAGB5f5TFuRao8RlHvLmhJPPvUvAPQMx9Ss9v7kEeSOsCauV76k61ATAvQCLxAGgSD/4tjwAAVPvMu/vPz/PMUMThlRR4PivUdZ4Vuru+JlRrUVm/LQudlmLC7DZq7pp7LvikupubMSGGaUOm7jpdwk5L9mdQvHkeiAmAcbFnsbwU8vMMtrvTp0OL9jGbpfGK8FPnOvn3OiYx456gWGBYOWLxRg5YxEW6AGInIIxoxXd7rMMmubOo3/mV3ofPnjnCWIMPKz4Mf54jFCCkqB9z7NxjgHTmCNegWCVjBLGabquOuZ7PEG1MJfe60z9y7sLAyBxJEUfocl8tdkRp54viFvlIfiSTAFo+QniMqWh0IMQDOXymRSD3kZjw82nBSDcerQBrOHi+0MwStAGuy9pvz8vL352XzuuL8un4shwcX1pzAwZMxwdgOix1VZ6D710cgrGIE00RwOY4fdyPjvt46gPwq2Ifd2Ysj5oGiXQTabNy0L5N4G7hq3nRs1yJ9HdxQoGuubLiufAnK1ODkp2iZ+Dta4vTHY9H5Xg0EnAHKPJW88BdCuLzlO8Au9mp5brwcUf4jsLA+joH4KbEvfY2fQjGrkvq350ZcD8Tc6BS0UJdET5PAncdHABPBuAcZtVxB5S8LAJxzHNO7lrl528Wyp+8XVCRkpicAtyVfwaUAu5z4kgAxMZdgBI8l1t+xlWIHCVImGo2k3g8edKQPR8HYMTpJCDWTaqmO1YcHJnt1aE0VqBZPAKYhIAYDcAU2SOGxOTTflXeIvL0ul+6/Wk5Ho0lvgVAJCbQhRO4p8ha3bnk138hJsSZmBi4NxSXwz1AYkf3XbZ2APe0g7vxgfyMrui8OB3jJCqmpPb0LCaoyiNOho87gATwsPasp3i8fNFRfhATCmQC7nQTyZFHiKTOgRJ8uMkTCqHEBKYLe9AtVHkzRQ4OZzlyc91RTPZQlU8/epS/owaUYlUAxp/MES1utrUDuKdg1f6ec6RZWsoRYnJ2NVaeYAenHAG4B1Ue4O7fM7e3RuddORIHBJThZTW35WLQy/VGWejPcmQKcCdP5oA7tHPiwRhGCjjWNHbFxBPjYsGwN7cjR+gcjx2Tk9NG+ZM3C+XnbxekKk88mKsmPyhW0XEXcF+eXX9FjujV0JpFTFRwvGVMDRDtF6w4cgTNBkAiMcFPm0KKOu7xVQP3M0fj8xyp8ybXrbtSXiDWCeW7N1u31p/3lCdPAO4j1q1xmVCsv3UReylZKdzzOfs0XcYXcuQQV4+tUs5OKsVj/WWjDM9dcDz6ZDtOYkJRSOtvAPezBO4pqjm3blnJxTnCC+BOjjx77lxn3cIOjph8/92gzpHL0Y1YWMSFUQpiYlV5f+U+osJ9rFva72/NMMmYCLi/MnDf3nRM1HHvRcc9fh8Moey4fzlH7q9brEG5brHe8VlGF406RwDu7CPnV1elunFxq6bKUxTKfWQ2RTaLSeQIz5f2kS2KlVVZf9ksz54ZuLNuIU7XXsRpZW79HTtH+CzaQ0wXqu0463UrdE/YytZeOiasM7luff+t9xFGRn5yb39ksK/n9WFvf9jbvePU4qB/DHt79fu//0cB97R+C52V6I5aTT0FpHKe1ermscyDdSRehG+nac+AKKxncj44O+4WwjJYstiZD+Z8AWqSngxg49/4crfR6vUcIrjYpM/LkxuROFmgufotde6FjooGPuhjnYUnu8FXO2a1bf1mEGnqr0XPABCArRQn43fTseQ6vC+gTJ5WYQBLq6zzxXV5NGC20HO9NzfX5fjjjuzgbr7QcX/37l359a9/XX7+8z8tm9vbZXNru1xc2uIqZ6Rz5vqeNRmUdXmjGyB6JfP722osP4c7l1Idj0JEqsXLYkve9tHlnfPOTmDONfShrneautdXUaiRQNvEKvbpNGAxsdnpCSp+0p6Jl8YTbu/c5ca2L7rPXGANIqGEiUZN4ccx0Wy+4ocd34ylwV7DwUUCiAgk3qSzQTgIBPsiY2If3ixIGTjbGq2ls5279TOavFTPgymS9nfRmNR99t/52ch58wTpDokpYxkPPhPPft5LilMUG7Lj7hly6yakIGA+TTz/xITuNF3xXsdiMhojSTG86GqnxgL3mnvIZ8ocoXhGjvBeOZ7As8v7ZjGFXNazgjWk7OzS5o3uuqn+mSOsBRmTHDWwmGBbuZI5IuZB2EAmrtWSG4W7ZM3wTCgmHRgvXkcyJrzP6m/PytrfnZb264vy8eiy7B9fKk80DpDA/dFcxz06vE1O1tGlVkxkpzUt+/tFdGZ0yF699gH47KinQ/DJUUuzu23Nilp9m4MNoOv8NIB7KpXVEl9ztldBDQSwcwAWcA/htceLHdE0X613y9HFsBxejGqqPJsPs9RLUOUBV0HNVlc3mmQp75Z5z4y7BKv2pmVjrSoba41S3bXK7mZX/uftgW3tJE4Xv0OWXUmVzwdNhakYK6hso5b7Qn9g0M5nOTgySDRwH+jABZ0ZP2TmdzNPAO4IVt0D7hy4eGUDlriQmox7jC1MRkw09/zaIEse1R8G5Xbijjs+7qmHPh4GcKfjo1Ftr4f1+bS2vXIBJDd3Do8cvOn2fPpYad4VuiZAkJgcX4x08qdzyKGZeBAX06P9BgnYnO31fIb+1+6eO9WIzjkmVTnYIx5d28HxbHEAhs5cFdGZMyY8n/klLQAdhK07IggXSuNffeVni/u8szcH3N8MBNw/Hl/qRQ6JpdR0PD4H7uSHO+4zH3fuFTE5PHJX9NOB4wEoAbjbDq5X54h93J2L6u6eVppxVzzi1vwoJgHuFhf9OQDvjC0IuFct5ci7b/qyHTu6GMmyK7vrjAcQE8BVxuR+jsQaHHujOu6Mk+xOpeLO+AJ7oHOkazs4Ou5dxOkcWwA7MRFV/l6OzMck5Mugi7fcFVXHfWzldwP3gYA7aIocOTzFDs4/B9X/R8AdrQRG5eh+h46Cc4Scg8rsrijAJ9etzBFYAuRIezDy56D4ifJ3xMRTGI7Jl3IkATcq7ALuXecIQHFjtaeY0HEnR4gJxZ2kymeOQGCbz5GMy+c5QjGIdYv1izWLHBmedRSPQzrug7E+R4U4nSUS7Fggcbov5Ej92Wbr1jKq8uulvHhur3XWLQP3Qfnh24H2EGJyOb6u160sbuHjnl/EgjwRLy9jEvsIoJU1i7gg6kdMutFxJ0+qzpX2EcTpUn7wMphbFB7/IzlCHJwjvl/kyOiy4Rz5tl9uy63iwaiS3BsmpQwWSll6ZKp8nSOxbiX5ZRaTSvubxjB2GaXzmvX8aUN7CDGRHZzGx2A8OUdYs71umbGYi2+KK3rd8t9bjDRy5CWOGc4RYkLHnZhAlf+pvZ21qwbuD3v7w97+R7i3V//0z/9iklRQWCXahBJ2UGwBCgIbMfedc80WD2uWVgt5EbpbppirawltMwTT0u+bZLUdmC3a3N1LZRzoxSw4tv7CgurRAEo9tl3+fXkIFHgJunNSpuXPHSJkK4vulHPN0K55AUpTJX5m6TUrBKRgmebZQ4gumQAJirNYwf2xTZa72NhtASxl/dZFeR9xMn8OwBAAtbaD29n6IlX+9evXha77mzdvyunZWTk9PRPYT7CeYwxZRADICEjDSytTFRUkPkeMWlZ3p+I8Gz1wV1ez10Pb3XFY5frSHs1AqaXii78sonZE5+xuWh4vuGtdt+FrdXAXBERBv3Yn3FZm7txxjU8Xba0G1fnw/FqxTk9uwF9qCpg54FY/FHgezPy9ZoNYeE1d7NBYkEBiVRVAELPqEqobm6Ehkbouvu8uGNCV5n9TMOCpYuaTzyaWRr+t+801poo5n4G42jWhVQNM3iPzJEcD+F6BW6nKU+ixkA45Qlys1+IcMfW+qODDdfF+ptsx+z2zzcs8SVomvxfxR/KEz0aO5IiH+icRE+Vu5AjFEuKRwJ1ngo4/nfKFTrMcXthxQW4NQYe3NaQLZ7kW6LrlcOB5du5vXUxKdsGtu94q9HSaEkfEq5wcQTASQOCiXbPOEb7X4xot/W7pYzTNuOAlhsf4Zk74rpTnf3NaVv/rSWm+Oiv7x8OydzSs1bahNSYoqany1kUKB4mZrRJdATrbu3ulbGKrMyxl4+sZcMfCBzu4zsJIXZ/SuBOtVcD9ZA64S/EnzypQy4OWH7RaippPVnzYevzE9Ea6l08edcv3bwfl9UbX83ynQ42pZGGJLhEHTuzgUnhLHaQEufKhiyNXeL1u70/Kzv60vGLG8gUU75a6PTubnkNuI7LXYY7TnajhWaV5UYvTee5SQDVP2eqQRTX7FtsqKxoLuB/ba13A/S0Hrn45H12VPQF3e6zzWRBN4xDMAbI+AEdM5CgShzm+t4E2AsrfW6VsbnpuG6D4ZKUhS6W99wD3O8VEwB1RwjItI4D7CdZIAdzDyivhe4MxifhMxIP9SjOWLyl8mpYNVZ548KLD6JiM6s+hZ+vxVM9XLYTGrdGcsvmfKhAqJi7Y7X6cSqCOdebVi6q8Xi3l0x5sjn45Cx93DvMS8gsf98tTx8TidKEvrllk/07Fg1ixzN5NyzM67rKDC1CyV5W1Z13F4+XztnPk2D7ufLHE82wRk6TK8/fkiOwOZ9bYdYf56KiUD5u2TiQevG6vO4rJp+1e5Ii9tsXOmE6VIzVw/2KOULzBfsprO8CdeBAXrPmgHLca7TomJxcj5Qhd0cQGFHbIEajmKbyVz7bTLx702I8A0tt707K1PylfPSrl1SoFS7M5yJFpZR93gHvGFcBOTGbidDG+oPzLLnLkiDQ9nB/kid+vKidnAdzfwOm/Uzw+zT1bMFmIB59nPkek6YY96nyOqGLseLBusfZkTMgPLPqwrvO6NVJ+kCcC7hETbkv9HAXKUvdS6nsxHz4xtZx4oO9AjgDeX63jtT0oT1eadY6kqjxFi8wRidNFcSvXLXJDzKG5HDlgDGMfMUhyxDEZncHm6JWDT23N6qtw2sIVAYaC44FgIPaJWfRygS1mqxtR4ApQTfdcwH3V8eC10G+Xn383KD9819MeQkwoCunswjhX5Mg8cPc+4gJd6CyWBmeQiYEr8WDtegFw/9od91y3GO2hAIEdnB3RplqvWLcE3D/LEZVPtZdYVJUcAbhnjsCwElX+sql4/PB2UG4mN8oRrb+Bn1l3yREYOVq3YsY980TrlthcXrc4h5AjvHod9pKqvFipFI/dzX4ZX02icDr252gYuCsmtTgd65avWzGBMcLni+Iszy8FYHIE4J4x+eGbfvn5235ZXKx+cm//HLg/7O0Pe/sf295e/cu//IvOGmnxVXcmp56N5QXFWp1R2YdZZZ3D9aAHnbllv3dReQ1MWGBS6RwQkfO8ojMz3x7+nYDc7JQBLNLHnXlkXhbX8gGG7wU4AKgtuDajarvj6QNsAkKugw5uWpPZi96dvAQ7eWBI4A4gUTeRGWjR1F3AkM1PVMZZ3gDsgDk+D/eNTUuFDKlmQ7NGcO9G16vOcbkrB3tb5WBv+4vAPcXp6LwfHx/rNb66Eh2OjnZ+pTWdfMHDU57PoFlzdbHbZdBtC5ALXHJf4sDCZ5Ka+fC6joftwSzalnPX3LeMCfcPEMzzkTGJPV2LvOfsG9ENndyLiYG7u9CyJoMqT2cZvYB4flotCgcGbVxDWoS5COO4w4ygYwyoq+MRIwR5Z0x7t/2dZrBhhExC7R7lfYms3airnV1i3oO48VnTX573l4WZrN/czeaZyZ9J+js/k1/uBPtKMiapeyChwojJBK/fKD7ksyqPevzX435IvC8EHKUBEXmiDtaEQoP1FogL10xMeL6y82YNBCPIz3OE++eOHQU09Bs8IgAovhi50JLK+B5jaOnAmNaGEuNDvPBmohxxQc5MmGQiJJ2f38X1E3NyLS0deRb5jBQJMkcS5CN2p/iqK5/PRfOeEKH9yqvy9Dcn5au/OSrV+lnZPx2VjydD3VseVHXcH091CFbnMFiyKEpzZzwq7k4M5wjGJgHu7zdLuRyFRdjrUs4PezoAnx7NgPsU4D4tBVslOguAEqWnxbjr2d6cF1bvIVrVT574oPL4cdApt6FidssP7wbl9eteOaQDdzyUAB9fhFEFiGW6HkEJNKa2bzzfJKCYQ0JFB18OwAncAe/VXdudkg99q0zLa/vGotyyg/OBS7a/UsBP1BaH6+yUBrpO4M6B6+DQwP3utiWQSKcEG6L9k5FGTYKtaqr846lm3LV++JZJ5Zur1yx8HJY5VN4EcCcmgFEB9ycNxWMf4D6dAXd7Lk81f8zBeXjumXlXymYdRYOSsCOcYkHkOVRiImroNsyLSvH4/t1AHdwDYnIyrDvF/N3ycgB3/T4/XFE/CX/iecLrZ8AdhW6A+64PwGen7rgDFCmYcHnMuCdwF8xOhojQdIwBBK0+0RzAnXgIuO8Sk6qsfWXgvva8XT6eDhWTBO7s5x4nmao7zBe/XsA9CNQZE/KDtzs6dI7gwFAD96tO2f8wB9wXDdxF/0a3I3Lkho57rfQ+G/lxgWsWkwTuCMbt7rq41Wy2FRNeJ4wTnQzL5VDce31BLScmUpWPmGQ8tCoHcM8VW0B6f6JiytPHRUBxqdc0m2OzX+6qazEgGl3YHP7xGrgPU1U+Vv/8hmDiZTuY6SbiwRzycOwcOTkBuDtHKAB+PBmVg/OZ1aCo8hSFlmY5IjbZ3LqlATTWLB7rAO6ARK5RMXlVnCMfBprL7yyMBdwzR9wVpSiU4DYWx9AkyHiQNlq3yrQ8f+4cYV0lRwTcN/qKx8pKS/nBupXnFEYvAImP0E8AuEdLn7VFcalB6GzdOjg2SBRwjxxxx71fDj52Zhoj6CdEx92q8hSSI0fqxT1yZH7dovEAVX4jgPuOY8KMOzH54dt+2T8ZKiYUmTMhMkdyxj1zJM1/2Uf09tgNBguAeJAndNzXo+NOjhCXZuda8QC4W8l9qvWKdcvAPUQVY+xC6f9ZjiRwJ0eYe66BOzny/aDc3t1q3ULEMXMEphM5wjrs3zdbt7LgqL0kHmsKmQLu+xPtPRQbBdwjRwTc0w4ulqV7wD1G0fTrvpQjsZdkcYtzC/HY3qnK99+SI/2yBHB/2Nvrc+bD3v6wt8/v7QLuHLw5jAOqOICm/3YCFf6OwzZLIt1SwA2AD1o6YKkWCwtavedWbQHGzzFHLfEy+XS7ontvLvvWC3J29brMLAPkJGyFCBpUXXfg+R1pD+UZcAOiH38ZpPAlqi2zo5UV8OnkZceU/UkgrdUQgAFQ8BlNLvP/z8Oxvi8KCHmtqboPMOJaTeu373te1d3tdTn9tFtOD3a+OOP+ww8/SJyOrvvW1pZeR6fnNUCy3Zjvm+npdCIck/TL1qz+oKOYAAwzJqk1wPWlLVu6AHim3TT3nKfnT3WMQ6FdBQnU5wNQpvAba6/Ux6Mza9DtApDFyz6PSW6oLoIgcAJgzZluzZALCNpdgHvNfScedKZ9MHBxiL8X5TMKB4pJiNTZP95FHqvCm42QIkv5nPAY5me3QrwpXr70qT4XwDbFFtFGUI5g8Tan2p6WhHzaFiMDjRJ2gRZSzJjIphALtnBPABRrXCM8yhWT/sz2zoUFg2ILQbqIlEWmzBEAXhbYNKrCfLiKIL7P6uTLIm5+QDrvQnTw5Evvwgvfb+G4toonAtNyT/CzT9xUBNEBJ/uZ9tadz6V87qTyL5E9F+kyJtbUyJEbX4/sCkO7gUNMFpHUIZUDQlN2dst/cVSWf31Ypuun5eBsLKsrj5WU0u5My+NHfglUBVLUoZ7DCbPtOrlMfwzc6bjj7b1RytlxV6Dk9Lilbrs6V5XzGuovBy5e0oKQOKKBO50tFUh0a6yZwHutANzX6LKHZdBnwP3oeFiOjoblCuBOWJpWNebAxZyhO7giltfaWzoIBAAAIABJREFUXlqXuO9BGD9JcaTdqX2d18AIbYF2HRwBiQHc47IkVIX3Lt24GrjHPXPhIasE/ksOgQIlG1U5iNnUu+uWFOURehpeX5dDbNSwp0z7vkUKKQD3EFQL+q9o2eETTseZe/Yl4M77QZXfY54acDW5UzyafXQ6PK5Cx32IrdKlD8AqIGvJ5H5ZJ6RekLV2oLyPQrYZFIj6fQ7cFZPjAO4Ur7supEhAjJlzxUTTzXOh9gHYK9Wk7O6bdsp7EJONtVIOdikKDQzcF4YS3nIrKlTlAbw4FiRwd9j9TIVI1ZwsuMCVgXulWWFmU1efdhUPVOUPzp0j8nEHiDdnOdJEWyCYOk3mqfU80UXzs/xF4B7z1LdX7bK/OSifdtFPCFZK81YxIU/oJpIj0JlVrAwHgJoynTmiDzUtS4vOEWICJZuYzAP3U3KdrugogDv7OTmyBHD/3+VIguFJGY6hyTsm5CTxQOskcyR93LEazBwBuAN4mY+3HdzstFHHRAU0r4esQfLaXp+J4Z0cNcrPvnOOQPkmHkcXV3WO9PuOCZ9F91+xNi2bPLlrTGJt+QngHusWXtvkCPmQMckxQ3I81y0/ul7/JSb4hRzh80AtxzKvE6ry88D9KcA9ckRir5wTKZwuWZuCAqzKpbG35i3K85THXKZFHfcdxN28ZhGT0VlXMTncb4cQGqNKZiMxQpK07HvA/Uc5kiWpqZhOxOTFqnNke9PAHRtLwOLB2Ujrltl23ktyHwEsJytIVPkooMnvvWHW1ufAnc4+ewlUeeJBXCgGsZegKp85AjOCLvXVVQoQYqMWZ09iEiMyTvypxekiRwDuxEMd9wTut7das84A7qHtIB/3JQN3l69j3cpxoiyexbrFWYDRBcZJAO6sW89RlY99JH3c2UsyR1QUgimE8GEC90iJL+UInyf3Ec4IislW0UiMVOWXq4e9/WFvf9jbf2Jvr/7pn/95Ctii80eXHICiDmi7WXfbSE4dDyd0JN0BBWhBgWZeFjo1P6vueihnzyuOQ8uFwp70QYCIKLyIZl17hhbwKNGufqrlGLBYYO5WBQLExaAjAyD4/jgae7sMqj9FhaQ65xw1tH3oxSxIzPYCbumA8r9ZIu2/3dQsLkJadDWtph4HDtGEDYp4sRHSvWCBdyGA4sVdOTqfs85qNcLC6k7d88ujPb3ubr4sTvf73/++/PKXvyz/+q//Vv7t3/617B0cyw+cjmjS2MU4ECMvfXB9j5IlsLLYLU8XO1pM8Umnw153bYNBAViGtk5Mcq6bdTzjkZ7lzFED4CRsF5R8bnOCV2KtLrf8uR0Prs8x8WGW+6MDXAjW8Uzx/dxX4nF0fqXuL6MR/D3K4QK2TQoF9mHn+4gJB4OMiTvH9k0nHp7H9vw+HfJUn+dgREyoblN4oDiTs9Jcr+bI2/iaW4leRSv5o2eX3Ur5WYE/pkPOc66xDzMFEpzwWVOQzDlyq2eGeHCvGVMgTygkpMI/sQPI0iWXb3mMeBAP7ptj4u428eBLOYL4YxyGJIAYBQDumefKLTKYThDZ23Dz1+CZ55X3zxES8ob7xbMvz/lBR/ebmBDr9Ki3+J8tHC3IN8sRwJLAdRRzuNcSQJQVHvGd1vHk+1RgCNV5inNQ9/P5kLbF7STi4echtQEG//mwDP78U5msnZXji7FeOpxSYGhj88QhOITkQtVdokJ3jTJpYvVjW7ekDTJPS6cEJWYOExzwzo5Q0O2XEwF3g5K7YiFOutMAxOGFKYZZ+OEQl4euudJIDdzXV7k2AxJeosq/G5SvX/V02OJ1TdGQe5rAfQng3ihToVEjuPuiUlA2ubJJOWXGPbyd6fbxouO+HxRzWY8tDtVx16wjB2DE6c4DuKOZUasLB61RvGfTUWnJLiyiaFzpHh18LGX7fSl3V03ZXPEa3bCPjMsFIk/kP4WgRcdDwD09g2txuqKYTBpmB/0IuC86Jk8eNxQP1NjpuBMPwFUKddGxGl2Uwqx7ukyAdN19vV9ElOBew4CEmAAsZQc333HvlnJ8PNTLs2AB3AMoohammEQeesWLsS41mhyTBKBcZ8bkcAfKf18z7nVMVGkr5fbKysyyGhRwz5jEZwhxPVe6TRuBzkwhBeBLPHY2S3m+0lU8UJVnvIYcEZMsqCbkyJNHrLV+Hz3HKJijQEjBK6wPcyTgXsddhZtS7q4REOuL+u/i1rhMAe43CKQimuUcQcwxR9lktaXX/VI794/rJyYC7uGH3YQqDyh5OygAd+Ih4B4x4WcAir2eC1tTVNy+mCNEY1KGo0k4LzB+Ucr6S9wOmmXvDwPlyR3idIt0Ra/qeWDPuFfSwKh93EO40Sib+yfpbF1Xuwtwr0yVv0QwrpTjg4ZAIjFptieKh/cS5wjAnXjwWdJXm4c3RRyJB3nCZ8uOO51dqNnquAc1XyBxq69rRUCMtStzBHClmFDckktMeqBnwXGuIBGb3ipjGKse1xGY246OO1T5py0VG4kJ7kJ8dkYvVHBcYhSPeKQandctP8VZ3HJMsIPj956eBX16vZTxWVc5crTfKc3FUWkuDCXqJ292iYM6JgB3bNK8bkWOiI5tmnZ62Bu4V6LKE4/tD+zhbQnTMRue+wh7N1Rx4kI8yBOAe8YkxelUQGDdak7qAjDXxHgPIwzYzrFGGrhjNdgvVdcd96p9E4LO3kd4Rm6uUhDawN158uMcEXCPdSuVxofDpvKDPLm7u1VMzi+i494oBeDOc7WwEDmidSsb8vPrFgUKNzoy1jAtWLeeP6s0pkSOULzXusVniTl6q8qHY0HME2gcI2MSApT6RBZu0O8lJgLuxOT9zMd9ebnx03v7sotExEQOIQ97+2wfedjb/yj29ur3/2BxOgBF+p/nJpsicHTG7I/ujT/p7+mvDeBFeRrgxiGdv6dLyt/zd9nB05IdQl1ZBc6ZecBXzrUKwM3NMM+6q95wspNoa6v0h/Yil53jpDOz9gFK0v4sbajSsoqlvu7+hy8516TRgQlA0DP5gIys36b4mMXfTFfm/iUNPEcCcmyAefXD/R1Zwn3JDu77778vv/rVr8qf/umfSpiO1+nFZe2TnvFIETgOphb/Axg5HhaQM7ghXtx/QL/ns5nfnioeKMJnPBJgMXudnSvuu9Tpb2eK83x27MY0FhDVaO4F4JBnxLPn7jdkxzS3HJ6tugsff5kMD0Bi2rwBNmvLGw6w0SkG/GXHmd/De/AzgGbdX9dsdH2Afoo6UiVv2f8cFgXP3AwomiadnXn+TOBraziLGHrUwFZz2XVPMGnF/bCDE4vEz6SKB+RI0Mf5WQnMtU1Jt2OBCx4AZj4/f6cu98BMEINAA2w7OIRbQBQW5NoQjBHHxLHPHNFzrZESF9r47+x+1wyQsK9Jpgo5QtceBwie48xDqPPRlAnGgkUkc4bf9oO+55pdlyaFnwPYAuQx/55ClHxOdAYoGlCAIyYWc/SBTpaEzUrPmEYCsJAUmLd2hLUFSnn86+Oy8lfHpbFxLkulo7ORry+6XSsCJdEFDXE45uzUvZCncYC5uFgUrDlwMeOe4CqBOx13FI05cE0rWA9BZ5ZnON2fvEfRKRHPNDrVsd7xrKAqv76GBdXUXVE67kvd8u67QXmNOF3OuHMSDcs65jKfLFey5JmgWqGTkIsOM8JxrEoVdkrTEHXzgYhXNW2Xvfe9sveHvr13F4bycTed31R5DpzXV1x/UmcjUYM44/c19ZyOOyCB16fouN9eN8sPzIoC3K+uy/HZuJwPr63OHICMmCwsIGLqbqLiEZ2rqYops0M3M+4Aki26YoA5tAEeGbjTuQK4A66YcUcRnphgp0S3B4qwdon8LGpceiY5SUD8W7OFMBlddytC06Wm4+6DPFT5qWZFj05H8dmL5qgfL1fl8SOPKNT67jpkx+BoXbExQ4g481mgwCsmr6pyuNMTKDk7rUojQUkUY+9qcbpgls0pokd9evZZAig+f+Z4AGIR9eP5evG0q89Cx514HJ+6406OVE3nBzGBKm89l4hJxLqOScwoM+NOPD5+dDygud4x4w6deQ+rwei4M+NOTO6m5eLCHbi6484xPh681ALQ+1oARGCPeKzP+bg3qwBX3w3kF06eaMZdoDO9tqsy6IX/AXGJeLhgU5ct9fyOhtP62VpZqcr6q6osAtwpbv2hJ+CuPOl5RpiXOu6wOYZfyJEoesznCM4WmSN06YnH8WGjfA8t+7tBaTYnWrNOL65U3CJHoMqr4LjsfUcdd61ZjgvxAPC4SeFCC/Hg2eITinaMNkAA99GockwWYSO5S03HnTWLmOTYVN4e58iP160XL7xupY87z/PGWl/PlsTplCNQ5b3eQpV/8qiS1WCjQWE28kSVwhkLsa6GVxOtI3yWkxO61F63mHHffe+Ou6zgWLead7ofiPMRD/m430ZM5lgQ2QWejwnA/RUz7i/cbScm/e4ccD9lHxkX28HhbOf8ICaA5RRU0zhBzNFrHSYuUbzhmsg/9hIV0xD1y477ljvusuPssOdbYJAiysWFZ8Q9QhcFoBAUzHVLT3H4uGvdejktZydeXy4vmooHr9vJjeLBs+U123acrFvQz71uERevWV/KEdbDfLa6XRdpnz9PjZFewVFGMUEwMEbOUpwOlo0YKXPrb65bKm7pc/hZoWhGnsx33LF+ZB9BnO5hb3/Y2x/29i/v7dXf/P7vdV5LmzSAgOjed2mDZdVqWYBd39aU2WDvWQwsaPEA2K+WeuqaI3gFRY/DeopdKW1ToCsAd4IcOnqmcLf0PnQaWQ/zZw3+DBrk+3x154N+0Odzg06bNMBMdixty2X1c1lOhR0d3Vm+ABPYjpmi7brwZViOAWJgCwBMcv5ZXciYj04KMQcV7hMPWr8TlOWY55/e3ZatrQ9le3OzjNOwc66YWovTvX1bDg6Py6ej43Jz46IH15wUfAFBWWVVumbAYBZR6K7mwZTv9xzybd3J5d8yJvXYAVQ2UeQMUJuh5mWhNLMJeAFubfN2o/tNTNJhgO9TPIJmrbn5lq2LsjOeMQGEq4McnVieMWKQXvKOtenYZwjMadbcVH4xC8ZUw6eKB+wCPhOfUT7lE4NE7hcx4dDgYpOp9yiwJ40cIM7fZX8MZgOMEwu38Qy29bwDqvlKD3MDYFO+HRMKN1ZbhxFA4YafyY469zRGnM1UEZOjUmedFywVbPms2u77qi6IcoQNzdfJM5XuDjnqQYGAe0lOZJeb68rxlhT14+c1akFrXF8G9vn5075PxZHJRCA640EBQ+Mpzcq2fCPTCD0uAvvC10C8V5a6undiB1y72MK1cV9SL0AFwhBStB2kwXten0V/PJ9vBtCNBPj4vcRVxajRTXnx2/Oy9ruz0n19oS718cmw3HAA5uDYLWXlMYeuWBHm7IgU8RAA0qhl6Gd8hM68adAnxfSXVpUHJJ6euOPOgcuqPp6JBuyi6nsHcA+AXh9GQ4CJg0pFjjGX/xQ1YAN3zYpuFTEb3n09KK/WuuXgfFgOz0emyseM+8rjRuEl4H7n7j6daV7zXWQ9K8U+yB8++OD46nWjvHoN9blddt/3yu4fegIkHIDp+OS95hAPeAcs3+vw1Ha8PnjHo6M5daiTr16W8unQKsq3N3FwfDMo49F1OToZlnO6iRQEmUNempYVFPKZcc941CLjoGh3KpOOCsDIwzWFAmkDANwFSphxv62Be+YXs8vnZ9OCdVdmdo5KibguASYfjGEzANyt/D0pgOWdrWn5uFeVd1/3y9uvLU4HnfnwYliv1NCxVx45JgK7dxRUzBbgVWP2WqzVgISY3NxUigdxOdjpKiYC7nStACWMClDwYsY9lP712eZ/afaSky4fYQG4Ew8Bd1Std6C2dgUSV5+3y/HJSHki4M6z0jJIZMZbM+50LaOIVQMHdc1mOULHHbDzCeAergK3zLjTcd/tCSAKlKAqL1cT58j5OaMln+fIDHwqJqzFzUr0auJBXPZgpWzRXW6Vd98MlCcnl9CZR+XyauaxznNBPBZ6FCvJk/99jqAq/+G9Y7Ly1PFYWmiV3fdd5cgtwJ1xkt5VnSOI0gHK+FPU8rmY+LbNaU0EeCUe5AnvR0yOjhvlhzcGvI3GRF1qZvYB7cRkMHCOAHjrHHFj0W8ajJek0bMnJL1YwD3WLUYXsuOewD2fI5hCGZNM9vkcsUhZWMVx9mjSoTZIlKr8ltetjRc9xWPlcbNet0SVp/jarhQPGDKQ1RQTCsuf5YhxKBDSzxTxOD7OdashH3ficbDfqtct7OB0P0IIjjyhKFSvW5EPjofjkrcPphMgce35LEf63U75/rt+efttvxwdj8zmYE8NyzKAOzHpdz9ft2YCeLCQch/h3iYNX+MriPo1W2YKbQ4M3CnU4VgQRVHWK3KE5+RH61YUaOoc4RyDOGisW7b/ZE6+oXiQJxKnO0djZGbVtrTYKCuPKIw1nB+KMTG5E9X/83WL78kc6XSdI6svGt5H3vd09tZeAnC3Fqj2D+mlUBT6LEf4/ZkjercIi0aHXhq4b+1YjR9HD3JkebHxsLeHEOLD3v6wt3++t1e//W//oHVPivCIUYVqN3/qcN1p6BDOoR2QJIGo2obMAM+dxom+Hyo6wAcRNIAJHboEoKI6e7wmFq5YQKYG6BzQUaEeBegkxxOUAPrSFkr/DeUY4A4FGqAW1Uq6hPxv0f8BZEFHk41cwyrviG8lWODvZTl2ZZAIcATYABp5DwA71+UOLsDB8+8Guj6x84dniv1nfkY+E+Cnmt6Wrc3Nsrn5oYxZofVjVen1eqXb7ZaVlZWyurpanj79Skrn3Et+kSifqHyGNzud3QSfKbzHpuhZ7UY9z6x5ezrQtzEasNDRe1qczh7mntH3tRIXV/LDSi46uPYC7+i+GJBZPZ+YqKCAVZcALH/aPzwp1UkfpiAE8ON30AFnbCHZD56TN3BPqze+jzhTOJEIn8Ad8TTFmwPLvEc58QAU+7PEnFgUDSSsFo0wA+Gq9MPVgPfJQwuglLltvlIZXiMaMTIhwcO+6ek1i0IxIUdcEOC9UgHdxQZL2NxnlkCLRwG/qzwBhBIT7q2uXYWapJ+nTMBMLBAAnDGxujvzpJO54hbFo/sxMXD3OEHmCPHg+oh65ohdE6zEmyrvturzdTlHbvU8co/IMwosFE14Jrgu7hOfiTjL+k3s7vByjU58dlwzR3IsAVaLDgHxXBETiiDOIc/sS7xyfFtW//a8vPw7gPt5OQpQwgH4rmH1Yw6/HNRUqohTax5eFfMQ/PLYSSkAdw6kAHeBkjVm3E1vhCrPAZgXPu50GO4D99lJxIzsWXdXk9V8foC7LLtQl5+WXc0hT5Vb714PysZqtxxdDsvhpYG7upBVEUjkANxtG7SL2aK5yjBBi7XHz/ZnwP1VAPeJgfvO+54BiTruZqHwgOqwFcA96ZM+CPtAJ+2CuZOYgPs6dNlSPh34sJXAHaA4Gl/pEHw+RPHd3u9sOsSDn/W8Y3b3/C4pJiemBsUdgDuU/y13iwAlTx7FjHsC95hxTxY8yyr+55eXsy5rHQ+9pcGVCopQegHuG9A13XHfBbjv4uPeL29fB3C/HJajS89x8up3A5Q8aoQytnUkBErUcZ/tB80ovtGBq4H7q6q8etUoB7tdxUPAXTHh2XLu8WxJeOuMzuuMOeBomNbq68lOMjRWdxOZ9047qudfzQH345GKKZpxJydbzhEYHXJdzXhk2CNHCHvmCB13+bh/muUIwH1vC6p82MGJBnzrrujU8TBw/1KOzMUkilsoqq9vBHDH1hDgPsHHfVDevbYd3OHlUMygjMnjZQN3ddwT6FSOh/QmYpHXuoqIIcD9g19PnzbU4V0aNBUP8uSuceMc6V5pc+THAezkiOzgkmKcHdF4tjToERgI+8a64z4P3JmnfjMojepOxZST05HWLPLEHXeKXD+RI5+tW+RJMndY5wTc14oKW8QEqnyuW1wXPy5V+Sg41ugpxiD9eGVHNnQ7mlVZBbhvGLjvbrrDu/EMH3cDd+JBjogNh8ZIq1KuEhPJGdXrVhQc53LETkTzwJ388Gt07hwBuKPNoRwBuMfZ8UI5kmwOp16uW15i7q9bTx47JqsvnCOsL/1eAPdv+vU+MqLjHkrpTyJHAO4+4MX7JNaNcY0sOJ5fhP/5Nh1qz+t3Wi3FY29rUBodOu48W2Y88UW3nQLwWDg7yjT1PjL7HNaIqEpvYBs18uTspGjdArg7RwblpjCSNyyno6u496UsLVTaRwDDWRSi2669ZG7dygKwgHvkCB131qwXzxvOkQ8B3ImJgLtzhKKQ9xLnnJt0XrG8DQfzYlYnsObHxmfA/WvnyPJC9bC3J3B/2Nsf9vbP9vbqv//j/ymqfFLWs2OZh3v+lEAW4FyLc/rHzgSpTHU1gARkATBStMt0XwtrAQIAEICEnKn2IjsVQGZmnm5qdg11YbFRpigavyd3yKRq6091EQEnBgsASayumKOGeutOoan8AAyLdpn6HQQl/w5mtQNEsShl0YEDWlLNAa4wAwCboo7bwSxAXbFF3NWtPive2KjK725vld2dzXLlFbq0Wq3y9OlTvfhvOuyamV9eLkvLj0rVaAVFPO5biIPlLLlp21a/14Fewmoz4J1q1nTIswMu5gGWXSGex3W40EFH3ZoDHpfwcuuZ+a4KMqkMHvuu7l/6h+eh0sUAg8JkcKT1Gf8GOD68uBK481nRtmHExODczIg4AQeIjXGIhrv4+R4cCgC8xISONfGgGy3rnCg8JFivdQCu7+qZ7iyASBU/wK66ziEEl/iCGNpWLmzeQkE+mRYJ0kWVDxs4K7GHE0EI6eXMP9eUSv6AejkHhKCfaefB+oDGHB1tz3K5KPJ0qaOY8CWwHRRFNkpyTmJ89T10sUrFk8yReL5lwzWdyJ6PPKGDz3twf8kP7iVfyXTJbkCyJyRWWRcbooNfFXu2j1wcYq6d59+jLY5qFleSpcN1W78CK8L7c+/5WbivPG8Zk2d/dVKe//aktDfOg2IeXsXoHnSqsrTkeVkEyDgc8qSJfjp7tOquAHHa/2SRHw71CCPxOj3ult3tgYC7Rd2GZqfAfrhlBnmqQzBAq4ZQcYHTFH2Ke8Q3PH0KKJmKMs/hlwMXwJ0D16vVbjkeDsvxaCRVeejffNhHyw1RHKUqH+Dc7hYBTuN90iOXmcetrUpgWoeiddvBoc68897idM3+SHZwOTttdWbm9gMkivIRa6zyyF24vPmiyoeCtajymwiqxYz7d4MyvLoSvfxiBFUT2mRDgH1p0VZyxIMCiAo4QdFOWmXGl4Yq8ZDXMu8nUb9G2d3qKyY3+LjzWXpj01anzLbH3OtFrh6xjCQohf1S369K4HVjw8WUCary2XF/3S9vXg1Krz8tx6NhOR6OgvqNj7tp8o+Ws0CYh1KvwZ4r8Yalz1nZn3pzqxJV/tXLyiMGqMq/75fTs6qOiVkH/j5icnFqEU4O63WbMYQ5DYaMYHi8n71wTATcQ3gLqjyUUzrupjOPrOnCetCCNov2ANRmX6c1bH46R45PPON8eOh4AEqwgyMmHwXchwZYQWcG/ZydTzWrb+AeH6POERc5uB7t8awXAHeBkmnZwzM8Ou5vXw1UUDm7GismAHfT8QG60LIberZ8+1018BM8i4nDMi2jMVT5SveJburGy0oz7ipufegLuKPyT8c9Z6fRTiBH1HGPQlydI8HmIE9MmZ4WgDuK4sREVPnNUo6PGuruEpNG404xOZGAmO8BM/poQfC82zY05A2ToRKFtswRlv3MEW5hxmR3u192twZyyJBjQdCZAZ3quMdoTBytZkhU9cb78SAuq4wubJTSi447Rcf1571CTKDK57rFvklM2JdhQZAjsDlUPOWz/MS6xedkHSEmJ6eOB2vXkI77e1Tl27McaTNGZGu8yxPnCGvxLEcUgFlTyDL2yhHNuL+2TVt2xfudtuJBlzdzRMLEERPygzxBlLJRweab5YgYKp/FBI0UYoL4IdoAxATg7pjYxz3FQbUtTSoVGolJ9HOc6hlk/jPXrdCSwdmC/OAl4L4dHffXA8XktrpRjpyPPUZETAZ9csRU+TpH4tz9pRzhTEk8GMOwOF1VXjyrtIcIuF9PtY+Q735m3HGnmDIEuNf7Xp7Vg/GU40oRk3UEFV8hlhkMq81S3nwTVPnF6mFvj/WM9eBhb3eRa1bemis4/xHu7dU/I04Xs6cAKjpg0MMlXJZlMx0YDB4McuiuRndBStru3rLicEDn+6wkDYV4qs4gP5PdWDqnKTqWBTjAwrPlXnm2bFDC3/OzzPFmUeH6xt8NHQugl6q+pri7+56FBUDdJ+j6Zyi3+sTONQESEZOD9s7nBZhIxK7+vFYrlyBcty0gx/XS1TV92qJtXCd/Jg0/r4H79PFsXD6ejutCQae6Kx/3tsvH3e1yc31Vms2mOu2vXr3Sazgcls3NzXJwcFA2NjbKxsarUrW69XhC0qO5/po6V4u/WcQrfcNpXxELz//7HkqNXGJudEqbFgS8MlDrQOdvNSVMBoADvOfXV8vd8ny5JyCXMfEMvLv5UMWJTTIVLIbmMgiAONXdMyYwMD6dXQUF3bHkPtv6rxndWqjmeOvaRSCfD2kNBLjDIYCYwDoAJHINxIPnh8+t2WsOUHENzLkTE545wOQyAm7R5e/CiIgPDE2O76EL3evCNjFjgvEEuswaTwj6fK3bUIu8JGthliN2YPP9kIq9VHYjJqHUzjXyldR2voeYEDOE9Sh0JOjlmScezx71lHPa+8WQcfyvEU67cTGKYg2/J5kPKsiFurtjSW5NFA9GKMTyCCaJPlsPG7epWCbkb+YI91eLp6zuWtJ/4CevQmQyc4T3Jx4UGpwjJi5KL6DRqHOEz+miC1oRFMMsCJgxQZiQmFA0NAOoVVZ+fVye/uaoNNfPyuGZKebcZ8Yj2m0O4lMJ8rRak9JoIjoIpR1/Wht2AAAgAElEQVTAPUdzrZ/yUj4elLKz58PTK/x3Ae4n3bKzPShHx037OnOY544Dbm4CuCMgNkuX6ML64DIlZVLYsMwD9yIacHbcE7ifXA3L6XhkFsWND1wcfgEmdLsQEWsy4ypD59i+hOY50fkzIk63tVOVnZ1KomsbqyjBtcOjelBaPebCw8cdHYRmgMSTqSzYKlgiumajBeUttEpaUPIqnsqLff2bqmx8U8oBIwYf7ovTDa+vFBNyk3hwqO73HBPmxpnvJSaARB0sv2B2ANAjHtt7pSwvOB4A953tvl7Xk7vw2h5LTA3wbuA+1Qxv/RV7lhKlxZxw8DpjFEHK3xsB3Len5dNeVd6+6pc3rwcSCzsZD8vp1Ujx4CWrqyXHhFjwIh3qmKRIhw70AOJJ2dmtFBN+PmPyaa8vkHh25meLlwX6Kom6XZxMBUxUUlY3mtRUXy8o/xZDIx5sxM8A0t8Y+Erk6YNn3AElzLgfRY5olIgCHsXIyBGAOzGhmKIcSdr83G3kP4+h5e6WcnA0yxGAO/HY2+/q2VKONG8tcHdXhYBYdtzjF6orHvoTLWTIZ8wBrn9DwL2UfQo327OOO8D9/HpcTsfDcnl9U8cEMEKXmjGGZssxscH25znC3ZwIuBMPXlCh119QOLSP++6HQblLH/cePu6VGAqI012eYDnoTnRDipxRdZLNZxS3Ji7scU/Xvyll/etQlX9fygnidMy4A9ybd+XwHK/tceRIo9DZVEwobrUQDXT+ZUw+C4fOY+QILx67XLe2I0cuR1Vp9od6tlTcuqsKurgUHKH9C3hmSJJWQY6wbsUazz+vSmTNc97Eg7XrZXTcnz5pOkfGWA1OQssgckTaHF63VITw4xu0/1DAjBzBVpJi48lppTWLPBmedRUT28GN9TlKG8ZIZR/3eeAejI3ZuuWcVMGRmEyn5TFChF9X5cVGCDimON0bKOZ9xYM84VxR0QBCpHlgC0vWX9YsYpLx+NK6Be2dNYuYrMGCCeC+s+N1q7SvlCeN9rU1Pu4qrVesW/cmKOdyhD1kSo5EmiRwpwAIVX4vgDv7CC8KT+TI+dVVnSOsv4yhLC7M1q2cy1dMrMJsUVQEWO+cI9iziT2yOi3PVv5/9t7sO440u+79IudMAASH4gCSYFU1WVXdkoclXd271K3BbltXtiT7L/eD/WAvL09XXcQMEDOQA4aMu357nxOZZFdJfjfQK4USAWRGxInzxbfP2WdvRP1G9nG/qb3+DqbKjzksSYA769Y5z5FYt1QDXlq3YtyLeBCXN1973WJ9S8FAiiieca8enu0Pz/aHZ/vPPNur3/z2r2UHB5ADzAK21E0GyMbCnrPfbP5TdZw877bbUuoWO5RZLVmJedbYAm1trQfpiQ7IkMdrbOT5np7W6mKHbVxDLwaQBA3bh+JOR3ad8/foKFod2wrh0NwBoNn9Sy9uU3xtTcXvAZYsMIcAnYsM7u4Z+OaMssW/wtf93jO+SdHPzjHvaQq5Fd0Bwvwb59St5mVvZ6vs7myVtdXVwkz7xsZGGY3YIA7L/f19mUwmes10DT03TjwoeCBmRky41hmTVHKney5Pe+bBpZzu+fPsOqjowcNIit8+Rvtlh//2kmVY+p8LbCJqEp/L+y4o3z4mYp0xcZfdzxbwHz/jmtJJ5Th1fLf3olBf4lt+Z1cCiRvGuAPHlw4D/A3x4Gdci+wgpxVaeotnUSK70fy+xAtjuk1z47224kw8uB8kvDaw1z3HmqJ+/J5cE5jlv3FhSgWP0D0AKPM+/Dy70lyfZISkbR73Zs78896KSdvFAc2VJVPh7l5K6cTEc+xs0gDdi2JLir/ldc7CEyCX+04de9kQOibejDl2KRKoufcAR4DvZJvkMS53yKGka2QhYsL9wDkD8HPEgE9I8UY2N1wLFQKaHHGeuFDk98ocoevvufaWXQWumPVLZ4Zu4wkvTYIYMyGP6c7zmVYkr8vz35yX5395VjpvL8qni3H5dMGO2jOZdEXXRlVZo3MlLysXJNSltJtQMxMZ+KocfPKGi7HApuN+Yq/tUzruQ3cTAWKIE9GhvTz3S8A95QN0/aPLl17iUYR8GgrWWFDt0XHfKWV9tatuz+abfjkfT8r5ZKzrDchjDbIQmrsezLhyqdWljg2wcXvoVFR0bqqys1MJLLL5RQ26zKFqjtTxafenpTOYSlVedFBR5WudB904NonqXmW/conSLkblHLp7XV5vVuooyg5uC5GyTqMqT8edef3LycyjH7g3DB2T0QCrIGJy32zkFZelmUg6Ufh+bwdwx8JIHfdHLcWDbuLN/M4gkXMJX2IBd9gDAPfohMWN6fQxD7RhWkhVHkGvDRd0iAcjE2zi6foMR3U5nxCTibrgMCvYxBITPKotKB+d3YiJbQEXXS0Ayx6+6gD3G6jMBiWfDnweFxet0lFM7OPOJpjiNJ0rXgpzM9ITPeSgofNDx6RWx10iawD3LdN1Xz4bNMA9cwTNCXK20yUeFEUMdtNewWAnmPPxoMkcAbgTE4B75sjtNDrue4PSihxpdaDKW9Gbc9C9RcedN0phnGxXxhx9ZI0YA4yq8Nrfc0zapaMc4XU1czzouJMjFDnoisKCAPBqLUYwbIk5kBRjN/ahJEOTbikmzPkTj9Gw1eTIvNyVTh8BMYC7c2R87ZjQPVc3keP2zbVYW9zsNXDv1MoPYkIxUB3345ZsrgAlVfte69bJFYUO7zMErkYI5dFlXVq3MibLOcJHM+MeOcK9qI77K1gK0XEfF+cITKGwXyTHMyaNEKUXb5+K5wmWWfSilkPDB7h73aLYMdBc+LOn7SZHZjc4bvgtKDgyioHCvBgQuW6xVjZsxgWz4NMn5wijI69fzbVujS/7ismno54LjoOp7OCIB8CdbjvngqiuY8IFirU+CUNNjtBxJyaVO+4hTjfq9RQPcp41i+cI+1vFBM0FniMjF04zJvkcUQ3XbpwLoU+AO8XM/VJeZse93XFMtoal9GaOSe9GOSJxUHQgzi2u+fvrVqxZcb9xWlKVZ9167b8jJpOrlnPk22GZVwhFT9Rxz3WL3HDHfSlHmvn5tDMNG02ab/cwhaqyu2PgTjyeP+Pe8hjGdFYrHjxPVBvBknbqeECX5x76nAURjT+Hp1m36LbzLGEtThbEh29GypO1NezgHp7tyaZ7eLY/PNuXn+3VL//vf1mzuU+1aMDPCrZrGn7zF90zzYW37WU9DpEt2caJRm26L9RWgA0gzRt9Nu6mN/PMtnq3W1T8bKh5clOg3SH2PLR8qe8M9hL0yUccECRLJK9xUKT5Xf6WmeEnq54bhpLNjHSyA7B/g4LPMQmEh/gax8w7ASboqqZNFt9Nm4Zq7HlIzj3FtPgZypopfGbxM9Op8TxfFAzaAooA962PHzXj/vXXX0tBHs/26+trddvpwK+srJRWu1P+6//8Xfmv/+vHcnJ2GQCptjhan07k4tz5LK5higNSeKHYwr9zvRNoG4ha8Epgud+OWW0XUIgHceH8EyxnlzZt93iuNzEJEM7nqqsbs9O8P+CTa8e1oYtOPPi5vdhta0ZMiJ0F5rAcM2jFZ/w2lOQB7twbXNe09zNt2g+VpPfz+WkPaFDt2d+k6+c1AtwSE0CgLe5gStThR37ne2elJ5CZxQDuI2aqs2igOa4ogqRlInHJryw28JnMYXPdudfU2e93dNxZ2OKc+Dnz8Vm8sPCd6fHEg/iNIiYSkqNTRp7EfHoq3C9y5E65kdoNWeDRvQpDZu5rznkSg/Ox2QOpHcH9xc+JWxaq7LXufFlYIYbwIWMVob3gIp4p/takaKkAwT05ifzkHHId4ZxT/I/cTxV79Be4V3i/jEnGg/jLJWB6W178+WXZ+BfnpfPushxeXJej82tt2NlsDaAzr7T0YrN1D0ikkBN7YW00EpSEIi7AfXu/KtdTNkRs5ku5OMZre1hOj0McaYSqsS3LBNzp+Jy5UJXWVKY5BvVXi1RSdvEhZ1OKrVmR1RUbrsePuuXD+2HZfNsr59eTcjGe6JoBSCgIQOVFZI+5/WyKqVMdM6s5FpTz1Jfn7rbv7ba0Ad7Y4Lw7ZX93pFenN9Wrat9qvpErY3XmukwDuDdFiKQaRzFCXTuA+zBmLN+Uog23Zty7AUpWytVsWo4ursvFZKp7FRrk2qhVnqxY+fseZX48hAIv5gaYzV8qFNMZBCRuH1T2jd9AbbtlH+EfDdwljgRVPva2Au5nIY4URRPVlGIW3DP9QW2PufrXG45JAvejg6J4fPeLQRmslCYmbICJCdZIxIO4NPEQ68WFFtkjhs4GoJ183t9jA9wS0NygmLIxL58Oh4rH1UW7tBUTKKfWLwC4Q50lJlopl4CUoWKALDEg6LqX8hzLrjf2aaZww6Z7Adx75ej8SnmCGj/rrQoQkSMAd8dkLvyuRnLkiEwYOK/aHfet/aocnTgeFDwA7sTkaAfhw7Hn9QHuAWaIBy8B9wDpP5cjnBvH//pVpVltAfddrmenfPd+UD78AuA+VUzG01vFg7ikngUMmyYmIY7XYFFph1gIjc4g8djbqcrjx7VisgJw33GOzOtb5QhdUc0AF5S/Q0BMPu4RkyXonu1rMyDYK5TyWj7udRlPnCP4uP/wfkWvqg0D7LqcXLGmOEdW+l631kctrVnEg6Km1q0AiZ+Jcs+Jh3OE622HhFL2P44UE7q/FhBjxCcExADuERMrEufMvqsCX+YI1+/lC+cIxUMB912o033lCRoBXremBeBOTMgBckQaIzgWxO0qFfUcKWzyxIyVk0/OETrIxGNjY14mV33F4+RTr1m3asTUELyc11KUhz1wSwVyqUj6WY6w7ouRU8r6utk1qL0rR3ZgjCVwH2nNOrq4kp1lxuRJ5Ajnflc5JhJEDwCahR3pnVKouiYefpYA3BH167U6zbpV+lPPhfduFuKg5PpZUOU5j2iA/Ny6xbPgTaxbXC/iMblule/eD8uH94Myr+7KxfVEhdPMEVgDqZ+Qo/puTIQmU+gDSZOG5sI9sYbhxOgZMZmXr54VxeNgZ2TgHs8SniHclwLunMslSvuLIumixPXFunXvAgTrFoWnjAkCexRTAO4Pz3b2hM6Rh2f7w7N9+dku4O5u2UK5GpAqcS09ZQ1sASCAAua3ATRsUACB7uAaUBn4Wg18hfnWgf8menIGJVMe7FZ3l9/00mflXDDAD7ChLpuo3ul97Rn27PDTjaVzzns8WelKpflcftn2Yk+QDoBExbuZU445ZoAJb2eA1xGg0ax3ACt7cZtiTpcQ+rZV7w18AIupBaBr1GNOl8KDBcL42bDbkfHoztZHCdR9992H8tvf/rb88R//cTk/P9er2+2W9fX10u32yn/8L/+t/Mf//N/K8dl5Y39FPBpxsZgH9Nx1R78DmBlPXSwBFBkMm+nQzBKrg+6Y5IMcUApIpMiRINcq4o5/3hcA/PGtu6/EIm3EUj09i/bJWCBuMA2IB2AOijzdVc9kG+SlbzkbURVJwlqMYgnXOq/l5/HAq93Mgl7HVG1iwu8TD0CfutwhoCgbsn678S5X5zjs+/hMfp/7UaKIQwsQ5j0vIbTZnQpaKbDiAgOdTxdyOA5liLrLVXi7G7jn/ediiTUVrBVh4MuLa048KPpkkzALFWxO8DVXMSjiIXudmJ/X+EbcZ2n9lsyYpNHzu5p7F7pkY9iVPzu5BQU9rej4e86fmHAtUiCRc0+7OfvWO9czP7IbzjXg/Ll+usf6WBJSGLESvXPEoJ6ct32iWQISu4t/Ix4pEog9Hu4UZjR4/EHXdXZXXvz5RXkJcN+8LAfn1+WwAe50JLwBBijSxdQGOIB7uII1wF1CzfNS9gHuBwbubFIlTnfc14br/KSjzZZ9hE1dAOhlV1Qdd/a96X8eDIRc89znA7j7fR8D3KHKB3Bnw7X5xsD9/HoagoPe8LLZQiCJzRMfY62DsFPTHPXSi8Lohbsk+zuVNo10yqraM5b7u8Nms9UCuItNDHD3rD7CVY1HddN0S1aN6cdsguneSAjrTW3gvosSeqf88sOKwPvVbKZ4ICQGIIEqm8Cdzjvu5sQkrbaWgXtugAXcDyoBE6nKc93WrCpPTJhx1zz1cKGcDHDXjGWqGqfFesTDT7IcTHXHnPflBahuOu5sgH8xKMORgTsvunq49LGBz5jo+gUre1mU9LOYVFC+HZO7WwCprc4A7nu79nHvsgHuT9n+CiTe3BokAt6FDzS/5+3v4p5KCyrotqV8FSAhgTvFm5fPB4oHVHniwet2fq+YCLivkiPQ5skRf7qtx4IBEeBdBAmA+1kA99NFjtxNbAd3tNMPX+dxqTouEnOlASTEhHhKEPIfyRE6ghvE5JWBO/PCAu6/GAiYXE0M3NVxv3e3Fc9wYoJVn6ZIlkRiOYZGgDWwxGyyAO4U0YjJyqileKCfUBcD93bnxroxOMyMXeBCvPIfzZE5BcxUeUcMzzlydmbgTkzoHBMP6NmAWwH3Ac2HllgQBkNet1RM+QK4p487hRSAItdW6xbX7aMtE7G2lKbFysIVQVR52BxnS2tW7PGSypcF34zhyxfOEe4ZQKLE6V5jY5nA3THxM9zXO3MEZsKXOaK9B7WPXLtKAvfouMvqDDDa07p1/KnnHOmhB3CnePA4I0cAivJx1/rrI1/kSJyBfMbNkgEovnzhbjKvlUEA929HkSMJ3B0TAffVlvKeNavJkejoN8AdhiYsAIB7xOTFV3Hd2gHcP9Jxn9pGrbcQfRgDdum4i80RdV9tBr48H69ezNvnuiXgvgMjxMCdPAG4Ew/EQZUjUWyFucXYUT5HtLYsiSlLODqmuwDuu9uVwLt83Dfq8tVXBu48RwDp3f6kdLoz36swWZbHMFRI+fl1S6M080WO0J2nuEVMsOLMjvvDs31BFHt4tj8828WmjGd79f/85V9B2mk2yGkpxQY9xafYkKuzibq0/JUXtlBsyLOjzuJtevdcIGF9xWJhzKcKBATAT/XqZtPOvDqiIyGaBrAAvPOVKt8JfBI0qhodSpuAKEAcYJaNP0ARkOmFvBIY4XgADsuq2xQY+MourJgHEvgyzV4ianr4e4Y+RbTc/btVFzopyUnB5/dCnyjsjRB+uimHe9t6ffvtN+XXv/61Ou6z2axMp3SmPPNeVa3yP3/3sfyvv/9Yrq5dKecMktGgDkJQ+N0Btdp6I4YXAM+Cen6IGWS5wCBF8hXP7ZvuzEPQ333MC4ClrmkwE7Jry/WC/kx3vqF3IxoWYkAcbXbrRZXvMyph4C51f+4p5pzbdER7igkbrSYm0c3nb4kJoDuFCgFssiSEqh52ZlyD1b6F7azo7vvS7I0FVVsd63iop+c5560OvuijnwsS5uZFglO5GYjrY1G3hce64+Fzym6zcmTK5jKp8s4R3lfAN4pDdLeJB5R5x+Q+/NKzQOCY5IgDMeQ9NR4RhRRyyjP4LlC4uODOXJMj6FAoR2yFyDXE9cEOCb5PoP0TD+5x7m+ORSwLKdfbZx4gzfl6pt4WkQb/voZ0/EXHp1ARKvtcC4s+WqFeOhdNUdCAJGOSxRsue2NZF6KPWRzivJ795kxU+erNRTk4G5eDM9pLdNy9sVlfqco6QjzhF6urEZuUmCZwxzeA+8GnSh3e66m7SxuvqoKP+/72oJyftmUH15UQj0cZpPyN9Rgz7s3cvBOOYsFiQt/xI7egym+8rtVxl2L6Tl3WV3vl+2+G5d3rvqyueEmcLhrF66vQ6T1bLVCyBOByjVn+zqbcG65Kqu8SpyvdsrM9KLvbA222egPUmW21yYYL0M4GmI3XMn12sYFf+BRzAAD3jbADO0YbYBcGAsB9VH753ahcTWeKyfl4VlrMgLdLWR05HlDlG8S+FI8cX/gSuEM5HY2ICRtv6Mwo/Q/K3fzOFn0DhEcNDqZjxwMhMd8rC8sm/2duhP2dggIAgZgQT/u4F8UD6izz+I7JVNeJ688mNmOSY9T5McqjhTadWfkVYKfSe99jB/e2KptvqnJ42Fc8Li6q0u1PFRN13BlDyY77Jbm85Bu+YDBn5do3RAPc7Xkv4cNdxLEGioeAe+RIAvcO5xE5Iju4EHDUcpeNsbgHl4E7oOTopCobAolVuZt2FZOj/X7kCMD9PsZ9FjkCYDRxIztxC7X3fEYTFajyurfwcd8zfbZd2rK5+v7bYbmcTBUTidNFTBiJISZQiD+Tf8h4fPEdgEQhhZg8e2LPcHzciQd5Ule3BiVQ5SNH3HEHuPu4lwT9F0Axrh0xAbj7PNxJJUfOz1rOkQ8B3M+gAcNQqEW9h43CeUDNXlS1FuAqc4RQJXBPkMgxEY+Nl0Xx2N8ZiNaf65ZHjMLHPdatjLM3flDBFznSxKSy7zk5AnjNdQs7OPIEqvzpldctrERFPuoscoTiWK5luZ4s50ji0xPEQbcN3FmzWLuur3qKyaejbukOJqXXD6p8PENTZA/Wxf/OupXA/fmLKEDsUizpKR7fvx9qzTo8uy7jm1vFg3WLNYs84ZliSsLnbhjNuhXAHZaDYrJflecA91fcC22tWVDMW/2pniPycY8C0/jKc+EUlJp1S4sHPuufr1tcr/5gAXgRLLOPe0vx4HVf7hQPOu5yWqExNSTfWYcDuMdDP6//Z9+5vgHcyREK4axZ+LgTj93tvjruxIS1K3MEzWWxt+i4/2/kCH+YOaIZd56Ju0VWcMSEjvvDsz2mJ9Rxf3i2PzzbF8/26q/++m9qwIjmxjWPjB81glSm1eWGm005YFDdQkCJ1Ol8Y2lOWTPDzGYbEIkKvWYbMkBVgkcAVXp/AwxWB56F5r1ThE70X+ze2q3ydKVXnq70TdEPf+gEJfKZ7nUEfFLd+2KC5dmNQbUo+NEFHMa8ddiX5XmwHvtY+54NrxAImpez8aycXc/iPO3fLZusXseq+DfM3drGy0B5od6ds8IAoKvZbbm8npTTo91yerhX3m2+KX/0R39UfvWrX3mlXvq6u7srh0efysHhUbm5uWls7kQRntwJDEn1PgoJupZ0IqODm28llkAo+MuyK+bfpdq/1lM8eMmyi24o9ncBBImnChSDUFGXer0F+nhp7GDU1zW/vnFcEf8z2IKOH9ZuYdNHoYV4nI9v9OwjHoA3KY6Hur8AImwN1Pgnt/p8FO3XRl0D7qrSPXl6PdP3tKcCKBMTjiVHAvI4HBPTy9NSsN+xJV0WniSUhtVdnBuAN+nHgGFb1EVhKsAvAJj4A3rFPFHeLMY8EF5zPCyal18GrdaDyGsNHZx7DxG5xn4uchHQTew4tiyCwOZY5IivGV/kBy/fC45T5gjnzt/zPXURDNwZJ7ltFOcpkiDcmN1wjlHXdMp53Jcncnzoq4ig3mVdl9PIETkRhDdD5ghxIEeYGUy9CDsMOCYp+mcbvVvFxMUvNAq4Rh6TSV0Drl+KBT759Ul58ucnpd64KAen43Jw6hnhql2LVm41YHd/xAYF38TmNeORtGyACcAdkIig08arVtl4UZWLs17Z3+2X8/NW6Y+mpT+aqOOCqcDsjupvXSaX9t1O1XV345ZBCSNCvn+eho/746e1AAmWROTS9+9G5euX/XJ6PZGNz+z+vtTszNWpLmVt6FnRBO46pwCIX64f9vV1F+bdZqt8vdkuqE3tbPXL1la/9IaT0pc4knOI68xmC8qpOu5LPWn3dxp2edgILYD7xptSAO6AxPquXX71/aj86rthuZzeKCYU6gDubILpmhMPgHt22rg/skOa57EM3HdiA7wyIiZVWV9rlf3dgWIyr+8Uj+5gpnjwAiAREyl/pzBVFFKISw6Qsp4QD9Y8bK423tjZAc/w/f2q/PBuWL7bHJXhoFZMeCmu7bp0e44HcUmrO7HZw8Lx9xb0QpfKM7Xzu6p8vdkq7zbb5eCgV7a3uLdK6Q8nigsbdQYx6LiLBUFRKLQMkifwWUw0o2qbQDrubIIB7hrD2EUcq6+YbLzqNjlye3+vHOF+Ih686KRmjiTAS54F57MM3ImJgPtLv25n3XKwOyhHh13Fgzwp7TvFg5o47AeAyR33VnTZam7JpqDmcmrmCG4QGROpc2/Tce6UH96Nyveoyk+misc1DizMslMUGvoFsMyY6B4Lq9MvYwKgJUd4ffWMHGmV1ZWO4sGrrm4Uj05v1uQInXZGF9Rx/4y3EU7hMbqiwsfcei/EgxzhviQfz8+q8gffjRQTKN/kyKfzaanUcUe40fFAVV7300KkXmvX8rpFTGBGABCJCQtcxoT84AWQckwA1c4RinPkyJjiFjlCTMTq8LX8LEdi3XoRdnC9HtaPXrs2nw+0bj173G5yRL3wVl3a3Fsjx4TcN2sk8j4ZF18E5RitjG3Tgd+9dUwA7sTj8KitNYuYoA1AjpAXBu61xiWWuTQ/t24B3IlHAndyBIvXX30XwF3PkbGeWeQIx545MugtYpLPkeUcgRXBko2+xs5BAPdnjkkXO7jdfjnY7Zd2b1YGAPfubRMTikLE5GYSzxHioo61iykZE+dIkfvA6zfzsvHW9p/EBDu47zfJkVG5L+yTPOPO3+PTDhuFdYv1N7VNeCYmG+X396GLHMECk+fIq5ftsr3lmExn89IbjksPcTqVNCrdb2JBIHwY/5aRaYo2jfaA1y3lCKyw1mIMgyIKMRFwf3i2N6F5eLY/PNuXn+3Vv/2bv/OMO/OqMbPKRp3OHYCCDX8qVy9bV0ngjO4e3p2ItQXwTyCb8+B0NjXze3Mv0EsXFuBOpw6w8lhe4V1tprzRt1dn0pHVSe/ZGk2vpFSHfzWbeTb36kTeJ8D0cjLoGkRmJ5RFkM8Q2JwbbPKVdHdTrFvqABpszgSe+XvApoquUfHlvJZ9yz3n6M5e0tgBLbzPGWJNx/vl4nivvH29Uf7ZP/tn5fvvv5cNHC+OBYE6wPrJ6Vk5PT0t4ynU8lAMZ76b2fC028NSD9G2JYq52AwNlRt/3gW93gJri4mfIFcAACAASURBVBn9ZdZEenZn95RLkjGxmv59ubsLEUH8Zolhj447wnGfx4NrKdpz3DO2O1vExMyNBZAEBIqlkWAzbPtyRt3WaI5Jdok9G85nUOxxH41jTtsyQKEBudkIqS4vPYZOS/E4HXvGjC4zXWius4T5Ir7cf+miIIp3x+ck5kiTI+5K694Ih4PP4hGf7RyxFaFGUIIxQVGB8ydP+BJw59yiGMExSCthfKciCjnC73OtuK+0mRcAsZAfcVweVTCjwMUvrtfieiBW6JhwbRwPFPx9nzfWgNFplwI0ugFicyziwbXPggwgXgU0Wk1xDc1KCHX/0EJI9gjHaYDPWkCRjFy7bUY5uLckYBkMjWQ755jAsz87K8//xWlpvbkoh6fjcnjijiWbLYA7D32Upl2Hs62S9tTRNBFcaDpkVpXf2avkfazOFR330746V+dn7dJbmZQewL3F+VBgjA0wwB3SQqirqfMDKGnU1pLpAXA3vRx1452dWt2F9ZWegOK7L4A7ZRDQFB0fihAALXU2NDftDRxfpgUv7CxVlVfHtVYnEf/dqu6W3Y/9svsxvLahzwZw5z3oJLIJNnD3l+EU/ws1aCWDrSZFlUcc6S0z7gaJ8/u2uiS/+kBX9EYxubi+sUpxuy4rK1Zix6s6rccyHrqPMy4RE0S0ACTYKgHcmUUXcN8ZlIOdQbmv7xQTOu4IVQmUTKOYAnDX8r8EStRUjDne6L2zxhgken59d7d2x/0ngLtFqGp13B/RhVutGo0AA3cXZ8QciVamr19V9ncRQ7NtVXpUYwe38zE67qOx7i3rIdgOLmNi5oy/XC4L0VFdJ/On+eYZ91JW19y1cse9r477azruJ+NyeDrRCAybZIGrNat/M8klBXxRXhdq48ujDBzE6alj8unYjBR13G+i437Qb3KkdNDncEwSuIsqnzkR17LhpZjvp3PjmMgRYrK3b6/tdt1RTD4D7je3oQlgj2pyBOArFoRm2a0XwrqRgpaOhkXABNx36vLsGR13gHtb+cFr3rpRV7SDj3uAdAA7OWLgvpwjSzGJuWfiwTX1/K7vS3fcq8iRkcQZicnxOYUOA5fB0PFg3GE5R3ImOTTevG6FGCL5sRvAPZlCmSOsZVq3ViYWjI2OewJ3i31HjmTH/Yt1i+so4P7G6+oO9/Ju/dPAHXV91id13IkJgnHOBxEtaGzQiW2sa7mnHRMKgAbudXm72VKeYAdHPCgKdUdjd6rbFKQrMcqIxwV2nBRO/7F1ixn3xxajZMY9c2Rl2HXH/RfDeI6Mtc+Q+GC7Vjx4ltiO8/Mc+al1C7sq4kFcnn/ldavb7mjNIi6IufVGU1HliQdxSeCO9oLV7rwAs97Quc7nVN6/Bu7OEVxEGMMY03HfJEeWgPtkZuG4yk4FxIO1VOMfOpe0Zv39dYu1ivzA+YTPIx74uLNmERMaCsSjS8ExQDrHTzwSuC+eI1+sW2kBWi9yhCKbrA3puH871LqFW8TDs/3h2f7wbP/pZ3v1d//u39XMQmNzljOvPMTZ2Gjuud9Rh5COqWmvoYIdgnb2njZQ4nfppBpEmIKdc+8AcgtO9bVZP76ciUKds848ZK8CzNuKzfPxEuSichibVFHZg1INYBJIrOumA5olKqnjoyCOt3ccM59L5xqaOz/XPDgFAzqkN3cCaMykCzQBJiY3EuqD1g34UQcyxgRMDaZzaAurHBMA5Lpj3VHXFautk4vrcn1yUManB+X1qxflD//wD8uHDx9Ejx8MBgLt0OZRlb+6utKLGSViIk2AeDRp9lsz3R4J4Bi5HtnRtFWbBbQyJnRRiQmgy+MGLqQgSteI+q30ZAVHTHiwEhNe1jOACm2RNQovoj0H9dyznXWZhpI/cUhaNyJbZm4A+h0VrousBnudhgrN9eQcpTQfKvCcB/GgOGH1+Y66r7Ap1PUXzb7XqMDzb+kPLio/Qorqwi/GBGQv12spHp8usOprNWJtCSLy3uGczMhwt5hrSDwzR4g1MeG8fK8y+12UIxdjbLB8jdh0Ja0848H9Sjx4z3QqgNGQ89tcH84NQI4VHDHJ+XNZ0k09wuF5cd8L7sL6LrHafBRLpMHgAgHXJ7v6xJMvjjFt7bhe0n2siz6D31WFX0WrViMSyN+QIxYd9Jw83XCOeW3Ya3IkleWlmBwx5GMlXnlDjni+n1grJlez8mzVHvXkWgodZ0x0T0RMXv7ledn4V/ZxZwN8FMAddKOO+6OWXrSlYusYGwzjal6ydQta8MGhra6YR/X8YFLlhwLuopyu0HmdlzutewYl15eVhHxklRYFJHmFx/tLxCigsIG7/YRl47RX65oBSD4D7hRNOfnKatmIsnV7Pgte2gAXiotsxn087ZquZUub2d2dednbs6XWm7ds/LryQ2b2VV7bK5PSxsc9Ns2AxAsB9zwD/0RuAWFLVGfLD+COr3q89/GxN47zu7bmEn+pOeSbcnQyLhdXBu4AE2yI1vDaRjG7OZNmj9oIcPF5nBedQeLBRg7QD+X48aMF5RSRte4KVlcG7lwvABLxkGWXLl8oU0ReBKcz9enEkmHzy3szC7qzX5fDQ4D7SJtgqPLZcbfoGX7O9kMmLjnbKVCtmGBTFWKO2ve7k7y/Z+DOs5BiCkrKn/YGZf9H7OBapUMBAv0EbaYN3NkAoyKcY2EG7las5wJRTAsBbd1ddBFF+RZwr3VvvfpqMeNOPMgRWYYGcHeOoCq/iIk34QuRQImixUvAfc8g6/Vrg5K7GcB9WI72+qW76hwBuBMPgRJy5MqK+v94jrjgppi8qQTcOQ9U5X8KuLtIkj7uFIWsn5A5YmUd2H3OEQo3xGg6CVCyOy9PcHpAjV8+7s4RgDsxwcc9wRKAnRwZjz/PEY3qxcNDMYnCE6Mt5B8xwX6O+/gM4E6OfBjRM9a6dQJwD2G14cjFrdU1yYM161ZTuFkWcwxhMeXInvNVuhMbleIBNRvgnuuW55rNqhlf2oKseVgIYcUOw7znJkd43xeMRQRw1+ft1+WtOu7DzzruospToO4sfNxhEgT3S4xFYqImUTiQtGr/28knFwQuzmvFg2s3uewrJicHXa1Z5EirY0ER7n3icXGJdsSi973IEVsOuujsc0VbhPUQe7udPWKC6G9PMfnu26HWLF48n1RwbJWyhh3nI6z6uCyOyT+UIwLusW69QNQv7OCICVoQrf5MeQJw18hVbYtB1i180H82R7LITGNksMgRgDvxYMb9p4C79QXQcPC6tUrBUfR59i8upPA/CRlrQank0gE7SOvIzlzUfK7b8xeV1ixyhOc3OSKnlXiSuOPOazlHFs8SniHLOcJ1lKvHW4sz8nnE5Xupyg/L2mrr55/ta9BpHp7tD8/2n163/k94tqvjnvOoSZ9mcc2OZIqxASCgB6ctFGtJzqRqFr54gw69ebUfNGs64DcWrGNuHKotL9ZTqJQAsfVRTx1e3kMdd3VUg27NLGzO9sV+WMWA6Mxnp5zjVSeSRTfmgnpdz0kD3nPmG5DrzvKNZ7UDuIuGjxAdIEfzt4D5Wx0PXVnozByTCwu3ujb4oUu0ju9dzyhTnADUpeUV7yu/+stxmZwdlMnpQXn2ZL18++238mt/9OiRXre3t+Xi4qJcXV0LxLPZ4Fyupr527jTaYo/jIQYnl4A6HgC1FfopHoSWgPb9UeV28aKjjWrOtrtQca/CQ8YEEEZMuJZQeJm9TvszNpBJgU/7Pi3PAciJrWysmiKOqfd8jkBuWCRRBGFWmuNVtxzV+CkFoxvNVadFHH+TFmCaiRbDwOMJfIZp2z1thl0cuGvU1JMdAWDlmLiOfL7V5ysVKGTV12lJsFD3Y9gUcs3UEa8WzgA5OkAxKoGvqOF0GLAyA9QPrRqfxQ/ZC/ZdnMgufPrbA6J9X9onnc203BhuLLxGPnBMFMLE1rimeNRRjvC3vldt2wjA5f5rqtuJGbF3DItANiASmkTvYGZGS3Zpud9T0R2WQjIN3Om/sU1R2PLl5/JZsnlr0f13jnDNEYBcH/YC9N/qnhUTR912s17olPD7rAm2izTj4uR6JrE84vHVo74KOCmWmdaP5C5FEY7t5V+cl43fnpXu5qU3XFDlo5DS7QMSq7K2zvnMNZfuXqa/ko4tkBjNWQAb3T1ordjsAEzUcd8alrPTTunQgQvgLsE/ZtwBJReV5gFdmHKrRFvF3Px6L6QvQMLG60rAfW/fHUXNuG8Oy+arnuYSmRelgEV8+Lv19VZZX0fZ110SOSaIWszm3iCRzZ8t0QK47zEfTJfMnbJq3i0HocYukLg6Lq0exUAfGnPWbIIBy/LXDSZHY/PHBngJuEN7FwCl435i4H4PcGc2EeXvyU35dDIpF9czX5cWFG6syloSfHM8vAHOY0j3q4yHgDtU6R0rjb95A1huKR68but7beTbAxcaBfYn3gDTwdIlF6LKkufCqis7WmwWNzaq8uq1ZzqJCcyL7zaH5bt3gzLsFwF34rIM3IkHL0UjVOodkwDuIR4JUCQu+wDQXYC7u8nE5HjPG+Cr81Zpr/reQo+B4xZwj5hQFMozyPXSwD280OO2exHAHR/0bQH3Ul5+1VdMNp53yxG0bIA7HXcYAh1ASausrdsOTt09beYXOdKomYcluoD7jlkW2nC/DuC+NSqHe/0oQFg/waKw7r4RE+z9fi8mjS1UfCgMKGbcIyYU08gRgPt3sCDwcYcqfzXRHHLGBLBLPADujaAboCSBO8UtVegcDwH3AG5PnjoeK8O2Rd1+HJV5+9b31vCmuR7cU8QEwbcEV8kKFC8lQeIScH+7mcDdnepTgLtyZFSq6l5r1sk5TAuvHwOsxx5VZQXg3uSI7wm9loF7CCNq5nzXf5/rVoJEgHuCK0W3tuWj1i3AVVZo/oEcITJ0qFm3KIhq3TowcCcezx63YsZ9qhl36ct0HA9eAHfnCCyIlmKiog5aLFq3WorJ8THnMS/nl4scmVz0tW6dHPRKZxWRPfQA7EjDvZU5Qr7kupX6Ok3BcRm4P3E8Erizbo0GXcUDTQueI59O7VjAM5MP4hlCTDj3jEnmiJa2dCqJ58glwD3WLUT9WLd49u1v2Y6z6s1cgOhZRJfDA7gjPEbH+qdypLF9jAUTIE2OQDGnwEc8JuNWrFtDsZFyxj1zBJ0Q4gFwt5bG3OMp8aKQIuAeOYIeR+YIVng4JHz1VVUOPo4UE/m4UzhdsTgox83xn19UAu9f5ojYSPkcWSpCZHGLtVhsjr26fPe1c4SO+8Oz/eHZ/vBs97r15bO9+st//W+0W3OHy17aABQAhTb1o5422myuTW23qBgdQRZfVVDvTIvlAZL+5vE41sYcYAU4AZSIFh+Ahp8xt5uCbqmOnVV+d45NB858B9R+7lttynDOfpqebeG6BIJJneZY2fyfT8yvWjx8vfpYwT6+A8zUaba/vITtotO/TD/O42qOPUAgnwVIUpdwMi3jk3113CkAPH78uDx58qS8fPmyvHjxQgJ1h4eHosgPRqtluLImazi+2DOnkj+dzUfDnkAh894UBeSbGtdVHVyq8UGxJyYpmsc1zy/iIQ2DCsG6nsB0gnoe8qnKrjgE1Tv/G/ZCChImXEnbPdgGTYdANG5/YlL+KXBIlyDmrTk2wGRatbnY4EdBHq1ZAnR+PJpBZyqZFBwTMaGAlJ7tnFPDJM3xgdgo8PfZteU+NdjsqsjAPUWBB5CMCnx2wLmmeT0yR8gNqc5Pb3XtiAm/B/ikKGAxxF4zZsJxLguvZUzyJNMvnZjQhSYm3G98TloOEvsUBFzExdeXYkNaBboBZIFFmAjLXTsLKXp2Vgr/dVgE9txBt3MBzAEDZAoLpptHPGSVG/dYjGXc1y5UUcCAUcFaQa5rMypw3m7uCTZczjGvG6wfupZiRqQtX1fXO2Ni0UmzYDImosr/xWlpv70sR2cTvbxZMJ15Zb0qK48858qOFyso3Vv8v+nty3oXKr5QpLe3TYWlm/wWGuLpoOzi436CjzvdBbqi5i4z1y7rG+aQGRpcpFbM+ruVrz1rfMaTJ6W8fGXKJp+3f4AlV698eDcomy/75exqUs4DuEuUqFXky82Lc/IGP6jykci5MWNwkXlnALg311bLlh3cfVdgl02XOnBsgrsWJeSLv2HWmo6JNsBcx/SqbkZGFhZIWAstgLuB4h2q8lAcfzEq15NZOToHuN8Evbsuw9VSVh5VslhLX1ptfOPSZUy0dmAthI/79gK4E5Mnj+3jvru18HFv4+0cRRLZwdEVlY/7T8REXddFtYDZYjbxxATgTjxQyf+wOSgf6Lj3a8UDpf9kEPcGGRO6377fBISj466SRGzIRWOfV3pfYkKxJ2NyvE88hrKDy061/K4lTldki3WOqjyiobGgcj+wwW1EFvP+mpeSwJ17ZRvgsFeXl0+XgPvZpHw6m3jcSmMvixxJr20+v7G6X2KM6Nyx7Dp1TI6OIkfelnI36ylHDvcGpR0+7lidJeNEOSIf9wx03nXRlctzaAo8jgdxOTwqZX/fqvIfNL4wkOAWMZnMoMr7uJjr57z7GsMIb/Ckyuc4iUY+HA9m3IkHrJcn2MFtAODsWECO1O3bED4M5e9SZK1GjvBd+cFxR1eWXMkRnjxvqPIJ3MdT58gp4nTkyLejUrXutWadXEy1dLC74fjJkdGjfzhH9My1KLfiwYu4mQVTyt7WSDGRqrzWLa+N/AEjC7luqSTwE+tW3m/8jM+BzUE8WIO4l3m9fdFXjjx93HaOXE0F/LhtNIYR6xb3mdffZKXErfFFjhyfOCasRaxZvATct4bl5LBXuitTd6rb1nThOUI8yBEVhXLdatuLXMcePuVJNafjnsCdHNneY2/XU0y++3qoeHw6G7vQH4XefI6Q97lupehksraWXRikKh8x4ZrxHOl1O7FuLfm4d633kz7uEgedfJkjsRgur1vBKHu14TwBJPMsAbg7RwDut4rH1WTW5MgAzYG1UkYaw8gcCar8Fzmi++QWxotzhKIxzAHs4A62DNxnt3UIHy65egDczx3DJkf4rPB0/zJHOP9l4K6Y7ALcnSMC7g/PdokSPDzbH57tXz7bqz/5839dmxYP5berjtnR+VQbd3VeRz1txBFro1v24tGgvHiESJUVw1msk0IOyMg5a4Hl8MVOlWo6rmzuJZQlsIHYloEXXyhw8jd0thERk1c4m/9OO+bv3GViA5IWYoB03ufxyF1J22nR/bXft2e7bUHFYs55AUzSq50VFBo1gAmw4KJFFhRCECuAZp6baMp9rN8Q87OQHgsi58SX/er9PlJFv7kpVyf75fpkv9xr4I8FsVfevXsnX3f83D9+/FgOD4/KV69el+ev3pRHa6sxLtAuRxfTcoiQTcV59nSsdGKZ1UZb4MX6QN1KUSlDXE/d0NldY0PGzwRAOea04qoqqbITE80vswkJJgVxccfUFmBWbb8tPRTwGWFIuzh+P2btFUtm7+/nss1bH3munHjwSvX1nHX3+EEo+E9vNXvNNUvrPX5PPvOyEOT+cGEowT//plsHCm+MV7BxJia8TxZ9DA6ts5AK/cQQJgKgEBYG9xsz6IgUAqgcV7MI3EFiLrtbRqG6Tkx4ZY4QU0Y/KKg8f9RXnth6zxRX5wi+6eGuMI+CQFQ3MibSEKB40FglWoCQa6wiggTc2spFjRjcmokx4H1izhZAnIWYjA3HlzlCDsm2MQQgrYjvPKEAQGGLApcKbuT0ff2ZzRvXkiKDvNs7ZjOkz3u6P+ToDIUqg3k6ybYCZL1Ju70pSvrhcU88KBYSV8VkcheMkJ7uw0Yg8U9Py5PfnEhVHpBIHCqU7bk+3VKG63UZrlPQSG/thbhQzodq4xRUbgDC1pY35pubfp2f9svO1qicHLdLC0E3XuF1XTOHzCbl3MBdIkI5D9I02Q3q0gYLwP7yZV0ePSqiZB8eoljcLe83h+Xty165iA0wa5tnw0sZrvFyMcIe4YvX0p5bwJO5RDpW+wdV2TtEGKnWq9x1ygH02a1R6a1MS19UeTQSTCXXBjjsiLQBpjjWKXrp2JdZBPfMnC+A+9FxKVt7pdzdtA1KvhmV69lNObrAjuimtOZ0DOrSR5huvS59BLWXYxKz2563jeJEq5TZrePBi7ln4vHkSUuAZGdrKFaC4tGfNuJpiNIREzqKtiL6HJi4c2kmA0JcqF8DeF+8QBvF8aDzRzzebw7KoFeXi6upXkln7g5KGa7WiksWitPaitjkl4T37szGODiqyt4BTgx12XjhmAi4bw3L1WW79FeZQ1bVRBHB81wxOQvgrkfjIiZmOXkMR6MYAPfnQZV/VMqWNsDFwP3bYdn4qqt4oGB+y0hRTV44P8gT8uXLcxEYyZjEDDbginhw774jR94BBHuKx/5ef5EjrTvFhPcgHrw4J8VjqXgcZ2HsKPE/g3DiQVwoEBCTTtVRPIjL1djxmFLdCIr5gHtrtS694UIkUDGJwlDGBPYCuUpxjvzYPYDF4ZiM+q0mR0r7VvHoDm6aHIECLeBOUYj84MUHkCeW9TDUi/PmObUM3InJyWml/CAmAu4X03JyOVV+kCcAd+IxWLq3UshR95YEF302+sxqkSNc2ly3iAd5cnldldZg7LiEeNotdOaIiZW//4EcibURGzBiwhp0cIAjQilvXvQVj6frrXJxSUwmosTnGAZrFsU6aPN5b+W5ZJpoqbl3jhyfVGX30DTrV6xbL+aiygu4H/VKf2WqmOBYwJXmmX925hy5vbHXfZMjEj/Mu8vXjZ8vA/fMkWG/W36Ji8S7YZMjE0bExAZY5AjAPQUocw2WwLxEFXz/EhM67rluURAiJgD3XLfqzszx6Nw0jiasV8QEttc/miMA94GfI+QI9yU5Mh23nCPvhmU+v1M8rhEDjhxh3SUmAPjmORLCrcspKZ2mezNkyA/WLYA7a9ZXT4qYA4fbQzlfEA/m9X3v12I8ncUzUTkSrLF8ljQ5wroV9g/LwJ2Y8CIWxETA/eee7Y9o6D082x+e7bEe/h/4bK9+8y//X8nDUDlOgThv2un+QXvHkzmpy/fqrEHzpfPqGecUgXIXT5v0u/kCSAXoE6VWlNmFQBngRKCkEZyzQF4K0dEhtAVbV+8pGimbQdl3FVO5EbOTnZVnZk3bTpBjmrU7kn5kZPc3O6+AISi+8q8OOzuOxxRf/w3nyX+lUJp/1pJCdhYQ9J35VLokYRHGLJA+Zzwt41N33BO4YwH37Nmz8vTpU/m4p1hef7RS+sOV0u5YsI8Fz9RlKPq+Hsw2m7qMKnilDjTnnkwF7YVinyS6uAT/FpoF6TMOyEpqOcwC4sGDdhGTZcFCg2p5pwvotwQatYmWiq/pUPl5KOtz7zSq7Tdzq+FDs16KCcegOXAp8NtGjeMgJnxPz3CuqZTyUR2P2XruQYNHFxiIiSiBIWQo0HqnLYWOj6/s2qrjvuK4m1JvGmm6FExuTenmb/UZoS7PcXDesgsco4Dva8+758gF1HkKFxxT5kjuWzlf0dhv71VMEqU+5s/p4KtYEvZuGoHoL8QhMy5NjqDcEVZuHAOAnDyRW0BYAjbaC1FMYYxFrg63FDfqhsruIgeq77Z74zM0rhFjLpkj5Lvo7rfkiJXyk2Kf9PhkFIhS30kRQ3fXHRPs41zx53PsOnEnBgQx4Th8HyHWZ597vjhm/v35n52VF39xVtpQ5fVwH3tOGrZIr5TRWq3O1WcezrGZz3z21i4ExA7qsoU677jIiojX2Ulf3d0TfNyH49IafgHcQ9SNjWdDaI3OfoPgkudaKlHlX27U5fHjuuzvIVqGOF23vP96WN5ClcdW6XJaUP4GdQAsoYmvrNkOLrtAy53qBVB0e4wOlObn6bi/qssbgPvcc8j72yNR/hEU+pwq787VbJI+YF7QBUyWqwPRhRVwj9lEhMqy4/7DN8Pywzf2cf9Ex33C5hSqc1GnffSolgBXGHc0RYjovTZCoUQEoEfnipig7Ew8BNw/AtxH5eb+rlSIVS0B9xkdd81UZzwWx79UUwnesecqX23Uhe4VdnD4hh8dlPLh6wDu2MFdTdW9SgExNs3q8K7lpQmRpy9Aoqi6EvOryj5jGBQ37urw2q7L8cGg7G2PyuVlq3RHU8VE1oWIbN4uOld03E1XWYrJoj4QInwB3N94xj077i8A7t+MyqsA7uTI3S0UWQrd5IhjontryVvbmZYMvMwRd9y3tumE186RTXfcAYooy1eZI+0l4B5WgwLuSfoOlbXlW8s/8vGTI8TlYN85AlUeVgp5cjkmHhOtCxkTuojkCRTiLM5EvWy5lmZ7wLoSQMJBgteT9bq8fsmsc9s5sjMq89at4tEemCqvdZ2O+wX3VjAggkmjwl+wynzR/GK5Eih5wyiYacAnp63yw7fOEQH380k5uQrgHjZfxCO7ovn8TqCYz5FctzgX8mN7m/2Gc4S8BCSybl2Oi9cs4pLAXV7bzhNdD33ZDu73c8QxUcd9A+C+WLcE3L82cCdHWLtSUBMGB3EkT+i457qVtc3PlpSIyacT5wiFR9Ys1i7NuG8Py8mnXqxb05hxN2DO7i7AvaHYLXXcmzSJwj7e8sTk1ctKOaKOe6+rmWoD97FiMsVuVtR+8sPPEvI+45Fe51q34qNTCwEgvbVDntSyTCQmDXD/OCx1d+aYdJeA+5XjAfBtBrriIv3UusV9TjxebjiWrFuTKzruzpH7+Z1yhJEl5UjbwofEhFElv7XPL58lnz9HWKvsskJM+nTcX5Xy/ClWg36OqOA/nJbOyIwRXjC2MiZmQMR8R8ak+ZDIk/niOcJeIDvuMAfIkQVwf3i2PzzbH57tXz7bq9/+1b+VqrwtvwzEZjfunC861abCIzgFYGOTL3Gke8/peE7WM7sAmpzVBRTxPlhP0UGTgBjdfXy6RTHuNu8LQEsaeyqosmFHzO7xKhZm7ooCDpaV0OkCA5az65diYKwdACAp6w+PDQAAIABJREFUXWuRNWUru87p905RAisthLEAEYADOpZ0inlhxwXYA+wAxihm8B5J6dacKfN8U88F2zINpfyeAI5m3C/GZcqM+9kCuEs1v9eTQB0A/vXr1+X58xfl5pYuqjUBFBMKFjcLKnfSj9ngExO+srMsNsK9wRjX1oJqBv08BJJSTzw4/xs6MFGwkU/3qKu/RZ2fWJ8jWAg7IfzuWaBRwqYjLWZEdOGlhN5rq2DhTqkBqObKAboBpBOUitYt7/daYxC8F/ES/f/6RoUJ4kGc0xoQIEo8OF7uLz5bAoQUMgL8qngg4R5AYh1icXYGICa8X864cyx0xpknT0DJ9WNDQwGC+5HYs3HiM+RvHvPoxOQmYgLQ5/x5+Cgm2ennHNmIc3/cU1jqlEejjubKsqNNwYVrzrllTPwwtXd7eqdznbjH6U4rR8a3DQWea0A8mPvnnhFj5H7eKM1z/YiHCgWMKnRbvj7EmHslckTsmaCbq7iCkv/NnVgEvCfx4FrpIQ3ov58rHoBz7sPswquwp6KFY8W5ZI4AztFS4HgyRzgWxgvIE+bbn6+ZzZNFFxejXExwoe6ubPzlRXnz2/PSe3dVjs7ZcDF86q4I9lYra7U2jqKzRjNcQsFS2V0SuJ63SmtelYPDumzt1mU8qcvmm6LX2QkKukMDd+YrR+NFx/3O3RU2aoC+Rg1Y9NnkNicC8hYJcTqsx7CDk2XbVimPVroCim83epoV5XUzx7LLwJ35XdSAod5qRjBU9r9guaooh0sBM48AaTalmxt1ebvhGffdnaFe7cFE9NlWl82pr4dEnkJVvplpaAoOCzCUwASBubevK81vfgpxurvbtjZb+Ahf0XE/H7vjHgwBNozEBOXv3IzmzzgOqx+bA0w8bmcBSnbnAu7QgAEJAiUfR2U2v1NMqsGi444PMjGR8neqM3PlY1wiMUqaPpNzWCoRE/m4003eC+D+9aD0Eae7sv2Y6J5sgAcWEEPFPOMRjaXPgU+I+3H/I3rn4kYpb4nJq1KODgdlb2dUzi9bpjPThWt5M41LQcaEDtjnMXGZIwFq/gwFa0Abm92ccQe4A0oM3J0j5CmfQSeU/CAm/HeGO2Oi5nHQsYlHa94qJ6c+j8NPkSNvS7mdmioPcG8hsCfl7wVwJz+ICcC94XebGLSsgBZiKS37uEdM9pnfhgY+75QP3xiUXIw94z65tdc2L+Z2iQmWXeQHcRE4+byZ3OTIJKjrnMvTx47H6rDd5Mh9deuY9Hz/8vKMu++tz+Lx2ecsrOEohihHXiNOt5hxJx68DNzH5fhy2tgjkhsrq7XEH/PYl5kDX+YIAVKu73p8jDXLwH2kdetqXEqV69YScIfOTUzqNFhPstBn61YskqUqL1/Vigkd91y3Xr/sa92imOZ1C1uwuVg6FE5Zs6QqL8r6z69brFmsXQD37d25OraZI+OrftnbGZZPn7qlPZw6Rzr3un/JOanKQ5VHZzPn835q3YqfISjJ9Xn5AtV3a3PQcf/+65Fo5pkjsi+NQhxFU2LCjHsWHLKQEgQL5Yk0RuaVtAM4D54lGy8dj37HHXfiMu9NS0t2cEvAHavBK3fcmxyJUakllcDGrB5fdeXI27pcnDkm44tWkyPMuBOTi8nMzCmYLOgnSFV+SbQvH1NLlZRs4MGE4L7iPADuPEdePkPUcaiYTG5qP0sG0yZHpCofRaEmHpEfTvgYLcoCF+J0kSPsnXLG/f3mSM8S8vrh2e4xxYdn+8Oz/ctne/XX/+ZvLU4Xis0Av7Q1S290CQBpLjW5WgY32DWRpFKLX+3p7wAWACvPxwPMAVCmvaYiuUTswsdb3b0QdstjaDaJ/bapsmv9BrhbKM1z0inopQ1JWPLkLA2bJlt1QZGPh0dVGuo9wl8AhsZzfrUXityeU0zfTI6JYwfgy3d7Bb/3RZE3u9wAZKhvLPwcM+rYAFaAChXQy+M90eXvUIj54gu6PBZxKM2fnJyW49OzcoFfrSjmHhng2sp/OCzFANYcJ+eWO5W0PwP0PQ2AnYJefGSK9VmR3j7jqYAupfMhRYkQscMTnDludVwj7sQ6ANzCexz6vIXSOL70lG86gwEI1Y0NkTLR7OP4TdP2GAM6CgA44isfd7rIslXz56fIyYUE7W4lYoZIHeeVcRfDM4pKBoRTgVDiwe+l9RjFAv4Wqrvo3WEJdyO7NxdwAMoUHlywMcvBHWjrH/B3vDeFE9P2yZOlHJElml+Aaz6PHMiYpMq+xPACkKv7pSJFqM8PzcYQm0VFJNP+c3Y96f3kCIWY1KeQ5zm6DLLbo0PuGX6rhYfiNp2eyBHiJVG0mn8zIM/CE8Ux3dMrPYkcynpR96MfLC4O+F7hHMkTjt9e8qFMHWwHYnJ2jYK8BQa5eZUjYz7DxQFyO+0miQVFAlnY3Zmp8OovLsqrf3kucbpPF/ghg9acHwD31bXaXdHsXDTWN7E3kmUboLZVqnsDd8AuwJ3Nlmbcjwdl76Nn3AXcERWq5tpLze+82UJ8qwHuARITuOdeEt4mG6InAPe3dXn8pBZoByg+Ysb9m0HZ3OiVkxSnk9e2gftjhLfCsov7swElS5sfrh8x4Z6hY7W9M9em6+3rUjYB7tjBAdy3h6JpagPctcCmmB6NqvwXi1J05EIxomnOqeMeG65UlQe4f/8tIk+jcj3FtQHgPmvWUMDIKhTz4WcNZAtUAhDxLNYNWCkeN9NK8djeC+D+JoD7x5FiAnCXWNVwatGuEKcjJoCsz4G7O5KLS2ZQ0gD3twbVAu67VWyAB2UwpKAUwD1ow4CrjInyH6XkXH6bgPucMiaABDbAt7cUU7h2pXw6GCgm5xetRUwA7lVl4B5sjlxK8uCtO599uUWB6AXA/bWBe26AXzwdKCYvv+o2OXLHjLtGptyBI0/C5bTpvonl1dhRQWt1jmjGfW9ejo6dI5uvTZUnHgbukSOdO3V4YcA0wD3t4Pj3LG6FPprPTT4GFqcLULKPZdvWArh/+MY+7ieI0wHcIyZYj5EjA5S/IyYNFlmKiZ5zbQNp4rG1My/PmHveWALu28MCcFee9GdNjizbwX2WJSnKsByTKB4CSsiTycQgEVV58oOYwBUmR04uJ02OyMc9Co6hEWmmc+SI5trDapJ4lLvMERiIzndeAERiAnBvYhI5ohn3KKYs28E1MWkwsHPEqvKARNw66rL70TF5A3D/ZlieBnA/uTZw54AB7pkjyu3lYspyjnBushCudE/BHjg9jxzZoIvcU44cHfW8ZlFMaVuXJ4E7nWr7uGeRNJHi7+eIOu6vq/KqAe6ecScmAu7nY8UE/YTc+2WOYAe3RHyRpgXnimAowB3QTp5AeydHWLteIRiZwP3jsOyhn8A9JXE6A3dyhPXq94B75Ige1c25OR59qcovAfetBO5DrV13APfrAO6qQNjVgxxZHVn/SHuHfOPlHOG01JRz4ZQc4dwF3L+q9AwBuI9hT8aoUrItUcW3qvyXzxFD9s/WrUjQtxsubtkOzuJ079/5OcIxPzzbH57tD8/2n362V3/zt38HhgrAZUXzRkgiaDDu5KY4WNKOF5sWUeoHHS2ontVNqnlL3ba0gBLgDpVqaLaNZzRAhA55+G8LNDFDKzpzX2Ax1bdNq1/4bqsbqQ6rCwAAzwQeC8EtrxT5f1mrACPMiQP66XoiMJYK1hxLKnDnXC1Lz1drPdmksVhZYCsXKWZ26YTeCLhrll+CWlYfZsb9cG+nHO5tlxsZdn7+haf7b37zm/JP/sk/Kdvb22Vre6ecXlwJpMmzO6zwlp9QSfnXqELQjg3kqfK2FA+OQ/Ti23v9e1L8U4Gfw09Wha+97Vpko3ZzpyIBwJDfk9jZzb269sRjWTwtY+KCj0FhI3ZXJx076OxSd19yC4haLPcd4I2Y0KknJhy/ZrKCnp6jESm8xjkCAOne5mx1hiTt2YgJD0DPjXOP+hpxb7kAlP9m0bUE5Fkw4G/dWc5ZfWsXfJkjmisPinmCIs3Txufx+RQAOJcJIDTu77y+ut9Qi2eUBLV4AHXMkDNyQTzEpgidAo6B9+CeFsVcbg116AR4bpzjMRa3EFzGhGOwIwJsB48YsLFdaljoYctnEg++I+JHjshaLn5XrATcHEIzgc9Da4GY8N6KSdjMcO8Sv7SQS9YMhY+8b9MdIRk9XLsUJ+S7feHnZf3Xp+XJn52W6s15OaZzdT4WfRIQx0Zjbb0ua+tmseYmuKK7o0pDKB0TF+bTAe5HbBpKGU8NSlBovgC4/zgsZ4jThaoxnTI+A3DFXCLCW/x3Cj1xrzbAPejSWTwQVf61xenoJu5tV+XxarcB7lYwn5bZ3Z2AE5tpukRsOOnguSgU9EZRcnNXZ1o71O/zSzZb7rpzDmzk6bjvbQ0kkESHpBPAPWm+V5dV4+PuNTI825e7vaqauUsqVfkAJcsddwH3X4zKeDpTPK7IuxBgortLTGQHF5R76XFwHwkoRvAQELu3wjKbXzZy0KCJiVTlAe4/WlW+LeVvzOe9SZc43bktyHLbvhAQ80bVdWe3YtmgvnptyinAnZgc7Ru4f/jawJ148LLqur3CZdG3boGsLHBrE54xad7f3S4B9x2Au+8rAfd9x0N2cMGCkKo8rJ07KzNjB9cwLDjsJf/j5mGm6mhdAO4A6azK85kvnhm4v3rebXLkFi0WiVkSj1IerbvjntZyEiWUCl4oIHDekSOoyhMTnAR0Hm9KuZv2FI/D3YEVzGFBdG91LYgz+UFMAIzJE8DbG6ApvK6YuNDBga2uVeXla48vHOBHHz7u3xGTAO4oZqMqn+J062uOyRAfd2KS4nFfxCTF/SazunyEzrxDx90xkR0c4GprWObVjbuJfc8I83fYwNHhRdiu2UfEOYZBwuIHLY/rbH4B3FGV/+5bA3fWEXKE0ZjMEfm4r9cS2mvioRs1bACX1607bCijc7zn+8ZK/8U58nEodoCsH7Ho4+qHqnzGpKHKKxdi3foiR0yVr+W8wDlRTNnbqcpbAfeBgDv5wdpFoZWYQJV/EjmiYraaJguLQYtMeCemz22XAO5FwJ384Dwmlz3F4/jQwF1MIVTlwxqY/CBPyF2/Gw9vg/rf68BXdXlCkSaBe4DEIcD925HYHPkcmcp+18f7aN3rFnZwzboVsz4C1RE8cgQRMZgM6uYjDvnSMem3O4rH/o+jUvozrVutPjniHADsExPWr+V1C0V+XSqtw4sKNMA91y00VojJ5KqteJAn98Ud98vpTbNura44R9ZWLHYskd/Ij+V1S5IHYneV8lHA3UwLYsIaQzx4TWdzxaODOGg8q7ATTTu4BqRHLLLf1ySPFkwKAi5uNR333bq8/xp7PlPlH57tD8/2h2f7Tz/bq3//7/99TSKn5zULsFYuebEaJAMS6NylZ7h9w00jo/us2fUOZh+2+0g7GL4LQIRonejxIwNkuogJ1gBsdPgQ9Hr+aNDYYLGQWMXe3XCWNjb/EmYTwKMQYJq1KOGTW1HZoe1Dt5Y4XcxTMw/N73lW3iJ0iOBxDIAI5rFdWDCQO7qclaMLOvLubAOYEOXjGFn18pyy0w/AvpRHdXrdt3QMzDt3yn358ceP5ePHH+XV/uUX3fa/+qu/Kn/yJ39S/vt//+96fTo5t8WdaOqmw7kzPBfTwfPlBqHMkuVMc44DJI051bul6B02PQLaonSbjr02whOdLvJcIIx48PpqbVBerg8E7LjmdKvpyhMPzk3dfgSuxrdSVAdQq9Pba6sQlMrkxMPK/BQHAItoFLSkk8Cx5JgGFGoKIHzeSt/z33SNAdwX09vy6WKmuOeMO+AeuvuTEWMO7kpzRDl2qPGK6E5LDb/VCqaHRwI0wblEFVuOS55b/hvvO55a/Zw8yJgITJIjOg/HRcwSibAtZuNkidZBQ8BsFefJUqEgCk8rwVTJrjMxgWFgenyRECExATSfX98oN9PX3t7xBuzEg2vFvxETvtsK8bbp5lP4yNERK86buqgcCTs/ClwUCIiH9RWcI/ydBPouZ/q5LObY6JEja31b+EVMMkdSjf9K2gwtdS54LzEaEKUTbfOnA+L0DwD1J8dl8KdH5f7VeTk9H5eTs7Ety+ZWP15/UpdHTwK4S4gYAbmWXjjZWh2eXLIP+8GRN1yTmX292XBdfBqUA4D7cUeKxgATVLdkw4aq/Gkpl6cWIZMYktbEWhZIAokAnrgZAWXrT7BWqrQZBJQc7Bm4s9nafG07OBTM5QQQbVw2m7zYNEsHiVynsaVujWeo1dHvzAuA6KwB7ovzqO47srrCg7cznJQu9MbercTAOG4D90pWUd5w+TpqMxpOI7r2fGjbwD1BySf8l/foerXL99gqvR+VyfSmnJ6Ny9X1rPHbA4wQEzrvKehELEi+WkUgGFOsP76ezEt6DtnAnXgA3A9+N9J54OMua7sQRyIqUxgQp6Vcny/E6QQSJWIEALUYlu4G/h1xupeOCayJg92qfDosigfAfRjA/Xw89fhNXaurizsAMdEGODamujTaYPOMcWGAzyAudFsBiuipCVy9KeXT7kDqzJdnLcWEF9eWhYvlPmOSwJ1NvlgECd6JUoB24vLy+RdV+d26PP9qoJi8etErJ+djxQRxOt6DdYn78dETGEMLIbomR8SkAeTPVZgiT+i4Ew9ozQkSAe7E42hn0ORI1bXwIdfs6sQx4d5K4S3yQznC5VJRIMW9PN5CPJ6/pIjiHOHpmaDkcjpVjqDtkg4qFFGIB+MYGZO0fITCbPZFS/EoHWxWa83qExNiSb4D3Pd/HOhc5lXMuPdv7DoBcJ9UUmMHwJMfKmVLwC9ikgMM+uBSuv1aOcKLjjvzu6enlfKDmLRac8Xk/GLS5AhslPWnLjjqmsjAQvSrz9YtjQPc+54lR/DxTuDOuQAQWbc4Viy7WLt8m9YqiGVMUpzOBQ3HhM+V+r6EO7mpS3mGON0rM5n2d6tysFcE3MmTZwB3dAeuJ3omEhPMcCiIYHtJimv3EmuWmBjSfohnbxt6/bwcInK5DXBfrFuTi57WLXzcAYjoDpSuhTt5T9Ys8gQfd9d9SMjF8ce/RF4ZuBMPddxjxGA46KnY+P6bUfMcmU5vm5iQI6xbzJU3Mcl4LOdIrC0wZYgHcQG4Ew+AO/cVVoNVfyZruxb3VoiDsl4REwH3KGb6OWL1d2KdtW9igggjOcLaRVGMHJletxSPBO7EA+Ce+wvyivNnFMVr2cJeUCQO4iHOP8B9rrVOxa1tP0+xTHz+vNJ9tf9xUGbT2uvWYNo8R2boJ1w6JvkcUQGPNddmLE2B22sdFHznSAJ3Cs7Egpjg4/7wbH94tj8823/62V797d/i457CWveunEbtTwAEKiy+2lOrp6PAav9zV+5Iclc4TT8UUG5bwCspxfwCm3eJqMUGfXprZWp3T62MnfRZ6NJQallk0vorRY0AKkn1lnDdwLZpCTYBGPwbAIPuJQDC3UdvJpJ6pmJEbJIBsHSbswuQHXwpgKvL5woh76n3jQ4sfyeAF3Zf8lEH6Ec3xtT2qszvbtVxP/iZjvsPP/zQdNy3trfL9ta2O+4B3A1XTE0mHoAbz3mH6JzAlDuctiNaxMRWeCa8ZkyyQm06tr3uMx7JmOB7Uv6J63HMIVPkgHLOPWBaNwrgBpZcq2RfcHz8GwWOFA60EB6A3aJkntGPrptE5Xw/0NFNsTSdOdc3Ci5S6o/uK+/lLq1F0NQ51mPDVX58i4mJtBiCIcFn57hB6jUY1PsBktZnWaziuuNZzvEQD4opLhA4JrKCkqAf4yamstvHvS3wnpTvzBHOLQX1fA961jzr7Yjd5cgCRRQKQbZGs3MBjA/yhMITeUKccgTCNn3Oy8wRrokAeqfV5AhsFzMyuG6Oia5xw6oJX2oViHy+ch2AKbFkEZYz/x6vMSOH8yYm3FvJeMkcydn6ZfcJ3lBFg7B9zJi4kOB7g3OyxZ0FEtf+9KSs/+aklNfn2gCfYAcn7rs3GouOu2cP+UHOtrv7FMyQOUUUOj7ecAHc7Yds4L73O3fcBdxXJzLulbXfbV2uT0u5Ogs7uADuaQ+W3V1tgKObtei4V+qS7G8V+bi/D+DOZgshtBnidJxIu5T1R7W6cAB3sW4CP7tbEufGrcOmu10HVZ55QdNC6Yqq4/6RDu+g2QAz454twqsr1NMNrqLE4Z1xFB5smWemAtcOqjzz7XRKEKfb2WFGvF1++MWofC/gPpM/NcA9O6nMiQJI6LhrPAEdCePcaI4Rk7lydj6vygxV4/CMFnB/XcrjR62y96M77nfz+9Jdw+rKoJrX9KpWPMbYEYnyEs31mHXOLqaBO6MI7iS+3Khk78f4wtFeVT58O1BMhoNaINF2cAbKbOAzJiIOBL0n6fqi+md3LGKCpzosCIo9um4A9z3GMAblko67iincW77+ADJR5ZlDVg091vIEuanR0NBj6vJCwB2fZsceYIKPOyBx40W3yRE0OETjl4+7Y8JapBwBUMX+3RUbF3HID8DcKfO0B3U5Pl3kyN2kpxw5TOC+lj7uLkgSD/Ik7eBUpAl7sPgIn2MwVSjwwEp5tVGVA7FSuLUN3D98OyxXE8fDdnCOCeex/ggBLvypQ0g2qOGZJ0p+0YZpUAQrZaeUp0+g6mbH3aMxdXVTOsxU99J8HuBuCjDfG5CoSppBlYso9sjmq9uFuZNU+ZhxP60Ujx/eA9zvlSNnF5MmRzh+inrMVYt6bWl0aw1wfcQk8LpFjlBwRIQSH2+eW6xZ2HYB3AGK1+PK69bapGE0Abi0bp0mSIyiScy5Z1dZHxwxoYhCnvR6dFzp8FaiypMjz562tGaxduHNTkzouK+v455h8Jms7GSlNOsWn0GOtGqtv9s7ViW3fkZ03D/Sce82OQKo1DWZ092u3XG/W84RXzBtf75Ytx4/djxevbTNJDkyHHQVE9gc+RzBsUAxhpUSOdLvOa+JC7HQIyWhaDRDyBH0A8gR7DhRfefe6rU6WrP2fzcq1WBmW7vBjfKKZ9o1ooenAHevWZkjWnKj6LGcI7gP5Lp1eeYcmVy6485rXu4UD8TpMkcomLJusQ5r3Y2CY7NucW5RcCQmNIaIBy913N9UWmPMSgG4zxvgnp0PAfcYw/i9HIniXNqveqWDufNlx72I/UCO0HF/eLY/PNsfnu0//Wyv/vrf/q067jlPLeCu7hkWW2zCsXPCDg57sXt5uPPiK0GefdXtGQ7oQAn7amIBMd4rgS5gAYV4AQtZcHlAiUSnw5jiaXS66eQB7NQND4ox4EEASd3yO6kyQ5Nmc++OMIrkLR03nVpZyXXd/UXYDoAkX+iewb4ouo33brIO3FFdtrdK5XjTduc6R+Z4Obaca2Yt5Dh0owls+ZqI0jyblcvjfc25/9yM+z//5/+8fPjwXTk+OdGc+8X11CrlUjb3RopONfGASn52DY35ViD3yYr1BJLWb4Bu1XArnDtedKC5bgmoAJiKiUTs6JADBE2n5AtqNNeXc/sUDAT+hvOmi2vAxViBZ6t5GOn+GPV07MSEYyEeK33Pslss0KMF/A33DPGw5V/ORLv4IDcDKY57PjvtykT5DicC0b4q6yw8XunrmDT/r3/30y/dDtICkI4ygFs2ajqmoI23XVSAMpqWhFwHFQfiPrqW1RyjB753iAcAmPvybOyY+Bp0G+u9RZ7QWWSm0s4Mum4T7rfFaEne7xy7WSSunBMTgDM5wvsDzMkTGAAUsBgrAJCr617IEb83x87vc64wJjg+rpFyu29rP3QgiBPx4Fh9Tla7X84PjoP7ipik2J1GDfCfDlvHHFngeiEqqTGGRjdjEZO028uYkCcpvKjvUPm7jkcyM1IM8as/O5ePe+ftpR7uxwB3dTgtJCThLeyIqlZp1TCBwKLzch8+7EZ7USqpi7qIbIDxD3+z4Q3w+dGg7P7OM+7dtamAYl1R2LR3MJ2S8Rnig0kjz71cUNgT1EGBbtfl6VelvH5byuOnpez+WJXd3xWxj95/Oyhv3/QaP2TuhYoCDAWXtblenW50KHPcJzsmEnPz7CsbSmbc2ZQCFtmkbr5plWreKbvbeNIPBBABiu3OXYCDqlxeA9zrMkOdOSii6i4lY4COLCkbTg6jIQC0pU0XVPndHXzt2+WH995wAdyPAe7MuMtWri5Dzbhb3K1dU1xzrs/pshOIRFzR4UfMDDX2vcNa9E5AyeO1Vtn73ajsBlVewH1lJq9zYoId3PUZm9g43qTdCGHHiqZF2kCn3fXsLi+A++7vqnKwXSkegBKAFKAE+7EqPK0A7hmT2Ps210xYB8AYn6W5fWY39wym726JB8C9Kkf7fW2ALy4qqzOjKh/FmLubUi6ua8UlZ1GbzhVjGWzueXxFAY17mW4Y8YBqTiFlFzu4Z/3yy/fDBriTIzAViEent8gR1hRiAlAkP4iJCm2BuLzJr8oZCtaHqKNHV3SjlNtxT/E42B4oP8iT0vVzlpgQD3KEfNE9JCXC5TGPcKXRmIALCcTj9WYpex+dI4jTEY/3CdxlB3enHCEuK6vzsvJoXvr9RY7kfSw8rW5vFO5adbmWWJzz5NmT2BSNEBDrK0/q6lbjC50eox4hOjZxPK4n0d1NSvldsFIyRwS0zGKgSMNLKvbMuJ9W5YdfOEfay1T5jjve8nFn3VrhMrUVE85IMckcieqdSirzRY4AkLVuvSoqbrFuCbg/IibQ2B2Pm4nXLeLiYkMsKBHjwKJWmZdtY11e8L7YmiFO97uq7P5YCuJ0xAOqvHMEVXlARktFRuJBnpBnsQx6T5EFFQoTKtx53QK4Ew9UyTdft5QjmnHf6pdPh1112ymmUPAQ0+i+0ppFnuDWEDXbUlOPZN0Ky0eKNZ7lr0UVJx50qzVPvVPkCENMvvvGVHkKwFP0E2LdkqsHjgW9Ss8RYkI8eLkYHc+RuH7XY+fI3iEieI5Jt9VRPFi7quFM8YAqnzGZANzPcPUIG7vK+xB9AAAgAElEQVRct5Yo8nwMsSAmrEsbm36WnJ9UZe9H/r6leLB2zWuryl9Pb5Qf7GUGK2i+1GU4cuGjiUnsK+TIEsCddQtJI0A712jQ85r18jnioLhhDESVT/aWin4UW2esW3PlSY4aNMwtmBCZI6L/O2avQ+SUfQaFFJ4lFFF4liBu+PBsf3i2Pzzbf/rZXv3lv/43ddp4ARJNeTWdjg08G3+ADsAOAA8IACiSe4AzuuZpv5Xezf1eS5t7Ntp0QNNqzGDYc+8AaX6eiuiASX7Od3ULobHfY1cGqMJf2l1YOvye0cauju5v2GlFBzq9vvPveM/r8LymEADteoQvu5gB7iAiegVwge4+BuCjID/sCfACHvkZHWnP9N4JuEMjXxt1FurC2i242mvBPQvL0Y2+Gk+kKD89O2zs4AIb6xvidP/0n/5TidMdHZ+Wo08nUtCVJRYd6Ki+wiAQVbnTDqBtwb8E7oA4CjCAofRTt7+5xd/SOzu71CnyBwhPUMTfZbc7gW3TwQ21eFHeo5PP72K/Rzy4d9z9tXc3HWj5sss2zEBZIxVhfwZlmm52HkcKvdnWzOfhEY5UkLdFnFgadx4jIB7cJ88e9TVfrZnpYB54Vw2Qz/lui6hlwYh7gffTK2j8mt9OkT0KTwi4xTy44o8X/NzdbxW3goVBPlyMKX7cNcUtADLHz31g0Tv/XXrOK15xv32eI2YzkCMcL/HPjndTjII+P7kts5v7sPTzCIIU+6H1x8w8sYWKzt+p4IXdDZ3p0IKwRaMV8xO4izHQtTI870dxJq3/pDMQFnFrg55yga+Micc77vR5xAPWRgpbCgQEFT795TViQkwQG4xxFY9HeK0AtBMTMxp8vZ7/+Vl5+S/OS+fthUD7p7NxUJMN3LFUSuDeVquNdYPpP3m32fc3dy/FnWNA4nRmIR42wOefBmXnxwDuq5PSXaXzajaNgDsbLmbcE7izSdUmcTFXLzAH7bEVwH2zlMfP2AB7E7w26mrD9fb1EnDHjx7XijZAbF5WloB79GBMZTUrV2AxFaexrAIk7O3GHDrAve5osyXgTneXbiLAPcD55dgbYAH3vC46D7N0tPkFKKrzWpeVYSVbJanKf/LmTj7u70cCiuPpTTmGKh+qxq0uG0bHZAhwNyyR0OmdIMl8EY9gbkEr36dzdVgE3NkA03EHJO7+ONKMO52r9gjg7plMqKYqpuC1rQsTIc6YxIJrlhCU3lqAhBdg2cC9lF98M/wMuNPhzXjIDo6YrIYAZU7XxsiQgHvcV9mZ29sr2pBisSRtAK7bAVaDdNyrhR2c/I3toSzgPp7r3BowlZTTJeCeMaEb9uZtdNxjw23gPiqvX3aaHAG4U0zp9Gw7BkhkHScm/M85EoV7FTzyKRXA/aAuJ2elvHnlmNxODNz36bgD3GGldO513BBHMkckIJYx+ZkcoRP/6PEycHdMGPVwMWXRcQe4kx8Ak9GqQSLiaf4SJHSOZDFlKUewZyMe3Ld03InH6qhT9paAu4opAHdR1iuJVhITNDCaeGSOiPGyVNwK4P72rWMCcMfaEKr8L38xKr96j4/7XDlyijgdwL1r4E5nlBf5gf8I58CaRdHx83XL+4wEiSz5GZMdgLs67sUFx1WAO2MipSAgljHxeI+vWLNuLeWImBGMYdDJ/wK4b2AH961V5WkwABS1tCdwj3UL4N5MoEeOZJeX2MQUQzn65Jgws01RUKJ+APftQTk+6mjNko0l4xuMN8FKGbuYAvtpEZOgZfPmGRPR57HhDAD6yrEnJqNBVzH5/ttBkyMAdxUcux4LSuBOTMiTu3oeEQn/+KaCV+maE5P9gwDurwK4f/S6BVVeHXcBd8eE9Yp1C+BuVshPP0ccD0ZCArhvosNSys6PVQB354g67gnceXYiHDyqtW4lcP8yJs26FW4SjOtkjqBiTzxePG/5ObI9KLMZdnB+llAoISYNcB//RI6QK0vA3YC+dnHrbVDlIyYUUXiO4BTx8Gx/eLY/PNt/+tle/fGf/SsVD5ManMJVgADNpsZsZVq/GeiYfs4mHXCVNGU9aKSAHUJS91bdhioty67oSquSHOAq51+befiwOFss+Z5DTvVz/i6F0kx7XlCtTQMynQzmO91AAITn4Uzlze5fdhV5D4A9Alzap4r6vACZqeadIBHQorlc5uijK8mDkw4whQ1AZ1rT8bvMGct79vTgMzu4ZeCOON2vf/3r8gd/+Iflf/x/H8v/+Psfy+n5lWLCddb1lbVaUP3Dj55uH+AQcMZnJshthP5izjiF1jIuzPPTpQWQuiltUbpmZjOud6NPEA9dxyTEnZZi4sKGPeyzCy96cq7hweJgzju75k08Ugk4BOTo9HLNKUDYI55xDTaY7sKiSJ/idAlOufayIRsubMhUkBHV3Mr5AHNAKPFg/pt70PZo7rgzasDcfW7/RBHVNUkauNkTN2wUAL4UI7pWDAcI696XAn7dzPkngOZcZIUX1zuF41JkkeNzTKzM7053zL+HWnp2v+kwEMfUhY+p3SZHtFmSSGSI1wH6w59de4zonNr6zaryXAe+FudqPQXiJXZFsA3IEUC4cjEYCxKhq0OFP8Tq+D0At0Zjgi2jeUf84/Gwv5vrunPPUijCAlCihMFsUMe9ZzvBFFHK4+aeeoI43V8gTndRjk7H5dOpfZrYaDJfCuV25REdd2spcD1uYXDUtsNKi/LEJkdHpmbjpQtw53V2DNgdltPTjrsLI2it0LlR/rZYFYrsDXAXXggKfgBQmhgtUYPrsIPz7CcWPrtblVgyaQd3Np5oXlR05hg7ElXz0bx0u0vz5uHwETUpw5SgT7PxZcPF6/WbSrOJUOXpiO5vDUpvOC29EX7IdwHEizvu16XMZp4RFViL+8/IJ16xQYUq/26zlM13pRweVuXjFoWMTvnV+1H51YdRuZ7MFJPL61nTJRqt1IoHAF7AnWIaWgwx1pNWfcSJjxdVfq+UvX0Dd+LxBOC+ZR/3u/s7eTt3+rOY8zfVlHjgud0ccwA4FiIffjxLKkTZsIIr5RUia1KVr2QHB1Xz/bvouI+nhbjItgpF5z7x8MstbwOoHE/y8y1+FHGhiEI8AK+KyeuqHB/0y8HWoFxdtBQPXrp3KArdZscd94KISRS81CVd7pRGoYV5WmLCDOvHrap83C7l1bOB4gFVnvwgJtxb5Ijs4B45T6Q3EvZ1UGRvazOu0hIrp65Eld8r5fhkkSONHdzeoMkR7OA0Jw11GOGtS8/3NzFJAdPMkSxuVbWOn3gQF9nBbdHp7JT3X6M7MCzMuBMPddy1N6lkaUc8BgPHhPXCdHJB0tDNaMIlujv5B3h78qQqG6+xy2orHgdbw1Jat4pHhzlkgb6iTvvltanyHhJeIFzPJae1gNde7BvfvXNMAHPE5Pi41eRIVd0rHicXYQPIXmXoHBmtce29bqkJQIGL/czSupUElcwRno/kCOBd1mPbI32u1q3hpMmRm1nE5CK6u9EaNavCxY7lHAEsvnzlmNgOznT51+njTsc91q104uF+Ys1afVRr/Ek5Es+y1I2xle5i3TqmALjtjjv5wbqFjzvr1slht8kRRP00TgNwFyuFtScWjeV1K5kE8SzkAJjxJh4bG5EjWxTQeypuff+LYZMjUpUPkEyOEJN+3znCukUsyBP+l+tW5oio8rFuvXrumPTatoPb2RqWqjvTc6TdvXVMsJBDVf7CPuifrVvJeGnWLY9Kor2R65bs4LaqMr5sNTlC6Y0cUcedsUoaZyPnCOtwrlupE5T7gOV1CykMAfdti71uvKnK8+etyJGBirxat4ZTj4pQOJ06Hpc8ikNvxtUcGBAxarXMgqpL2eQ5sulxS61bW0V2iTxL1taqn3+2r3lP8/Bsf3i2/5/6bK++/7/+wqNNVMnndLgtQsXGWVRvdXzpmLZLhxni6DRizwRQBMykHRz//Ul2TxbFIrnoasr6rd8RuKXTxvslLTYBLMAYUAWVF9ExXszfCSxBH43ZbndPs8vvTnl2MfHlxAOdLiwn5Q4/4N0gC9CRdmCPBjAHLKIlSvL0ViCFzwXU58Y4QWJ2GhEo44EEmHb306Caa2Fq+L0E9hCxA1hC+T85vy5jfNxPFz7uy8A9xen+6I//uPyH//Rfyn/4T/+5HJ2cqWvB4jcatMvK0MfEdYeWTDx4eQ7YG0YB9ymFlEq0cdgRx5czeZcDYnNumHhw/hQ9Uo1fAE7091xdi67V6ZVpXVyXx8OuHlrMjpui7qKJ1coXMeEY+4CwfkfvR1eVzZa93Q0Ee10szzw3zuf4PurLxo6YEg+YHvb77vq4QqUd8KdCCgUXAP5tXA/FwjHhXE+DGg4AJB5Q+CWodjFr7nV+JoX1rsWyuObcJwnqb+f2QUfsBZBGcUL0fnQUBh3lh+zyQqmemIhmiGOPils+xlTjJ07HlzfSDBCIpPPdaYs5QlyW1eBT8d/EQheHUnSOe5TrAgCWXRr0fT2o3YBoYhL3Cxsr8oOYwDyZSmQPerrjIYYKivEVehEeO+G4iAkde3KEDj/nTkxy/ILzkZ1juA74fM1U0D2q9/X7E2NyhPd5sYYQZV95SkwYxcg1IWny/C3x4F5jzTDYb5fVPz0pa392XO43zsvhyVgvduotxnJ6paw+rsvq4xBtjES7ARTdW1GbUFNsSzGrw0Nv5OnayrILqvxZv+zujMrJabt0e4BEAFxdWtAlQ0GY2XDuCXuFs/cVATwl3vSdUhB/hxAWatkC7nTF9yrFDyuizVe9cjqZlNPpRAJi0A/ZFDLzyrwouSIIos92AVI6JEk/jnMUcKcosOM5SDbcZd4tR1uDcrQ1LP0VQOJMG0eP+MRm69pK7gWgSP2yU5W6E2JFC2qCPgX66Dfv6vLt14wXVOV3P1blRsB9RUCRTjvxuOD+puhU1wIjxATKPHt56zCUQkzYQBIPXi4eMWoUc6g7WOY5Jvi474QfPes/8eh0p+oUQ2meTqHPGihpPjdVnxUTq7YAST2OTIHR6uW87tio7lbl8KAoHh82DdxPAYrTiTqvUOARp0NzYB0BsRjY5P5N0VB9blaFIiYC7hQ3bh2Pl29KOd13PPBf7q1MS3+FAoTHe2a3xIQRhlLmAF5iAijJmKhu2tBF9CkbrxwTZr3//qNj8vKrQfmDDysC7oenzpE7OtVotCEy+NgxIV/ykFnGiIkETlvOlRSzkjjdTimALOLB6/bGll37+/3SJR49W3YJLsxbmnmVfgJzyFFwUH7EmFE6O2eOrK2iOeCY7KNxsGfg/t27QfmwOSwXN47HhDlkWXAxh+wcGQ4XYo05vib2YFbqIh50wIkHeYKAJTEZDdvKkUPAVfuu9AXcEQO1vec1M+7XdN6XcoSRJB7JNA4MQ5tHOtf0m3elfPN1Xa6vq/L3H0s5OmqXP/hAcWulANyJyaezSZMjqMoTj5V15wgvrj3dTwr01Fb1iIraGv+msZhd472MSeaIqPL9sWLCKgQV+vbWOSL9hJjjlsuG4pHrls8mY/L8heMBk4kcgUHy5nlfefL0cUvxOJ1My5w92rwqvfZi3fLYFtavC6vUdMxoFGRLKceIgwLczyJHXqNZ0VOOnB32tG7xKq17xYTitUDidSXHAi/kkSNaYH4/R549dY4wP09+/P2PVUFVnnULfY7Dk2vlyHhy28Rk9YljwohMxkQ5EoUb4sH5CqfCuLtyPIjLxnPHpIeP++5QeVK1Z4pHp8McPfd2S7Z9xAObwnQx0HoVohysWYvnSCmDfqxbr13oIEfGV63y4d2gfLc5LPetW8XjcjbTmgW7jGKrHAtWF+uWdZgsvJwOIzkjiW6AniPbFkaFdfHseaV4kCewgv5/9t70va00ufKMix3gJlILd2VmScqsLG9je9wul8t2uWyPPd39n8986Q/t52l3T7skcZPEHcRCEMCd53ci4gJSZrr7u8kyrCqJBHHvufG+74k4cSL3ktxHxveLdUt7COsWUcE+wsvTasvHXvvqpdk3L/33/+6dY8LUBdYtetwf9/bF7Xrc2x/39uW9vfj5n/1NKSfqqVfJOdhDMiAmOI+nq3pWvuSUHe7VbB7IkOT+3arrYM6hH8mt97X7gT2rmmkqxiG8kkVHlZLDfkrkReBWW/o9mgs+dsLAz/DlUvQcv+UVAh+h1YhqvPfW87+9wusGYup3jio2xI4qLl+QQKTwGKtBSniv7KNOyR2fnVnbkDjez8fa+Yx4ZcCX5NnZYiAyH3Pch1dnNvwJ4p7mdL/3+79v//Vf/tX++b//q13e9PUZWGDp5QcTNkIw4vq9uuAHonT513xtqt51l5/zctO+iSrBiQnVZ+5LVkFV1Q+3d943K/Q5W5zfo/ntK20bPfi8bj6DfqburQ8pfXZs5j7WrNkQhur5Z/xZzGz3yrkrG9g8VEGmh1/vV9d7Q8qpymmqQI95305cuX5tA4VJng+hJFGDCgJvBc16T8f2qE6qhSNMBUkMQej1fMTzuVCMME7NK9qQVYg078XvQF6fz456zQMTH4XnZCqrCznCTsqSwITPBh7cy5xbrip8tIJIpdEiucRBzaUKmopQd9NBPhMJijRh5FkFk6yGD1Qp8O/nnn+Jh65X/gj043s1nj9Teq9eV0y75Anga0G+H9Vz8ICcuxeFG+jleDlt/nF0zRjh2rMFQnQ2K5NhEqgWg2ZdiaD0p+C5yHYZ92EgseRTLah2yEgRT4Y/v7TVX53bdOdGB+APl0MrIPe2RNw5ADNtIU4jkHbuK+sABy49++GwC2HjsMW4p6y431y1NbOWirtICcSdPnqer3lht7cu7VyWyuccp6zuRn1D9xTivrvj7sZUZU7OIO4tkZLDnbZdjYd2OVoQd5ar9TWTyRPGUDp8S87MYYvRSz77PL3QCImsuOP+vLPr5ms2a9rHIw5cXcmyWz3muDNyzqvQIld9E3EvolKCQVJllPTFYQv5KAeuly9L+/ChsHdvkXc3RNp/8aan+e1gchPEnRVWxB1yRf8uKog4a6dhaJISxQveKfd+kCcBwSgjVdw3kGr6HOEHKu4iilT1fRIChAxMBktS+YWGNol7mov5swEeVOB0UD0t7OOnwt4cduzNy661Ie6RTNG0uhlrvhtWra9zezTtOZINiUngERVF/vEMrI8gTSRT/NANcYckDvq1wISb7+O0qE6LXPW9sihM+L9kDl/gwe/AcIsKL8/L27dm794FcX+DVL6p+OAQTFKIGOF+i7grKbRQcbGfs/azp/A9EPeMEYg7B/nzTz4eCqn8dNIUJh/Owj+hjX+CG6byJrheg8lnFXcv71bJlIwRbhkV98QE4g4miMYhicTJ7f1Yya1l4s6sbWKENoyMEeIDebkIqUzKFgdgnhPGzIEJoxnBhMQ4MQImWXFnHFzGCMkg4oSZ22qzkS23Y+JTET4nJJCdrw4dE34GTC7O6/b9G0hJTwQUTPCCUHKL80sS9/VIbsX+zvpI8pKjStjDaC2tiPuxE3dV3He5No8RKrnytGijFEKOXDO8I7RuYeBYKTdyrt1ClcLVpHrkxXOPEZIRkESUSRB3YuTpk7pdiriPKuLO2goeJFQ4h+TgVzDRKxUpS5iQDDo5LowK8nasW+N+S3hcfWotKu51ktPer58GjhB31n7Jr+XeW6nzPyOJW5uOx95uaW/f+bol4v4aw8Cu4gNMRhB3pRsg7R4jTtxdWUeSj32Ee6SE45fEPdowqop7o1FhIuLOaLvmxFU8tAyy/mbFPTGptP+cLf3pSrENIykzRvg59pEhrvKHxEjXZsWDMOmP7/WsQt7xJWHdcv8EX7cW3jW+7oQXou4Z66Fi5LjQKFJi5OnTQngQJ6gctJd0x5plz+djzdY4ONbfWWAiH4NCcfJljPB7UECACfeVGAGX777pKU5E3B/39uoZftzbH/f25b29+L0//9vS5z975RLDDnpTMU5KMuozo10q3BCZcNJFFTQrvgQf/+79r3MnUuH27VWWcPuOPS5dM3Omtczxxg8ihVtrHbln86VD/WDiTt0x1iqd3llA05wsSV9ehxN3Kn5Ozl1KS6Xfe+Z1TWHglo7YGnXWa+pn1KMfvdX8Xj4/Tvc4eadTt8/29r5yfhekgs8pIke1deL9zYPR2IaXH2xwdfaTPe6Y0716/cben36yd6cfJa8HD/Vv4yS+xmzskP0jOQ4ZOMtm9v87Hryc0LPY50x27oD3dOMJ4BVH3ZWQs3slyjclsIakpU8B7/V0rWNba20lLsCDCm8mB5QFjwRMGvi5U3+MF4vpATw33Fv+PvKxSsh4LzMEH0wWRBhyJTO2XkstGCSEwM1d2xsi7OBBr3ya7LGxcs+p1q+LfDer6jdEM/Hi2qWWiISQ/BPmPm6Q59cTFZ4wgLTTb+4mjI41zu5g4iP2nFi74Zo7sOcrHetTFeHPhVfhVdWPBJDI/k/ECNciHwF8A8LUDy8B4oT3uBq4yoX7mzGXMvw0i9NBI2bAk5DjOvgsrlDwKRGiN5LAOyb8uxztY5wjccLzQ4yQ2POkmstWwQPijez96s4tyjXdoZ3f5waDUt8oKejJAZni8T706ofyQbPq4x7ms+heDj6vfvU/nNvKX5zbbOdahy1efBHpVIY4bK2qcuVtBzxs2SLDc88hmCz/MnGHlHDIlqv8rtntVdvOjrp2DXHnAKz551S5eU74d9NBk+dtUWX1GqJTk5CdxurDwREp6+YTHxcEKcG8jwPXy92WSPvlaKh1mMoVlVGIDKZCKIYaRYwSpCtchlWRMFw6nnKQOz0p7Oy0sB1I6Q4X3tSB68MR4+DoFWWO8NSrO/XCbvulCBZtAu5cnRLWWECW3p+r0zi4g9IODs0+fTB7/66w2X3dvv8W4t61flTcb+44nDoJoZ9axB3OEhJnVXwiYQeJBpOKuGMglsS952ZoSdzBRFJ5YXIfJmWFki7ggew0K1cy2Yq1X6oy/feoutMXjJ/BNs+hH4A/fCrsW0jiYUfEHUwgiknc200wweiJ66rJ/JDHS536wmRhE5C37eyskOcAffQ7yI53SruEuB/1JJXPNgxr+PgtucpHUgiptuY9yyU7RsB9Rkf8Gdt+4XhQsX7/zuzoXWG7z9o6AO/tNOxDVNyldmMdQCq/EcQ9WuK4T5lk5JrAA1wq4n65IO4ZI9P7pp0dd+3jaVtjBmV82JwJE34RFVTiBMJYVfVCj7KIkQUmfH78JfZ33Jn7+MyJO4QEXG4mY8XIMnGnB3l11Yk7eEhizhitQtS9wiRvG8+5KscnVOqdBEHckcl/eN+zsjaRvLzemQgPYhsSDCZJ3IWJkmY/xAQ8SIYcHJZ2eOA/Q4xcnRdO3N8Ecb8a2MX12AcgSCrveOAq78ktT8znupV48HuTuEvyf+Qku3KVP8JzoKvfK1O3zqiKESWFWLdwlY8Z9V/GyJfrlkzWdjwhSoxA3A+ee3KLcXBat8Yjm+PfMi9EZlmzqO5qggwGoSQ7QeMn1q0LPEZOCiUeSUIRI2Ok8kHcaYvhWgrGweFUb7Qqlfp+4qqKEY2X/CJAYh0mccq6RQxmjPTaTeEBcf9wOVCc4HGUbSLsISLu7cW6le2W/BYw4fVZxT0q1XKVj4r7Ga1KRy6VF3FvYYCHR4OPGQQP1i89b/r8MZbzs/XE1y1UP8TI3k6p5IWI+9CJOzEyLaZ2OR7a7RJx78pU0yeC1Iu64gTc0xz0y3WLEZAZIxB3FD0oFiDtxMj9xHvc2U8yRiDuxAgtZG60GSe8H4mRvMKDA48R1pujdx4nmAUSJyQhf3JvJ7lF+9/j3v64t8d569/b3l78yV/+vVzlXXbsDtWQEghT+Ei5k3SMJkuyk07xWRFUb3tIpiExqjq3G+5yHfOXlTWMimjKC31mdKlKLosmn2F9pWUbPSfuuGrLuIrKfRB3GXtk33UkBbI3PaXfLtV1YsbvgpCyQcoYTAZnc/W286eq5iVV1pDoM7ecSvVgou9nTjbXibz5oj/Wf+c9aB3IWet8Nu4Zfy9pOG0ESJiplN7f2+35qd0uucpzH5rNpl7Pnz+3w8NDe/Fi226H93pB0CCm3B8SKWCC/DwT1Wk0x23wsXcuuVYfNVVzxnPFjHRINhneNEVLH4Dc4vgsSbh97JpXOVPtwL+TyOH6IFn94URVcbwOUFPogBG903E2Dq8A30XlOE7VtOZ4UG3Pqj7Ek3vGPYXQ8pyl/Ipnx9smWup3p1pOwkKy/ZWWiDKY8HyogosMPMg3n1/f12sJX5HqCaPNfOY6SRwRxPRyqJIW9NbPZbLHS4qBGFmonvqQ/OdYtowR9eWPPdnRVHLI2zMkF6/XY1yaqyW83YHkln/mTGQs+s08ZpJ059g4PkeSZWT63BfenxhBFdBUa0pN16UDdzWvyuMuY4TDoI9kw83ejRpdHcBRdzFNgn/P5ztVDNxn7ivrRMYISRrwoB1GMcIoR4zM2t5+Mbz3pAPJDE2O6DZc5RIJHRn3kUSQiWGO5vONWW0R0a5DT7hw+eWFbfzqwua7NxUp0WEHTNtBrpY2d6TUkgXOwlE8Dkg5SuwDJGGZuDMO7vJz4u4HR5enz+aF3XAAvvTKl2Yex8imjKkkJk4UCxNx3y1tc6PUYYv55xB3Dlsvd9t2MfSK++TBHd9V8Vl18i7iHnPv5frNWDorvSU9E6GslRD3U+Sshe1uQ9wpnzRE2jlwqS+8N7R6ayrnZFh1/6YU4aXHksOW2kKTlPgJq/qCqEDc9/dLOzhw4n4McZ/U7Rff+oELqTwHYKTy4EFCCsMtDo6Mg2MdUhI3kq7yIyFpFcSdDTgr7sfvveJOzyvmdBx+OQRPZzM/OLbvdQC2BgffQniQhNDM7lBY5QEyL0U9vNSccOLeKXUAFnE/XRB3MBFxHw5VTfQxb+CwwMRJorcpCY8YFRgF8mqdhrijsMBVXphsl3ZxBh5du+vXKkzkZF1HEQaBcUw0BofZKfcAACAASURBVOrHDsCJiXJShY+e2i9F3CHtx++Q6raFye5O06uJ9LizD5BwbwS5ose96euCfE5irKNUXKhvQioPJpcYYUXFHZIIeRdxp1IdxF0GYi2c6z0LnDGCcVViUo23W/LdyxgRcd8tF8SdinvRUIyIuN9D3Ec2xARBju/+fBAnTtw9TkQQI0ayQO7pAX/OISW8nmyAB+tdzT4c9YTJvPagGCEpJBl8nYqmk0TUHCIlBEXc+6qaH5gQI5Ad4uNgvxSBJkauLgqRxO+/xZzOK+7nVNzDt0bEXSO7grirx5053r4PSD0U1WS1LyCVD5LIdYm4M8edGKENA3O6NBBjvWv4WL6bSyeKupB4vx+PEb9jSdzxdziOivvBi47weLpZV4yACXsKeEBkwdGJuydTNM4TPDK5Fd0feZa5uPAYub3JGPFxcOBx+alVxUitycQNwpHqvMcI/hRKOMrsbimR8sW69eQJmJRKDEASiRNUa9+/cRfzTG4NQ7kGLuBBko4ed/fa8XMSmBB5iUnaHlBxzmRKNQ6u0ZC/SBJ3Elz1tjvXIyG/Q5VyacJL+0jUmaq4j9U31y2SCOwjFXE/xRSvZt++7AVxRyo/slse9JDKQ9zZR5y4k3D0xJrwiHUr/Yg8gbeIkRbTN7bNnm0xwrQn8k4yXb367InESMMVW0j3tf7q8frpGMnYoW0BTFiqwQNcwIIEMD3uicnj3v64tz/u7Z/v7cVf/fafSg7st3KwftDBmX5b+r1TzsyhmoM25EsGUkG0XKJNX7BLhSWTjv+uflSquxD3JSM6DnMp1SUhgNmYxj1NZ6psMoarUUfe7tUMHbhk0OUS/eVumWqeevZ5i7A6SVdGVDOza06WpriBx/K3RPapj0HUqHShNoCUcF1pYgZBodKncVpR/UfCrcONev8hf1mxXDJ5ic2E653FHPePS3Pc6/W6bW1t2ebmprVIZ6vnrGbtzoq1uyt2Tx/t6EFkVrPswxkcTLgXLu/3/v6UJPvoLL9DYCIJe/oKhN8ARDkTFfqdUZX0Cr6TZlXtmVtOpXn0oPcAJ3CRiU30K7mRWkX/9V7CJHql9U8h63OZsvse8Jl9EoE3i+nYmGZ39MwLL0+okDCArEHeru8mUjEsPBXcV4DP6P32Ls/LKnru3UpUyBTJn6E0Osz7pc1Y1Q2/Z5qrHr4BYJxz393l3UcYek+6Pyvcq5zMAC6pREgPgmwJyCp4xon6yyOWsnLPPVUVT72+bv6oQwPPUVnGmDq/XkkRvVSuvKN8xOLnM6udpnhu4uh8hkMf18nvcLd6P5Dk2EOX5fl9yveTkoUJAU0fSQeBV4wMJvocYAJO8qkIz4JUceSseO959E8mU5sgJfl73Gwy5ceuZMj2j5x2AS5ylf/NldX2+/YpZMCqtNR95rkOjismdRDPsg4jYTKYz2zcNt03iPt7iDtSeQ4T9A9etiUD1hz3Trga1+c6WHGwESm5WhoHJ3v3ZSduN+ZxM8fCtraQnNLrzrguxt8wOrFl333lxP1yMLTLwUgJKpGSgtm7hT1ZIzG3UND4AZhqyUItk7JWiPsxpOTUdNiiMmNTDGycKDKLvrky8oNjGKlx2BJx16ir8EhYlheHg30ao0HCNaOaeeQfzY7elzZDKv8tB66lHvcBFUs/iELYMZnrdqmUsI6EGWbsC1JGaCHxp2M8KeX6zEtS+X2UCjU7fc8cYSruS8Q9KodgBx5UfNKdWe+3PEFAC5L7chCz4MEL9Yf3uBf27ddde/NVV2ZnV4ORXmnaRbVrY80xyfvn1V3GWoXSYklRBi5K0pz4JAISKXvbZhdnboR2d1ezxoq7sXNol1/EJCrVNxCExdpYyVmXS9UhrX2OEdZ+oXsMHiQ8dp53RNz3grhLKk/g10urk4BY8TjBP6Hax2PcKXcpK1opar+89BFRnz5GjOybPdw3hceHU4wPmUc/tnrT1RzcIMUIo64Q4LB1cI2JR5V8WMSIpPK7c9vbK12WfcKPNe3br7r27VcduxmNhceA0nEYqTE2CjwgJ6kyq/AAly8UZVTcjzL+qLhvmxKMGSNl/UFxUkfNEXsAhJ3rGNyF2R3UPe69/sxrCj0za5DWkX1Iv9nx+9KuMKd705UyBeIOHlTcpdapY67nZBdcXDXna2X2IfsesEiisR4qRo79WeT3kUxRO0kS91i3Uu0wuV+oIPS5RRLjBlUTBGLd0uGrsG2STbtUnRmh5pgcbneEiYj7YChMWKf5fpJCihGk8pk8Q/nA6Lcv163Yj5jqASasRVq3tsOcTsS9Wa1bNdQc7I0onq65llLx8r+zbuEtAh47L4gRj5OVTqsi7uDBXkJyXutWw9csjbHEnC7GkqY6MxWclUqOEax3vmbxwjASTOhxz3Wrhjkdag4q7rFusV6xbrF+qT2JdqyUBy3FSJ7VGKkJHnt7c90v1q3hoB4x0rWZPdjlnUvlc91a6fpestZbxIjWrcBEBpvZPYH/yIzWscKOTnzvAZPnW4USQhB3Cm2sW7wyRogrYXKziJHU92tvXkieqvWB5xVMRNzfl8LlWxH3MKd73NurlpXHvf1xb1/e24t/+qf/XFKdzUO45DhpuhYkLA/1/AmRpbLG5pIHLR2uqfCKNLvJDv3lKcHl0Mzf+WGgpsMpI6CoTqpvNXuJGQM3nIggQEo5XKnXuNOUI656viFf0bNFcgEnbohauqK646rLPFVhTHfxIKZuojWXXHejy+zrWjUmjT5kyAefEwMxpPF8HyOtIGM+V/vBK+q4lJjJ9AyTLT4zhEWjy0Qe3YAPaXExn9q79+/s/bt3NqKCgxqg1VKV/eXLl/q79+/f28XFhe3vH9r+waGVtZYwgSi6dNn9AtT33HCjL/X+1nDtd3WDVuqYT58SO1Xew9wr+5nBAkx0QItDsxuwuakfeIALSRT6sSU9x6V8OldCB0y4b95H7T2N4MrnSsd6VaLCqRZpm+O2kIM7KfURg5Bd/h08SJxwwERRwJ8aL9dr6r5e9rm/M9taa9nT1ZaqtP65vRLPiyw65oDIuTW3fOgmQz6SDtWGtzNQmck57z7qLGa/x9nI5fE+83yzhwKlqYo/mHhvuMvJM1HB3UxM/LnkHnmiQ4mUSAgkHvyZLvtgqL7MwEleBhiH5Zi0MHiE1BIfvHiOpRahN5SY7DaVnMjEmQh3zZUhcoZvubu697Z5jPCzOpDI+8HvH6+U5aufvdvUz/soNvea4NngHtKmgPkhyQEwQd2QMQJeOaM9zRqJSTChD17VdZkVxug31CRLBpSJSZyF9awlJgd/27eX/3BrnZd3Omx9uhjZvF5ayYxqKu4QxW44ZoehJm7A7iofyQidT12SiCxXxH1kdrjvr+tLRnb17Oqy7m7snbEO3DzXEL2ba+/J1DIAacsDvMhWpqNIxkEUa7a5VdrO/tyeQNyPCvUPQty//aZrXyGV74/sqj/U2kjlCFC21v3VbiL5jR5RJP5f9LZn+zPj4N4fO1F0kujjtJKUMLKrsc7BcWo1kpjzUoc/CBbLkrsQ5wHSA8F7ehd/R8VdY832grgflTZ9SKm8E/fzi6HUSmUTTDD/cjx6HZIpPt1BigH1vZJw8vXDK5mlTe5Le3fsmEAukVNihJXuzBB38Gi2YYQQ3lIHXzBBeqqZwSRS8rAIJjE9Q8mUIO7gsbvn/i5g8vGssO8g7l93rQtxFyYj4TGnzapd2NZGYU/XWc/47GDlSZTZEqkSJ4o2AZQVYALXBA+SKcvEnVnbDWY7x1i8h3ueLbPrrLgr8bOECVX4IIo50usFxH0viPtRqUrszvO2SCLE/dMFpGRkk/lMMVLDwDFihBnVSgAqeecO5noEoqVB1ljFXG7y74/NPnwye3ngMTK9b8kt+0NU3FvIgNXj7p4lkspfF5oSACHR583JBVxHPG9ah2mjwVUeH4D9ueHTACZI5cHk2687GpEKHvh5CJOisM01jxGesQUmVHh9lFJ+ZfszhUjweE/ibJ3kVhHE3ZMpZfNBeDS6E/fNIFnad8LLn9VzxHIaxBTWI0yiV7jZ9uTf4Z4T96Oj0q4unbj/AuKOq/zl0C5vxooPMKGPmhihKqpEMQ8Qaw37QhUjHp/cX/YVpgeACZ8JTPid7ipPj3th4MHalTFCAiXXLSX+IKjanKIvuUps8Z6+Pz6n5WZvrmkdp6xbR4U8OUhwQdwzRujF5z2brVy3SCr7uEdWL00z/GKue7bSMA4O4s7kAuJjd7swetxVcT9vaqwdmNTrU5Fapi2wZhEjSOU9QZrJoVi38jnTWuCu8sSIiLvINWdZKu49kUXwOL8c6qyT61buI8S9Wt8aMQ4uetyXY4QPdndXCg9wgeyybrUbDcUIuNQa98Kj0ZRMQOsdxB1MWH9Zs1i7xKLj838WI5g6dz1Gdvfn+jl8QEb9uvYRMJnNH4TJ7eherRzEyGrPMVlf9RiRESZeAV/GSLRL0qJDfBAnqEdYtxbEvSNFpvaS1bGrHWiv1Prrr8VaG2MSiRP5hDg2usZa+MnsefFHxP3IibtL5YvHvX1pH3nc2x/3dtas3NuLf/in/6Q57inB1ZgLyTKzTzMqpaqMZ8Xb+2Xl3h3juaiey7wrqigQqJV2U0TBx8Yxs91lsBD9nAHP4ZWXqsjLc+HDHIv51sjuIQH8DrkQixij/1qYdmTmryqVRqWeDU4VXJmIuSSejG3OjU/DN8iY+rKVBMgZ2g8iKBCVJPhI2PN9uJbsP+e6SUTwOT1Bsah+Th8e7OzkvZ2dHFmv27Xd3V3b3t621dVVW1tbs+l0av1+34bDodXrTas1mpLY5z3KSvXiGOIGdGwm6vOJyjk9wnxOtuPsx/YKsl8bGxUkLB3ZIYo+s30hU+dzQ8A2cHdnZrfaCdwxHnLrXgPeApGYVBL4cH7PalT+mZjk2Bk2D6+qe0JHCgbGLUGGo48fYsv3yziuzu+ai8jyGeSKjzlaEHxIovsxeF81mCCr9n52/7dMUMQZsZKOszHm5AJ+nxNZr/qTlOB/i+zHSDTej6RIVtqrjo2YtS6lSACV1X9wSU8FjxF/Fkm2ECe8F/cZXLzC74kOfhfX5qaJqD7CJC5aKKRKQNqutpQwnQuPAFW5w2MglSsZI34+c6ahqjekdslg0KWYbhao1hgMCEONIMdp2h1qKEKmSrCAPwoE5Pske9KLINtZsq0gzSa5puzpz4p+Kj/4HnluVIkpl8BynalU2P5133Z/07fm4Z1d3NzZ+fXAZlQPMAtqFba6UrO1XhhgRizOlLBYVANS5cG9OPsws3fHMxuO5na4X7fD/ZrdXHVUvYK4N9oDq7eZFc/pg4oEmwh9lrThhLQcgqNqqM8S9v/u5ISTzMbm3J7vzmxtY24fT+v28bSmfv03X3fscK9tV/2BiDvr5AziUyvt6XrDtjZI2HH90dITpH3ZcCvyBHZzO7ej47kdn8xtf6due7t1q81b9um4Yx+PO1ZfGVltZWi1JqTE1UF3NzXr3xR2P/LF9EviXh24oie+tzK3nZ2ZXhhunR3XbD5tSeL47WvmuI/t4mYgksUBDUx6XcdkpePrP6/KHElnuCQkHjkQ9/fHM3t/PLXV1UKYbD0Jk6ejjj1Mp1YHkxb6fidM4xGjrmo2uItqaJgm+XX6Zqb/nuqeeiE8nu/M1FcOJpcfayLtvNqduV3dDu3qbmh6duhD7nAArtvTjYYffklMZhVxiSQmHvx5cgomMx8Ht1O3/d26XX2kx72jinsdPFaG7nmPOmli1r+mhcFNEINLOUmMQ30Sd58qUNjTZ47HSq+002Mwqdv287Z996pnu8xxjxiBuM9DNr3WqwkTb8PwimKOtcu003KMXFzOhcnH85niA0ymk5Zi5ONZW/EBJho1GF/9fk19/PS4e/vFUowkHirUes20t1YKD3A5P6sJk0bRFB4Q9xsUEH3I1UQxAi6b4LHO2pMeOm6A9qVxY2IyGpWKEV6oOMBktdtQfFBNnDcmVu8NrUbFPUqRzNomToZ3X8SIJE5pxuXPIdLhZoteaseEMYVgcnPdUIx89xqp/FQxwvMFHryQY6+t1Gy1GzHCAUx8Z7FueZxEkJYQK48RlhgwOdive8X9qKPpCuDRaKPB9s/2MPE1667v62ma73mFN2Ik1jAvuBf29MVcmHBNrFlgcrDdtjffYE5XEx6X/aE9UCBgWkPTqnULhYCnHD2xuZxIqR6Swuz8nGeLCjIScI+R8V1bmFydNxUjvLhvIu6zRYxMJwtMkhDq+U3iGzPbNjZ83Xr2bKb4OD1helLLvn3Vszc/62gPubi+s+HDgyd9kPz3asKkQ3JL6k1XveW+5mjEVB8ZfbJuTYXLzjYxQny5gSMvazCtgBiRTEAvHOH7/ULr14/FSLVuRYy0OmWsW3PtQWByP2j4uvUNxH0iTFh/M0bWVupatzZW6o6GzE0D8h9Zt2ZTrsNjBGNU9pLnTz1G2EtIqrNm1XtkGzymmUPPukWcVPuIkkMRI0vE3VUmhe1se4zwNJ6d1BUnr7/x1gWk8o97e0QJ6qXHvf1xb1/a24u//b/+b53ddTCfeUXbJVpptuUmWlQwIRppjiVJPb2u+juvxhHQSbiSkFMV1QiooZu6QQZY+CRPn87lHo9bOeTG+7KdRJD9Vx94kGnvL56JzEka3sJAzs26JOWOw4fLbp2UUJnJa3KpbUi5G/4ZfNYriYAkSy6ThlT551uQF94/iRTkKk3V1LMbJmZJbj4z9XuAEIzt6uOJXX08ta9eHtif/dmf2ffff6/ed144vrbbbf15cvZBrzvJz5zgaV9lpmu4gXPfckwa/8Y98JFj3gPMF581kwxgyb33EXEtmYdROeZ9vN3AiTHXDGkEDyra2WOdrungkniAQ/oi5Cg5NjGeBV4qGmrsluOhlgpJn733Pp3Gk9yyMS73trs7+qJSLb+Ah5iTLgd2d/7XvHeNg3OCn+0OK91mdf9cCu9Jgqwqe2+tE9Dst+czNyXldXM0MFZiJDa3jBGRtTD2Szk7nz/HGFKd1j1AUk+PftcVA/wdvz9/H20AEHI+QypeuGfpU6DECL36GNGtthR/Hh+hbpE80Yk094v7QIzwOb2lxRNe+XszRlIGC17pir98aM8WFC6cg8rC8T8MkyLxkF4IPt7Rk0bgoXFweC/Id4F1wv0ReLayfSNnLYPrIgGUpM7drblOPW8hr87r3PzlnW39ZV9S+av+rV3e9TWBhnCuN2u2ttqwtZWGev5pgeac4Dza71fQxOx2trMPE3t3cm/D4cwO9pt2uN+y/nXHzk46dn1FNqBvResOi14Rpfm8Jnni8K4uWaHe1ZWi/qhkxYTDY2RNVjdmtrk9tdX1mV1+bNjlh4Ztrbft9dddO1DFHeI+sNHDxKZQktrcnq637OmGJ2wWn37ZJTvUHFGgub6d2fHxg50cT+1gr2n7ey2rW9vOTzp2ftoxaw/MugMrODjGhx7e1m14U7fJOHUCcdhKT085BLtyoNYw6/Tm9uzFvT17fm9XF037dNoym3bs9c/84Dh8GAqT/nhkM1V8kMiDR11jt5rIaSOeEo9ExP+sGZLe9yf39v54bKurHIBbtvWkZWfHHftwQsVnYkWrb9YYeiM2ybd7x2Q0CmVJJTMNTKKqmBbj/Njm9oNtvpjafFYIj5vzhg6OzAyHuF/274QJeGB11u5QbW/p5ZD7L9H/rw7AC0M0fuXp6YMdHT+oF/dgryVMrj85JncQwc6dFR2Gz/sTOpsUNghM2J8q4p6DvOPZwrcBPOjV39h6EB6d7kx4fDpt24tnHeGx/aJhl3e3dtXv2/2MpJD3ba9GjKBEUm/4FzGyiBJ3ob64gpDc28fziR3uN+1gv2WzSVt4fPrQjhjpm9Vj9lsBHo4JhNHXyxghmjeNG0TgRox0V+bCA1yuiZGPDWvViJGO4uSWfurbgQ3ux8JkanPbXGsqRlDefYbJZ4Qk/CDYF0dIvifChGQQeKz1wKOtGJkW92adgRUkhSJGxnc1I07GAz9X8NZVIiWJO3FCjOD+3i7t6fN7xcl4WBMe/Rsnu8RJrY6ar283gzvhwW1od+pas1Z7JCs8RvR7Fk/Y0rrlpVLFyAkGAqVihJgHD153g7mvWc2+S92Kmk0fFphEvtYPQLluZYwQtHH/Np5NbevF1BqtUjFy9bFhBzuOx+Zmza5uB4qTyXwqTJy4t2xr3df7n4oRnTFjqfx0PtW6dXMzt/1dYqRpk2FHMXJ9waIz8DipecmWirDHCNf0I8mtUNrIVV0+BfSrT4XH5tZEngxgstJpK95ffd2xy35fcTKcTFSlRiEAHuwlqNXAhJPV8j6yHCP897s7EhCOyc52ww73WtZutewDIxNPOjav8VzdmTXAzBO641FdMXI/jjYy9YbHNeVN0mU7ICRQ2Ee2Xjxo/wGT6bgpPIiTqYg7idNRxMjMVlcawmRjxUcK/1vrFr+KotHx0YMwYSw0MfLiWavaR5gSpBjpDKsYmYw8Rhhx+VmMZMIxwFbyCf+MBiPmiBH2olJ4sHZ981XX3vysK0+Ux729EsPY497+uLcv7+3FX/3dP3ohdGmcGQsH5IQKMoScit7TtZYqz8vO6kjIqX46WYO4U3X3Cqqqtr2WKt3IaXG+9r5315eJMMz9+zZXmpVjeqxbCv7lalzljs589qVRZ0ih6b9FxgTZ0s/E8IkkWr47xczsL1zlISzIiSE59FxDxCC0mRKVmU/0m7FgQYwwgaMvjhfj83ixrEqCHBXk7HnG8fxuOHZzuvNT+8XPv7Pf/va39id/8id2fX2tF7L5J0+eWLvdsX/+b/+i183NrSdRhI4v8jIJHPtneIZcHFfzeSnJMhJk8IDgacyI3McfJOvV6DbN326JRPls93vJo3NWuFczIeYu4d2UqdvCBHBRrXWpKWRYVeL7mXrawZYv8EBSzsHYq/n+/eBSEfclRy3InsbDqYLvbvZUeN2wrtD/lpS+6sHzJAvfr/nhQVQlT088GHvWcgf+rMRnEoJ7oio8M7+lAPGEkfwPNAbJSbD61JvIt5FDe8JBFbaQ//th0xMVxEiqLzASBA+ed+6f3OlX2zJelKR/QguAY7Le9RjhrRITrpnPrusLTGgVIUaIQ/8Mcd7SY5G9666AwANAYx2V3GqIRIMJf2ZCQsmtOAh4ssnVDdpwa5hw1a2jRJonOohpN//DZG+R0MvDRPbg875pOsfn9xjx1gRixKt6/kwlLjLc41m9n7qSRiMR3E2Zz5XTCTQqLuJ+4z/c2cYv+1bs9e1qcKsXEl9y940k7qvNirS7InRxkqfSpD5y3YW6nX28t6PjsQ1GEHcOwE7cP3JwvK45SWzdiUwjP8Scbjxs2GgQxD2kyznPPYk7B8w4eZuI+4uprazP7OpTUwfgzbW2vfrGiftVkEQn7lMZBz3baAdx99RDctFcz5xXlDpkwn+ub5y4n55MbH+vrWtpQNxPOQS3RdxLyHsdfaknAJBZjm7r9jBeqKlSgq1vUu+RExIsLjq9mW09H9vW83u7vmza+VnHiXuQq9GUnlcn7rTIcAt6PT8A494tTzxZSCzhIXhknV4R96OTsb0/ceIOHltPnCSCSUXcm0N39q5B3Os2GtZFlNQSshQj+lVBSmI8stanzRdO3FFQgMftRdNefe0HeVXc+wO77g/sQYjMrNOuCY+nG+3qwPoDTMIDZBqYQNxPjiaq6jtxb9vNuWOC9Lps35m1mDPmVcnZQyE8eOmzxqNbYZKkBOIemKxvTmzrxdjaHSrVbWHy4qmTq+3neFF4nIi46+Bc2NpqU5i0WUu92+NHMOFjOSaXIu5j+3Qx8evYb9k8iPv5x7ZZq29Fs28lFXe5iOP0X1eMQK7yvsvEMRkpSa8s0JOQX5nbk+dB3CNG2vVWYOLEnTgZjJO4T22TfXADEuak5Ms4WY4RHoG70dxOjh/s+GhiW5sQ97atr4CHJ1OmxdhK8GgiMfcYuR/UFCf8mU9thYc2fn9JOh3E3WNkLGIGJoPrjieFvu4qcQYeN8O7eCwLJ+4kU3oN4ZH+ij9ct2IM4bym+CBOkM4T6xAs4uPjSdfuhhB31q1+uN8XNp3WKkzcY2Sxj/gBxhMpFVZmtvF0qhiBMBIjrF37Ox1hsvWkcKXQ3cDuZx4ldQiZ1q229sQfX7d8D8t161zEfWK31zPb32/r+XLi3pbHCPGhOKkxDs4/X8ZIRdwzmZItK6G0kckixH1tapvPx/Zk694+nXWEyUrbY+Sbrzq+j9zdKnFKjPCsrEeMcGZNTH5q3eI7+ndz4cGLhNnBftvaTTDpCpdZRdzHMSWiZuNRTTFC4lHrVhw9o/bkeOQ+ggIR4k5y68WDje7qdvWpYdNRy15945h4xf0uiLuvW6u9hvBghO2/FSPkawhHClbsI2ACcQcPFDzaR07bMl72dcunuYAJ+4cw6S8MlHmmqjiJGPE2JceEPQRMeBhYs8Dkm5ceI0zveNzbH/f2x739x/f24s//+h80Dm55/nav1RTRk6PzZCpiBWnnQE9PsRys64uKu2TZYfBG1R2yLtl208eu8TOQpRzZlaQEYgA54mDPgig5+7TUAV2LpapbLoF293knTym3dAn8UkVwyUFesucYtZKz1pOI8iefGaLI+0n+zWfV/HBM7OZyAtds6yCe+pmpV3cln4/Rb2l25nO2XbVQtQTM3fRuOL6vKu6vX31jv/rVr+wP//AP1ds+Ho8No7pOp2O1Wt3++/98a//jX9/a1a3PcYcopRs89wE8cCVXH3qnqSQJPcMkCCCC2aPPZ+X7EhsWWK+kOoaQSK5ptVP38Vwx0kyjaUIazrWwiLP9OmlCqeDEK1UJ4MJ99k3as7VykJfpmTvKphka36EWgpAAuhLRN3G9X2BSjTWrIw1PgzZItZP5TATonk/dUM+9EBpeJVeFgfnB/szwlWQ/Wwj4nnThTwk215bvLfkoVJqtQgAAIABJREFUvwtiFNJxEh2p7ui2XYGSyRwObT77velz30d+f9MJPc341Lsd8ZJSdH6vMGF6Qsulm/IQCILP5/S+fJ9rzmdQvz6j9RpBhjGXi/Fqy0aAlT9FGWoJqiAyDPS4ckO7xXaeySL+dDd7d+LPRAbPG9cM7u7K7+aSnjDLOHUHefXed9ygUokblDah7FA1PNU3uh+eROJawYA2BX6/9+r7z2fcb/7y1jb/8iYq7nd2eecHYCSOjWZhG2s1W1+NGcIhW/cZzxAKNkO33FLV0mr24ePUjk+mNhzObX+/bvt7DetftVUpuWEcXHeoUVdljcor97m0Yb+mF6Nzgj9nLqci6zoYR4UUqfyL3bmtPZnbp7O6fTyr25M1JyUHu027vqMvHKn8g/paSS48fUI1sWn0IZdKrixJThfjl13lyvit27kdH8/s5GRm+7uQkobV5xwc25I4UiGpIflv0iOcxL3QdVBx/1I1uSCl7g5fqzHSrbTn2w/2bHtqVxdI/ps2nzbt2697kmuOHkY6yPfHzPh1OeZKryZMeh0qhdHvGGkTqTo0Ts0TlLWyMGYzH52AyYOk8lzH5kZDePCazqc+eqw91s+CJ1JTrmM0CLNG95fM/OuCzAcmNBSBx/MdFEAmPC7P604Sv+pYpzO36wHz6Klc0Wc8V4+7Y4JU3vcdl8uHCiIwUTUz+kdPT0mmzFRxd0xcKg8euFDXAhP1t8prAlLiz1ZF3KvjdvyXKJHWa27a+uTpzJ5vT63bm9uH04Z9PG3Y9tOO8Nh5TsV9oBiZzOjJd4fxjdW6ra+hZlm0dngqK/wHaAHA8FIxUtjVFaRkapAs8CBOpvcuZ+bQ3YgYscaDYoQXc+qHffD0J2s5KZ9XUsXI3GxlxaXy4PLpIzFSs2ZBjEBKOtYfjezmLqTyMat9cx1S0rRel/sFJjGXOlv90g8gnsXhGFIys5PjmaTyYLLaa3o7CeTK7oVJ0bp3pRttGMPCRv2a/vy3YkRtWDVGpxEjU8UIxAxM+tdN9SGDSa3OGNM7PV/Zi08bBpggzU6zO0LCVy1ihHXL97JaPFzEx/Gpq9t4rvb23GTvI+PgRrjK+7qVP3s/IUYKVUW9WrNIDGV5X38VMcqfSOVfIJVve4x8OqsFce/Y1mZN6xavh/lMMSLiHjEiqXzGyRcxwu/Oaz8/dzyQyue6Nb7zFp+ri4bWLDApNcfdzxPgofXXvWI/+/qxdWttfS5Mtp5NhQevlTatSj17/RUVd99HJJWPZ4U1C0xoJ0m/jKpdgVxgtGsQI/wH80L2EXB58YJ9hJ/1ijutMRoHp8kLJAd83aL9guug4p4Jx2xtqzDJfYQWz1auWzO12rCX3A8bESNdm5UTxUh/NBYerF2onYgRrsWVbt7io0cgkmhK5MR1U6g4OfJ1i70HTJ4/I0banjidzHwfaY+qte/+3mOE5+t/J0bYT569mAoTfoA1C0xeMY5TxN2UgHjc2x/39se9/Yd7e/HHf/Fb9bhT2RzK3Kthz9Y6kudKnqxRYvQfexWQCivVO0gNxIVKdVYhOXw72adC6pX3xeF/rkouEm+ZfERFLc03+N9erYsxXivNyhFehCmcsCEi6RIuR+yQCad7dlZtIR7dmBGeMmCfM++j7UQS6RGee6IAEsS/M5aOTS2rhd5D7uRI4+5mM/0bBBkyk8kDKp3q7X2YqzLJ97CE0c89uZ/Ypw/Hdn52YocH+/anf/qnksrnppamXNPpzH53dGpvj84kQQMT3p/KOphwvXxGCHWScO6HvAEeZhXB10gcEWL+zZMv/Bz3gU3PCfJM95cs7JOVZlTDncylOjxNyrgHkubH98mULuTS4OJqDWosLtuW/D1IHX83WqqkU8mtesVidBszvPmcnhhxuT54QNRklhZSeFVvVdl3TLgP3B+ua73nZoOqkEerg1fD6af26i/EMKu9GumHaVuzXiVkkszKTC+Jks5K7oKu6v/DVMkPKutgQnwQJ5kYgXhWbR1G0sUJfpon8nllbqgEkY/6yaQFuGDEx73mmdSEhJDDc12u4pjrXlFhAjc9gzIJBBP/fn4uYyQTKBkn4OLydP8Z8OAeINQjXvl5nmUSbcQimFBx98kFNf8M8VymyoHnDTxKSBeEOxJ37rzfqEbwEd8amXc/9RjBKyEc+V35gnqFCQ2uLpGnRZhNVmqHeWlPf3Vtz359bfWDvvorL/rDcPbmYGNymeYFZpKyl1QVOQLXdWB6KOb606tahX36yIELgzbcegvNce9fuVnV7VXTOqsTvea1qaqvmj1/Y3Z3zcSIHx4c5Q6clR/JgUvb2vKxZptbPnoM114qOlSqqbgjbbwZjO1+iieDP+IYsmEAhbNvSX+y+kjD5CkOcyJ30Wurub7HvD+9ohywGZmFOV1Hrzqzzzk4NqeVMRH9uwORK78OCTbnUSFVFctnI9cKn1rQ65W2s2u2vVsaY5yYvzyfuoHYd1/3bDRhZCYHx/swiXOn7Cerbk5HfyqYQAfBRO0axdwegq2ACZ8F92quY2UF4s7M7ZpG2kFMeLbBo9Wb2EM5MzQKo0EpPIb9H8FDbCcw4b5hfF6Wtn9gtrsfLsonhX34UBMeIu7d0m4HI+8VFUH3Hnf6ep8+qQuLOZiwpqbJk9bC+P3hGn16itO/967v7WJOhyyfUYOdao67J4W8uvKADBhyRTVeUvmgITPHxCtYnpgUJiR4njoeOP5rHOBJYTtP28Jj93nTY+R26OZ0YNn0+NhY9XYmxYhGEDomEHYw4dCvX1cy2g3nfbPzi9KvQ+PgWhqjRiUOPLqrE7Pmgz2UU/2ujJF8tj5DRlncuB5iaFbKxXvvwOPklDF6JzwdDREriDuVdmKEOe7Za0yPO3Gy0vU1W6/wHRAUiQm/r+7j4MDj+JjRjI4HiVLwIEbKYqJZ27U28e5VYRyzwQQDLt95vJ+Qe6b3JxmqGOGSSmOE1vau2c5uaaORT3m4uarbz+nf/bpntfpMeFwPRm7YVvOJC2CyvuJ4KEZKEPH/UDkFE00PkT8A7+uYsDfkHHeNtWNk16gmPMAFPEinjMZzG6gPeVFt/wyT5XULTKalbWNyiclaOyZWnBS2t+3tCxB34gPvAbXAYcYOcd+sK054NoWHzNAW61ZVQZZvBs8UeDAOzs0CeY3ueLY6dvmpYY3OWOuWNTzxNC3pDXdMkrj/r9atjQ1ft549L7X+EiN4MIEHUyTAgziBuIMHL8WIxnEuMMl9RMuI1q1ZxIh/Jq1bJ6W9eOExgqt8jhpsdqbCg6keipFyqjhn3eLZ+sHXcozEPtJpeXyACYZlxMhgUK9ihKhl3bobT3xtYszxSs22ntSVPJ2TvAMTOf2H7wDPsNq6PCbBETxOjnmW2Q8xp2NkoscIc9yVOO1EcrbmkyO0bjEy8cdiJCs2xAnPcOHPFjHC85uYvH7ZtZ9/3bO11eJxb3/c2x/39p/Y24vv/vRvpMZOApLzyDHE0vkgTNZ8FFuhgzxVZBaudHdn89ds3uiVT3f5JB7eIw2hdROtnIcJ30knWwgDBEGyXCTPkgtHj/OcudtRSWUvDodu5ppDJvjdOWorq3MQArm7B9mVwVr08KeM3WXFOI67CZc+Awsbh7SQ1Ot8rLnxXmnmP0nckQ8nWYKMUPnmUO/V8IYWTSUSRmO7jB73/b0d+6M/+iP77rvvVGnnpZnds5mN7yf29vijvT35pM0QTLiX6qMPc7KUrLvZms+oB4+c1V6NO9O/eyU7x5zlqLxsIeA9ZP7Xdgl21dMehNLxcK8BtRO0ObC6/4Dwj/71JMMs2IlJElL+TY7RYe4CHjxXXnl18sr95TOBB4kVcIcApzKDpANkHkwg3Dw3FR56/0LmaFS39SzEaDN3OJ8qAQAeXKuPvXNFgLdIOEHmHqlirRn2Cxd6sBGBDYM+EjdKeAQmiYf2pZi1neoT7lXikXJyNuf0LnA8YpRiJGSk/mC2e6hHNBKtIvjezgAuPK98r2a2x3t4xcel5lKqpMFctB1kjEgUG54QGSN8DqllcDUPhQHXAR5cu0zqGv6spsFeSurVOqE2kaiwGJ8PR3p3u0/vB4g7McL0AlcnNHxWezjk57WDu9aFwIPPUSVGGD33F1e2+ZeXVuzf6sDFPGQ3ECs1x50D1ybEPUbfOXHHdJADcGkTDpJxAIYofvwE4XFX+ZyH3L9oa27t7VXDWisTa63eS6o5KzEawxgIwyrWncVxq6r0qKU0+kSnpQ5FT7cgioyFo5rsL7wxICWHuy27Hox1kIe4aygGUu61mm2t15SMUCWRTx1941JGiHD5/Hru402fwzWH+dL29yC87irPGB9mCUNIOHAVrTBgqpkfHPtIzWNGtSpkUSEN4yWXZLh7O+7dcjXeNbu48IPjfAop6YmYMGMbTJh84OOGfKwSeKx0/FBI/C6c5At7ILkZ5mwQxSnE/dRfjGMCE81xx8H8HVWlUng0uxPhATEYDUthQgVrWb5e/XcR6SBamEsGcQcTMASPsw+FvfmqYxweIe7gAS5a9VEitQvbXHdM3CzQiZQ7nDvRLqtEm8fY6WlpRyc471MVdUyoUIMHBnTgIeKO6zoqoSDuA4h71WrhrR3eNcX7Vt1TwuXZ09J29qhYOx48yxB3MNl70bSLm6Gd346i4l6q4g4evJCt5noqUiKZuylGiBUlt0p38OZ9IVkZI9OxO39/OulYe/VemBSNqTAhfjNGMKdb/srOlSpGJJkvbX21tL2DQjPQwR5MIO4QK+KEKiJ4DCcPVcXwyVpNmPBsyTFbMRIzvXNNYsZ4KHecuGNQV9rWppOS1W5deJy+h7g/eHKrjSu3k00cvyElI4i7ypSOh1K6kGh3oq1ipNlYxAg/CyY4gIPH9z/zcXDEyFU/iU+pcXbggfN34sHv0D5vtYgRP3+o1WS+iBGWfJKNu3um+CDBRcIAPNorVHfBY2b39x4jrFs/GSNZ7tW6hcmead3C9R48SHrsv+goTrY2GZFLjIy83UrGpR4jvOo804HJZzFCYpk1INSMJIN432sq7hEjzHE/e9exi49N4cEYNRF3zoS0PPQdExJiIoq5bgmajJEFJhvrjgmjE3mOwQQ/HEgibuweI0O1/2XiBzzYS9qtxbpFjPgIOLMHClMkt1B3kkwYLDBhjruIe72hGGHtgrCDB38qRsqZEedggjnoDzCJVrg0QASPTtP3EZKOEHemVlB59xhhbXyw6+HI7kYTN85k6kzP8VhfYQ3xGOEa0VJq3Zr5eUEnfCXymEyCMoX9lIp7Yc+fMQ7O1637eyfuJFRE/peIO6MTqxiRVj6SRDEG2Ls+/Up3NLHAOUauW1wHccKYx8e9/XFvf9zbf3xvLw7/4NeujoqqKW7UOaIp51Gz6SWBFUkIkkN1GSKR1V8IUspi1TecspyoAKY5ln5f9IOryhqS8Ozn0kK88EfRZuWfxftknfDn3zmZoI8XAzzNPI850+nsTtUVaTjEpTK2u2cmN5VoJ2K8KhlRlZRwSTHXCCmBUEIgqTRmxT2lxZCRmyE9zG4SxwsidMNINaRLF2fWvzi1vZ1t+73f+z17/fq1DOl4Qdonk4kNhiN7e3phvzu9UF98JgqY9+3+AIvRWS77d9zS1C+d35PkIPdXUiW00EncJZWKCrlj4mZ9kADva3ZSnTU4FayW8GA15md0L9vei5mjzCD3/D3Vbu4HVV1ILvcrXfDJ+PLvYMJ953njM7pc3KV/2aawnBRICXySV75Pbq8NiDtjBd2h3aXgSF15Jrz/HDzATXgMXV+nBFH0sbOhqJI6niqBQNWb2eTcK8wVNVYupLFymgcPcGn7fXDZt29SOR5RagyRYTdZI074vjSHU4U7SHdWyHPGPNfGfeV3Jq6awxxCtB+LEciyyLxIv/eJ065CgoLnIGOE7yNGGN2XMeImdv78qlUl21zC+NBNCf2wqucnDcvYuOdunMizkw7VfA4wQcGjtSPUH3wGyHvGCP8GHvwdz468DRrRS1pgvOimfqn6QLWz/ueXtvYX51bu3tj5zdA+XY+ixx2Zqh+AtyDuccjjlkHcuVaqNSTb4Fd54Pp47hW+4RhyRUXR7Bbi/s7nuDdWxnoxFks95Q8+s5dDl8auL+qirj+V70CwKwFR2tMts/1D+wFx56Dycqel2bsXd5Ar5gh7D+CTFQwla9ZuxYdVxU0Dujz2tS55Yoz/MOv16HRux6dzn7V+QMW9aadvO3b67nPinlUlDlq4E99j0B6yYp23YgH21pEwZaKtqOeknVnby8QdQvL9K1zlJ8KEcXAumfYqooh7b+Hbx3tyAOYL1c6Eg2O0boi4n/kMdCfupRP3d129pvOZ8Kh3730RpAVjxAHWbDBwPESqki3qoBjjH5XN8TFfB4eQEscQUsJYQOZTv3nZ1dxqMGFGtQ7O9Pe38P+o2SZyZhkVhiw7akwyweTB0uhLFzmfnEHcfZ88wPn7oFCfKJjc3tQkMYeU5Lg0Ku7gATGZoyINSbN4YvhZ5BhLrRlm9uwZShHUCYsD8O6ztkgixB08zq9HNiYRzN2hvzSJe7OyMYjklpMUMIGYVMT9hhgxO7+E7PL7TKZYEEWIe50Y6Y3dVT42J66Bl49dXyYmGSORoYpsDqP/IO1gAnFnJFUN4v6SOe5duxmOhcmQ4d2ByUaPGCEBDXkOTCJGSEBJpQLegcd4zHxqZP9z29oqbH+fcVl1O33bVYyQQvJq4n1VDYewk9wScU8ZefZUx3jBbMsAk0ZzESPLxP37V07ca7WZMLm8pdUDIurEHUyo8KZp2/K6pRgJf5OKuEeMiLjHupUxMhwWHiOsW4HHw8RH28lbIfBYkEVlIHwKRsQIDwJVajBpBXEnTg5etIUHEy8uByNhIm0UPp5NYsTjpNEgELztx+us0fqo/WOxbkHcweP6tlR8gMmo7zFy8QHi7pJ/iDsu5Twufh1B3JfaIfLgmP5InmcpbX3Dn9nnz8uKuFOc+vnPevbdN107vyZGhvJaURLYzDbXHRPUBomJEvAadUt8+Lr1GXEPTF688N8n4h7rFu0X4MEcd0/+lCL7XAsJpf91jKAOdaUQmFz3fd0aQNwjRqYlbRhDjYNz8wqz1S6KSZ+04jESMvncS7SPuFae5DZmne8VI6WuHUxePK9V+8i4Iu4ohdzMdHzveLAnfhYjP7luLWJkmbiTRCFGIO4/tbezl0gZwPr+uLc/7u3/Dvf24qs//Cut3Wl9VPWSMj5M1VjvOc1KCdtvVkxzXBmHegiJjM70Yt6lV3CTeLFQQ1QqqXsYcXCYgLizjsnMrJ7zwXPGr5P4nI3trvQuf6UKyIv3xDQPZ27IFhJmPndWkUUSRz7Pmwog1T6qiBC07Fl2ua+f9lRVDELsJNHd9uU0Lok1feFNXWt+cS8gILyvzN1WmqokQh6v70Yi7byebW3aq1ev7KuvvtI4OF6Mg7u7u7Pb/p19uBrYx+uB5NT55WTIr9XNvri/npl3nuCHRXe99yp9YpLJl8rVPQg6PbOLKnuOBfNERbqZ56g4Ha5Dlu4yKJfE81nokdeGE/3hOW+e+30ZM8+rcWDR51zN5B5N9azkXPisuPMLMgnkjVieGIDkgotLw/05FCFuLubHJ45cG3jwckd9J5E8I2AiuW08q3Asr/y6HwPPC1L45+ttXVf1M0EFRDrkSL+IESr4nlByKSXPLBXjlIanyVr2prt5ns/pdSKchm2LuIm93UfJhfpC7xOGeprZrmqSYyL5eaehareTfk9qSApf+HUQJ1T0uT6IdcYn955rB3u8E6iGy4BQoxy9Z11+D0mKQlafLvHgwfW6JJ8RerSLeLIkv3gf8OD3+NSJpu5vJkZ4Frgvlclkzaw/nMozgOf3udoT2rb65xci7vPdG/t0FcSd9QUfhyYHrtIr7lENyM2dAxdxw2GLc4rLgM0g7pBEDk8ctpBm3160dJiHuNd6I6t3x1YrZvp+CNUdB667HxJ3r2M4cZdJpuQLEHeIYlbcS5ESWk++/apnL3cxjBzZed+JOxVRekUhJRvdQhUfq8+tUAWLWPMe1VRVuF1VTVLTPHAdHhZ2+LKw2rxpJ287dvI7+pCp7g6tFhV3yCDXAFGc+LhnHbrUsx0VkvR8yH5uiLtXXBfEvZzWTaTkVdcG44l9unbirksP4v5krdTscEn9o0AJcee5/Yy4cyCefE7c9/epuBci7WDyMJ9arTsWuYKA85lJPIAJY7BSYO6kxHc2xyMGSTNq1BwPDsAQ9/cnZUXcvxVxN7u4ow1jJDwgu902CcBCmIAFL72lMFmQEhH3+A9JlPfH3oKSmGCCBh63yxV3CE4tKu5J3MPRX3uS5LsLI0q1zsRe9TSIO0mOrFxB3H/x2ok7eHy6cuKuVqg6iRRGqbm0OXt6wYMYkb+F1ttFjNzceIycX3p88HoYN+3sLb3hbcUH46FqzHEnCTNfxMiXxP2zGKEooMNFKUMqSAKYHJ/5TGzE+8QImFwPx2rDQM7MNYDLehc82JMxMgETzhJu+pCJbSW3IkaoRDPqitfTZ2aHh4z8qgsPXvPiQb3hSOVpX1DFfYm458x2JVLAJIxXldwKPIjdvX1PpiwTd/AgTiDurFsXEHf5vFhU3EsR98Qj1Y6cMjJG+B2SypeLGOHoAh7EJVVqYkTj4EhA9Jy48zPEleKd5JaODJlMiRiJA7DWrTjwOXHPijvrVmmHLzrChBaFXLcw0wQP1t9ct0hgeIywbrFmebuHFHsRI1SwP537+DGIu2LkEOLeEh7nIu6hFGpMveIu4u7JLVXck7gHHnnflIMIpWQSdwh1Vtw5C0ISIe4eIz7HPTGRKmXdyesiRjzhyJpCjIAL95aXKu4fPE62q4p73ROObztWtibChPWXdQsOPRya9Qc/JO6JiK+/7t/AB4O4K0YOTfeLfQTiTiKFGEGCT4zcjO4r9/YV/BMYyVmtW54Azva23EdY+OVxMV3ESLtr9vKwsO3tmp38jvW3o5YLYoSYzxhBKp/EPcehprKGdcuV8pH4pwBiZrtKAKJKXKxbEPdfvIo57j+xt6OCIPZ4Fh739se9/d/j3l78n7/+e8WXesZSLiMikCXWzM753+lwLbJslcQ1je1UyYsqm1cnnbxIhh+VR+TIEIKU0Oj7jEqdE1PeQz3Y0QOcZRONkkvn+JCGJiFYlnkvV+a9j93nyyN/5vCZo66c2HqiwCX/ixINhyxV+u4fRIxclh1V58JN3vic/BlJvyoRwLUlcednkFkPRmO7+HCsV7vVtKdPn+r1/Plze/bsmUbCnZ+f2+XVldWaXauR3i5cls61uQ9AUKaQGQWf1X1zWX9NxBNyBNFLcpsj4rh3WTFG6itMYiRfzgPPg0fK0JOE8/tF5hnHF8kN7lfey5SIp8rO1RlOQPm77F12QzvvY9dnjDF+fHZhG4ZlqkintCoulL5qMJF/Qo7yi1YODpvgkT4MEsiRzQ7pPc8V7u5U5N2DwSWuMjvLHuu5jwBMnwXcfaUSkLv7wlU+q+o6HCzFSFb4uIeSkDd9m0pMEg+ujfdF1k8QVDGyjEmMAaxiJAz8+J2JCZ+Ja1EVPsomXEvGybI0P+mLtwS4jD0r85WxZDwLGh0Y6gBIvxst+mi+NKDLqjvVCdQsakGJ9gU/NHkSzj+rJ7dE0JDec/8fZkqwQdx5b/43cdKoe8LG+/m9Sk/iAEz4O923bsOe/OrKNn99YeXerX28GtrHq1GQs0IV9/W1uUhAkhsiR8qSoqZqCskS1juXWJp9+uSSQ6pxB/u4fxd2c9G2k3cdzXFv0mPZiYo7VeRpqcOWiDv24XlwzMwfvzhMFHUAxuRpC5IQFfdjZjBzSG/Zt9/4HPeL25FeIu64hUPcVbnimvxaOB2SjOGlZ2OprIzRHnLmd+9Le39k9vVXhV71smnHb9t2/LuOKrvN7lh9yLoP5uZIVN2/7EN2WXbKWUMGjsqpS39lqT7Li0s/cC0Td3orOQBD3F3WXWi++PoaP+tGlKq/iSR6hQ88eOVzgmw/pfL0OqIe2NqoCQ9etDOBSb3NKCFXQVDx6VNxHwYe0WteefHzXKlU5qSElRs8KuJ+BHEvhAdjuzrt0jHpj4OkO7kCD3DhwSnCUE6kPTGJWPRlurCjY7N370o9J19/7Zh8OgGPtiruzY7LgGc1pOnu6IzBE5j8wJzOi6LVJIlslXj23Gz3oLTVtR8n7oqRa1qvvO2JZwtZOnHCf09MwINkJPeM9oXlGOHZIkbwNSBGDvcLEXfw+HDSFh68CsbByROkFEEkTiaY02lTyKUqjFTARO0L3k6yvuZ4iLhTcT8iOduQqRu4XA/uhQntGBVx7xEjnlQBDyeJrkjJhHKuj2BCJZoYefeO6qvjsb5aV3ycvG3jgCE8IO4ZIymVR9Wx/JXVapErJXC8dYV1TMT9wGw0Xkjlk7gXxcw+Xg/t4gaZi5ut0ppBjKytOKnJRHgDpUDGyNJMd8gq94g4Ya88jHVLMfK+o5nHWreI98gAM06VNas/CA+Lat2KK0k8qoQj5MrxkFT+2JMpjIMDD6TyuW7RfFQR91Vft5DKu/Doi3VrUeaXQSitSsQIz1iuW8Mg7p8+YA46DlUKIwC9qKJ1q28/8Bjx++btC6laA5ONDY+RF9sLqfwycQcP4gR/Gle0FMKDF+uvEgDkhhQjTnqJEdat3EdQ++S6tbPt6xbtZafvukqeYk7XJNnY9BFovEiwECcjzOmW1Rz50LKP8HCFyo0ed/Bg7bomUXtcesVdMYIa6UGY3AxpW3HlFv4PxIiIe2R9PBw94VjJ2WM/ZK3KGMHX45uvC9vdKZRIOX7bsbGIu0vlp2HQx/rre0nOdFpESraT6FlI5/x5KX+R3f1SnzETjkncmeP+uLf7PXzc2x/39i/39uI//qf/rB53VTPl0O5rCnJ4Jz4+Ooug4xDP4dlNwNwcDLKDzBWZOoeWtzDIAAAgAElEQVR0KmIcynVgCif24djfR+PDwqXa1yUnThzW6Y3OEWuYx/ESoYwsdh7q1LsePenZr8y/UWmkuuc5Pa8QO/n2yrWbzPkXF8xnpBJMFVYpCW+H8kzqw0zj0i76kyCf/rNkir1n2x3Hk8ioL1OSej8YQRIh7yQH+MKc7vT4vZ0cv7eHic9tx0X+8PDQXr58aYPBwN6/fy/yvre/b/v7B9busAh7pUaHaOSg6jn2e5j+A7QPuEzcTcD4/uy3p1LpJmotNxEMAigsJAl3WTjEKEkAnz8r7czGlcleDRmxY+Iy++UJzEHgIaoY+cgFfi7SpupvJDe4D/w+zRTH8FD3PDDB8bxR09i0p6ttVYmrxJEwcef8i7uJKrbiMPRihvkKnycl/8uSfp9RXkqC/WS1pec2pea6p35HlFTy5I4neLjvkP1MUuGyz7OdPeJJ3pUc0HPtI9jyUM3vAROuSQZ601ISfa6BD/9sFVVI2w8WVEKINZFgNxIE30ymAAyH6STljklDzwLfLwO3pRjhqrgXGSO8dybBUrWSEmWw7Gu+PG0A4agf+SuujUTHU57lXquS6eZ5glg47080xs4JgSf2cLLNhI2rEjzhxAu8eEaV3Fp1VYqrVpaIKMQ4fBsy4UZiQIfbUNg8+/WVPf/rKyv2+/bhamgfrkYRkzVVR3qrM1tZm/uEMbnKs8bQLlCnu89mhXzMq/Xg40c348G99OVBYS/3C7u+bNtREPdW697abQ7Z/nNcA4SEA/CM/l0kzUFKFBmEfQ6QD1OxZ1umKgkE/ugIUmK2sd60N6869vKgpUP8xY37WlClglClgZgq7vGlPECQEu8T9zggFXV1afb2d4W9e1uzVz8r7NU3qCWbIolHv2vrANzqjA3nb2S3HDxHuBoPClXjnPikoZefrkWsgCjMkehx3z002zv8aeIOJreDB62RJGa6K6WtrDIHnWyMY+IkESNCkikzmxaL2XkQdzcQQzoMJpgr1ez4XceO3ndsiudC+96azXvhwbUP70vrc3BEzkylOhTblZYMPEL8Uc58BBp4HFJxnzoeVOK+fd0RJhAV8Li8gYySR3U5s4wPV6tlROEQBeOo6kZVybut7ehdzd7+KyaG4OGvjyctO/pdR33PLZESH28GJveTUs744KLGGJ/T5v3uyh4v+ye4gdizbcdkdf2HxH33RVMHYGKEtaiupFxhvbW5MMGZPmMEPIgTnmHwwMIxv66uHI+LcxMexMnDfVOYnJ20rNW+t3aLKh+Wdu7CnzGipBAxoraSQERS98AEM8Qg7uAh4n7imEgq/7pj377q2PXdWHgMx1TcvVefNgwwwfgwv6I4KeKe+4wUIzjdDzxG3v5rzXZemP3sm8KerNUVH5ASiDuY1Fr3Ioj0+lOlH92h6sjkQJwVoi1CCaGIGx6GZi1i5OWPE3duBDFCzIOH1IqdUmsWI/G47eoB5+q1brk5HetW7rzsGzIQO/H1njXr8IAYaduxiDu92ffCxWMEDxPWrUIJLmWJQtHhu6C3g1QD5AMTiDuYiLi/hyiS2GwrRp5u1ap1SzXcurcqER9ggn+C77L+6HK7sgTh9M4x+XAGJjW7viyEBzEy6jft6G3bPp01lIAAk3mNGPFJQlq37lzlljGitcV/iSfpdDDzGNl44pi82P1x4u77yFDGr2pnQ3Ea+0iz6aydZzT3EX4HePCf/CIpAh7ggsHey33UgI0Kk3p9Yuwl9QZWnP4f1iswIcHDmqV1K2OEpST3Ee1ljIp1PETcrz1GRNwjRlAjXd5gdEpyy0kxLUpgstZbrFsqzgQuPk1isW6hkFGM/K6wXsfxONyrCQ/iBOIOHo3OvXsvoNK8d0w01YP1knUrEll6zsDDp5rGs1faLuagLz258APivlr89N6+6smSx739cW/XuvXvcG8v/v4f/6NT6JAtioBGNVRmbeEezqZP1FHB5SDvlUonrFmdhoAjIYcguFlXoSqtj8difnXMjNaeHcQ3fi/fmxW+agOmzy4+S/5dVvKQ1EJQqfjx5dU4H4/mxlaL3mDnaF7dTHUAfdeQd4hpVpi98kB1pJSBFoQmM9/RquMZ5MiIw1b0zKjvPnrhcRKPudXZpz17eHDifvTexljU8qw1Gqq2U3WHyFN1n85mtr7+xNY2nlir2YyBt4t7kJXfdOSXK3gz57M3l2Zjk7RYHsHXlHu4+w+Y8IBEQtizNzkrtPkcJIGXbDl65KlWpZO7VBPxJZLLSL/ChAfPA3Js8ICYpXmaTylwbBKTfN74/SQ8wMTnfbuc2e+1TxwAE1Vf83lNT6AgwHxvtnrwkXOcGhsxMvKcjy4ZflQ6+JlUeEgVsjTPnmdNJnBNnwufiQYIrz9HId+Pirx8HdTT7zEC2c/rIIGUz1OORczPwc+Ayc2QGHHDRCWI4nNm0on74iqRRdKDzSvbGDwZ4feAcYpU1dW3fz9VHOVoOu5fth6k6kKeWksqGe4d92yLnvJuq1JrZHWOe8D1ENdg6AfkqHYEU8/Pk33vakGJ5FJ6IajvPwl+mPHwvLBuuKLAx6/xszyLjUZh2391Y9u/ubb6Yb/KyuvcWXMjNw7AkBJ9qXXBjRy9mhgGVjyB8TlF3OUqb3aIOdJ+YTeXbVWuGEfUao/1gp3zH9aH2yXiLs4Z57fqAAxG9TSQM3u2FZXjLbPjo9KOjkpbh7i/7tjBYcuugiRC3Dlw1ur0dfsBmGvSpURSNQRL1TPslT6zKw5ybzlgU0n06hWT06n2QEqaPa9cFQ1GznmCCtLOIX/yAH5LxD14tJPWxVg7iDuknWoiRmUcVDGnS6k8FXeI4u1g4mMC8YPoOXGnqqgqsoyp+DevJsosqZqB5T3R4IFDPuPgqO5ubtRESE7ed43pG+DRbN27N0dJ4ssPwBCzCo+s8IKzpNUhDfZb7JLTfeZbk0wp7eysFB6vIe7d0q5uxnZ1O/ZvLkrrYCAGJutxuI5E70Jt4uvKMlbHR2bv3lIZXGDy6bQtTFRx77kKAposU80HKmieTFFGPfebaLLV23MtyoT5c/ccWe4Bz71X/Lh3y1J5CAmqFBF31pBGITx6q6WqonnrhZfYVlIqBY++eLbkKn9u7p+gintLMfLh1Ik7mEDcwYP1JYm7jA8zmZLCtkhuKUaCFGHMlphgsAgmRVEXJm9ed+3mbixMIO7Z54K0HDwg7rGEVQo53b5QfWRBgueDGHn3rrAXzzxGGB2ZMVLWqLi7mkPrOVM0Rv5ckdj7LLm1FCNKqISqgFyk3PGj4k5l/PqqUOsCcULFXcT9dlwlnNsQ91UmAzDpJtpWpBTyOPly3eJXiSTiA1A4HiiFPEY6km0nJuBBnFTEfZCENp6hxITEFgQrni2IKpVWMOm0PUZ47UPcX3ds62lNiRTWLs5d6nFvlW4Ouu6E7DNMeJzSpyHa61jLWH/B5Pq6sK9fOia4yoPJORV3rVvIsn2vYU9QdXfgbu8enx4L6Y6udYu/j7h5ooo70xdibTmhEr2QyrsqhYr7TGdT4mRlrbTe6lxTArSXxboFJlJzxV6iAOHsM4iE44mZKu57JNAbwoNXrT6xNkohiLv22h8h7pqCEsqUIO4kqBQjc3w2PP4ODzA8RAUxd3M61q3XHZsFce+jeIpeMFqUiBFMQn8sRqp2qDjXPjz4mvX+XaFkJXiQiFDL1buO0ePuKoixF5eCuA8Gvm5ViRTeL/ZG7SFgwr0KTNIdn3+TeuTEZBSIVH654v64tz/u7Y97++d7e/Gr3/xjycIv2XPT+8upjLqTt2eDITSD8YOqQchbMe5CAqRKQBlO89E/527nIdmtI9+e2SWV0gF9qk7mOchL0lvHATzNvFyOzIHSZ3K7q71GcAVZI4Czxxxi6K7hTq5ldoWDdSQe2EgkgZfLuMuy1SscslxICb+DirBXZr2PXZKo6KlOcqoKrz6zE7mcS873yZG+4cSdKiibSpJ8VUkxvZtP7fTIK+73NNLq/bzqzmtzc1MEfnNrSxVfNtiUonO9UipQ7Y7r57NAkMGEewgmXL8Ty3BVj9nYSf4gRyltB4+ru4nuRUqgEw/5GajS7yoMXvxsziiH5Cbhj/1KpBY8+O2JCf8bPPi3KvkSEwpS4QFBdTy8agyhpcoLCOrfVnU/FCAhvc98AZfqhm9OZEUIw0CwLbNBnkvHPH+G5ynvQT7bPuKQhMBUSoGsuvt98d8hGX4D2bffw2UJd74PnxU8eGWMLMi+j/HLmfP5XKasHXWLMGGzTRmxnh0fd5gJsjS94xknOcS94j3Ag8+fRJlr0gSHVl3xo2kHU08ouOpgYSaXJj5KRkTsaATfZKZnmxjhvTJGhEls8JpCEEmYTKaAB+uI/w6vnnuMeF82a8j9UoykOiAJPFjyM7qme1+HcPp3pQtxY7bz17e299sba7104o45HSSHZ5ceSw7AvFJFU0m+Vf13EzQJaRXY7irPwUGu8ruF5KEQd5yA6XGXxBwZMOJZ1qtl4o6IIg4iXikJmaYqPt7jThXo6SaHa8a71exYM3Lntrbe1GEL4n59O7Lr27GSSP4eZk82GFnlxD3bdfIAp6pSyks0vq0w+pBJCuAIrMrlPnPR3VUeuWZzZWQN+pCZ407xO+TMd4PCKufvpUO74lsjm3zmPf/pdQvJgOmp/RRu0LMf6XGHuHuvv1m355hQVdRXOHGnnJUeXL0CD+w9VHE/dad0MNlYr9kp7sxHHSU4JQNm1nYogKhYaXOPirsOh3EAluuAEikuq+IwyXNwuF+z/b2a5LZgAnEHj1evfRwcePAKNamqjpuByXLFKjFJia5fI5jU5PAPJjwzkrhiToer/Luu9W9rjskKz697XXBovrsrJJ/VuuUf2ckcnzvGzLnstBAuGG7R37y6hsmX37udL3rcIe6MVZVUvk5CxGMkq6LCJJK0iuVYePV7an5wBA+5yuNgvutS+VPmhp+2peQAk1qNdchN+j4j7vH5q3Rvti4wSo01ZIarPGSnpjg5OZnb8RFKm5q9fgMmXeszeeFmbKP7HB6IasVjhBaOxKSKEX5ZKhSEBxVBl3yDCRMewGQNczqerXddK+sPipF6Z1KZP5LQI0Z4xpKkVWPmIKNRYUxtEWtgxghz48Hk6gviTk815nQZIzxbTtyrh9YToZJKg3PEiDYIX2dSKs8zkuuWx0hXxN3bF3xt5ObcTzxGwKUMlVC2L+hRyxgJ3wEw2d12PFD9sGaByd5+y16/7oq4e4zgKu/7QgOPkYgR7kulTlsay/flunX+yTG5uV7EiFzl33flKt+UOejIitpU4yTVyjgoKo+RCpNQKuj5raq+HiMbT5jogFTeHezBZJm4gwd7CXtOFi8g7sQJNZTP1i3iRDEemETi4G4Yh+tTsxe0r+ziieSjBsGl1pgIj3rzwdctzgzLFfcvE8DZchVueKxb4JAxcnM9FyYkXsHj1Rsn7je3I+sPJ650sBjHuUF8LWJEXnTeZRRrSrQRzQubPhTCmSQNCjb2ku0XNZmggQmqIPAgoZL98RxrwYTkRSWx41HOhGOM/vM92TGRoeK+V+cTk+Ue98e9HQAf9/bHvf2He3vxx7/6exF3GdF1mGXuUmsOkN2Y085/ZyEYT6aVGzSz2HU4iYpoypazJzx7yOldxXwKqbB62EPmnj3iGguWr+i7pupK9RWCLwnxZOpJ1cLN4dL1ms9JdZffLaO0dsy+jt5qJ1tckxtsqd944vJiCFGOHMsqcpXpjNNFZiKz0okpHBVkZRjDCT9JCdedDvkpqfbPWrMC4n589Blxj61AfyCX//3f/3375mc/s9OPV3b26cpms6kwoYVAVezYUJC8c03gwQs1vvrYe82oYscEgMjopgM/BwRVLOs14XE1cMf3BR5OUPn6EhPIFJhQfeU+ZmInSZ/3dOPbbfqcYIISAEwgZKncIImhPnR65itMvL+5InhRpfYRggvi7kmCMGeKUWZ8du4vWPKZwYT3Vs98EHewzso7m4w/Oz5FICuCSdyd6LtSI6vHIpZ1DNP8ekj4cETRjPj7mU87YJweFabhJBzTG8KE35WjtdJfwP0YvOLtPfZurghp56VEQRUj7vtAZV9O/+H2z5/0em+utq3b9MQOn0UHiagWZIx4xZ2k29wNHmUW5y0VbOooMbINgOc3Eyn8PpI+/DufKZNf2vCDfAmTNGeKhBx4cH/5Hu4npFu/g2qnWmf8OnxE3FyJtZwR71VxJ+7uRQBxdzyURIuK/v5vbm3/726s/fLOzenocafySqKl6aQEh+qqO8a9qrySHaN7dPCKv8OcTsR9SIWJMTXMXe7oAHx95T3uqlRTYSGpNfWeK0nlIe5RRU6zJz9we1UmifvWVk0HLkZQcSg6OUZd0xAhOTho2U1/bDf9kdYmqR8YB7dRGpWiL4l7pfKPz58zeTCnwwzt9GwucgWZw1Weuc6MiNJhawUDsYeqn5JDPOoBDvV5OPUTn5daOVSJLMbNR3bJe3MIxlSKA/DsoW7fv+7ZL5bM6W7vGEfkb9nrOSZUb6qvmJWss6mbT3uFDIM2iHRUYJhNDh7MIAYPiCKu8uqxZGRXeAj8YHOv+nd9PRT50QHYMeEJhbQf7NVFqk+OZvbhbC48nLib8AAXcU7NcV8kU35AEvmmxIN7FXOSwOLk1FUaicnFWVeY3PVrwkSkROTKRNxdzeE+D9ma4rrW6K2Pint6nzx7Zra/CxH3+eRgsvO8rcrV3nZTMYKrvMa4yljT8aBvjvx7RXwCE6nYw3Qrnamv9Gx5xZ3EFphQcQeTj2e0YXhyq0bFXe767gFBjJAUUowsTWCo+pCTuM/p70bt4picnsyUTKkVdeEBLkxaAQ8q7nn/19c9Tr4k7qkiqDCJodWaq05S4HRum0/8WV7p1j1Gjno2rz9IBYHxYSoaGCwAHkyd+EGMiPhkL7ebIJI8zBhhTcGdG+JOjFTmdBD3G08K8QVBWiOZsrIUIzyu0UlEjMhNnn+mkl0sEXeN1uJVCA+IIr387mkxivaUUrO2wUPmdGl8qPV8KUYiGahkCn3I257carcKrVnEyd5+W3hA3G9ufd0i6QsmEPdMOBLP2a+fShvvc8veKXcYOz9ntvrcbm4XMTLut3UtV59aVYxg6scbYg6aMfLglgr+tRwjmeCKdYt1lBhhTBt4IGfvUXF/tTCnO6fHfezjOPnC7BFMUvGkv1xetygUxFrN398x+g/Fy6nZ82eOiRN3T6aoxx3DwEYSdzfTpMUH4lu5see5OpKz7MM6m+JPE8SdOLm9LoUJxD3XrXk5VYz0h7RIOFHnmSJG2BPTeK9KPC19/px/CHFXwvF0rokmPMsaB3fUU5wwx92TwONqH5HHSKxbn8dIEPXPYsSTwFoPY447mLBuYRQIJutrxePervYbj5HHvX0pKf+4t1vxiz/727Kq0LXrCmwOj5BTCJEqjNHLTmXQD/8uL/exYcjvvM8qq+2se8hb0ySNA4NIokaa+XvmCDY3pnIn9Ow1l7Q2xrN5n+vMe8HSsMzrZQtP1HAOhTzpc4S5Vppj8f6Qm5xJnr3F+pUcGkMJEOu1SFhW5iFOVBx5Lye+heTUvKd6b4NM+hx6r+wnscmfrZdTkXaXyufuv9ig37x5Y7/85S/t59//wv7lf76z//b/vbf7+3El73bS5gZdee98rjgzz308HdVVN0JzkpOYaLyY+mA5EGdF2e8p15uY5Lgy4RoyZd/zXLWQyQvhITMyTHj87/NrGZOF1N1Hx7ns3Ak+74ckDUy8FSF7oF0W72Y/Ib2OXUDkNQwLVU1uuzkgn1u99VElDn6na0sDvEwA8H387AqEOoilS/e5Zy7hTym39+f658i2Dnr2pSzQ7/MKelbweUNVkx9mQfAXM8o1Nz5iJBUOkFQ9L19got70FhV+T0iQ7CDG9LyFuZTIThBlLjTfQ+3IYBKut679yP+/5EIeP0vyLSdBcH/BQyqMkDOm2kEqyDSnC7jBScmSCc+gtyIgf8+EXVbN/bl1LNVOEtecVfuFgoYEmz+/7pbvMlXHZDF1guve+82tHfzdjbUOF8Rd5poi7u7MzKvq8IAzsP8FSdSUoiDz7ItINZFlc8hmZi3y0Nvrtp0ed+z6GuI+shYju5DKq30n3JnpQ+bgOGfsWvZyxjCyaAHKssfWU6SzhW1uFXbyfm4nR3zOpr1+1bXDg7YmT/DimZLIv17axqpfB0RgKcicfPIKh/awgdc4uBOI4ofS9pi/vBPE/bhrH4671Rz3emPqFfSysNtBaTcQ9/ulSt8yd0gzDczYSifhuzF6ikrZyVFI5d/07Ps3XRuMFuZ02l+ZCNJzTFa6izcGCxzm+Xfw4CUFFzOBp44Hh+vVFT/gbazX7ey4I0ySuDfb42rmtaqiSMw1sivwyPtUOf3HIT/wBw9ejPejAvvxtBQevDDSo6caTNJRmhFxicmXeICJZiJnxKlMX9jZx1IO6SLugcnFh459OO5Zv1/zBISSQq5qYN47eEBMcrRc+JFWBFvKqrAxJxwh7tU4uCO/dxD379/0bG8niPvl4tkqGovrYOY4X5mrIU5Ibkk1zf0LonKJVP7YiTvVXV70uIPJhw9txUerM5JUXj3/QdzBRP4JYCL3/YVHSlY246YpkbC3z4zqwk6PS8UJ5nRvApP+0PEYUnHX7XUyAiafJYViX88YERThNE+nGngcnzlx398O4n4MuepZWZt4nLQn8ZnNIO7gMRgv2goWu96S8sXzKkoeZozgSE+7hKTyihGf404y5fI65rhjOtrxGKFnP7/yuVtet3R2ibUMPJAX85Xr1inXcQJxNz1b4CKjWM51cpX31hiCL6X93nrzxboVh+PtHdYt9w7JdQupPDHy9GndrvusW2OfjsL6yrPF+ru66HGvSHWuWbEu+Ly9wi4uPUZu+qXWLOJkfNe2s+OuXX5qRYwMrVbDtwSFRmE3A29XemAmW7jsVzeumn/uPXRghTkdMUJbCWsWL+a4g8e3r7qe3MJVnkKQlvTFPoI8Pb9yKgZvmutWxggJkWzxefHcY0TmdMddrVu15r3woPLuqk7fc8CE51JrclTB00coz5cZI+CgdWu/sNsbYsTbBjJGsO8jRu4g7rE/9Lp+LUjmf2ofWcSI+3F4jJAo8HXr+VahPYR1C+LOmiUVmiaRFDaeLNatTEIux4gblfoan+tZjhXl++TXcGT27c+6wmSZuD/u7T7q9XFvf9zbc28vXv3x35SQCidDzL3xihfES34S4WKrZGNUM1mMctQZfa5uGuWVTP7kMK4xaIwDi8oipNfnkDshcadqZMpO4Pjyyhu96wui7Sovd4OnB57/7dLgmczPkHDzpap+zIJebSPv9Tnb/E6q9nfjmciARma1G/r8/B6uFfMxSIePrECKFWPcBhMt7lSbV7tIwZ1h0n8rkhM9uMs+AD5X2XtqJWfuNKxRUD14r1f2uC8tofYHf/AH9tvf/tb+jz/+E/t//8s/2//zX/7Z7vp31uv455ckOfTeSQDz55Nw8yftCNdDN9RLI69MXkDM+DdwUQIi2hV8Fnv2GXv1l0on90ykruUS+MGSUSGbCtfI+4ALZIsEDNhI7t5pqPKOQYoqvWEciFogiXvO5+bnwYT3gsyDCVVo8GAGOZUxXnw/n517rl741VbM+/bDoIz2QlrtFXZvvYCQA5onH2oy8VuTsmQu1QFKEOEeffK61+WSY36WbSEtESM++s17uxyPhfkh94r4gHjz74kJ1/llnNwOp8IEYo/YAUxUKWcWe3PR+63Rhffe35f38P9n782f5NqT6768tXVXN4AG8LA1Gtt7wFuGpiTSpDTicCTOcEzatOy/3Y4QbZGhkDgAekPve3f1UuX4nJN5q4CHoR3+zVb3RBF8WKrq3rz5/X5P5slzSqgQ8FyHYYoj5JZGTPSMWgOBmPD5lSPc3+q+KydxcpDYnccFnCMW4yMe/Jmek0FPHTqxdCcwachxP090/7E302bdNB65yRGE2Xi4054Cj+kkwfPCdzQThBEODuy+p46HadTcV67j+V/RcT8wcN87i+299HFvJtGfSx/3e9OOO+f4q3yxWoCDJWadjdGtTz5cQ6N9sUzHj/nBuVhfn4+Dw44ASQF3zokAdw6/p8cAdwMSdTDSmaMOizpQ8r9JxINHFuK5/zBi4yMHLgSDBvH9dwvx6sVc7J+exT7A/QavYs+LMpOIoBDLcmnEFcjimkqorriJh4gjfZrE+vYkVp4YlKjjvs5hfhi9wXn0586j24XB5P9xAOZ1PsLCyzZepqy7gDax4mLL115YsLfz8vOIva2IjQ9NjOm4/7gQv/gxgfveWRyeXAqYozpcPu6zB0cYlMRE4z/50m3sUBSbHq7vLDSKCTPuGxvzisn1+Drm1HEHMNjiT8rfEkeqA7BRNP7EKgYmmNMaTveya7EqXjAoOABvrTc6OH7/3VAddzzcD07tVTzuTGIwF3FvwTFRcz33ixb4pv2dR1ZE2I2N7UmsfTK9t2Kyu4WgW3bc5xwT25Uxb9/EQcbERSF/d4cBVknGw3QOxQUf92dQ5Rd4tprY+Bix/GQufvpxIZ4v95UjO7u2gyMezMzKx/0etp7TnahyhGsjJvyRCl5Q5fecI7vb0xy5uuwrHltbgxa4R/faemBj8sMxuR45R3hVPL4Wk7vMIWdMNledI91JL374bkExOb64UI6cXl3Jhoq4cM3EYziYxiOfVl2YiggKkOMBM2ONYsonU+yJCZamxIM8mcRV9ObOo9e7bC3kAO7E5OR8miMuatNpJ0fSjz4rav3+2KyE5xEXp86Rw73GOfJDAvc9d9wxpbhp0sf9ngFvC9wzR7iflSN8FPHg9wqA8ty8WG5iZZkc8brF2M9geKY8qRwBXLFmnQHcs5AyXbdceSxQVevWk+eOCUY36x8merZeLM8rJgB34kGeAHeJSbfvePCClFkace26lfHwcQoqU0YAACAASURBVMYx2UH4cCuB+1PH5Px0IJC4t9ufrlsdbBwZPZzmCAwVgqwc+WfWraWlidasx4+nOSIf9x8X4od3Q+fI3pnOGcSDtat83Jnvrx/uOx/JT8UkyRzqOFdMnj722Acz7hvrc7G+MR/dAu79yzYmjDQQE+wsO4oJI2X2Vf9ajrAuVY6o4/4x4vy4o32EtQvgTjyOz0cxhpnR8bNFPBbnvW6VjMHP1y1D7eubRvlBTOb63kceP2iUH7wo8ipHBqxbGDZ2BNxr3dIeItrYlI2idUtzK+SiKWqVIxQKa90iFj/9sBD37jV/eG+/m+ysLDje7u23e3udtf5b2dubH/4M4O6ZWA7zpFtZtn0JaFhsq1MuhWi6lekZbu9lL2i8h2awR1Y/F50YQK85+hRcSRVqAy4rOwlkDrryeT6+sBVbdR3bJkMquPNngDusxuTZjT/32aWug7lc2135M6szOAVajX4PcCOKtj7XQkmSSkL8BIr+yB1VC2lZIV20YsSzRL030OT7y16s7SyaolSgqRc36rgjUPe1jvtPP/0Uv/71r+O/++N/EX//j/8l/uM//Nc4Pz/TtXAdms9P269qgNluzZtVebaX5Zg2FQl5dUzBzJlmq/VfKxYUFWpmu99n+XX8JFila7rObjx071A8iEv5kVtYzQuoCwv+LsQD4EdBB1BHF5oNkpgARqGdV8caEO7usTuI2LRxT3keeQ64997a6e76XnONZfnH34GGzXeyzZwLOvw9vY/Aes7I58HdwnDcU3zeLyV45xEOc0ZLPA9Ay+/LPSG78hRSJLyIRRwUbsSecu6a718Fr7pHJIJAq/QiDKrFUMiYoEZPPIglMdEzm3P0/P0S0BNjJIG7iyldi/Wde3ZdBRRsDWcYKVVY4LqIB/GyX7rp+CUiWXP21hsYS8+iikM8d8SEe6J7NEDhOJkuWCspR66T7u7il/UAkiqPzkKbI9fJBLFXdNoE53fpCrhTeDs8vxTIqVwzw8PA3eyATjz69YFU5Xsrx/Lf3UF4C7E1gLt83A3eZfGYXVD4JVM2s+flqyOxtekDF6DvOeJ0zztxtD+IjfVhHB50dQCGPguq5X0A7hx+eQH6NIdW3d32/5l2dwEsDwXcJwLwHLYE3BcH8e7boezgOGzxukzgzoymDsCLFCxanaHp/GB2ds3usb3T0XHEOuyBLXdJnj8FufbVKYGqKesxZiw/67j7wIUqsLsnZafkg3Xr96udceyO+7IPwbtbEZurBu4/fb8QP9Fxv7iM3bSDw7qJAzDXQDxa4J7OR9xLvj+ZpycmY0JnkHgAFOm40028v9QRuKLDC3AfLNiOSJ2rcMeKeNDh5GBvSnwWUwq45+ZEPHg2ENkjJsy4E4+tjSa+fzOMd2+mwJ2YiJrcNU31ThZTUvfp83EMH1XT191xAbjj7cwzvfyUbuIk6LjTTTxhxj1jonVu0tHzVAfgdj60Be6zMXGXlKAB3DkEQ4ndRB1/tVHHnZgsP+srHuTI+TXK5Kh/Ox68NL+b+zb3kZ2Y/4STVExNMO8e1n+rETtbjEmQI3TSB4rHtjruzpEGr+0J7hIubhETVOXV8R5bdLQKjVVM8WU0YeA+ieevIjbWOMxTP+rF928WFJcjgPvpeZxdXrm4xaz+0M8XXdGKSW4aeRZJQUJ1+13gIR6AEoD78tNJS5UnJgB3YoJ+AvHge0GBprhFx1354VqwmWKpNZD9arEAYP1Ujgi4r6KZ0ckcsY873V1m3FXkSOBOPFrHgtYdzDGxtlc6DLB+zgB3viPxYO0iHrwE3BfOY7BwlvRohIIdj9ZqUPOzMznSomvHg497CnB/NZG+Q61b2MERj4cPC7hfxE1j4A5VvgqOAPdixmdqfB6TXDd3Ae6fIo5OpjmCOB1r1t7OQIUtYqKOuzzm3XE/yI67YvLVHLHwJX8o4A7l+8k0R2jK/PTOHXfi0fq4y1Uhc+QeVoOJ1PO+y0ZtJibFfGqB+0dmwh0PgLtisp4dd8YwBpdZdDVDiJgA3LVu6Z64cTYL3AuYqOP+yjmCOB3P1tkRdnALWrda4A53fRa4Lxq4Z23D61Z7Xv88RygeqgD8yWMCy88m6riTHy1VnnULMUoV5KbAHQaX8qO0X7+WI7luKUeWnUdatz42KtCxbqnjfru33+7tt3v7V/f25o9/OaXKA0rUcU0atsedEP4yoGJe1QrR7h4C0gARXpQbzdBxmGcWXvQWeVpb4OpOAh5Tqw0mbadFZ9DdWvu0d1qQyN9xN66fM7E+wKt4kF17C9xNUrn+SmAXEFCd3ZqZFU1X3temAzM7y3W5GAEF3oeiqjzU4qlZOmaZJAJnayzTfj2rCxCq2WQo2BYLs5VedZOhyn9aX43NjdVWnC63Av3y5s2b+NM//dN49/338X5tK96vf4rrq0uBRK5D4wTYfml23xI4RQ3nvtUYQfmllw0dXxRaITEBAFVMSvyPGIoKrhkqU85kTZb+5xUPNpEqpvAZ/HvNrovKbBHD+rtlJQeg49/wfsSPmBT1XLZhySIQ2E6AZ5BrYb7PaPjF4s3NjCJB6RoQE9673o+CAZ10Kud0jXnuJCZ36XhJy0GjHi7OnF/x/fzMcP01Sw6I1jw7ivY5zjFrOViiibOd4fp7Gg2A0ZAFEmbgqxPN/dLnjq6S5svIgbviYmcAwEvET/Z9BtTkCfenqPm8B8UU4up/i8aBWQBSYKdoJZE+jynMFl8M3BmvcBHCM3QIzYVcJGzpZ2q+npuxZ2Fn1ezdXLIgkQRqMkbkB+J8fEaNH+wn04O/X2MdxQgglyomYlxcXute1TNT9oLkiQs23bj3y7249xe7EcuHsXt0FjuHFkcCKAJEpDQNcC9lYd38Gqx0Bae1VWoiCrhrxv15I1B6vDenQ8rRfk/zfLyajin73Cc6JWenEwn56HksO7iat/xs7nIi4L7yqjFwp5uIHdzCIN6+HsaLZ4PYPzUoAbiX1ZUOwHciWGJbkJMHIY8fuEtrP+8QnW7jU8TGVsSzZTrjfFnE6SwqJDrzwoVm3A2kTAHmRcekPqNGJQRC0z+4aOyIZxXFEWuwzbWI8VUvfvxuIX58O4wzgPvRWRyd0VWaCGAAdgEkzMer6aJDY50c+dUnvWrCMYtbwB0wSkyWljqxpTnkoQSYNGM5BBF6N+HgS0zOzym8OiazNZRa1/3AunCz8opDcKN4EhOA+9tXw3j72nZwdBMPGGxOOzjNIRMT6MxZ5ND7zszT6t6JzgvVPeIT4wQJ3CsmEqf7aODumOA0wkxxoxn3KVV+WqcxZXY6o6/an2jsAHcXU5jJJR4bzLh/M6+YYAdXOUJOS/qwm7Z2M8Ddbikzp3ndqBSibNxxL+CuHFmJuB4NFJOdjTnniIQP7WfF90Ooihxhxr2Nifb9md1P8XBM7t5zPIjLJjO2CdzfKSbDODonRy7inJuEYCLAneLWHQP3xGgG1Znu2A0qR1K5XsB903my9MA5MpzvxCdE3T6CbDzjDlXewlCzVPlpjniEzOcji+FZYwMWAMrqlSMXZ47H4X5H8fjpO3fcicn+cTJGYmo1iIDY9PvP5sjMukXqTqbdXe4mMaHDTzy2Pg5VoKh1q3KE21br1s1No+ez1u02JlngLhGBpytet+aGZqXwDKw8mVc8HtzvJivFrgisW73BNEfU2a33a4kiZaOb69ZN2koKuLNujRUTfNwRC4QqXznCfSNHyNdatyiifr5ulS95OliYjR9L9x2TJ08msbnuwtDi3EAxoQixc4jKv6ny5AgFFVk/3g0p6leO/3M5Ijs4aPgfXSBYXqFY31M8iEsHC8uFs+jOXbXrFoVGYjK6oPlhp6YS9GuzZCYmrEHEgxwRVR47uONOVI5cT2AmXsRxAnfZWGZxS6NKtW7lo0WeiCFaBUfE/yicso98iujPOUe++Sa0ZpEno9HYRSGU/rP4wsdVTKasjbKYzcJ2Cdtm9YB4sG6RRxWTd28W4sfvhnJ6uN3bb/f2273963t78ye/+muJ09WhWMJQ8rXO2dSwsjtAiIO1VbQbWX09vGOrqLKEYNE7PBvFyfmMh+9cN+4lcGuBMXVQHfahWAMUAJVJdUuaL3RtAGXZvFnUChV0ZroNBItGD8CQNdzoSmCEQz8Ax1i0qOtYmbnLisq2FLoFBOnMmfLs9lweiHMmmQ4kBx7+jOt9eHcu+kktAJSiBo7nOx1TAAud7KPza70AoPx+M7mOrY3V2NpYi0tOmF/84Oducbq3sbG9p9fN9bViQgezuvs1v80/B7SdnHueEJBYPugIyMk/PNX6iQeHaLsE2H+eeKBIbo91zx9DzbLPtuPBM1CHE+6T/MUvbwSEUSYXkyHns/meEqLrG+jyPRF8IyY8G/wb4iXqbR7aypqOv0OnVRtmWsBBQayZah+4DS75PRUtsjPPZ+L9jjBfllzU6cfvnV8BkXiFc4hH7d5icp7r5oeOOewJFZbmPUh8oW59dfVTQT6F0qrTz98jJu38dr4X1mjkCfe4r7lvvt9AL+LEM8c99DM4ar3HKaAQj3JSSD5ZWslZ4I1rBriX2v20cDNpc4ScIiYqarS2jO5yEQep3o+ulRtcL/dBZ4IZBwb+u3KE9yp9AHLEbI/pYbJGaSTWyPe7His/uF6eW5foJrF7fBl7pyMdcokHzw/36oh5Qo2qOCa24rNlFfeCQgZFMO4Z38v3vxOLf74bi7/cjfHygTb33WMDd56fXs/AXTPubuW2AJcjvM3gUociC4hQ5TkAAdw5/HJYPdmdj+2PBu5SmV48j251fJhNpAN3SqHJs4ocuup89dmBKw/13yRwB8CbTjmJuwD3l8NYeQpwh5Z90QL3Dh7ViCMBrsqOLcGaRPZSe0HDJAB3BJsA7glKnq2M4+lzDq/d2Hw/1GuweB6DxbQjymKDBIVOErjnKJDs8wokpkiVgXsTQ1TeV1Axn8TejkEJwP2HbxF5Woizy1HsHZ3r+ZY1Z4ojQQEu4M6DVNRwPqu82KuYAtAryinidMTj3lIntj8uKCbMuEvUTUr/VnjGcuz0bBLnZ2b/sP5RnPgsJvkf9siexIvXPgAbuEd82oj47uV8fPdyGNhzEQ9eBdw5wAMS791t2Z4OdbJAxfABKPK54NebiM08AJO7xIO47KynqvxhJ+YUE4srcmjHCo94cAgWozRHdWy3CG/dCuwqmgm4z6jK35koHryePpxXPAq47x6ZKq+xEwRNcw65D+C18qti4uGkqflYFdkF3Jlxpyi04jwBuBOP3Y155Qgx6fQYw3Bx2TkScXlpxw+TxrxSt9g9gTvAF+D+IkEJ1wBQbCY95Qhxgf5bwF3FLYD7ovOE2LQCaMXKVTz8Egi/NiODHAG8Lz10jgyHndh8P68cie6Vilt4VAtEUaTLGXd+rXG5KqSoSAOtOf3DiQfg1YrZEzFBAIkC7pkjTfcmdo8Zjbkw82gy0fdvZ9xnvr8HWiSLmetWNT0yR9b8CNIZJybKkdWhrpM1Sy4SCrH1E8gRFRxvHA/YEX8oR3jWnmEz98o+7rVuLT+ej+9ezceDpW7myLnALjHheVKO3EmNkRJYFEc77Vr1rHWcI9cG7sTk8CRz5PlYwH3j/TD2PvW1ZpEjAHdiAkNG4nTFePosR3JsKVXbLUqKqrydFwDulSMA9x+SzaF9BOA+8jmEuNQ+UsB9dt3inpexaD3NAHc64Nynb546HgB3coS4NIORcoSOe+XIxblzBMaT9pEZAcfPciTF6fguK68dEwmWrU4E3JUjr4ZxM7lWwRFbTluwTcSSIh4A9y9FAlkLWLPaHAG4jzJHCrivjFV41j7yYT4uRxPFA1V53o+YIN1UgoHVpGhzhJzXPuJ91wWuVJV/7jONYrIW8e6195G7d5rbvf12b7/d28sx5ou9vfmX//a3amOXsFyBQHVhszoOaAP4MI9ewmBFiYaKWyJ1Vmy/Fm3Zlld06aY2ZD4QeqNRzysVtgUysWxLcTd3Cq24XSJcOpin+FzR+m0V5Q5hzTh77t0dP1tYQYU3MGB9Nw3cYnl0BN2xtuhcibDxeyXk1vYh8Gz/4jupqzAyGAJUABT5FfAGBZurZJZ/fHMVO5trsb35deCOON0vf/nL+MUv/ij+8+8/xn/+p49xcnqma5e/fd4PAV91OAGil4oJt9PWX6aoUzjgeCGhOu7PpR0CuNaiXgPYPUPtIkVxIHRgyxlvNpFWbE8e2tYYaEXRWi9wz10Donm/AvMVD0BjUeUFIHXopEOCP7pnq8XSaJXGDRCryKCYNCjTm7Itu73sdFiIMOOSzAEKLczXQ9EvP3XZXo2q8ORrYLOoQ2T5tvK95AggXQY/F8VC8Fx2Hjxmnk9trnTqr8dWlT8362MaD1PIVQDKZ9Wgf2o7I9tACUFaZ2EaE98rHSSyEGP/eINb4qFCWitAmFoIObIgBk2KyJGT0xEIA3ePYUxZEyjU837Eg7+rwkZ6yluc0F7pZWfnHPFhyphv6jNfrANbFzpHuE5yhGJcaRzIbjA1FzQrWlTdjKcdGnyEKYHEB786iIe/3o9m5TB26LgfnbrAMOY+TgSsOHRp/pROgg6K2R1r++11XJ3E9hZiWBzqG4MrOu777rgf7veiYQZZs+HW/aCzxyHt5MQshVJlbvv4BRDz5MUvAu4vIxCpoyNDN1HA/dW8Ou7MUuNTLao88+Xd6cFR4nQ5o4toEnRcjw5ZnVezkXShjiJWNy2+tQK4XnHHnQPw+vuhDlp0SgBX1Y0+OY44PjZwLwDqFcH/t9o/dYgEuHMdz19MNO/Mtdxc9uKnd4vx09uFOL0cKSZHZz7UEZM7C44JHvDEgtf0fz4AJxxRdAB6G2vEpAmpyj+fxL2lJrbWrGp8dX0dzdyFOljEg1ylS0886F759hdAzPcugJhVFQ6sL176WmQH9xHg3giQEBPEwhDdOjxN5e+O6cJ1mK8irzXoHJM2HinYREzoWq1uUhDNgsfKRMCdeBynjztAUTsi+w6WXccRxEUDZCXoVDGZoRHUEywf95dWiYdeDnB4+mg+fnq7GMtP+22OwIgbj1n/bA3FtfT60xwxrbmAXD3N/hTE1ciR3R06uwAsDvj92Fqj4z7f5kind6N4sI6RI6cn7rg7D6csnRYtTjURDdwzJnwWMWnGPcUDJsTx+YVy5ByqPIOx6EDkdUicLnPE8dDsQVu0g75LnkgsbsMxuf/QYG5xoRMbv3dM8HEnHvi4l10WBT1iwq+tSn2JT0rDwnZrlSPQxRnDWHlJIck5crjbiR8zR5rejTq8eydn+RlNDOecI/La/ixHat1K9kMxISbTHOHRqJio4742FBhkzSJPtJcx0iarwYniUjPmju5MjiRbooor6FkIuM85HryeP5lTPB7e72SO2Me9qPKVI7V/KvZoEhCPPAMKuCKQN7bF4OrGJNDoqILH2RE+7sPY/dTPdetCwL0YT8SDl1Tl2/HpWrfS03fm2br/wDF5+sxz4RKno+P+dlE0c/YQXjgWqOA3pkBnUTcU9acxaVfGWd6W7iLPutat9SYePfE+AvONNYu1a9IdKU+wg9M4Gk0qidNNBHyn+0idkFsyUpsuOFuwZpEnUOW5Dpg7Ygq9mhdwPzw9j5Pzy3RSMXCfitOl7VvmSK1bigfrFkyMK+LhHBnM2bJN2gDaR+Y1467iFh33fF7oRx0fOefLwaXOBLpjmSP1XPHcPX/hHGEtJiZQ5d99u6B9BB/32739dm+/3du/vreLKk8SFcjlsI8YGx1Az6HaHo4uHF1UqMkPFgYCfmpSpwXY6QVK9NJDNpJpN4C09AoOvYDjtElKAF/gFBBABxkgTBf1GzrbzC4nTTzfWL9nGnNP36uYAOdXFosr4A4AKcovnTtAHOCo7KUEgKRW7Tn6onrz/gA9uvIIl+nzsDDrNvo8QA2gxL7T9ojntTjoqfMLiK2/p8IAM2yXV7HzaS12P61/teNOt/13v/td/Mmf/mn8b//xH+J///v/FNt7hwJVgF06mA8WfT/YICV6doYY36Xm6k3ht487ByYzEDzr3fY2kl2g6FTbOw//pUJec3uKSdNR15r7C0j4JmNSyul8t/rRfDajEE0jgEz3vMT7+Cx1k4f9HFXw5ru00JOlmYsknhcvr3AVK9LSrejeAEliAo1f8R/YW1zWhVJ3z9lqgVzfdwAidOSWFn/p+8GfGQTmfHyq9tcoQt0jPc2pcs/jWiAXZoEsCxd5b+cIrBTF5PRSzAtyhGehNAn4/ieAYapUtQ1/JUcKFPNr2dJUd5XPcVHoStdGTCjWaIyFQ3mGRJoVKbjIeIDYKBeMBVgDQB1+Ou7lRJC/R47wfhojydlymDc8c1W4qXjw/WBKEBN+bFPY8bOfbgEU9YijFeI9J18MmsqR1oVBugwd6TLwTNiScMr6MYZ0se/pXx3H8m+Povf6OLYPT2L78FQdL9RtmQdfuutDMFO6nkecFgSmT63eUX2snS2Edzqil3IAhhqIOB1CPPt7vZj0ziN6F9HtjkVbJ3x1cKSgIm0BaSm4V2mrnaRsZldUwP2FvaPXPvBq4u5CP969no8Xy4M4PDmPo5MLq8pzgsLHnVn9e9jBTQdqxyjb55GxWCbdSRO9MdZMER82xvFxE4/y0AvgwwF47ffD6A992AK418/J0SRODhO4MxPZipXlPYONIRq3O9gA6ZXXk1h5HbHDrPDvGwH3X/ywGD99vxinlxeKB8BdytVj05k5BOMBr/nndudov0a7b3D/6Oh82mCmvdHcNsWUpaWmnXGX1333IqI3EhuBmADcKVxgr1TxcEUy75bsyDKniFcPD+9JrLwIdSKJBzTzd2+gAc/H/NxE8QAoevQUH3rHBPpsCXx44mDK4Sjo0AMgTxodfj9seEyrYrK9Ph9r74dxdNgRa4C4lCqYfNwPHROp7hOPZIPx7ArHp3900VQfo1b/ehJ3lohHxPp7Ztzn46cfFmN5eaB4kCdX5BPfC+rwHecI+xqSX7xm+uAzgfH9O9yHztrE3m4nnj03nRlxOnQHmHF3PM6j071RTHgRD4ErLBPTI169/Dzte6Z32oFjxr1iolGJDzw/XeUI1Gzs4IgJwJ14cH9gcpAjw2HlSKM/qxxpC4ETx2N01sT7Dcfkm4eTeLHCnHxXgIQcmTTXyhG6ovVDMYiYSD+hcsRtRf0VxYNFIXMEwb+VN44Juhlr75vY3+44R35YlA4AMaHr7pl5gDtdUavkjyeOR61VVViv7+N7OI7N9U58WjdjTsB9edIKUQpA9S5i0j13jvT8nNe6peJwWs2x4Oo9y06tdRNoJERJTADuq7luAdyJycMHHeXHEYwnuXpYnI54kCcC7kmTm2U6VY50x030Jk1s7Toe+0eZIy+Y2x4oHjuf+ooHOcKoklZtCqeHkzg+ZE+2iqJs81reHdoI9lgvEI4oKPGAvbP23uvW4vxAa9YP7xYUj63DkzhHGTNdKcSAwA5ujnXrD+WIK7ncP2bVNzdYpzoG7suMbnU8G74+jOvmMqKLDgTnSq9bFFhUOGUJ4NzFWNsfyBHWHEYWALsvXsDicI4A3J0j84Ed3JFU5S/tJNZMxHRizeLZSpVLO5J8sW7BFCIe46tG8eCFkwbrFmJ7rFnkycXFRDGpUSXuPMBd69aR1yzFY3bdSnV/02TNvGROf+WNGyLkCHFB9JAcuQvD6g/t7XdYM2739tu9/b/dvb35o3/zG+2j9pe2UNvsrDTghkP2/slIoKHmaQGuBUo46NM5Vfc6q+2iwudceYFkut6ALoBvrbEGidDYPVtNd9/dSttuFUW7PK9rvh0xLtPjTeEW8LseCzzT1aOrXCDdVG4La5WfO4tNff/aIAF/gBp+6JxC5+VzAKV8vudy3SmtbjUgkftGpxvlea5RxYaZ73QxGsXe1kbsba3H1Veo8iVO98f/4l/G//GP/yX+/h//a+wfHev+8d1adkO/6xnoTqN4MFvPTa95YLMmvLGVJzn/rS5hzSKPDZIBkFx/Kcf7BGJmZrEvdL0jd+fUzZ/rtYUUuqBl2zfIjjHflQJOdbz9GRQWCkC7qMBF1VyzRdEMaNWxqmpQuRggSCbl+huNH3BfS5SQ+048uNbSXjCLwxs8xQLNrrOxMLd9bXE7DtE6BKfAnoTm8n7w/FunIHUFoF9n91fic5r3tpgjrxIG5N9DBycumpmfg4puxgjXpXuOVV+OhJAnNRvOsy8BQkTg5E3v960cKSbIbAHC+gnMxGPFYkBO7GB4TDv43DcDd3XQuX45K/SUIxTpilnC+xETwHWNImg0oxT389TI95JzRKdRjmgkRAKUpccAcLceA9/FGhPWV+AzPJZgVwexQTIefC/Hw5t62Q6WSB0fLzeJq+t4/puTePE/HMfc65PYPjAoUYElsBz0YcvAvQ5cUxxS3WR+h8MvL2zNNjc7orUWcD/anxMoAbg3M8Ad1gHPmA7AR8QwWSttNzHbPPqAaTeITjsg8QHAnYPje7pr/Xj7Zj5WlvtxfDKKI6jyZQfXsYf70j10Qjy0W7RyuiQqTeVHoaDAYAJAicPWx41JvFpp4tULwGo/1j4AFOd1+JXXNj7uyaZSx/3IwFeHrToA56JYZY+iWAq4v5qIYk7BY/0DHfe+Dlscgk9GF7FzcCLgXnRQOu4cGum433AATnpuRaWNSQIIgLsOwJsuFGCthcowAk8cglXQ6V1E0x1pNAImRHV8OAiXhSVguHQY2paV28rBKALxoJvETCfFlM21Jt6+novv3szHcB67qVEcn9rHnXsOeCEevMThSIaIjg+Ic+U9NeU8VFSlk/hh3R13x6SJrfU5xeTwADs4QEnOuPPcA9wBvDxbvN/MAZgPKB5B1iTUlhdwf+WO+9pHYjID3LGDOziNHYC7LEDZu1xIoesuhwwO6zOgx1tBjsRkjhwcGJTs7QHm6CYauCN8iI878aC4RVHIzJxpl+2QmAAAIABJREFUjlxdpbWnGGOOiR/AmRxBxBDLLmaqXyQr5X123N84JqfnozgWcEfNwqBE7BqA+3yxxzwO43hU04DHugnyBIBEPN6vT+LRw0ag5O5CV/kBMBkz446AIzPuWVgVcK+OuwS/EiNmZdV3KvNxbKV+8oOYwOLh2TrYRcAR4L4QUOW3D05iD+CeLAcB97sTUf8BicSkLTJqVrziYZDNaNvmRic+bU6BO3EhP8gTLMYck3PHo4uQ5sRd0eOMcGv7mT33ikd+FI/402XHA2HG1Vy3nj8lHnPx8EFX8WDd0t7Y5KhS5gj7UIkN6DtnjtSF1bq1vUs8Ig4E3J0jAu4fED7sW8BRwN0ixrCcdB1HBu7/tzkyjqDjTjxgigB2eQHcfwS4vwW4n8TOwWmcjy6TDTTdRxBUJj+IyexPsYZqH2HtYc0iTx49RsCT+5GOBWsIx11qL2H9JR69rmnyAu7nJfbrHHExZSZHct0ScKdTDXDH6eEDgLmjfYQcmUyutWZhy1m2dgB3coRnS+M2mesqN2qNrK2KHGHEp2lzBGo+MXn2pOMc+QBwH7sIPC+agAvt1XHn2ZKY52yOpKCtLC+ndH0B91emyhMP1i3U8X/8YdGq8rd7u9as273d+X67t0/39uanP/+NGlJTQSyDeA7Q1R3jIL5zfKEOW3XcSiQLSnsrlCRA6yKrZshzXh7wx2GrxN3o1reHtqScFY1alOgE4fyqztv1TczTUU0vde0rreWVQZ99w+lOu1sPOClgJFpxWnjRRaZjyXvRJUfYzV39sQAiAJW/DyBkNICOoT3cU4wtrfJU7CiK/5h/6+KAbMASiAGosFE7xX92eyMOttfjimHML36+/fZbi9O9+z7+afVT/NfVzTg7v2hjomuT0F9XhQkA187xSDEB4PS7XRUYHBP72Ht23fHw/P6UBi4qNBoCbbd+0ILE6QyfFeZl3zVDUy/1dtHdURCXL7vjwf2WsF2q9fPf3L9HGRO+D9fCYi+VdSzgLtFPsDp6FWx4bkTvv5lkwcCUbons3WBxZqs/XVOOUFipOL+z5vVdHOBe8bxg8ce9kq0dNn4pusZ3rFMk7wvYh7VR1mQ8x+VsMDt3XzGpHAGY7hw5Jl/miNTxS0wsle5FXUyfcp7f8rXn8wHVPIdf5gjXaCo/IN96BB4Xccedz61ntWJC/nC9EjfM58jd+oHYCFbCd3GHohD6Aox5oFMBkCaPeE+L9kGD9e/xnCtHsmBAPHgWSpBOoo4VE/JB7hPoUzBGYKcEYmJGgGNipwTHsZAlXWnuCT8UqojLym9P49XfnsTw9Wns7J/oJTDWTcsuZsNVled5K1poFqYmnhrlR5Y743FsI7K2aasoDlscgI/256VqfLDfi24f0a2L6HQtwETxhUOj6MytONKUYqw3z8OvxjqasDjdig+QLXBf6MW3387FyvNBHJ+O5L0LuOLyOV/dvee5X4B7M7bCNS06HbYSlHCgLEtCAfe1iWiOr1Y68foF/64fqx/mYvXjfGtr1+mi/O0DFHOivEaXqSRVIAGtjwSsfJ6Ev27s4w5zAJrj7nYT62v4/vbjx3cLogKfXQDcT+Pk9CLwC0dngIMj8YDOLJA4U9swBPakunIY0c/RJDY+AdytlA5IVMd91er43KMu8eiPLOQHVZ6DI+AKq6tUKZ9mdkkcpxI4xcmuqZoF3AEln1Yjvn0zp9dwIdqYtIVdZtyXKCIQBs+yO1hT4E5RghtXVljEAqCIUvNrgZJObG3MKSaHR03G5MLxrBl3iiknuVbWc5R2avouGX+pNwPcocq/MHBfX+uIrvv08bzi8expP3YPyJFTaQOQI1L+rjnk7jQm7XqT8bDwGmvpOADuG5sAd1sBquM+SuC+MRfdwYVjgmMBiu9Q5aH8H5n+bwGx2Xnqn8dE4nQZEyj/q7/nPncVD4AiwofHZyMV/Apj3qEAcQ8f9EbxIC5ljyCIq0fXLAPyBBEtcuTDWgi4v17pxB2A+4d5xWQCcMdqcGCqPHs8s+16ts45KPl7F5AWEFE8kp0FcM9nizw5P3eOHO531dklJuQf8dg/OrOAZgqIaQ55wXPn4obNtNw7KNxLjZA/H8f4Zqy58M1PU+CO0JdyRFT5RvFg7So9gCoKEReuTRne0sl/Hg9R8OXjHsG4Tq1bz54OFI8HDztxouKW9Sz4oeN+L9ctNTc+W7dc3Cqafq1b27uOycFhrVudOD1m3ZqP7a1eazVIx10z7gB31q1jhJOdDxUTaQ58mSMAd4pCLyaBLz3xIE8WAO7vFuVJv7vvveTi8kr3i7hUjjC3X04JP88R1i3vI1DevW418bg67gD3VGOfdC69l/T8GTAeVBQ6Arj/P8sR7OBYs4iJgPv7iJODJr77dl55gqwe+4go/4n7WbPZSxbvzKxb3gH17KpAKG2ndPgZT3Nkfs45AnCvfQTgjmAgReAaJ9GMu8bHpvsIb6jQEBPVPLxvsY/woS7S2VLRMWniHcD93aJU5W/39tu9/XZv//re3vziX/9Go6Uc+gEYre3WzTge3Z2LR/fm1dHbPsZDNelj6XNtb2fbrok6LuqxiwDV7QYw1AwzgBoQ1yrRF/01O8vZwIiDM3vAAwxKLbyAO5tBUfrKz718oQmyKN135tpOqwXRcn7wmq6t55AR7wK4AHhhEtApprIKqABUfjZL3DVVfirklnPHN9m9voFC2wjg8H7aWMcW3gOUQPE72FoXeL+6tDgd36ur9+3G06dPA/C+/Hwldg5PdfAF1HBPKSLUSADv/+jenIAdwH37iO6Dq9BswvLkbm3eHBPPpPsQUJ32mnXmOr+5O684149ZjKbo+3u6S24rMavEExPuhgF0AUyDylJWd/eee9LR+xMTng8t5jO0Z65N4nk3Y8VjaTgQSIfazeciRkZM2PINtou2nWA4ZzLNGAGgu/Ajz/O+xxxKfK/GPmwXZ9BLF4KvVYAUuvidYT92VRgZ6XqhfNOJdo5YEd8jATeKR90/gDt5UgcuOs4l+ijbtSw8iT3SIR6+JqvGmz0C/Z48KbE8nwdTtT39zPk9wDUxke+sxjUmevYKuFcxwqr9vtaai+Ya+Qyeo3oWp4WPcbJNLlWwWFqYU4GrRiAo6FFU4H4AoLg/xLmYB22OqLBlIF5jEBLBTL0J8sPz9x7pKKs/vif3r1gOfFeKVTyNFZOXf30ar/7mNIavT3Tg4oUIT2dg4M6BS8A9fZzbA7DypOSe0lN6PI4tRNYA7iMD9+dQ5ffmDNx3e7K9wTM8ujcqEHCvOfyeHnlutKXFV9cyuyONvNCN4em4c1B5kMB99fcTddw5bD1f6euwZeButgj/jg7knXsTrUuaB+WluV0DhRTj1iETQIYd3Me1iNW16QG4mfRj9SPAfa4F7t3ulQGNgHsTR6eNOu68r8+8HLizt5t0S4NErLM8h0oRYne3ifWNTtxc93TYonNFwXFv/zSO6bj3J9EMvgTutgKcbSeWp/wscJeq8WYTi3dsPXefjvvqMDYQp7u+UTx6/ZFswZif5eCIbzjAXewAeNT6mOySpVdYMUjIeQ6/Uken4/57QE8T3347iDcJ3B2TKWWaZ+vOkospxKIjUFKz1AUSXbQhHsRlbd0xwX2AA7CA+6bjwWgDPtuD+XMLwgHcmXE/beJIwD07ubzl2MDU1lOOf8M6fBPx6DEWbVaVJx4bG41m3H8AuD/px96+8+R6chPNIJW/yZFFFzCIR1u/zL0Ed+YWuI8nsX84EVDc3cN1weKEV6OBlKYpRChH8HVGP6Hr70g81BWFzVG0+KpqZY4AhFMbT0KMBUpgchATzKgpbpEnZ6NLxQPgXj+L2AzeY4yhiU6bIzzLgBJfF6/KEQH31YiPqwD3TgL3XqytOiaT5lLxwA5OThFSlSceCdyVz3QO7R6gYgTxANBnQkKB1qw2Pu4X5EgjW0niQY50Otexu3caB0dn0fRD6xaAjHjQFa14zK5blSMG7jgnjFMdH5aac0TAHXX81WGcnTbRH6COf+H58u6kZXOo4y4nigLusznidUB5EhFPAO4rjOt4DGPt/SQA7sREwP2MmHCvvHbAgCFH7twz46S56YQY7vK8n+YIf5sc4fkDuBMPA/euYnJ64nVre7vXrltNg6o8ezwgsdHaBXAvbkK7bqWtpGbqNULljjO6H0+eRGxsdBQTgPsPbxfj3XdDrVm7Bdxz3bqXrh44lXw9R1xMqXXrWMDd6xbAnWcAcTrF5OPQDKE5iinWaCAmrFfEY1Q2ljlt2q5bYtz4v8SQnM8cWYk4EHBnrKbjguO3c6quUtwS5T9/KEKSIwsAd+JBnmRxg1jXtUlhvusYEQ/WrflBE69fdOLZ4673kdU5q8pj/8izVeJ0I+cIa5fOfjM5QlxKm0XrVsaE/OAe0SAgHsTl7Zuh9hL279u9fbpu3e7tt3v77N7e/Pd/+TupypefMwdpwAAdUOam6ZIXcIM6Xp0e+ZsLKJquW7ZTJa5VPugCeTlLTbeNF4CgfiTUNXtYZzbu3FZidBb1vrKr8oZFl7i6/eVLboq/KbyAvPJcd5czO5uAmxSzg45Kh9D+1lDqLXJXYMdA2D/lh82v9bvqwCIkBvU+7eW4h3QUAcoGLEmdZDb68lLCdNszqvIA9qWlpbh//37Mz89Hv9+PHjtEdxDRnYuuiiHu/lvIy2wHYgKwxCOdmWo6lkU9VDyyG1oWbcSD97ANmTubxVgwPbrGEnzF7nZbdKzE3/i3xB6mgtkLHpNw1y470hlTADdx4ZkoUcDyoy/auABVzj2Lqn1lxkSJugHoyk/9azHRrHkKCxazQM8EHd+0LuTfEw9RzlUoMOj3YX7a7eb3OGBYdC1V0xtmft3F5mbx3vK8T9s7ATfF5LrNEd63ihsFgnluiQfPpOwL81n2+IJHLwDrU8E9Cw0SE57l+ql7xDNFAYkXsSRHKIyVeGEVXfjS9Z1Flc8iiHOEvO0pd22Z6Gs248VidNIx0P0zHZ/CRVHqXdBJgJdf0G4EKYyXB/PWIpAxh7yX0pNIYT87CEwLRC1bIsULXdxw/vJ/xN7J93n2V8fx/K+PYu7VSewenMbu4ZkPzr3PgbvinrZgdS9nZdEMVCextWWARWeNDgCg9HB3LjY+DGMf4M5BHuDeY6DdCtnVTaTj7tZG8UvzO3sYuWCKZtt53wf3JzkrykG9F99ClX/e12GLF3PI6hg3EffuR9y9T37lfDbgLYt+1b0QhEs6NUAQ73Ou5eXzJl6sAC76sb42H+ur8/JDBpTIDi5vyNFxE8dHrGMJ3NXUd6dE3TjN6GebjI77cBIrz30tO7sWYgK4A0h+BLhfjGLv8FQK4MQD7uVsx73A0Ewzse25C2Y3FjPjGngBRjlw37/fUTx4UTDqJbjSzHECd9GZs+MuEJW0BzkhtOHJQ3DH18Dh8frSMcGSCLqpOu7DUPGBmFTrCnE6Ou5372c8OAALXJvmmjwIATkFqmu15NVVA3fiwWvn05xicnTU6NkazLndxj2BVs4hjT/zqMpsMaXmwXMVq477Iz+zAu7rPgQD3IkHHfe9zJErJNJ7E20x6iYu+mCow3cFJIH7NE/sFb/PPO26hcT4LGJCx514fFr3swV11sAd2vQ0RwDuX80RxSS7pYw2Adzz2UJRnpio4/6tqfJ03BnBEHDP5xOAeO++hQOlYZCgxEKBJXxIPBwTHkviweubB028eN7EncWu8oOY4ONOjnQpCmWOnJ4xhmLPbYESgJQqZ46/ckT9BIP3fsfxaIH7ehMHBx3FQ8AdVfmD0zg4RjsDtGvgTjxgmFQ8Crhny6DkIl24mzge6+tm51iMMtocgVaqYgpFIb5fdyLHAoqN1XH/WUyKRS0ROf88fep4D/qT1OYIAXfiAXD3unURY9Af6Y4bxn3niMae1F1NF4mv5UgnYmfHxUbE1ojHy5VOnJ0OFJOdba+/xETidNq7WbMiWLtkB1fPUM6mZz3FMc/u7v17vj9Pn1DcapQnUOWJx7tvh7F3cBa7h6e2GuxNpIHR2nH266wzrTd+to+Y4hOnJxY+JC5Pnka8WDFwr3Wr6QHcUZUv4O71injQcU9XzH923RJwzxw52HNMTo6aXLfmpdFATMiVyhHGjVi3AO6f5Ug6CqXCQZsjNEAqRxDmgyr/5HFH+bGxOh8XAPf5M++JmdoUqFi3YEG4aZPrVuVIWiXqS1XHfdl5wnmo1i3s4IgJHffbvf12b7/d27++tze//uu/bYE7QNGzxFeaCYYyzDwqh3nRWUcIixlkecbWAlfVQZQoUM6oav717EoHGoAm71PCW6aPuk4KqAAA8Z7Qb/t9VKjdpVfXKW2hSmCL35NKOZZSCHWd0T2aaL6cv+vjWqrJaua7ERAREERZPa2OZhXia8bHFlvXul4BH9GBfT+qs8278/l0Abn2MwFV5sA9XsCiZZaA55UpDnQmN7G++lGvC1pDCHH1+/HixYtYWVmJy8vL2NzcjP2Dg3j05Jlei4sLAu7cW8/bcy/5bBccTi4S9OWYADs5ILFEwqpjWcAMMI7YHjG5O7RlXvm463snIKDjJwbC6NoU8V7GCXq9vNF7+vcAz4oJ4I4YA37l935+pXvDd5Wafy7vUKJKCA+FYyje/NRz0XZtk1ThGXbHBNBvXYVG7390YUs/brhsA+nWlxDdheOl8Q8KKanfQIxcHHDRpWjien4bF3C411x/KZ1z/Yx2lOo7MaHLTBGD7+F59p6QVhUtpE0wMcheGPStkSDldBdR9D+u44LiC37uE1mfcQ/ldZ8FJ1uv2QlB4BtmR34fd6qvNU5gKzn0B2B4+L54vr+v3+N7cq9bLQR9h+wMZo54HMIjBOU+oPuSIow6J6fbAvHg80sQUPcthQx93LO9JDHhe2g0g3hJmX9aTFPRRPcI/QRo9q7+8900q980sozj+/O9KiaPf30YT/7qIHovjm0Zc3Qe4+xglB0RwKSdp5sBJQXg9cxhA9mFJu+DCgdz1HpfvmAmdU6ibns7PVNn5zlky0esBe4AXrCQAKdAVmnXex2oj+XXbwDuy5N4CHBfncTqRw7qfR24VpYHAiS8BNz9MXHvAS9700MPxQubzhuWXT4Y0VUcS4SIw+rB0dQiCnDNAQ/gzqw+L4GrgVWNq6WmA/BBIwoxgEQfLMGsBO41Yy0fbGwGC7j5wM2BSx3374YG7mkHB3BXN7xrer1m3OdtkaaO+Bc/Ar90X7m/V9nxWfW/e/mSggczlhZHEnAnJnN8hoETy+rJcaPDs/Ggqx9+0i2IWodMrTmAHZgDyxN9HjExcLeP+/wQgVLHxJ1UW2Lh/U1ciDsxMShxTHzTxiokqMGcNkcUU+jq+8DdxO7WvOLBIZd4EBffewORowOsnhK4QztXdz0P9nUA5np0LyfxOMcwuFc6AGMHB3D/bmjgnjlyOUbUzwJixUpRXZP3+UqOcO/QD+BeAdzpwm1vZY68jLi66CtHNlfncubVPu7uuBdwb+JKpIWv50jFhI9nXp14EBes51Y/AgZ7iodm3C+wNr2IixECYn4+YaUQE2Z/x1gzihRT/6vRkht33zsRhJN4oGIN+8Wq8p5DhtIMcAdcweawWnmj2UpyBFqzwkysyg9breMsbqVlFzVXFTfUcY9YW0vgnjmC8j5r1sHJeT6/n3fc7cYwy0qpVTU1aKDXN44H6wjLDmsWgmUSonxvVXkVHIcF3G01CMhTx71lc/zhHOHSngFAlycxGExijWLKasTy0znFhBn3Q+XIuYF7zvezZlF0FNONdQtBxGI6fbFuERM0RhAjBLi7C9vE+elAMdnb6SsesAe4b8SDIhNWaMREwD3XraJga+1NpXk92zfWCyEeFCIqR0SV/25o4J45AnA3i2eaI3L1qJj8gXWLfYR7/pERj1WPGLCXzPV6mg0nLgLuKXzoYgquC163RJXPHPG6lQohX6xb8nF/PokXz3F6sB3cyXEnvkOc7s18jAMG40WcAtxzzQCwY4cHO4X84NVMvGbxKR6/Stp8x7oBypFVj0jwLD9+hFio1y1GmXpzZ9EfXLQ5Iqr8gQsqbY7UusU6WdoQmqE3e6sKwJpxhyq/jjio9xEB99u9/XZvv93blX9f7u3Nv/vd32qacVZki4M5h3ELl9mbG+p7WUPRvaxOp7v1jajigCF3/WJKre0YbAL4ag69xIP4lc8CmLB+yGN70G3BPGuku/Td1pqM3xM1v+/fM7XWAADgKHG89Jwrmn11mKso/tkhJWeOS0CsZqtLyVt2c1emBKsDnYryc/2e/ltFgZwfnl3TqVlbaKwTzfg61tc+xsbqxxgMBvHo0SO96LbzArgfHBzE8clJ9Abz0R/MR6/XE2gC6Na8PRsh94f3pcNJTOgwe3Z5WqwwyDXQVdcMn2MAeaqLC2ymZV4pdRvIoJI/0Ww/YKuo96ASjxPY9k6ibBwyU4uA72krM+6Hhdb4/x0Tz+nw36XAbg2FKauhnpnEfB4jyJN2zW8XwOdXCwxquE3fGZBHh5oXoNmFGhcFZn9E3Ven2QJuZbsmv95kGsBskHJ9Pvv1XNOZqhzhudI9urxWjnBPeC8/j47F7KgB+dXqD7g156KVKOJX6gpXTPgTdSXRRE9xN42EjK5N/5/z53H9xIN7rRxhnCBF3VxYI0c6pqrniIEFHn3PuL/FRqHC7m6nY/JZPIzDW6tEvgM5wnuWiCGgX2JzaVNnC0PHg+9BfhCPEg2cxsTfp2JSrgilH0FeF7OBa5J7waAbD3+1Lzu4zsqRNvedw3NT8ZjflTqzF7qar6vOwww/29cqamDEJyy7PtoqqhR7C7gjTgdwl/J31x0fHi113I+bPATVwbrauq1uWWvxI+D+vIC7D1xQ5b97PYwXzwey8MF6zAJinjWEkn1vyYJP8lwGJKYHcrEFpJqewF0ddyyb1rKbjKp89K00vTZsQaLE6VIIkk7i8YFnf01nrRnxBLp5AG7F6YbuJKnjvtPocHdz3ZWFz49vh6IzExOsEccJ3Oki1oy7KPgtKPkcLSoejJCkPdvqaqMu8ouXEwH39Q+2tbu6uZZFVHeOaoM71egTEA/AVTZ7snecD3A927nI8IwKuD8fT4H7Rki9nEMwwB1QQkyK1a2O+z2s6RK4J9UYBw4XP1M4oKyW6CRha7Zq0TnNdDJisG2RPdSgBRIHBu4UNg3cGwETddzbmeoEcm3nairy9PhxqqMD3Ncaxf/ZoznFBDu4ypEC7h2Ae8aE0TbFJDvYszmiNZc/T+C+ttokcLcaPx134qGOu3LkPJo+OeKY2NbOwL1iMisOaUqtVh5FhY57C9xhKqSPO6BdqvIXjofmkLMvyVw/OUJsPP9cOeL1vRBX5QjOEQArYiLgvkKXO+eQ14YxjiuBRDrubFJcO/PiFFMM3H+eIwLuBbByxp0OOLEGkHHfsNNTjrzLjvvhWewzVkWRo2vHAnIEqnypmrvy90WOcM8SuPs6vI63avyZIwLuCwB3OxboDJDAnbgYuDs36lf9V1twtCzls6cGiXP9LDiuRkic7vXQqvLKkXPtn7wPRUbNuC+V7o2t1VycL+cCLwDVGVfHvYB75oiA+9rCZ8AdUT9iwv5AYYuY2A7Oe1c2vl00zaStdUvAfWVi4A5IXKWQ2DcL4tuhrMdgbskRJdetKm4hePrP5gjFnATurFmswczSs24Ner1Y/5DAvX+pHOnQcc+YWPjQoon/fI44Vp8B94MvgTvPr+3gAO6VI+q4Q5VH+DD3EW6QzwCVI7br41ku4E5RiBEJcv3xY1w3rI4v4D44i56Au58/9o8pcM94FEfV/RUXUwhTFhQqR6QqnzH5/tvPgfvt3u5n+XZvv93bZ/f25le/Bbgb7FoB2pRZDor4RJsWPV3c1b2UXZM7fvxqey7TbnXATKozB3n+rWa/BTZNVyfRy4pLFNwbq4IbvPRSrdqdw6I7uwPOjjVVnBY46cqsyJ1ZwCYztAmkSk1bXeJ5K3XbQxsgbnov/yuafwEKq+GnZ3jeG74fxQKJzwFeVMiY8nBNj/Zm1Ota/d3UcA62V/FpfTU+rX+M58vL8Sd/8ifxww8/xPX1tV4CaJRsI2Jjazc2t3ZidIlHMQcH09xRPue+lW1dbbnqu2VH2ayIa1VuPcaAtZ0PgAb6Vt/nPpavPfHgWsuKi/ctWjT3jXjwuVYQv1KcSnxN9HGJ8XmOmQ21OtPc49Io4HvwfUqIrDrMshy8mQJBxyQ9yrl/WKOkPgGgT3TsUh/P7wE4tH+8Aapn7Upx2wBa4D6t36pAUc+VBPJG7urz/UQXH0+yYGQ3Afmo55iG1ODT7133TbZ1jrW72B6V4O/wfcr2jALOglwBUjCNedbscvONPUdvqj/fQXPe+d5FX+cDKkemVPnpSECxRLhvzisr4hdToQpAfAfiwa/q5o+spwCTAnDsHPFzURT4sufL85HiwjPJ39EBP9ePin8Vi/ge7QE0Z/UZIql4zBbbSmDRIocWhyyLQO7v4lxf8/ZLf7EXS3+5G7F8GNsHZ7Gznx333ufA3ROIRfvOimKdg/MgwWECH/f1VQN3BIyWVzzjzjz1AcB94UKHYOZmBQ7KDxlxOtGlfUSyzdWUTuv1xKd6qPIA3gcP3LX6DLgv28f94PQirsesBzkrKuosrIdpMYX1wAWWFPFL3QPWGWZEi+KI1y+vTvStNL06A9y72XGH9ZEK5iICJT/ejCg/yz5cF7CzJzCdPQNQFwpuLrvxi+8X4qd3Q1E0d/bxcb+Mcc8d91ngzpw2QlttdWimilpdMhqqG6sWK2LGnVn0pfuNKKfMikL5FiiZH6VXvAFS+bgLjDB7bP6yD/Tt6IJj1QL3lZmO+wxwnxtOFA8OwSzNxASFZeIBuKpQO+XTDUPiegYwdQ814/7RAKNisvspgTt2cC1w99Nydd3I5gqhQa1lSTut95OftCYzpjHBY5mYiCq02wgMAAAgAElEQVSPR/XHiGeP5+Kndwvx/Flf8SBHRnTcEQyEKl/zuxTy8n61SlNfyRGAJ2AHQULlyIukyn9ckEo+8SBPEF6ruVcVt05QnzeS0sz8bI7o4CF1N+UJQEmHeTruXwHu+LiTJxdXVuVmLQaM3FlspHqu0S0RLRwP3aL8zbp/AHfiQbda4ysvIxbv2GubPBlPZoB7/iPAFfEQcP9ZjlSeGFDysElVfsUxkW88qvJ7Tfzi3UL89D0z7jeKyd7RhayzyJNZ4C6RvRSHbC8qDyeVI9RalCMJ3GvdYs0iR6D3V0w8gx2BLu7JsSndEiP7g+tWQr5JE8+euTM6N/g6cK91C4kzYgJwJx5SMJ9Jc1mdCbdP160SUN3edjz2D6Ye5QLuqwuxtz3tuEtVXg0AF7ZYuyiItTEpo4ev5Mj9+wagMAhYs8gR9hPi8cN3Q8Vje/8szq4SuEOVzwIwc97cK4tR1j4yLahUTE5OQ8KQxOTJM+8j/X5P+8jmh2E0g5ELjil8SEwM3NHo8D33ujV9b6/DuakIuDPeQVFoIsHIzzvuKNejfXMeJxcji5Z2sUp0TBAH9cjp5zmimMysW3TkNeMOcKfD/xLqfwL31S+Ae1b7R1Dlcy+pqlBpJSgPay8pKtrEhS1R5Zt0kfgY8f13Q+UJHffbvb3GjG/39tu9/fO9vfnVb/42t5uZQ2dSDNUBUUfa86YG9hbqAJAcyCLuKqmu9qzWn7ezxO4Cm/4LFZnutIE7IFigL+3UAD9FOxYNOedya26XWXuEqljHoBdD+0YdG4EtLmD3+CJ2TkbqPELxN6WauWzmkAfyQgdoQvcGEGANVt3RmplXhzjnfUv4DmBXzAPNg8/31OncP73Sr5rvb9vHvl4B/D4e5fZcxw5uZ3MtdjZW4xc//SjP9j/7sz+L/f19vejCP3jwIObnh/H3/+kf4u//z3+Mg8PDxDt+T3XI0qdd91TUaxGdFA/w0cHpSHPWooRnMaVYB1MlZ8TYDDS1mecYwXRuv6j+gFfT3XUv0z9cNL6wENpSxoT7QEy4VmLE/SY+xIT7WGCTruzxOZ1Xe9PzApRSbCAmchHIrm3boc7nT8rrqQbveHhWuzQTUBzfP6F7PaVUG8IbJBIPrtGq7C4IcY8oxBzIf/1K94JbzfXybN0dDvQ8XN64w5zawW2fojQU+DfOEXfyxSyY2L5Mc++nIwFi6OA8K5Uj9f3EMFAX3MUtOtTE0DlCJ92jF4ANaPncT0QAT87tze6xc8ZFEFzs65oqR7hXjBDw7Fvc7UL3g/ehI897EFt1su/MqcAlaruKco4HivC8pwQocx3gmokZBQ+LEDompZlAbhETvoeLPTn7nTEhHhQq+LesAcTF+hRmTXDf+Lfa/ClsoPjPiMpwEHd+uRt3frUd42eHsb13Fjt753GTM+59xOnSs1aMAP6X98fAJE/ArFVJn91GCXitsY/7ykSvI4nTLcThPsD9PPqLWN+MRbuE9iyK4wmFpKoAZJEJZF9zsDqoGrh/gx2cxOm+Dtz3Ae4n+CHfRLfnAzBCcHifA9wNCSxE5QsqdbqWrRiHhxbeAry/eOVX0/StNP1xOKWcAtyzH1O+zp7g8aFUoCcp8naoznYiDKhUlQeUyMdddnDd+MUPCwLvWHYRkyPWIYD7zIw7dnCtNKBi8vlwNefiGxTir0JCcRyCUUImHvfuT1XlbwTcmd8dKR5QLy/OErgzh1x+XanBQS7pmtS9NoikWFog8fo6qfJfAvcTA0XigRI74HBxoVFcnLtWUK73rk5SjbizLayuR3xI4K6YvI4QcP84jGM67hIQO2/vMDPuxIR50ZobVg5kTFrgXv9iEhLcQpsBoEE8eC0D3H9YiOdP+7Gzdxbbe+ehjnsB9wQlMLOqwNVaDbS4odEICjEBuJMjAHfisbwyjsvLgQAv4nQDiluLOYdMTK6Jxyxwdx5UgVt3r+1ezwJ3g/evAfcjgPvJeVxcX9kGsGeLwcVho85gmyMKQLaUs7unT6AzeO54AEwePDKd+c7dbivqJuDOHHJPFBS9GKEhHgLuszmiZ4oG+ec5Qu6quIWqPHPPsoPrxC++HypPEFkjR/YODdyZqYbqXx13j15UwTGbAxmTovzDJyM/iAmPdK1bJU6Hmn2tW8qR6wTuJxPFRRzcBFGAtsoRd6+zZS3g7njIDo4Rn5mO+4MHHcVjH1ZKM9YIBnEgHsp1dVhdaGrXLXUafBtzEiEA7qxbFB4BieTJxekgNgDuWwbuEj5sfdxznlrAvW6MVdpVoONsM8Pk4FsA3GElqOOeOYJAsYD722HmyJntb1m3ZsZJAO7OEcQoc81qwbVzRKMh2MGlq8Pjp95Hen0/W+RJB+C+iGjnVcS11y2YEewjAF9XSVPsLrVk2nUri1sUD0tj4qvAfXKleADcyRFeFIWIiYD7F+uWigJf5AgjJ8SDPIHJQjyePJuuvyN83Om4M+OexR/ETQXcZTWY+0ixQ5T6zpF2aZm4kEJMCFmtW8SCmAi43+7tbY7c7u0Ta4zc7u3a25vf/e3fqSht3+prgQ861gDpWWG2UogWtTrFvTQjjGBWCUnNLJYWpzIg8Uxv2pGhKNl23ItebAoqB23+fv0UzRfQBCDhxd+TLdTJlfzBAfQALQG301FbaFC3O6ntth3x++o6cpBW2/IM4KoiAZ8rAbRUUOe/eQ8AEJ9nX/tLAZ5SxLXol7um1U10hxl7jnNZwR1sbcS7t9/Gr3/96/hX/+pfxdnZmV7Q4ofDYXR7vfin37+Pf/r9B/m4ywt+ZmSB71v2Z773qdKancyarec6a57aDQ7TB6cMChPk1DVNS7JZ1kHZjFnYzqJt9TNLhS/FbwokAC3u2YM7AymjU9AhJmyEpsv7VfRvA1XPn/MMyXpdnUSLr6nYMyNKKMCdHWApko89r84zAIDfOwG48x1cGMIEoKj+EvlL5kipt/P5AGliVkJ/Ul7PDpoKC4tzWVyyGB7xMEU/FfUHnssu68M2JsmCUHdW37XGLCwupg1MHfUcUckuKjGqwoL+PMX1bP9mNkF1tisk1dmHYs39ICYUKLgm7j/XRzy4F9wf4iT2QOZEFXGqQOfim5+tHBNOB4QsFKXtn1kcZtDwTOrvB4Ub5wixIiY4EdShmeevRPEqR/i3U2aM7fsE3CnOpaI3/17XcWdOMVn4Nzux8G934ubZgbokvPTsYAc3QEHX4N1MoRR0k8/7jBo0z57mwyfx6ZO7iRzMl1EafzEF7gf7XdneiAbcjHXOAegJXJ0wV5szoglKTBmdASV5+FfH/bnpuV/tuJ+cx+HJRVxlxx1QooP83UagcaZR2RYzKieri8LmXoJVzIUDSjqTfmysDmM9gTuz+p3uVauIzSH++HhiH/ckq5TYkw7AMx13rn0WuDPvTPfq+rIXP33vA9fJ+cgd99PL1vKIjjuUZjo/ntzU6qN7CV9K3VgOrFgTITR3OVHXCjozwJ14LN3vtHZwOG7YssvWmrwPRRdRs6HKV9RTAFHdJNHwix9cHXcfgtsZ9y+o8gcnF3F4wv0yCBFV/k6jaxH+yFNoZ0bMK4+tbWNuHbGqNc+Vln7Czqd5xUPAXaJuKFP5OuhOc5DnWpgPri6uOm+52VT3qnQIWuB+Nyx8CFX38bxisoyPOzmyd+YRpppxR439rll12euLzmyOJN/YoGRscbrVRvPIKPGr4z4D3Mtrm467tCUmmSPHvqb6FIHEZEW1oCS/gTvunkX+Qx134gFVXtacsDlUgGhMlZ/2Hr6aI3wnBCgRQiMmFNOIyV2J09mxAKq8BcRGSY82cFfHB+XvzBEVbGZZKTkCxbXTcQeQAN75N1CO93c7yg9iQueYmADcXZDJGfe7vp6ZCWdpNUxzZOoqcNM4R1i3uH1at1ZmVOXpuMuya/psIfpoATFRNtIOjgK+128XUormbCAp4K6O+8+BO1R5gDvrFh13YoLGCM8VMQFIz65b5MnsTzEkoMoTD+jAlSN03Nc/LsQuwF3ioBSFvP6i9aGC44nZMlW4/jxHpqwU/k0Bd66HHCEmzLjDEvr+7bDdR2Btcg94tnQdd0P09Fq1WLecJ5+7CpAnx6fTdevxU+cIHfcC7k1/pHigMVK3QuvvidevmmuvHPG4XBY9slCnjnvmyNeB+7XWLIC7cgRWCqrydxv9qr0ig/CzdSvzBxYD8eBFXrGXPH3aaM1iL7kAuJc4XTI3bMeZRaHMfxfnqv7FfutTS5JWWuDObwPciQk+7uTIXYD77d7eMiRu9/bbvX12b2/+w//yv044PB+mRzJdNcAQntoWaxsL1NNZ47/dvPIMrXzLmaNNlW8lZeO5bImAodoOgtKCYJCJj6+Blb1VNRubM8umaE/UUaTzx4+ovJfXrac8QA9AsHd8GQ/u9NUl5DPozklUL+dv6fDxZw/vYiPjrqJEjdQht7q2rLPSY5tDPsCTDiPgSbXBZBbAAADMYPv1+B7vdxN7JyN9Xs0z06F9sDgn0ToDFXep909GsX98Fid7m3GyuxlvXr+MP//zP48/+qM/SsDqZRSqPIB0a3s7tra2pMwMeMFPm3iYbWAlctmHpYd20aqJC/EA4IgZkZTvEhojXsSj9QdvactQwbFucXGD71Ce3dwLig+8R8WEz9cc2CR0rdCrEbwjJty/6qTz9/h95uqrq889IiaASIA988vcK2JCB5+ihwXzPJ7BNRVtv+hjPGslDMczRjzoNBOPveOR4id6PBZcxF9MC3d2+c78PQAtPwga0uU1SLwSG4QfNrvH9+bjyb15FQXKScHdc//bign5cTGTI+SJfVF9Xdxv6N32NzcF3lRO29zx56VFwANnaxZvcALX0g1wwaA64PzKv7VOgTUQoLtLEG7o3yMeuyeXen/uAfeKePDivXhP7q/v0ZwKE8SD718d8qLv020X1VHdcY8kkKeVI2ZSoA1wLfvIx3fnVBzQvT65TD93xjd6+i7kiUkkqJnfxJ7YEqNWxJJYKyanU0sbruPJkmMy/693Y/6X23GdwH3r4EyHW+4VB8yyI0oWX1s4oIkMQDRVm07JjUDJpmbc3f14/tJzr0f77rgf7HUt6jYHgCMXzCo6PG7kww24Mu8FBWUfgInj9MDlpsQ3D5mpjnh4v/kqcOewdQRwL8HGjlXlJU43mNoRVcO9pbMzk4hFEoybw4jNDb9evbBglVTlPw5jDeDOoXEI9RtxL1u+nZz6sMXcIr/XCscVWxbw3uqu2Q7uxctGoEQUV4D7VTd+/J75XeaQR6I44u1cazziSNgRYUukPSIxqMQjOa7iUT0u4O58Ih46XN9xTFCVLx937OAstEenz/l6dkE82NwLtpvWanEs4jEFJSoSdx2PlefN14H7/ESAhJjkedPK3/ctvKW9LFG6YgLRIvUAyP+KyadN7KcMwl+uOC5bCdwPocqn8KH0GIgjHXd1Rf3dy7KrbpyWBkaIuI8SEbTF1cqLRiCjxLGePp7TPPWzZz3Fg0MwBQ9iArAkHrLsSjZHvq07PDqMd1XcGXcsXLW7524rDgzyWmfGfRa4J3Og2/OoB0EmPw6PsbibdvVVbE4/wLaYYhwZ9+5MY/I14I6tKvE4H8HE8WegA4Hw1pz8z50nbY6oMO+HjfyQG8SZ8wO1/0ffOCZSlc8cGTdXyhO6o3JXuIGJ4xw5O/8iR/JhtvNCghIJ27rj/uJFo0IBMdnbazJHFqLpXseWqPLn9pfHJhM6M17bd6c5MhsTrVvKEe7VOG4a5wjvzX2omHxmBzdHV5ROte8DwF3r1nFSv/X85mjXzec5kn8Uz55aeZ857y877ppxJ0eOz1tNF9aqyhGxEbLAhcZiEV5KE6ByBOBOTKC+s2aRI2fHg1j7uBA72/3opshehwceAsK1i1usXegnfJkjqjl9sW49WPK6BXCvHBky4/5uId69nW9BIsKHbiC5ACw7znTLrQK0yUjlUU9MKACPlbf13qjKE5P+YAa4yw4O4cNLFxIb26eRIzAkivmiHMkqlIoIybAi57E9ZN0iJl8D7uPJdRwB3M8u23WLYhAxkThdAfdcs5Sqma+sZ8RkdOk1C7FOuvTE5OkTA3de58y4z59Fd/7COTJuAuDuvcSF2M/EFduxtMwRikTjHCd5aTzA2sK9w5qPvYS1jDXrq3v7XX/nXAJ0H2/39tu9vabH/lvY25u/+5//w4SDaHmFl8ozwBYAKzB7BXgHuLubScJAsxXVuN9tqbX8flFgS2iu7aAz965ZaFcrPWOcAmea9TVIBDyVmB2fBT26FUrrdwWirDp/I+AFUOGg7IM+3UQXFkQHVgGgLzox1wdwKsovoJ3vTye2RNbczXY3Rd+v09F169+OscfLjvvFdeyejARWXMGc6HsASvi1KskAGamsU5Xe2YiDnY14ufJc3fYff/xRYB2QKp9uZrivrmJ3bz/29ve1+PK5ABsLwtlXt2LC9+K6VGTImVQDQVP0RXdGPK1nSnLR/aEz1+FZjIaMCRTuojMjslYz8Yq5lPRN0eb7TGfXLV7I7wEc2WwKzEOfJyb8quuLUDGI96BYMtv5Nmifep6XyFrNV/M9LXhmiCQngtGVromCBqrtgHbAKmJ2pfD/8O5A/vH8u2KJlOo9n2GLtpzz1vd0F5zvw7hF2bKVVgHPHTHhp/zlzcxwwafGK+qgTzeLayZ2VPJ5ZrmWz+MBuyU3NAoVmXP6fpkjFCs8b+4coTjFtetednE+8Hvz3aHk831L74C/h5YAxQGPBFzqM0SNbJpWzb7sAgHhNaZQYnAlBGkbPtu+8SqtA8CmQP+Vx1LouPNdiwXhwod1F4gHrIzKET6P4hTFmNIL4M+qC889IJe5DrlcMCrwb/fi3l/sxvj5oUSFeHEQADzRcZdl11IyQbPJqgOyFNPNj1fPl3/QGUtVnkODgHuCEgH3jwtxuNuTgm4L3DszwD3F6QR00nrOIpG2wylLHB6+b75p1GF4WB33j3T6+vKtXXk+iKNjgxKNSagASpe5iaX72DqlbzvvXYrvKa43C0qoym9uNrG1yTw9lnAsTn11ExF2E2jn1XNXlBdzyHR8OHipc1XMl3a+3XZr9kg2fb9m3Gs2VcD9nYH76eUodg7P5O3seXaDb2ICcDeriSKQWR9ajYhHAnfiMbryAZgXh84WuEM5ZcZdPu4G7gVKzgHuXMtpHoCz62PxTd9PU3fd9eP/x5qNmKjj/jHi04ZV5RFD48BKPHjVWOvc/CSWHjgmZaGk9yYmqZxcYKWA4tYnQIkLPMSDuGxvzguUHB11FI/e8MzFDAF3d0SJCZTVaYc3nVjayQyeBbzkIx4/cbyZcZfS+GrEk0cG7svPem2OXF/dKCZ9QMmSYwKzw119CumOiWafFZPKkYmAO/EQcEc/gfuWPu7bG3OOhyjmdCw9kVAgEcDY5kiOL+gT1d2ddmHpstVsuFXl+S49qWUjhsYYBvG4uLjK4ihCgY4Hzxb7MK82R4hNjnywrwNK6ICT78TkkVgwjBh1VdgClNwA3MkRgLsKGP43shqsjvsMO4zAydVhJkcKuHMt/BtiIuCeOYLIGmvW/vF5myMC7vifJ5tDz1VbvJ3JEXHM0dIZtznyM+D+cUHsoX6uWwUSEadTTE7SxlBVAJ+XPPc8XbuUJJOIZ8uOCV1nCV/OqMo/eNCNI85BJxdTXZZ+rlsP0hM8Gz2frVt04sXAdDFld9frFve4cuTseE5r1jYz7rluQZUXm+Mmc+TY+dKCxHIr+iJH+DcC7gDQp1M1foD7D+8W4vvv5p0jh2dyLKh1iz2EHAG417rVBUhnwXGaI0bBBdzJkycwFQDu/Z7WrNbHnSIEwD3XbwqNAu4X02KKGVRet1RwnMkRUeVfOCao8BMPVOXtvDCMiYD7RZyeMzLp92ENZS/h2fLA3ww9nvTLMRyNXN54VImCIzkynLM2y9NHiO7NAHdiQoErcwTGlhhPGsOYZW+lw8qMgGMVKWvGnedTRajVkMI/+8jde83t3j5TcLzd22/39tm9vfnt3/xP2jmLbulF3JtpzexySK9OtKm6/jMDPWjq7qxBuwVIAZandGcfOPiRivYF/h1h1W58U7IQYB9pA4Lyy+a7XAjQe/a4aMz1a82mAzQB0nQYAeblLW/Kb25M2elhpg/AYSVrW5XJJu0cFU7TuQEQvAdA2LR5K9e7A4nl2bVACWBDV5aiYVw7wLnozr6esSzgdjbX5eX+7OmT+OM//uP4/vvvNdvOC9COsjx/b+/gUK/RpYsCtakWGDWF3NZlNXdtYGngDcjhfmmc4OwyloaDWBqmbV+qvNesPEBMBZsRQLCjmMj3PO91CRVyidxrlMKZ9wZsVcHA7M3qEJdtGjPW7vhSYOBeKtY5qmCWwrTAwvfm/UVt73dVkKAzDCAtJf9Sby+RQ2LOnwGCeSZ5/ujwiu6e7IEar+C5bEFnir8V7X42VgBtgCFAu4TyuK/yP+9RYKk88abKdZTWQLEDNKOfFXtygOIPf4ciBl1l7il0cuIiTQWpvGcFPwtV5Anfq/Vaz+oynylNiBtszFxg4N5TrCgKf7I3czzFzwT3jO8HS4U84d/w3vy+xQud80VrREmfHHAuefTD4oSXKmzVPL9m0uccV+IBqOffEBO+j6jyyVAgJryXxiuGff1dgZuMBwyREowsgUCuswoo3KsSy3v0q4N49O/3o/fqOPZOzmLv9CzGNOeveU7dpZbXNjECfNToCGrBY4MogUesrrqTrwP3vXkJCgm4QwvER7jrUQruwdFJoxc+7jqUpsYWdQGnQ06GJxj+BsuuVxEPH3EAnmjO8u4d/JCtKu8D8Ei5yzPC/+4vNXqp45N+YO7CGn6qU4IqtbrKnjH8tNnEp61GFk4odMeNO+7QTtW5WjiLbt9MF3V8jkxRtR2R75kE8IomDxgSFdwgnBlv2RGtGMSxmVxfGrj/9HYY59cjxeP4/DIiY0Knh47PUKrGyVLQqIYPwf499hJTVC//EHDHM/z9QlzfXJs9MJfdcPQWEEdipvrMBYZ07DJDrAopbmbqYMkyRzyYqWX0Ad/wzfUm3n7rAzBzocQD5kAVqojDg6WOYgJwko0SeZP3v7q7wr35e1tbjUAJ/10x2d7wAfgQqnwLSnwvACKyukKcjmKAAp0xUTHF8dB5m2c4mrSDm0gQrDb3pwD3t0OJ05Eju6dncXVJwrk7JTbH/Ul0EEdLpoUF3/wga9+kMABw6E5ib8+FlJ8B9/fD2F6fd46gmA1V3tuB8gOQWKry3LJSEq/ilP5uzjzfu5cCfq+Y34Y+S8GoZ4u+b+fj9Owyjk5HcX5x3Y7z3LvnHBENOH0MNYZMnsx03Nlv+D0oyeQIMXn4YBIrzyhGdZwjHxZi3Ll0cWvusp0vlR3ckXUt2hwR1cNxUcEgxyWIyaBfzAHT6wu4l/NCpw/L6Ezih8SDF8+b1q179ilPqYwU4YOlYI96Pwtmj1Rx6zPg/mEhPn0Yyh/cbI6zlp0gqjwK+Sd2dtCSko+Yc+Tn69YzuruvTJlm3QK8P39qe76HD3rKD9Yu1n+NhPUi161OdLHPJEf4n2zZ8hCm9mgqnN+4qEEx5eSkiRWJ4U3i7GhOMdneGvg6Fni2bPFKfMkR1i09Wz9btz7PEdYugLtU5Z98DtzJEZTMiQd5QoG9YlI5Qt6TI977YOt4bSceWrdkmQgDIIUPvwTuiGq+X4imjy4HVPkE7qy/Z1631HHPIuA/lyMC7qlfIuD+cRKnx10XtwDucaN4kCtatwDuC84RRlG8brmQXntJ7SM601DguozY/NQoT/R5y5N4/A3aAN5HYES54HjR5ojs4Fi3jqdU+HbdyhyRar1Yb163zHhyhaqAu1XlhyrI3e7tt3s7z8bt3v7zvb359W//ZsJB3tZNHSlFA5gAQD6Y99rDKod7HdoB7EmBAmAINB+PBProqNFx04EmLaYAmgLIM3OrptLjb50FgDxTzSpqSr271MQTsLBwz/d7qRw/pdtuH13EzvFI3UU+X/7nSZ/ne3F9NccthWApxFv4a/fkQt+/rN4Aj7wPAENz1rkxFLgBsDNDDOj1bLBBCR1QQF51sTlX8z3G15exvrYaG2sf45uHD6Uo/+bNm1hcXNQLZXlm3U9OT+Po5Ewvdifo7bMdVc0rJQi2/oA3WwmGzSiw0/0kJoBZ4gETgO/nmFgBvKzbANjEpeLBfanZ6qmQUJ14U0isnAdyREIq9amLYGo+lPRLCaEB4O4v+JkAxBMTusYCw6kIryJPigDyXtxfvj+d2PIKB8ARD75ne9hIsAnQAxgTE/5/W8QVS8DeOdXJZvafP5v61fswwBNdM/N8DsUoKNyqWLeU9ukzQ4ebPKmOOnlBPIiLbNc0t24dAZ5jigpcExsj8SAuvo5SDvXcLUUhYkL+WQyxL6vFcin4MibE00UJj3gAgPkphkVpTPDn20ej2Dm6kOgdnXGeCRgIgHKuv9YAF0vMqpmXPkCj/ODFQaAKWBbwg5pvFoeBv68XRgXx4L1tBYTmwJTJYEX9KhDa497Wb/aSL+E/d/D7eqYoRhGT5X93FM9/cxjzb05i/+ws9s7P42Y0ickVLAUfgJceGJwzW8wxi8MWoMSWUX6eyafycedwTZeq7bjvzusAfLDT06FRB+Cu7y3/nsMv3V0U5rlgAfeizKbqu/+yD8jfPI5YeTORIJaUvwHui4N4+6077senlzpwjS5vFEueuwf3AIkUtHyiQ9SqfHh159RNhLtv1Wh8wQu4P+cA/IwDs1WNASUCiQt0E6/SNnMSh4eNOjcX5zqKujjK+p6Cm+5ijltxJs24y2t5ImuwAu6AdoDJxc0o9s/P4uT8MsZYCV96VhSQSOcdMT8p8XcoPvH1eWbTfztnMlFgLxpwddyxg+Pwu/l+aOAucIWHkmOJKvMUuLvrqmeSdTFtiGq0g+44l7fyJmLltT+feHxab7SYYUYAACAASURBVARIOADTAWVOH2BifQ0LdAm43yO3zdaYTMZTT/cspOhz+fwbgG6jQzCHZGLCa3tzKIX8Au4GJT78A9wPDxrFRcC9bBpZs7ud7JgZDNmFuYknjx0PAff0kX76DXZwBu7kyP75eVzCilL328Ad//NO14AEkC7PdjjN1Huy8KAYdSP2Z4A7xQ7y5PpiEJsfFmJ7bc7gangm4G5Uk8Wt0yaukCJIeqz9qxOAJvtBIPLGnuzEg7hs4CP9oTruZkGcIlp7MrI1pgp+k1i660IKYmjSoIBGLh2b7PopJqBE5wgihgIlnzrxYMnxWJyfBe5XBiVzNSM8kR0cOQKwLBm6Km6J9p054ill9rVG8RAABczRcd+1HRwx6Q5uFJPD84s2RwDuxIN7oByBgsz4j+6/QVatW/we62HFegrcm/j03grmLXAfWv+DH4A7a5aAu9Ylr7+ilbv+2o4/KX9uIp4hsvfG4nnEg9fyswTuD3tZ3GK/crGZZ+j+vY7Wrl6PdYuH2C5F+v6qGCYbKkXRAO7ojLB+rTwbKyanR3b12NkaOB6sW70b08YnjAURExeFZnNkum6xajlHyBKpyuPj/nji4hZjOHPYwQ1lB7enHDlTUYgcmVyyjzgmAPdat7SPkCNZwNWoVO4jAPdat6rjPmDG/f2C4iLgLjs4j9vxg/q/gDsdd3KE57YE9lSwT0ZKFloEpFm33kxkh8ds+NlRJ777lhwxcGcvAbirOH4zlsAp65Z0B3IfsWaVgbrRt3OWHGENIh4Ut+YHEc8B7g/Ztxa0bp1fTpTrXTzpUzuE9ZccYd36Mkdc3HI8tO9mnlSO8HstcH/DPjKMpaXm//Xezqfoe2H1CpvuD+3tFOWruPXl3p5F+du9HavX/5/v7WLB/n9rb2/+/e/+x4mFyzrq4HFohPJLwgs09d3Vq2W9OnoAC/4eHSJVsydW6hYgxk87LbTUqUmrrAIJHPALuJUolvb6BGI6luR6VTPaswJz1QEpcFJCWHQ0AV+2MAMEXQkI1e/Zumxqf6bZYubsU3SsrOwAXeqKLvTdERKFaKxOcAnG2dfe3V1+uGa6j2WPVgCSjuvk5so+7msfY35uLh4/fqwXXu7ffPNNjEaj2N3dlZJ8rz8X3f6cKFbEA9Ak3/JLsw4ATdVBrR3ZbIRJq0dAZ7KKDLLHS/p0xamAOwAJYMV9sg+6rc3K57uAWNv5T5zgjr3BXQnMEZOpung3597dQSyPcp6XcgtAw4AZbQ49nv3GRqeKR1NfcAnnQLdN4TXey6J8nrX2zL8dAnTd+h4u6JT4HP8/f9bSu2XxBiXMc+Pa+icTFR8AowDmowuDTj57qHvoe1Mq7/XMlCUeRZ8vc6SeGebg6zsDisUe6HMIT0qcaKrOE2b/j5m3vxlnLuEAYIFAzf23nXHfFx22EhgX84Lr18asnDSTgc1SOgAno3aMhJg7J6/194gJYN7FMjMHPE7QaXOEw1kxcipH+LcWGZy0OQLzQEKGyYDge/JeFAPnxUrxwVu/n8yEYtf4970GuIDW00m1LAmf/vownv3mIPqvjk2nOz4zrfjGwlBLS55D5t8Ui8AzztVeyiJD5i4+7og8yccdGuKLjmfcP85rxl3iSHTcO85BDnF04HhxyCkmY9kCIR7WHrgSuNNpX3kd8fCxu1aAdwF3fNyXB/JDPjobiSrvGeCI+/fcvRowDeSH1HkNCFHHz22yivXR0SQ+bUCVN3Dg1dz0dQDeeG/gLpDYT3Gvjq+BFz7oepb0OSUlZgowLwvINRKnA7RBA0VVHsEUVOVLnO4Mqvyx7eCqywagxGt7YdF3xbRcdw6rg6ZDY3bHmbEkHtBA79xpNJt6/z7qzKixz8fVzU0rjlT7ER0rzbhD1czOFRcDIGnnj+tDbozliAcvnjfiIeD+eijaKfPsRxkTz2VboKtYEEW/mbKi4LWa/+pr9HqzBUjcMGipgsfOBvEYiipP18qdaot70f3nOuheZQ3OxZSMiYWnPecgSvskgXvawUnA5kPawX1v4E48eF1e4orgM/rSkospjNe0om6au81FxSnYxgTgTjwQp1t5icZBI6r8xsf5EFVeOXIWHajyBdyZcT+ymnkJUilHRJWeyZEC7nTcFZOJO+5Q5cc95ch3r+fjdHSpmADcKyZLd7kWA3d/2ewmZpG6holrfWJOnRxhppqxFXJkcdhVPDbouEOVByS2wN0jNOQIwKzNkdmYfJEjdNyxZxNV/tTx2Ae4I+CIj3v/RvHYZwwDoJYdd9YtOu7werS2K8U94lFjLJUj/Dk5wgtg5HWryRwZxukpc8gUU86l/0FM0BrQs3VkQbrP1q3STaigZ0yeIYT2ho57rltQ5Z/MK0cePujG4dlIMblGJR0R3y7rlju8Zm/4IfJ55PN1q8SNYXNAy4Yq/3zZMTk/nlNMdgu4U6jrA9z9lpUj0P8rJl/LkVq3yg4OqnzlCEVxxOmkKp85gusQ8SAulSMIwrU5Ik2N7Lh/kSOsPbVuPX3meDA6aou++UCcTrPh1XEPF4O4FonTJfOk3Ud0bv4KcH8d8fw1a4RjcnrUVTzIk3FDcwS3J9ZfF6oZbyJHAO7TdWvKGvS8kQxGzTC9nigerFv2jY949ChUgAC4Ix7qQp31E3jRcfez9bUcMVPI61auZZMmnq/Y6pMlQYKBHyJ++A5RzQV13G/39tu9nXXrdm/3GNzs3t789m/+Th33mqe1+FRVT8sGzmAO4FAApGaY6ZLdR/E9u9y1QV7LwspJXF3Y03M6ahZ6E8VYs70+JPJTc683dDEQGCubqezoAoz5fEAVgAOQBXhwN9/zu+oSJi3bFmaeu0VZG8BL1Z7v0Hp7A4pSfV7z29iBQFNd9L/hBwoYAA/qealkl3d3UaZFLaaDDP04QaI8tLtdA/d1d9zxdO/3+1KRf/HihV7n5+exuroa2zs78fjJM70WFoatP7jF3Tz76u66BQBhMvg8b0o+FnV0OXnYFZMF5u1zJjnjQVdY1UiExq4tSMb9cDwsClfxyHNQW4SB0g9wVcGkD8gzlRrmAaBqSgPv6/cOT0ey3YPBMKdZ+LHiwd97yP29M8jOt0UFp97e02srazI623ReAftWap/ouxMTfq15a4HWpEi4GOFxjBJ8sVe42wvyZy91/rE92QHtsExKFJH4CrCnwjt5wttDTycmjIxMVfP9LFmzgELKTcsEAHySIxQACmgVa0IV4iyGcL3EA9BbOVKazIndDPgFzF04muv11BkXtV7ihNGCXNPTB2kR5xzhO/I9eI64dxS3SjiOwgifT55w7fyd6vZznbLlw7oPJkU6CMjrPkdKNEePNeCNiwb822IJ8F7q6iNomY4UFBRcNOy28dCfsQaMx+qKEBOu81T5eROP/nI/Hv/7/ei+OIpPKWBTYj6AXOiz0G6puIue52WmbfYILFKMSxvF7U+m5o7OASQdvQ4PBrGxNh8H+1Plb2YsWbIAYYf7njEEaBWduQ5cAoyZRQ0aFLAskir/4PH0cEdR4u2rYbx4hn3ieRxeeMa9qN4cHHn1+/auM9U0T4tujcek6cT1ZCwbuUOA+zoA1MCaQ1Ez7qtLzaGrDlvdgeeQWT5QAmbGEqXg6u/Q9VGjjB9Shc5ZdmUF3KGYv4rY2YxYfx9xM+rGTz8uyOoKcbpPB2fKfQMp+7gvoWqM/7k6bnmAy4/wzKjzljoaRYTNNb+Ye37xshsP7ndjY21OMVHHfe5Mc8guaLnoQjyg/tdZt4C7B+kdE90+OoMA97wO1kQOwNB1374cxtuXAPeJ4sGrWBN0nyomEsQiJpp3zlmJ9Gzj1lVMtlLkSR33Fcdkd4N4DOPksJuU0+q4+3k6Op4ERRi6rpXzbUxE4/L903dgxv2prwVmw9rvHZNnT+YUj+XlvgSeEENjjeXeAK7uAXjvpWNBqe3XOFoVaOVi4pigKk889rYR+XKOXF+SI3OxtTlolb8lTpfvow7cPsKHMzFRxz07rpUjAokGrVwHoETAHVAKcH81r7icXDoe/xd7b/ocV5Zced4XewQW7gRBcMmFuZRk05K1VBptVWqppd4kzX/eZmMzNmYtzUiqJLGS2JeIABDL2O8c9xcBZmZJ3wWUhbGSBBDxnj+/9x734+eMbm6zkevreGARLajLppMv5wjiYawt5MisXI1mEt0iRx49dkxWB806RwTcNb/LOukcuRoSD/9Z50jqGhB/SGDRhSUmbDn5bMkO7odSTg8b5Rff9pUnpTlVPA7PR3WO8PlZt0RntkKgAWlsxpkjrFvEg1fmCOsy8aDguLfdK/s7XX3WVGPPHKGAQkwQNaulxWMeXHmenBsVvtz9BbiT73TciQevl8+6isnjh03nCIwn1jkKp81FjnCWWORIikFYKY/ihHNkVo4OvW5dngfjaasIuJMjxwdQ5aO4pY67bxn5QZ4YuIdYY65b3DPiwTXFGIiA+5tSNjYdD/JEdnDfDsq37/rOkdNhuRpFJQBWCsKHa3YssAvVYt3SMhbrlnIkXBQyJi9eOEc6nZbWLGJSEKeLGfeMiUaVTqyFUK9bYm65C17vI6Hyx8y51t+3dLcdj6vzRp0js8ZE8bik+hnPKGs2OcLhv84Rn7jjmryPSFRzbsvmzBGAO2vWs2eVmQMAd1TlxUJbaIxc3zhH2E/S9k1pCAGHBTFzZGndEnPnje9jrlso/P/iu4Fm3O/39vu9/X5v/+m9vfrr//q3OkvlvC0HYNNu3REDyGuRgu5eW0G52wmYFV0tQCJLgdXOJ1LGrjuCcUBTt1uzUKbRswnpfWs/clcIsxTMwq85+0alWVc6qPxO6NZnoxvN0nP45d/HqXofdF2KBjkHzucDhAMi0uscEJHe5Umb52ADcALQLSvb8zn5N2i6vAAkEi4DpAukWaVYAAfq4VI3kXs3ub3VfPun/e1ygwoU97vVKhsbG+U5ksCqvF6q8/7w0ZPy8PETdeZ9bxCkcwdUwmDxp7uw2cGyuJ3V4Gf6fBmTFKmzZ/1StytiCXj3DL+FS/wshM+7Zp6isxvledPADX5RsacTjnI8wJ3P6Zi0LKSGnV2o/RFvC96ZBk08ePH5KLrwZ3bcoXKLJVBZMZ1/o+gCaE/KP5+LIsDxFdVlU9aJCaDU1mQG3BRS2P7UKQ7PuSxNxPGuts7jPdxBdzECkMj3aG671TQFXsDdLAHnh//k+8xCAJi78MQ9yJi4yJQq8PmcLSylsnMo8cEonGWOqDDALLwKZ9mlj4NdxAtmh0UMW/rezBE+NzkCUKcwpRnqZLYEayFp+RSruIepns/7Z0xSUI/PZ4/3YFL0Wx4HkWrzzFoDeHgD2CiC4MseHZdk9nAPU/9BInmBrDMeHv9wkUrFl1aIUobDxNM/OxVwb7w6rw9cspgSk2cZuC9Ae/7uJTazDlscuqB8J3B//cqH4LOTTtndBrg3PRvObGIDynjRXDuHJl78/yw+ujudB+BF55eDCzPuABKo8hJ5+mBXBgH3zU45HY30ugW4yyatEnOArjvAHUDAa1n0bl6aIrFz+OXAlcD9056BOwcjgDudq/3ffAbcg8FxfukDsH3c4/AYFNa7wN1CVswSqyjwGj9yX8eMjvu3A70uUJU/CeAeS/kycI+Lq8+ovEfGBKIBMRldG5QQE/x8X79qFISwACW7291yGzPu0JmTeSvgfmYRsToeUSQIkwbXV4ICjItGHoARZJI43W5RPAAlXYA7vuHjUYided4zYyKtBIBzinoReyztSlNq8xkTgDu/F+BOPLh3R7sG7hepKt/HFsydVQH3cxdTtFzF+Tq9lnWzOATXogoWpyMeHMxFZ/4QHfdvUZVvS1UeUEJRiM9L3RLAC1DEczwLKcs5kuxZ5QijPnRFAe6HqEw3BN4nNwgf9srHvQDuMeMeTOigzrrjfidHopAWvUQd7EWV/xy4Z8cd4P6mXy5uxsoR7OA8o02BDi0Iz4jPp427OaICHWtHo9wuAfcsbmHRSEwA7pkjNXBnxj2Uv6/k4z4v/PmjHFHVNYopipVV+8VKeV3K6MrxwMddHfdvA7ifDsvRma3aiAnAnUIKwN2y+Ascl28hHBrK3wncUcdnnVTBcatyjuz03HEPx4KMpYA76xbAPSJiG+6fWLciJgLub3PG/TPg/qgZ69ZYzQrikYwn1i0VsSmmyEmIfd8DHl63AO5TxeV4CbhnjozODdyPBNyju9uyq4c67thxXswL1mV3YpJ0/ASKUdxCwJDfvfHC8YAFAXBHwVzAPQrAwzFqdy7yLgP3z3NEtYF4ZY4w3w3gJU8A7uwlUOW9btFxzxn323o2XMD9zIXH5XUru9N1jgQIZw26A9zVcQ/g/sbiiqejcbm8xhXB3W0Bd1wkAO7aR3wmyr3EOdIsNNuICcw3cuTjrvOKNevZcwN3YrIA7iM3ehouzqngqPX3s3XrM+Augdj5grnFfp8xAbjTcQe4ZzHlfm+/39vv9/a7e3v1X//b34pHlVR0FgqB96m7o3S2AYy51Gf3TAJuAKxQlgfccJin45Yzs0L6Qbfj/2ienUP+HKX68Cjv+HDPIk/Vlm5qCn7xngmMTHteWMQJzMUMLqJimqNFTVuK41i/LbyzBcL7tmnLeXzAGZ3VFEQTRZi529uZgE0KdGnWls8xndu26upGoFLz1glKgp4tBf3K/tZZNABIj8fXUpU/O9wtE59iVAgZDAaacV9fXy+PHj3Sn1UD6zKrzddgLRgIopqPrHKf8TCl2EWQ7LhmIYL7AwgDGFsdPkr4UdxQYUQ0ZQTOLALIF/eZe6POdoBSCd9FZ1XFnMrz9rAg6KQTD4mTKSbJYvD8pKzf8EfV7JHF0rLokvP4tXNAPA+y6msiwufnhFvLz1lfwfPj6RXP714PET5b2qUiq9+PePI8qNjEn8Q4wL2U1XEn6LX12ZNuzpw9v5+Aao49bPaYCeU63BWeexxjbE2IOkciJtwvMxM8hgAA5Z5qHh+PcqVVqK4GS0DiiJoZt5sDMRFo7qAgbzs2ijepNSHmxJLWAPHgfT2DP7WAHx3tiAnfz2gBecLoR447APjJEd4LhX7yJJ8FqO1SmA9XBwAAz7gFCx1rsWPnnkM/wYqGg8+gozgn20HsbokrWszO9ouu8NcjCxJCJL/4PK2azcA1OiaT8vTPT8vz/3Ramq9Nlf90NowZWtPKOaSsP3C3zN3vhS0RZ2I1l8LOa1Jhz2V7KATaXm8BFKtyeoSqca+cHDc1Fy6Kefi4Q8s/X7KD8/OoTJRIVfx6HwA5AE884y7g/iw6Pu9xYOhIVR5xupOrUTkdjvS8C7jDmoEqD3DvmD7r4lDQmSUgxvMEKPEBGMAHUKQTLjuqJeC+uwzc8RFmvSyVDlpnAPfrmAuPpV4lPD4IhBVuWLBe1XEPUaHDw0p+26jKQwFGoO7qGh0FfNxR5Ta44sAIwALAB2KobaK0FvI2IXTMyjaGKr9bCsriAu5b2Og1FQ9eN7Op6cx0fKKRB52Oa7EdXIyVEJGIS8ZEh9kQaCMepsqXsv1DKQc7RSJPUE4B7qfDsWKiOM6LgDsgkZhkPPT5IyazGUU7CilVHRNiQUxgSxAPXoe7/bL7m2XgPtLzo1yW8jfA3fT8bB778/NNEZOkT8+LxeleAtznZWfHMUk7uM2Ndq2YTVGIG69RsHWPLwi4L+UIOezCkd+KeNDEPj5xIeVIwJ2YMLveVjwOdruOB6/wcec+o2BOTGwHF6r4iokLnXeA+8RAiZio4y5wxTNpqjxxoSh0Mhy54x6/AKo88UCTQBTzGPewRzU5QnG9UW5hBM2nsnQjHoASimnkCXZwe78hJkGVZ34X4B45AmAnHnSx63jU5xqUUBHw86OtgnHL8WDGnecSP2yYO6hlkyOpKn98EUWheSXgTo5QUEmGkNatyIu0UxNhxI1M5QcxYZ17Q8Fxq3KOfOiJ1q+u6GBsL/g5BZTM91CVz70nYnJn3ZqU0piWspHAnY47ner38/ISqvwXPRXTyA/yhD2JvOPac92C8fT5ukVxi5jAJmHN4nVy5JhchY87OQJwJ0fuAHeJ07mA6RxBSG0pJpkjP7Fukbeacd9wjhCTQZ8Zd1Tl+1KU/3TOjLufLdYtUeXX5wKvQQ65s25lTIgHOcKsOvEg/zY3vI+w5yPqtpNUeWmM3NQkHdYrjyr99Lr1eXEL1g+jC+QInXoKEFdnDa9bX/TLtHC2GCtXct1aFXBHDPUnckQNHJisrFvkiPfizBHyCh/358+rsvebQdmtgTuCrYjT+SwGcCcmgPflHKnXrcyRKLzw2XJ0SB33WLesKo8dnKny93v7/d5+v7f/eG+v/vt//zuPS4aYloGgwSdib7zSG5u/TxocwPXpeldd0zy4AmL4fg7vObObVHIWIBS7V3qmuwMcZOkmL/C2DuhSpsayLQC5bM3kJT+pZ+dZJHzQ9zwVnTkXEQzCAdeIaLmL6K6wgGjHs9GfuKbzsajbVFwBLAYlVg0HWKWlkw9lLggAQNWJHN6ok8h1r3TbNS06t20VJYKNkBZ7V8NxuTrZL8OTgzKVUs/dL+jyv/u7v1u+/PKrcnFxUS4uLst06nnamnqNddPY9xfht1RlTyzO/SYeeM0DFLOrzPdzPwBp6ghbyyo0CWAOcI+ghkPRdkEAX3Rikp1+NuSMCaCPePA76OIC9NRJFxh2PIhLCghyT10sgalQ1e/nmDSl6H94fi1gLwVxYhLq8ny/qf7pf+6adI5tSABteKvP83DFz6J+RqIrLi7wPN/GqAPFixwN0By1PHQb5UnYxvH81POZoyxAFXX6V7sWKuTl3+qZvsNLcsSMgVTLTxodzxbx4CXaYOgpEA/iks9X0vv5ee4J8QBQkyO8KKLY0o17HaAZ2nmAcdvQTcI2zRT4zJHsXkt/AmHDDlR4ixci/pfxB/DLjaFRRY5Yfd4xsSsAeSL2IzmiQeWgnwfNn3/MQhGfgXgwppLAXR3POK57nn0mRgWfR24T8TAT/ydrXb184PdogsUmb8qzX52X5395JlX5o4uhXjyQeC7TcacrSoclaabKazOk3cwCvIUz3LRhpWwOcswZvsFGbQtqa1eHlGNm3Afj0lwxcOfkhiAdIk+8BK5U3DMTA7EyYwqf7KtJVRoTZts/A+6/mZf1EKdL4A54V1c0wCBKyI8A7qgac8AKWjg5bHX8RplO3U3kdZHA/cCHLfm4Ywf3Q7/s1FT5oS27wj+djvvpxVx2cKLHhjq+BKtiDj3FpPhczBJL+flFKYfMPe9TcG2Vb7/ql2+/GpTh7XU5vhiWi2F0fKbuIgISa+AeYETWnWGDRkzChaxQLyMevAAyAu4PGnEdAdxXAO7xHkGvJx6IPenaIpE1WxvPnEicAu6VCgV5AAYsA0rolOkA/KWB+8nVuJxeBZ2Zgiaq8uu2luKgLib7UkyIBTExvdwxQQcAez4eQMXkdSmfAO7MuJ+Gjzt2cMLkDfm4Ew8OwAbujoksx/RN1gZI+j8xQfGZmKAlQDx2920HRzw2n7fLEaryF8MyQSdlVhXYBtKB0BhG7FxLMRFwD2V+8oPrPEYIa6cUPLfx2SYmt+O2wBU04NbKqLRWxhanC8bGBc4LiNPdxj4qYB2F5qWoUEghJj8C7j+Q0y3FA1X589G14jHEryq+Hq45JgCM/KxJQ6bbSEx4SbdjPquB+6f98HEP4L77w6Ds/IYZ4Zuwg0NVHqXvhgA7IPFyCAD2M2R5AQsf1vEIWruAO3Zgm3P5uO/uV+XkrKEcASgC3IkH16LC3qwqAzruMeOe15agnTxBOyvY83r2eBEPQCLXy7qF0wPPFS/0bVmzAO8eD7FaOPEgLs6RjL1t9HJfI34NBCQnBu7kSQdV+d+QJwj6BXB/3NQ1kCcpikpvBZBMTHAs4HNyr1izrGfRKNOJxfe8bs0F3GEJodrPmkWOSFX+h345ZAyjFj6cKR4L4G4f98wR6z98FpN8TmBzvJhLyJH8IE/6vY5i8u6LQTm+uFJMsINjHyHGHouZiyofN6feR7hdqqGxJWARKk92x4O4bG44Rxhj2/mhp2spnWvlSaNzW1sW4oKB9eP42oVU60mFlsnyuqUCsMXi7gD3H+YG7soRA3e0Ey6gLcUXwJ14CLjz7IRdYzglLuUIjCc3N4gH4J31nnjIx/0HA/fReLbE5mioq399ncUUr1d3hA+DFoX6fhZA+GgvyZEX1jkhHjuMKr11jgDcf25vr4vy0Sy439uTTXe/t/972durv/3bv9d5wC+LeHHox5OZ7i5gHBBM11IHt/CldlfXtOK0IeNnAasSjxEIznqhDzi2kTKwyk6qbNk6LlenWFiqmmuhj8XHVGLT79U9RS1TIIeZ3vCcD4DGwsP3p/d4qsnTPVZHELp72I/ZUsuAMAWF+FmDHJTYDVR4z5x7XgB3PNMXFmE5ZiAgRVdSFlmzcnN9Ex33vbrjXq+qpZR3796VX/7yl+V3fud3yv7+QTk4OJA1XIoCcq+4N9iEEQ+ATs5nc22wEbgXqQouOz3NF+Pn7Q49Maxp73lPw9YvZ5cFGlJXoNNUjCQ+KE0Cq/97c/fXMhuBePCvgFVU2Pl89pw3QAOoURwhJgDEfGa4FuIB8JTAH+wLKdMbCqUQoeIl5wN3rfn79JSncJD+4ZpBD6u57IqniJ197xeiaDw32bmG/k9xgnvJ+/g+W23dlmRWNudzcW3cK+4N3XYYJhQ0pFg+nysWYojE503RP+4h9zI97PPzpRAj9zTn5fn/Zm3gq+4coWjgHHEn3fP1d3MkWS7KY5SwQxCOz+B4xJjLxLZj8kXvteruOe+bOcL1ptjkIkcWhRTnbsv08WDppKc88YJ6j+1dLagX4mp8L7EgT1JPg7ho/CP0JpIJkgUFgposiCd/dlae/YU77oCSw8thmcPnRUCsXaQgzKHL3Rmry9MJnyL09NuA+xBfZ7/OjnsS3jo5VoYp3AAAIABJREFUDuXZPuJ0oSo/wSqskhCaFNKdDBGI7CaGf3hQTuXj/roqj55UZWd7Xra3Z2V9pV3e0XHf7KiTqI57dEUpvT166Bc+7hysGdzIQsYCuAcYKjNR5RHdYlZbzIEtOmttUzU/9IPy782dAzDe6eeXs3J2OS/X13WrPZI75tFzoYo9QqryCEhtGrhvI7w2aZZvvxyU7740cCcmOjjqROUDIzERcA/KP/GQFhMxsUD7TwJ3fpZ4PF638vfedt9UeanKLw6nUP1RpdasaJYtFZMFA6L2+EacDuD+plFeIrI2hQI8K/t7c8UDoafsuBOXcOIrg25VHj1yTIhFeiIHntYBWMUU2fVRAJ4VhA/39kyVf73VUEw+HdjqCpGwms6sTjfAvSgexKW2g/MlWR9gKR752KnjvknnmANwKTt7pTx/0i3fLQF3xLfUcZ8WA/eHBliw1eyDXSk/ZGv2rwD315EjtxKn65cDxOmSlt1yAY7bTn4QE4C7smSpkpYddxVTIkfWV6vy8jV50ii7uzPFpJo3y7vPO+4A91DZRgQNxwF83KehXO2zQlyTXAyss4GuNR13coSYPHnsHFkbNG0Ht92zOF0KiM0bpTFrlKuR43E5utvd/amY8L4UQ4gHL/QayJGT00b5DuD+5aBUralyhEJd5gjAnRyheKEcmVsrxQWi+b8K3LVubVbqthMTWAJJMc9HBlV5xNDw2/65HMnxLBVTmHF/6XigrE48dnbouHfLO9nBNbVunQzHZUa1agZbyjny+KFt0sgTTz0buMtWTXkSSuNQ5Y8dDz6X1q2XVRledhWPQ3zcQ/gQsTuKHIxEnF3OCkXHW3jqS4fEJLEt5wkxUcd9EwDq/CAmiNOxbn3ztq89hJjQcdfCNEVgb66YwLQhHsQl95F/Dbi/eO51C+CudeuDVeWlxN5eUpW/ckxYv2pJ0KCv/VSOCLi/bihPzhCn256Xq8uqvAtxOqjyxAOtkcyR1RWvWbCXiAd5wpeacHKQcHFLjQcaHRPWQsek33WObDxrKB672/0yvkYc1DPuxIO9ROJ0rFtX5OxnOiOfrVvKTTRGVNyyrWnGhFwnRwTc7/f22kXkfm+/39uX9/bq7//+//BaF8nFYdriVJOaPp1UXL4lO2Gix4Sfd3psa2GOwzlgLX3GU5zOtjp3faMttsbigQ2dD/MWubRgXv5uZrSlUp2z3rNZLTrH+zJbq05/gNa0Z0uKPAstCxKHf8CWKcmmuOZnlUc2yqgNg46Hq10BvfH1pPYu5/0BOjkPnBtEglQ+o+ajb3yA4foQpzs62NUrZ9yXgTvd9r/8y78s//E//sfyz//8z+Wf/umfNfPuTqxF2OiOSsk8qN75WblOYoLYW6pyc79zjMF2ZAbQSd9XR0Iiah4BAMwl2OU9E8y6k+sObyqXC1y3AVhYB/p32pPbIw6PQghwAcgtOgeQAyRCf5Z4YGy23CtiwrMkgTkp/5tCnXoIxGSge94VgEbPAKBvurU3IQTYEK9btiaT7/dkbmo4Ggh0pWNO3YUIij5R3Bh7jv7xWlfP1dW1BdrUdZZ1oYF7AmriwTXyOfP5sdjczDmy2lUhwHR3FOLDE50Z+IiJCiOh+WAWgZWkPf+d6sgWE9RzhIbEtbvr6lQK5C5iTQ5RQOGa/XzwrKLvwIx704D80ocGrp9Ykh+oyWvMI4ptmSM8FMSDf/M1WrSS380X8SBHuC18Jp7PZGnwftxH5rjzKxVriYuKFzA30j6vFv+jMDN3wWk8kYAh9nnE1TGZlMf4uP/qpDSgyrO54+OOqvHEwP0RoISOO4ctHUjoiszLDOXufwW468D9Amubbtnf6WvGvd3FHmoUbS/PxUPrZJ6a7pEBVRy7lnQnRDsOkacnjxtla6upQ+3O/qxs703Lg5VWebc04y7LLrqi00oH9cdPGuXx44Y67tMZ2gS+72ILaMaaA5dKjpocharIAYgF/vVmQy8B971u2d3r6Rp4ic48a5TGtKGD1vkVz9SCD1GX5wQe3N2Xx3oD8I3NFR68Vfl0NC/bQZXnsJXAnXgA3FOdma458aDzozlk5l4BiaHG/duAO2CUeGBntL/TK3s72MFNJU7X6lyHBR/Cgo4HNlhWSI6YxKiTJRCircwzV/B1bpaXL3FR4L5Ny/7HmeLx7o3F6U5yxj06wv1epXjwIhbEJHVBeLcEJIq7wMqs7KK8v8fseqV4vNlslE+fiEdX4xa1gBjexrOqTFD+VkzMYBIIrpm6pkMk0E4/7+dP7YmMAv/2nmOCHdx3X7jjTjzIExWFoEBXzhFeKnRKZK9yjjRcgP1tHffMEWbcyZGPB906RyqAexQTiQd5AlU+iw455sR1GShYmI7iCKrXWy+bisvuwVQxqUpT8SAuzLiTIyO6ogKWuA04Hggfas2TgqNzxHaQBooZD+ZziQevJw+dI6uoyu/1FJNZAbhjPXYt0E6eAPaJCcJ2yRlaYBGYV0v6Ew3cBxY5QsedmBxDlf+yX77/wsCdmAB6M0cA7sSDgiM5AnAUcaExU1x+W8edz7K1iZUaVO1+2d/tqYBFrrN2WVitSMgNAbirC49d3M0RM4bSjSZj8mLD6xbK6tv7jskWwB1xOoC7tDnGZUqzZFKVLmcAcuRJQ4VOCw3HmF6sW8oTAF8MN2QBEFXyV8qRZhletbVmHWHZxbrVQx1/ppjMJ4scsaVoiNNltkSOEH8pwFcA8EpAemOjKh92nSOyg/sigHvkCM9WumFkjvQ6kSPERPuIkelv67hvYP+5aXHifTQtdvqlQpyO9bd9U69brFfEgzEtddBiJ8mmjVkX5IcLXHwW4rG11VChlpjgepA5ohn3sanyyWQhrx49aZT1ddYtCvYuOeYznMCdxZ6njnNEAulux+vWxhNyxPsIo5Faf7tj58i0Yar8FVZ0yyui1y89WVGM0n9rL8H1xOsW15rrFnn+fQD3+739fm9n7brf23+8t1f//W//zvokS6rWzEQDSpZp7lqoqvTG9mGcwzyH8BTvAmBk916d0uh85uFD9F11fmsno+h2h6KwRNhy87DyfHb4ZfcVQNEe0FNRcR+vQkMu4TPtTnpam9XdwkAOdDuzi5le37qOmO9WZ1hdZ4MSwCA/43l8dyg55NHlT9uwpG2L9gvbAAGwAGQcitRBnk/Lwe52OdjbLte1ClSNZ8ovfvGL8utf/7r83u/9XvmX3/xQfvOb35Sr4ZXpngixIMYX3t65sWZlXOBLHeGW57dj1jrnmjMeYg6E2vkykPLMd1qoJfV5wb4wa8BVc1mj0U3uMEfN/Lm7usmeIP7pGw+t+ejSFPJUd7fAmdkAWsBjJIN4AvikKs/IRBQZiIW79VM9B6iys9m6242X7wJEpvgb3WlTAJnzpoBiuzhiwnvw+Slq8F5Jcc648bwBZCnMyGbuBvVtxxCWgMYmotBDTLC8ypGFpEdzny1s2JZGQYJ6igIwIXgPVbpjZCEBesYkC1Rcmzp5yYaJA3zOhif45/lTh7/Tiln+xTPOfeXZAPgyuiAv9ksLei3HRLP9cWjg82c8+b7UWTD7YmHTR4weDrqKie9J5EgIWvI7iQkvC9jYxYB4UHxIVX7e1jHx/eW/JYBH0eh64sICozTYIkZxQMD9z08F3I+uhnpNw44ImipUZjosBu4u73MAnjNnFzO8wnBBA2bGXVT5oTvJgFLZwW0D3Ful3WOejwPwTACE4uOQ7u6lxcSywZDPk9a70J3wP87Lk0eNsrXZKI8B7gczgff1AO6vX3TiALwE3OelPHzc0CG43THLAdHD7FwmoPbEgo/hOsj9K8C9mcB9Wi2A+yXFyQU8XMBFgx9+u2aGK9PddeDarMqn43nZEXBv1aBkOLlRp+R8fK0DMOvn2orjsdIPfjlAEdDe9LyzqZXRcdezFDTgbXfpeS/87Dn8EhOpygOuumPdXuifUP2JCWJgi4ZPMHfCaYKYZDykKr/ZVEwE3Pdn5eCTgXuqygNIEEMTdZZDMx33x43y8DFFExfGBNJjvQFQI8pqwUW/oOUSk9sA7hyCDxO4X1Z1MUVdbijd0JnVTUzgnsfrRVvRJIIspszLs6fY/8XmvutD98bjnmKy+axT50haDUo/IXIEfZOcwyAeFLf4ErmEHAnVcWbcRZXHDi5yZHJt4P5pP+zguqMCcNdYx9xFFGICnVm/Tvcq6cA/zhE67sQD8C7gfkBBKoD768+Ae8TkwUPHQzPukSP1DE8I5AISMx4jgPtuKR/uAPdWgJKuO+44FrSYQzYoGQ4dDzrvCUXu5Ejdendxq9MJULJZlSEd9925Ou6AdmLSaM0E3KGZa6xrSmHaMdGMu9rslOIiRwCfsW7p2bYNu6nyO96zzYKpnCM7fQN31i2Ae7A16LgPL6syRPhwuVEdMcnzXuYIf7547nUL4L5zMC27+zN33ENV3qKaAdynAFVypNLaRWEJ0ToDd29keg+BuEVx6/DI8Tg7rwTcX79olNGwo0IKwF3ioN0A7hT+ErhfztxxX+ZfJ738s3ULEM66xaz2ThS3Bt1O+e6Lfvnm7cDjJFdDjWEQE6zUMkcAyzkbc2fdClH2aMabKh8jPgB33o/zyMF2APeWVeUb7ZtgG1m8kJgATrSWfQbcvX1EsGZzrUHOkYbGaVi3YFcIuL9GnG6ivUTidBOvWxT0iAeCb7mPLKqBOVqoUpcKwAD3D7tet+4Cdxe3Eriz/rJmsT5KnC7WrZ/KEUU70keOJtVczyvrFmeDHYope1yHi1tra42f3duZ16cUd7+33y3K3+/t3mT+Pezt1V/9F+zg3IEDUOFjydwwXfektue/WTHd4FWbe3Rus8KteT8WnhDYSoCmjmyAMQ7/LERJCc5kzu7hsoo6vz9BeFrF2Y7K9G8sz+h8c+BPcJs2b8E20gaV3fUUHmNzVac/5vqTjg09mplr3gPKNy81ImMmPCn6AD/AGQCeri3K5XQC6Wha0MyoFDBFx7NVpmVn+0PZ+fChjCmtfvb11Vdfqdv+3Xfflf2Pn8rewcdye3NT27OlyjeAJpXm3Z32oS47tFlEyM5wUgbdRXd8s6Otmb8shNzaQzjvT8aEeKsTq/dwkQYAmr7wOSaQyu88FWIqDBZq8VCi5QwQFPacnnDnG8AYnWPm70MALy3siAPxoAgAk4J4uFvvQkKyHPj+HIvAFg0ldA6IxOP08qbc4N+lDnURoCYmXJZ9xj1jlTT4BF/q1ktnwNZpsvqLcQF+Dts94mLGiEdA0vNcz1OtNJ+H1cV2loDcTAQXGtLBQcUQlN9nHALt7+72kX9Pvl86P5BLCcLViQ0WBTEhRxhbICbct8wR4uT8W7gi8F4c4rOwYIV8XxufIYtWcgEY3ep3K0eYi18aT8iiC/eCogEsC9+XpsUricnVwvwcgO+YtBSLHOnQPaIQKIDiz5kxefKn5+XZr0yVh256fDmKjjRiW/OyvlrKg1V6dSHupRaiLYLyma1piCFOh/8uh128l7GIOj/CM7xfzo5bpTkYalaU/qAYERNAflXGV5VU5eWrLgpEDnLSYUik4g4wntF0jh8/LGX3AEDHjHvbHfcXnVrkSXZwMcK8Dr2RrmjbAFjURx2yQ7peD4XBI/lwel4EpJmpfb1Jhymo8ru9srfbK9rYASV03DXHCW3W1mPXYQe3WJrCckzX5EdQwH1QyuZmVTahyh95XnQq4D4o332xUka3MJ+G6vgoj+czddrXVwzc68JJqJ9RUV+OCW/EIVCgRD7ujoeA+wfbEd3OJhYL7I09njK18NboqirjkT2qddjNTcrUpTg4+qCPcFZ2jslV4nHwyQdgrMeSKn8G8orCAtZIGRONYAT6IR4N+bf7JK+iTegc7AHcd/2cvHpJh7cycN/tqeNOTACKui8J3M/n5eIiqPI1KPH12CbKa4Ie62ouj2ViQpFjNwo3LwTcV8rms3Y5jhy5mTLCZnXvzBGW03S6kk0bBZXY8+o6B4y2Y4MSgLvECbeKfNzJkU+7vdIaDCVOV5p4rDsmmSMAdxeaQiTH2puOR2hlkCOMRZAjxGUvcqRRNaUo/+51r1xcXytPKOiJjkuX/oFzpNc32CIumSNeNo14HRPPnJMj23tVeaIubFDlYXPsmipPjjQE3AE+VRleEY+5/vwRKIm56pwE4N4ikJk5gm4GDJhTqPJfDMr3X64IuB9fDiUiJtvLOYDMMVlfWcoRVU6JuYFbHY8AePIMT+Ae69b++0E5SKq8xOmGWrM0nnhTyvgKUOwc0ZqynCPco0WFRQ8YlG9iwrNPjvAScH/tjnsKOMoODo2b1iJHZN0WQhbkSHaRvWYtcoR1hJgYuEOVb5TRVUc5cnRo4K6Y0KEH9E8QdGPdmmm05HPgbobB3XULEE5MmHGnsMW6ZeBOx32gPeQY4H5zG4y4WXlAPFbZ/yPXiEHuIz+RI+njTp5gFsS61Wm1FA/WLlHlWbfaN4oJLyxIWbfQLK7XlMjvoFw6b6I4yLw9zAruEwwr4jEcWlU+gTs5go97ur3BRmHdWpGqfMQktIJSm2U5R24njsfOXlW6naJ4bDxlfMU5AlXeewlFTVgpLjxcnM+UJz+ZIzlPlM2IMi+bL6qyqY576A4IuHsfgdb/s3v7irWatAbc7+33e/u/w729+tO//C8C7qhfcrjnYI4fOEDUgMUUX/tDW6U8vcKZP+VnRF8X3doLDId+OsC8yMqcXff3/Ri4sy7RjYQODRjW9+NbDlU3vKDd7axEBZaS9+hWImqogUtNPmi0uWwANNy1m0p9XtTx6Pjypz3DF8CUn+PaEA1jlty+9u4AuzvrzjzAQrPQ0Xn2XLlB0afzsTrjUhDXPDcdx05pV9Py/v378uH9e3m2f/6FOB3z7V9++WU5PD0vR6fnZTadKCZ8hgSg2uDzGmIG3yDS3tmpvC9bIY0l+PjIZwdwQzMnJikMRhdVMZECv8GcZ/19SNC8es908oyJAKps7zis+pDEswK9ms07O6Sip4dtWC7kstu7MSjl2fK1uAsvYLx0r/nkFBZS2I5rz7n97Mzze1J/IfUONAcf3Vvi8fFsrCqzxPXoAkPfZu466NjQu12ksc7C6MYWbkl75xptG+iYEhMAJvfcDgNxHeRIuCwgYHh6iRsDHX7/7ixeLYu66f52EYRr1DGhWEA8uF4B56D9Eg/GEyQm17MDAjnC58wc4XutAxFq96Pbmg4PAyP1DlJ7gjjnOATvtRwTxiGyEJHFG2LCiMDhJWuAbREXMXEupXI/seS6KRwQD+4b7/XxfKw8ybWFe+DOfEdFQzkm8Oz1bG1Hdd+MCXed+ezP/uy8PP/1WWm/uSwnl6NycjksE02wTkurPS9rA5gTHjHA6EY4F/DJSE5YIqYHADFHPIxDsDru4X8OcD/4oV9OAe4Ioa0OJTwHaOewOB42yvUIoaW5AQMHUfnvxsE7QF3+3ZPHFnR7/MBdWOYHJU73ple2XnTLGTPuV2NZAeoo2ihldZ1XKH8DtFW8YUyFwhR5PStVAwq9rwuq6e5upd+NwjTUUFHlg2KewL3RZI7ToARBu4uzuQ5ezv7sWEf1gOIgy7iKIHOJFb0AuIc4HcB0NgG4r+jANQa4X7rjo5njaqpu4lqf52GhwJ4xIS4Zk1y7OcQKlCRwf1XKw0eNchB2RAD35upI86LEAlAMcB+PGuVmFK4S7DPcSIpKrFOaiV4UI6pWKa9eILRlETgA78dPlbrtX73pl14PejTrefrkFc35rj6YKy7mMRMT6LishcRkailuzZH6utAb2KmBu+d3P33Ej94z7glKknVwe10pHrzM+s6YhMSerMeoxKb6+7w8eYL9VAB3nq0Dd9y//3JVHXflyNWwANyJSdWc1TmCmJhrAQu1eo34xlRB7lUC7h+i4x52gJNxR/ZQn3Z6pUU8VoZl3pwoHrzIEQopsAhUTCFP5OMelOAAe/l3a2spfDgv+6EN0Cj4uPfLV296mtslR2QHF18ra84RCYiF9RdFFF40EIgJL24l4WesnBxBRAz2CzkiO7idvvJkWm4Uk0b7ui5uDS+JB51RK9VnjqgswH9kjghMOF/JD2LCjDv5fnYGcF9RnjRb2GaOlPNataqZ6PXkCOuW638hrhoKYtIMWuqSsx8QD/KEXMp1S17bP7jjrhxZgY3keNzeVGVMwXHEuIrFVb1uVYWijXJEZ4YQeWtiKziXyB6z1eQIawvAnZg8wscdAUeuI4oArbbjQY6o5p85onWLc5SoJUqgjImBu9XVKaRoxv2qI22Oo8N2aQASe0OLg+JoOFnkiMTpPl+3lnMk1i26tKxb6EGwZjHCstLtlG+/WCnfvF0pp2gOXI7K8PZWn4yYrFFw7Bu8KgxZUY1Jv8yTfBYZDSEevJ4zv/2qaO8jR4hL1bXIadW5WeTICNDb0Po1Z82KHOHmed0Kt48oEHVrcVBbrxGP4RXAHRtLxOkm5ewqgHt8MPQfWLf6aIzoplsIz/sIbDh7zbHCyJIzgDt5QsGGeDx/1qj3kQTuxCWLW9foQGDHeWYKfooj19KgzCa1bB0nMcFCfjhH+DvtifsAd+8jD9Ya93v7/d5+v7f/zN5e/Yc/+as5gDhp5YA5zbffIorlw3t2pqXyjpcynttNZsMMPLTUx3xsgvMEV6LeBqUZcM7v5JuXfeIBmHh300HnEJ/dRJ27ojOeQBQAxCZBJyeBDXuGAAMz9+ruW0kcgMXn4TPS/eO9NfONbVnQn7m+nAOHDcCsLn9ayM0e7fUsXhT4ZEMnwO7hMa6fe4biNSCD90qlfK6f7rl93Hd+csb966+/Ln/0R39Uvvv++/JPP+yUf/pht1xfA24M3JeLErUFV4BmChmy9rqZ1jRvXWfExF1KqSXVNnspXMa3CJC2bCmWsYNtz3+nFzygL2OS4mH8bMZEc2xR9cp4pSidqN3hdc4YhObll4QDxdRUl8Q2dFiPZacEpdoElryX4xF/5ik/nhE9v52kfLtDDJWd7jCfidl6PavJOovnSM8CPxtz+2ZXFGkU8CykMB9Fniw0yBVBM9i3tc+5bOoiJmKEjD1yoa5zWBGqSYQtkebQ/fwmK4Uc4e/5b+iG3GfnSPrFuyDGHD9x4ZklJmKURHdcgoXBiJHw3bJNYYrdxXgL9kgZc94XpgJdb8B23mPYALayQ6TRHUuKBR4jmN7ND94v8oP4pZgg9zU7IvwcOeKim8cJnJMuFPkzY/1n/3byzFRtXC7m6rQRlxe/uiib/+m8dN5clZOLYTk+v5Jo0Kya6dBMl4Tu3d2Oe9BORdWsNct0tPl0UJXd7Uqq8i9fz8vmq3k5P+6V/ffuuANKUAM2n3susIh37uU5ndRFl0oAJGaqpT6tGVVTWx+j/I3I2qO5Opcc7tZWOuWrN92ytdkxSBRwpyNqtgFCVWtp2aUaXIo2LujTqWLPdQDc1XHfMyBBZVo+7oASxOnS1q51Gz5fFoTiBdU8xYzc3fGB3h7Vi54WwH1jw4cuWYQFcKeTqI77zY1icjkaKyZQ4fF+p5MIgHcBIDq7KnT4/uncHzlNZ5B47G1XBWBGTB48qhSPg/eDcjufWMW8f+1i8YwZ0UrxgHbqTngAXQpf4aJm8rG7ZgB3usZYduESQEwO9isBxC/fdGUBZeDu0RJigkgV8Vh7EJ9V7gRmQHAAdhfRz0guT1Kw1jgBdl0+BH866ElkTzPuYaOmogLK39eLmGA7KGE8dZYCJBITDsHJgpjPy+MnleJBZ41CAaDXVPmV8vJZVyr/J+cG7nOKPXRF6cKtUpReqJWLkUI8AuSGpIJy5OSEeJRy9AkBuXnZfD13x/19dNylKm+qvK4fG9BzYtLQNTlO0c0P+0jlSHQxyRP5uIeNGvaMooHPWuWrtxRTuuoiEhONMEVMVtccE1l2ZY6EOrcmzaLTngwMchyqPEARFgxCewB3RLeIybRx65h0FuKKwyvHhD9/lCMJ3LXY+Plut+YCJOQJk3EUUs7PqvLdF6sG7s1ZOT4fCmCxZpEjerZYt1acH+4muphCTHLNSiKJgDs5suN9J2OSOQKzwEr/IzMbEFQdO0cuLwCJSXkIdfxkSy6vW42qvNiYl60tzksBSlFMf95VniAKmDmSew3r79q6cyRcTbVueQzKZ63PcwTgTkzOzmz9CHgfXgLc+xani3VLhTHGb3D1wMf9vKgolOyLXFzqdYtiRIBXbAPxcIedoqLQPj7udNxXyjdvVryPXAy1fkl/o5opP3ihm5KYvabKB6Eq5F70LnTcWbN4Pd8kR2BLNcUSggkBcCceze5tzdJivSIm17AglnIkZ0jTys8FYKv7s269emmgzD5yddmIdatXZgLuY+vzRI4A2LG1G6xGwVH1y+V1yzPvuW5JrHPHMYGaL20AidORI8y4z81C649rb0L2D+JB8SIZSnfWLYp1UYTKIvAGOfLCa2uuW+64r5b11cbP7+0rdilYdNzv9/b7vf3f195eff37v54DEmpQwgKvTt5MXVW6gcs+2Ak66MBDwUV8Sp3SmHnOuWLThd0hE1WrFIlkMZfOFwuLOrLhrc37Y5v1ZBUV6qC4xew9i4yA1DVVwbAmay868xx20wKMbjL0bABt8BUFdB6tWrjMdmATg/lBR0wCFQKYH9Xm5Y6NAGOI0vH73CV2V1XguW3181T59jy2Px/XgEAZBQC6r2d0oI73y+XR/k/awaU43X/4vd8v//P//l/lf/5f/0vidMwl8150YYkJX6KXR2fTQmR+UbCQivegLbClwgnd8Bvb7vHZksKtbjIU61azjomt67BWs2Aas9bMRj9dw/YOwOsZ9wSnYjRIKM0FnpyTZh5d7xVAG3AoBfEohnANxIFnARBKwYV48H1rfT9P6hqHLZ9ZY+7kKh6h2M/9dpfYMQEoAjT5XHdiovn4pmbv+d2iuA+hqtGpTlYFDAKo7mZP8LvMLLmuATa2cVJRD0s0sRWpEuqBAAAgAElEQVQmFt5Lqri1F1wooWjE3ysmiOYxLiBPeQTm3FnmHmVMiAf/n/jxMxRTbJN2a0FCUfqrsJfr1DaB2ZMjLjAFUkwwmQzcV2KCvkQWPogvMeHPzBELLraloH85WhQlYChg0WebRH9/Uh4RbczCirviFuFTEYX72ObeNGo/+owL9w4RQGLC6SIZIxkP/pTivwp9LhzwfBMPvvflry/L6/98WXpvLsvx2ZUOwXSuADMIuT1Yw1rKHeoQ0K3F6YSrNLgb4LSUcnhQlf3thjyXN9/MyovXM8+4fxiUs5OWDlvtlXFp4iPMIXpSyulRVU6P7bvN4SrqZALu2cGsx4cbpTxG+fvVvDx+bO/d3R+qsjpolS/fdsvmZlu+52dX12UysW0jgArbG2zUoN4uvtzLEHNe87HRnSs+OBmUGLRzCJYd3IeBlI3bFCDWRqURwB0lftnaYUeEqrEMoqPTF3RN0afDo5rPwCwxgITXyQmHYEQB6bivlu8B7uNrFVKwg7MSIHPqVjQeaMbdQFtgJMTp9N/SIvC6T8d9f6ehmKyszxWPB48r0bI14z6bKh7t/rXiQSeMAzDxuDj1nSImikowVjSSo4fXxRTALx7exIQY7r5nPrgItH/xFuBOx/1acbElaBE4TBu1Gpn73RyToL96pMEjOHQpP+x4vMKghOetL2/n88umikLttZF+GKEyAfdL5kWhBIeROgW4pM8KyMXoRzwUPFPEA6o8oOTgYF5ePEadeaW8fNpRfpAnGhlC6AzgHjnCc6YuHGERcA87w+he5058dgxIbJTjT5kj3Le2qfKoyhMPgGJ7Ekz+ueJBnshqcCnfsrjVjHuUVoerKH+/msvrXj7uPxCspnLkizedciXgfl2ub3gPa4UA9skRnsvPY6JripiYUTvXc048yJMnjxwPAffIkXnr1uyB3o1ygRgMh5U8uocjLNKi9R1nEwnxpa9WoER0NpQjL6wqTzzOz5hxp+O+WhrVVDlydoFuhp9JqP6IhwHebckTlnNNi9Mtr1upb0N+7APcG6VsvnGeZI5Ah891ixzhXhMHYnJ2FDPmuW5FjrhOFzkSefICPYPX7rizbhGTF8875cu3HbFgzi+dI5wPiEm7s8iRkLKJp3Rp3ZL2hdctHuVPAdxPz1xIYe0aXdh54fBTR2tWexWXnYlyZHaLyj92nM4XrVuwN5Yo8nVM4t0pghKTJ08p0DkmKz0EHA3cvY9cSfgw1y32EPKEokVaHGrdIk8kuBYsj1i3UHff32YdaZRnAPc3s9ICuDPjjqp896a0KUL0bmpWxcWZc0Simp+tW/w394jHK/VY1HF/zdo1Dx/3SnZwX7ztaO2CLUCOkCuZI6wL5AhjRz/KkVi35GAROcIysR05wrUTj41nOBYMVAAe384VE3LeOWJxPeIhq8GkgOVZIUc+oriVe1nuI5xdcN9gLyEWAu4r1f3efr+33+/tP7O3V1///l+IKm8lcXfDXZ2e1yBGKtDRiU4RO8AhXWUO+qJPB3DHjxtgYlDijiHdMnIZv2zAOb8eSjkv/g1wAVhSh7ffFuAB3MVoor4/ATdJv95vCYQBFgByUjYX5Ts81MO+LqnudPdSJEtA+upGXVAE6AAFEjubTCWyB+hgA8MKj9nqFDYDVKXAGBZYjAlwv+xHb3Vs/sd9BOimwBl0ajbo0emBXj/l457idP/bf/i98n/+P/+vXmcXl/UcvoXh3KEFyHB/AM3ERLPQ4TVPB1Oq7SEeR1wE/kRZRy3UgkrufAMIGrXPuOPhYkrGhN9FPOjCJiU6u6OA1DtFkL6LDFK+Tyu8eJ8U6zMgqdTd5Xfz/HANZ1e3An2aj19x4eZ64mtjxIFnjd9LTCgupJggBSdYHIBE2YZ1WwLNUK4BlHnoBEwyJsCfjIEQE/YSaOf8XM4ANpqVAWeroW47hQLuRc4XerTCdL/s5Mh6r9UUKNasP64I2nDdNeY541oF3NGIQJFcRRJyxDEBlMqmbTpTYYsc4V4SE4CqCjRTxzlzxMwLd+ZrlgC/93qiPFgb+JnnHnLv0gHCiv2m2dN191y7KfjEg+c/c4RnjRwhf5ZHJYgJ9+hiaLtIKcqHRWM3WDUqHIQmgVwWxtzLbB/S7fD8O9euUZCrhad83iduvUQWGcSVor5ZEOq4/+V56aAqfzosR6dXVsmlI8Ec8oOqPFg3OI9ag9S2srsr4B5iaHzT4YEPwHRt6SRuvp6Vs5OuDilnqMoLlIxFceUADO309KiU46MA7nkaioN7ahho/YozHz7uHIABWbs/+ABMjL78ole2NtvRcadQZF0FlmIUpumUdFzrjJOd/1DMBdwtHMeadXbmAxfdEnWTA7jnYb61OtYBuNGm427qsv3o8RFeHIAFRM13jJnOxdsDkDjMq+MeNk7zaVOzu7yGo2vFw8A9KP90rtZLGQzo9EVMyKEQp0NkyLO1toeD/mpQ0lDHnQPwOh33sLpCGZnroONOPLhXCG6dHOEGkF226HlHTGr5gYgJYxMcgIkJHXf7uFflq7ddvTggmwVxHRZ8lYH7uv3P73zFe7h47OcOkKjZTeapd4os0dzhL+WIjvuHQbm8aBTFJIG7vLYdE/y2ASgCJeqC5lD7j4E7VHlAooA7Hff9Ul48gSpPx71d54g0OxgfAbhHjgDcPVsb7IdmaCZIIC2eAYQPT1zcOj5sKD/Ik9ublrqiH/e6pZPAvUPhyYDs5Mgx4VDvxymLKTGCHPOumSMC7hGTvQCJVQD3r77olsvRUsc9mC08V8QE4Pt5jvDfgBArmDsefJbtbYP3R+hOBHBXjnwYlFnrVgUuAXdoywhlAtwREQO4JyhJ4J45siAWFejipgFHx33PHffMkUZjqhw5OR85R2CbwUpZr2SDVcdDrBcbhkuVOwos5Aj5T34cbDMS4Bx58XougIiNJUVICinkiZqdAdwzJjUlz3Un6z4EPb9et5hxD+AOZZocYd3a3OgoRx49ouPugmMypei4q7i1jrDpz6xbqLNHjpCXh4elfNguBeAuxkUAd67l+LDj4hbAHYo9Z0mAu9YthA8jR0TZWVq3spiyBNy5FnXcI0egyqNg/u3blXJ4eqWYjBjDINW0/roADHi9kyNipVi5UTFRyrt4mAXHZ5szFVMoXpMjXEuje619pNWFBWgRLdark8NKHvZZujSCXwg9S2cp9pFOv6iwxbp1hmDkDwbuWre+6JbpnPOUgbs77h6hIUeYcf/ZdSsKp1LqmEZxaxuhRcfj+bMonH4YaGzNLDQ67i5usX94L8kcubtuWRugJt/pY7BmkSN1x33fwJ08gelwv7ff7+33e/tP7+3V7/7RXwmnC2BLtdgUJ4AaoIZuZYI0ABliVFCa6bBysAdAZGUPcCEVbyyNYvPmsO4u7lyghBfgMQ/ruUip2hud+xQaWwjVhSXaGJXvIssxuoPZQbQFm9Wqrbbt35UK4u7G2hYK0A5ABUwBEvn8OTOf87YAXgT6+F7AjZXcF5ZpzK7zs/x+gDsvzZHTYZQqumnMpt5Py2g8LsOTA71+CrgjTvcHf/AH5Ztvvyv/8mGv/PP7/XLG3K5AXYwENACCnq0HEALQ6MbyRTwUkwA5fAYAHf8D6ORcea2se+OOK4AtY5JWYQa8XmBTnNDz+gZaAEGuj2chgXveSz5bUrT5PcREYwcRE3Vjo2udMZHY2ZUFAbmnfB46ssSEvwN8rg3a5foGYTOs/G7Dk9cjDDy7bIDubNsFgHjwDKrQIrr1QlxPNG+NgXg0A2DtDngIwkURBD9ajUJoDMOz9CnQxyaaFm1S2Q9GAjGhsJDxSHYGwBM6u0Toks0RhQV36iiMOSZcL/eA/DvG4vAS5XqDEBXYQggvi0N8xqS8Z0GA/+Z3kCPkphgWjFREjsglIPQosjDCZ1SxrMEh1TnC8/Rw1YwLrouY8MzwGSnmEA9yRE4RYXHnws5c90CMnH7bOYJaL1oWkYs5AkCsMyay9BukZoVHclIwETCfozaP/vS0PP7z41JenpdPp8Py6QTzbh/MOWAK8Aa4EsWUe6cDsg/AHEySPcKhODvuzH8CSJgXPT3ulL33PdvBBeBtNlC5RoytlNMTC3bRSc2zLyrKeeDKv/T9qMrjJ/69jx7PPZv6oUhv4Zsve/JxZ3aXFwUVATWo8mscuNzFqr9SSSzAe4RR67aAO53K7VI2t/xixv3Tdl+v1gCqJgUI5xA3IYE7gnDJvlDTLXCv548DOBbAd5GgEAJlUFyhNCNO94uvBnpdja8VD7pwVg+2wBzx4Gc9epSH0ujucZDnshWnuUS08gAMFfrlK1Pld9/3FBMmtQXcB9fyY+eW0LGCAQB9dIFFFm4ZgRzrsQzWR34vLwoxdBM/7lbyp8bLXXZwMb5gprHpzBzkmZetJ3WiwMHnVqzzeYt8he5NTLgmxeRlKScfe+Xjdr9cXTRLO2IilMzaeruIibpgUdBIb+TstgPoco70qRSsDdwpFPDafNpTPADuHyNHAO5i2rcWOQK4Sk0TsalydIGYUIQIO63TAO6AjE3NuMOMaCkeB7vd0lmjKITV1VQNSyj+ypGTGMOo8aGfbRWGIlCZI6trc80F87uh5e++5+1bigdxwWIQJXbZYQajgrl4ckRU+fxSez1YMMEIjzBpHIZ4fPiAboLjMRg06xyZN6HKj9UV1cgFzDJ1E60Qn/H4PEd80b4ozbhHjvB+xOP0pFHnCACUHDk6H5md0CjSjiBHuJ4syi2vW/I9zxyRSvy8Lm7xOzziwz0jR7r6zFq31sbZQC43I8eDuOS6QaKbRbc05xT3DIeEF5tz/W6J08EU+lDK1gY5EuJ0V9bmkGDxfG5xusgRBCD/LevWp0+Oyemp7xt5Mr7sKEdODzt1jlDwkKheFBwppkicLlFtPWJgFsRyjrAnIBb37PkiR1YB7l9Bze4rHuSJrAajoJT7CNf+o3WLR0FWg+ZskzdXV+64U0x5hsr/K4B7s163Gr1rr1u9W8dk7vWKeGDp9m9Zt/gsLwHudNxPHZPhRTPWLTQaJooHRa5ctxAUJSasD3dyJPj/WrNS/y6KXcSDl57lrVKePqsUD/YRXIi0bg2uYyxpZlX5q6pcxjhJ7iV31i0Vahfz75kjWeAkT759630E5sn93p4Fz/u9/X5vv7u3V3/wZ38z52CvOepr09w4xAOy0tYKih2HdgAPh2te+FO6CeDNiuQDpEPXBeTQJGNWl/+Pbzrg8UHfVG6+7+jCoIQDeavlrmHSjPEkh6bNv9kHexpAlYN8Q//Gy4d6/9zp0AAwbd5qsNljBt9zshQPLoY36qQbbJrmD0A6vrhWxxHfaEBdAll+js/BV9LhuYZn6z3dHwlq4QFOV7cHHT9+3+V1+NhzsL0pl8cHossvA/e0xnn58mX59ttvy+s3b8vx6WU5Orss50NE8txh9Bw6AHExh6xig5T/YSoYIGVXZvGnPzMxsdCfY0I8Lsbu7NFR53q4B9iFAXhRyeeaU3We/697DqhGFC0KEgkU+Xn+nXnu9Hvn9xMPq8pbuCzBpsYTxP5D2M6q8bwX8QBwAqSPL68F6Pi9j1a7uo6TS19zigqKBn7rYs2zta5iwldqNEj5v2dmxsklisQ39cGdji/jDHx2Ys318306rDHuEFRuniexG6TtcKvnkPdLu71UROf0IP/z0a0AGTHB4iwbZdkNUAc8YkJdgHhITE4xmUjQkJgAuG3fdqPcyhl6K+G7oMG94plI8UfFI9gf3Deo6DgPaPxjDtV8IkAOFrDIYBUz+LgnoNlrj3K0AS4A7u2G6fPdlvKDe8TPQHMnV1RYuLpR4cDq84vnjSLOs/Wu7BpTdE6ilZqjbym+/CyshhjB1D1/vNbRc6yYQMEMjQkKDKLXr3XL6i8Py8qfHJbJxmk5OBmWgxMEH93lA1wlnVk2PaFpIKo0/63Dlm27BLQB7h/dTQS4Czhs0VHvlN333XJy3NThVwfgCh/hqkxv6A7NddBM4E6c0zNYHZj0EleHGf9vH6wB7gIl2y42ffvloLzd6oaC7rB+nvkdAHeomlDl03W3ElJdOmUtncU4yInO+qGUDbokLw18jnb6etGhbvfHpsrHyepiaHrj9c3SL7JWkb4805ndoErgm3sEzfzTIUUC7kez/OLrfvmdrwcCVx9PmN9NOiizu6ZqMoOdQnQqQgVWsNe2vd0BMRwMkwbMAY6CB7Zfuz909RJwX/PBUbpKM8Ss6F5ZsKnGb+E9LzAqVmuwMMRSIM4G7sQQQPJxv5Jd1zdfDEpfwB1Rt5GZy+R8JyjmWHa5VOT8zpgs3cL8vxLZe190fzdelvJ8q5Szj71yjGXXeUNzolD+c5idEZssptTzswGEa5aIRgwWey9ghJhQICEeMC5ePOmW3/m6X15utOscmdwauLMsARLJE7rv0dTXv5EnPK/kyBRhsciRuuPOjHsION6OWwIl+zttA/c1ikLTEKxyB/X0dK5DfX4pR+L5rXMkRiUArZsRE8YWuHfN0pLy97df9sv5eKx4qAgYdrM8W4zGGLiHNznvUQtc3A0KApTb7/1CjZ48Abgf7fSUI5hfi8nRISGMCAHsAu7LurJ67oIlEloNeR4C7BAPXnq/bY9x/OLrQfmdd7zHVDE5PHM3nPtu4D4X9T+F6FR/iJhkjqjoFUwV5ci258dz3dp539W6tQzc+ZysW1DlyRHikrPyWawhLpYI8FlMrKRpKRsA9625mEzEg7Xr9Yue1q0n+LhHjnCmk6AqIz6MYay5417niEzP63LXnaAcfnQ8To+dH+TJ9VVH8Tin494jR8alappyoP3y0jFBSC2S8Y7+gNat0IHguXj40PGgy0thk5jAwiNHyPncR4acqe4A97nmyjMm+W/kYsZEz3PTwP0Aqvx2Q+J07CMC7rFuNfo3zpHureIBgYD1ihxBTLBetxj/iQLtnRyZufuvguPWYsZ9dNFQPHhNC4zCUTkf4ephTR1YUhS3APD1uqU8XBS4lgPCesiaRUyabefI46eV1izyBEYU61art6j2XgdTCPZW/SWnDBe7ltX4EzOIgfTKhSvWLZgwFFHYS+i43+/ti1t5v7ff7+3Le3v1R7/6G63hnkVnztuHmhTOAsQBFACQ/KkuZstK43Tn6CQCWgGW7upNdPh095duoDt9AEJ7bdNRnUm9HWDi37dQeAeIWl3ctCeLyQEoTBfm/USLju4ulHzN7Io67i6rqOL8fFCF0vqK6xSV+2aqnwfY8W8oZdNR5GehW/N3Bmp0pd3p5u8MuGxvln7k2fWluwog4fvpRAPiqAzzISa3t+XoYKccf9ytxelQWF1fXy9ra2tlZWWlDAaD0uv1y6xqlVkDNkEV4mO+ZtvchYUan0XiaT5dm8LftH2W6OjEw/dV1xEdChcAFuribPioeQNeicfh+XV0o/lZqyWn2FxahblR53ns9FGHASBv92ajtg0jHnw+vkdq7LgSBNtTVOBQ7OdZQDmcgzEdfRTTmcc2JT4ZHjgXeKaeWKdqf4Jgnkt5xLc8XqEHuoIKb5DIz/L7xIzw+U7PK+/FcyDmABTzoKMbYDbtihDK68lasCK7RyJkoRYz7vy1KOM3OBL4PqdXvLx9mdUO0cCccdf3Id42p3DmDjPAlgIX10E8iAufh3jAUkibttoVIceGEU3T2In10sU2QSkftgGdPGY1Q7eBHBNjpi03VFOzw46P/y8dgcgl7gHPutkVt3r/FKzLZ4tMMwOnUecIv1eif7X448I5gp+nSEHeEX8dHjW60JKaPF+XY98PdT+K2Q9yqui1Sv+Xh2Xwxwbuhyd03FFndq7hofzgoTuKOWqjkIf4kp6N8BF2JOfl00eLPAHcOWy93KrKGR337W45oeM+GOvVkLm1O+50SthM5TSom5jd9lAuj4Kmtcqq8ujRvLx4WcrDh3PNUu9vl/JorVO++2pQ3rzq2rLrysCd4hG/Uh33tcp2cCpA2MbMnSwzi/S9UgauLFZEN3+Hw++8bGyRrO64HzLjPhiXDtfRRqTMwnG1OF2cwVKQLBuiZhCIw64iCuB7640pzXTKdj6gGt4sv3g3KN+/65er0XU5PB557jW6eKurc8WDn9Xtj7pDjm2n5oAAAwXWm1L2dnhV8iDe2qoE3Pc+ML7QLbdQ5dUVtXAcX/ghn5+GOFL4Vlt5P2MToC4YEKxFdBNfhDgd73e4X5Vvv+orJr3B3BZRw1Ft05TAHaEru2b5wc2YaC/QyJTV/4nL3s5cgIdiBICEmJzs98qnD311yjImGuVgvn+yJE6X1OjP6jTZrY6JtvJswzFhrIB4ULh58bSreGxutJ0jxyPrpLC3q+PuPKFDmsWtjIfCHfF2jrgrSDyODqHOkidVub1uKx4Hex2Pk/BstWKNhd126pjANnAxy8+SnifVUCJ6ARR5TqAzb76cl4Nd50iraike3349KGcjcsTAXUJ32MFRFArgrr0pcyTtBqPw58KpafsqpsB4eURM5qU/aCo/iAl2dnq2uhYp4wWokjidiT0h9pbFrKA1O+r6NwojxIPOqDv8lUYGMkcQWSMmx2fjOkcoFHk0ZuF5/9vWLZ414rG3a+BOPPANZ80iJqjn57oVT365QUCMmADcYx+8u27dzRG+6flz5wjFQ61bO6W83uwpJk+eNOt1i/Esnn1pc6xVhRyheJI5wv/XuhXsO8512bg40jri5+X5lmNCx/0TGiOf2pEj16Vqsm65iJbrFiCyjskSE7vO+1jrYVe8fEMhwu9FTADu5AhFITru7CMA92TnZI7Q5fazFdaJIYymHIkE4Q+J0+06TzaeOyYAd61b271Sda51Lc2OheP43Ii5ERMKPHWOBMtF31Inu+8l7gNYcRIT9DyIx+iyUb77eqCYTMqtYgJwdyfdTiAAYTrumSNiQxGThsG9WX3hSjOtys62mWGtzlwFYEa9MkdgBenZQhyUHCkuzlGE4B5kt325i5/Psq4p7pmYA68DuH8wcP8G4P6ur477z+7t6/6Z6LHc7+33e7vXs39He3v1x39hO7j0+BZ1N6jhUmiXwngoW2sm18rPZIuo1C26dvZhBtTQceTAnZRozf7GjDWdRLqRgK9PZ2OBktoWCtss2cG16/ni2hJLYD58xjldxKYj664QU8NCC+AiC6o+HcTslE7CCmwBLPn4CZpkMYd4V9owxWGCa2eDAJADFvh+z9R7XpwuJwse1yk1dP3p2d/8dz4moGNye1N2dz7olT7u7Xa7bG5uFrrtk8mkHB0dlYuLi/Lg8bPy8MkzgXjZcTHDLN0BF1f0uYKuzjXLIiuE4Kz4XumzZEzOwzpPVnJh6ydQDbuiAXB3MeXT+bWsurifGRMDJXd/DUr9M1lcMahfiJVxvyxWFoJ5KMhXlT3vey3Fne4rcep1rCcgICQ8xHy5ASXXh+6AFOgDuEkxPQr2BngtPYc5U88952fo/C7Hg//PtevfUXIPu0IVp9i4wmIQVXeeLHmrLxUsKBilJZno/WGDl04E8vVeAs0WSnSMCBpz89wnOul0qXmP7Mzbos6WLJ7fnupeUUzhurGy+3h+rWcgxwwyJsxCZzEtiyBZZEn/c94s2RH8mXkMoCYeAHeJSeLLirNEx0U5f3668o4HBSPniJkbwbFRfkjkL0A1zz8Mi5yppwDDz2U8lnMlWQK8V47ayL5NnvDM+3vmn8+QWhV5fb1fHpX+//6pTF6cluPjUTk6GRZkIafV3OJ0D/D9NljPHk8CvLTB5h+gAgO8P370gUuq8i8bep2ddsr+TlcU13bvurS60fFpUBwp5fK06OCkZWNZLCykbv2+cafmc3V8nm/4cP4RBXPsqNY75bt3g/L2VbccXo3K0dWwXNNCmtqD3h137m8V1kleb3N2lHiS+7Ija1jlfm93rlcC9/m0VT6ixv7DQHPIXejMnYnF+tDyWLKDy9l/HSCDzhz6cprlZN0EfL98W8rW21I+faQzY+DOdXz3Tb+MmHE/HpUL5l45ZFfzAt2d6150fOolPM/IKhaLXTGrJCAmyvcOXWQASaM8fMjMOzZqvTKZTkq7xwH4JnzH52UMuMKy63xpBjxBe3bHl+JBjiCOREwoxBCPo4OqfEcH7h3AvZTDq6GKKVYSt7r0g7W54kJhdSrWhp9ZYpJCk6zVGZODPbsIcNjd2JopLkd7fcUExfUuMVkZaxwBFX7GcrgO7OCg8Osm6gDv56xukrG8hF7AU6yn3pay8sDxoFu28bRbvvtmUDY3WuX4ZFSOjocqhPIeleaQ/QJkfp4j2enlUSYexF16BrueRyYegPfbm7Zi8vGgU9ooZvcM3FMBn/zgJeD+oxxJ4L7IEYDFxsZcXdGPu45Jp9EyKHk3KKejsXLkisoObACAO8Jbax5jALQTE2JBTMh/ae2wj0SOXI+jmLLD+AWghI5kQ8rfH38YlNK8LV3RmW/qHJGPO8/WlUdtUvAycyQVxy0gxx5SyssvnCfu8Bu4cw0ARQqArFmnZyNSXTnCjLuAe83mWOSIzxHuvmeOsG7lWISA+0vnyd5Ot+zvdlVkyJhYEt0jKBmTfJ7qypcAWK6SCHv6qWAmfOMF+j6Ox8FOKW+2euX7dwbuuW5NKcDOLKr5YNU5QjFR22AUhVUkkmixi47W5mlIK2R3hw6y40GejM67isnJQUfxYO2q2n5+OQfwveSIgHvGJBw8dGYIYpJGpWalPEDP4K07+u4mY0/ZVky++bqnNev4ZCjgTjz4lVkA5tla5grkVIF0MzTq5n1EdnAxqvL8OQVHRjRbigd5UrVuFBN83CVqCL0eJfZTay/cEZ2MWaU0V9NuMjfzwaJu83J55nhcD5v1ujWpJsoR2VjGumXgPi+rYjwRE69b7CWsg3Ki0SHM8ZjPGooHxcx2l71kVh49Ld5HcPW4mSsevKTA30CE0Tlyef5ZjuS6FSNNmSPEhEIKOUJRh3WLDv87CqfvBqaGh7gAACAASURBVHp+7vf2+72d5+t+b//x3l79+j//tzvAXTZTIYbFYR/RqVQMJQelYj7FY93nUoCcZlPDxg0qLp05DundttXIOaRz6KcryyEe8AnAp4vHYV1dvG5TnUbmmWX7FJTfVFFXtzlAe4JXdRBvUPcOO7JZ8Vx+dNKzc5iz2rxPdhcATFJfx3ZL4DdF26xQz3XxSnAFeLAlmqnOfEauCfBjVfVQ0q67zra1kpL45LZ8+PBeL0Dvw4cP9Xr69Gl58uRJub6+FnA/Oz8v/cFa6a+slk6nE8DdrAXeOz2yAcDeNKyAn5Zv2U2W4v+gI6AoS7RQUUdUj8+Z6t58PwwDdAuSel+DW4H6cA1oNuqY1J3/ZABwfVFQ4NAp4B6q8vncEA8KKpqNVxceQGZAm10K7lUWP/i5nMtOhXZtxvxMc+H/znaa/ugCvtfQ/4OBEN7wdNZ5lyzECAjK3zdmnunwUYihQiUKuRXmubcJ/BKIJ3BXsSFiwhgCObIMQFPpX1XsOAtRsNL8NoI06CcMb2IkxcA9Y5LPJX+X2gu8n4QJ2w3lCL9Ls+HxDCYTI+8pm7HZEDyroTGhkQJ3aKWV0DVwV1EimBsaQVjyjed6oahL1T2uV2vDxBoOZh34+dc8P0WXWt+Bzxed+zs54lxRPKISk7nt59exJx7cV+KR15VsoJU/Oi4rf3JU5pun5fh0qJfEnokfwH19rjlk0Q3jK7v69Z9LwlUA0N29uYD75majvNxslPMauDcF2gGKBeGuhj83h6bLU4sN6hCWLZQaJBq4518/emhAwmdTNxFxrPWuDlxvXnfL0eWwHF2NBNxFbS3QTeflwWoprXaoU2SxVJ0rP4PcKymONxrqQgGu9vfcJQMklmlLvs74CCdwb3QmoepugMiBCx/eGpSk7z2d/LDssvJ7kRfwzwL3r/tlOL4uJ6cjjfpI7JkZd8SRHsxr4H4nJmlDFZ0YRhkE3AG8e/xspXg8eABwh5bdLZPpVDFpdq1cr819hIdwJZE63fSfjEmWnEwJB5BwCEbsinigdQBI/PbrvjruAHdiYg941ieDRA6VdL8Aitx7PZ8Ad4FEd6AAirz2911IoR7z4uVMcTnaJR79cnXWLJ3VkeIC1ZZiCtpY6eOOe4FisoTc0h5K3YUAJXTciUkN3D+U8vxJVwdgAXflyEjAXQQROu6RI7A56nhEranuvNeK05Vmo4kJugbE4+WmgfvBTq983O8oP1TcArirKLTIEYGrsLNahkB3HJ/nFGkcDyzIDvYMSlqNtkHJ14NyOh6VQ7y2r2/qmKwFSIQqP5tLgs7APdZ4C4B6/ryi+I49G13RXQN3cmTQb5T937i4BXCX0F7/54B7AMV4xvi9aWtXA/fWIkcA0MvAnWtpNKeKyen5uM6R2rEggPtPrVuSDk6l/EmleODjzbpIPFi7yA/yhPelkNLqIoBnkTuAOzkCUPy35AjY8emzeXmxwfhkMIV2S3nzknj0y+MnTYFEckTAfY5I8SJHJJwKCyFEaWm+iK2n5k/mSFWOoih0fj4XNZ88GQLcf+iXY4A7IBFxup8A7tjB3V23Ym+naJ6iiwHcyZHPgfu3APcve/U+onNnrFvsIRI+XNZPCPZWMrjE6goBRAH3WLcQcyNP2vi473SVJ1Xz2sUtxEEjJqxX7COsX4scUanOBbsobeY+Qvef/GAvuTidl/1dxgqaWrPIkUl1q2LKOXYGsW6t9BwTCmOAdobK2BtzvM0FRxg/Xs+ms0bZ49nanZd2x3sJrijkBzG5WQLusvz8DLjXDgg/t25FwZF4CLhDlQe4fyjSs/juXV+sjfu9/X5vv9/bf3pvr/7mv/2PKCa6PWUQaEqyu5kzddwAuXT9pMCdHUYsbOZFM7movPOzABIAh4XrZC5S1A2X8N3C6zo7n6k4DkCHsk0HOEXnhHuyCBxd58V7WzCMz6nDUlCwLH5lCnN2hlWAiOKBf7eV6REzA3Ck+n2CnJreDZVY6rWmENmuiqo+B7Gw/QqfdI0MoPgeVWaWQXUsEcWb3pbtD+/L9ocP5fnzZwX7N7zbtTBHZTst0E7PL8rZ2Xm54aQX1NFkBGRM+FOiaNDPAzjX9wW1+FZD8QC4p3o/gEt2Z02DMGJlgTKDC4FiFTbCTm0y08/ze7hHolMFN+nzmBg8u4BATADwydrgd6cgmejd2syhwzomHtEw9ZxiA9ZpBtru2tO9pxjAvwM4AZMJiTTOQQeyQhDwbjz4PDlCsKBMx98Fk8FUPTsIQN3m/RJo20/d72c2StTZg/mgmEzpLltUjt+TMZEF0fI4wdQz6ba6Wzgq8HzwzPA50rPdQ7PuriQt3s/5VB8N0K7fE57wd3MkfIvl8e6Y2KLOsUnqHBu2VeldpOBzcO11FzxyiethDltsmlC/53uICX+m17oOyfG5da+ia273grAsRNGaHNG/e55ehR05JTQKavQcGrhuPotm/kcL5TdZDUmxvioP/+S0PPqz41K9Oi9H58NydDHUugSYQtHZXdGgSSdNngJhAHkx9YLyyp9QvlEaFnB/gSBTVc6PO1ICPj1ullZ/JMGqCjozhQW6K+cALAtG+Wy16Mlk50oHIXV+TJVHQAyqvKi6O6U8XGPGvV9eb3VEy3bHfeqfqWfcOTQbmEO/tkK0L0BCTcQqQOrZRSk7e3gUz8vLoBxXk3YN3E2dxUfYwJ0X14GN3DXK38lV16k0+0p5ozzTO1iZl5dv8PK+S5WHpvn9V/0ypAh5MSwXI0QVfVCUONIaAGlxj4iFR3sWUC5jAu0SQEJMBitV2VTBoylVeV7YwRGTZi/p+AvgLnXmz+KRB+CUcwNgcA+hZEM7ndw6Jsy4f/MV87v90u3PBUiIS4YWqjwUYHVFRYX3/pAxqePBXhV2WvhFU4Cg2EVMXi4B98szqPIj0U4pCkGz4PugMl+cGxC487kkMZ2bQsSKf3+64XisrAdVfhsf92757itT5TNHbAnpcQs6cMSELqjWUz9id3OExyyEq9BzICZ03vEo3wS4j9vl4ENPqvKZI3TcTZ91jgAUBdx/lCNexTNHWD+gvW8yU70JaDClvVG1FA9GGE6hyl+aKp+iV6bKl9Lv+R6psw54z27oPIr6EQ/MDuiKkicU03i/lX6zBu7zxm2MYdyEonspV8O54iEfd+kNxMHkp3JkTidzXrYiR5g1T6q8hNC+MnAnR04u0U9wBxRwSDzWVpZyJGKiWeRkIKdw3GyRI8ROMXnBfLVzRMCdOeTBKOj4tlmUjzsCjnVz/e66lWuXZAjmlajyiIh123OtWbBHmHEnT548bpYj1q3LkccsGRMQVd6vJntmxXjXYt3y6GOcDwDyDYtckiNn54t1a3S2AO71qFJ76sIpejJnyz7uHuUJ+4fFzRKtyjmEuCUd3udLVHl13KVp0Vc8yBOAOydV0stFOmtb5NfPrluzImG2XLeePaukmN5uthQP8qR0brxudW7rmLBekSNyXvht65Z6AC4esm6RIxKn20GYs6H8+ObLvqnyl6NyNrquc0Qd9zUXUHPd0tkidV90tmNvczxuZ4scYfSMdQvmRQL36+ugyg/GdY6Mr+f2cT+PHFlet0QVWewjyqE57i1et+oZd4D72772EdwV7vf2+72dhziL8vd7OyMs3turv/u7v59z+OPAoMP7xHPc/Cm155gH5wCPoFsegjiQo/QNOJCIXX8ZuCM6B6j0DK2qxAEI6aIBZvHxpnt4guXVyDM/ABIATh7uyXcAUHaVE3CmXVmCPrOSjXLdSTVYlEhYH8XmG4l8MVObvw/xrmcPLDCXVCHmjAEMvI8o9z1Arjuy/Hopq/dbAoq8B98n66wQPVO3dqmll53Iaj4RaN/58KF8//135a//+q/LH/7hH5bj42N12umu03lnzv0f//Efyz/84z+Wk9PzWhyOwzxe3EkLtwJ7+n3bh4btV3FDXK7RUKygQydw52eICf+WRQ4+f8bbSv0dnddR1D8d3YhuT0ygZxuQQaPyCIFt5bDgW9jLJRNC1ng5dJJnNjpv/D7Z/TUkTohAGZ+L38XfIWaGwBz3MBkG1guY6L2JCeDdtHjYDiHW10mhRFutqXg0vrUFW8z/6piIF3MwLbKwQ7iO9VluZOfGNbCJqfvfZnTDMedepDBc2tFljqQAXyq5Z46ocxwq9qLK9yxWlzGxPR6MgByHMKVfIL2qyqOBBei4JmICCFdxa9C2bR3AW8UWd14zP7KIIhvGKIykcnTCJK6bIkoKG5LrxIT34fr5OWL17EFXn4HfSZxguTB/zp9YyPEi1MSD90tHiLRz5FnLHOF5aVUUb0I1KET36Opzv+Xd3rAgJTE5urwONofZKy4eNsvzPz8rz399WlpvLtQV5WUFbgos0GfnZX3VYxYJSujCQeOkYCCBtMVZTPRfQCIbBIctuhnnh92y/75fTo+aVmJfGZUKcMXPaw650iHF/rcLkukCJMZMOpTeeVWePJ5L0A0ALzuq7VLWV9rlmy+sKs8hntlEcl2NCoD7ulWmux26iGhYNEQBReNJT0wMC06qeeF1cjkXINndL2Vrs5RXm2htLYC7DvL9UaHjnoJqdOk5cHGoV3c9bhig1AWOufQDfKZ01+blKwuUacZ9pyqTa+zg+uX7LwblaoKg4rCcj1HlZi6+UVb687K2OiuD3gIkmM7snEzBuvxXqcqnZdOKY7K+1lCXev+Hnmbc8ahuIuoWX9rcLxa2SjnXm/9ugdKwahNwh8o61wsxJuLBoZt4vHvbE3A/vhwrLvlFtytBifQ/iIk6rqm7FQXkaqZ48No9MEjkPTIm2XEHuAvw9g3cEbki/BkTQLNjEqBUMQnQQ98snoOnzx0TzbirKFSVjUddxWQTOzh1RSkKWSWKz7y2MivrKwD3GOqI0SELipm9kjOkXD+OBcTEwJ2uXym3o7Zy5OMOPu62h6raLrbxaNKBBCgSz7j79b30mKv/lsIWObK+yvy8YwJIJCZWle8pLmejsUDJkBn3+KqBez80WYhJ0HLphKuEwH4V8bi8npftPcfkMYJlm6WsdptipNBNnFW3igd2cCnMB/gmRwDDKnLXBW9XnsgP1uDMEebBASTERB337aqcHFfKD2JStaaKyYn0E9hTg82xOiurg7vFrcyTJWvs+v5mjhi4+6Uced9XkaEpy67F86uOO8AdVkrsz3VfZCkeBlaOy4sXjge2YLlubW10FY/Hj3A+oZgy1t7Al1TlA7hjhWadHK9b+bymleqEPGnMy6fjopicnUeOvCimykfH3euWny3NNheDRPIEVfnFuuVCGpemxsHSuqUZ91eVRONSnG7QaZfvv+iXb972y+Gl9xE5FsS6xR7CXsJceX7V65a1++rxPf4dZXj5ke8b6Aq4N1pas4hL6V4rHo3u4vkVcL9Iy8S7+wi/U0UEFYC9zvS7i3WLYho5gq0k8eA1mQPcx5pxz68E7qzd9T5CcSu06Vjhl3PkejovO/uOCUULcuT548rA/X2/jMfzcF4wU4g8kR3chV+ZB9nwImhS8Ij9KuMld4pXpu2nON03b9hHDNzv93bvIfd7+/3e/vneXv3xX1icTtTaiQ/nCW5lKQaFOai1Bk3uwrM6pkCXi2kL2rLmZeLUrK5o0I+zaydgLVEvC6UhDMZhXh7VYQfF4cIHAB9UNM8ZFFoL0aXQmLt02c3Nbr1tq9ydRL0eITxmeSVs1jItGxCQgmqpUptic6qsSrHeYIr39uy3wSPFB77HM93T6PovihTcwxTKq2YTzbfvbX8oWL/96le/Kr//+79frq6u9GIxRaCu1WqXf/infy7/+P/9Szk5u6xnkjMecabWfYfqnKApO6UpwqdubDAUEsxpX41dOgXV1NkOQMZ9ICa8Vwqlaf59pS0qvefRPH8MsFtmXeQ9WAiNhf4BlPOwI+P+UkggJnxOiROeWzG92/Z8O1R+4iIacFbmQz24bgKqQGFle83zZzwiJlxv2otlkdedP2/kBuS2McxnRtcbfvfyHL+ZCKgDtN0R9+Ns8bfUGXAnx/Rtd40RViMm/nywCZwjvDJHuK4cRcmN1d1kiwryO/l3cjI7/rbWQ82+OEdW2sqptPzj0LgQDHRBhZ/heU9WhXIkvORTL4FrMhPASv4Ad9vA+XoyR6DA57iAbXFyRtEdOo+PmG0h//alHIGpkM8H16WZw4iHVYgDkKMPoc9njYO06EsrOe5VFj8eYwf3qxN33C+G5ZiOe4i3Qf1dH3j2NdWr0+ecDoOBe8C6EMkCgNLhY5aKrjgd3vOjbtkDuB+3SnNAx93AXeJIAlcG7hKnW2pgmSaTokXuuPP15LH9cAHugBIO8+urbYESAffhqJwOR9Jp4FcQL0AJwL3T8Tqs8R3GJtK+Kdg60lgo83J6XnTgAri/etEsWy+apZrS8emWgw9WZ3bHx8CdAxOCQhyY6XInHdO55sXC7g+Lif2VwbxsSpyslMMQlZreMIfcL99/PSjDm0XHPcHZSr+UtQFd0WAm4L2eHd44/JpP4n+HLm46s7tEdHwerDcESIjJLR33wVDAPQXwAO7EBFu4u/HQLvKjmDCiZV91A3e81vf3bQf39due7eCGY8Ulu7scYjMmjgcg2PFQ8zXAEPfLoxvLwL1SPF5tNMvRPmyOTrk4rxQPK2YD3GG8OSYAE0nJZOFzeXRHz3oWU0p5+hyV6Uo+zQhv0anegCr/NVT5truJF0MVggWUG84PXuq4h2BczRyIHLH0iMd91HHfLeX4kK64Y3I77twB7uSJhQ99KwAkdKrVcb+TI0uCYp4x0dsA+Mi/VwB3uuI7/L2BOxRaqcoPDdwzJijpE5N+3zmyzIDQIxwxIRbkCaJt5Ig67g8aignFxv33xKRb5o0b5UkCd2ICcCdHUvlbt0Q5aLaafOiXgHCnZQcJYoJoIkDx9AgBMdOZG63suI9dHKOT2nWOrKL8rTdA+2PxbH2+bvFzypE9N5rFsNksdY4gzcCaxUv1Ks4ytwbugKtI6brx/pPr1tzgE+BO0QrgTlHo5UY37OAaigd5MhPlyR131iziwgx1rlt6tvIhCCs/4kFcPh05Jmfn5EijbG00y+iiozXr6GNT+aGCY3sawN35QZ7chpac18yl8balHOFtHz5wjjx7YQFP8mTQ7SgmdKozR+xy4v1B+gkrMJ4C4ca6FSZDVppfWre457luPQ+LRjQaWLN4IU5HPBoSPnRCLAP3H69bCyE3foDHgudE69bW3Paf2/yOsIN72xNVnnhcjJc67j3HBEcQ1qwcOft83ZJOzNzuS5kj3Y7j8exxU/EgR9Qckqo865b3EfYPGF96tuo1yywBMR6T5bZUTMFmjpjw78SDPIH9QI6o436/t1s/6X5vv9/bP9vbq3d/8GsVpbMzp/VEs9nh3S3wYsow/+Zuof2c6bJD15bneXSdk4KrDuAcWzh3SgchREZS09VMsbCku/NzdPYAJW6eGyT6lcCkiJaMfRgvz/YaZGTXDuYAvzOF1wAmdFMRX4PezJwx4Ecsg+hIJrCjiwnoUNcPKjS04KDZ871Su09bs74BYAp58e90YtPvm44x9wyw35hPyt7udtnf2S5vXr8uv/zlL0WXn06nEqbT/W4h7jcr//Av2+Uf/uVDOT0f1vT0XGj5bIAXusBsioA97qPHEyY1tZ17T4wQpkvVfjY1zfLPQsCvQxd9UW/Pz55/0kHlPqVfPfHQQe5OPDx2QHebeNDxNwA1oPa9bAR9fqbPzTPD3x2ejxUTBNGISc7A21YmDq2VO+QaZ5i7y55WavzJF78LSzUYBgBt6xhYQMy0/QWFPgX6+h27ICw/qxJWHNuGDisy+dsPLBJHdxll/pzNY1O3oNrC4k56CaEwz70gJlyHfOjRGhj573g+MyZJp+cgTXEE0J8RkUCfGDD+M4si9rqHch/zgyqaeZhPXRl+bjqrc4R75BwhJi6M8MxaaK74mcFr/XqqmPA5M0fIIbEqQkyIXOQa05+efMoxlCxWaDwFMN5ulrW+D8UarwlBxcx760U4T9VJ7zgeFCuy2MM6QTxgy/DzislKu6z98UlZ/7PjUrbOyvEZ6sxDzVJzGAK4rw1g2zDTymmOzru7k/ynRMXisJ12OB8PrGLOIfuVwFwpZ0f4IffLyXFLIJGDY2kx474A7gCvu8A9UPqyfVf81WMB93l5/Agaoi271lc7AolbLzuiATPDewtVHqsgChUICq36moi3nnfN7wZQjPO3ZxSLgDugXR33jU7Z2miXaoqAWFMvWY/1TNWUyvMScHeDxiMP9HVTAzQPp9nB5vAH3Rv67BHaAO/t444QGi+A+8nZSLZwAnA8272qrA0q/Rn+bbVWmQTQJPQWgngx5w34hAbK4fnVS4OsXR2AB+V2NilNOtU9qJr+OWaXAe5Xl4s17U7XPey7oumja0/gjq0T8Tg4qBSPr74wcD8djxWXnHEHuGdMdLfSgSVi4iNrum5YuHDvwPGYTBpl67ljcvSxVfa3m+XiYl533BtNcsE/wwEYoCg7tjgGZ0zcTfRanNf37KnpsxQ55CqAHeCzXvkWcboX7XJ8PlKOSJuGJjF05gExabjjzjBwY678IE/yPSy+579EVZ54UKwhHrxurzvKkYPdXp0j6rjTFa0WwP3mJq8iiijxh+zUwveeNwVckHvkyd6eY1KVVvlaxZR+ubxxPEa3t3VM6CISE4BlnSOa313kCG9nHRZo746HOu4P2uXlc4R1I0e2W2XeuHbHvXsje0diAtgnHpey7Aq3mmDFLIB7Pnd4d0cB8OVca8qerM4aigc5AnA/PhuV04uRn1/2ua5zZLUfOYKyOO4lgRmJhXIkfN8ZR5A9246vk/sGw2b3w0AxEXDXiM+wzhHpJ6jjHoXFpWfID67HYTJH+CuYFQncAe2MGQDcicejx41YtwzcWbeYcc8cYSQjx9EsPLpg6LvRY2FaqPIAxfNzigKdsvW8XUaXzIa3yvFhVVo9ilsG7sSD55N4kCc3tz+XI+5WZ44gVkqOPMfHPXJk0LM46Lt3/dhHRmV0c1vHhHjwElVeeTBbYte4AMyLv7SPu3OEuLx47hzptLBM9LpVOlGA6KY4HaDbhZTx/8/emz65lSVXnvdhB2JhcA+uuZC5VEnWLTMto5JGVVp61CONpD9/xrrVkjIZOxn7AiAisIz9znF/AJmk1N8VIYOyMhkE8N55fu897sePj/73YoTnXHuUiLvxuLpslDdf97V2TRuoJcfl8vp64c3RMyas3Rkj6nGPV65bOo9wbrp1fBAnqBrZSx7fx88CTJrl+oaRiWFG2XSMUHHXuiXi/nGMyMBvKWGe6hsSTWDCnycmb2gn+W5Q1u9VX9zbwaRxt7ff7e31hvvxuvWfYW+vvv+j33mdVt/RIhMrOV2/pU0tR6ulQzyVPAjaar+tA7dI4vBWC2oSIlUA5zYhU+UuKpfaRIPkQhIt6zUphrhQSdbiEll7VXejl57gh7xBFJFQ8x1MvlytVO9szK60u3pLBAIyglyezTtnwCOJguwiQXem1mQjR7plFVtGdBjg8R2jH9iGda4SS37ebMY12SjvNkiJ+warMpvclg/7O+XD3k558fyZqu0//PBD7TysPXNG68FN+bed9+Xftg/KJVnsWnLuJ5RqP+QUApwyYAhY7UgeeHHvwQSvgTTNy7EfLM59vr+M+Tw+jS1D8m/NCE+zu7mSMnyWxoZF2TnxSGUCDw/VYPeIexQaJDHxSCINwee7QNL4Ob0yJrQjgAmfxXuAlZWITgDw3yG1fO/EhOQNmLA9eHQg12NlCD38/DuZ5XQ1N/nEZ8EVXo9na+iZ5DtZHlxkpkYSiu/AfebFM+0qvKcIZBU/1wy1ifTa9Wg13kdO7WNLRokRfkfXxrz6Ka0i/lxXrt2L7cSTLPGcoQ51iRMPjhG+ZyotUg2Tzw5Jn2xR5jOyxYBNkap3KlzAx3/HlTTaAXgWuJ/gQWw/XOsIE8g1McL1Z6Iije149rNlQAZ9tATITM5JP54BJUjwJWgYEz4yE3XZ00/WUModkj1hcpffUZU+nhOSILN5rYJY+81JWftzzOkg7qNydDp0VbjBobmSodnqoKHNXZVM0oDBT2wqFmZyOgTPC8SdAxcO0ElKIO67Wybu7U+IO+RKB+DzajHHPfqE9SglEPUheF4ePPTMWoi7DsBB3CGJL190NOrqLIg7WQikkT4AexRTqKXrvvDsezWWluxTgeEATF8187s5cKnivusDl6q7cmO/VZWkJu5INUNZaekyhylnHJSw44GMa8L9mr5giPsxbvzbpcwg7t8P9MI4DDwuaCaOWcSDPpg0XHHXjG33w2oGexD3GCwhPHRw/IS4P4C4b/XLbhD3lJhnX6aI+3kQ90iWZFxbSeD+CG92Pmy6cmWyvLtTlYP9SiRRxH0wL2fjcTmnlC/rb1feSKSASa6/2acv/4QFdwvDqiKpvHvcTdzBhSoipOSyJu4jPasi7pM8ANvNPfvyExPjUReS9T8eBnHHS4ARamCy+aRXvv9+UJ49a5ej05GMnvDk4Ds2Wjb94wCMJwTeDeCif6QiJj5Hy35jbnO6bbvKEyOvIO7jjjCBuGeMQNwhoyLuVHdpw4C4fw4TyznqtiqIO0oOMIG4EyM1cf/axJ04GVNmtR17WVlxcqvbNSb5SlwSE7mxT101X1TcW+X5E3t4gAcxMmvciCSKuIcqRMSdpFDM2laM5JqCTD7uVV4j7TqMGiRGxhD37VLOjht1jJCkIUZOLlwN5953u46R1YGJO/dcNmKfiRHFFWqOHasS+FfwABdIIuQ9K+7t/oK402FAPzVxEmIdp4XiDJAxEt0FKpqo4v6S++sY4fNE3L/plwcPGrFuQdztDooFTcZITr/wOSj8ExZ5NcfIdEHcqbhr3XrSCeLelOO857iPlPCoibtIYqWKe65Ty+sWa5ZbY5yJwrEfkzUqoNWXjwAAIABJREFU4eCxt1XKSr+jGPnubV8xAiYjblKMbmAPIU64dpPzWR0jOsfWBpUecQhxTx+AJO7dZqtet6og7jxb8iUhKXRp5dYI4v6lGKlHEDpBlfPPz8+MR03cv+mp1YN164oSuMZ6WOlEUq8/+A9ihHCcWiGTMbJM3ImPg91WEHcnThVnWXG/rKSCSDz0/KptZSlG/Id6ZYxwu8EDXN4yQeL7QVlbh7jf7e13e3sk5e/29o/29urP/upv3QYWZxv1rmsU1zz6mr2q+xDBf7P03RtjytlzfVz0AqW02mq1BeHhN/hvKSHW2Cf1OftL8LuWoyNR9p+pChWnMH5NhleMoQqSwN/KqiREARIEUQj1Wk0w2IjdI9wROTu5vFYF30QqTMhkardUicaVO1zSUzoMSeIesbExLo2XzeXCLCoq29k/jtPy6fu9cvZhtzx/tll+//d/v3z33Xd2jm+3Rdpvb2/LeDwu749Py4ej0zJm5E1I8NJxnDtngzxL2iF9KbO2U3ruwDGbN29AbM6JiavmC8xtEubr5v5LtRCGfz7kYgzX1Cz2SYwF04idkAqCBc8L75Oju9w/79nEIqUx9oyvpJaHGN9GpZ0+a8glygiq3dx9GZ+FgRoEvpbuzuZWQWBYF5V9lA2oI3hpNFmvrekFaZDH51kZYSxJxmS7AYkB/4Q7frQO1Pcq2jUyPvjNnCwALjlGUVXikPcnRsuj8pbvd+7Q/7sxwr2lim4TRsdITjLgHmh03gShm3Pd/I4xYfydEyB8Vo504ztLzh5z5fX7EffcK7esdHSfjq9sNulRfe6r5/pw988okYlgtC8sxvxBwGx0yYjHgRKA9kiwrN8qGuLWKoqpkhJyu5cSxO+eI+yI+5xAsfGbk7LxF8elPD8r709G5cPpUAsQf4NqF/1AK2vOylM107tlNUmV+TAADNke4+B29ioTd/WGz8vpUdfE/QTiPiodJKfNmfiCxsFxAD5zv3seRDDX42VrroXvBuTkIcT9VSn3H0YfMnOkqbh/0yuvXnbK+RAnYHrcZwVndUprOGZnj2US7TpxFLdIBD4kBFSh6EukUvJ8s1mebzaUlT/Y6ZT97U5N3HE1ToJzcVWVi8tKUkefp8LQiTaQqIJLCy5XeUZncQBmTnwpJ3gD7PD5rfLj94Py43eDcjm+Lh9wlb/yjHW+Hk70g9VKI9ZcxZwLD2dQDDWYGBaPeNpBlbAbFfdn83J/vVF2RNz7ZTKflo6SKR45xwvswOQqZcDxvsJEh/i4OpWTLUHOOcKQZaSaB3uV8ODVX5nLmRlM5lNMCJnqYP8EpNkQq9pcLw/WUQ31wm1cIO5gcjupJDkFk6MDRg12RGydgBjpnnAf+C7gwSvUx3629fzG/POwfYeMUobF8RlMkMqDx8FuVZ496QoTKu7gwZxq1gjtvU3HCJjgGq23S0zCbDFjxB7URcSdGBFxjxipiftet44RiHvwBTuYn9k/YTlGMgm1/Lxxv9bWTRKJE5HSLZ6fVnnzba+8/aZfLq+Nx/jmtsymmL6SoAMPO39nhTxJqaIwMYnnTePZ9vxCxUGckDw+2MaNvVNmVRD3jtu4pLgaVYU4QTKf66+r00sxIgOuHAeHE7dj5HpY5Px9cdJwjHyPc/1UM8OPz8d173+3F5iskFh2Bfdz61bGCLGpGMFVvnjNUsUd4r7tijtrFmsXJJHL50iRmOjZyRgJH5hPY8TkynhAGOWfsIVbOsS9Vx4+bAiP8+FYbZaMRWO/0bq1av+E/zBGouIOHqcQ95TKX7a1Zh0fNj8i7lorUPnFukWSr04xkpeqY8SSCCZhkDHGLwQ88IPwWDuenbbWLIg7eLCPMA4uc3CKkTUTd8f7x+uWR+q5qs/fQfZOjLBubT42JpjTKeG41S+NzrUwQSqf6xbrlczpSApl4UzP7GLdyjWZP5dUPuafY05HjCCVB4+3EPcGhYdxuRpfKz6Ik37PeNCy5Gcrjjxx5ufL120ljLe9XcRIR1L5hqTyxMfBdkfGwlq3kMpHjFzfeM26uKpzJV63ApO5pCPBFwKTp5pHb+LPBAkw+Y6WqyDud3v73d5+t7d/fm+v/vEf/7Fm2xxwqBZCauktTSJCpZKDPT+PVruqyPFDJY6DJr3Lq11XJ0X6J1NJbCDEEAGq2+oDD7dtqn+a7d1tiZAgB+bPMY+jUslIuLUBsmdXQfn7bAhywiRpABEJh3LMxzj8Uy08GV5L3ky1kM+mSpq98NAMSJ0+t98SSWROds7O5r9nYYnPUVW91dR7Q0ogGWm8BZE5PL/We99f7ZUHa10RqeXeU0gs9xGZ78nFsFwd75er44Py7Onj8uOPP8pVvt/v64VkfjQaleFwWP+T/6ZkAO8TVWCIUBJ2u6i7Kv5otVPur7pPGckz15GSehnWSVY+txqi3dQYMa5bCRORqDDe67ZEhunr58+o2vIccC3ggazaruITmdIJixhRBR4eL2JDOMypwATi9YBnZrWjZwhMuI7sR1NVv99WcuCD5paPVbXlXlOdT8ILYdRM8UYjethnuuf8Hv88vBgLEzAGEyYG1A7ckTiCLILHkUiFFSU8g/kDsYSgUrXP+wYGORLQ1QmPbktMrCzxiBubJs4UH8QJyQjwABcIKZjYfG2i9xf5xjGtWI7PfVWMMNu8Uaniz/XJIHHqefJXoTbh3oAJ7zEmvq6jdSB6oSHWwiRGEpK4cIzc6JkhRnh/Kux8NhingoH44HP57sQIFW89+7RoyDHed8xqDlfSeZ5I1Og791taF5De4y9xf60rTPjOkuepEOJED2sIyQHiMU0uuab8UVJN/17VmNz/s5Py8LfHpXp+XvZPRuXgBDkz2X1Xp/v35qV/z9UfVXqCSOkQFxUCVYFIBsxKOTisVGEYjumxnJeXT+fl9DiI+3EzZtYGcddITM/e1Tg4Do45bUFrU8OO7XLWThJcRK5evC6ah6s5wj9X5d5aW6Tk1atOuRiO9OJQNJnasEqjrlZmOqyRhPDIMZM7nbl1GPI1cC1J3LeQym9C3jnItsrBdl8O+Vlx1zii+LkaNsrlVaVDfRrRFZIRNGnzGfgpMuubz5y4evPkuccqnR6X8n6Pqk6z/Or7QfnVdwP1VoLH2eVNaQqTUnqrpQzuzUsXc6R0yo5RTVyIWxai0DVDgk3Fpyo7ByZmXMv9tcrEHVf5+bR0MUODuMfZRsT9tNIcd1dx7T/BCDAlUzSb2XsYh0nJi5kj/Nr3k3FEkN63b3rCBPf8C3pFhyPhgZyeSqrc2FeMRbNpqgMmapkIGbrIcSgKdg5K2dqz/JQ+ZK7laL9X9rc9xz2JO0lqJaomlfAAFyUcI06EByPSuVdgQsUuMOHZApPBqp3x3++V8vxJV5hA3MGD1y3JTtpdGsSI44REV916EWOaarK79GydnDpGPhxX5SWGZZtzmdOp4r7XLZ0Vj7UTcY/HJ2PkdhxJLMgueITlu2JEkgtjIuIemGjyws9akcpbiPubXhlC3Icj7V/TCZM4GjaiXJmLnIBHs7XAQxxOphC10lkGlOCxtYurvGME4o4bO3FCxVIV90405hdmVFfl6qqhf8pPBNTBG0z47hkjunDfT0giMYIS5MMeSb5G+dV3fWFSGlPhwX7Hc0KcdPvGo4cbe6yRKnpkX08YOeazxf3aJkb2nfBKTBwjfSkLGDVInORbkJwjRsDF3VVm7pynwCXxkH9CBNYmfcivSyGxwJoFUXwBccdV/mGjXIxYt8bl9pa9z74rrFnEiZ4tVE/hC0KMpNRfichQeBweG4+TC+PBSz3u2/1y/KFdE/eq6T2OIlKuW6zFdYwEJiKh3K+ldYtnixiBuL/f97rFOZM1i1FqBydD7SWj0UT7CLgQI6xbHZJC9OiH5luYLK2/XAe/L+J+UAmXp4/mwgRzOtYsMGF8JXHS7N7a2I59X3PcTdyFB88TpD3WrVlMMsk2BvYC8CBOIO6MGrw6b9QxMq9QWo7L1ei6TKeMEm6Ufhez1rnWUtoXtG5pnKhfuY9oGUaZgllnxEgbc7rNUh49rITHwXav4CqfxD33EVQ1uW6lEZ2uJ9etiBF+P9ct7SPPvUfnugUWYEKP+xf39nUbzd7t7Xd7+3/WvV3j4JyF96guKpnIenOOuk29/AMpWx9gMMZ8dvebQ/ByPnuSdN4j+//yn/z9nPHNZpFkKKXOkB6IO2QRQkLfLT8mj5ZP8wO5UmWu1xIBzGp09j5DHOS6nSPMJLF2hZZryX5ajcqiSomhCmSNqq0c9a3dg6Qigc5Z2FybpfxNEZqzqxtdj6uEELKsEYZ5WVScVXUfX5ezw71y+mGvrK0MyubmZnn69Gl58OCBXjc3N3KYPzs7K812RyZ1GNa5RaGy7Hl0WxNtriO2DsneuVeQnvHtxKPJSqX57FS6SS5A6pA9p9xZmXyqO0qqeO56qg4Wpm0NkfbL8a17tYO4KzkwJmHje8err/vilgq5okeyIPvQ1eedI8xi/rTwunHFGiUD//ToMpvOUXXlEJC4IoMHD/CTNPsW/wRM+vx3IaXI3LlGMKFNwlN92dgtk08VgNyVwyAxsee6uZas8Ga/uucB2wAxxwvWUvQRhnFWiyy0JpXigxfPtir8N1O3bXQ8+o2DZ51QijYNV1J8vVJ4yAxxoQSx1JwYmShOwJfEA98/yXyqVnQPeq5ep7phGRPuN5jw51kBz1GDXL8M/EKxQDVdfg1qgTCZ4DuiyuDzM07V4z6xjwHrAfcITEhe8WzwWeDlQnEYWcbIv2zTyM8QJtEGk6003OCcV7/+p8fl3p8fldnzs7pSokPCHCO3Utbu8UIVUHuJ19WwNAUSObEHVHn/waSEcXA46D7fnJezMKc7OW6W9spYbsCSFEdVVHPczypVJ2phS2DpU124GkeF98HjJeKOEc87m9MhzX71HAUQI3xGev6pXPEsMsP9Hv27HVdJ3O4S6qdUzMj0CXpTqb/w3d68bO3Ndfh98RRC1I4DV9994ZCSdowjkhNyVS5VcV94iujQ7uJucaWEoHX1CuL+9MW8cKA/OapU3YW405f449v+ouJ+WZfwVd0FkwGGgTJyC3VVWPurF34JD1XcqVztW+LJwXFjvQqTp57M6drpKh8KUw6+Ocd9uZ0lW3xqN7NI4kgqv0zct6iMVqpagQmy0qy4gwcvkkLgAS5ZcU8iYUVaJFRIloVr8/aBMbm+nQuPJO4cgi+WiHtYbiuJcHnZECaK54Wrk9onRHSjBQElAESRZ2vzxVwVd1QDWXH/4TuPg8uKexofknRwjFihoop7EOi6Wh2YeCxYKSdU9/arcnhUlRfPgriP29Hj3hUexInmuIdCGUUKmFBxd4uCN54cHakYwRgvnrePiDsV93dL5nRLFXf6kBMTPBDAhOcyK+5fihHiBCINHu9254W+Z+IEV/lMbjEOTjHSvXZcUzwYmZSMho6ROpus5aCqR2Kp4j4xqQAPYoTeZWbSX5wSI33FyHLFPd+rx8iue6WsrrPfLNYt3TeerfCLCK9A3bNt2gn2HVNO1M3L3paN0Ki4g0m6yvP3SYilUkjEXSwqlJNZcnVfif9wxnUsEXeZuqEc6SpGVHGXUmispLUq7s1FjGTFXe8YvjWZiOdLs7SACa7yYHJ85iTd86eljC8wQhuYuMe6hRu/1J9MLEBiftnw+hujMW1Y6PuHDF2z0ieWi6vi/mJeHj9dxAgVd3rcv3vTW1TcR7Ggc+bZcIyQtKjXrbq1IzCJdYs4kVSeZMpeVZ4+doxQcd97Z7+UqnstBYRc5WPd0hz3qLgv1FSfxEi0Zaji3vuYuJNIubwIc7qvP6m4z9yDP+gZE4wPVXEPqVwdJ9E6pjGKPM9T4/HzrqcJgMdjXOVJ0m33y/VNEvccNYiaw/sI+4n34tygPKGAZLbWLbCK1qOnzx0j7G0kUli33n7bLz9+1y+ra9Xd3n63t2sZutvbf7m3V3/xN/99rqqiyKsrzBAzV8hdkaVq58O0+3AhIJa5IqmnZ7clomxCE9X6GENFdZ2KPH3KGgs1cp9vSuUZ1wbRZvEVKRnfiuRBCIh998/f1MSLijEVXCqGyKqp6FGpzNETIpGdVsENk9nQkA0IHSZXXFM6dS/3b2tTYTMYYyB2q+t+uNZV1VQumxApFk31tjf17zjhQ1a4N5LWxy6o3uSpq4/8Z/XrTifl8GCnHKHRms9Kt9stq6ur5fnz5+XFixeqsu/s7JTDo6Ny/8HjsvHwURn0+9FDb+f9qzFJEr6HqzA5nk1943K7twlcjhKz10CzXF47GaJrCGd+pMsQfa75bORxdp7jbjM9j9Fr6xohiXxekm8w4vch8DkrHGk1mPCMgActCKp2aMRQQ3iAi58xj6OjwspL8mZVnp2QkUFbjHSBRCb+/BmY8D1qV3lJ5S3dZkQZ31ey/5gbm4csZOPcF567vG86cAfbpuJCNZnDB2STJAkmcLwgzOnMn/4NHKjTid7TCNw2kO/t5JAdp3O8W3oN8KzxnIGJzAKnrq7z+VTk8W8gRiDHqWbIsXxcp2bOi7ibfPOZ3CMwyZYTPve+YqSr2AAT/o6Ngpw0c3JjYQjHM8bvnY9v63GMmkvftS9BHipIOPB54P9oDfVNV8+/XOWns2iLaOjZAA8q+qmW8dnQlXaZIGKWJSdiY5gmkdzzrPCzZtDnzu8Zk3ZZ+ZPjMvjNYZluntZ9cBrjR8W9U5X7G35JfqxDaIgp4yxh/Ukk2kTckZdbCpvEXa7yP3uOe5NxcOEqL88GyNW5Z6BTITXvsJx8Mc59abTP3OSqrrhTTWQc3KBT3rzulZebHfW381IyMcx9NtaSuMd3DUK0IIvug07vDYj7z3uz8m5vZpIIcWccHJWSrYEcjSHvjY5mKOlwi1EVr+txmlORJFi03Sj9wO9KKl8Ko4VwA372cl5ODquyv9sos0mrfP+2V75/2y/DcfS4X3kN4GrWV43H6qobp9KRLInDR6p5fBCCuENK5Cq/OS8b6SrPOLjZVOP5Gv1rt6NWHqd0eTZX1StdofEzSPdxc7AIeM6QzQVxp+qEO7Ok8q97emFOR68omPgR8siue2vzsrG68BxIUpLEBPKy7L2xtT8TJiLuT4wJFfeD7cGCuNOGESZwVBA1seACmWtIf4NcZRuG8FCpn+2kKo8e4/Q/L6trJB8aSkA8fdQVHpubrbrHnT1A63JzXu5vNMqDjaq028mos1WttgMIAzxDBnHfRSpPh4qUA3PNcWfM1fvdruKDOMFV3k4dnkUPJlTjjLr3yRA+OL+1hAkkKZMpmK6BSWPWkunWm9eLHnfM6fzsUN01JpATvd9SjKiqqN72mHLSaKgl5Kc9Y3J/HWXCgrgTI/S4EyP0IYv4BXEHE1QdtUSea1GcuL0kY0R93k3iwzFyPSJGqnJ+0pQkG0wajal73M9H4UhPC4pjZONexsjH69YnnSWKR7wTsuJOMoUkhCYv/GziTozI6T8c8CeM7Ip1C4NDIf+lGAn+vkzcJZXftpoDPBgHZ28Oj4PjvZhSsEFya833IUliJoRMFp2Y1JSTRlXeH8+FxxHEnXXrCcS9K5XQyYeOE46svyLuONGH8eFFVSaMGlyuVEcb1CwVT8TI1D3uYPJkc172d7xu0VIHJig6sscdqbzfjhgBk/DmyL6epRbDxCTytJrjzj4CLvTSg4nGwb2LcXCd69KIirtV9p6CQYyQNLYBcMRIhuUnMUKCp66442mCq/xFQ3iwbmWPO+Z0XpsqSeQh7iS5MkY+t27xfcCDEYWKkd2Z1gcweXw/ifuglso3GWMZLT5jiDtJiIvYB1OFttSG8dG6Na20ZhEjnH+IEaTyb5hH/4ZxcOVub7/b2+/29i/s7dUf//b/mrOwp2w3+3epZofYU4fqJIJuPfV86BzRRnUOEkB1jgob5EKkP0aoQc4hJZACJNRU61z1rWqZPe/JIR+iIZl3zxX3q2vL5yEFvH+7ZZkv0nCIBoQccpTVOoiiKrbtRlkJp27k0R/OMeywqR6/q/ncvZYIY8rFISV8FgTAJnbdqDD6WtIMD9IhyXeQ85hWH1nluczp+L78PlXvxnxa9ne3y8Hedrkm5a9e3LYq77zocT85OSlXV8Oydv9hWdt4WHq9nr4b3zXNvyAn2dGVRFBJg8AkTdjs1N2SizhJDzCBCEISwSWTJdx/CB2YuHZgEp1tDFSKuSf8JNnP0WTg5F54u89zr1j0wQNCziaQ1XtJ6KmOt6kC2wwOR/n3Fy7FSAYfn+uWBVebuB4nLSw1BxP+3E7mkRhRi0JVhrch+UaeG733SRK5b+oRlzGf++3BONsF5J4/sBkbJBES7JnsnY+q/urzjsq8MckYscFamt15d1yMMeQ6wMJV7FIuRjeS2ttZ3c8VY/LoK1eryvhGeCUmltm7gq/2j+uJ4m01VA5ukZiEuaDnl4u4r/j9wINkAbEjTKLdhM8lDniRMAATEheZgCC5pZaFLi0vliTyTLhFZuo4jHuUbvE8P/JgYKRbqDnc3hb9bUHcuSdgomc1MEkjSO4leIALxJ0458m3o36n9P/4qPT/9LDMgrjjmJ2jhSDuEJKH9+yInbNj48hiiWAWBHS4C+K+W+nwhGM65L0m7ket0oCUcACmZ55zCT3uF3MRE4i7qmFySYuDfTBSXXFUN1Iqj0ldHoDXVto6cIm44yo/GskTwFUwRqBBSmhJyG/vfypHEJV3JNwea9goZ5dUSb5M3EWuNLILA6Yg7jLZK+VmbMYjUiWpZo66insY0naIOzPcn7+cy/F5D+J+21LVCpnj6PpaBy7M6TReqCAvr8pDiPuKP0Nzg/NCcuTc0tg5ZPtyNd7l73hkm4i75rj3y81sUhoDRnZhjmQ1jIj7eRB3zdZe4CGyFeqb/FgR9+gVpRUFTJi/nAdgEfeRzdCSW9LrCh4b6wtFQlyIMAE6SAkPRI6a3DoAE9qVPk/cNWqQiQXIVxseTZfGh9mfq1SAWjySbC1jYuL+/FUQ952GiMmTR10dgDeftuTyT4yQvFRaqImjekOYiLjnvPO4OZnIVuEsYkTEfZeKu/EgRiZU3CHuOz0/VzEOTsouEXcnt9SGkWZhIcF2gmspucX4Q4h7YIJbNpjQ6lET92u7ysucLnIw+A2ARx8DsUW41VV/yYGj9xpMUJb8tAtxn36WuE8ZBxd9yDVxH4aB2FUk6LMNQ54Wi7Yf9Y3rsJ1z3OequO/tVOXspKn4gChC3E/OhnKVl7q7zAsGjuBxfz2ULwv9hq7LSc1IEsS/i7jv+vkHExIqOccdEmlMxjbZQ5whV3ljIuIOJpFH44ukGmr5RtKDTDIFufgviPuGiTsu5pxh+IG4EyOsXdnxFEtgvW6xZtXEvdkwcd+FuEfCcYm4H3/o1AnHqj11ywvJb43jNHHnP+i71x4jgQn3MNo/7tEWsUTc93aCuL/pqz+cNYsYYdRgrlvsIQ+SuM+919f7SGIiNYT/RMQ91q2nJOmezUuHirvWrV6Zd26MiYwPjRvEHUxYv2pDvdxHdEs/jhFaKuoe9zN7QdBykzEyqybCRMQ9vi5rNniIuIeSahljS+bdiso+wl7mGOG8/Xnirr0E4i4lyFxxxXMFLlbQOP2sfSTGCGd7XCYc2UNq4k4yZacq337TV5wkcb/b2+/29ru9/Zd7e/VffvPXIZWPbFtkqVlY1fsWDtxUb5EKyzFbpC0M5Zh3Oeio+kfF0qPJbpx1j3Fels+2ard1O2l7OfdcbL/XguxDrlq1WRqLTRJ3S6Ht/q7vcm1ZMVVEviPJBH4XMkevLUkAyAgzqpEgpymXdaBeGO1gQysAmXnL8akyQiggGCkN9iEx5MwQdxEyV6lzKEke5FRtZoY9EufJbdnZ3tJrzFPI2bjRKGtra6q856s/GJSbWUMvTgRU0vhOvjdRwdYID0ixK9iq/tb90U6oQM6o5lGplcrhytVYyb0g4TlSjnFf4YCvQ09s5OnAnngYRxIB7sdmAYYE8wxklRU8tBExE/0ax39X1/muSdJ4BiCC3EP1ml9c2/hOhDJ7p2O3CfKdygyuFUycyLCcHOh4L7YIEgkQRb4Dz0IS7BD8JsQ1KeU95Lw/vi0Pg+SqcoxqIfrPIaGapIBjOrNL5WDv59YHwuhHbLpqDCZcc5JrV8D9bK/1O2q/4B5rpOKVeyhTlUHFHVz4fTDxjHgfRZ0kc3yQhOCffBZ42IHdFTj7Hthd3i0cVtAQJyTi7DvhawI3fs999G3hdnR5Xc5Hk7h/TcX+pzHilgGvFZLUKwlSov/c7RiJufv2ibnwJwglxTImjhEfGMDD7Q7FibOVrrBg8gOfkWMpV//kuKz+6aFc5Y8YB3fOAZge5nnpdIsOv7yQZOdhy/Jcqgk+XOsgTPWmmheZ0zHHfeRRO7gznx12y+7Pg3J66DnuVH2qlmdtkwBjhI8q7hxCFRRxYAnJfh5WJdmsKjl/896MhdvZnquaaKl8v7xkHNzVqJxd0SsK+3Osr9+bW6qJ83ccuPRMJCeVZ4hbmFpVw1L53VnZ2p19ViqfCYgK4h6VqStVRcNALNZB36rUUwaxi/uGqzwHLozdjqi479Dn39TsXQ5cQ4j7uYk795elbH0FPDyjOrQPkZSKZE7tZG5KP771HG/IG8Qsx8Ht/dQvuz/3ldwQJj071/NVx2MnUoaYIyVND0PCPNjnYVUTnFpVefnSmGCsJeK+V+SWnePgzi7H5fyKBm3HAc7l4IGkWYr1PASHm5WTW07igAf75TYKiN2ouH8ilT+/aPg6NGvb2RpJ5c9KARdzoUjMJiYhfcnnmBtG3+6zIO6QRDBRxR3i/oRxcI4RlGBggqs88fFgnUTtApOMEXsEuA+a+ODvHOMqv2sHcE1e4L6NOsLj/TYVd6tSqLirCl2ZIBInKCjq1En0s/tgX/MgqT9wkk5MdncdI8xxR5aNOR29u2dXozK+DpM3HXnoAAAgAElEQVSHeSmra3PhIXO6T2JEooQ4zxAjvCSVJ7m1OxPh/1QqP23eBrm6rmOEkW5XZzZATOImWGSeEdptybWDuLcg7o4RZPY4/SdxB5NGcypMTi/GNvKrIO6Y5VVlY3VhpOjEbSY8oy89kmGsdxkjrJe5bhEjEEWk/XVSKHw9bm4Dk/OlGEkFBDcqEx/RJgGQmNOBCb3V21vzhav81x4Hx5p1djmyqzxVdHwgYt2CuH+0btHqU58vrfDjfPPheF7e7cw+I5Xvl+NDV9ypVKvHXb4/xkPrr+w6PhcjZtaJyb37VkA8IbmxU5W9bSTk7fL9twO1x2SMDGnD0DOf+4iTQl9ct4j52EcuLkMFgTndk1JevSgm7rFulTZz3MelgX+CMHGiUa7yqudEevFL61aD5zxi5GUpp6det+wqj6lmv0znE8XI1Yhsmdct2n6IEVppsvVFT9XSuqXzZQmD4mlD8UEypdOe/0IqP76Zh+IppiIUm5uCCeuWH1lj4v0qZDCJRySLwOPZK3OMxIT9kBhZX6/u9va7vf1ub//C3q5xcEkgUr5T6dBhSW23Tb9xM+a4V+Xw4rp8uBir4mlZclUervUkmYVUnOrwfyO5rUZuhUM85EzV7pYzjT4Y+v0gDBzQRVSDOLcaJhmWvpuAqI8qpPvZ7wmB5DuYHDQl7aaKLHm3EgrhIB/klaonpIZKPr/nzzVJJvlARY9Egyt1lslnZVajpIKkkLyA4LrPlySDT5CqNEd/bhqw0cP+7t278vPPP0sW/+kPcvlf/epX5fVXX5Xdw7Oyd4irfDg/i9zZ9CUN2iC5IolNk8QP3MOL65AzM6cdWXlPpmDgcXJ1LZKdUvXEJEfpqfc48IDQ8l6Hl9c2dxOpMrFi7J0SGh1L3HCe530zScF12TE8xq0x1JXKC1V9ep07NrjjOk6ubtXqwP8GY543fo8XP3wueN6PWfL8nsyzolIOkYbMcvxzdddVZyUtZDpHksGnK76r7llcJ9fK98F4jWr0Y9oi1nt6ziQnb5gEp+O5kgKY/uXs3sAZXOoYUaXZxF0xcn6t75Nj8zAwBBO+C60EvnarEsDFmLgPnPxI9tbzffhdMEF6zt+nj9AyQycL5DHRJYmDcZoTBWp9iIOSRr/VvhKY2U11/TzbjhG3H/A5tGTYs6Al2TZ4QPxF1kPCTuWbVgqHiJ8BYoRnx7yiUvVf/gq3k7LOyLw+RnqpnSRZYzzyOnmIwIMXbwsmj9d67u0Ok8ZMAK3/yXG596dHpTw/L0fnw3J0MdLhad50T56qomvLc5z9fKsOGG7QHOgmjVmZVPNyAHHfMXHnsPXqZSlnH3pl96d+OT5qeWat5rjjamZvCAgJRJFKhX6CuEu2mYUZ/nOTikRVHj004Xm4YQkw5H1N5nT98vJlp5xdjMrZ+VgGYq4Ql7K6wcvXlAZ0Ml2KcVs6BLO5l4YSpTKn25mXbYi7evU/NqdTRVQGYsSYv/fwzC/1IVMZySELhtbO2dFbQO8is4Cf0Rsu4s4In6rMbkzceTHHnUPwxZiRR2BCYtd4INlcUB/HJv2PItaQRLwPKqZGmCBo1v1aKa9JeNxrlJ2fB8IE81P1IfeuhTkVH89xt0FU1g5rWXMW+OOP5vhntBZjzeSivD03cacC921I5c/H5fxiXCspSAqt3p8LlzSk0i4WJoFgYfh50ugXbZQdPAd2ZgXS9Kk53cVFw1XqlSDuxZ4Jw1NjIg8sMFlygbYbv+9Xmlk9empMkMqDBzLzpw+75cc3g7L51MSdGLmZMcd9Xhpt5MzGBOK+wCTGfiL3j0M2eBAnEHfwwFX+9UvHyYRxcD/1ZeyW4/kg7mBCPCKd9Ti4BSZyxw+Sl5+rWebsv+t2rGe0GUkCiGJV2VUeXC4hiZw92COCJK/QF74xL0iI02wyDSh5XxF3tdeCScPmdDtzJbfuR4/7sjkdc7DBpOpZhcbP+NJ4yEBMY7wW01tS+p9ybTDBNwBCYuLOrPWqnB01yg9v+ooRiPvRxbCcXo4VH8QJxB1M1mnDWI4SYkRyDscidV8woVlAo8d2vc4lJjs/OUYYM4ZyAFxkltn0mEW1L1yEQkjl0qUYXzwI9Vrw7KnxQABJjLB2PX+OOV2Mg7sYl3MSp2HUB3EHj9X7YQ6KAZ2q4SaKaSbJPgEe/N/hofE4OXWMLJvTHX1oWzWQxB05+WwRIxKmfRojkbHJyRWcG6i4EyMQd42D20Zt1i7fvxmU777ul+OLofaS4a2fX3AmPnjRIvOLGNF674q+YqSal/OrufAAF+4bmEDcwWP3p0GpIO4kIbrMijcmrFee4/5xjGSML8cI10nFHTx4neI7sT1Xr3/GyAzifj4qV8ObOkaY6rGyMS8DjA/DyFR528AkY8Q7JIWmSngQJ5LKf2JON7qZe90aWD1KnNyMAxOSQrHnLTJzMdVFC+TCqJIYEXFvxrrFOLivHSPra9Xd3n63t9/t7V/Y26v/8pu/8vFbB25XwrWcRiUMog2phTgl4UHmy8FcplxpTtaxKztkCqKQs6N5bxuXzNX3C0HJSiyydhFt+n2nyI2zyu9MrA/blh2nFJd/5T14r5Rqu082xqTF6C9+L82s0vSM30snbI2Du7oReckxbynthhDX/exZsYSgRlXa0nq/cg9PxRkkQ/Jj+oIhNdN5GeG0vLsluXxK5Ze3Zxzm//AP/7D88MOP5V+3dsu/be2Wy+GoxgSCyL2AtHFfl+fWg4PbE+jN93eyYsBmaNnSADZZBZfKAZkyCY/AJO8Vf2YzvIkyocZk4eif2wv3QOaAE6q/rr7yuzjSQ+RUSW25z1vuyNHLzXfjWnI0mZzco5Iv13Nk9mSW6ROPsX7ZqgEm/H4qLZaVG1mNTpkxWKWvE4QRIk/CwTPRqYBBNici50jUIaIeQWhk1DYRf+5RcjnSMCRgIu+NBR7gouQGTrtOVNgnwkZs2ecP2V6WyPPMZdxw723aaDLPexEjXC/eAkhdhYVchx2jKUHXGK2pe8ezRQVsOeSoTWC2iBEpJnQ9flb4TjKxC4VAtmFw/er5H0907zJ2+TuOEZvnKXFCmwt9+REjYGN1QMyOjQc++ypRA4AJcZ4TEmSuiPN1o1I7B7jogBHrSmLy4M9Oy6O/OC2NF+fKyh+eDeuKOy64VNJ4JZaqW6mX000tFtvMJa9HpqqK+47JH6QdUsIc952f++VExD0q7s2ZNhLUFibuld3E4/CSEsFl4u6zcaVxcC9fzGOOuyWOdcX9RaecXrrifoOxp1s5PyLuOc4uK8ziu6Hc9dG+KudnJu47uxyAMRHjl3Ce7ZX9rV70vFLxcfsLP1R7qJS4JXKJkLD2sh/Ewd64MdoNeaPnbYu471ae4/5mIKJIxR1Mzpcq7sjdweNT4g4eDXDRN3G1HUyG1xyAfQhGMskBGMkqeKCCuJlOlExBKp9STQ6+9CGbuAci7mHwQpC4RzUIsk2VEokxI/04bB/sF1V2qV51kcqrmjg2aWKO+xJxBw/Iu95XGb1Yb2L98CHY/a4QHog7eDx/XpWjffp3ewXirj5kSEn8PVTgWU38qOIeceV2BuPi9W3uivvLIO5UE3dK2XzUEx6Y02WMLFfc5Z8QFfe8Xw3iQ3gsMCE+wMTEfV6OjiJGXpq477zrl4OdJO6oUpjjbp2LVSlVEHcjIIn8UnJLsRgxAnF/gTT7xbzsobjQHHdGXfXL26975WJ0rWriaDypMVkm7nWMBCnx+zpOEg+ItJJb2+5hJk5W+s1ysIXTf7dA3Fv06qPmiCeTijsqCP65XE009iZwxEr6gLTaESMvl4g74+AiRqgcgwlz3LPizphFYmSZuHvdSkz80SLurFtziLtjhH1X69ZLnPgdI8i209SNZxMFxIK4LyaDKHH2hRjhjzafet3qdmJEH3PcN7uqUt+/36wr7hB3YoTcbBJ3TdkJc8NUCn1u3SIZBCZUkHPdGl1iTtcrxx9aC4+RlgOOuLA5qCdCfHbdkt+In0P2IhF3SeVJpDiZstLrWCn0TV97CJgsV9zBgyQwaoPFmuIkqePENfKMkXMq7rtOqDzbDOLebkmVQtKxJu5U3ENibuJuj45cpf69GEFZwhx3MGG9zznuxIcq7mUiBcQlFfdYt5aJu/xVc92KirvWkVwXSYxMIkZ2mNLiGHn8qBIe7CW0CNo/AeLuhQuPlFQKfSlGHCDpW4cvhzHhPAMe4PL2G+8jIu53e3v4hdzt7Xd7+yJG2Nur/+O3/80+N0EwrNjLMV8pBXZlDJIg6SpGVKqAW7qbB1VISBJGDvcQLn4fuTZEMMfGQShT2q73Yd43GVhJ85OsM+7FbvBZzUszOLvOt/xnt+4T1t+FiIaEGMLoUXOzWuIMcU2CCkGkMkqVEEm9HOSD0HGKykovf58ea4hmSoQl346xWHJev7bxWVY61TPdd8+0SNdwXE4+7GqW+y2pyU9+fv3rX5ff/e535b/+1z8o/9///F/l//2f/1xOzy50b9mknMAwBkmk1Tfe8Ox4O4Zbtp5JkvyIhTGcXerBBDkycm2+b5qAaW46/fgF8g0mcU8lJIhNijaBj/DwswABAw+Iul3qneQAA56DxIT7kSPoMvmQUwW4DvDgBU5UaPlO6VJPBRhjMq4n+97VzqHqs8cEcj9yjB1KBCUyYpIARBBZuP4ufftp8NeyHwAvCKx/PMoP5QjPRPZ8JxHVsxoVXI2FiuSGq9JLzvqhEtEoxajC8hlUtPk8Eh7cH0wDwYQ4QXqeo/CSQGscY11Jj88O1Qr3TfFxY7NEnmdCEjy4h5qKID+GnNdcybQxZfZKoEytmsiYtbqiob548EDCznuhluDawQQs6UNHoeKxbu69z3uQLQ78M8cKKjGgqqRnxRMjfG6tlmDNaLl1IjFJYqQRfHgDjG7Lk9+el2d/dV5ary7K4emwHJ5c1T3uEHcICY7Ry8S9QQ/fjNFgUSGlSkK1ZEbFfV52k7i/ior7cbfsvBuU42OIOzPDMRBzKRyix0biinseXVyhTmO5+Jc4qFSSyL94OS/3HwQp2S0aWage92cd9e6eDkcm7pNK1cOsuHNNOdMpr8mH8RhBFrRUB7ltroXDXaM8f95Qj/D+FkSxK0KCy3RzibhzDSQgZE6XPe5LSVOJN1G6RKIAqfwz+mmDuNP3PJ+0yo9vV8qv3g40hujo9KqcXS163Fdxx4e4DxYLH4RdePDPwIRYZS0fjU1IOARTcX/1qsgIC5LIuCtJ5XtU3GMtjR53b+5Oy9Qy7DDhWjZBQxGivuAXvg5aHyCK79+nOV1f5nQn0eMOHtXEEwuy4p4V37pnNOXFcRj25+MBYEwmt5B2Y3K03xFJ1Bx3OX+PJZvlB+IOJufnixnUlrAvhNPR6e6vUJXy6LEx4T6TSOHePXvcK796s1KePe2Uw9Mrxchyj3vGCBXSoD7GY+Z9nsSGEmbRpnN8YkyojoLH61e4lAdxx5yudv5ecpVXHzIV9yVMPo0RMTFXgEnSPH8xFy74DYiUMsf9db+8/apXzq+vFSMj1GiBSRJ3KpG1x8SCA4W7eE2JVAFXjGyXsrEBHowcXMTIrHkjd/ymKu7+wS2cGBFxjwyWduRoN2F8WArcwaTZiRh5bgk0mJxB3CNGqsZUeGBOlz3uEHcw4Xmvv37ESAMFBOOvqM5HQhQTQye3PJoQTETcmeO+Zal8JhxdVrfyQf4JF+6j/2WMeO/zNbqt6Cmj/166TYRneU+jBm3g+OB+M9atcZlS2JiQvF4Qd2IsPd2CF9Zr1iJHWJVDzEG35+XsjGq+Y4RxcPtbHRF3r1vj0kDxFG1qmTite9wlKlsUez5dt5CKY4b25Al4hH9Gv1N+fLNSvv9m4Bg5vdKEluxxVwKYVqUl4k6MCA+N0fNe4nZPVFiLdQviDiYdiHusW6UVFfccNVihEKqi4v7LdSvPInEkkRGlxsHRqvTCvfFcy/DK5nRvv+qXSZkIk8vxdR0jy8S93kc+jZHIaHNdSmRuW4aPZwx4PH7U0Jp1sNUVcfeklcVZVoontcZ80uMemXclgUO7n+sWa9azGAeX6xZYgAnE/W5vz7OFifvd3n63t+feXv3ub/678pK5QTsVGFt5WCRLvq5KH2Ta1Vr9flTU1H8rd/mmDvc2lvNBRHOaL5cO/z2PhpLzdttu1ZAPm0aFFF5EDAk0pNk903JMx5CsgVEa/cDNegZ19m8DK7JfSJqk12NXoqneUuHLCi7XAhlBJs1hJudHQ4BsrDcXSYSY1D3CUUXmXrga3NL90Biyy5uCczlXzH+j2p6juGTwhjvxh71ydrhbJmhSP/mBuP/lX/5l+YM/+IPyP/75X8r/+Of/VU7PLxbJlBqTOsEZTtLeem1KF4aB2Q8diQSNteu3pXLIHxnIXZm4Q2ZzzBrXZXOSRR+7ZNZLfc3Zv6253VFxB0tVT5fM05QNCtNDVU8lx7b0GqLoiivScCdT4LZIyPle/DeSKXznrP7zGeDBPzV7HAf5YlM4/r4l/E7mIMPnc6LFS+/DZ4E/0m1+x6ZoJrBZ3U9TPO6LZPuY9oWipN/2aDWeebvV507n59xJCqsiHCP2bpggySZOhNFMhDgxyYMTpNSzzK8le7c5o8f5cU06TkWcZIxkUiRJcxrGgQm/S3yACe0M3CtIfZI++umpZvP+UmuMb/Xd1Rcv5YQTCiSl+F6oYlZj5KDc4keujGeMcAf4jKyWEyP2JHDyBWULpn+S0sdDmGPjeEZyNKDXBI8HFC5xz6UG4NlRPN+UZ7+7KM//5qK0X1+UDydX5cPJ0PeYZAzE/V5RhUUHRwt2REp04AqSqMqP1q1SDg5cpebw8ZID8KtSzpjjnsR9YOLOODglOcNALCvuOYPbx96kbLEEhqQXwo45UhJ3DsAQdw5br551y/FwVE5E3CelUpKhlDWk8vctva2HMS8vz0Hcc3t3BcaHuRfPG3olcd/bYmTX2EZPHWLH8flF4h4eJToA0/MZZ3D1uMeBi+orTuOzaav8+g3EfaVcjsYiJbTocLdI1Ii402MZrsaKFwgiLy0uPgCTpIREj0fRv7sz12xv8KCflgMwpATibqm8D45cCyZgXIuJO2d4P2n+/0sOJHEhrIb0WEIUWXu4Zx/eV+Ut7sxfmbgnJuABcecAv4YMeGNBEvOB1udEv31dcSoQHZNETAwTk0OI+1ZXJMoju1AOBHHXs5XEPeY6JylZwkTml/E1Hj0yJvSw7jEibC+I+9uV8vxJJ2LkKpJ6NqdTjMQ4uNwXmsQI15rJLfk5GJPjYyeEDo9M3ImTyU1HmByEq7xkwFTcY71Kkz0I45diRJMB40LoV6cKByaoH4gRiDsxAi7n12NhUhP3aSkrmG5teA56fUMS9+yxzV50RtKOqByblJAMgpSs9puF+ACTOeZ0xEnPhphgiW8CiRRmo2crTK1LkG9MEPfwnmi2FzEiqfxeVU6Z4/5mpfz67aBA3Fm3js5GceYpkvqDB6qD/FFSK+JEiRQkyFp/bGKo6u6uE+yvXrsXnfjgxVguVdzxTwinj5q4kxRSgeYLMaIPMS4Qd9atbi+IO2vL054wgbizZoHJLIl7Vtw3UIUtYbK8bkVyK9ctKu5gwvr1/JnXLRP3bjn6EOM4kcu3vH+wTpyH4ukXxP0L6xbEnRh58tSknRhZ7XeECX3u3keuyhXKRdQ/jOOMGKHKnT/Gg6p7JIBZtyJGIO74DrAGP6PlA+LeMXEHk48q7vGMirife/0SsY0966N1Kw8ysyLlAwkIyDt/jxgZXTUUHyLu1USYXCRxZ4TnwMkUpPL1PhIX9Ll1S88WMbLD53ndevyoqUQKmFzfzBQj7YHb2vgZa2JBEncnf7IIqPU3Rhwur1tKAD93gjDXLYg7+wiGpl/c2++5yHe3tzvheLe3x0P4n2hvr/727/5ejJNMrgybgkTz7ylhVb+7pLuVKn8ywNLhyHLdHLsF6aOSzqGfQ7x6XKNCy8HbDtYmtVmZ1+EK87kJo+Tcp8zvJBGkgrxMSq228XKRbtr8jhN7VMpxgzdxz3FxVDizipkGYtm7DplK0y4IBKTQ7vWWA9ucztfsH+a5U33siBC6L9uGPGoBaLrqy3uY8DbKfHpbjvYZB7dTblTa+vgHqfwf/dEfqc99b/+g7B8clKGcWp3IsOERqghX1PnO2a/OOyVOanNohMe9mPPcxm9tDMmKDdyCYIGLXP2DQLtP2kQ62vvryjbfIaXN3IbMMC8q0MaD76XKqyraXpDVp76C0VhHf5btCVJf9PAxcOuERqPEswLxAycW5zS748/5bvyZq/B2ieeDwNpkuKPvcDG0zD3NzHg+wcTtGFZLLKqxJVQHbROA8DTwc47KwqQfIiwn70guiUhHhTD7/LNfXXgwj5t7gIN7HSOuzstYsN1UldzX7Djhf+eYQo9hM5FemAZS2fYoOeIM7PjMjJHEwzOljYlc4G9wgTdx573oOcd1ngSTYuTqRveFGCE2eU9eqn4qQTPVM5T/LRMB2aPPMyHVB898xAjEGzzAmRiB7Ms4UeP7GrXZJNgkJhkVxF092SDw4L1lhjiZlc3fnpVnf32mivvBybAcnFx53SquiuaBy+ZRPgtR4W3KSTllgYseYap7SDUZBwchefm6lPPjXoyDa2n2rg7ASOVJckKuziq9bBr58YHL/2o5JT2vPCsP7puU3H/gAzdEcWOtU777dlBeveiW44uR+l6puENA+OoQ93V63DGnC4ljSk29EkWPajzMmNPtQhT35+XlZlVePatKNW2Vva1e2d3q+Tr6SOUxYPJ9uKICV0vl/a5O3gY1SRe2cJXv913tUcX92LPWGQcHIfnVm4HkzO8h7ld2Nebdkrgzxz1/VHEX113CJPqqWSKRMm/tWCoPHg8eNITH3rtBmcwmOjRC3G3mPy/jIXgEcc+55EkWlLwJ8i5dqCWuXAOYQEzJZL8/qMr3jCP6ZiCpPH3h4JJzxiHuMt7aWOChO7b0OQvFhU/geySF9myA92qzKi+fVeVwvys8NMd9MCrt7ENm1vbEeMj5e7k3X60e1h77uY4RffN5eQxxf2GpPDOkGaPnivugPH/aLu8jRq5vTHw0aztM9pQUih/iQ+ZVmDjG8zGPvtTj41K2tuflw2Ekt16XMrnuaD71+10/W7yq9kR4aHrGGddiqbwUBUukRGnPuCbP4caIMOSzLzAKdIw0q5ZiBHJFtR08qIpm/zKJHYi7zOm+FCNLqRsq4PgO8MLFnThhH3KMQNyZ486zde1ni3FwV8ZkYU6Xy9xSjCgD4X261VzECJ/HiDAT90H59RuGaU+1biEFDvVwUcX9HgZ9Czy4R8bEPgfKFWsOtkecsWZtYeAXFXfiJGOEJEOuW34+cf5eYKJHKdatJF+1/DvXrdm8PN10jFBxJ0bA5OWznjB5+KAZMTKse9zxTFiLGGmlVF4Gbkvrbp3c9APBiEHwOD/3ukWMjM47ipEjKu6DsWIEjxG+N48kz9XCnK7eduoUnWIkx1jOuLcoOYqJ+57XLRP3Qfnhm369j/Bs5bqV+whz3JfXLbvnLMVIjKPj+9AXjg8AbvzsJd2OXeVZtxqdmOPeuanXrSuUW/gnQNy11uYOGntX4h/tDJ3uYt06P3OMjIYNrVlgMpnfKkbOhtd1jLDugsnKmtct4kQnp3rdci08U86ashEx0msbj6cPK+FBnIi4Kylk4s77jHGVZ/29WNwrHwVi3dL8+EgUhT+H9hGIe9MxwtoFFmACcf/S3k4Spibud3v73d7+n3Bvr/7pn/5J0ZRmbO6TdnVweGPTKQ7Wg+hNp0LN4ZneW8urW8qs2nAu+rCQPV/aMI0DfR5mci40ZCTJuw7WVaXqnqXS43CUdmVesr0go7y758ybvEBIIBEQJRvBVZotzYvvfHhukzBIEFLfRaU/HXliHm5872wD0MzvkDlLXRBSKFdcZzK8g/jwfiM5209EpPkMkhbvz22yBfnnd7uNWdnf3VKf++d63NOc7ttvvy1XV1dlOByWicZChRIBZ3JmX4vEWA7taqydpJA7833J7trgDI+AqDjGtfEdMQGUiV0s0RpXBxaBBzJ0vnM6SvO73D+ehwcrjHxzQkRktNbsVm4HUMuA7wWvxJXqqc3fuiJwvB9/LqKtUWOuhOd89/oQocz63NVYtWbQjhBqj+hTr9s7qkrj6MCEe5Yu6m6BaIkQgwnqCBQZGLKxSdFT7R53qyt4v/QL8LgW9+6jSOC9MkZswOfWCI8wtIQvMZE6hN1PM9ONieT0SzHC71NhBxOe/cSEivMCD8eJWhWiTSWN71a7jEW0mkIJG/kgeNPkewmPSIRxP3h2GMvCNW0M2sKDhETGSCY/IMxZ8SbhkM9gShtlRBetGeliX8fIUpyQLAOTe4NuHSPcA6sJmuX9Gc/WWM+12hgG7ZD7270/MQEP1DEevejv/+QvTsvmX52UxsuLsn8y1EvSTzwsOpBdH4KXibuMFsMAWl5rYdKDWc/efik/b5VyBXGncgVxP+qVg5/75eyopUp1ZxWTJ1y5IVfzcnFa6SXirhnceeDie3DYtgzcpGQmwo4scON+SDV35mXjXrf88N2gvH7dK4cnQ0kDr2P8IgcTDigQRVzl01RoGsZ0OjBhjMcXCtku4+B2DuZl9/2svMIcabOUxqStjR2JOYetdt/mdOqtJTGGE/tpFeZ0NpOLxlvHsBy/NLNKJ2bmZSOd5fUhibsq7n1J5SHu4EHFPfMZEEqu5SPi7kK7ntk02bMyopRbnL+3jckqhmWvXXE/+HmgcVfT2dSV6r6r+hihjSDup05E2MDPRDETWIlHGl9wiFSP5XP3yVJhgriDx/ffDQqHdfBg3nb+8N8gADo4MlEiFivBAP7Mp+ZfgvzyBXY/zIQJyQFh8rSUD/uQxH45P2vUfcj0hfMewA8eC3M6zxKvMQk3ai1gGIJNSnnMzOjocfx/rq0AACAASURBVN8+gLhX5dmjbvnV2355/qRdx8gNa4CI5SJGWkujBjUxIlqeiRFwyefu+Mh4HHxYxMj0uiM8Puz0SmdlVDoyPpzIJZ24Jj4uebYg7tysT2Ik4yTHRK1C3J8bE4wCwaTZbAsTXicXqDmGdsyOH4guMcJzmeZ0+WwrRtxEHjFi6fr2e+JkVh7dK8JkrdusY4Q52JBERnapPaRRykjmdNWSOV0orqI52CZfYTowYXa38aBSPbo2SRRxfwtx78swYe9kWD6cjSKpWETcWbeWibveNjBJAzGeLW4l/eTgAXHnvjKyjTjZ/3mgdYt4IEbARcoXfIIg7oGJiLveaBEji3XLSU1wgegSJyREwQOi+OplX3g8eNCqY4Q9gB8SQeBBjHAflEzh1rBukXwgRkIrXRsUn8zL9vtZOb9YxMhQxL1fDj+0S6tn4j5vTfUePPYy1TzFH8X3XgaOuR7K4yCeN9atCWutk1skInYgiQd4G7TLr7/tiyzmPqKkUOSYch9ZJu46V8W6VRsfxloAcc91S8T9tYn7/k99rV2N7rUwaXbtXM/JmPWKdUvEPdfaWiMRiou5jXnZizudxbqFQoEk8GjYLN+/dYzczibCBBPH/GHdBRMSqIpnjbALTAgNJqOEYQqYMCmF+Ng+wJdqrjVr8wHEHeVAr4yv5163emPtIfxVni2tW7U53fLi6Jum543/HOsWeBAnVSsw2a/KD1/3FSOrq9UX9/ZPifvd3n63t9vk1onN/wx7e/WP//iPWhMgGpLZFjtSE88phZZTOv24OQrtdiqCt9briHjh8us+dTu8E5v0o3Lg5r0hAiL5cpq3DDcP4Um+bBjmpACVRIgJyYH88+wzNlF15S0JkgywdMq0cR0EigXIElyXWNKczX32VFdtmGe5tfujk4BCxLKyKmO1GPNj43j34HJNkp+HrNxE1Ycd971PPOoLIjyblOOD3XL0fqfcfqbiDmGn4v7jjz+WDx8+lMPDw3J5NRImIiwxqzgNxCAO6VyvHmdVO5H8t8tqz+RamNQJDWOZmKQ8PKv2WfFOMp6VW6qcInxVER5IrNWHGpUgYULFF0O6Jfwg2ZnBBcOc0y31wo2/VxJ7EgeQRZ4PKwyoDLtVgmcnCSh/h1mx6Vovo/S45+CXo8mWq9tJZNOnAFxVTW77+csZ39lLrqpEJAnSIX4xGaGhijL3g++g57cR/ezcEDZVqTR47pxc0X3rdSQz52ADJh7z5h5b99GblC4bJEopEJV6Pid79dNUj++AzJ/7pip4tKxwH2wI6ASXX36G+LsZI3p+Y5RcytS5pmyJID6IE76jXfHDpb7iHkzrhECtCJFM3YkWX5uNCZfbYTLpkZikTwF/Lyv8OsCXuYh7YlKvS8jgdX+b5f5vjsuDvzgu1Yvz8v5spJdaOnivzjwq7o75TASp4p7KTSoxMc7rI+I+9GGLObkXx92y/25Qzo4h7iYls2rqMYi3Nt3i0IVMsnax5ttnlSmq1pavzMv9+8hA6auN3tQd+icXxP2ICtxJEHfOOUHc763bIMiq+KquXPlt48AVc4TPkGruz8vuAdXdUl49K6WatMveFhWfvvuQY447f50opEJyRVVUrvJ2BLYe1QtqLd+MTRH36yTuh0eV5JTTSav8CuL+ZqD5wRASxh3qKzJycBVM5iLuWWE013HVXSSRSvLniDsV95DK7yPLftcvk9lUeDT718KD+ICoMIpoeJkzz1M4YOqe1V0tGnqe7WCNpJVqODLwgyXiTgVXmEDcIyHGf1tfn0vOnIaAervMn+i+hfFXEKK9g1K29zHAmwuPl5ulHO73hIeIe6g5cha0zOl4tmpXeePiQ0nWxOKp1ufNy2NmRou4Gw/kus9kTtd3xf1sJEwg7vYFWcQIxD0xUXU3TvviQOyNkeCqifv7IO5I5a87wuPDbre0V8ciiaWFssbtQVZzVIoXz6HPSl/s11mNixiBWCQmVNy5lmXifno+FiYi7tGphCKDGOn30gMgOmkz9pU8y6QaxN0xQkXxwUZRnLji7hiZVrduJ+mS4Pb31Tg4etxrV/m4SYlJVq8DD6rOGSPDUSU8Tk+ouDtGSnMqPI4uxrk8FJQslsp7beKt64p7wA/5Xibu77ZMFHkstG69LMLjYGsgWX+uW9qzSfyP49kiuZWu4vGcet0KW8IM3CDuYJLEnar7MnEHj+NTCg1WGIq4EyP3or0ygqdWcPwiRqi4GxPWL/AgRqi4g8nh+85C8t9cSOVtqpnEfTlGPrNuzWxOx/3ZhLjvOk4wpyNGMKcDD+JkOPaZlR/WLF4Q93rdin2EPwcjMMkk3kfE/Zn3EYg7mLB2MQaOGCEpxJEBXIbhA3E9Xqxb+vhY0z9dt1A+ZIxQcQeP4VVTycYfvh+UyWSiNUvEPWIEbxEwwSR02XqyVkGEx4TOsmEEq4r7vk0JWbeePqgUH2Ayvp45RvpRcQ9zOq1bNXGPGAm8nfiPGxt7SRJ3zlFqMdityvdf21STHve7vd2HCe7a3d5+t7cv7+3VP/zDP8zV0zueiERw6ObQzCHZfe8+8KvSigkVkt7riYjG/ZWuyIP7ge1qzvxaDswpledQTjVzfdCuDe44ZGOWJSKkhIFJDoRCn42JGj3uc6r+KSF2xdzu9l6ARK5DTp5bM9VxKrPK/gaxTEIOMVAP/KAjgsi18Zsei9bUNZxe3qqSr54cSdMsSYWQmGA0dT/swO8qK/cCwgdhV/V1qfKpg/7NTbk42tPrSz3uv/3tb9Xj/tNPP+l1eHKmmdoQnBzflmZBMsGLufOWp9PDPBUeyNL5fGMyUbLFfgEemcb34/rpT0aKjas3C6dIXpgOggmzs4VHyKYTE5IEwzBAo0JPdViEP6458cjNr5aT098dxJJdkMQGpJy/jyqBf3qm/FQJG5I8vKmc5qMfv5b2eWeLcWiN0mo5I81nyu28Yzm2EigxsUA8KnwUqJZn+4cr/T6kRu4nxgtGcoYkUyROwON8fOsJCTHmML0eeBPuJV8bPHhu+QzwABeM3oivdNyHZKdUnttHjNDzbKM9Hzbr5FTI0LmXORXBUxR80zNGuBYwSXd8FeqyDSYzHUt+FiSkPKWgoeeX7ygFQqgSeMZQmOTc+DQfpF+dyRJ1jMS9BZNsRVkkRnIKhBMzaVSXN9uJGL941mgBkOliOALH2cMmh5ob3yqrf3zkOe7Pz3T45ZXJDQ6O9+/NysY9JyK0FCz1uMsVXkZg87pCV1fcIe6vfMA7P8aIp1/OTlxx5xA8LVbfUEEcXVY6dMk8krVRUlCbuOVzVGcNiknCi2dzjaByH+SCuH/1uleOjofl+GRYbnCdUjXMjsYcuCDuNfNROddjEP3+VZnp6Z2Xs3P3vCKVxp2b0VrVtK1DIy/NdcbBvB1SYxJj4fxNxSTHcilrLUYaY6PEIvy59KmblISp1FYp05tW+eHbvl3lb2/KMSOiRjcxs3ku4g4eKwP3ZWs8V/bu8v1VbZ59nriv+gB8f6MhPPa3o+K+6nFwCFtY75HKDy9LGV95PTMexiT4braRC58mxH0Th2y3PshV/hPifnw8LCdJ3PFtQCq/PhcuCzxSY8r646fV6SeudSY1B5jwGYwDBJejXYj7IKTyQ7vKhz739sZJIUiAx8HF+LFlTOqHzJhguAUeEN/drVJ2tormuP/4raXyR5eOEScdXY0ED+Kk2Yo1gnsS/bv67sLkC8Q9YmR60y77kKu9nuKDOJk3PSGGx5j4IJEyhbjHmM0ak8Vtq0/4axD3zVJebM7Vg/wpcWdcIpgMIe7RJw1xX1+DuGeMZAB6PU9MHCGzMpR/gtsXFJPPkUw3pRwgUTdr3HhGddeKER5YetzBhH51j4Pzl9efx8uf4zWn3Zmr3xxMIPvgcRrj4MCk0ZoJE1Qp6VnS7xkTrkUF6UjMZZwkHnxGVtw/Iu6hggGPg20q7hD3cWmvjhwjnLeoigYmSgTGSByN0vz4ttWYPEXN8cztOiS3WLuSuD980NKaxYs9gmtvaRynTSWbaOXT+CEWFK9bC5syYuTwyDFyfh5TBZ5B3Emc9svRQae0VhwjjNHj5pAsJT7wUHDF/TMxkhW4WLdQOoHJ081KePBa6Xa0bn33DePgiJGRzkjkINh/wIMXZDkxSTy07jZmipHPEXcq+5LKt+lDJpnSE2EnTqrOrdYD4mR4xT7COM4whfx31625zeli3ZKnySfEfTqZCA+NsYznlBGePFcQ9/9o3QIPnhWIO0kBEjasW09wlY8YWbjKL9qIrkexbjFqUOPgIsCzQyaTAxEjBA+tC8QIjyF4sHYxDk7EnTnud3v73d5+t7d/dm+v/u7v/58g7tmrbeIuQpPLdxBkFuesJkJckLMit7X5lCssOIhDBJIkchB/sNItzH521i0OWjH3GcKZs9R5P0jcfO7KaspycSmX+VjbFUYC3dL4heO58lIxYx05OUSuGyZXkAxc1FkokQlDXPllEgN8Z/XYVg2RSfqj6TnmwMeP52abCGYiQId3qsrzuar3VCchxNwD+rhNQJq6BjnbX1+Xi8O9cv4F4v57v/d7tTndv/zrv5Z/+Zd/rYk79zETGiJ0meyP6jT3CEwg2yJ/JCVmczmU8wIPvgvfNfuo6TdH9i7js8BEuC5hAi6Z5ADDlM5B3NO5PA3hNLovXP0Tl1QiqBoWygc5hqOGKMWmfsNbJT7ARGZ+4B7jw+QNMM+q9ETmbmAC5ul6nphwAHH/syvq4MF1QzB5NrlnYCJ1QMxnl6GdDNAa/n7hhJ/j2EjkqOWAmc/xnGUyRAQ67+tSYhlJ9ELe7/74lHzz/J2E5LsXc9vT/4FrQlYOJnn/uG9skG4V8EtVgHh+Tcptesf35+WkBcR9oWjJ7+5jpWOEhBnvxwZtNYw9KaiSIv3PGKEXVoqT7EMn2YC7+3CidhUf9sIgMJzoZTYYiRQSQSSW1K/eayn+wB0lju+f63uehjDzPPpo/5DXAKMa4/eEnxJxzSDunuN+cjnWoUtGgIyF7JiQ3Ie4xwEYGaDcsqmGQkh08vUsbDg85GoLqfzQo3Zq4r5t4g7Z5RDMoeYj4n6JyiCcjJcPXEF6RavjQPzwvislfC8dgIO4M0f49auuDlsnpyNL5YmlIO4a2dXxAXguTW64/gRnMFGUYLycQty37cZdH4og7hy4fu57hM/qsDSCuHP9nrVdlWt8GFObm6tMEBfJKEN6urLKgavSIfjwwAeu6XVT85B/+HZQxreMdLyWiWBW+iDu99ch/eGjwvvKgM/9j+Axp7QbKggGb0BKkAFjuMa1iLhv93UInhRL5ZO4UzG/Hpm4U3nPZ94cwaRET0MsnmBCgu35M2YU4/i+IO5ITnn1uoxAMybRjK9DM3hA3IVFFXtkzeBk5acPcjJlJvMoel45qCcmEHfwuDhrlCYJiJWhUAQPzLZESkgK8U6py12qVgkPkXrfsCdPKr03xFek5J3nuDPqinFwSMyJE02DIAHQNB4fEfdMbiGb5Z4xix1SonGApVBxB4+D95G4wRsgift+r46RAnEP8zRIO5hgzOd2n6VkyjIekeniOWFmNLhw30Tcq7ZlwG8Hmk9NdXfIHPcgBhBE8IC4g8l/FCMi7jvGRJMeXlRlZdCUvBxJ87Rp4s6zBQBcOyQY4k4VuyaJcT7wIhOS/MCk3YW4Vxo3SLUeTE4OF3Pcm62Z1iwmL4AHiax+32sWpNeTN6zeUIzMnNwCE9YtjSGcLWKEj1UyDW+AIO74daCCIE6SJFJxF1FElSIZvjf/L8UI77v5xAmubifmxu8wiqwvPB7ebwqP4xNM9qLiLuLuV0OGuGCSSY1IptR7ptMpHw793rjKK0ZeuMcd2f/xQbs0IkYaDbd6zMPAEXd8EkSfW7cUI9ynWLeSuDPeLmNk0FnMcc99RMQ9FArgwQu5eGJiPLxvzSHuzYgRkqD0uG8bl6dPjYmJO2PU+qUK4o7HiDCZzMswEo434y8Q9zzwxV7CGkQihYQj94u95OqqKTyIk+n01sT98tqHbcycB8YD4r6IkUjGal3xupXpRvZi9hEwgbhDrp88NnEnTpK4M8tdeRFGzsY4TvYTx0jdNG+0P4kRcMl9hF9NTBZz3Btf3tvXnQ2QyO5ub7/b2/8T7u3VX//t36m2RQ+eD+mxaRRX9FR5hxyEwVV2REGeZMaGezuS3/GtDtb0q3JIFzG7utGGnUZTPsTGgTrk59kny9+lKr/ea1sifmtZavb3qpYRlT3JjqfMoPbsbGWO462twvF1QGqSOGYfMj3PfB+7mfvbXN9aIk1iAuJFFdXfYabRXUjQSVSkJNku7pYdJklHQaDeamTPMWdeKgV6hm5vyvu9nfJ+b/uL5nR//Md/LKn87v5B2d3b1xz3rETKbEzj8owHyYR0R8/eMi4fUpOGeqgHqG5SPYXMc080cuzqxmZsPTvNJyY2WzNRs7naXD37kHc+EzxIsHjkyseJk+xxrueCY/4WFUEVDsAjeq/V+kCfdBjRUR2nhxwfgnSI1zxyDAE1PsyqimyLgESq57xHb/dijCHvKbdpvBdajL5bzHvn93LmeB4gPYaOhE2lZ1cGg5jchXliVrutQHEiJts2FgaOboUgTvheOSovY4TrAQ9woZqdTveeUd5WBR48IIPGJPvZl0nnwnyQx1wxgvSee3I7tSJmOYkVoSA/gGiz4PuRRMgY0ZkwYySq3ctmjZqygAwfo8mYJpGGgBkDxAoJAL6D22acwKqNC8NFH0KdyaNlTwAlSJhioMSInyk+i+/KdwcPcMlxhfxZYvLwz8/Ko9+dltbLi3J8NionZ6NyywG4zAuH5gf3TJBTcaADeGo11Q/p/kepQmal7CNn3io6mGOWw+FRFfftwRJxp8ed9aGI6KlSDXGXwGahOFE1PKpl6j6IpJZIwvOZJPPpar2x2lW15/WLnoyqjs+H5Tor7qg17lXl/npVGMlDRW8mcz0SWLzi9GvtkdQPp6e+DkjJy1eVXo05xL1X9n7ql4Zmhg9V8REhi4o78sbr6zzEf3zgcmvlohxHxR1C8vIFFXcbMU1umyLtGIiNr2+EySWJUs04drXnAT2WgzxsWfZtvguLDlIS5l5UBvM6VOF/gTrBxJ2q+2Q+La3V6HFnH4FcUfG5MIYe1RX3Z9kQic+MjYRKMzPccZqe3jrh8X6/Kt9RgfvaPe7HgUlKTnu9BSY1HnGAT6l7jUq4KHP4JSmEXPzVq4YwOdzt6rB1flYJkwbJlKD8U4i7VBDcq8AkiK3WlXiOQ2zhivtjY7K2WmlkEJhA3EmmPHvSLidnY2FSj4NrOT7AhHFwcC71HScm3CNVzfJZNnHnfd9D3EWuQiq/1S8f9iyVl5qjNfF0gEgKcS2Syn+CyediROPgns+Fyx7KkW3CtKXnCvOtM5QDzNpm2kdIce6tNxQnIu6SxTtGXEVO1uOWD2JkOJwLD14PH5KAqsrqSlMGYvs/9UTchUnPFXdWTc1xPw9zujDuS4WZjh2fxAiTLcDj1fPKFf7tUo6PG6rukkxpNGZas05RCkWM9AdetzbW3ZpnPJYM/Gri7j/jd8CD9xZxD6OvuuI+8qhBKu5q9cNA9NprVhqILdat6HUPIqTHLVQrm08dIx8R982eRqg9uN+q162suLfbjpGN9RiZS9JBRm4zrZ9LPLR2Gv/woZStd0Xrl9etRhD3Xjk8aLvavjJUxV0pACruESMkhZbERyETsmJNO4Cek3m5v+HK8ebTSsaXxGW/2/az9XW/3kc4w7FukSZ/sBHEHeucOK9Kup59DGotWsQII+rAhLUL4s5esqi49/VMgYnMQeP9SGyBCRNN/qN1i72E6QMZI2enTgIPL5vaR8AE405i5PxqIZVfXanKxr2qrK9gUhwxwloCHiHFrpcYeu8nixjpdr2PPH2COagTjvK94jqSuJN8Z4477QsQ91/EiNet5X0EXMCDOOFco2d5p2iiBzGyvtq429vv9va7vf0Le3v1f/71385TBg7hgSxRdWOMFGSKKhgbPqQP6bErkk0twEnYZEh2M1HV9Ol6r3AgdX/KWAQw3b1dIbek2MTZbucpk8Voi35gm8/dakOyE32Q+YmNwCRFHk9rQsX7eOHx+0IkICZU2iFLKaPl1yTvlmO3jb/4ycosfxciyUICceAFwXqMkVev9VG/tUh+LY9uiFxCONgw+p0YaRUVf+ZHvXv3c3n37l0ZccL85Ofly5dylP/6m2/KyRlk5LzMpq4ekyBRpfx6KoKjsXadRj2LnQ1AxLJFYsEVQUhYupU/udcvT9Z7yqaCB6+UM0OGVHlE3sd9wwSwihYExjhB4Ppt4XV5bfwhW2DCPXcPPuPujAmfTQXbUu2YdRr9zlTbuYaL4a2elZTU87v5nOGXwPPG71Ep55+SR3cs5fYoubnweLLetbvs2GZ4MlScZVuHK85um/AINis2jAufCakGLL7HkUax3aqvGGk7M9BPLqkc2gSJZ5IkhtzgWw197kgj6ab+7l2rK4gRKutZTc7vwPfS799M9F3A48m9nozpwIPvL0xoA6GQJ58JMHECwkmVcM/v2ZAOjMGEa3SMMLPdfe2ajhDGdBB2ng/eP2Mk57WDkZJuIeFXn3spv8CD55ARe2DCD0oF8FSMjCf6dzC5v9qpTQqVVAiZPc9wKihydKHVGotRfKq+R1mUZ5dRjUeXN+X+StvtH4VxgW6beP5XF+Xlf7so3a+uyglSzeOhSWI1L52eJbAcglWfjupUHXLZa8uoq0hWMXoKkoAklsMWL1zla6k8JBFSQlWYdW+S44g8Cz6HjdVC6TBg4qAiQ8Bmozx4hBswJnXzskdVfGuu1ojvXg/Ky2ddOcofXo5M3CVjLeXhRrM82AA/99Jr7FATgyYfuPInzXlOT0p5986H4FevG+XVVw0R972fu2Xvp54ISTUY6uDo5Bs9r359OqUyq9SuxNRZAlVvXnHgel7kML4tGTjkqq9D8Gh0I0wuqCbKF8yyWTBZGyzhseBUtUdAyugZLQQekBI+DzxE3LcGIu8i7pjTDRYGTCyruFJfMms7EPG3jhr4lLaGqPySyGpV5cXLmUaPqcd9a27izlil1xD3eTm8GJajy8V6PehVGoH1cKNR46EEWHNWpg0rYvzpNnnjBUF893MpN7dVef1VQ7gc7oFHV8S9ClKCfF39/pMFJsuu8pk7WUxDXmDy5JExoeIOHtu7SFt7wuTZk47iA0xYr4mRqu34ABMELv9ejKRxIK7yYHL4fhEj6nEXce+JIIqUtP38Si3FWLsLt5b8IkaCJGLmV5HobVbyDgCP5y9nZX/Hs70b85Zi5Luv+uV0OBYmTNbIn/v3GsJj0F/CBOLehLwvbPnVWqaxgaX8/LNfDx8SI1VZW8H5m+RWt0wg7vhAQNwjRtzjXmROt/yzjEk4iOiPadcBD15UvsHk+KSh+PjhTb80qpkwOTsblQlma9W8IGd+uAFxNzHN+ecfrVuMHos/okcaaTGY8JPrVsaIKu7EyOri+YW4gwdju1xn9TP08bpl0suaBSYeBzcTcQcP1q4XT3rC5P5GsxxdDiUxZ63nh7Ye8GDdYv/TukWMSFa+WLdc8XeMvD9wjJycLNYtxsGxZh0etJxIIeHYmnpNx0co1i2SqPmTyazPxQgtSuCx+QQ8Stnapb2ioxh5+/Wg3keG17fyuAMT8CBG+kHc3buyFOQxNjH3EYi7FE/bRe0rYNJptkIpZHM68Gh2F+aKkHYwYf1axkPrlnxj7GOi81SzKr0BSRpjcn7qGBleNCJGMKe7LYeXQ7nK58/aqmMEMsyzpX2EGAlM8ve4tzJwxfgwYgTizrr1dLOp+CBOOMt4LxlZ3YSK9jow+cRV/uN1a6EY5TNp5QIT9jrwAJck7msrjbu9fWkfudvb7/b25b1dFffcaPmnzagcyjlKjMO2RkDF/GsIsPqFw4TGFXCPKKMaCCFWhVH9xWFhGfJE9+/GDPjpYtSZe+Yt9ba7u+fBumIJcfO4qRy1xvu62ukEQJrdLVdt86AvkhimVxBwSA7XoI1Fbu0eL5bjrSS9jl55iKiJahWO4zad81irNL6JI+In88+5H3LGn0/K9vZW2dnaKmNODjqYN8rKykpZXV0ta2trZX19Xf+URpZXOPk4m+/7BNHW57aymuwRW3xfyDXV0OWecu4ReED0+LHRGztdOB/jdK5XJcXFYrybK2NIpmlxgLgZE1e0ZcpXmxfamFB+AUiVQ5Ku3vkYF6jKdigzIF58j3QSBnc5mbfdK68+fhndQcTD8C0SMSSBeCY0A5wZ5ROTeYiee/G9wflnYUqUfdR8Zv5dj5ZztTf77bmXrk5Xrp7f0pdfKWnDd6xNjpZG9GkEnMbt2WGeOGEjSqM/Oc+GV4SSCPXourbNEEcTO9DHDic81Lses+AjGcSxiO8MHsSJ7xHkOBJjUanOKrgJMr38SzES1+v2D98ftblc3uheqnO6imSZVClxYEisY6ScPSEWMcL3wikeDJfbCcAjPQQ+xmTR187fdeKGmPS957snJlZG+P66lWNWnmoc3HnpvLqwVPOU/nMqCJXmuHP4RdLckOFZyDNzXnRI+ERMwwSKgyO9gkhiX2AqFMSdfurTU8YRBXGHCIAnUs0LE8WpHKvj6iwvCekhkMb9a1Qi7hy4krjvbc+11kESmeN+dDUsxxhS3k7ch1yoilJNbMggyBVK3jM62kXcfWpy69C8nJ2aKG5tV+XVS7+Y446p0O7PPRES+typuHtcUhy2zoK4R0uIoyxVH1EpiaQKRBqZPJXKw8NPKu5vBmU0vhYeEHfwQLFK7/XGmkm4D6TeY1wVi3aCyNtw7SLuu5aBIu8EE+7DHlL57UG5nTMODnMkj5zjVpi4IxuN+5JK0GgPqRMQaoVO4u5kCniCx/s9z3FP4n48HJaTq1FIMkvpdakmGhO+vB8tu9qbJIbpRiY7hgAAIABJREFUV5ASMNmm4v7OBm3cs1equPfK7rueK+6BCaoDrX0TRl1hvJWPUkjMAxNXriIdEc8bJAGsNQ6OcVQ7pTxBKv+tK+7gQZzcTJmKUJVG29JZ4qTdMkFwNT8+UxuULycmXYlUaY77h+hDxo0fV/ntfnm/Z6k8vcjqQ9ZBwngQJxD3j2LkE0xU3WVdXPd8auJkn9FjEPdZS3iQUDkbj8vx1bBc3dzWVeesuK/0Y73XvVmuuC/FSDFBUhvGVlUePCBGSlkdmLgTI9PGbWmQ3OqhFvR9EHFnZBdJoYyROnHmaqLUEXFu6rTd4w7eVPipJKrijhHat4PSbEyFyen5qMwiRnCVB4/11UWM6H9lpXdp3UpVJO8LJsQ/MUIrDvGxv9NXwiDXrQxnz3H3uuUVJv5/BKJTXB5z5op7VZ7STvLSfd7gASl9+bgnTB5sNAsxwrqlEcGzUlqtUKXco+iQuVjHiE5hoXhJ4k4h58N743Fy6ueY+6ZxcO+i4g5BZN1qMRklDIAjRoiXGpM6RhwfVqf4fqriLnO6X1bc39LjLpO9URnd4Pju8XsZI7TNWCz6SYzE8xFea+Xi0niwdskbIIg7eOxtD0rVGYfxoUfOSfEk4k5C6d9ft8CDL9HrO+EIJhD3PcaYnjPHnRgZlEm5FSZno+s6Rqi4s2YxYq3eR2Sk6jip161wzJ9N546Rd1XpdI1JVtyZST+6npUmMTIYh4LJ+wfrFq7yfozSBCLXlqz0x9YyX8QI5yVUEKxbksp/O5B66G5vv9vb7/b2z+/t6nH3jG9Xszkop2N6HqTVbx6juDQGKwl31DPSaiR/39U1H/9sVGNizyGdwzwkAaOvy9FtfUSEUDHG7eFa15J9OVXb0drk2nJp/kykW4STsWfuQ7apl6vlrBmQzKOLG42YS/d4CCSSXoise8NNfF2BjN55iILIgg36fMbwZ+eoMEgG5m6ucprwKnsc100PL5VX3hPC1yrTcrC7Xfb3tutxcK1Wq2xubpanT5/qGs/Pz1WNf/jocXn06FGpWozHQp6e0nv3XNsojWqyiZmrmh5Tp0NdTVtD3UDvcWzCaeCWkmN+FTy4TlVehza5y/d4uOoxblxvujcnHjwDdln3fPBMAEDWPZfbn+t2Aa/lVKQZMcd9zOeDCjt4QLwzOcD1gUnKtLm3wggJvIzLnMyA+PJefGcILYkGngW1feCeHFiqf1uKkZBe9zDmi0kH0fcueb6MECfOKIe8nEQJ8875/YUUfmG4JvKv6r0l7WDi6r+fW2NiIq59vhG+CSFdT4PFxIRnlGSVFCPIxUc2wwMTEmngQZxkm8CyGaDbCay6UHzEM6nETjwH3MesJPF7xAeYLBN3j+pr6x7npAe1pSwlO3RvI3Gmuc9hMpdO+eAk9cKgXbcY8LwJ06oSHsQIF5ZtAjLek1rDPhgaSRnJEF1TJFUe/dlpefzb09J8eS4589H5yASQJEXHZE+jb5qz0gxzIqYr1hXM4NrJs99/YLavyZ+qyc9KOTvplt0dKjEQ96GcjWXGhwz4tioX53OREkhf/RNvCGGXO3u08HB/Hjz0QeXBA8sbPyLum91yMhqW09HIaxJ9m8weXq/0ouqBCzpEUGdsMftY6JQcsAz47IzZ5zj0Mnt3rqp4mbZN3Jdc5avOpDbZgpBw4ELqmASqLvdJkRIHYLwn5h7pJgfrr1x9pTdxcmOpPBLH0fW18LhkjrAzWKomggkGXLoOKm9qZVoiiksTAKgMypxsr5R1Pi+J+06/7O70y+1sKjyY405mgB5g8qFgcnW5hIcIZAyEI2GseYw+WLJOQBA5AM9iHNyHIO5vXg1Krz8vp2NjAh7k1lA+JCbGw9kBy5o/xcTtC2DBgVTEHVd5lAp7dpU/Y447M8MHI7ULaNQVbRhLxD0P7GYgscZnv2iMQHz8tJSXX3l0XhpvPX2w6HHPGNFkCSUtGmV1xWZV7bbx4LtK4v5JVTFjBFIFJkdHi+uAuIPH+/2ujQ8Zo4acOb5fxgjVuF/GiONDmOicb+JuH4AFcW/OTdzfvuqX85txOR2ZuIMJL9ynwWTQZ13x85XJbt0yj4KxsgziPibZVJWtHVdTwQRzOuKD16xxq+kLGImlyRbj4IgTCPwiRoyHTgfIwXOcFsnfdoxn+8rJQPW4Y06XUvnmVHLm00sMxFBZEeNWTJDcAg9fR0y0SeHA0roFVuDBi+dQz9YziBwxMtBoS8/aHkaM2ADtIiruH2nWNbLS5T2SbZm0oQK8GcSd3mpV3HdKebFE3MHjdMzEAs6F3nNIpoBJq+V9SOuW2v0+t27NpNwh2age94iR4XlXMXL4vi08lHBsIbe3aeMlox+ZvMD6G4mf7C/Q2SIq1TwMrFv0uLNmMaYt+6mRyrNuITN3qxLE3S1zZAgYT7i24hn2uW7lPpJJ/Fqmz3eCuMe6tfnYe0mn1VLCkTipOte+lvaN1iyyGFeXVkBEPcdhkvsI/zsxiYQRLTwvSW5B3M+8j4wuTNzfvhoo8cRecjG+Fh7cH2IDPCDwvo5MQixlThUnjhHOT9s7lfr1SRrzXGFOR3yAyehm7gkl/bFH/DWKJxbEuiXVYMT1cowIk7i2ajYvL15XwoSPznXrbUjl19aqu739bm+/29u/sLdXf/t//73M6XLsFhUyDu5UwWrJYZwRWVDSTE6+H3Ikj5nhKkK4Ssj7uRJpJ+k8/HNY4sDPIm8SbAdlfqhMQxQx6Epipj7ekGNzcOK9F2Rz4U6acuD8PPfkp9zWkjf1G2NcFrJiFmik3xBeV2Fp9rPiQCPfZFzmvna+AwQ1WwL4fYzgZKgWpFmV6JDsM58aQpTV1U41Kwd72yLvqmiurKjC/uTJExH38XhcDg4Oyunpadl48LDcv/+gzCqrFriOJFIaLRdp8sxYc63CJOdcR89/znHPyQBgla74Ui/EWDMRulQTDG/LOGe90eMVeHCdWfVnpJlIJiQVE6KoUqeRmzc0fxaVaO6BKvnTuYga8mfuuwlvyLKZFtCwOSDkmuvkHkPm0xWd9/fEgUbd6wyGVNtJwtTEPT4PHPUdWk3J+MGElgj17eNZoP5qJ2wy4cR9hFDybKbJmsfB8T6NOka498KkT6uFBW41j1J12uoEqyFItjgppBnJUUlXdT8c+3kHxcjt1OqJuIaUsachPNfyYK2jOEm1CO+TI9/UXx5JNSdkXDXxeamq+/ytlnFcIknnlU77PAsZI7j8gxXXwojGrIrzd/kx0fazkeMA5XAv6f9imkT9DHJADbL/4fy6HIYbPHhwP52cWSR8uA8m+Ha7V6Kg1SgPf3NSHv3/7L1nlyRpcp1pHpEhszJLdcmsalXdPTMEQYjDBSFmhsAsQbEkfvmKD+QuycNDHE53pazUMiJl7HnuNfOIqu4m8R2ZOIGaThHh7ub2+nvNrt3768PorJ3E/ompmuo8o7vRa6R8zjx1p3unFxsS0QMTlCwWt8j5D3v4yNrjWZZdBdzXx3F41M1NipW/C7ifAdxR/uY9a0NdAC55uQVKuFZPnxqUMOvO5lfAfbk67n1tfo+n3jgC3tiYP1wxfZhNszbAbOZr/jWdLrRpLeAuVfkmNjcbia7xEnBn4/h+LN9dFSB6N62v8vnxbA7ck99thXODa3+eW68C7uNZrH3hDRfd180f6LwuyVYJ4H4BcD+dyM8dui0xwaqLeGCn5phgi2hKpoopC6CdS0lnENBOTOhAEo8nqx1tfjfXR3FVwH2QwJ3nkgTEYg7cXStL/+PkHLLEJyOH66kNMCJrdNzxcd+ujvtIlNTj6YViQjx4AcjYAAMWO10KyEmNoADhB2I0nnWJpjEY3txyIUXAPWOyu008RnF60o2lYW6AE7jLapCYHLnUJxp5O/Mxj7+0wIQdZ/EMJfYvGgF3qcpLnG6oDi/idMqRE9OZKabQFSUe5EkBdxTPahxDcc972p3GiEMUrLcj9g+S4voKeqyB+872wIUUAfcbg5LbLG6dRKCU3+ZIHrP+e2kO3PkYCGcUUyhwqeOOj3sB9y9GcXo1VUygyismN57rlzjdyEQ1YqLjrwIELjeZI5zIFOAuOzC6kFawXx52Yuv9WDHBxx1AIh/39B4HuBMTddx5LzGRTE9QF7lAIjkipw5yxDGhGEg8jhbE6bj/ofwD3IkHaz5sDkC7gHuXOLkoIKCYa8ziukX8iQcOEtzLZTWoHNkYxflFE93RhWJSc9nXAPdct1zp/IkckbbBnEX0knt2zWuQ1q2Nmajy6rg/6Sg/jicG7ty7/KlyZJXnD8VWF7g+Wreyu+J1C1V5ilsJ3DNHLk4Hise+7OCmypNYgt4d0s04O3KOwHhSfGVjWcWt+boFQCRHHqEx8kUTLxaA+3K/H9+9Q9NipFEl8gRBVDVHYERmwZExAcakiEs9R5TvuW5VjpxdOB7E5RWzqa8oti9pzSIm0fsYuJMnPwLu5dBSlYFckysfWUNVcFyLOAW4b8xictYVUwia+V1zoxw5vbxs1y1yg2cJ3ugC7uWnXs+SHJGUj3wCdxUcN9kHO0ee8dzKHJlezbxuDS/bHGFGv54lNfpiTUKLdDpHXOsSOWkGcHdMWN+kKv9DdtzfjQPgfv9sv3+2s8zeP9t//Gxv/vlv/tWsvMDpKDILSwfM6s4GJeoC5oa6OpIkpW3jPN+rzXurVp2+1GkV5gqoFdbVNdd+x9W+Ep/j/WvGWcrfqdxeINNUeECWCwb8S1cOUTg2+Gz8mU2ueXDAmqynLm05Jjp2n9lmg3h1J/Gtn808/9xfasFH2cm1dLKkxdXjzPPbRmsFpHX8vH/TtCr7gAyJuzWodL6PzfX38fTpk/juu+/iyy+/jG4Xr3orvt/e3sb19U0cnJzFwcl5nE2u1OHlOEtMTt3SBO5l0wbgokPMecsNAEVxOhlpaVIgsgTauAYVDxUlFBMv2B+dH/P0eV2IP/EgvmXfBxCv7r8t5VyA4b2IH+APYCuHgeyaGph7Ft5K42Y1aN48Aa9GFmRrZltA/ht6tOev6wjTqm+BlaV7NTflAtIdVOMdE4CnKPqTG8WDF7HjXKDfe3zCM+D+PK67rw33KOrqEgSEqs24SAkuDufAvQpD3AeAr8mlKc/97CIXU6E0CPgMFYf61jGo0QGr3rsg8mmOEAfAM4KJAB7FLinzslSsYlpaABIT4kTstDEWQLaAHHmMA0JZ5gHyiUmJBNb4BMfJ79dMurvw7uz7KztmSuZ5hMyycMWvokZcJdzYY2Z+7kRRMbE7wp02ehpPGCylon5aFeb68eyvjkWX7749jb2T89g9OTeLoNvEoI8ITxMPxyl61hGJPk13Fzy3k0rNXmWHWe3tiIupN1t0fZhxx7P28GApaYHM8zHJ2sTdtTdNp8cUKesmLHZ5XoRs9DmzUsGazvHj2gBDH+8FNM23a4M4vmADfKFcZsydDeIjiewhTpcHC35OoSkXi8r6zN141OEBJFubjZS5UR6Ou6XY3hiL0twdTGNpMJUdnLB4MxPYpcNLl1uVpTLyLi5Ugnctgbc5c/52Jou2vV3E0NIODlX5d8txfjmNvRN3fLQ+dOlodhSTMX7IAMQGpJsNS84n1cazgW3gvu2Y0BVWx30VcIWP8Diu7m7UgesMp1Y1pvB17piwEXYi5O1ZO96KRwHSjqms0IsN3CN2d0Lx4IVYmGMyESABJGKJhcgTlGZX63KooGKStpHFaCEmW1tNbG4A3Cmm3Ckuezuj2NpIO7iMieZNG2bh5zFRhhVLYDEeeVNpA3wX9nF/O7OPe2oDvBRwX46XL3rKEV4U4iRw2mtiddzEw+Umuj1TZnnVALXevkBJUnoLuO8eNFK1JiZ03OnAQZWHXu6u6E100oqLeIjNcZUqb+3ynf9j0ds9gTvxIC4C7pvMpS/FN18N1RU9u5wqJgB3cgTwjn6CxOlG8xwp8TY13CUOmd14AXfozB0VUxDoI0eWR4xhjBWTWVwrT+iKkh9MwlycOyZ0z3Vftd3EDESNGCQowazlNSrvb2eBjzv0cnXc343jl++WA+V9cuTgjEKH163xwOJhKyPniIXcKLw5xq3ndgql8z3yY2PHRWON+ECVzxzBIcNjGBdtjlxPnSMUIUxZL/A+r9JoQq8KkZHq6ADQvuNBnrx5OVCOPH3abXPk8opCvo+FgojE6fR49LOnXbc+cqDxurW352Lj8VGjeLx+dReTs4Fisr/bd8FxACuFUQ8sSh0PzoWGjmeFssKU+8qihFeOPML67+0ssGnbWHeejLGDe4c43VjPEHIE0V/iwYtnCOsWwF3z+RRTJMSRTfHME69BjOlkTLabePFspngA3O1/Po7oT62f0L+y8CEdd1w9GMOAKr+oxL64buXIAVdSdnBpK6mO+wZMkI7iQY5QeCJHWH9r3RozhvGwEaMjbwaPiSVwt31mgnpO7xYrOJ4lNEucI589DT1HiMnl5Uzx6A4uc0wIcb1ctxjDqK5RVTQWY5I5QlzIkddvvY/0utWYKv9uWcD9/tlu4H7/bL9/tn/6bG++/pPfztwxM+DSXHbfILe+2GyzqedntdFXZ05geCmp8NiNGZhRtSzRLv7GlOmI44ubOE6veEA2r5qDLjEzFn55hcsKy3P1vC8CWIAHQE7N45V/NV3jz7ITSXeu5qhFXb65iycrAwvMDbpWTE+1eTbdLaDFEgvxtBQ7K9s7zpNzAGABRgETfC60cv71jH2jYxMQ7dKZ9Xw/atpQhZeau/jh+x8kUPftt9/G7373u/jTP/3TODw81Kvf78fjx4+jPxjG//Uf/0v8n//xP8fu/rGPM8XH6HrzOa4XNDoOPo+iC9ecLudyKnuzWSlleAoXZd1VInBW4/eMMvEgLhUPrrM7xDmv2dgDXqMUsoyzF3xb8OjVfeJuL2CQ64KoH2MPXDvicXh2nUAZsbgmnq0ORfsGnJZgmUUEmeV2d1iieKmOL9BMVT/vUbr5nA8xBSxzDsREWgBZaNLPpXSOR7lt/rAb5NgAn3T/scyDes6rRBd5qNkVAQaC+bw8NH1NPadOPErc0CyQvD+GS5kjnmNTUWDYa+MBEHZMEPrzOfC5FRPuG2LCtSQmuAIwdmB2iwX/NApSyvyy2uN1o3uP+1AaBNlt5JoRD+4T4vF0pa/riP5DidJxH/BZ5AjMhY9zxB2sEh3k/IudY5s6A+3yYCcepS5PTDgf7jX7sPsacc5yPZigFwGIcDFlD0G6U/NqKya1HeNzKiYvf3MSr/76NJY+P43d47P4AHBXJ8FzyE+WO/F4uavN1k2Dd7Ute9h3sR+6TVBX3wO4v99pBNwFeAHue0NZ3xzuL4gj0XVhE8qM+5FfAu6ixc9LGM7SGpDwXu/JY/x33eWrDfDDh7349t0o3r7tx/H5JE7OJy1w531bAbF+7hdTV6QYGNof1UgEgprHBu1bm514lSAxZkuxszmO7c1xLPWmsdSfRtO9liYA0MB2cIyJuNMmiv9HX1nU04a1iWVUjen4SJyObjKjA70WlACuiMfJZKqCFzFZHRMPdBCauGmICZ7ttrWSABOdzap33Fno6D1K/9uN7OCIyaOVTuz8MJaqMcBdM690RnPGn24o8UC0SvFw3fnHAlxZSAGg2A/ZPuPEBK2Db78ZxTfvhjFansXx+VQxYQMMUKSAUoJVJUglDYvcBFcsil1DfLa3mtja6KjrzHm8enUX+x9GisfpaVfxIC4AZ2ICcIfOPPdx97zt/Cv7rjDDGBO4jXj2zErTjIcASCnevPjMwJ0Zd+Lx4eQsbu4YAbKAGPHg1V1C1PFOYlXEo3JEhR3urfzewbHj8eHQxQ7A+80Ey65R7G6k8CEz7gD3BH50RE8PKUYU4K1S37zYp6Zcvjj+Vy8BbxE7Wwncm6X45puh4nI2wUJtEhdTA3fiQhEFyjvgRBg346G8LAG0zBEu4+WUeFBM6cijm3gA3IkHeXI3u1FMOktXsvQjJjgVkCP2cc94VBEic135rkIKo07lTmHgziz64WFX/tTEBABKPA5OuV7OkQdDx+PhuKM1i5iw8ComnFPmiGo5CX7eU9zaMWitdQsLNdYtgLvEw4jJgoAYOSI2h53act2qeNRqO48Js9rkiIA7HXdZTQ60bj39rJPr1jQA7sSEHGjFQbETrZik04DydWHN4r8P9pwjx8dNrlt3cXE+UDwO9vrRzXUrOrdaswDusJ3IE/u4/0yOEBPEQ++girtT/Rw7uBwnMnBfVsedHNk9OYvJ9XUrM/RkGd2ljvK+YlKe7VwpijrkSMXIwL3R2oXTAznS7yzJj37n+3HcFXAfWD+Bc2e9IiYSPsznyP9s3WLmnHiQI+q4o80CcP9mFN9+M8SwVMCdUaXKEZgDxIQiV5sfuWbx326G5bgj8bol1jCc0FTi3rqLp0+jfY4IuGvdumyfI9NLYuLniUdMFqr4Czmi+j4sCYC7hGBn7rhnTCiiEBOAyv2zfS5yev9sv3+2Lz7bmz/887+psRNTajUWVhZNBglsyunyQQVXF3uKKrHBFR3esscSSEDE7hp6txXJLeBmcTWDP3cGy0bNc++euy2FeflSX1l4q5onc+BiunHRfQE4UGgBOAAAAfczFMkN4vhsZm0B76iT1xywfb+tBVvdPbqX8o9GuV5CbhYaq2Msa6ryspYtBvP1gJJU2+d3a9ZZ3Q3mlW+vY3N9PbY23se7d1/Hb3/72/iTP/mTOD09jbOzs2DeHWG67tJS/L//9b/Hf/qv/z2Ojk/t5brQRTUdOynmdF77WJSZzsz51oxwCQBSUZUC/2VanSkmKbKW9GY8792tNx286PRS5s85bYCdmAwZO8fEx1EibBXjmvmnsABA5lgE3NP2jLgBUqF7AyLldb8gOsj/5li41rA/ysOcrj0gnv+WAr6KJRaN47jbefAU8RP4L1X/BN0WnzM9vgTQOC8AOICT75dFTnnamxaeXYMF8SazDHJ+P10S5FTQNzWfY+X6VUz0Lmlrx7nwO1LtH/v4ay7T/uXWLcDvnWshSn3SjmsmvoA792w1TsREKb9k7cFKcNAFKsAxMdEYyfmVFP4rR8hVxlTIoaLeV1w4D9HnU6BPMbkiHma0cExlHUncOS+NRqBjMUVJ37oRxBPwzrpROcKKU04Q9X7k97LcH7DH8z1vX3uPIDz7tTvunben8eHoPD4cn2t3W8D9EfY3KOiqk2h3Wm0YcqRv0QabTfA2HfedJnDQqU3Ryf5A/rv4uGt+l1nRrunjdJZqNrylyrcdrMVN8BxuPX5iwINIkgSM8HFf6cl+7PO1fhydM8rhGXfIDHwOoOQxAmI9b4DF/q2xxBzPKODKHpyHO5stwDuWWoDrBlX5zaFmX9ls9QbT6HSvtQHWrCgzr6fuuKvLquLQfAPvM0hQcssscW641qpTRscaqvxy/PKbcZwC3I8uBNxLZ3Nl7HgsD93ll5Bbddyza9VaxSdwJx50FKFzA+YerXbsh/zDSOJ0CG91RlaV51qJToc4EjPuFQt+WAIbC3wdramAq1cRr+i4XzseOzshlWk6V0M67ucTxcQirAbuj1PULRtvzp+8XPNOuzfCHIaA+zqWoDlT/xptAMfj5KSjePT6E92nxMTA3SJiem91QG1n9hF4l38yVaiIzwTc0XVACM3dy5fPBvHLb5ZFlSc/do7ouBu4cz8RD/IEOzji8VM5Iqe+BI7MuLfAPYHDzbSnDu/u5kDidOru9hAedUyIB6+WKv9Jjig8C2eFuB4x4QUgQeSLjvu3X1sh/3TiHEH5m3jweojw4Sr6CW1zuhU9LODejm03EZcTYk0XHIcAd/fxcSceWxsGPsRDHXcVt7AYNFBE8E2N0JZK/nFMCrhTyy5Qoo77JlZnnTZHBNyPzkWXL+BOUYt4yLIrBSgr2UWGqE44QEvgx/FY3/FFfPXKYE4g8f3QM+4pqln7pRIQk/BhXXzFZA6yPqpHZMedHAG417qFCwbr1tMn3TZHrD/kvGLNQowS+noB90WafzLl20Y5wJ2YnBzN162L875isrfXVzzIkzlwZyzGeVI+7j+fIy6mANxfr6H2nt3kTfZ9fcWEcyFHiMnFAnCvHOHcbS/ojns9R0QsAYDfOSYtcN8GuMN6iuh1unJeIE8QpxNTKFXlyRE67hI+RLN4kQWxQF9bjAkz7pUjaAJQTLk472jNIk8E3M89qlQ5AnAnHszr13NEOZq518Yjb22AO/nBa4iP+1rEs88orpAjo5he3ikePE9M+pmFgbtt+mS1WvfVJ+uWmVtcuIhXCdzVcZeoX6PzYN0CuP/cs/3hsqsl98/2+2d7PUAWc+Qfw7O9+au//tdCxwWMTeV1Z9OzPt5YV+e85pBtT2Va9lLOkAPwZCWnmeOe7KF435qL92KRIjgpiAKYpiggv/P0Z3d31ZTk6nLXXDUbeImcUKDM+WwAgaylet04npiCy3uw3VFHj85lqaPnvLrpzB6EQ9SMn6uKmuCKeeyTyZU2TyWWVscCnbdmf2s+uualS5UcoIKgGwUCBJv2tjdid3sjvvzi8/gX/+JfxB/8wR/E9fV13Nzc6Nx7PcTAIr5f34jv32/EBRvfBGGlei/qn2ZdYQHYmoxrxrEAoCwKZ/BmxfQSHXSXW3Pgy+42mwINBb1U60375e9Mi+a93UXn2quYApMCsEz3Pzv2EjVTR9r0dRgRLmTY6osv4nF4cSXgKuvBLp2FfjxctnAZlHUxHC5NMWdkgmPlepcoHudIbOm21HiFWA4DC9vVaETZppUauS3VDBzlFpBCiRJAVAEoZyLbh5jvGYsf+hpWl7tyhOvkEY6FHFmaxwTQzvGSQ3PBRscEECyrvstbgWRyZK7aj0+4r6VG8yTSaLs/sU2k5G7xuQL4nK/YF/0l/Y3OT0KFRhP+fIN/W+J1RZMvVkrlCIULcoBuuKnwBueibt/eStOBn3MMVsm3ZgE5Qt4TEz6rcoRrBKV41FP5AAAgAElEQVQVBkabI6wl5QSRs/wcp0dj8j7KNaI2FgZDCzFB6O0vj+Lpbw4j1k4EEncODdzZKCLyhHouomZ0EjSLml2fek+pJouqaGCys2eQeD5t4vULuj5NnByimD2M46Nu9McTqZhDleS8rm5Qz51p0wXoY5eiT9GGxQJMBd+9f0HBGgVzRJKszIz6N9fzuy/G8flrgPskDrGDu71VF4P34hyY8e4ttXudtlOj959rrekc6cAIuG9YifTtm040s6XYWB/GxvpAm63+cBKdJYuCsuli8wt4R8ldA0z5BFxkDdQvM6cIcNeGay1ib88A6w7g/u04fvXNKE6nV4oJdkQN8610EzkPqPKjwghJMU87Ps5Da1uyIui4bwi4W9iOYsrDlU5sbwz1ur27UUyWRpcG1QD3CRV55j2rhZvnwoZbHet5TMR27jZiDrx6jR2cbZywBfzuy5GsxwCCKMoTFxcbDNwVk+VkQNRxl05gYqBFTCQAut7E3c1c6f/DzkAxOTlpFA9enpb2veUNMOvxp/HIIko13ReAOzGhYy3hw01sr4bxq2/G8eplL3aOLhQTVOWZb13SeTTtvaVZ409ypGLyKXCHKk88Xr2AKt9TPHa3+5kjU1HliQegQTlSM+56zviGxR9+cYTG62ujGXc6cK/W8HEnJjMD9y/G8R0z7tOpYnKB8rfU/K2d8FACYgZRGgcv9kYCocU6DveJQUnEU6nKd2JluRvr64PYeD+MWXMVfajZvcvWek0d91Oo8nrK/XyOaKyE/VKBEgteAtyPjzrxq2/HKm4B3HcOL2LvhFz0usUYCesW4Mprxic5skDLXgTuUOUBrVq3XjSZIwN9LjnSX0bbwKwQinPnp6iQl098rVs/zhHXJ5p4jo/72kz3PuCKdevt86HyBLvKypFrmjNY/cKweeAckQK8MVorGvzpusV/76Mxst5o/Xq71tHaBXDfeD+I3d2e8qM3nESjjrtZTi5usb/Kc/hfrFsA91cC7o4H99fyqK94oAVBPChu8WwkR4gJ8aAwBHD3PeWYeM/k9VfrVgH3MxeAWbewaOQ50pMdHOvWIDr9S8UEO07iQZ5MzpwjFJRMPcn7C62GjxhDzhFR5XPdArhvbvAc6ioe5Mht3GjNArhjxcn11721zPlmIWUxL+oZsnD9KEaTHwLu2MGhKv+s0z5HAO6KycDAncPm+aF16+wfliMF3Fm32GvVuvXt1+P41bejeLDSuX+2LxQ275/t98/2xWd787f/5v/wXm0BJAKC2LwjYgMIkzJ4dhXcDacrNAfQALGyfWITDtgAlNDdAxjJa1vz8/69Uou28Jo7dICqAkNF1WV+/hFdwlHfwDFnvtV1nKG27q4zYKBALp8FDRcAU93V6hZyHlUUkGL7FY/5mYXG1B1O/+87aLmXolFrDy11coujyS89O/Nl7wWVuTbogOaaB+Yankyv4+T8Io53t+JodzPevlmLP/7jP45f/vKX2T1fmG++vom9vb3Y3duPyyvoVBYWo2MOAGJJlNp6itSxAXU3PNXgE/RwDB9Zdt1YqK1iUlRniwj6dy0q5kLGCvPFo6XUAXAhxjGZSdiNuPa73ZZBUZ72HG8VUKwmb5BHPBBaI0YlMmcBtG5cL3RSHRN7xVsg0fcFfwcIpAAAKC6VdO474sE1aYtDsv2re9ZPJY6VTjjnSTw4FgJbmgAFVF2k8YalHBBKvI73rO6vC1QulpSInY4zN42lPi+LnCwMuGvua8JcPT/TbDejFF1GAtydLktCHobWBrjVNV0Z+fh9nvN4cEyPoP+P+hKf4v6msFRsCYnrpYJ+5Qi/wzUgpxAFbC3ZEATs8Rn5Piqg3WjchPwgJrxfsSxEXYeSl3oHEomkq56ighZNtFOFiyBlLzfPEd0fCFVOr1s6PufEOVTxzpoW3KeOy5O/PIwnvzmIeH3iDdch4nRstmayr0GwChDAxECn2BJs+BLw1FpWFEeAO2JoF1NvfnmdHPVje9PAfTCe6AWdmE3wJcCdDfBpaN5d4m3VHU1Qog5/AhLuiydPveF69MT2UIASAffPx/HFi4E2wFhdAdwFbLr2PWfDRVdUTYoUONTETG60SsOI/2TmkQ0Xm9LP33b0illPG+D1HwbRH0306vQA7t7wFlW+Be6fNqyz2qF/CrivuaOIwriBe1eghA3X6eRKMaGow+aXmNDxISYAd+b15BWcoL1VSkhGBKcOcGfzuwFVfhzx6gUq1QD3gWICnZl4II50ncAdoEJMoMxbBClLD2yAE7izEy5Awr3xihnLNTb/jsn2dsQvPh/Ft2/HUsAnJrz4+7uOwcsq57KMzZ0ZC7yhdFNYq3Nj79j7h9ubMxUFAO4VE8TciMkxwH10oZh4Xh7h1iymYDUIcM+C4jzkFgm0Dpe1TKrjvrwypzO/fD5QTADuH8iRg4k67sSj23M8qigkNXZAb8YkMYmffers0zF2TPYOMkdeNgbum4PY3enHYDwVKGF+G0DCo5X8uDibxQ1sjkRwpmgDSkqRkHXTBVJyFtCOJRzgCpCIHdwvPh/Hd5+PxOIgHufX18oRNi4Adyl/9zMmSUH2mG3GZCHvJ5o5d/HsM3zc3yZw/2EBuKOYzfxu5oip8u68G759TOoo5fKKCfkKSCRHuC/JEea3nSPjmHVuFZO9Y8ZWnCPM6BMTilxmCPigq2PdFoMyHsSE/EALgqMBJLbAfXMgoc1at66zkEKOa906K6/4n8oRr1taq+m4M06yNoveINctgPuzodatAu7E5CYt+Ja4tzJHGF+q2XyP9fCOPq/5utXE/p5zBHDy+RvWrW6cn/ViHeD+Yaldt5oueyD2FI6HqPLycf80JmlxmGsWn/XwoeOBA4NGlQTceypuIVDHmkVMeKZXwZH7kZjQda4cKar5Yo5UERhHC8ekUYeaeNA42NkcKk+6/UvFBOCudYvi1rljcgWb40c5klGf1d6iUUFRObI2iyMEI7GDO+vGd29HisltMCpq4G7Fd/zqHRMsEwXmuWI1PvITOXJzM8+R0dDr1osX3dhQjgzUce+PL6I3nOaYSyPtiCoC17NlsYCpHLFWnYsT1XFfc1GkGDYwa8gRZtzvn+1e/O+f7ffP9k+f7a0dnOmvOf8N+I5Z2zVVhy+tyQyarRwvy6tUxxbQSQAvZejscoqSrPni23iwII7lbt1NPF62V7jmfZLWLXCa78WcODR020MZ8NA5AJiX8rs2+ilsVR1VAJIo0P0l0fldWPAMthbnqgIvzNhx3APE4sLdRF783Ziubq9jmzHmsJNCzntIfGypo4cJn83CLgVuzcK7s3l0eh6n+9txtr8da69fxh/+4R9q1p0uuzvtPICu4/LyMo6Oj+Po6DguphangxJ9W57c2cnmfAocVtdcMZEXO2rGST/WrLcBH4DQfurz7jTHD0BHtIwRgypUiC2x3PfIwKWV9+eddIMzKZ8nmKdbyrlz3Sw+Zio0MZmDfseLeKCLUEUc7rsar7D3uxcrPRgB3Tp+igTMbl3pmpYLgAoDqKhjiSfrHBc2PlWf596USj2iaGeXoomziWC8QrTuvJfbh7FsDJ0LnHcVYsQKoHiUXW/iMoDpkcyCEq+rHOF4xFpYUN53LLgfkwnQdRe+hPu4b1TIkmUawNgWdsSD46+xCBWTkvavMY2lrq5BmyNZbCHmnqHvtJ30yhHu1cqRouQT12JwaDacmCzkiPUDbMtXOVK5xujC3C7S8eA92nGBYgS0ug0ugtUoRRUyXNxznlVXmfep++3Zr4/ixV+jKn8auwdsuEw15kAB7qh+r6xakMriSGYwKL75rfy2NpDYwW1sWQHalNPsuG+M4viwq65Vb5nPuDMouTFovzhtbEe0gJ5bQJLdkwJcAHc284jTbWwZmLDuAUg+XwTuNwgw+bxRAubFZlhdXxgUyT7Qpp6cJ0ZstWcoRrsDs7WJMncTb97y/Z78kPGphjrLeQDcC1oWLdvAfb5RsJpCWs9lW4VTAnyvCfA2sb/v87i79fwuHXdENT8cXMTxeQL3TmhOfWWlo7/1zAJnMvdxFzh0mPSiM0ghBUV2qPLquK921U3c2RjGzWzeca/uLuJIxAPLrvbNtUfMllJSDOq86AwSDzo+yFhsbs5i50MoHp8Cd9cB8LKGmu2YeAPsOHUT6GgNTj0M4kFctrcMeG5vZvHmbUdx2dseyFoJH/ceG+BlA3feDCBCTPBAb+0LczRJ2psSlPLN7Bk3z7gTE6jmxIMXVHl13KHKkyMAd/l1he4nNsbkCZZddfF5P23qs/Bg1Xp/ju3gmtjdh6rrHJl33AdtjsQSFquhgqyBe6NCTAtuJUS4sMhXgSvF6QR41yK2tnFIgIK8pJh8BNzlte3up1Xl3YmsmNTIUOVICZsiBqaO+waWjLN48tSe4Q+Wu7ZM/H4Yd50rxQPhrcoRgDvx4N+fyhFZDmYs+BeGDPRixLf0eVsRR4eNurvEBMo3MdkHuIv+YVV8YsL51FxPUdxr3UrRb/247OBYt7ictW7BEiJHoPWzbqnjnt1dZpPJEVkmlgPGpznyyboFcCcmrKvkCHlp4D7vuAMUxfKiKLc0X7cAwF46/Bxh7TLwTYYeeTMDuBuAnhyTI2amXJwNFA/s4CpHAO7EhHMnHqLKC7jXuuVnlXMjb+bME8TpuK9evGR0wesWwJ11C7AIaOdZwl5EeiUUTjNHyPuUQl9cWtpnSeWi7eBcBG6p8nTcYQpJHPTS62//SjHh+Wbg3shOTTmSOiztupVrb61bqMpXjhyfoGnBe3R+GriL7TCzHdwKIyEubvE9jVwmq6KeI1xb6SncJnDfmMVg6Hg8f9HRM2Tz/dBU+WXbP9aV5/jxoycmP8qRn1m3iAd5AivL69Ysvv3KrBTy4P7Zfv9sp7h1/2z/8bO9+bu/+7sZAAUhLjbQbLbpIAD03KnuCSxhGXVycW0QmPPP5RldQJtOLaCPDbi65zfuGAL+AGieax5oU449F++JQNmzFdtbQbul82b1a1OIF2f7eKbwt6K5ZwcfUMACKNsoNovZ3QOssDGGkl2dRgAL748oF2AMijEASH87uRYAX+73RN3hXDkeuowcM79fPu4sTAAXdyo9iwtIpUBRKvAwCfgsbK/2j89jcrQTk8OdeP3yefzqV7+Kd+/exWg0iuFwKEV5LOHwcT8/P4/z84s4uZhK0I3PdEcnBBAlCNjrtjZegJmiHxMPLMW4TsU24BpQHDFwc0xaan2308YEUTBiwoOVeBAXzkfjAnfJShj1cwyr+kBJk0o2BHEo7QL+FmAnHYAcqagZa80up8haebG36vmDJXWCiQcgGWo+96F0BSZXsp1Br8D30Z26tbyHfMUFUh0PwGV1sYkVBQoALuf44WSq64NAHvdkfdVZ8dCXH/kFLAG6bH3d0wUwOVZ7pM/F5yggHFAUOLtqZ7Z5X2sq0HU2YGcM4PHYxaqyUOPcCrjzfY6JeHGsvLiHEY4j7nQ0OTaxEoZ93ZfZN2nPg41z5QjXBVDOg7q809n48H3um8oRjo03ItbqgE+udT0ptvH3lSMaX+mXroBzhGtNPDhOjo+/nRd75kJ+os/nWEd5t3N9yj7Ra8FQ8f44Jh7fqZi8/JfH8fp3x9F/a+C+u78I3AHtnVh9aD685aXm92vRsQEl1WGUjzsiP5MEJa9RlR/Ezvo4jg673qQ8MHDn3ZirBJScnza2aloQolNfoSxvqp2sjnsjkPj4SROb29iEzeLRg58A7tgIsumESfGwE48fNfKmp5TKhqsTHQFFjUXMYADk9wq4b97F1hZdS4O5uOtpLhzRqu7yhWaR6fjURtAgsRHVsdba6rhpQ3prR5C6hADpNYoCbyL2AO5bgFIDdyzhzi6uYu/gIk7Orlrxq2W6u6udGLFxzOn6xU5yMR84bWLCsRQAhf79+rVn3HfWPSt6M7uN3gPsx6b6fa6X7IgSuLtYUlHPs5JIVdvw84z76yZerdmukvP4sDtT14ru1XCh415gA9oo6syPH3UC0q7LD9b76EZH8QCwch763qwT29t3AiU8t1TweBuxv0k8sIPreDb8wYUt/YJZeG+AiQl5KgvCJPoj5Eos2phkkkD/JSYr2MEJXM3i5WdDxePV837s7gNKErjzLFkKxWP1ocXpfG/Nb9bFHKkOo4D7pscjuG7MhqMqrxn3rYHiwbkw464CIt1EcuSsiRvs4D7Nkewcm7bgL4CSiilrTWzvOEegyv8kcFeRxCCReAB8LbiIgCSgxAKdULilpp/fu8SyS8DtLqQ78QYdha7Ew4gJwL3LvTW8bHMEoTccGyT4ljFvu9LqHmITNs8RNATID0AovvEUII6OmjZHyALWrYMj5rYN3Icj5wjXoOLx0bqVdGzh0eygi/K95QK3iimo8b8fKU8A7rVueZ2zACU5Ih2IcvbJyOhO/ol1C6Br4O51i4LKm58C7hq7M3B//LATjx7ZUcJycsSRiDA+SFHHhXZ9b9bEwT7A/S5OTnLdehsxORkoHgcf+tElRyR86PFHurUA95NTF7oqJipgSizJxS3ypL7wcadI8xJVeeK/NYuxZtyxgxv7OXJwEZOpgbtGlR52FBOKFqz8izmyOGql68vYEcA9C2fPnztH8HEnJrw6QwP3ZnCVRVeE5RwTgG/lumtAyUhp7dN8JppxX+NZ0sTJmdetyUUT337ScT+h455xB7DzLIFBYG0Tu6Nw/fmXeJAn3BN6ttwgTHenPOkP7CDy7HmjZwjChzT4HJNJCuG74048eJ7UfmTOOGvaNUvPkvxiPSQm3CcVE2JBTFaWOz//bF+FvnH/bL9/tv/jfbaLKq+Nj1TcTYu+ga7J7CwU8mGKWZ1dynddQm5DRKPccWXTow1eCs4Bmko0rWZxoWEDGukaPgYozUKglk18beCra84xVFey6LVtFzY/s0SqRJlOqk+JzdUcK8BnbqOW3ti3ADIXINSZlSiebcE4Ps2yY83VenFzfAZZgCZEcWqWvDrZVbSATgxwBoyV0jy/Sxf75GwSF4cG7o9WH8Ta2lq8fPlSSvKPHj1Stx11+ZPTU/sAd+hYz2PiuWZfF+IB+Ds4vZQquuKEmnzSzu3jnR0AhPeSkl7e4BpTSK9tjl0xWQakG6zxkOX9uHZlxceDCTZFjSQsCoZSGZblHGKCqYtQ3XgL1mS3U91d3Al6ts3LAguFHWICWKeTzzmWx3h1vAH+BrkWQrNne1+/57GOGsPw2ITGO/K4yrYMEEp8iQcUbz4HsMn5e5YfdfS0Pex2Wno/z5iyCyxWCveLur83jHqYQs6xANopgJTYIcdRHuZ1X1IQsxieO/10qDlGig9S4x9xvw10fFZeN0iXWF+OBHAcKgSkY4NnwP00JB6AbzEyrpNZkmMLzhF7aHOP83fKESjwEr/zm1SOaKNAt54xFtknepddIyXQ6PkewJ5jplilEYLpTbsezJkFiB1aG0Ce7CnqyLUstgcFC9Tkeb/SVyhmxpxSfxPP1XE/iqU3p7F7OIm9w4tWYwGQ+4BNyio2UCkoVOAnhYQKwKmh2FiUjK4owJ0OwBqbosOB7MeOsIMDuEMDblgXU5yO2fATGB/eOBua5FeBkqJwAMIf091tgs7P1o47itzH334+ircv+3F05nlqro+pjDN5IVOA4JxMpWaz6/vYINcdXvs0NwJ7bEi3t5kTTsXeBeAOsKIA0e27TSUK3gl/R1Wbj/AZSFcg7wX7L+cCD5sIe7Y3jUDo3oE3XDcAdzolX4/ifHKlmJyeX3l8gRlLKMCrTYyW3X0DQRcTQf+Wmnk2AqfYwWme1nPbb9AGeNRNq6tRXN/duAAxvGxHUTzjDvU0SeqfxqR8zzMmbBZfvuJl6i3xQCX/27dDxYQOLvEgLtU1BLwQj4cPk4Kds+EVk4qHADcxmTWKBTGhq+/57YiDLQP3M4B7AV40Ghh9ugpR6KvjXjEpIUyPLMzjweUEuKtzvOp40PF78XQQv/x6HK+e9WLvaBK7hxdar/iQJXQHHvL7nVhKO7gC1iIopCBd6xDXoIrueOzuOkferNFJtzgddnAWp7MdnIRKKdJpVr/ROSkcxY6vZKk8yZuBWBOPl6+dk1s7s1hixv3zkXyqTy/m4nQmA8zcFX3YxDDZHHR9VTRJKr6KCJkjUHSnF84RilvkJJTj5VFX8cC14K577Y77yBQUDu383PFAfKwovzU2pY8RKyHRG0XzJUC7YwJlfX1zJuD+i6/JkXE0za1y5ICOe+bIYNTEysMmllfcnuQ82iLBJ+tWugC2OcIx1LpFZ5d1iyKD8h1tjtwPSJyOYspJUsv/AesWVoN08wGvxINxEnzcv/18GE8fdjNHpirUymCjlz7uD91JrfOomKjokKxNuSLMOmbubAH80JxwnkxOBwKJAPfKEQN3q55Xjgi4t+vW3Jb203XrI+C+NYt1idP14hdfYQc30jOEmAi4Z0zIEZ4jfWwsF9et1EipdSvZ3wLutW69eEFMzE7bfj9WTBpsBpMqXzGhiIKDBG4HlSPtsyRZHHpeZawA7pUjgGRiMrnoCLiTJ4wRsWaJKp85MsbWjnsLOzjOJHPExSzHQyyIXLNurxvlB3kiFfvXs/jsWaPiFkXgy+tZLKkIbHFQDk3A/bhR0bHNET3HbMeoQson69anwH19K6QvQo4wjnT/bL9/tpPa98/2Hz/bW3E6NuOAKcADnVI2/u6QYh91q24im3LEtJ48GAic6uEpMTfP3Wpj2aptG0yoQ85mXUrz/VZpvujmpWhZat4sBMwcsrnnqzrHNT9osTQD7RLwYlMzRBysh2o8YmcW5+K/rXxvOjugD5BA525R5K6Att/bdHMvSPavLoVzq2zb617vC6U3qfPFlmVBLnp4CYhNJlMB9/ODbc3dLi/jU7kSr1690otu+9bWVuzv78eDh49j5eGT6A8G1hZIyjTHDYAiJgiyHZ5fqgPM7xCTx+N+S+Pi+Asg1Xxwbcb579aPvNMoHrwncVSnj01OzgfWqizP8KJeq3PsQkixW9VVvkbEzPoGXGfmkZl1tnaBwann2zMm0juwUBrntugCoG5wAu3yU+c9+UTYEA8GLizw+XTgpcAuQT17QNlWbt4BgdJenud17ny22SGATesnALT5b7FMNLZxK2D9scBcR+eiUY+Lq9ZejnvRtneXzhGKPX0fI4fS3rN0SFMorwC3FNOTtUBsmXuniIGOAz8rterKEW3wUzRQoypJmW+L9BL8c0wWxzpkawgo5ufXLrrVaEONk5j5YrZBCcZxH5gxYMFFYsLne7MPFd5FMqjyuk/wYkfkMD3sKx4t9Zf3yDELjpH1gfXGBRk7EcjF4NKFEdlGsjbJavAmnv6Fxek6ayexezwRMPFmYSbF7OWHEeOH3KNcO8/vlrK09l/Z5bNCtGeb19dNhX2rLgDUVvu4HwDcRxfRYTacTgWA+dqbLWYyoRW24gY14pFB115Lc4YG7mzmmLWEkg0w4XzffT6Mty/6cXw2jeOzie4TiRJ1I5hrWkZVPmcsuQ/E9Gh7GlkUY9aZzexpE1vbEds7bLZn8Qof99ueVI0BJQCS/vJUwL2KDAASRI54OGoDzHVk3UlrovyW2dR39nEv4A5tms3WzTXAfSTwfj69jN3jaZye07GkMTKL4QPHZDj2bKXmRRdGlcprWdvKTqgzSDx4AeaIyePHndh8P9KLUaku8cCTPpnepSovGnDR41XUnXcXk43eUmGhARMTii/EY2+/iW/eDuPd21GMBjPFg7jUfdIbOB7Exc8t31sSAy32MU9B+boTkya2P7hQgwAe8eC1v43yN8C9G/0HHl8oMTKACPHgRRfXm3b0GzImNWJQoPfuY+AOICEmL54MFBMB9+NJ7B5NBNx5aosplDkCcF88F+l0LLy3ZtKx7Dp0PD58iHgrUIoWQV85sr01UDx4Nd0bHTMviVXJx73U4uqpWvbeOYucOUKsiQdx4XOISRc7uM+H8c1b2BzkyDQmV9d2QGgyR1YiBhI+nOc6OWLSuYvYigdMJIC7CmcUg4gH4l1YDRKTccy618oR9BMKQAHYiYfuLRUBbGFFTJTfmUy8P+e9CNyxmCQmh4dN/CJzBJE11q2Dk6mXDsaJRo7JaMUjPrK3XLAo/yhH8twrR7jd1eF/E7H5fqwckY/7kJikjzudbuaQMyYtFbtyJI+jzRGJCHoMg3ig78C6QkzePB8oRwDulSM3OnkD98oRZv3nMXGO8GVRWNg8FJmb2D9wPAB9lSMC7qy/H/qKB4yOjmbcPSZQOaKiUK1blSMce1Lkq0hLwbQ67pUjjED+IsUoK0cml9dtTJwjIeDuZ3DeX5/kiJ67HXfcKyZ09onHoLfUrlvRu/RzpGcfd44N4G4f9//1usVnANxr3eLziMf0oqPCFmsXwJ0cOZtcprI7WgfOkzGCgSrK+t7SXn1h3VJB/9YOGJvbXreIOzH57EkoP4gJwF3jY+N09UjgTkx4nrAxt0brfN2qfZDIZFl5WgTuxOQ9VHmA+5dJlf+5Z/sqIsz3z/b7Z/s/3md782e/+VczqZTnbDL0YrqG/Gt/5b42k4AUNthl4wXwqQcboLwspDSLvkCZXrRxEq0cmq1Ar7ubmllns5oicACHotezShuQ1RyygUy9qmDARv8hyvHjpXbDD+7vpZiVP89muLJ5g7qfyvV8rqzrhqb3n0lFG5A5F8OqzqbOVwUBHxNdQyu0uyejjQKUNIS1krYuAHV5GecHBu63GvjDkqcXr1+/Vvedjvvu7q7m2x89fR6Pnz6L8Xjsbme3o3jw4toIuA97igcq64C2pwD3B2rL6b1LqZ24EA/Oh22MZ407FpWTMF8oHnTCq7PJwq7OrDrQPKzcAS/9AZ17z+deRYvqHMuRIM+brjMxIc4GXLetQ0FZznEsGjFIbQN3iW8FJhm7sFp8ahI0jmd1/gvYeyuYonhSVjcolV7YfxYAACAASURBVNVf7hfpjisOArPz4gv3C59TNHXAKYUqwGLZ0PG3VQnnuDh/3keMh9NL0ejpkvNgAuwSE2zVyBOuq2PSZH4sCP2lYCDvx5cLCjeamScm3PdttzkLD4D0UrbnWnFtOD7uxfKgL5BMsYL/XZZu3JerY8eEOIkFsyDgCHAv7QL5zCcDoJgUXCdyBOB+PnWcbAG3kCcggswRq9g710t0kuMpZoBZLvO4cJxcR2IiMcIU60MIkZiQBwXwn/zFYTz99WE0Cdx3TybR8N7Y0vUjRquzGK+iHJ7+tAl4W22knNvV5rsxLff9+9BmF1DC6+hgoE3wwX7Xmy3U2NPresYccgL3G4D7wtyuu+9eC/SVtMuHLXCfxc5OIwXzhw962gC/edEXK4cNF6CUv6FbNWazteJiRFt8yHNp318dKNOq6UKpm/8BYaRZvH4BcEfVGKrmuN1sVcedw6sNcAvc2XQxqVCewiX8lJstAXdYCW8871zAnQ0wG64zHDROpnF6cWmVeID7csTo4UzA3RaSc39a6Seoq5/Mhca+38Tj/boFyxaB+wYbR9TRiQcdrOwOy8edrmgC93aOOvfDbUyyWMM5CiS+QBsERflGNHDiQTFlOJjFyamBIteCewXgXjFZjIc3wRVwPyMqJtsfDBQF3DMm+zumzp6dWj8BYOLdrM/9+OingPvcm14l5Z8C7isGibwA7gDFV5/1gvxAwfwaVtkMHRByJGK8aoV5C7nNY2J05PPQGtqJ2D90TAq4kyNQ5YkHwF3x4NW9aX3GK0euoMoDEIua0rohJOLNHKEjiM82MTFwb9RxJx7EBR93YgJwrzlkWBzEpD+06OFika7WGoFFiim3jXzVyZHNHcYvZorJ8hCrQSjmCMcVcOegfXzMLhdwL5BYn280mh1sfv02gXvSgAu4HwDcyZGvxlJHF3A/I0e8bgHIyJFRFoVab+28t9ocqTWlaeL9+5lyhMuqdetNKB4A99PzJjrDLDgmzb6AO0CxVcfPmHy0biUDooA7yvIAOOLxYSfi9bNBvPt8FE8edpQfJ6eT1gmD+2n8wOvW4vpbcak0qWIK3fP9QwPFk7OIV8+9bl0A3NdHcbCbwJ1O9ZL3LDBkKkeur0qIzkrwwdqVD2yRa3LdevzQaxaAWiBxi71PAvfPR22OTBC/zYIjzxBiQtf5U+951jYzLXLd6vg+IR7kCRZ6xKOfwJ24zJYSuC9dtY4mOJOQJ7C9PsqRn1m3KCKwbj1/ac90YgJwf0fBkY773Y2eJWiN6B4F7I8dk+HyQhFbBeAFZ8NchymkkF5b2163BNxfzOKzx6H8ICaXVwXcJV7h/cvUMZkD99SnoXgD86KKzYvAHeZOUuXf57pFAeKXX448407B8f7Zfv9sv3+2S79m8dne/OZv/rUKxnpWp9e6ZrWx/hKlFxowdmA3AnSAEYAFYJ8FlD/25r2syWzlVjR1UVyTFl+z2LbxMmCkOwz4YONedP2iLvP7FA4AUvaAtzc76twA1kW19WW9p0EVn6/fS+p1a+sliqm7VJ7fduddAnnjvsCq/ONv52rrEi5L27TqTtZ5ADA+6hxe+RoBSMuDXHPx5xPR5Om6F3Dvdruxurqql0D6YBCDwTA6vX50efo19PcMwuVvjad8Cu5x/Qro8UAhHljqEY8SFCtBOsCdfNzDc95c91NAkeaQs1vLbH/6dPcQnWPmSdR0CxZyTS2QB40eL/i+HAcKaNe8P92N+jzpBcgbHTtAxwRgDPvBVHbTcYsyRoGhFN85P+KBErw6rwL9ISBPLMsSjc8t4bPydtcMHcUKLOxQ28cWUCJ3ptCXTgH/DXOEDm/5kqug0u3KKqrOje/RpZbXeuZI2QESF48iMLMfuj/5zCqG8HkVk1KpJ18MjG91fSjCsKlhDIVxhbJu417zz5fEhiixPLsiOGeIh9SYM0f4HuCW61MFDmLI53E99H6i6LvYxHWqIoptBA1kK0f4LK4X58RIATHhGki5vh1P8HWp49G1ykKZmSyduMrikYpcGRPniLv/FDy4Jyl48NJIQBbWrNrf1TF5DbiN5391HC//5VEsMeN+fKEHPCsYGxF13FcM3AUSq2uVwKSt/NfcMHTmD94AX0xm2my9XQO4I8TjjnuHjjsbxwLuWHalEA/idLK5qo1Wbnq9nZ//v0dPIl6+Nj13Oy27sENks/XmVVLlBdxRNY7oLDXqNrNg08GrmVS9/dx2OdGiW3B0rKBJb2zPYu1lxNpLOrZYdo1iC3Gk0VTU2W6PGXe/D5tGQInFkfKVQKpwVjsLBVV+3Bi4rzWxB3CHKn/djV98ORYwObu8Uof3BOCem0MA+/LqTHRmU4znm0Z+p1jGmomEnXLVxPoGMYEKncD9UUeCbhRTLu9uVExphnPgzuwyMRGdOYEtJ6lzWADVjglzlVCyZ/Hyle3gtjcjdndC8RBwH87i6Gwq2qmAO1aDw4rJvKVXb78IEl29cqsaKisxgUVWMdnbwR5qLB93eW1TGCqqPDPuzO/ScV+Yya8C0PxUklFEx/0ZMWl0r0CVr447MXkp4O4cYdyKowK4qwO3MpNjQTF6xOZIOnsRlhyTRlT59xsz6QAoR7LjTo6gmt2MEyQuAHc5FpwSz/nMbhuPPBFB3vwmx0RMoEtvbzlPmHEnHt98MZLuC/EAuAukQflnDAPLrpIqkVhjlksXq1uurglgKEe2ZvH4UcQawH3UVX5sr4814740nkpIrGLLPSVxuhI+rLzOD2o/Ji8axeoaJyiq/CFU+S/H8d2XC8D9lDXFaxTAnXVr9CDZHLluVTGinj3G7baYIB7kiYA7hYI1Ou7OkVM67txXxKWAO5Zdsn/0mlVMAQnk/USO8M1nL2aKCeC11q01Ou4A90cdj/icTT03jfBh344exIV7+iPa9Kfrls2+PXKzReFxniOI0xGT/b2+8kM5klT5dsb9OMXpij5URbl5QNo17fFDx+Tli0b5QZ6MBNzH6lZXjkyvErgzZpg5wrm361auXfx3K3iaOQJw17q1YSYH8aiO+8YP45j1p23HvaxIubeIiTruP7NuLT5HAO7kBzFhjWDdmpx12hy5uTNV/myKHacLx2iLsDZgrVkUwLxU7ZiXHyTOEYrR5AcxGfSJySyePWmcIxtj7Qm1bg0Z9VigylPMpuNe8VgoXH+aI6zzPEN48ZzmOcLnwawhRwzcf+bZTnGLZ+T9s/3+2f6P9Nne/O9/++804w4FFYAE9ZgNPWCh7M/IRGi7fM8LmOnI+r1ZtBtugIQtu25EA6ULjGgXFGLo0E5yZnxLOM5FAYPT6zg8u5Lit6iHCVIRIgNgae6WGeyFDrkovRNbvwEEAFeyLRPN3qAOoOiZO4McOplQmKE60zHl95l1/uzBQCDCoB+RNdPrAT0Ipcmbnu4q9l2sNHnDAMwAi7zf4emlQA4iW8zq0mmWCN+JxemmRx9a4M6aBnjvdDqad//mm2/izZs3cX4xjfOLSZxPUVA3aJVSOIJo6d9Od1QWbCi5tht5AK1jwnkDgBBBk6o91z5C8SAuCBESJ8CRNreBx3vN8rvDzvszs81LAnOy5ILeO5A4HICqYkKBh44sx1ejCALVSZUvFXOB1wTuVhy/E3ijg89x7J95bp8iDDFhHr4E9fh8zqvU1ktMkG6sNBdS7K7ElIgXHQ1iwvUiHnR0d1OEj2N5/hBxOkTiEhhrHMDX0AUD27NJ7RxKfcaDe+SGkQpda3equSVES5eqv3OE+6jez1oCfV0j2aidX9vHne91G937fM+mUI2OmfuNopIaOQLbjKwQE2Z7TXUD4CvWKwNdK92r13ctxbzAN+dS9zTX3mMNM4+RCBmyEXElTh38PpoON4oHhbeaP+f6cxz8fQkRAshhGijvM0f4GReC+668ts+n1zp2rBY/WxkqJlwjBBz3TqcSC3y+OtTIgzUE5vHgMyiMEIO1357Em9+dxOCLs3y4I/fsMR06BMsPZprnKzA1p5hj6+W5dq5y57aJzl0TOwB31HmnM4H2N68jjgHuP4zi4HDJoB1xpEXgfu4Oi4B72viog582VYmoBeC4Co+xg3szi0dPZ7H5AxtsW2Z+86WBOx7uB1DlsexasoAYCuYof0PKUL4s+NktYhLWEIpggAs2QOtbd/H2VcSbV3ScerG5OYrNDcSREN2yj3s5OJSCOUru7YYrr4+31YvmPt78vZE4mVXlEd4CuLPZwksY4M6GSx13reOh2fYHD2aBInJ9VYdXG+B8SYn9thPM4uo8Nu9iJWfc6e4JlPwwjsvZjWLSjBaA+yTiFIXmi4/t4IgHcZnvJb05pUBGPF69vZMgHDHZ2QzF490XwxggTnc2jYNzusihmAyHWKhZxZxYEJMSW5oXObyeehymE5vbd7q3rq9nigmv3Q9DxeP4tDOPCaJxFMDSx50ijIUPF2ozluZKQDk/o+efWQiLza5n3Gfx/Ale24vA/cLAHR0XAV7nCcC9ik4tcwBruLxmnbuO9BMOD4jJXXzYd47wgipPjgDcO9D9yZFF4A4oOfPc/mKO0G7keukMuMnIkZnBxeu3s3j1Zhbb6xEbP8DYWIpvvhgqLscTBG0TuGcnj3jwQpOgYuKH4kdYNJlKHQkfAqzeb97FU+jTL7HK6ioeGxujuG2uHZP+/P4FsBMPqcovgJJiEGiEa+EHosqTI2t2qiAmzLg7R1JV/vgiDk4nbR6SG1q3lj/OkcoTedTrWnnNam47igd5wj1e61ZR5c8Q0qt1q4D7ldcs8oTRmrJMNPPI9nqLAI758+evZooJImW1br1+PlA8njzuKB7kCVaZAEXWX/Jj9QG2oV6zyJO6xxbu6Fa0Vsydzbs4QlU+c+TirB+bG+PY2+u1bI7uEoUn3zhSlT/5WFXeP/rpHEFUknX9xfMEpZuzGA/6omZ/8/k4gfuFikK1NvIMYd3inOqriltZO9HzpNFzpBN0z9e3fG+9fOEcGSwttQXHO4C7ZtwXOu4XEWfnnhGHpm7T+6SZf7JuEQ8KVMqRt7M4OfRz5Py4E9986Ry5mfGMncZpAnfWLWzgeI48GMHMspCiijaf5Ah7FvYnd3cdnQN5AnBnzXrxtFGO8Cy5uJzlqNL8/r1aVJVfBO4fxWSBiRYRa6/8HJGPe65b7976OfLgQef+2c6tcP9sj8v7Z/uPnu3Nv/m3FqeD/gplWN3lFFup2V6BoVQCrU6Nv+cMBTzRuWQTTucQsECnsAS4ANd0jMvzurqJbNCL7g51VrOzJWiW87ePVzxTX77ZfKZssCSY5e4+AMqzjGlzIcVvwI+pzfwQ8M5moSy0AJgH55f6W8ARAEpUpQT5UgrFrgNK8tRKucwtA/TcKXZ320V2K+IDvgDuJZ5G5xrwfnYxiaPdrTje3YxrdqWffH311Vfxp3/6p/GLX/wiPuzuiTbP7Jgp5IiJWXBOSqA5H23brdQ1zgXYgNuz/cQEoFq+9nwk3V113FM1nHMvMTeKKXRkef+iNmsuXGKFfJZHFARAERDD+x0a+9WNHnRQ5/lSlx5l+9Z+yzGprncBd3fa7blOTDwjbqs2ZqP5HIoBpYwqizVshm7vVEzhvLh/AJQAa3eJfR/43gwD9/NL3St4ZkP1Lho4XV2KMLA5NN+frwLaui8RUeu40EQxQZT6S1O8fTzMizomfBETrmlV57kGYmzczdoc4XdL7V7MkxR6dEzm6viyzktbQVH9U9StqO863ltyoVF+UEzh2pAnosCnXVwxJ0ozwnlg/QmJ8eX4hLY72YKpHCG23NNnl9cpYthXDtvuLsGkil2MO9CZ9ygNhQRrSnycIxwb8aBwoUJROj54DONW8eC+pZjTWk5mIYV1wWvEXXyGON1vj6L79jT2jvFDBq25As8ma2V1JhBQ3Vx1F9JD3v7Pvk/Y/LIbBriz4UIBmi6JgPv+UBZRh3TcU9W46XjGHe/26ibaDs7xL+CupUj/L7+fwP0lImuPZ7G17g0X9yQbrrcAd3zcs+MuqvxSxCPs4FYZR/C1lt5BeYS3qIfugzc/gAt14bCDe+3zALjTKdmk417AnY67KOtWAWYDLOBeOKo670ZVyRzwB4sqn8BdqvIJ3LHx+S5n3ImHgHuKHzFbSUxQ/vZ1qXi4k+V5ZS6sEfzVhK6YCxAF3FGq3vphrJhczW5VSOnS8akZ90kKb9EVZZ65aN7MQqafoW9vlyPIw5driMW54048Pmw18e2XQwH34cjAnbhUtxtw9Wi1UVxcpJvbgCnSLfPCSsk8J2A/EBOAu0DJazr7Q8Xk+KTjmMAeYO4U8dVicyzYwSkKislCPHQqjgnAnVj/CLh/NY4XmnF3jiCgWh13hOxWsuOua6UCcIpcEgaBhplACSj+8NA5srufObIWcTPtKx4AdylMS/n7pp3fre6uHnnZ4VXNu+t9Q90LFRM6teQIMaG7S0ywgytQUj7uF0mV52QA7cRkhB1cxqQujT/EOahCSteOBT9kV/QJwP0VXvDuuJMjt82V7quOgLv/bu7j/kmOtO+/kCOwfvrOEV6TiYtbdNwF3L8ycCceh3Tccxaf3Hiw4nWrKJBat1LnRmsW8eZ8bpuY3RiAEhPunVq3KkcA7o7JxNowMNGq436yeD99sm4t5AjPhGfoMqwZvG6uR2y9h6UwB+4UHA/P3XEnHjCeiAfrFsCdMRQ9Vz5Zt3RurFtdRm6cI4cF3F8z+91XTPZ2+wsFRwpPZguwZrHeUXT7eN366Rx59NAxebkA3EeDvmLy7otRmyPTSztukCe4NDxYBbzOdQzKoajWrTuKUMqRRs+EignAnZj0u0vKEeIyG1xaHb+fM+4zszg4F3XcM0e0Nssj88c5whpUOXKC08P7iMkpwH2kPMEqs3zca91aXmbNiniwbOFa7dvLBfIn1q27GWwOA3fiDnBnjSEeWxujmFzeZUymqY/RqNhKPLgGH339T9YtgDsxYU2oguM7XD2+HIuxcf9sv3+2s+SRGxLVvH+2t0X55t//+/8w8wyzKbX8b2/gU9RlwRsaUGPgOE9NFtLyguavSsSsxO4AF2zoAUJlncbGvGa4BGKSyl3+3AXSAU2PHpTyt+nbvH8rriYhPD+wi+7s+XN7vwNKoaxbfMcPcMAfIBxqLnPigKISaCs6tQsQBlLVXWTBxpKLLqG7iKnonI8NjpmuI11sUer70MQ5z07c3lzF9sZ6bG2+j0tKq598YQ/3m9/8Jv7oj/4ofv/77+P777+Pg+NTe3ZrFj0LBAlM6fIYVFuyT5sSnZ83RPKeZ3ZdhRFT3dWhBWSKhlwU8rlVlyznOhYTLGBZ6ueaORa4okvszjHnV77aRWsuZXZiYlq0ra2kyi72g2PCdbGdjkE2L46T4gcFFQoPqxQZhp6l5/eJuejkl7AfXOCB+o91HUWjVr09KdDEsCz9uCYcLx1n0fQp6uS9wb9F128BaRVvkmHi4kJeg6l93Lmgrc+u7I/cXec8HI9kgGasiQXXk88u8F0uBnxuXUOOk9/jHqq5Ou4BYsJnYGHI+ErZ+vG35dZA9OdjJxZ8q/uDwxD9/8qz6WKeJKWda1D3kO7tBOXnUOUvrlQMoDhCnpBXXEOBPlkr+l7impATshJcMfiWBkIWMtiFmBFguzjniJXyYRxojGLJ4oWyvVpYfyACSLE7mSArf34Yq3+JofRx7NO5OrrwjDTjMf2I1UezWEHVeBHw5Aa4RXrEmA0wwH13JoDFPCqdSyiVJ3vD2P5hFEf7S1ZiZwMM5zSghlt06+yIDmkN7JoaKlDSzj+6YMWBSJzuVcTDR6acbm80mnEHKALcUTBnA0xcBZj4m4dhO7iez5+1qzzP6VB6o9dEZ8mfe9wC9zyPBO7b712EWBJInMrHXWAWQSUsfE5CGy+vkAmgyye81iqdhzuCBUr29kxvpOP+7dcGJReXl3FwfBFnqMrn5pDOFTGhW69HiwhRHp42TdffpCtLlxmFZVE1t2fqDBMPgDt2RFvfj+J6ditVYyt/e83DVol40PWqVpILKd4Ee0Y4W4qpIUA8eBFPYrK30xgkJnA/OkfFfOp7MenMzMpidWUxzxxhoBChEfWsQlAk6s6i0zVt3cB9fm/tbQ01U31y3DENeIiomytPWA06JlZidkEgAVu6QbSPDw/jtsAdEGvK6SyePx3KE/nl857isX90ETdoscxMlV996JjQcefauJJlAQIz1/3NypGDQ8d698AgUXZw075y5MOGVeXJE1Tl9bxCnC5zRMA96fC6LjIkz9Oie+xaikDr84zJh03nSDe6ignK36dTqPLTALhbChcFc+cIgEbFvpyhrTyhm68coYDTjZhcAhIN3p889nlIVR5w9X4Yd3FtWvYAa1nnyMWFc4R/WwYK+Zejgm08MkcKuL9dAO4HAHeKW6jKd24Vk8OTeeGJMRKtW6vFGMn7SarcKSEGeOe5c9vEbQJ3coTjpHCDLzY5wrlQbJAbxrLHiPiiK0qOaMZdCpi+7i4y5R6jil5Jn0dVnhxhDdK6tdnEGwH3oTruzpGJxuv4lKUeueoc4bjcdPC6ZR/6zBF2AMRkCTcH58jhsePBuVyc+t7axw6ucgSqPO+J9doJRUeE1Nrp6Sz8fUSKSOFQj0W0wD1zBOBOjrz7ctTmyBQfd+vstTlCl1s5om64qjl5zy6sW+StfNwj1rdnmkPnPGQH973tOGNwqXWrM6Da4OcE6xUxmcDmUAvcbijcr1pOct2qHJE4XeaIqPIbTUzP3HHnWXIbN4oHtqxkCIf8YJlnSaMiqJ4juW6xZmnp5TlCCQnxvSX/zg/M6idwJyaM4/AMYd3Cx13PEgqnmSOXl1kEPp0zHtzdmo9k5FbZF5di06fAfXMWX3/hHKEIef9sv3+23z/bXZT/9Nne/If/8HcC7hIQS+Ce2dx2egFKkysLlmmWeMkUyKLa1CyrwaMXTjbs3rinJdgd4lj9WBHVHFr3rcCX5q2nN9q0Q5X9bHUYR2dX6szxpc7xmG64F2hAQnnOAwjphrI+FG0e8A+tGfBjkFig1gIyop1LnOsmLgSGEPdibr/EwFDzht5vOjnFAhYygAXd9ifL+LybBl1dHWAoAJ/35F91mMM0Zo6jM7uJ9fc/xPr79zH1MNNHX//0n/7T+Ju/+Rt13f/+7/8+/vvf/33sHx7HBSJgorPXRsddZR6GEwFjPyxLhI+Fly864IrJAqWfv+Pcq1NLd5jfWcGjHOArlW+DPWICSKZIAZ2c3ysPc7rWdEahU9fnyc7r/FrATBoIgyUBfYAz18+gz2Jz1eGvDo8BtwFvdcPpFqv4UjHpdvUzjoFjKwYCFHlYEFLF57oAeNRpc/dYMeaezmo/gLCOj3OqLmx1yBdV29W9qU5BgnDniO/bNke4D1Ddv3U8iEvFQ9boiRV6ySyo7jxxsn5CxcQq74wHSFW+10mquEXoiAfRhUpOnnBudMMpiFWOAIC5y7m/nUNXKjgQD3KOHKnCCHF8MLR9Hi/ZJyV0U45wj6VtIPf0uI/YnIsf+v2O7wmNXKSmBOf05EFPMXHXfM50kV8stncayblpc0RFJuldIEpXXT9T7H3tvLEvRgXXbPy/HcT4L/bi7tWxQLuBuzdComo+nsXqozwb8+Jjhs1jqtPhlEzyAkroCH3YC3kUC7gnKBFw/97AXR7VD+i8Gi4Aws4O/UJVXntgbbBzw5WbLW32JGzm2fbnL7HlMSWbDfCjT4D7cQJ3bawA7o9m2gQDBMRsTYBoUNK2qg36urM4OmXm1SImbLbYyGvG/XsXIdhs9QDuqMpnQUEgkTnkBO5aJVNdOPeWFhVL4+IC7oASOmUtVf7dWOB9Mr2KQwH3Sz8IZgZkAu7QgLUBtlCZ4qG1EgHIdKS4tSfwxrZjwt9yLvgQC5T83j7usogaT3POdBZTKMCHERfMWOZ7Kx41vkCc0qpc4BFxupeOCcB9Z6OJvR2o8lBO3XEnHrx0yAil0nF/NJOlX43kiD1QoET3mseoGlTzlnx9AIo0iXVvrUXsA9zxcU/g3htxb830p9c38w2wgXuKb+Xxe4X3PVcfzKaaeKws16yogTsb4JcvenF4hPXYhcTpBNzpVD+axepjg/icHYkZBTPFhM8lJu6YkicHdPe2Z5pHrnvrZtKXZRfAvXJEdnAarYs4O3COXF2m+rqK/o6JwH3FJLvwzBQ/f9FYVZ4Z903E6QDu7iaeTR0PCsgVk4erjgcda2nCVDzSkq8FihTVltjnWM+CmDwu4D62Hdz2D8OYNdcGJYMryxQUcD+1In0L3KsQlMWUeY6QrzPFwx13dxPpuKu49fU4Op07xeP4BDcM58hoPC84Otm9HhMPXv5cils8LwDuxMMxoSCBhztxUY58D3BvovcAy66JPoKVS8CddevAtqG6VTMmGvFJdwrdYRrCjvjsmXOkD3DfdJ6svRwIJALcnSMTPS/UHAC4kyMPrQtRc+CAxBa457kRD5QMocoTkwLu5Aiq8lvfD+NgpxdLo2mQI83SrY6ZjrA1RubAXesWt7fmCbikCznSJHBfy447wH0zYjToKSbffDWKg8yR6fS6LTjyDFl9PLN+gmYVSG+uW+Z4rVu3PMt9TJs7M8UFi0bOg467rAZ/P45mCHD3veWy2CzOKW4dRiCuyQOQuKjIpI9YiEmuY7gPPM916/SIZ0kT0/OiylN4ulE8EKerHGHNZt2C0aKifN5zqg3oQKDXOEdZt7CHIz+ICc9TzuPZM3zcyZFRXALcVUyZ2lWhwQlkHhPK7oqHgIDX3XbdqkItwD1zhCVHHffNWbz70s+R1ZXO/bMde777Z/v9s/0nnu3Nv/13/34GQFnsuBuRzixwJe9oA2yAyfLQ9mjs5arjWmBS3ujZxauuuGbLk05sYTNozdGCKs+k25ZKtmbLfauon10J2Mgne2gxPBKc3z+5sLAc3we0sVE6BmhfXKVXuL3k1cFbctcZlXeO12BLUwAAIABJREFUxTR7uoHu4PMZxSJogVTO7hfYlUdpieJpJrsrMTh3a+2rq78VODZdmvcuYH9zfR37Oxuxv7MZV1KB+viL+fY/+7M/i3/yT/5JbG1tx+bWdhydnrfe3u64+zirQwmQO51aeI3rKh93fbYBoFR00yaNmLBwTtP2zJ1c2+cBFLnGBXLFMJDd113byQXgOiaXAlhcd66vFc4t9Hd64Y4wRRPeTx7253THLVTIfVMdXv6uFN49cwmIdmwNis0O4BEsoULpIKQysObGfY78TSmvu/hi8FdjDKape0664qJNSc5yuQjl4o7ZES7ycE1LwZzf12d0rXdAnvD5FZMSAeQ4iQdxkY/7kO4+Qi8+XtM4XbBX9z/V1imIFVNBNk0D+6pzTdigWljO78HxiRb/oK/PISbkGdeba6xihDY2sA2cI2Iv4NO+xCbLOcLvcXzEctEnnZjwWabKW6nc19osAo6P7310j2UnnGtMMaiuB7GmuENcCnRLZK9eaQdXuhkE/dN4VNGNzaVYNSlY9/DPD+Pxrw9kB0cnkU2XwIaUv921ggosSyg4v2x5mbfMwhbK0PKVpdNwF9o4yg/3MkHJK3fct35vqrxAyQrK3xa9BLifHyVwz5nErHlkh3SB7prAnRl3/KkfPW5EN936wVT5d18N481r7OAmcXI+1VrFPgoKKfTy1dU7AfdWCCm72MbRCd7ZdAPcNePOvKC96BEsa+6W1Enc+mEo0M6Gq6uuqDstzLuens1ElW83W0JA7pQUeMnSYYxH9vCWOB0FjxKne2dQMpnScZ/E2cVljg6gaOxNI+CEeHRmFt6EZqq+aVpseS1tZAcndfwdd9wBJY9WO7H9+3nHnZh0E7hzT9JxJyYC7gm4PprhLHuobCx3e4humXZ6c+WY7G428Q6q/FcWpwOUnKAqnxtq5t5XH3J/udvbinu1MeF6p8tAxkQduA139bluvHa3BrJRo2tYxRQXQRvdW8SD7p384LOQogFnAYf5PtsxnKkbRjzoqMlHenMWLz4bKB6vXvS8AU5xOq7N0tJM+UGesEYRDwpBzhEDilJPl7XdrImjI9wKZlKXf/3KeXI96auQsgNwX5koT6JHYdWjSsTjHOCOQHvFpC0PlnK9C168Hjx0juB1v71Oh89UecfEqvKomCMgVjGB7k88KLR8lCM1SSCvcECJCyMAdxW3NiKePDa4XoYqnzki4A4o6XPQzpELZizPZvq3vNUFrhcKDzNP5Om5oBl3cqQF7thLNvHdu5G83DvquE/i6BQWj4kOHD9FKl7kiI55cd36JEe4xnaQcCGEHCEuW783cD8HuK+44FhMsisop8TkKCcIfiSut3BPJ1AEJJIj/d583QK406Uu4I6KuXiBPMthPK3exeqqCwrzkbliC1mAUl1esUwYv3A8jo6TzbPWqONOTPY/ANwn0ZNjgbWLYOWQHydnHnOZg8SMSWHRYobOKO441nTCAe0bG7MYD3vKkW8F3J0j2MHVyFM9RwZ9csSe84s50q5bqgM3mlVnzSIuAu503DtLYgkRF4A7MYHNYVab1yvigZ3lT+ZIsrfqmADu5Ad5cnLomExOulqzyBOAu1Tlp/jkuegzHjtH0FDQ3mg+ZZNjLZkjMDq6oWc0wJ2YcO4wbJ4/Y1QJi9RhAvdp9ADumSOs2SenM12DLC1mJe3n1y3yo8Tpat2iSEeOMJN//2zPdev+2X7/bP/k2d787b/5dx9R5Una2cxWYAJ1QyzW7jR7zBy8us4rVusA7JXfMv+yaWe+G+AipegUk4NeC1gpBW6J2F1YNI1OIICEDT4AA9CCoBuCVVax96w8GwxeovUzjz+10vXjB6hyN9n9g4Lrruqob9AOQKLowOfBAqDTyMuzY65EFzhEab26xCtDq9lzPRbn8Okq0+GkG83xClRiGSYwaIkae4BbYVyCZpPLuDjc/khVfhG6v337Nv7gD/4gvvrq6zg+OYmj4xNtfKXQfuUOBuCHjjUADYBKPA7OfP0kTrbcbwUGy+6NfwEHdMjZBpg6fqNrxGsESMzrW/Hg/Gpuu0YIWOw/ZEyKRaBRBGKy1GjmiXhw8lV84b/VjWVEIpkRslOjxUOhBeu0iyvFh3hwTgbVVIVd/IA27GO+jn63m1Ttov9b2dxjADPFA7YG16NYHowFFDW9ChN1v8pnPCn8pm0bnPM3EsDTveDNm0Y4+t2AOg6QFrhKqjz5wTVk02jhuOu0g+ur8078F3OE8yMm0PvL2YD73I4FnVYbgvuJ63d4cdVqGxB/CeWNeyqKkCfcI+X0oFGPJXccGLMgT/gZ9wbnqvc7R7me8RaPlJQAJQUbYsJ1Ih6MKgDgLSKVgDv1BU4vXFCQmv2wp9+xtRvxsAYA1wuRRgoN0kdIPQZYAbJ8zG6+88TXyNaPHqsw8Hdnn7+R60Da7VlV/jh6b0/1cN8HuC/NotObybILajZdhm7Tje7MrufMYN42t+7MFzU451/pIqIsz/zr2itvgI92h7FZwH1lGr3VScwaaz0gtkWn5EI+7qHNjj6kunDewetL9PnOLJ4+i3j9eQTq8pv/o4nN3yOKZeC+9npuB8d60nAP9ppYfnAXyyt3gdf2p1/q8mYXqwT3jpixRLF+yxvgt2sIi/Vic30Qm+tDbX4F3OW1bdGx0/O7ODmfyeKH/NXdwzkxAsAGmM03qalzmwm4r6114nUB941Z3N5045dfj+KX78ZxIeB+Iapmh5pqbybATjwQdyMe/N8d/9fcejZWHcZi9NqOCP9zYgIYJR6PVjqx+ftxbCZVnnh0x5fJIHLHinhMUMyWylq+X1E18xKKDkrhsofoFkJPAHfHZOd9E19/NdQL4A5op5iieFC8G7L5dUx+HBE1D91VzAYdcQG4bwLcb4iHY7K7TTwGcXLSuJgCKFH3K4H7+SxOzs1AMMjJeBRwJx4A+KRh0A0jHsyFbm5YdwDgTkwKuO8D3NEG6M2ii4AjNmoP6AhSSOlGJzpBNJQjEufI66fzaeL4xCDx8CiB+6uI64u+4rHNvbU6iR7FrSWP29ERrhyROF0Bd8V5zn5YzBHYKK+IyecRW987Js3tknLk669GcQ5wP53G5TXOC51olhoVhZZXbiWe9ulXkkQUF8knANxhc6i4EfFUwB3WWTc21nGRGLjjnsCd2WViAmAnHohX6mq4he0c4V/GDdKkfCbdGNgugJKOOu7EBB938oOY4EfOunV0ytiKc0Q+7sRkzK3rdcsNS0UlmSoVExfVlCO7vp9r3VKO/J5rZeDOSwK6dzOJPJEjAEXdP6Umnx73dVN7isUjDS8oCLx153Xz901s/g/swQYqpDx+0nGOnE0MBimC9xvlx3jFTjA/WrcWxn20bnVCBUDiAfWbeJAnEqd7P4y93aV5wREBPMZpbojHLE7PGZlLRgqXhnpkMqDIf8Uk1y3m7onJixcWcCQnAe7EA+AukHg8ien1teJBXGAI8SwZ9ObrVj1HJORa9PnMEexEiQdxefHMMel1lhQP4tKMErgPr1MzyMCdmOCKoeNNPY6WYl7rVjJVKPCQH8TkZD9i4/dNXBx1lB+sW/i4E49z1t+ljvJkOCZH7mI0/vG6VTmiUZ8UpYSY4+IGTQavWy+eIQ461HOEBp6eJVDlKYxRbEWc7vwuTi8+yREKjmwNyZEUwqxn8OvXjgl7MXKEz5SP+7tRC9zvn+1eu+6f7ffP9sVne/OXf/23yqNF+ys29oDkUqFm0wxAALAYzNkvm++x4RZtnAW5g5CS54En+TODBAMfd+OsWk5Hk78t4M4Gnf/NexRFl+OqGWf+ZQMvwbh875obpsgg6niCTqiAfE75bvN93rPo4fyMc2PmGhCh7mp50cuT3WCNF+cuEbxUGeezAc+PH6B6zmrkhapmUItCz25LivQUMLCDO/oQ06O5HdziA63E6b797rvY3P4Qm1sfRHeS7ZbU5N2B1mxyz7Pztl0zyMafm2ORWFxaf9XsuKnQ7p6WPVrZlYmKjtL7kmfIAVPFQOB9Kza8l4oRGa/qyGo2Oa27dB+wsU+bP7Ec0rZM74Od0pIBWcWY4+H6S20+FedFEYd2rpjYcx1gi1YB8eA9+BkxUWEkvcyJBwCV89X8OXvPnOdqZ9jvZpqxBgASteoIq4jR72q0oIT0SjNB9D9sbnRfltVgbv5TOX+45PEKs1YYDfC4hoSNsktfXQ82RbaGg8lyqzzhM0zhn3u38xQ1oDWtfB4PFyMoWhAPro3iQd7pOhtw6W8vXUzjfc2c8TXl3rSFn5X6hz3uc6u2EzcYKXWM/JzcK197QDkxAcCqqDbs6XqX5Z9jwuiL1e4p5DlFPHpQ8/P+lrUpyolA8VjQqOD+rHGGxY770786jme/PYylN6exd3gRe0d4H5n+TMddwH0lYqnpBJCEawlouYHa2M5aOgMh9UH53t62cBWbLWy7EKfbSHG6Xs2K0pGEcUDHnU7JiTuL8w2wwe1CX87U4GYWTz6LePUm4jHA/YeIje/J2546V+q4n0/U4SUOMAyI44MVQCI+7n7PvGQW2szvAPjUJaUYdpLAnY57dsVFlV93pwS6aR+rq67nONnkstFiEzy9zA1wAuiyuNNmcmEDLDu49KhmNnV9HeDbjV8BShK4Ew+J00mN3RR5QOJoxMyyY6KC6YwxJAumtQCVWVw64Duz2N6x+jnK33TcZQf3/Vgz7sSEeX18h3n20LE6ww/57GPg7vnteUzIP+JB1xmQSEwE3L9vYmcjFA86V9VxP75AgMlzxrbsuosHq8X9zP5rjYQke71G3YkLRRREvegMAuSkxr9Dx30oqm8fGvCYDbALSoBcgZILRjkWChoFdlneqlCUbC9R5d/aFo140Cl78XSgmADcASXkyU06FlAIIj/IE429CLaTI/TrPEZSon+VI3RDicnBoXOEmFxP+7EBDXhzqHhoxr1LcSw77oDEVP5ugXses5m0vqeJB0BRwP0N7gsWQSMmMEYQCyQuRZWn4048WF8B7sQDNkQJ0bnL60JUygDoR8QD4A5oA5TQcScedNwrR+TjTjGFjntS1s8nBonnU+wVqyCUc+I6gTlw5/L1urN485Y8sbAdMTk46MSv3rm4RcedHNGMOwVHno0jx4RccY4A3DNHfmLdggVROQJARmTv9UvWlrHyBBDpdWvqLivjXFPHgzypUZl5wXEhR5IqT1wA7sQEgTbWLNYuVOXVcX9iH3fWLhGP2DP0vW7xMnD/8bq1UC9QTMTc2bAtZanxA9zR5tjf7Qm499OOUzWM20Y5wosZ98VCbKb6HAQncEcHgXXr5ctG8YAGjlbML2AKJXAnJqjKa+Z/af4coetc61blCM+y1I/LcfVG13w7O+4Ad3Kk101V+e/H0TDjDlOof6V1Sx13RLcQB0VVvopb2WW3jo6vXxUcRyNcF5wjx6jKf99IVV6slC9Hc6r89EqK5DxLRmPYHHcxWv75HEnCj+IBcK8ccce9iWfPOorH1vrAPu5iQVy2zxGeH7VutTmSDCpttqqQoqqmn5Pkh3zcO44HcUHLgnWLjvv9s/3+2X7/bP/pZ3vzz/78r7XWiY4rmizCVQYCegAuKKezhAB2y3YN0MSGHQBN99Yq7J7zFlWbLjF07PQIr/fyQuSOd4mU0WEtn+YCcu72pTd50ph5TwmfMUuuZ02qZKtz30m/cVtyAUgAip6VtZicOoPXt7HcN6Ub0IMVHQJ5ovpLtMzARR7UqVwv4J7q11wDQCRAo5gAmnFPGnUxFfh9urCHpxfycccSrnzcF4E74nS//vWv4w//8J/F//ff/j7+83/7+zg4OjXFGsuxFNtb9D335sSAjmsMCKsZbN5bAmfyQXdHs7rE7A8B+bwAyyUCVnZqbVyw/cpOKKCpxiZqfpHrbqq8xda4pqp+Z9tOP5MInanVdFy5p4gJ72Xk4dl2YsJC7rGInubFiQfvKcuxnKsWrTPtyAr0co15D3XFOacsHJWgHoUMU8MNCokHlH/NrGZnl+sHeOdvfM/PFZbVqbjhM6DIO0coFCkmfedI2d1UTEw/93uVdoS7yR4xqQ7zfMSkaWNS4OyncgTQW38r67P0tXdRYB4P0sLOAN5E607JWPEwp1ugDviMEZUlgXfP3pu67Pyy3Rvx4LgRBeRa8vVpjiyKQ1aOcF9UTCgSEDur3ptF4hn7JTErUP+HQaIue6rcu6BQc/LOFt1TMBb+4jAe/fowZq+PY/fwInYP7NPERlN2cA9Nu13S73vjI/HAHK+AlJByT7oPPuwaYNEdKxu1owO6omNR5Yuq2bAjmVkYqhSzNTWRO9FixhQoIQ4ck4B7S5U3kNtEnA47uC9G8eZlP44mkzi6mMb1za0ZFo2V2KFm93o57wqdOS0HdX+khkIyT9Wx0ntv2uv3VVLlP6yPYuf9UKC9P76M7tK17gveS1T581SV5wajqyt0m0JMJWOfnV+6gl98HvH55xE7HyJ++KGJq6slbbZ+9c04zieXisnJWapyNzN3RR+aKi9bSYFEx0T6Ibh91FrPvXuZneqt0Nw2MXkMcF8fxcb6SFoc6vgMmKN31QLpkPJxL8GkouEXXVe+HAXcu6bKc52kKr/exIdt+7gjTgeQIh7Hk4loy6xkzLpCASYuKs6kCnTr+rHoG5/ns8XowrrHK4gHugP728P48H4YZ6edGCgmgCuPb8A2qJjccZESvGv2POfP26pNxgQFa+KxuhLx/XvH5MVnQ8Xj9fOe4vEB4H6DnZYF6SpHrFeTY0nkSBaFWk/3nIml0w57YG9/niOyg8PHfXuQlH/ozCArX5tyXuDciwZcbiKtfoJESp0jrar86wiu29Y6FOW5j/vp5TSOLiYqMJq67JEYYkKhhQ/x+Es6jKSTTNkBcquoA47V3LoFI4kJ4nQ768RkFAFwH09jiRl3ToU9TdkRIU+TOWIaclLECsFld5SOe+UIwP37H5rY2we4O0ea5lYxocNrmQeo/hEPHs5ivOIRH2LC2sT4HetW5UgSe1QwFJtji5wycAcokiOsW6jKU6iT8GHmCCMLFRMLhGXxMh1esleqZ7PmlJuZ5qnJEbzMyRGuHT7urFvycc91SyNPjDstzXOE4qMLgGlDxglljtTejh/v03Ffjzg+cjz4vOlZP3bej+Jwt6d4kCeI+mkM48br1sm5i26uBnv+3OeVmhx+pOmFECE5AnuncgRxOgopv/h6pGcIOQJVnnMX4/Sh1y3yvtYt8kOsVIT4GOmr0byw1V7F5OUz5wkz7qxZxKXpXWrd6vaYo/e6dX7mmDCmZaHOKjqVY5H3eSpuYa05zHVrzddra4OxgrmP+20DuxRHost23YLFIao8wP0fsG4hkOlnlPVVXr1u4rNnjdasHdZfgPsY3YFpiueZrXbCufAorhzJ8YmfW7c+f+uYcK2/f9/E9z+EBBzJEfm4/9yznRGfVpD5/tl+/2x3jvxjerY33/3z3854mEL5BCQCMFDrpgNJt/cqxdYAse5ISlRTnT4oM4AZ2Tgt9wSgDk6hwFsUC8DE+wDc6frVPLuAT1q1VYea7qG8rC+u5T9O91Td3OyG2xfXD2WAHZ9fFHaOCaBK8UBzsFcWMCvgDtAWkArb1UHhp9oK7biAO3R6gAQUZt7Hc7k+zwKmoh9f2rILGy0B/ASKHOfZ5EbnSKcRWyxACnPIB6fnAu4Xhz8N3BGn+93vfhd/9Md/Ev/Pf/rP8X//p/8SewfHigebTsYHiAnPoVIkr8KCZsGz/eZzt+gcMaGjV77fgLGKCfPNNX4AEOV6uhtuanKB+aJWA8yIB/ZdErDDgi+1C2RhlGr/PjYXCaTunyrqxIPu7yILAvqZO/3M6ht8r45sYcd9RzGF4+IzeXGeBXTLpm5CNxvthevb1vqvFSTsNIozdHSA+dPlgQoDxGPv1BTbAocC2j3vYtjESwAt1d1haZQSegn7qRAw8ix63YPEqWzUSuxu3iW2QB8WaDw4AaoUD2yjZyV1FVMGS/rs0keo4yswz3WRSCBe94MldbPJLzEQKJMvAFW7O9zK010d8hkdct/b2EIRk6Lo4+POMZAj5LbFCT2ewHHD0EBB/lSddPzlnTuVu6VNwPGZou/xDuldiCHi8+Q+4X1gJjxdts0j71ExKYaMCgM6HgpxHmXhPivmzoM/P4gHf7kft6+O48PBRewcnKtj2ZkZuD94NIsHj8yUSAZrQDRA5xFCxv/P3ps+yZUl153+Yo/ckQnknqgqFABWt8iZps1I3VSrqW6JlMQZ/vkzZhJHJAvIfd8jIjOWN/Y77v4igKqi6TszybCqRiUi4r3z/N57fDmnJaXxOF9A3M+8Aoeyb3pt31y35Vt7fd2wZhuSyCEb7V2+kxN3DipT4u4Zn5BIjPMihM9JCUJYm7R8r/jh7vgY4t6y9287trfZsutB3677fQmI0XrI916ClCxzTSF6FgdgOX9U5cRpCjCJ+zEV15iDpOJ+vu+kpD33ZK15V5XPWHp4LHQdkt7gwEVuhgO32rFdFGv2h6rut295UREv7J8/FzZ8auiw9ev383bffxImtNC6aJuTETDBz521n8Mu9w1M+CeOnWCi1mBpcUQ786HZEir2W2arEPfwESa5AR6N5iBqxQjaFbIjouqViRQxu9IFBV3aa3qub9RK4cFLxP240HPwYQ9fZyfu1/2B3Qz6qrLSNo1XOGJoVIZTlSkTd6wTs7P1ec8Q9IKUQF41U79tdnXasfP9rvXuasIDXHhuPCnNfLtrD2A7qAxHsISSG6f//xKTrU3Hg+flx0+F/RjEHTwg7qcQ96ueDelwKr0iPL/imBAvWcBXjMRltNRlNI0RKu3ECNXRjBER9yMn7oqRFmMYnnjiyQcPCR/yTLmJgMdHOnKE5FpFlBYcky1mtU88RiDuH9527P1e1+6fB4oTqqJq0R1jaWe2vAzxdSLE57qeCMMYWXKfPsFJ3CEmODxQUZ6bqwsP4sRqI2vPO3HPhCjP1P2jV8/1gIIJZxF1o/w0RrinxMg3b0vNmv/4iftWV4z86v28iPvpVc8YXyA+eIm4rzhRzKSJNEbixfYEJtxHEfqJ4wG5IqYy4agYOYyKe8vXLb8rNXWyaDYc54Uk7oqRL9ctL6f4usWsNpioVf64UIJz503bPrx14u7r1sAmdApN0OBx4k6MqPsrhM9kX+uiDV/McoPM5bkTRSru4EGMDO5bWrNuzlue3JpnZMW7+qQn8+jXQoeK8AAXzniw6Z+JkbVVx4O584yRbqslTJip9n2kZ31azPXY+B4CJnTaJCa5j/C9E5MUfGMdJWkKLltU3LfCxz0wKepPvm410nKupplw/p7MhiodCI8RjxaXJXQ8zDrtUvEBJhpfOS6s91ir1i2IO5jIx51YnjDj7usWHTZZ1nddJl9zvl63PJHpL4g7eKy+KSJGgrjPD6zVpQDiSTIq7rluaQ+R5UbuJdE18NW6RXKLdYt1ITGBuLNuQdxf9vaXvZ0n/2Vv/+neXvzq3/1RxF0H/Zgph6RRNWbeslK9DnEtHYZVnZsKmficrFenIcaQ2yTmXp1zEq9W2cjMugVUWmN5pV5z8YORiC+H+rScgkQ4sXAbsRTF0z+ZCaUKGIkA+Yhjg6Vqf1YTIwkb2dFsPKUKyUagBIVE1PCWxvKqrtlsyC4kjIQF3/320e3KUqmb7+O+3znj7r+bYmdUR9UG/Nj/F2fcEaf77W9/az/86lf2D/+0b//wz/t2ffcgTPh+8oVfaPv8tjYuFzsTaWBtDEyyWqwqfJCfTFQkUXXxQCfN3F8/5LjwHdfFe6StGfed+XJ+aEUHEyqq/DnX7OJ/bvs1iwn/3gx9Ac0/h6iYRhQi4RGuKl88R6nqLts/qvCW/uctP9Sqbd67Qvi+JAOYk+d5yxZ9du0vRQcLeZqniryU1aW9gGYAM97eXaFxAmzpRHQnSiCQ+ODPRFr7KLh7jEBGwYQ4SaG29LnnXrjtnnvBurI6z6ffKwnHRfLI7c9SRNGfb48RRZeeJd4nVfch6DnzT8UaTEi0oc3AdySxxWfw+V/ESAglJpGWL/zzWL+TceO6BuGr7R+vH6/FWTW7zueRFOLzc2TBkxZe3c4Y4a/nHL3HiB9E9DkxHsF9535KTyBiXCMsMd7Bf8+ODI2EBCYLv72yhb+6sNHmjW/u1z2JaXG/Rdyj4s6906gz5zqJ6vH5rqT9BXE/DeL+6BY+tALfXrft5CCIu6q7fbddk4ZCoeo2tkrSUpzt9Q6bqug9qYqjVHy2t1wB26syhbQOOAC/3WzZlQ7APU+UTiAsTtwR34K417FOU4s5hy0nJZWzUuzvdxzkDgtVK52U4jHcNCruHIKpkDTnaNV0VXnO1EpARKtmtmuLlGQ/6xe03edws1Jyemr2+VNhIyruH7r26/dzFXG/jYo79582eTBx4h5xAR5hFQVx14TLLHGPis+CfOO9VR4PYTAZjkeqJDZaCOCRbPJZYjCh6iV15FAuz5KbOrfiaeaJZs2E8G5vsnY5HqfnhX3Y6wgTZkmv+n0dgivi3nI8EK2CCOFSwY/jManwmKXVJ5pxd+V68ACXK1Xcu/Z4VxcevHAF4GGB5KZHtWZ2Q3FN1cTMQn2FCYJbYAKJ/fzZMdl807Ffv+/a9mZThETEXRV3T5RAEMEEtXCNAqgzyjHho4iRL4j7lZPEi/NolUec7qkpTM5OOk7cqSbKssvLquDBiy6C/5UYQc9ga6tUyzcCX2BSN4h7V+T97mmgOJkl7iSSqCZ2O6w/QkV0hxEM0dF0H4t7xnNCjHAtEHcwmevUhUdW3BldaHSeKjwh7JBdPLfVBhyVY++C+AoM7m/TK4lggvcwmFwFcf/1B6r6QdxvvOLOW2TFfR5RzYgR1q3ERDHyNXGPGOHvy8aShMdB106SuAcm7nhR2PB5iok7YczMqPzCurWx7utWEncU03eTuL+qVzEyGTlxh8zfaSQ5AAAgAElEQVSCB8+i77nedVetW9GJEvIiunlU3IkRnpVct/oi7nN2c9bUKAkxgqo8N4u1PJNCEPeCvcXbm35x3SJxCh6Q3oyRuXZL69YP7+bs9PoxiPuwwoSuLWLEibt33aQLDt8bPMDlC+JOMuUgZtzTDi78z4sGCaGBWuWzjZ1qO9fNc5mdQlWbQEXco0GR56Q9jRHsP4mRXq9mH/eIka6NiqHWrLsZ4o7jAuuWdF9i3fJO1um6lU6ZXBfEneTv0ZFbkRKTa2tU3D1Gnp/LWLcGVYyQbHWl/5kYUZ7g52OE/fHtXilMOCMmJnQ/qOK+GMT9ZW9XjLzs7S97++zeXvz57/5TKfI69MolB3JEvnw21Su+2QYOIVaFGeIXc7pU0lI12qvwXnGlspc2VNGt+uUOp9ONz6sj+pXz2VRRVxfbtrbU0e9fUbF+eJJquqrEkJLIuvrMrE8BZUeAqr60CFN9CzKf309zozG7nt7YXFuOBFCRhbhDHESuBu43zZ9DHFJZXS3EXVfx5vcgHXw3Eg68fyrq59w4gk2I0z1enfxsq3wlTvfunR2dXdvR+bXIvirb40llkwepyWvJtnjuAaQT4sRcscSG0q5u4i3PYKI2q7ZXT9PG7QtAAg/ITeLh89k+hw4ea4ttEWXwgOCCCeTMVYS9hSyTM94e7aca8MiKv89MO0HlRcWYe0eyQ+r0g5F3GgTJoypJxZ0qOwkDEjNUunlOSfbwfIATInHglCJm6BaszrsCO9eOor7GHWI2nD+btny7jziJKu4rn8EzSKKC39P36g+r7g86E14vunVhPjs8d/kMp2ifq9G7fVq2iFbz+89uQ0gbuhJSzo9/NkbAMDUNUmkea8W1xY6It1rNH550D8FEyZS0Y8y2UWIkZtdF3PVseVWcpAJfADz4GrwHHQDcS66dZyCvk5gmRhCgdGcDxO5o9efZqquTgDjhhxgB24wRPj+FFL07JIT7+GeMRajSrjEVT+xlDEmEkXVhoW3z/+7CifvGjUg7xIQfqiJfEPfsQIC44xShLhE/cHFIUkcfFXdIwj4+zTOq8hB3Kj5U3KPlFGEvBLEg63fX/qJTyYliNpqG4niV+/B2mLVXpWbnXy27XdDhCXZwLVVK3m617arf0yH4GeGtIO5SmV5gVKawJkJ72HWhbF9z4h4dotUzo839uLCT48K2Nkrb3HTiTsvp6f6ci27N9azeGpk1mD/nsFwqAUHFh8qfCnAiO1/Xdb0dTXZwu8wnmp2fmh18Lmz8XLdff5jTIVgV9+ueOXH3lv+KuM8lcff5Tu8oIhHnRLoi7giIRcUHD+JKVR5SctCx0XgcdkRPugZeqMqDB6TXD8DeWpqT1E7c+fFA45nd2YQkercZeEDcP0IS95K490QUk7i3m6h+u9I9+gmNAr0OOsPHNinAxJ+nWeJ+elKoCjcaFra1WdrmRmlXJ121nD7chY97t2cFzTgNF7EDEw7ztGqnYrbw+Jk1AkyoioIJxPfgs2Oy9aYtPJK4EydqlSdpRqs8zguMYVSt8iHqqe6WSAYHKeGariDuB2YXZ6FgzojBE/oJXankp8hevUVbiwfj3ZVjMlWVT22Gn4sRvGp9ThtcIO5gAnEXJm+7dvc8sMu+zyFnxZ3nkRhB+FCWm0VdIpKOiftYZ/EP3BmpUOUYO8Zlx4M9zMdJ5mxSPFtjjiTEk1fTG4XIN5iIuMtBIDy203JsZtXmCiE7ipE911wAj+uLwn71cc5mifvFbd8JIZXUaJVnzl0puugl17pFwrHhmMxW3LMqymNBjEBKea7AhLUsxSgzRsDhNjBRGGA7Fs+U9yNOKWNSxc03rFusQY7H0SnEvSNMVkXcPUZmiTt4UN3V2Bo6I5xHChJbExuHVWDUHJy4X3qyEbFGrVsbpezgvFW+5bHe7VmthcWir013Nx4jJMTAA1w8SfPTIAETiDuYYDV48MkxoesSPP7s+261j7C/JiaMYYi4tx0PcAELzjpKQkcy5QviHuvWOmKkFXH3FvOi8eTioK1htW6hN0CMsH4pgwMmMyoplWZnrFudtq9bvETcT5y4s2aByagY2dWg9wVxx8ZSmMyxbrmWDzfM4wRMpq4l4CGrwYiRFu4bG2avV03xwXU80dUpTBCFxbKs8FZ59hLW3/+FGOFz2EN2dj3hDh6sXRB3MIG4/+LeTnIrW+Vf9vaXvf1f4d5e/Ns//K2Iu1tdDUUkqCRSbUxrLEga/53KtCqHOlw7IXEiHWrLapl2QqDW9VZDAZakxeenp1XjnOHmIAxJfVQbLXZaEANOMi6oxstnnb1KnMJrUgeOAPYRwKn9Fnsr34/NwyvzXgPLKmtWMdNajA0SskI1EUJOyz6t4iIq4UudBInP4R5M7b78fVNcDKLKPcsZzufnZ7s5P7Lrs2MbohAjIZeadbtdvVZWVmxtbc2WV1bsaURlORIaMeftSu3tal6fvYn7BFHkJzFR5TjIclbms9XfVdQ9meItzqEiHd7Zukcj/86ZGIG407LOr4IHKqwkeKh002aVxNezt3568Uq6V8Tz8JGt1Ci2u+2aV/V5bqSp0PAZayVdwk7POzPMxzDmWno+GMGA7KkDYb6lfwcTyGPiytfwLhEnoGDC9wcTrk9kLdr8s4U7t3rNs0uk0N0MZHlXdTlEjAzouKi5o8F8q3InUMIjMKliJLQSUpCRe6Zugqjca6ZbSYspsecklT70tLRXz+eEqjet6EO1ojNjz8GjwbhBOBgQiznj7zZOns32MZOoGkT85b1wETqPKT5LuhTSInDBvWdGKbhvanV020YwgbijbK+xmJq7SZA8yXl1Zuizm8Dt+LxTIqvw6myI5AHJN3DJThU5PgTH4vfAhHuCBSPJgZW/wg7u0mz7rqq4i6CRvKLiTlWUWdF4DjmE8n2SuGu8JGzzOBidQqQPpsSd6tXdVVvVqxvs4BDiwf+8MVHVUxWf60KHYB3iKlGhGYXjPMzHHEtW3PE45lBE1Z179vGbIO69nl099tXZ4B2+hYgM18Gh2Q+TkLeJbNQg7jPFP90vqlBUSSDvHICpKNuoYacHczoEi5DMO3HHqol7kFVRCI03ZfqNr6r5eZrXadLbLjkA4+0LiauI+8eu/erDnD1Eq/zt45PHBuKk82515TPutZjf9QMwLZtVx1D4TTPjjlARmEDc5eO+gjhSVzZqo8lIVkSQK11H3bEDk4dbP/xmJbQivhW58mowz8D21kTVxGyVPz0rhAcHYFrlrx57Gl9In3MSKMyRg4snJYjV0vEI4l5ZksX488kJKtbM4jpx39rwGXfwYMYdX2dwwa+X6+C7MLt6h2VX2sHFrKiIe2YFom0MogJJABPu1eG+H4Ah7r/++FXFfezV8AYJCETdFt3my7UjfF8mzr0jwdcM7RUk0K8cEzCXH30Qd2Lk7NgdC4iTenPsnQE8W8SIfNzdE9wVs385RtxBwJMpx6ceIyLugcktFXe61yjh67l073piZI4u95gNLxOPIO5RINd19RGnOyKZ4sQdPObatSpGJrWhNYmRzrNrSNRNc8jECf+ckqpfiBHyL2GhBSaQ/UOI+2UhQgJ5Z1Y7W+X5DOJExD2roto7vQUl110J1IbwKIiwBhEftGXzncADoghpJ0ZE3CUghgCeX4csu64cE7GrSuTwa0xSrMGMivuOKu7TdWt3vSNM1iDujz276qFc73PmrOHgQZzw7x4jhBDrlie3vo6RS9TRj0hYxbq1gYI0M+5zdnXejHWrb7Umz69DnzHCCEquW18kt2bWLf781QrPrZPQg33HhDMNyS2IO8lGMIG457qV+wjEXesvCYgZ4q5zTljesR5TbRYmVNw3wg6u4Xac4FI0n33GvT2s1i0sIUlwMaalNqtoEQvn0pkkoGNCxV0xslWqCnuoVvl6FSNjGwqPOzKxWsSJDV+3IO6a1dc+wrpFMmW6j+QSSSLTY4T1ARcBiHuh9ZcE14CK+3zPGl3GFzyuWbPBhCTwbOKhwuTL6R4lWFhHdnc8Ucg+csiM+/dT4p7ddF/v7axbKZz8sre/7O3TR+tfz95e/Olv/q6EqGF9RcsqWWsO5RyQqawnOYU4cQBPITraj/OA7STRiVi2cdNSy4y5E20nihLIKryVOUXTqBJDdDS31H9WZTOHtvndrLylSmwWTTjaawYYIT1lEH3BEFmOdG7+XbXbhjq59pdJKbLE3+fv5Bw91UESFhzqmCNmPtwV5FsiLJAUWoG5Dy4G5oSWv8f/dh/1yJiqxd6rzpPx0E4OD+z4aN+eNMyEl27D3rx5Y+vr67ovvV7PhsOhLS6/sqXlVzYs68JEiQxs2xBei7Zu7rtGAoZeQalIZmTv1WIXyZT0q+f3Oi0X68tqtxNtx6RS8keITu3bdZF2MKFankwqW+o1vqaClp8gU/k8MUlRMOknUF3TWCBVVIc31cnTc14JiBCiy6o0hE7t0d2mvh/z3SQTwIPKLbhKtb8fM7vR/s7z60rpTtbFreL5yDn0tCXjXlZe8cLVnw89yyQWOFSFyGHakUl3IAQXU5xQzgwxa55q9Zlo8s9w4uut9a4NIR2A7ECIyrgLbBS6XxByrtfn4N0eKGOEiqWT/HzOnOwKDgkE+qSp2vHDPSCLEVxfVgn0jEbyLTUKwIvfSbFGiLnEAIck0OqKEdYBBOWIE34PPMBJMdLz7gTeg68jh4aOrwXgodGSIDY+5+9xomSPpIhzPfEqub7vDCYbf31rW3+6tebuvYg7wkKya6+7HRyHeUhMvi/X7esCNpdJVEIEyFy9HCVuZln3OExsU5lCnC6Ie4d5PsiVj87ArSFWHIBJOkpVmgrvrD1QCG9mIubVKrOJpa28wq7LW3UZf/n4Tce+oeIOSXzwLhvNNNYQZCtsZdGTEVkLUxVR/ufT6lh2I3KQOzgq7PDYbHvDW8GLUVNVEhH3Bffa1sExzu5USThwOXGPZyitovJRck0+XSeq16gM722bnUPc90sbDxv2q48cuJy4gwfrpAh0w2QhBx78M8c/iBfNWFK5qrQZfAtGtTiVnyFz+Ai/WqmJkCCGRsVdpARxumj5deLuFXcpGGcHRGKifEQmhHyUZWu71Gs0wh6qsLNTJ+5YEqHefPXQFybOETk0gwdt+8mgvTPIba2mYlK6VdEhSncFmNDSq9Z8EXfH4+GhqDCRlzn7F1XRG8cEVfkcH/JnLEI7lf8jYSTivu2q8of7pYiJKu4f51Rxl/DWVU9JUWwT6xD3OcdEitmxl4u4S83SOyWUKIonjRl3lJ/Pzx0PXlTcj6jCHbetJeI+sHpj5OSqcDyIEQhjYvJ1jOTewXVS4dzamggTukYgpXVr2p9921Wc3PUHwgRypTR8QRKlUJx01aDnUQEZGYPHzGhcai2y/R4cFnZwZLaCiv2GJ3gzRsrGUJg0uk/VmMvjvWMCcfe0loM76yYRupX6c+aCWUOIEyqpxMg1qvJJ3BGn04z7wIlag44BxwNc0saUzwKPTDQTJ/7j5yl5bR/4fipMEPUjRqi4P2I12LcWXtuypHRyJUzSx11dLjPr1lcxwp6+TgJwO4g7IwZHhe1tsG45cSc+rh5wLOB+080xjZE68R/U05NbThITqYwRBA8h7jgXgAevQVTcRdxZt/A/ZwyDdxxPY0St8iFMFeP0/gFhpZgYIURIjFTEfZ8RCW+Vh7hnjLDfgge45D5C3PtoZ82taqPinntJPnfM3LOPgAnEnb2kJeLu61ZN4nTuWJBCdBqLufHEo54p7hnffVpqr/ZyEfcOYnFgMlGiA3Ldewji/m3XxuVQmNz10c3wGJnvFlqzuJ7ZGHGLxJ+uW6w7GSNJ3N/MEHd0OBQjC/1KToT94/a6lE6BE/cUCow4STw8gHStJJvARMQ91i2wIAGMqvzL3j7dR1729pe9fXZvL/7b3/19CZngsM2hm5hKVfVswVYVU/7u5h7Lss6KiqoOshMdfpLssK7577mgGnPoVLSzEgtByFl4iah1vboOAYOY0BrsNmiuti2l8RA9g3TK25mKtZS9XfzKBVa8MVJKppXAKEq9rkIvWzfe+3kiIoFXtby2Q+labdtBMCAkEgGbIe7+/YZq6+Ua2DDfLHVsfbkjIkobOe3brorviQXIG8aj+/ufbX9/38ajkbVaLZufn7ft7W3b2tqyfr9vx8fHdnl5ZesbG7a+vmGToumkdIBIWCjdK5ESlf4gMyKWSpKkdZZbbXiV0yulOXedxF14pa92kCWfk3bVcJ/vbqm6Cx4kD9RyP5qIsCqJgKZB+Kir+hTVdG//9oRIUiMJrCAcFMLI5cSV5F1HwAX1eLbSN57vxn2EUHP/eUFirx/wGR/b6oKLFyrh1PcKdHq6893Ag/b6JJEaJ9AoQU3VfRJF6dfOg5Le46nMzneXivoA0lzYctdJqcfIUPfO5/sDj/BO94qVV6Uh73ymJ6u8CyDve5JIT3J4V4r/t2mMEC8+W08HCvZyPKu1aYxIN8B9WXNMgM9OqzYIMDFCYotYlPhe2CQpTlBfVkumK59DqGfjg3jh+7k4XV14ECfcD+4x/00x8ujE3bt0on2eGJGVoSf71pc69ma5rc2cGCFBSHy4BWBi4u4P3pEznan3w5F3A/Ackkza+eO97f3NvXXePujAdXH9aGMur1FaA+LeLWxxzjtu+L7eFj8dq3EnCxf84YWt0v4hQlJmb3fxrTW7ucLXeTrj3kLkCcVsDtNB3Dk4Qdz9wDhVAEfFOY/YBTOeRWEra1grTWz51cRODmtSzKZVHiuit1stOU9c3/cVE5o3rJmtLtdsbYl7xFkO201aG937uMoyzwjAs7nrMI+A1EZh25sIeEHcO6qUNBbjsNUaWo2OFnQ7bmg7hbhP10w/QAZJUa9xtnE6cZcd2HYpEnd4UDhxZ1b0w5z1UlX+8Ul4TGjLhpTMFar8ZDJFVUPNWPohT+olKCfLDq60zweOCcR9b7fQvZBi9v5UVb7Zgrj735HX9o0rmbutku8HfHcdgnO+PZQjOYiDx+Y2e5fPPZ+f1Ozjtx1ZEqFSDh7gMiH5TDtzh5Ghmr6LsGCOmlbTsBoLTlKtc3wNqsb7R94uDh68mHFXqzzEHUwgJSJQpQ2jcgUm2F6l8GiFyeyhXskqszevOQSXeubBA8K7+aYtPLY3mrJVIk6eJ2ObYD/GrH63EElEJJSuHa1BsufzJ8sVFRwTnrara8fk7MLs7Y5jUqnK0yrfcZJYa7gmCj9cAzECcVeMyLswMIm+f0/g+TpJ+/7m1sQ2diZ2SufIIa3yTfsIcf+2a3e9vl3fOXEn3sHk1WJNwoVU3F3gjxiJZEr1TeIAzMhU3/EgTiDu2xsIgwZxP+iYiPsiVoOIezmphbhzLSLumfxJ4k4iOm37Im5JHspWcrsUcT88LCriDibYwYEHqvLECEKQKJcvzhW2QHIr1i1ukfYUwzLRBeb0+GohL+3zoccIf4bXNi/igzihvd8xISPnmPIMEiN0D/gaEzGSmKSiSeABJm82JooTkhEn6GccFra32VGcqOJ+5+sW6vfEAQ4YxMfqEgkhEuE+R63kVib7U4w/Elznl47Hzc00RjTjftD1inv40eNYACb4uFcV9+eIES5QCbtYtxKTqAijLQIe2LQpRrCD67bsh/ddVXkzRujmyHUr9xGIe65bvo/4vpsx4mtQKX0N8AAXkg/ggc4SmBxC3BtPwkOq8qEST6v87W2hGfcvYiTj/Kt1C+IOHhs7pZ5JMOlD3L/zGBlPhsLjrvfkewXq+POOx/ICRbSZGPmZdUvCoSLujgljH6xZb1bpSqHizlm3rPaSjBEn7t6ZonhOgh6YaA327bPqvkHhn32E301MPr7zfQTi/rK3RzMfSdCXvf1lb5/Z24u/+a//VwlhybnsqjqpA7Rne9XOHCJaOTsLKWFemoO3z6q6MrjEzsrS7Z6kPG1VC7wroXtLnlvJjV2tHAX5qCKrVTkE31QljkSBZmJzdj2Ez7JSKmHMULvPDD7rgyp+su8IkT3N8PqR2qvxtN5HDjLstFK9XJ7cg7GU1iFOmsEOFXOJoxZetXfRtpYqmCh1k3BIlxgpDtNu/PxsZ8cHdnZ8aKuvVuzdu3e2u7srAt9ut6WA+/T0pN+jFf2J9wkbN1XVI0ni1Wu/v6k4ziLJ9XGtWellV5Fne7Qi89/5rhBjZpGTAHH/sl08Z4m5/lSQd8V095LPdncnm54k4Hr5DG+3/rKtPEl6Hsq479l5kckEyGpsszp86PmohA/9UJHtzpBUt35zMr8glwK8dd3uTikbNimJtjnRTntBWdVEIsfHLHyzgNw6KfR2cD0X0V5d6SKo/dwF09JXXRWQmbEPrkeCgGFhlvP+6oaIRIa6OoLMpuAj10GcQLDTkjAr0HwXkhRcsyvSt0TAs6qfzgrcI08U1N3pITBP1wPvvoj57sqKxw/KOgKyked4RMS7R0h4x8esuYvspeWc0yAfrxnrnnEtfAfwYC5enSdhGUiMgIkEBSOOs+IOyN4BMh174Zo04jH2jgdeEpIMXYQ3v3+wjb++t8bevV3ePtjV7YON4rBOm+rifN0W50LNnlbU/LvRCu6V5bzKwk7ORrZ/OLLH3sT2duq2t9Owu5tolb+uW631YLX2oxU1Bb6NJ4U93tfU6swhxzsSIcK5mMxWTPy7L65M7PXmSP88P67bxUndXi227cO3Hfm4X+sA/Gj94dDGzB/WSltbatjaclPkqlLj/uqwBVL5sbd3Ezs4HNvh0dh2thp61cuWnR927PyoYwVzonPMUz+Hb3opD+CH25o9DfJ+BGlPcbogvt42XFh3fmIbGyNb3xhJcOv0qGGTUUuHX179p74wue8PnFxRpe/WhMlcx+PbYzwsu4JSZ5UGXKi47x8OhQnqwrs7DVtdaUh06/igY8+jodXbj1ZrQUo8sJ8GjgeVRtGUqtfUMakqvYE7xH1tc2SvN8ea6Tw/qdv1Wd0+fNe19xD3Ng4pjgl4QJ46HRIpDVtdaoRSvVfc8/4nT8xZdL7H0fFYmNDS65jwOY7Hw30hPHjxBfnKoycTHrxShJuvrERKVtx9uRMetKquro2EydzcxE6OGsIEOzjw2Fxv2OWdx8gTxB0cG5B2x0TEPUYHFF8zMeKrgP/f1fXYPh+O7OxiVMXI6LltJ4cdOztuKz7ApKhnxxw2VzV7fHA1c+9aiBjR5jyDSaylcwsTW9sYC5PL05owaRYtJVI+fNeR7gsOLY+DZxvHvPTKUt3WlhjdSTeUnxcJTIz6/VJ48KKLA0w4p4DH+WHXxrUnj5H2oIqR/gN4UD13VqhIyeQW/0OuA9EoiJtOuxQeG5tD6/dqdnrIetKsYqSoj4TH9cNjdGtA3Gu2MF8XLuBBR6PmkHO/ig6exIM/zxihW4M1a3e77jFy2LHHx9IxaTGY70x5OCSxVdPaFZMGv7BuxVpAi/kbx6PZKu38uKZ1a3fTk1urr2pat8BkOBkrTujm0Lq11AjdiuhKiXWqyqVMl0o7v5zY4cHIbm5L4bG91bCnx7bWrZuLhhURI9w3aXCMze5J0t3WpB0hTNJ4Q63m0+crY2Rpeaw1a21tpPg4OeKZadnHd3P2/ruOYoR1q/f87JhQcZ+rK0Y6LV+zeOlcEH0ouYskJvcPE61Z+0dD21yv295u3TqNlvBAxNHqfau1HlV5z3ULRXjwQDl7GiPxlH21bnGlzY4JD/aSxzuPkedew2PkW8aI3H6YJNcoYoRrYM1anqdrb+b/ZhIpuY/wT85DGSOsD+Cx/rrp+8hhxzs9wQRtjmiqeMYy8bam7/RFjERycZpAna5b4LGx4d1fWrcOG/Y9CYjvmXG3l739ZW9/2dt/YW8v/vi3/03nnPSiVQutLEhK6w1GejGXurrIDKu3wjL7DZFh7hoBqqxEJ2lgU0HYi8M6hA+xKipz7m/t87wiHuNSYlNrCy1vBWZRDP93zUyFojsLJhU/SAKrMgkDZoNpx7x+HKqyl23xXo0PdfSwxNI4N4I7mvP26jRkFhLIzpiEK9XMRVJR2I25XFeznxIptzWriZQtdlu2KD0An93KqitkCfIsctPr2+35sd1eHNuffXhvf/jDH+w3v/mN3d3d6dVsNm1pacmarZb94z/9s/3Pf/rR7u4fKsumbGuWSCD2Z89jCcWtLbqAIPcWDESQ5lv6rsJkQHXY246pMjsmbdmhXd4PVPV29Xnmy11dnyoleIDLlFRNEwbcX/BQQiZaubmftOvzw3dh9lkt3KH+7uQ7tAaYo6faHyVJ7i2YULXNeXySCRKx09y7dzfknDTPR2oXuC+4J4zck53qSVMJCoikDqJRBQcXEf3wI+d99P1ScyFGH7xbgkp1dDFIxXZ6/R4nIWw2wad9KExIAoEHAmpUlYkRfnwWvq0Kvro1Qs0dTCDjck8I4UNwkV1ZaDnI7WDsCvfgQaXbkx/T76QEdiShSLKAiWtMMA/eUMwQs5DpbOtPPDhwoDTt4wROQMAtu2rkMBC6B9zbjNFqzKFSoQ5P+TpK/16Z533cl52EkcdIOktIwDDE8/I7871nBQ016hEjLdlxkpis/PbBln/3YLWdO7t6vLPrh7upIxBikgsNW1hoWos2/FlR26gm+ikv67w1Ozl7tv3Dvj32ISVtEen7246dHnXs5pre1zsrW/d462gwfFLWrP9Yt36v4cQ9O0JzNJQckCxxsu6OivfYVtaHNrc0tpuzhtSSV5fa9v23XX3e1d1DEPcnG0ETa2NbW0Kk050DvGZW1dmr868q13R0mNnN7dgOD5/t6PDZdnUdbatb2y6PO3Zx3DFrP1jZfjRr8Gy6xkX/vm7924Y9P80Q9zxs8UcQEl7ESt2sMze21TcDvW6uWv6+o44Ov++/61p/2LPrxzu7H/SMxlZec3MNYYJ6Nz1YsqWvWG4IMYhrg0ldFVrw2D8a2MJCzfa2W7a60hYep8dUfLbluDkAACAASURBVJ6sbN6bNSEl7u33/AwmDRv0o7MkblVVseYG8cpKb620lfWRrbwZqiUdPO6umiLtYNLujO3q7tGu7x+Ex8hGQdwdE0fjp3g4Jy1tROUK4n40FCbjIVZUbeFye97WfZMCfvvRyjbD074XjYc1693VrX/nop9KcUQlV23V0fovb3ncERpmy6+ehUe7M7KLk45m6NfXOrqOjfW68CBGnsZjL3qRxF1o2OJ807uGzONEVzMbI8JEk+N2dT20z0cDO7t4Eh5cx2TomJyftsya944JFXdleTJG6iKMHiMxwhNk163VqmO+debHtvJmpDi5OW/YzXnT2rW2ni2u5Y556vsHexwMbChExvZqsWVry742/lKMcGUZI499SOKzMFl91RQmi3PEiGMyKgYeI01G2jxGnoj1u7oNelNSospuzohHdVfdQQ1a5csqRp76Ncf61uODV9Ggm+/WbnsPVYy0OpDEhi3MN6oYqcIkxtHURZgPQ1mz/cOB7R/1o1W+pXWE+DgjKfTIRnlvZSvUGumoGNVj3XLdF01FxO1XnCQeMxLjS2uOR6NVVusWxB2CReKD+GDtep6AxyiIu8eIXGp+IUb484yR84uRMLm9HWvN2tlu2bDna9bNZd1jpPMgNX5F3bioYgTinvfJ7flimVTC0fEgTuaXRrb6pm8rr57t4qRt5ycdW2j7dbz7pmNXD3eKk/7zk2NCshU8FprWbdWqGPEbFgqUMbrgMVIzEfcjX7c215vaS9pNjxEwGdcerWzemTWeYnavZoM++0jdnp84F8d3z31Era6BS6xbjdbEXrFurQ+NhBLr1mjQ8nXru44T97sHu4W4R4wszjVsddkLZL+8bnmMcIeZFiA+wKTdqtnuTsvWX0/3EQo2WrPa9Pf7vRgOYt2691atat1KTHhjTAGIEdatutmr2Ef4XQQuWbveveU6IO6Tl739ZW9/2dt/YW8vfv+n/6L1IoVpsu05K2qQEogVJJxZVff2dhLuglRewYVAebXc2+LlPY4ydXhP02bs8/HeEpviZLSrqw247v6rWeGvxM1ib6E9HdLDl3Vrrbo+l/ZuiKDPLucSHpnRqE7nkbeq6tZpj3a1dbX/49ndqosAQrb5btUsbFWBjVn456jCS53efapz/hjClHO9fCb3QwmHXt9uLo5F3n/4+MH++Mc/2l/+5V/+lLg3W/bf/7//af/9H/7Rbu7uquq6yLKIrRNPrLxcsI5KfylMmL9OizK++6Nam92rm+vi70NqwSS9wCFHee2MM3DdkCfwgPwqiRKqc7LWStGwGJ1Qp0VU3KVMXoYC+2AkMipxmqigs5Rncsh9fB0VvzavSmZXBUSN78Xf5/0TJ2ES3Qf8vZyFB3/pALS99VwWbw1PzkiVN87XfK63fOMzji+ui+WlnZ0nijzJ4AJz3vKv1vbKgm+aUKLdngoz75edCnRfZIzwGdlRwnPF73EtWU1GXA48CIjrB09ukUghRvgeaTWYYx0Q4ey48Dj1xEP+8Ex7YsATNbwXnQqQdpI+3Geu1/+KH6bV7huz6Hzf6cy8q+wzxsB9zucEDLMNXlY/IXaTuGRngY+5uGNAKtd7d4iT9qQ8JA7UWfA8qkZClFAIvQzuMffCNSk87ld+e28rf3Vnxfa9XT/e29XDvdSKOXBRcV9aaOilImWlU+Z1Ea83OElR82npxP3g6Nl6fQ6OTdvZadr9TcfOqPjc1K3WflClpMRHWGMPVN/8EEy1Ng9cFUnUghoH4/iwxeWJKrzzyxO7Oq3b5VlDFfck7lR2b1RxfxYhoQV7bRlS0tLhSaNA/qWre+dev54f4Fx0cze2o8ORyCKH+J3tptVLJyQXR20dgPWKdmbOgn2q1Hd1Gz5ND8D6jOo07MwR6QEOW925sa29eba19Se7uWza+UnLypFX4Dg89kfM6t/b/VM/uqILm6dytUjFve66cQqhac/D1Gm9JqJIqzx4HBw9qc0TPDh45gGYijuYFK1+tIMWSjww6ylyFRaMIjp5HUF4RVaiQ2uVCtwGLhaFXZ027OayITy+/6Zj7c7Ebh4e7Yb53RLiPtaMu2PSrnyW81nyk6p3pQh+MCnMjo9Gdng4tNGwDExadgNxh1wFcRcmVFdlxVRY/66mhEpFrGbJe1YTeXrjALzyamir60/W6Y7tXKSkZRurHeGxsd4QHpASiLu4Wr1mSwt1xYjW6IiTRGUaIxqmESbX12PhcXbJs9XUawxxP+zYxSkV9wcr4tnSrUY35cHJOzZkPxsjjJnM6ELQzUHFHVyuzxt2edqwVq3pmHzbtfsezxYV90EkUyb2arEpTBa6QUaVHJiJkSAW6tRF1BXiTowcDu3Vq4btbjVtYb4lPHiN7MljpOVaNMTB02PNevc1e+p5Aj+ZiWIkkxDECElCLMJapeJjbf1ZzyN4PNy2hQdxIuL+eG+3vUdX9EavpwMmEPe6r1mxbnmU+LrlDdreMk9ZGDx48Su7OyQhmlqzTo8Qp5sID3BJtXUSKAiZgcsscVeMkIiIBETGCB/36rXjwTWxZhEnOxD3bztecWfdekA/gVTKWOr3uW65j/t0vc1b9/W6dX45tsODod3djkXaebaouIMHMVmtW3VWeS+QkEghToiXaqlKPPLAV7rFKZgsLI2EycrqUHhAFOc7jsm7t51qH2H91W2AuGsfcR2lxGS6bnkOTZ1WESMkS4TJ4bNtbjSER7vZsrOjruKkbPSFB8SdZ4fP4PkAk2c6nn5u3ZrdRya4ppTCgzihm+XqrGHDPjHiya1x+ax9RBV3JRzHBnEHk+WFRqWBU61bSeVzigVLynHpMXIwlAYGmKy/yRhp6wzjmLibC+/F/qGE48NMjPDfsnMr1l2NDsq+2LRmsZfwDrluvdvz5NbiAgWpl739ZW9/2dt/bm8v/u1/+Bu1yqeAG9UdKmTZlstBHIJDRRUiQBU3q3eQdv7cK9Tuvc3v814SMaMSwmzqwCuNPsPsM71U9DnE8968L8HvlTwnYZBiCeMFmXfF8WnLb1a41fZc+UKH53XaDGV7U1qQqOrqbfPMa0OsIac+l+2e0SxKfCYkCaKQLdFsdO4pPY5Ku7cG5+bOtfeH4fMdCviQarUvD57s6uzILs+O7N2339jvfvc7+/M//3O1xvOiZZu2eXbgf/xxX6+b+wclFyCl3DcwYV/y+zvWPZJC/IRZaEjhsKo2J6mFFGmWPITCUgAsW/7ZsMGD9+eeQJbYmLIzwq313KOeCm6K8KXIGnjkrL9qEWxG0TGRiRTuX44+qA18pnVZWffw+HYS7vcXkuaibYWLoj2P9czkuIY2TzkIuBYCowZ0fvA8KssfokQ+/uFaBKm2nuJo+X4QweexP7M8Sy6OkLPfviulYJ1GB5QEKbyK3G2GR/3IZzTDatBF/VwvYCG+F8+UJ1GmmEjhNUZH1JkxcCFCroURFMck5/MZT3CfeTAlTvldritHWiD6fD9v5fekfjow8F1StZ0/U4KNMRhIMR0qEjzyWXDHxGMRTFC35/N43pO4cx3eqeKOANl6L0cFdW4Umr1XYiIOwHw/T864RgCxzw3OMYwUtASv7LTI983RC65p9Xd3tvr7W6vv3qtN8+qBypUL7TRbzPLVbHmxUHUqiYE7PFNJKY20DW27NQ7bZWGnZ2M7Ohpbr09VtGbb2zW7v+7Y6WHX7rCDmxtYa25gkxo1DGK8VEvg430h4v5FUWmmmixaHYfhlRVmRUtbflXa6UnNTo9rtrzQCuLetNuHvt089jQqoxnKorS1lYZetCvyjKsjKUi13hvik/ZtNTNa5Y8OJ3Z0NFFL9s523YoJrfJOsOqdvtU6PSsaw+p9eg+FSAmz1RHCFcnSZ0QremohdOdKW98c25uNseZ2T47rVg5bPodMxf15IEzuB08x14raOdfKjHtNePDSvY9Y4zhOW6dshPBKfkKsylv+5xc4ONbs1TLq+G6jNi7HwgRVeagoh9N+n4Mj5P2r/s+v8YikCjsOeGxskdwrhMnFWa0i7p3uxG4f+3pJIKx0y7G1ZW/bR6cjx2l0COdRTiIaB1b+/Ph4ouvAtgpMtmmVP/WkECrUiQmjEfz+cGTCo3cfz250/Xs1PB61ChO3N1xdm9j6xti6tMofN+z0pG4bq237+O2cbb7B6eFRmGjGnee+USg+iBO1/wZ59gjx9ZPnnFjxGGH+uNR1XFyMbXubZ6tmo2efQ6Z6SXy08KNveIwwL/94VyhOEBD7xRjJSu+YWdzS1pnf3S7tjBg5oW08SMk3HXvoDxQjvadn16ywib2iLXsFHZRM1ns3VzVP/VWM9AeQEsj7xFZXara9SXt6Q7O7YDIunq1OjLSSXJkNesRIIR2IaRV8ek2e5HItDfRCsNBSjGxO9HeIkbubRjWrj8ganQM3j5F4qrkP/fIi4wseI1o3IkZIkDoergUjlCa4FXiMMJK0s8OzRVu+K38TD3ifg4vwMMbxSj1b4DKbFKoCP5i1tsH4Dm/WHQ/a/33dqtvOZlvJLYg78QEmCMGCSQPiHusWz2YVJznik+SUf4aI4QWt8oeIreEoUFecDB5bwoMETo258E7PrOGJUybswINr0fr7L8YIRbvSlpYm9mZzbGuviZG6rmO+zRjGnL1/24l95NF6w2EorlvsIySM/X5N1y1sOYFoohEtT7IU9vjgMcJrY72m9bfVaAoT1q1660l41FokZx0T1ivweEJjJLPZuRAnHhkjE4pWrpUCJijSg8mg1xAekHfe9fah56NKoSOiVvnlhi0vkgz089IXMZLdF4ERZ5WMEa4dPN68rgsPXk9PE+0jrF05R6/EKZg8/EKMxF6ifbzm5xP2EOKEoAIPcPl+r2t/JuJevOztL3v7y97+C3t78b/99k8U3FzlHY/sTkMe1YjGZSUS8kV7ss81+zy7LEyaXt3MHw7gVIPVMh/EPCu+kCxZe81DrpgNdeKehKE61D/H76m11hXoZRsXBEoVR70mXu0Oy62chc6Wb74T7b28UiVcXtvhHQ2hE6HlQBYEJGeE+U7zsk7zWW6EvLhHbivn/uW0L0NkIECenPDqP6SKe4iIm87ttOQ/0551aBenR7a7s61q+w8//FCJ8mQGGg/nz4cn9ung1K4fel6dnUzUFg8mXh12wbkmdnzRpQAeEF6EUFI4MDHRTPSzkynHxAkZBFDCa/PYrTVD8dyr04mJ7pE84IuwZeP3wqIMW5QZUgseTpBdCC0r13wPyCQvBMm41xDFFDLkM3x23AldVob5vdQ9IMnC34Wo8ucuQBje8RLZK/X96BQQ6QtC/4DPeN+r4VR/wSu7Orh3JD54PyeJLqTGNWncPUpE2rCj5T5n5rm+1xpVwFPaVeLZW13Doe6z/3RzxPw5qu554OPzs7PA/6638JNkARdZEs43Y5zDq9OqtMSset4v7gXXrNl2WflxcPIWfk80+Ow6GOeMvifTvJKfBJ/4oJ3d76d3XUxjxDHh/XMUge/Ps8afcf+UYKvx931GzxNjbhtJjJCEUIxE7JH041Wp8ofdHu9L1wvvma4JEtoLPFzI1+sEa391Y6//cG31nXu7vO/Z5R0HCFdbb7VRazepf+ua1MpOVbGmF6T9GY9n8wMXFeCzcyqjLnCGpRKiOXdXbtnFbGp34dk6C8w+jmxYuu4DtmMPN0HcqxUw/mVWcVqtjqVhB7ezC8lyBWVUe5cWmvb+m45aj28fB2pvVDIxqoZrK3WRC4iADlwhTkcWPpMCsgwLdXHs4LAe41q2t/D75SQG4e3YyX5Hvruyh2o5cWcGvfeA+BZZba/r6TnVITUqQCTCICTcLzzZ50rb3EJEDP9ltw2aDOv2w3dzUv9mRhTBqvsB94tZfVdnBhNU5cGDF7QdPDjmPZMMEXF3T1+IO2rJCLuhtL2FHdxyrfKjJx47i8/WmhvasASTkfUeS80h91CV//onKoqpyk77KZ714IElER0U3LeT08LeU7n6piOVcvC47Q0i+eXkanWlbmuI0ym+/DmqhLe4byHAlJgcn5gcBHzG3cXpLk/bwmPq496XpgHvQzELPHqI7Kk87lZdwiPV/alkhqgkmK29dg9vhAPdDtBsc61tP3w7Z1tvmlWMQNz5HNqHpY4vy0THg3GBWlEXJlzTc+HEIjskEA7juUIBnPggTkZPWHZ11dFBfHQW8ad2TJ7LsT3eeIzwbP3kZ0bcTe3AIxciFCa77iMNJjTyv//GuyCotINH/2mo78ja8AqxwJWalLMrTIKA6PYFJokHftOI9/F6teJ4zHfrdirLro6V+Lh3mUWOWeeaW3U9PlAdjXFxZXNnYiTk0ZVPCeKeMYLoGJggAukxMmeIrF3e9ezmgWSgK4nzvIHH8ry7VkBONQ4RccIVgwl7HZig2ZAxwufmupVe24yMCJMF7+ABk8Fgohh5QFV+liQmODPibonJ5qbj0eq4yB5r1/YGlWrE6SDuvm6p2xDiHuJ0ays1ETRhMiuqmcktriHWLdnBHSLSNl23EKcDj6vzhjU6AynklxB3CY26YCCYyMf952IkMdG6Vdrysq9Zr9+QTHNM6HgDDxTywYNXbzhSjLBWZIwgDqp1S26gvm5x+3Ldyn0E67/EZNbHnRg52Z+zZmckPBrtWLdsbI93pWKEZ+vn1q1qJENjDJxVzbYjRm7vPEYeH+rVukVaGjweWH9DO4bEKXjgwCDSHm4eKfBYdYeRAAm7U8WI7OAg7iZxOvBgL4G4EyPgIjzoSnmOdWvWMvFnYiTXLSVOYx/h+c1168PbrjDhu77s7S97+8ve/vN7e/H+L/9avFGH/4kf0Klc0p7rM6ehwCxrGJ95TZIQnVtVdV3HjBCQmvqBh2CdqtjuD42XbGXxFB7rKdjFAimf+IZ/bgpSpY0XQZ7kPYXSshINadaMctimSXitNq3aQihSLE3z5wMnIFlh5jvxv7kfUtZvMM+an+dpXT5LtnFd96lXhXLiImmMA/AdICv8d67JW+UHdnN+LC/3ne0t+4u/+Av7+PGjLOGYb2cxHY1G1h882aejc73uHgeVr3YK/XH/0o7NlTtd6C+JWxJa2a5Fm3rqBuT3zPbxtMYSJkFoqZYneXMnADYsbz2UVZsIno8z8PmamaZbQn/PBeByPtqrtfi9lxVxTHFCnqQk61HjrmbmqTzz/fm8r9XWwYQ/c/LtzxqfyZ/NdnMkGZZ9Ww/fdW//n1VHl3Bce0rms+uErgkwFImkwkx7Pa4DjB1EEmlW6C/nxqUlFK3jOTfO90y+WeGmpIMfclLErmrF51mMWX3ZCFY2aNEpEm3mHOyoaHOP+PwcQdBnRILN/64/x7T6paUbmFDpb4bYJEkU3oO4JnEHccwuE58/91EFYor3IjiU4FC3jCf0eEASk4wR4hzbOKru2TUD5m7fh+CedxbICjHm4jWXH4kAnlfigsQBmPCTmCz/7tpWfn9pxfadXdz27OK279UFDs0tlKb9peJqHFB1AKZLg+6iEBj6grifOHHHogaieH/ZtpPPc3Z73bDW/JM1F2C2ruw+Yvzg3gxFYKq1X7YdZtNG9GmjowFxX50Sd6yoOBQtzbdkPba32bLrx75ez6ORaw0wA7iI+CV2flyLK5i7xU+si2qjDKHEWuG+vkelHR7TOVDIascmTZHEk88da3SwueqLuHMg5NDFARiRtOdB6LlF14nfNq8ier+5iw12u2wk2BHNEPdR3X713Zz98K6raiiYYGWpZErhxB085iHukVzSVGisYUNh4hX3irhzuD5x4g4pgbiffO7a6eeuqrmthSdrdDmcsl5PrN8rhQcVn1lxuOowzGdVQiQkbSDuhUgJiTpUlE/OCvvwtiOiKFV5VRMH7hiAZkO7cEwWOXa6uppamLU3ehyWeuDSTaKwoxOEntxybmeH7oFCmgN4O9/fFp5MgZTUnbhTcQcPcFESYObhyg4IdaGkujidGWtuETX/FXH/1bs5215vVjHirfJT4g4mDQ7q0X5MerFeYHlVGoZr4PIFcT82u7gKkghxH7SEx/lRW3g055+saIyEB/sIeBAnapXP6mECEg4SerbioRBxxyN+z5M2xAnTxe/fYtHXsfs+40T4uD97V1VBQsjxSFV5MJGLibqNqJSW8t52d4/CZAd3xCgGyTTHA+JOfBAnk2KoOKl3smPEpPhNMgUCLzGunA33qPgqRlCF9/ggTmaJO3hA3iHuxMj1/SAcCZy4g8fywjT5Cshgwvf2GPFCR0XcI0Z4rIkRPhM88NtGFK81P9C6JQHS0ivuYEKFd9aWbRojEIW4scqYepKOGGl3HA9eO+ttrVskFnPdAm/WFPaljJF6PdcsbyhXnKjoEuuWOrVqdnnpMXJ75+sWcdK/a9nx545dnjWrGFHFHaJo03UL+8QUSPM0l69XPrY0XbeWsBrcLu3NDHFndBA86BbyfYRujpH2EXcsIDGEZeIUEyk+RDFHyRSSjZEAFnEnUXdstr7umLTqjQqTWnuovaTefq4SGiROwYTOjJ9bt4QH16HKUanvshvE/UbrvdnDY80gvGCCjzt2cHQ85SgHjh7EyRLdHNW6lV0p7k2v6l08a4ivgsfh0cRaLcRBC3vzutD6S4wMRNx7FXEH9wHEnQ6bkOv4et3SmhVjk1oNitJICoHJF8T9m64RJxD3l739ZW9/2dt/fm8vtv/N770LLzYFCAMVOmyz5jt1VQBl0RT+1k4IooL25K3DTupceRtSI8JFdZf3DGV3F6bxVkgdQ4N4cShPgjdtS3diE9ui9hXNy5JMULXes5/MAnOY5/tcPjxLBI85byrUkOs430gUDNswvlPamUEQ+TNIWs7+VjOKySZjFh9Sw/V7qzHVWyckVAdzphEyglUYJGclOgv4d82T3/ft4erYHi9PbGtz3X7961/b999/b51ORy8RlMHAHh579uPxlX06ubRHfDijP9Irpk4ywQNyo7NOzKDz9yFOs2SYFnDNesccN/cQPCDuytToFXtbbKiZwNGcslrkg4zqYOcK/YkJ9yGt2rKymS31fD8I2uXDkyqtEiBcbLuadNgHcu/ve0MRQu4n7+c+6SNl0LOtX/d3pjqgTHeMTfB2mn1uIIDmLf+q/kLiJsz+D/UC35X5pqrDiBliY8b7uOI7lQE/aENU7/ouKPg6vjPXzXN1xd/Jg1OlNA8e/lx690NgEkrtVIwTE/ADk8pqkTGQSPro3rps+0yMZKXfrdHABMKcB1C/L36Qy+Y0tzN0zQV9l0iCqXOkRuvZkzAh4YQoHhX7jBEOLGDC91XHSKeh++x2ezkf7/fJYzrllV0DIOfx/XkjKeLEnKRTxgjvDR48GxkjrCeKkUfXwOC7SgxSLXVFxK4nc3iOXi+2bOG3l7b4uwsbb93axU3Pzm/Cjgjbv5bZahB3hnelD0dyR9ZDvi6RByB+KuJ+YXZ8QgLBLYNUcYe4f3If9/p83+pzAyuKiQgfdkTMJ0NKZAfnBk36ER4ipNF2HIEKueLA9WoND2knDsvzLfv4ds7ebrbs8qGv19N4JNKuquhczZbnIO5+MkTVXjXp6ABCd4H7RwWIdlr3ep3YwfHEdrG123XizgH4+MeuH7ZUTXTijpiTJyAKe4K45xy4KtSu6ueWYDlKUVpnzu/P9nZZVdxLiPv3c/ar77tS/AYThEOVLDQSFI7J/JwfFsGEt5c+A0ljbAzD57ci7qccgt2bnM9aWXLiDibDycjq8wOrdZ58Xp4ukIFjwuGZxMaU73ryzJNqNV1jOcb5oxQe3Cc+H0JyfGr28W1XL+y5Lh968g0HDx6gbpvOo5qtzPHlSyvqrh6XFqTaG8FbNtCOydEJglVul7q7V9PnQXSPP3VllebEvSfiDiaIooIHuPCcpZ+zW0X5CE+OCmndsNJev3aiSKt5Vq62XreFiYj7Tc8ubtxqkDVHwlCLZqtLppnkbHelkC+xzsCEOKmI+63HiBN3CBaCVE07/dSV8FZ9ru+Y4OMeNmqKkQfGe/6FGClqwoMPZa5VmOwVSj5h20Z9kxgBk5veQJjQzgwmvJa6xAjrDV9+IkyUXi896e6YgDeJO8TACts/Yl5/YqtrhfBYmKvb0aeuHX+i1dgr7hB3v+fusU0yBWu3yp1AHxEJlEgKeKeaK6tvb5W6T7PE/deKkTkramNhcnVHG7uPJ0HcwYPOlMpecGbdyhhh3a2IOyTx1PUn+CziMmMEa0vwABfFCMkYHAsCk9zJfd2aiZFQn0hMIFfgAXHfj3Vrd70jTCDuqoo+9NXGDx5UaMGDtaveiBiR7Zx3ZXm3JPsd2Dom5xD3o4nd3Pm6tbuL7kZLeFyeOnFn7bImHSOeN8H/HExE3HPdUgU/ulFm1i3iZHnZY2T9TVlV3Dl3gAet2eeKkZ66wXwMw/EgTjrtKSbEiHdhTtetL4j7Kcm6JO4ktxtKChEn1nq2GntJa6jvzF6CbR+Y0Anyk30kroF1S+eDcWmdlscIScebu1LWn8y6Ex+Q91E5Uozg457r1gJjGLhIdCNGYiyHfYTPVFcfXYPR4TEZo5/g6xa4gwmt/0efOsKEzo3GHBV3OoV8H3ni2br3datyjIgROV+3fO1SE0x0dXoC2Du5ct0iiQImIu4ve/vL3v6yt//s3l58/D/+4wxxdw9Gzd7K3sqrrCLuOqCysbuAV7a+Qih0TKVKinUa7cfZkpyq3hKsy1btIOUxV5Ot5pzhdOjHHzxaudO2S9W2qI7yO94clb/v1T7IOYsuVT48vFM5PqveyqROqJb7bHDOHPMZ2WYfe5g2lmzvhuhCSrRhRnXShbpos56OCdBeDHnnu7+ax74L73n/XpqVlKr8kb1aXrK9vT3b2dmx5eVlvYbDod3e3trt3Z3d9iBQI7UXZwu9hMhmBLogNqlszloIHix+bh9Glds7C7yq3LD5Vl2+5ellrQN/4OEjC95lkO3nmm8ee/cCePAZwiQs0/SZsgMMhg0aXQAAIABJREFUscFostVIRVRhud/oIXDPdT/mWsKM+w6h5XtCkCHdfEeuKefP9QzGNSUmGsOI75CWhDwzmtHmPaLNOu3kuD+urD8KIUVPtnBveXFvpaiPnHL4jkLcXS8Ar3hXfOcz8tnyXMfUSo44yRiBZKpjoeQ7+bPCc6lqMuMG4ZmeLfrSC4gEQwpDkvmetS70RJJ3w/jzEIr6jExIX8BHUrINX23voUWRMZL3h/uo2fsQmwQPyHm268sOEIFJaUyES0B8Np/1hThhfC8SCplE4X1mhSXTaQBc8ockGZ9PnBIfPBd8TyVx+qMQn/O5/0xG8Lv8HZ4tx6RlS7+7sqV/f2Hl1q2d4VF9wxyyagnyPF/hALzo5duw8PY1LSruEBKtLVHhlR/5iVfjICRU/W4vqLh37PqyocNvo+vEnQOwiPuj2f3DtBU/k0sVcec0LdEHP3CtrULcClXeIe145DLjzkEFH/eLu75d3vftGeLecELFAZgXVRYn7qxDPrrD52Xy09MENbWafj5AIKm0b94W9vYts7BNHbiOfoxWeSruzaHa2CFsVcWddmYvhFTVTO9OioNq3LNut7TtHbPtnV8m7hyCIe6uR1SIUIIHFffo+Bae4MH7Q0p48cMhmJlor1w5cd/d8Yo7h0aICZoUSkDMEHewAxMIC/fHk9EzpKTm+1i2YYi470ESvDUZ/2URd2b1v4G4k7BzTMCDQ7ATd0hJEvewgktMUgxVz5UnbuiA2D8gsWUVJhB38JgS937gQUx7dRdcaF+vMkJRCM11vUq2l2Zrr8Gk1L2aJe6/fu/EHTzOrvtKAHJLIO7eBlxWxJ1bljECFNKgiWoiTzKt8mBycUWVGv9lJ+7Hn7t2dtjWQb7eHVgtLLt47sGjIu4qkeflpLp8eLhmxX0RUuKYTIl7Q3iAC90P4EHFXcS9AXF3TOYQ+lcyZTZGwoJUa6T/H/Pq8j8/mNjr14W93UOErC48Dn+kVX7oz1Y7fLBrpSrtkBK1M2eMeEOKkkReFPVnTuNJjYgRiPtg2ioPHiLuxViYXN7SzeHidN0OMWK2tBA6FlE5zmSKYiSS2MQI34PKLsktlhp1KmybEkKsWxBC8FDCUWtdqbgScSe5FWvIlzHiFXD9cOYZl7a15Xh4xd3Xrd0N9BO84g4eF/cIUU6EB+svJBFMGk1fs+QXr8/j3JLFHB+XIUrOz0v7fOAV9729QnHSu2/Z0Y9duzhtfFFxlzUjIrgRI7TK/9y65UWgtAQ2W1omkWK2vjFD3LtNVXeTuLOXsAfmukV8LC+WSuI5ThEj6VrEPaXjKWbspxX3wjY2HA8S9iQbSZ5a89kxCTtOMGG9Ag/WL61bX8QIb+wJxxCgURKXhOzuHi4inkwRcY91i9Zikim3PbpfQlFfxJ2uxFi3lAB20i5cIpmSMTIeFVqzeLW7vm5tbtQUI+wlIu5KpuSMO+N/03XrpzHie0jGSI4eqktkx3U6Zok7CS583F/2dl+3Xvb2l7396729+P2f/quONzn7W52yc4YYUhd/CDnJdlUWfJFbtbJ6Oy0khoo3bcnZDgwZgxC5hzXky9unvXgb5tohnJUCWFmlhDCnKmlaRXlrss9Q6zvnZhabJwQQQsZPKtGnkjWrIhVZ+dKH2BZV0DyczpJEyMRtf1gpYOcGx2btvuXefpxCphCrnJlPdXfej2vo9wd2dnJo58cHInRYv0HYNzY2bHNzU9X2k5MTu7q6trnFZZtfXLai7sJzXF+SGO5pth0nTnwPJTWa9QoPr5i7CBqVTb4P90SJ6bLUzLswid/Rgc57zPxkFUyQFmuSFCy4VTVfuM20yiuZMVWGT6E0rwq5VZmq/42aK/nH5wo71Ptj7jpt4agGi7TPKNjzebRsq/qLInzVMOBPps/We6fIVGW9jDZrXABwRfAZeJIpmYBQUVEznv5d5CoQvvXZmeFOBZ4oSkX3cCr08010oKRyPffOY6ShA13GSKqtc12QZoirDnohBgcewoXqelrmfRUjlZ1hOCAQU3znrGhXMYIyfsRJjjakiGMmV8CE9/MYcSeFHEFxa0VP2nEdzOi7ONlU6Ytnk/igS0LfYYYocV0+W0/13ef7eZGUyPubavvSsQCT8UTYie9yX4WJt8krOVgUcg0g2fDq31/b6h+uzHbutLmfXved9NEJ0TJbXKR6F9XQEDyjsoNoo4TQSm8Zjg5ozbjTckg1ToeincJuL1t2JOJet2bnSbPh8kULvO4h7o+FjTk4hgBdRRO9nKwWWrU7T8zWVs329syJ+6HpULS82LIP7zr2dqdll3cDu7yFuI9FPkTcF+gUQUnYZ2c9D+B6GwrTmd5K/jfk6vMns/39wr771l+1smGHn9oiJc2uz4pqDpn7YKVay2nXRBW4uiEpIOXnxmgx51q8VX57t9Sc5eWVH7hmK+7MVoIJxB3RTYk2zpey94GcZOxSjQYPdUEwfgAiWuvMniHuMeOOSNHeDrPlNTv83BEmo9FYmDQQEFOVc6KKFYmUx16csIP0qpaYHQTpOsI8tzkeIu4jiDsVZbOP7zrycm93SmknUBUFDxF35pDnEXXLTiUn7omJauGxWWYi5+DA7NMn10JITCDuBz+27e6mJjzAhYoleDwNExMfqfEFLoTpQs9A7bP8kZJCzO2WtrVntrD488T99NqJOwlAjVHh4744ESZY/EUjldVrdWtgd4iAI+3ukLH4CjxbxAjzyODBa/hEjLTthFb59kCYQNy9Nbs0YuThMWbcU3At67uyU/PxhRRjW1p0PETcjzyZQqv8x3ddxcntw0BxghCrMIG4o58wD/GdYuKCnL5mfx0jVM+JkU+fC2MO+btvEIWrKz6Ik4kNhQdCYhkjfcTpqIoiTpeLxi/FiHRFpjHyS8QdTLgWEZpaTbEBJgsLXo1W85XsLOkIq01jJNYtLo57BHln3UtMMkYgkc3ARGM2tNoPAxPGSXLNUkEmQPYsgT9zgRfaCRVxP3BMdrc6ipPVV3XFCOtWRdxb0xjhPsgt4RdiJEnq2RkxwvpVCA/ipH/ftMNPHTs/afi6RXW3jko63TmI7DkmdJV9ESPZRaguukxAmC2vmG3tIho4nXHH+SiJu/aRm571ZWXq5w/igy4QFPVz3WJfZC9R52CsW7nEkCxh3To8NtvacExajYbWLF61xrP2kXqDJ8vXLYg7cYKPe7WPRIFAcU+MoDMSXQWdaJVn7RJxPzB7pFX+Xcc+yg5uJExYf4uGd9eQMF1ZKGyhGzGiRIonjFw7ZkaZn4780TRGiCvw2Nmq2eGPbWECcQcTZtzBg7Wb9df3ki9jJIsP1T7CxylR53hs7Xpy4WvivhjE/WVv973+ZW9/2dtnk/LF//33f6/zQRJ3tV+Hz7JXC6lU++GHg75aXOdaVTs8xJwWcbyrOajTzuqVNP+BPFLpYwY8xb30frHafkESYsa1H4JlalGfsXRTC2J4fFNd9AqzK3pTTVXCILLekAlIHgrqs8Q854FX59v2eqntrbzVt3X2Admipfjq3gU+tKxF9pZZsax6+D/DSSUO9PweLbDcJ69WI6DybEcH+3oNBk4ymG2n8r67uyvifnx8LOK+u7tjOzu71u50K0zcj5x76bZZ3Mck15BE8KDTIHUCuG7wgOiqTX2hVSng89lUMfGsxjLOReGmu1/Ox0MCNYoQAn1gAlGckldnD9y72c6MrDDzvcAD0pxt9uDFZ3N/vXVqRsOgVtjrpY69WWwrMTLFxDcZqt6MQ0AUqyqgiplx4K/aschQ+k+KK5KkkXVhtxmZ3yngmm3HzQASrBl2b/vOajx/F/LKvSA2UoQnW/7yGeRQnJhkjHBfsjuA9nAw4VrweweXbB3j74IH9yZjRO8XMZKdHpmkkZODrN88cebPh7fN8v/qfmk58c7OGL5HOgio1S+EComPhyfcFbzzhP/L+Xti6s0S8Zy+1XnfPNGh8RTGIYaOp4/iebKJn8Q4uhd1eEzti4wRaV7MtpqKtLt4IokM4RHrBd0R4PL6P9zY+h+vrbZzbxyA2dw9AVSTON3cAmrkLhjIAZVratRIVNR1wBxLnG46qMrBEQEx2lrf7tbs7U5h11dtO9x34t5GDbjtxJ2/x3e6C+I+QTGblmY4fZISDqx0cvBPZuAnZq9X/QBMyzxkbn/fbHmpaR/ed2xvr2VXNxyAB+qiSOI+K44kohZthj637834VQxZaVdXZp9/LGz/U83efWf2/XfMyELcOyKKHLZa3YHs4Lz1dmL9RyyiClXj+Ny0hfLRDfdv9+twcSQE5rb3TETxl4g7mNw9Dj15BCmZL4UHFmtJ0iDt4AGBx10cTJJAiLiHOBItk2CSxP1gv2NjnE7aT9ZsPrk4HOrMT5CSQpVG+c5j0xfibspvJB7kJsdugUbVak/idI6HiPv7jn34Hju4Unhc3ULc/d6kgBi45I9IYmgpJB78N8Wklbb/uWaf/xniXti77wphcnbUElG8vS2sJeEttzeDkEDcwaT/4HPIwiSeY52ypX8QCe8QPnzNPO0eXtWQkkLkgVZ5Krxb680quVXZpjYKm1ucCJM6h3iN67sNJphAthyTaYxcXzspubgwe7tTs7eMGDw1FSMnRy1rtZ6s3X6yosYxntGyiQgJmEj4kBgBk1niDiZouE6cSCZx34O4H3qcFEVDMQIuN/eOR28QxJ1W+RCiZMY9f1Kg03PQnhxSIcG8NfnTj4V9+mfafx2PlcW64sOJ+0gxUoO4EyMkhXAseDB7GkCyI0YIjxiLUCKFByoeBBrxFCNvTRV3MLm5LoQHFXceUBH324GPhNVr0lQADyzx0p1AreRatzxGJiGqqeeBijsk8dDPZaxZezs1O9z3dYtZY/Bg7fJVi73CYwRcjIRjjGJUmCQexEtgAnEHD6rOWrcO6LZoC5PVtZpd3YCJa4xwb2bFQUkK5bqVmOQcde4zYHJ6wrpVs5urjBFsKlvC5BxLQCUcB7p+8MClhviAJGrbTUxYg0OTRzGiuRtftyDuYLK+5Z083LtZ4u77SE/7rxd3atU+0pQ4qOOr5JZihCXRMcmzCvdcyRTib8PXLYi7MPncsXodezUn7ooRS+Je6DmpYiSJeyS3FCPhkAJxBw/2EjqsRNwfasKD12g8Eh53EPdYtxhRYs1anPty3RImcgL0fcST75yHIkZ+xAnEYwS9FNasg09tEXcwwdVjCB4I7j45JiS5uO/CZIakEx/ChD+OdQvSvv3Wu5ly3aJzgIo7CduXvT3Oxy97+8ve/tXeXvzpb/9OEZZVTrXgyo/d57XUNqeDtKsdMxdLtRBy5TNkVnmGE/xUaFMRnIMbZA/SAuFKoblsheYzcxPyeWonwilEl4JhHGaTFVGhy2p5KlSzGEBcIYpZ8XXClMR/WtnMlm9IDJXPSmk8KveexOAgGL7xLjXkM5nyBE3/a18E1Roe1X+32EpxPZ8vl3jYaGhHh/t2fHBQEfd6vW4rKyv26tUra7fbyqojVtfuzFurO6d/d5utsAAjiREK47LzUmV4LCLjRLFZVeIyacEmlHh4h4C3oDuJ9HnmxCTHBXJ+S9QgKqCuRu7XUrkEAHwwVbVoR2VedoH9kdrfURWnap9YZOfDbOU6bcf4PFWi55xcq60/CBvPoTo71CkQs/dgEi3pqpqHmjp7g3QWpE9Ae79X9V3w0O9Bzs/7bDvCKmMbhF4D905+9hL3Q5TPn2eeOX6fqrC6FsK60OdMndCTWOFZzRiRAn58ryT4/L7sB2V3NxXgEyaP6DCkLR1JKv++GSMiwzFCQGw1o6KplvWhC2WBCd9Rn9GuqeuANnTuBfGRyvvZ2u7JDR9fScKuexAWcGBCwoOY8KSXHxr5XSUZNJrhAjMe176WOHnxgwHx4ZZzPnLBd3E86kpupU+7vMI1lhPK+9FRkGuRE8HCNv761jb/dGONvXuREqqJKqpGxX1+obS5IO5eDfEKCjGm+pKYSlRiCzOIO1USiLvEkbYKu71q29F+RzPuIldtWuU9XphXTuJOxZ0DV+YBtJjyMY2oJkr4h4p7VI5fFXZ4WNrBwcSWlpr2Poj79W3froO4uzhdKWEk2v6puPuYRtot+toz1Tvwe31zbXaw7wds2hu/eUuXakPtzLQ4YqGGRRQV9xRGhLRDZiDL3vM5VeLWZ3AIC1ICuZub8zZ5Ku4ojHNQnczMuFNxP4+Ku4+7FEHcS5Fhv4h4jrN9XRXBSHxpvZsegBdkB0erfF2CbmCCPSGYqOKuZ3JifSruXAsCYjoYRpU6z6rgwdrN/0Yrgoo73RXYmo1KOzwo7eSkFB7fv+9Yp1sKj5s7b2fm3kCuEpNMomR86+ureqq75nhNnFjtfzZV3BOTc8TpPnXs7q4mPMCFg7zGiJ4hl46J8l9RAM2ERypxq5oYyuMoZatVftGfY4jDZhB3WuUVIzd9xbRX3M2IERF3sHXmZjWtRxEj6TUY135Nq/yR2fkFxM1F3SDu4HF23FZ8gEkN4h6JxC+IO8mUKrkVz9pMNRHCRZKGbhdeR8xTH/B968Lk/fuuBFvBpD9wjQZieJmW/yVTJ0gVI3HvdftSqCxaw7mvxAiYvH5t9s0e7g51r4p+6lhZGwqPevtpKqqJOB2q8li7x/2orP/AAFIS2WJyHZwJsisFwUuq4tczxJ115Cxa5X09L6zTAZOJzc1nN2KuW67BAtiqsMS6xbVldZdnQZhsFXa037Wjg460Hkg2gkkmzp+eZ4h7xkiMQCpMhIe3sEnHhKropuOBMCN4HBwgstgSHhB3j5G+7pW6EVvoUbioG/zWK7seC1mv8euJGCnNzk89cXZ7Yxrv+WbPrP/gM+4XZ81q3SprvtewP4MHWKrini1dIu7+vytMIimFqjyYUHHXfTuiEj1Tcdc4iVfclXCuFcKDOOGaon9ee0ieGzxRPl23WHt4X14khcCk2WDd6ipOqLiDiSru0ZXiFfcg7kqOTpMdVcW9kRX3EKfbqamaf3tLjPi98Bjp2LgcGXvJ/eNz5aE+P1faq2UXCU3DnOmolXdUeTOdfw4OGOBBjJCsZN0iEUGMsJcgTse61eg+VedtKu6+bs1U3KuE48w+ooOBJwq3GLna9VZ51i3uW0Xco+L+sre/7O0ve/tP9/bit3/4L6Ws3Vqu+J7WZhKdk5d5XYTkvvcsmysqlxB3SBDVEhaXnE1OFW3Ws7Rq43CPsBcCVFJ5jxbaVHKnTZaFmAN9zsyuzrfs1YJX9V1xmtSwt/NMZ4TratWF8LAIiSzNNSv/aTYrJ8616s94fxZmSJSE3touKqZK64hD+XTz9xNeLmhORlyB3UXI5CmPLRGq3VFZ5Z65kJ1XQFPhnn7a48MDkfcn7f7RBtdoiKCvr6/bN998Y5ubW3bfe7K7xyc1Z/NZ3Kf0+OYegAfvq/nt3rOIEm3HWIj5IcUFYFIBPQ+W0iwIwTrE1qiWpmd6YiI9A3O7MI04BCb8d6qu4EJ1HjxUGYzWaYmiYX9XkBR4FiZpV8a9STuwTACwMcqCjVbosIKDPNIGzd9T1nemXdwzwY6H3zv/N0gf74+SrTzlIdzgJI/wompTz/ECzbVLt8HvoZPGWvWMqV1dc/RJRL3l21v9ncAjZsdzIkyY0Y8Y4TPAA8E94oNXJjOYUZOV4Nhn0rPtLsc6+DO6O8DEE1feZq7/nn7u0U7uCYOxyDS48xnZGZMt/Nxnt2prqEMj3Q4yRpxA+3dRjFDR0T331nvZwT2NFa/znaaSDG6X54mwPCB/HSN8d/d293UBPHiWMkb4fWKQe5ydL6mNIYV8iHyo6XNNbnPIc5hOBo799h9vbec/3Vrr7YNIIjPu3lZc6JDFPBAHLj2eQX50OPFiotVCFyBJ0NmFHxw4ZG9tYhtU2N1VWweum6u6V3w6fVcRZzRiaF8S92g7df7jBFGvnLFkxv1VTSSRfx4eju3wYCzi/v2Hju3steyW9sa7QdjBObF5tVzaqxUn7lUVccYr3NsPOTu6RDwHXzzcIT2aed3hWlGVd6Xp5nzfGvN9qzWH3o475pll7rWQnU+SRJESqfr5ocqrvj5tR9sls4k7O6WdX7io2/grcTrmd1XxiWCd60ISS+t0pzPbfu89+ZZCTTpwY4k2ioPcsUkpHUyWEKfb79rxQddG47ET9/Yg/JV9lrgi7uAxQ9yZQ05MdNYWcS9td6cuTMZD9y0+PZmItL8L4g4et/dhB4e1I8rfgUl0qVf+zrO2fNwpxwRrNn9v2k8Tk8sTFMy7bge30BcuGndh3X7262DutcqNBj+ge4NKVuLuOyKKzy6qOL/gc8gcgGeJO3ic0yqvBLh3rYEHbdmMZGTJUPfIQ1fCWeKIYdl1feuYkKwBDyqxzwMsu7pO3Dt0c/RVcef5Qa+jIu50cwQmXoeLqlwS95inpsqG9zWYHOOHfTBRGzmYfP++aw9Yj917xT3HRZYhiSs+wpG6L1kd1VP7RYx4RdA9qsPpYRvRROzgPEbK+lAxAnF37+5S64LIFc1ykUiZEneeLa82uyglZM2TTQjG9Qbu9HA1Q9xrtbHWLVrlM0bQVGDdgrhXJdzorpA/vJI0sS+F/7mSNMf+nbRubRbC41jEvRAe4CISrqSQXwe4qBPpF9Yt3o8Y0Yz7ButWXRV31qyjw4ltbbfs/YeuvVqrac1i7WIv4f43mtMY4Xv7eJ7zW32m2r/9/KM1ZlKziwtiJFXlXdMC4o6rx9V5U3gQI4j6ad8YMxbj10FcVZjIZUPRF8SdJ8DPNCvLHiOovbs46JfE3WPEZ9wVVYz4KLnlTiVVjGg9jMgLDYiMkYee4wEuqNeDSQNxugN/tmpNH7mCwPvz4zPuXxD3GJMQiQ78s1gEHu0m98f3ktub0o4Ox0pgEB/ECcQdPB5w9Yh8A84cKyskxmbsYiOB+nPr1ujZk8vECbizbq2/KXQNxAmdG2CCrkXuIxB3xmJYtyo8tNZ694bigziJGOHitI+gKl+bYpLEnRn3l739ZW8nRl729p/u7cX//rv/LOLuVkwuVsXBnQM8VUb3ucanfKgqr1udNUN8yxVRM0dYVR/UruuLH0SPil8KkXGoR0kcIsQGx8Ecb2pIXFZmZX/Wwc/Zq6GQu6zGQTIgXBzwc06bBUqEDGsyLVZuo8B3z8RDznMnoZ0lkVltzJnCzEa62JYTwyRZfI4850UsIT6FSKIqrkncw8Pe57ZrVitHdnRwYMeHtMo7cZ/9+fbbb+03v/mNvf/wwT4fndv+0bmNRs/hM/7lSACYUKkED16ame+6CniI81bq70puzs7iRSIiRdu4vrR5y4o0q65rErg9oITJmPfquGo7/405ZZ4Tb4V2Ap2igX6fXYUcjNVxEN0MTrRpj51a9CUe7jnuJFIWSzEekP343t3h0nDgITX5wJzPkAf8KP3UvTIrEh4+5Ek4VYluZWXJDxaqlAdpz3lrz7qHICHPXA3LIVf05ydHArwa78kGYdIf6j4RJ+DvouJfxkjGSbb8cw+IEXDhHiUmSdxJJOQ8uyu4Y1fnqu38jsYdYDtRdU4hQ96L6wETKvl6X/QfonWU33eiXRfOaQfn9oI+EpIuEam34OEeM3IxVqO5+Uw0RLIB/MAjLRqJk0zIpIc8HSSQCMeE8oyfj7hfSqKog8Hn3yExInmF2c4f72z3P88Q9+u+P2Mkc5hxX/BDSlbBRKhDIRoOmh3hEmivuY87ZIeDORUmlJTvrtsiibc3zLj7bDhPC/eBw6KL0/mMO9UDffecPRcBndr4sPnIemqnpn9y+D2i4r7Y0IFrF+J+DykJH3cBSSu9V69mK+5JSoRCVsgltVzY7R0Hx9KOTyau/L7Fd2va6UHXTg/mXAl4rmf1ppMrCDOdA7xE3KPyWv1zhvj4uFChVvlU3oe4U1EWcX8/Z79+76ryHLgg7vl2kBGsvvi7+SMdpvj+iLNLKTvwUMU9Ksd4k4PJ8mLNTg6dlIwnY+HRQEAsFKrBjoOjKu5iC19homcnuldCUAo8eIm4H0zsTMS9a99/31XF/fah78Q9Gio4xK4sOyazFfesxmVlXidXqfDV7Pi0tKNj4slVv/FEvjwFj67d33vFHVzUC8AoTiSFwETidB5u1UuXENeSVbI3iNNtuaq8rAYPzbbetIXJ9kZTeFx8JU6HCNoidnAQ9/yYIITiVhEnipG6WVVxr4h7IXE6MDk7aQdJRIF/HBZsPrtLUgjCmJjMxoiS8cRJEEsR98Dk+HCsGCmi4g4mD70g7vJx97V7adHxmK24K0bink1jxPHo91GsnwgTkmLcN/m4R4xMas/CBMuu/BCIO3hAwitSHcRHaYhIDmSi34m7Y9Lre4xQcQcPXknc0U9IaEkKsW5B3r+IkYiTRqrJ51qGEndUKZ24FyKKIu6H2MFZ6CdArnzUTsT9IchVEKrpuhWkqpL+dmJJMmBnu2btduHE/WBiO9ttxcnqWl1rFjHCWYHbDnFfiXWrqrjnRUJKszquJgJPOF5ceYwgTpfr1uC+rWu5vmjFusU41DiSQv5sgQn2iV+vW4qLSALmugVxR+l/fd3x4EXF/QdU5d91PUZuetYbMLXt3xM8WLeI+6/XrZ/ESM0siTsVfSfuFKoadnLY0bWIuONYQKt8rFsi7tHN8cW6lTlnEs4zMcJ3gbQTJ1Tcjw7GGhkAj/ffdwwVAPB46DEi4Y+wWuWX/Foy4aV9POKkWrdiUR4NC+GBQGSrVWrNer1WVDGiPT0EW7ODClV570L7Kkbic6oYyQ4YK9x5gT2qmGKCngUxUhH3n9nbuY7UwnnZ21/2dj1b/8r29uKH//OPJQdvJyUz1U6qcUGQNJtKlaw0HbCZX3bvcp+Pdju18PWOVqJKYC7m1NkEELnKKnJWw6nsUVnjvdWuzXxzED0X7vLW2mw7ZwHNNk+RarXg+pwyhCAJnSztosU5FbN5HxF/iHbVIuwVTv6eV3J9fpdEA+0HcOeeAAAgAElEQVTyEGW3YPPWdV5p88Xn+UHE2425R2oZ049X6GVhV47s8DBn3H9K3H/44Qf7/e9/b//mz//C/t//8U/2//yPf7J+vy+SyOd7R4B6Mf0+Y7cXiY6cRedaU6ndSbD/rrdb0yUwtYtLf3Cq9UputKa2cVUL9PM4rpfOitgbES4RmffrTg9zDgV53a5ZkIkMz5C7nZ2TdhH3WlHdX+65VPFrVPrdNknzypr9y5qSEzmeN34HG5eFIK0+lz0VIkyC7i3N/uwkJC5w1pBlGt9L7evPcdBMX3WNWEQSQe3yXkVRjERyi+/nauo8b/Hs4HvM3x1PIkb8RJzPkZPpiJFogZdHebT/p6UfyQhPzgQmiPpJQG6sZyDb5/Mpy+4KvrMcH+r+XT1GfLyDezkduXBc3Z4uMAmxO56faTy7j3yK1qk7oe7PgiIuBAN7YRXHvCAV/mxn5z7kvH7m9vTsqMNmOr/PdbrTQ71yReDeZrttxin3ElEtvsP2f7x14r4XFfcrV5VPH3e1zy5WtrFuQebj5hpF5RCsZzqIymnOuPcgVoVtbxZ2e9O246OO3dzUrdUJr+3CbSFpJWSeEVIyGaHcHjOIMW7AYcbXkmngYD3FTN+r1cKODko73qfNt2kf3s3Z3m5L3rs3soNjbtKr3AhvkYBAqTnPu0kclPwJHbaUgb+7Nzs8RR29tO1Ns52NIO5HXTs97LqPOx7VWHZh/VMWOmzdPjKj6G0tupaoKvoBeMZ/lzEP7ODkUW12eW52tB+t8h/m7Fcfu/bYj1b5B3zcueelZivBBHGk/AELFdxItgQm4rs1Emkx434IGfUWYOzgjg87dnzUlQAT1UQq7pmsJCuPGjviYyRSuL60IlWHcbSCuuezdxJs79LSXOiZPNov7ezY7MP3XXv/rmudORMevJQDYH635XhInK5a5afEIfFwOzJ/HZ+VdnRKB1MpPHY2zf5/9t78ya18ue7Mi62AKrK4Ndfi0t0ke7FGmpBiZOvZsp6f9Cx7PBH+w2diJhyOGMvh9ZG1svYVVagFmPickwmAbLasn8fFDkS/x64CLm7e/H6/J/PkOXvb/fi0vijgTjy6/WFOKbQE3InHkYC7wbyuuXRcKx4iRJjyX3Zw8nFnVn8t4tmThfj5h8V48awbO/sG7hJPzWer9BO6CdxVMENwK0eDyRGNn2cxhRl3wA4z7sSDF+J05Mj2p54ACXnStLHTsk2iciQtuySAxdx02Vh+JUcQpNLc68smttYBJYjTtZUjxOXk/EJ5Mry8suAZz1bmyGBhLkey2FE54pA7gwDuG5/Gsb5l+jB5gqUn+UERQqry5EnvcpojpwLukziVZWLmiLd4P1eeE/IFwPTrznIEC7mNtYij/Ubx4EXnmJgwr+8cMGOAHLm3NMsRYkU8BIgzR/gY1i1+Dx0IXqwztW4RD/KEYgM5wstjZy7OsWYRF7E3UsVcIDKfJX0n/b2rkE9ZD181ml0nRzZWx/HyRT/ef2/g7hy5kFAb19vuTpQfrF2MYXy5blVNxfIT/jJ7BxPF4+hktm5dnC4oHvu7PeUHMWm1sPVzp578IE+urj7PEYXls3XLzJGZHZzjwQs2GfH44W0C9/2htJhsx2eVf17Mldcf4iEy0ty6pbopwJ1YZ1Hg6WPHpNvp5LrVF3AnHu3OJWP3yhNGGsR4gtD1D8gRCijM6pMjx3TcVxGzbCk/iAnAnZicnI9cF2msS0I87iCvMNcQnxZt8hmrdQs9DuKx/gnWrXPk8cNGOfJpYzFG8nFn/cVqsKXr5tmqdYsc0R44v25VIXu6buFYgEe1r6liIuD+wxxwv93blSe3e/vt3j6/tzdv//SvDNwXOgLvbAKiemOTlme2ml/l5wpQ0JGFFs2cedHs3QF1lxW/ZujxBm7u9OnneqbDev6RbrKp8CQv10BhAPsnW6tBx/Yi2cvON9c1TPG6EqRjlYCOv392KfBAx573KuAuQMuCPJ4IfAESABWnF56ZwkKLl/VMABb2mz7M97t/Z8EMgKwWlkjcTCnfnenpBqhurS3KuMZuA+1vVa8Sp5ttBRF//Md/HH/zN38Tf/pnfxb/57/7D/F//bv/N05OTqf3Y37eW13guUOcBLmS8l00da4DMC5Qrg5oW6BPHuZnl9POa4FE4mJhojkLs9G1/L4RZWNpPU1rNW3wqTCOWBixFH0eI2Y6IOmnTveYz+Je2ffe1HGJkQHc0xasBNcowCCSJs9wmAoULfhZO1erm01MiNv9Ox6lkN+3YWSOQECtntHdCwxz/ZpPL+ZAepTzvBwOL3P237Od9mI3pR5wy/0u2y3liMCpQS1xsdr6jGHC46ruc9td7IpJCfjNxwQKu+9RdcOt31DA3dfcUje9bP6cIx3dB/KE/1Y5Uh7q/H/R3S9deIIhQ/7sn43kYc/PqfjRn+UIhS/uP/dPOdJre5YwwbxypNdxYSB3fK6dHAFMEw9EEqcsAlHuP6e7A+araDSd7ey2xRygoEI89k9HKsCZEVMFCDNoiqnz/LdH8QKq/KsTHYB39u3jft1Mortgz3A8eOeaR9Ji4sUBGKCoJgaHMDruWI+thXya6Wa8ZMb9cCE2NgHurekBeCLlb1O5Zdl1GjG+8gGYQ4rp/x4aLV0vj6Q28eAbxKomcf9RgqtVlH578f67xXi9shAHZ+dxcDYUcMfTmwoDgPfuAFaEx89L8Jk8Kwqqz0g+jh0jjgRQ3E6Q+GQG3Lc2BtHpnUd34Tza7Wt7KEcrDgUSyR8AycTCbiUuBDNjxjXWpwLc68C19ylia7WJ8VU7fv5xMX76cRBnw8vY3beqPPHgkAu4Iibz4kjcR+JRwJ2YCIyJZeV4rK/xO55Df3CvFRuAko2+vIoXErhzAOYFkYmYyGtb8fC8JvGYCu1l5494ACoQ2Hv2eqL5842PEdubTfzw3UAxwa+emByelVexgTuHX2JSe+PMEDRFocW8yFn6aGJzZxLr21B6ZzHZ20HQLanyC46JBKKCeftQTHhNpJ0wo6xL8AlPZ7Xcc3A4JrKDIyYA9y2A+2oTz58sxE8A9+cJ3PfP4xxHl8Zq7OXj3psD7pUjfCfiIWkDkzliH3G6tYjd7VmOXF91FROAe4HE6FwrHgXciQnU2yqmVDy0j1Q8VIVs4u49YjKJZ68itlD5/8g1dOKH7xYFSgDu+2fn8nGnkAITgGIQMRn0fL0lhJnY3SMm88Ad6vo2MZlojXjxNORWQTw+bQzY/QVIOp3LaUzOzh2T0/PMEdfQZXOmTo+Evbx/8Op0x9McuTh1PAq4//RjdtwB7ocXAubXrUkgrlc+7tPi1kxDTvGQ5G/mCIXIAjsU4DzjnjmyuZDAfag8qRwBXGk2/KRYQslKqXWrikS5ZvEVn1Cke23ROR0cVyNePkNVfjEePWznunVuV4iWPezJc+LSbc9iUt+phBxdF/C6tUdRaBuGyyRePHHBEao8IHF/t6t4dHvn0RZwx9OcdWucwD01K6oQpBz55bqFHRw58vhJ5shHVNa7ypEf3g9c3NpPH3dcFRrHg3WLolD9qRyZAvdkQLDO0W1WTFYpnDXx8jns0k6uWwtyKqC41eoZuPMCuNMxnwF3N644u3wtRxg3IkcQPmQ0ihw5P0FVflFr101zrZjg405+EBPm1IkJGrPSapqZOU2ZQ5osSpeSm5tGBWBiwpq38iTiyUOKac4RtBI6vWF0ENpTRDijOEfYS9j7Giuozu0luW7pb82XeQZwp+Me3kd4tiiikCPLy83t3n67t9/u7b+ytzc//fm/mCBmpZnYfkeAvQSkDEhmM9OAmrJjsxGa/5THM4uxxOGgkqftF8BDvtA9i3HRxS8AzO8CSDjgs4LUvLCp3BZQqi6t+9r+U3Q7/zd7g5ZqN98DkFgFAs2w57w2QIpf5h9R9FORW/PEXXuKalmR+JhBDNdf9OUCbhzQsW1C9bp8qdm/AUcAjqkyebelQ0E7bjTjvrkxm3GfB+7v37+P3/zmN/Hzz/8o/uN//RB/918/xujiXEUIaNgUMNzdN1DksGAmgu9IsRemc1iyYSsg7ngA3Csm5e2uWe8E39XRmfneI3zHqIFnuokHcalCgKjPFY88JUkrIWNiZXtbhQEQAYpV9OFefSbuJtDjePBSR1iz61RzvbDTpRXlO9kXYlSkd7vGFzSbbn94ebFfXisefCbPS3WO6a5wX+n+1giHZ9dNgee6NJeNFR4njzlBtZob5/4Tf77bNEfSVWDG6khRoaRPC4gm8vo8R1zwID+4ropHCROKTZDMAGJTM+QAc+KhkZac2y9mROUI/y6mAwWIyhEs2kpPoIQgJYyle+ghO/4xzd6shcqRebs9j6rkeELa8RUrQTFLjYTyYq8inizgcv4dcM66wxpBPI6ZX6WYNjemY/s+KPUu/D38zWE8+uf70Vo5Fr2RbqJtaeh2WRhJHfeikqdXMlfqI7aPjO7azYA7hyhEt56/aOLkgI5PP44OO9GTgNi5Bk3JBcAVc4WyI4J1TidRty2FpYrzPwUmBu4vXk/0bw4oHO5Q1n/37SBevVhQJ5ED1wh+dNqPAXg5cAGuyit42jLJDrJP8p7tpCoPaN/chqY50StuuvEpqZqaQ+bgmB13VfLzsEXHXblWB+DsIE69hRNlDZZMOaVTQsd9a43iRSd+ercYPyVVnphAlRdwDwN34qGOuwCPD+3uvrkQ5AEZxwSAUcCdjjsdfsTpttboVA8E3IkJdkSyYiNvAe6nIYqwZ5NL/MpF6LI1qw8hFVE0JibEk8/b3mgUj3dvTJU/QAwN1MYy0LYwFN+FmVHhg+rkT9tYuSdm0WDWcbdyvWLyfBKacV8bxClU+b67ovrNSSM2R3UTNR86H5NM8GlhIAP2iGfr+cTAHcBLx/1xXzF5/rTrHDl0x13APX3cAe/kSz1Tsoea5kgyazJHDrD+S+D+4gUxAZB7DGPn00J0F4eKSdOxVgwv8oOYMLeveORojfaNqVDGTGTvDkD69URx4XuQI4grEpP3bxbj+CI77tykLG6pkLLormhi6VlbMXNEWa85a8+pw4DY+OS5X+jli/2WvgcxmTSXtrrqjrLz3ASPADE5u8hue8adc4wXkrliTQOogQLsHMH7nXgc7bcyRxY1TrB7MIyD4wTudNzRT6DjDlU+nyc3xB0Tr1let4rZUcCdvyMeeK6bOdDX96x1q+jRUOWJB+scy8x8jtQI1Ix27mLkU2b1Ae79GZtj5WlfOYIdnAuOF1JIJyZQ5bVuLdnIQV8lO6+2e6lz42zdArgTk6PT2bqFqjzx2N+h4+4coeNOjozVcTdI5FH4xbqV64rikv9xOanyAu5rEZtQ5fs9UeUpCjlHquPOXuJ4sG4Rm2lMct2qb6J1Kwk22FEWcH/yxDmCqrzW3/VBtHoXikmrZ10m1i0KjewlrF/z6xZr1mc5Isq5RQwrR47RNFmLGJ604t2bxXj/7SCuw8D9hAVd1V6zOQTcsYP71XWriji4IHkfIUegypMj3zzyGAZ5QsddNpb9C+fIGBFq5wj7ieJdmn1FY/4iR/ghgDt5Qho5Jo2sOFm3YN/c7u23e/vt3v71vb35k9/87jPgXsANAFOdRP43QIGNX53ZpNajGk7Vshahi5HndLF/qy49B3A6fnSepwqv2rddVaRTC9hicynQgo0Z78Pn8xnLiz0DsxsritdcsauHjearUDIHXAKuACWAzgK5NVMMAOHaeAFKSiiM7guU4trgRY6WwrUBX9ldPbq7ICsvACpdHMA0HUJExQC0zDYjxOXO8bWAGkAG4P5pYy0+ba5Nxenmgfvr16/Vdf/u+7exsb0X65/2YnxzncDd4mOAt6l6NwUPWeH57wwKW1LW534Baqsjd3J+KaESgZ8E/aUu7nlzdw/sIGAa83DkeBvUuetZxRTieG/gbneJzqlz3/W8damec80Atim1vZ8q+Tln79n7ib4D8eD7lXWa6PNtF418yLPQV3VQC2BSDMDqbnmpl+rSvk7iwbOw3EdF3bP/FBKwT1tcMBNCm2ZqOZRuA59T9njyYl9wIYtRDu4HwFoifLr/jomuK63nalSh2Av17NOJrjE/CT3q+Wao2EUY7lvFpAC7z7amMBq4u6BQ1Hw+n/ehkEHM+QwV3TQaQMHL3fSizvM+LjJdZcfdHfTqkFeOUFSwW4OLAlacd36Y+uhDsFgMfHdomykuySMmq7u7C8qHUqnfO4ENM9IBl+9JfopxMfIQr++1WTDM2fMMLae9IzHj3vO7Lgq0Y+nP9+LOP9mN8fOj2DtC5Ck77hMfHIviOFUWhgGjKzc7Y/pPniGr4w7N+tkLXk2c7i/E9uogjg86EkaSOBLD2By4brBQm8Rw6IMjysY3AJO58T5XGLO5cDOJhwiIvWn0byjAHLhY175/PYiXz3oGiafncTm2HVyrw4ylKY6iM9dQb6q8S8E/vxfUUUDe8bEtzba2J/H0hV9x046tjwO9ODT2ltKOKMGtZ0XRUJh5XquwmgfsUpcuPQCs3TSH+mISe7sRW6jKX3Xix+8X48fvBjEcXcbe8TCOh5cqpFBbBFxBA2bW0lZBfo7qH/sheH3ilmEfVsBdM+4vIpbvt2NndaCY3Exuors0lKqxFwgsxyYCJOfnjDoBlBOsfRmTXBjJ2ZU3ESuvG/08qvJ03N++7ismzJK64z6zg1vQHLJByTQe2VXie3Hf8Hjm4EpMxtcRjGEwuoDj5tMX43j2YhK7m33FA3E6YrIwFadrpKhPPDTjLsp/YoayTExRK53rUzhOVPnnno8mHpuoWj/qx4/f2Q6ucuSCjju/mMAdkIgmhLQgBLJcvPZz7KhkEy7mgfuzFefIzaireOxt9qc50kI/ISswlSMUYqY5Mqe9Nt0DNYzrmXtyZOW1vwN50ow78fb1QK9jqPJnF3F+NbODo4hCPERnLh52zTcrJj6vKEeuXdjZ/OSYLD8APABsWpkj/YjWVfQQ3lq4dKHhxsCdmDDjXuMvcnTILNHP5TwWMeks+LBFjuD+ync5OmgpHrxa7RvlyMEJNoB0XicCZKxb5LvE277IEWeIUVdOe0w77tzHWreIx85azrin8KHXIgCZc4S4sFYTExUdv7ZupRsG70tM6PSSIxQhnj/uK08e3AO4X4iVAiUbkCiNEWJyJxlCFZPMe+dIrsXXgPCQjSXxODrhe7BujWN4jDjdIPa3u9FbvFBMGDHgXkPltjYHxeWvrFsq0tjNo3LkHkWa56EZ98qRpYWeGTZvFhUPXpwTyBHiQjxYt/qMYWSu5eBcLu/p5JLr1ukccMeiEdV0qPI7q4vKkxYWlhI+pJLldevi3DG5uEi2H+vG13IkqQoSi8scOT5yjgDcWbPIEanKn10IuE9tLAHuCLZSOK19JHOEdYuuuQry+bxfX2aObJnBRjzYt4jHp4+DuLwcZ1HI4qA8Q9QJiIdm3MmLYm1k84/9STFJhgJxUXHruceWKibvXnsfuXu39at7OzGRI5/Wrdu9/XZvz53kf6K9vflff/PXEw7gpQLPLZBC6HRW2/PDdMMAMDWvTFcblWoO4aUeLbB2fhXDkUXTqgNLRw0xrWmTSBV5d5BRjLZYlavwJHbNtdONq+6wVcPHWmDcoQOQWW0apWqAAJ9v4O7ubgmcyTprCkAL8Bi4s4KakmwQVQdWPwqeXQfkc/EqQAy6ovCyzvHZUIWhW9OdRXFfVP8sIvB+EgMbX8XO1npsb67HJaXVL/6UON3bd+9idXMnVje34/KSYoBnna2K7rnywgMlMCdavDrj+Lk7JgBuxeSarrILFdzTmtEvAMp7GzyaZSAtgxTZQxSsxPq0kWmm3vPb/D4U/QLu9Xc8G1wn1wsI0yY4tlo8VGg+qJ6rYm6gccA11s/y8xIizJjUEb9uGddkJwI6zdCsu3oeCkCfXTLmcKlnQeruANrxJI71fMAicDefOMsuEECY4mjc32IClPo8nye7uKubFMPDd9yxn4nO2ebMIx5XqQjv+1QxqQ4z76Oxg/PLKX3fc95+pj/v4ph6rWf/Kv3MM0e4z9yDGjFZ6nV04CDmPCbzRYYStPO8PTlsqjzPrB0QUoQvldDV+c5uvqz7KA6puOXnnq1y9sf3gZjwbwvzleuEf8o54kKcHBAGXcWDe8VzN1XPT90JPsdaGp1kxhjg17jB3X98EHd/sxcTgLsOXGc6iPJeAHcACZu7rI10zXXcMnDXcauSKSayg9tc8wwVB1UA78lBX0DxeL8TbcSq6Pi0c8aSQhAH+RRHYu2q5XJ6CK7/kYrKdEUBJAbuEeurtrDksLXytKfDLyARJgftXIA7vtbMVAu45zyqhYS8ZvEU68AlG6QmdJDbYsY94tkKHT8Or+3Y+jCIzQ8Adx+AS1WeuNMl4mVVebfIdLe4Z3kAJkk8jtpI9foFNj4rBu50rsaXCdy/X4zh5WXsCriP0mLQgJ2Y8G9tNllArGKKvdhLRdPq19wjOjB0+Pkuy/da0wPw9fjGMVm4mApkXtJxJybnHm1JctUMlMzRgzhschkvXzsmAu6rEZ82Q/H4/pV93JndPTq7SL4vdnazmLgo48oPdFQdgBNcQ10Wzf2mURFlY8sF4IoJwJ14nBy1FA/iojuAgNhVxMmJYwKboDp9pbNhcUI/vx7bbuKbJ44JKvHEg5eA+/cA994UlLBPqviL8GGCEjruqO6r8DAF7i5tqeuXOw4z7uTI7g7xcI7cjHqxvWbgTn7o1WUMw7soAFHdRHTexMab7V8uyM5efBTAvWLCd+AZaMZtg5JXfc3tkiPn3KQaJ2HGveaQv8gRvhaFFBWiMkfogDO/S0zuP5wIKAq4f3BMAO7dJRwLrCrPsyRVeTrVUpX/lRwpUELReQGRPWIycaFgPYG7ilsA93HsngDcEdW0wC/gkJiQ7xWPWXHgy3XLzB7mqYkJN5vOON9le21R6xZr2XTdAixzroIpdOqY1Jo1DxLnwm0Wz8TrITHh2Wd0hZi8eLygHHlwv614SAeCYCZw5zvwEuPpixwp4E6O1Lq1t+d1i4473+H5yjjOAO4fBrH3qatio9gcUpV3vhIPRoOsKv95TKproREZ6Zg0AXDHwvLpU5TYzYIQcEc/4VsD993jM+2PKjgzF5/7CLGpdUuitcXM/CJHAO6sWbz3o6f+LgbuA8UluiPnSA/3GNZuCkmOB6M+GutIe77P9hFyJePBtbBmERN83InH2XHLBcdXBu7sJdhyVscdC0/iocJp6rGoSCqLFa9bKjim8v8NqvKZI70Fr1vsX+TH1sd+jEYTr1sDO26QJ1w/8bCq/Fw8slGjWLCP5FbGzzzPHOE5qXUL5gA5IuB+u7ff7u24E93u7b/Y25s//ovf5e7sQ4iV0A0E3YVzV/T4/FJdxlJ859DPz0jRO2fOpaqO5ZUAhTfvogjzc3X48J5d/7gzAggxPb3EvUytz9KkDhzkfoF5ALqo39mls83btUAc11gUeQCVgWVb12LRPIMeiawx9zoV1vNMMddT4nrq6iO4p+6vF54SGuP7UMw4v7oWyACk0cUEKFNI4Gf5/Zubq9jd2ojdra8D9x9//HEqTvcf//N/j7/7L/89jtiZctGz6rZBHe/JvSAex0MzGyomRWN3l9jiYBZ8s/+0IpJicPYpz7GF5PtNz1FZ8ZVCPN3OYM7L15BHVd2jsr3j70u8r2LiGWtvgjXjbg9WFyA0PrHA7H2pmTseFA5YyCsm7l573MGaAjcqGpQoXR0tS2BQlHp9b/zUPXfNNaiwc3ntw3XZUKV9njADT5rm1t09KRcDHWA/A+kuAvGdoW1Xp5pnl5hAR6dQIZ0FROZS94H7co6A4pVF5rC0UtEk/ej5TtUd977n5y33bN9v/M0zJrwvz5yLL/lzCV75fY119BgJcBHFOgTX0gIAAAu4pygd18NYAjGh+FJODuX0QJFAiv+Iw+XcPYcXPfuI+3Fm43nS/K2vmue+tCyco9f6/+QIBTCKCHT27VrgQk0xcjQ3mjGZv/el9P/onx3FN391GO2Xx7FzfKaX7IvGFGU4pNjfmYsogqnBaN6pLH5YFmoSu9tNbG40orXWARhVeWinR/udiN55NMzztRG39OGHQ9rpKd1d2/boIJQnX/0rO02JJXTwWXkV8fCRQeL6R3fc377pq+MuBfOzCz3fAEGKDiWy1+v5A3zoAbA53i5IwOBv9AK4r21N9LL1GA9NRweujQ8D+yEPLgTcCyefAhKPDa7UndJ0yKx8iQWVqxJepwHSHBxXXnPfPBt+cwlVfkmvs8sLA/czujG+4XcWrfKPSBIz894d5pRgU+CzkBxe5hyAtzYoFPgADHCXONL6IC6vr6PpXkTTGykevFA15rvAghDwmULOfCLnVOa1DLYjXr5yTHAGICZ8HvHgEIxn+xHA/fQiRQwN3CsmqYCV+N0xqWcMUOKYAEgiVrcs8lgx2WFW/8Mgjo9aiofGMDJvoJWfHhu86xHKTt+0gCnaf418OSaPEb17ba9X6OUbH5t4+k0/fnqPqnxP+QEowTmDmAAYUGMHmHS6pmLn1U/1MlQYSNBOUeHowDmyvzvLkesRYxiD2NnqR6McQXiL9dndVraw0xNYKZUjFqfTd9V3SCpo5iUz7i9fOiaAH2KijrtiMojTc8fD4nQT3RueK6nKM4esuDdpKOCYmD0yyxFynHisbSIUObGN3mJbHu4bfxjYxx2qPB33rCVJQEzPlhX2PbdSOUKBa0Zr5n92mAvm2Xpt4E6uH+1BlV+KH98taZxg9+gs9k+HAj1c8GBhogIE3WqeXw+PzHJcH5ER4clgT+N53Vr3nq5O9fOI7cwRwCDxiN6Fc6Tt57xiItL93Lql9654ON31aQLur6ysXuvWiycL8Raq/P1W5ogZT6xbKpzmqBJ7wvy6RVe+8l6aDtQox03s7HndOkRVfgW7s4mAOzmy+6mbOQLzxcwrARKTSH4AACAASURBVHdy5NgjKNOYzK9baadjwbWIew+JySSePJ/lCMD9x3eLAu+VI1gNat0ak+uOyUKPZ+prOVIx8RozPJ0oR4gLHXfYHJ1u2zFZG8S4famYtDpX03WLZ4p9BOCrdatGL2onzWupfQTmA88WecKMOzERcH9Dx70fY+zgTs/j9PwyhSV5vr1uSWMkc8R1x9m6pXoq6xYd/6uItc1JrG5FANxtBxfaQzY/9ONiNHFMBhfTHKEfxZpFnpQTRXXqzFKpdStX+UlIZI8c4azFPrL+Ear8Yvz0fsmq8rd7++3efru3f3Vvb/6Xf/K7iSjSabsE6Hh4Z0GH65pV45B9eDbSQZ2OGS/mhwUqUl26xN+K0uy9LEHPVOzOwNiCLt4cBATwWr8eC4gCer9ZXohv7vYFkApsFJgBYGj+tddOSq+t5gowApjUFc+CAn8vevdiJ0XafIiaAfeyfLOKt2aix8w3XqmTDpAB0ACsmL8VhV+e6FZrpyPKPQCELg966mKW4J69TekgXcb+p43Y+7Tx1Y47NPnf//73Eqf7f/7938X//e//Q+zsHaqjDVh7dAeK/oLAlTsXE10bAlCEAX91Osv1hwKKuqsXN1PKv4ol2UEzhdlzw9WFrxObLdD4bs20g0yoiMnj5b7u87l83D22YB9uz4gTVyjqADJblBmclj0aII2/4zrcicbFwN2o+Zio2CNV9ZkYIsUjd9IRT3N3mvtDPLjf9lq3aBNgD4sR4kFXsyj5CLnZD9vjBaWUXkDVgozQ/c06uckWkbr/8p73DDjf9+GdnuJSYju8BzmCGB3MC2JSM/LcA/u+z8/FZzyUG9aG4PNVic9CUeXITKgtkmZ/pe9FTOTVzhjAyIUiNsmZxZqLWzXLXzlC7jAeMOj6vxMrrpV48H6KBayGdBDgeQO0S/xOwnum1h0MLeDIZ1qPAbaJ9Sn4LsUYsZAf962lMQueh/KeJ+/FjNGojPOP/13Pj++HgZhU6ceTeP7bk1j5m5PovjmJnaPTKXBHAAtiRwF3QOLNhEKcTiXT/DDSNroGlOzuNPFpoxUXF008ez6Op88ncXy4IMGqg4NOTNrnMWlfRKdNgcO/qoMj4AqGN4J9FAlgEfEfRdPM4oNUuRsD95f2juYgv/ahieWlbrwDuD/vxTHA/fRCOg036l7lrP6yD46VyJgu8d9nh3hU8hu96MB81IFrEq9WIl6/RCSoG+sf+rH+AVX5BO4dWwfyB5B4ejQR8J10/NJaUeCaZ5JPS2o9QHrl24lo5rufItb/0Ai4//zDUvz0w1KcjS4UD4C7BMnGpsoTk8EAGiiv1pSCPUPYjgnxgIr5abOlAzDe5ByAl+9xIB7E1kbfa0ibg/xI8UCKYnpwPHMRCO/jaYzlkZ7dv2QOwGhYASS+nGimc/0D7x8GiW/6MehP4vj0Qq9Sx6fbBUhEQ6G8CY11mOXPdrIIEY4HL2JBTGDNvM6YbG/0Y/0PBu4Vk3o+uZaTo0mcHlm9WqAkiylZPsn5ej9jfK/H2My9mcSde47Hxgdm3AeKB+J020cUt07jitGecaPZ4wLurY7jweuzHCnkljkCSNjaaMXBXiOQSJ5cMuO+MYjtTwuKBy+ED4kJSzH5wfgGdOaKyTRHiEnaChh4WZyOYhNxESvlA89PO95+y0x1XxZXxIOOu+45o3R3HY/FQc58sSfrKeKfWc63Mx6IgH3YmMSHzUk8ehiKyZ1BW/kBeEd+sjO4UFe0/jCHTEz49zRHcv6cn5Hn/bTSyN5Fjjgm/A7f42CnpRzhFZ0brVt7J0PlB+CVwgMxAbizZsHt+bV1S+yMySxHYFCQI7ycIwMVFh2T82mOoMdBPIgLArGy12R9UpGGqq/n3vVVWM/avC8g0foOax8Mrl48XVA8Hj5oOUdOzuOKNbyxOJ1mw5ftAsKHAEgdj1lEWI6dI63Y3nOOHBx73Xr1MkSVp5Cy86mrkRjNUwPcSWMKp0eOCSMoKI7qGZpbtyomtW7dB7i/mcTTFeLhPAG4kyM/vFtSPLaPT+P8/CqFFN1xJyYUThWT/0GOUODZ2vReAgvGwJ11zKJu13GpeLTajKuZSUWBhb0E4M6apX2kRoe0bs2KW+TIwqLXLAH3fceDkRvWrHffGrizl8jHPdXxbQeXYxjpqeq3/WWOkCco8zlH7ONOjjx90ige7CXQ+smRTh8rEv9h/WUfYT+RKB77SGqZKEfYUVx9UqGKuGhU6VszgIjH+h8Qp1uKn35ciruI093u7bd7++3e/tW9vfn5z/+FWWtZ0aWzZhV4d9Q5jAM6mOXmUE4XD5DK4b06hFPLplSsLEG76rACDgDKpu8aVOtPAr+yrypgUb7gHOhLUM2K2QZzgEquE8BWqtcl1nZ/sRsPlhZEo7ZHOPO+9lMHYNRsMgukLeBM36Z7XPZYANKa80XIq4T11O2UeFc5wCTdejwW8KGLCTihs1GCctIHuBjFwfZGHGxvxhW8jy/+/PDDD/EXf/EX8fM/+iOJ0/E6PjnLDTUMgLJzi6Ue1008eKloQExQ/FYRxBtvxaS8yDW1KJqZRwvo/LJ5z1OqiyZb3ebq7gJ2NVstazJE4kyBn8XEzwLPUAFUABn3H9CF4jjFngLpXIsF4dxJB4xL1C2fKTX5QG+lZ9Bt65rRMeC6rXbf0c9wjQB4e8q7owPA46GGnk/RRhvL9cyrnRhm3cKUeTr9gFOowL2ObAvlyZ5Uf/vLZ8czQf+8xR0/z/etmIiBwPt0/XvcG8/v+5BUHebqJms8Qc8WANrgmXh/mSOVD7Ag9PxKVT+mOSI/9cyTYiBwf8gRawg4JhTniAfPa+WIWAQpVkg81EmX8KELCRoNwOqojZ6BwbtF52B95H3r5vMBwwPWQsZEIwmyl6TT77EJe7SbYUM8eFU3RoWlstZLpwmBzAsX6VZ+dxovf38SC29OY/fwLHYPYadY4RkxnaJq6sAo8bICcdW31InCQHsyjh1mtTebBO6mz9JxR1DoYL8TrS6iWxeiuLbbpqmqu3BMPrmTX62SGQU/k1ztPnfaASQPAO4cHD/QAenG998uxMsXPQHdk9OR7knR4elcLSdwb9KQWod2zbnOZl07SbvEx311I2J1E5DYxOuXUIS7sf5xIdY+9tOP3jPu1SRUx/3EHevPOlfaFeq+pZLSOALaJV0Suj4UPDZWDdx/fL+kTgnAnXicDC8UD2ouS9lxR+Tpho4owD2P2RURMUw0rjPWvPrWVhObmwB3z0EKuKdlF+ur4tEdadaRmAi4H/sgXJ1vH+Rzc6s1NwvG7Q6WSgBFi6cRD7qXb79dUEyYOT4hJmejakSKPl8xIR7Vc3U8vOZMi2dyATDl9MM6o0YcgIlJK7Y3F3QAPjpq1LVCeMsdz/Tazs6VtEdt6mGdj/l4CMFAv8qO+6tJIO62vuqYIE5HTJ4/6ykedHivrq+VkwBLPKrJE/aLm2mOzEOfVObPHDkEuG81sb9Pccs5cpUdd3zcYUC0iEnnWvHgMF7MAe5vjV/ouU1mynQbzBy5u+x4EBeYA8REVPlv+4rJ8PxSMVGRUtuc5+KJCUUhCWWluvu4yRn9DL/pwCH17g8bER83JvHNw0YxubMIcO/H+sd+jJsriaFhBzftuOO1fZLCh8WAyFGSz3IkmTaAMlgpL14x494oJod03N8vKSZY5rFu7R+fWWOG0aDsuDOzz5pFTFJCM7eBfN5U5GT/GsfWVkvrFveaHBFwJ0c2+lKPFyulg4uEcwQ9jmLYFJuvYvCLmKTugQTEXtrZgnisfUSJv6eYANxZs1i72Bv0uGIHl+uWRgrT6BBHjvkcUdMAzN3QcSdHQh33WrfOTnqKCcBdVoODC8+4V8c9mULquFdMPsuRzP6c6b5/36JusBLID16L/Z7i8f7tonPk8CzOR5fTdYtiIx33LqwUYpJ8w1mWOydr3WIMgRzh9c1jjyp1Om2rsa8PYtxcKh503CsmrFfkCcD9sxypQtAX6xYdd61bBdw/AJhbyg8KXBSeWLPIlazBxOKiY4IGBjdrtm4ZuGvdkkWqi3oU1FizyJH+gnMElfy1zJELidNdaD9xM8j7B+uvCkbTHPnKulVstHF23F+5417r1vu35EiJ093u7bd7++3eDlPoy729+fF/+62Wu/Jf5oANmCIhC3BBe949RhiGDq8P8hzca+ZUdGapmJcnNxQmz0vTHTmlI355rU4+L0DbdA3Mc0nNo7uDb1pz2a0V3R1gIfp80u1EBxcAyEPTZBLf3HW3Hsp8bbwlosX1iGKeBQiE9botCgAIvV3rutRdp1ufNHwpygNosADLbu0UcOVMLp1JQL/AWgeQA1AxIOW7c4g92tmMo52NuEJ56Ys/JU73/dt38XFzJz5u7sbFyDZlU89w1MN7bQEu2BA7x6PYObmYKt+T4Fbld1e0BNJMiffK7Fln08a5x8SSeNA5no9HHdmroCFwnZZkAsBZvOB6AJpFnwegFUVfM/M5evE4Y8LnVQ+k1NjPRlc5Tw0zoiexQwkkjkyjLvu+oonXbDvftYouxULgemue2ywIADTSK+5oW5zQomgARoCsZj7V8LGQIErfdIT3ThAdHAmQS1FdDAt3f/kO1X2nSESe8Hm7xOT4YjqCUCCXa7Xzgin+BvOzHBFDAqbC6FrUfuIhEbwZ49dH9nz+uGYL1pnZUEUicpKigejzmSO8NzEBKHuDnugzyBO+65c5wv+vHIFRwr3gPdUhHyFYSLHHVn0UcPj80rKgmDG7xtQBSH0EnjuJNWp2vS02A8+LZv4vrIdQa0YxD/jO6BRwnfxRTE5G8fKvz+LN355F/81Z7B2cxt7BmZXYOxN1CCTqdqd0eCz2Mzv/pAQXYAWWw9jAffMTwD1nLOm4A9zXFuOQGfcuB3kOwXA7/b04AJ8B3K/dPagWsvGuZwddmKTINwl83KGB3n9QHR+6a9347tuFeLHSjdOzkTqKpVHAYfzu8kRdSGwXW2NmEHkzezYZKvq7lbgmPsir6xFrG4DEVrx5ye90Y20V4L5gyy6pykMHdefq5KyJE+yI1GB0sazs1PQ3NQuZVnHQ3en48F32dpvY2GjFzXVHFGBop2fnF4rH6RAQN4mm69lKYiLgrmd4tg7wGZ6tntkgjS6Y028ktEfHnQPwveVGqsa8rhiXYXShO/KsM3S6C8cEJfPqGnLx09BLBn5muQ2QkY/7SgRiTGt/iPi0HooHL+zgTs8Q9vR6zftAlb9DTLAazHi4ZmP/P+8PZpM5JpNY34z4uM4sbhNvMiafNnuxtgpwn3ltkzjE4/KKeEBpzue2xiLK4i7HJXRR6Sn+GFX5lxanIx7QdZ8+7quTKHG6w7PY2z+N6wkFD1TPZ8KHFD5cTPlKjgS2l86Rw0PHZG/f8UDoS8B9bRAA906XLrWBu2LSOB6AkqtRClqKlJAxUQHFsfOIve/r84wJNldrH7AnbMd33zkm0JiJx+jS7CL+cKAhJoM+RSrnScUj+8iKSYlr0i0kHry+edhSTO4utqc5go87eYKqPPHwjLtjMrzIQtbflyNjM0B4rmAPnF+QI00cHbQVD3KkaV0rRw6PhsoP8gRAJq9tddx5/TJHBILTgWV8M7bI3lYCd8VkMs2R4VmjeHS6uCKYwYPnuRg20Jmz6/lZjszFQwzHZhJPnzUCiowguVM9iWdPe4rJw4dtgURiIitcgDiq8ss+aOr88tm6BVCcy5EUPN3ZdUwOj2br1vCEHFmI7e2O1iw5L9SM+7Xz4/is8Yz7V9et1IC4sRPAfVTlVybx9Ck54nVrcdCLH98uxbvvB4oHewlsjlq3iAfrFoJ7HtGebcg5+Jn2dM6R07OJ4kFcUK8nHl2Ae6qxR+tSlpysv44J9HrHY8QYRo4qTHNEi+MsR/j0wQANAMdEHfc/ANwb5cf33y2I+0M8yJVatxhvIiawpYgHDA/9yb2k1i32HPKEWLKPEBOAOzny7Elbe8j66kIA3IkHBS7N5GvG3YKBeNJPFTVzzaqxvxrx4gHno0srhfMDMWHdeouA47uluHsHm8Dbvf12b7/d27+2t4sqzyItcNJuqfNVauAGdT1ZPgFioGa7gzGbhZftWoqoFbChglZWUSiy856AJCjEAE+ATP3hEMx/0zqSokXlfc2hXh+Xnb7qfJZafNlkAQJcePAMLZ8jMbx8P/srU5AwQAAkLS6YUg+40jx2ghLuA4uXxcdyVj9nwXO1m14rC56t5jx3TSeSDqWBvWnVfPfh+Sj2tzf0ukpxOkBnv9+PhQU2wIfx7NmzePjokcYF5kW7uKcAOmLCfSMeAK8CltyDWqHttW3wjo+4Abxn8vn+7pYbeBMXqGwAT+5XbUmm0bvjWVR4BLNsJWYKNM+AvH7VIWf+P32xUw/BauvuNHPNxBwmBMWd+c/hPvGzpyOL592FRt1P4M6cukAz72HdAdHJJa5UloL1brOuJ++j5y2LKeUFXzGR5VxS3uUsQKc/ATk/C9jnmeYZxDeez+Q7FHjnO0t5PZ0DUFEnT/hTMUnMrHtjfQLHQuB/rsClTnPOvdezQlGG+8V1zOdIicSZ6dZopIR48Dw7R3xQms8R56FV2Xn/YmRwj4n5zOnBz0fdI3e2ofNZ/I9cco4g4QsDZOY2wH3mLz1/PotH5TNlEfJOoxUlMAcdPr2DZTl3bVu5Eh2cfheJU5a6v0XuiMvK787i1e9Po//61KAE4A5I7Ni2qJS/Vdz/QqG3lLONSN3h3d7xLPL5BWrpVkw/2l+IzdWBgHt34UIHrujAazVzooC7Do7lz1QuCMlsN1B0YYiOOweVB/dNlV//MIk7i10dgFdedONkyAH4UqC0GD2A9rv3sLgzKNGL98tu41RoHrG6dkiVeRWKcQJ3wDucxfW1vg5cOgAXcE8hJID78YmBu6BCgZISlWommpXE453uLsrE3B86o3t7PnDd3HTjx7eL8cPbxRheXMT+wZmExJquPcOxKYMCPAPuM5Cos2k6ZjseE3Xc17ciNjbdJeLAfX+5pXjwQrNDXtu9mVexfdwLuGdM1P42AJoqp2dMWBd9cJzvuM+AO371J8MZcNeeR1HonospxFzxkOOFR3N0ADY2jVZ2nfkOxOT6yt12uldQy9cB7scxBSUC7uwnmkNu4hjgLr9wQ9TyQVfxDQ9z/Z1jAnAHJAq4b7bEVGDGnXg8e9pVPMgTAffuJNrzyt9t58iXwF0SXHM5coD11FbE7l7etxeTuB71FI/tjQXnCH70nWsxN6BNEw+AomrV0xzxGEYVUQzcnSN0zysm7rhzYe347tu+gAndUPIE4F7IfYnZ3XtWZW9usrgl9o0PKtXgk0p727PEgBJi8s2DVrxaaeLuUkf5sb62EALufUT2RtOi5tmQeBjAe12D9mtven2Kxi/yJiZwZ3aetQRAs7HZxNFhW/Hg1WrdKB6HxwburFsAd9YtxkoqHnO1lFT8n2MKjSfKD2LCd+OzKKhsrQ70OjtrokuOLKDRgOd9dtwTuMtqsFqyf8+69fSZY0LH3VR5A3c6vA8etgUSiYkYcuxBAPd7Bu5SjydHyJUv1i09v7hntEOFU+JBIYs169VKK4anPcVjZyeBe/9zcTrygzyRqvwXOUJMxnxnHjNVCk0VJ0eePAnlRwF34vHuu0Hs5z4ix4Jctyj+Crh3f5kj2vOmBUeEJSn0WfSQeD95alcB7ODIEWLCaA/xaHcvrZsxB9zRXphSeyQ3kM/aVM3e31N2cLluCbir495Mi1uTZg645wM0Be53uB+ILvkc5rzTkMRn6xa3bG3NMXHHvRVPH7e8j6wlcO8Po7eQ4nSTiIuR7UjZT2Y5kkXgceN5+3REICYAd57XlRceo+GeTYH720UD99u9PVq3e7vW7Nu9/fO9vfnHf/X7iSimSZHnAA0o4MAve7HFrg7dnj+/Tvo2C5IBCd0403JT9CtFWwCbdHY1u5o06/Jkt+ic/9QsK1tsUaWthG5hs6Kvi9Ir3+xGwIrPNp3dP0c3nr8vkKXrSfGxoghXh9V+2LYwA/BLOf7GYBuAJDqzgAjzeQYW5ZnOgl0z3Vwvc/8wA1iuanSg5pWlattq4ub6KrY31j+zg+t0OvHo0SO9+N9XVwkSF+/GwuBO9Ho9z2DPzZrznRC0gm4MaJPy95XV+fkHgAV4L7/0uh7b2rkgA226LMWgY1dMpDsgRf8cT7i80b2ZqvHn7LrHKNKvXnR430vNcwtQOu5TLYKk+PNZ2sjTi9gaAzMLOD67roVnpujr0wJKWv/xcwBeChB12CTORZ+niMMz5WKKgSwniqk6+lzXnO8KxQ+2AoUX0+zzRTceCj6e8oBuiiGl8n+DtdqV1OGJBznCH3Lk6BwasunUfL6LKZ285ykIqMIDYwV2Q+Be1Pw498AMD4u16fuK/eFixFSNHzu4C7QGbqKfYy0cniz+hw+6CxD8LjEp0cdpYScLCaYz2/KvdB8qT7h3XA/fu0ZRKkdm8/h+ZoruXnnN7/D55JhzxGtBjQ5UXPn50llQEU8HwGQltDI3sxBW4oXP/uo4nv3uOHqvTmwZczT0wblj+xoBd9EC0xv3i25iUakLcGHZtb7eSDUaYSTREPcWYuPjIA72AO72DP8SuJ8ek9uumqTcmlFb0rHnNNI0285h/gEd94+TWFstqnxfwP14eKED8BXFyhzFWb6PDRpdG9tS0UnWOS7X2Oq7F8UdIIjy8/p6xMsXTbxcAVh2YnN9EBvrfX0PXu3ulXFP03jm9dh2PjoAC6TP1KBtA5eI9IZZYh+2AO67dNw3m7jBDu7tQOB9OBrF/tFQwJ140Omj01PA3X73SQhJttWULp+gms7g2nqj7wEYpcP/4H5L8UCw6urmWgdgKX8zutAy1dQdd48KaZ7yy0Bkx13FgpYP8gCe68uJiinMuEMBBijS2aqYFPqTqvz9Sdy9bzqpfdatMm3h0LKH8jXx3Tc2HBNoyhWT3e1+bKz14+TE4IqXOmvBfmORweNjd8Gb/PvSC9CBX9tnxWSSwN33yt1EA3diIuCeOXLFBQOWEriLKk+HLfOkcrdI+QInCCU2EQcHjgkgi5nnlxQ8Rl3FBJ9q0ctVFEJ/gHlnx4McgSpvcSrd+V/NEQH3PMxjc0VMqAKYKt+PswtA4kVgO2v6ECAx4u59AxpZ8IkUkxZRWeBSnmTnEks34gEwefSgiZUXTdxZais/Ntf7MYkr5zvA3ehG4xfEAyExpTf3RBWBdF4o4J5Vgm7Lha0pcN+IODxsu7j1/cB2cEdDqbGbL+7rl2UX4nTZxZyfKHBM0tVDHz7RmrW2buBOTPjMzY8DxQS/dqjMxMTA3UUhd9w9N/0PWbfoULNuLfQmoskjhvY8qfIPHrQVD/JkLBsH5tqdI6xdKjBKx2A+R5IHkeKCPA48U8QEHYWVlUZ5cn7WU0z2drp6togJ941vTuf7JHNEwL3YNHPrlunaLmzxunfP9+fpk8yRzaTKfz8wcM8cAbjXulX7CGyDYijNckQL6EyQEobJ2STWNxyTZ0+9jwDcNz5ajLLpXCoebXzcMybVcWekYpYjcxtIbifV8ZAdHHvUC5wKvI8w404h5fs3/Zg013L0GKIqnwKpWn/vT4Ii19+3blWOUJgmP4gJ+iovXyBO18ocSR/3/jC6vYtpjkhVPveSKsbpDqXOyWfrlmLitZeYSJwu16133w5U3EKc7lf3diwTeXxzL/l83ZrlCPvZ7d5+u7f//3Fvb377+39l4K6DvBWlAc4AI9OUOzqYG2BDB7SYFD/fBxx0Ae5Ji8qNjg3HHVpT6+kQ00n87E825+y/7oKAOsXd1pSWy+/ye9hHFVDiPe4ums6sGdsESlIuH0CPTxsbHXp8oALwA+RkayWhMQNPgGnZb7EEAzAoOAAQSuyMjiZgDFpycZfpDCMGBzAZymbMnej674BBQMhA6t2d6DQ3sba6GuurqzEaIeDTVqf91atXeg2Hw1hdXY2dnd14+vyFXktLS0nPbum7A9IBe3RiLYBnlgBgS13wBGtFlZaybyr5s4FSkCkmg9XWux5Z8BI4VcnFBo7CDYJmmqvPWesSE7uzkJZzFBTSao5r4p4A9OxRfqXCCjHp96q76hnkUsYvHQAVNyoeCapLXdz+6+4qA/oBtNwD4sHzZTs/nr2W6NR0kYkxMSGWU8ZFxoMQ8Yzc6eMwYLtA/k5ifI0dB9TVPb/KgpG75F2B9hlwp1ih787IhXQbXLSws4GfMzq5FokDQFt/QDExXUQbPjElJjwrFRM9j3OnA35OCuzn15rlr/EUADnPJF25yhF5xF9c6XknR/h7ADvXCrCmw35nYHeCemaqU84zT4FOugQpCFfUfl+zn27T+u2kUAUDPpd7xmdXDshlYWlBxT/lSFoS6rvP2el1O43n3vud6SiKRnc0b9eSCCMjOnwnffdOK775Z0fx+K8Oov3yxJYx2CpxEGybBlydEtuZVTvhi+Wn6MztiE+fIlZXsa+yzQ7iSIcA9z8MYn+vbZXpfnXc0Y+oWVEDhewhGi6kam99mo/YTTx6YAXrh/cneSgyVf77N4OccT+Po+GFgTuN/YhYfhBx74GVmuWDDe7SP3xOooRmTANFQAngjqiXLJvEHCAaFhBDIAnWgA7AnSsX0NoIPEUcH3pMQAdglgQ6vUXkKaV5WQVNYrHvwxbAbXfXB66bK4MSgCJ2cPvHwzi5QNXYgGFKlYeYkqBkxmGfxUV6HB26044HL8Dcq1cwFVpSNWbuVVR56Mz9kTtXBdyPDbJ87PV6PIvJ7HNUZgHsABKfI05HTCaxhR3cm4EOwP0E7oCSakkBrvD+vvdgFg+ptOODLPNt3zg6SxK0S39iwA7fqWKyt9O3gNhxK5kD5+o+EhOACPE4PvTHfg5KnF4pd+DCwXgG3AEaAAfsrp59s6CYPH/anebI5diOBS26okkD1lTNPyBH8NomHjs7jgdK49cXVWndiAAAIABJREFUXYnsba0vOEewTOxe6/p+AdxzYvvvyxFmiskRYkLBY20VgNwRaCcupxcGiRejqykoAbiTI3SsYb/ITVHxMI+jYqKGfyvkyV45ornnFzyf7amA2Bjgjjp+b2QrSX4HAbFDP1uAQbE3PB3hAkIVU1hvbtABcY7wOufz1ps4PGgyR9LH/QTgjnicu8MF3KHKyyat3vvzZUsgB/os/64cYckhJryIB3mCLZeKKegnqLtbwL0xVV7kmsoR1uR5i8+qizDbPFGeLHSdIwA6xOlYtyROxxjg8DzGWOZKYDRz5L6fVeLhgqNjUusWM+/Eg7iwjgASeeYZwaCjDHD/tLEY+7td5QgxYVSJHGHb52ePjxoVxMgdJT3pZwLYbM5aNoATUeVnwN3rFqxLckTAPX3ch1cwRlx4K+AO20DrVq6JX4Qk59X9nFRM+B7EA+DOmkVMms5I8TBwd0wosFBIuTifrVsqAmPPNuUnFsGk0SjYyotxvHw+CXQn1tcYSWlpzXr77UAz7sfD8zgr4D72uBHFFIB77SNodHyeI2PtocSELUjWf6sRvZ5z5JtvEN0bxKdNgDv77FDjSgLpjJYC3A9dUPHfJVNIa5SLmC44Oh4841UA1oz7OgXHCIA7MRFwv93bb/f2271d69aXe3vzl3/9twLu1Z2c2WkZSBu4QYfMruW8UnzaT6l73bFlms4AczO4dCzxmAbAFNWZk3v5vJei9xSULtBJN3AEVCFgBlA17dWdLSnUTsFHqaL634BHupX8AWCJIow6eVK6iwZuWqM3rlnHz119fqb+zM9M27LLoL+FOn56zstWbmqfkxYuCIXhGc7J6OY6NtdX9bp7504w0/78+fNYXFyMwWAQNzc3cX5+rpf815OmXsCpfMTlC58g0t/DlH6rcifFXZ7cpjMXxZz7COjTaMHoWsUYACcxd+cTn27PYCt2Od8vL21AaQqDERexDdIG0J2z9JQ2Sk4ngSIpejMqRgb3ksIA1yoFf8YKUojO38O/V0rivGWJ3FX3gX+LfTE2+0LWcHMx0Zz7zY265Z9RDZPKXZ7h07EOCjvoMYi2buCtolWySfQsZaeuaOhc58zb3aMJ1bWmyFXxkBjgnPChnQhK5M5sE4HvqT2edRmk+E/zU9+t8YgDBYF0LyAmGjFQx912h8REHY4aZZA6vruPBdIFIpUjZiKIiZFuEha283jDLNdn71faFtXVr/EWno1ptx6BvxyfqJ/nfdUpT0vCbJQlG4Zno4oiWUyTOrtV7fm9smXk78QoQefhNwfx4C/3o1k5VlV+9/A8QeIkOqgzZ8ddGeqR8DwxfNZ61wEcW7Bt1NFX3VGTjdPLyecd98VzWalxKuQdrilu5YFrPBVod/dtWuFI2rlPkc204/7wwdeB+1H6uHOfzNRhLhHgakV/54m77bPiTrYcSLKWZ0TVcV+zeBFzkALuKeo2D9yrgEInkcMWHXe+QNWNqnxUel/KP8TpBmnZtTKxON0aNlPt+OndYvwEcB9dxu4hHffLGHMABrgnSIQqX5Tvz9ruGR5hBw6OqLyvNfoe6ri/msT96rh/pON+Iws1AfdcMzj4Ml8p4F5x8Fea6/DOuvDquKu7a1X5rwF3PKopptQokPQTUP5eJhamsjtPkx1TVALNvPtjGVugKwao1Nzzy4i97b4Eqz4D7uoIN6LUq+N+VC58jsm0nOfHyY9VAu7Hjx0TfNw38r4B3ImJgHvmiID7XMddNGCW9ynte44KUTGhHtGi4+6Y4OPuZwuq/FzHXTlCAWKmpaGO+0l23PV+czmi/1tjH/5SFGkqJr8G3PGohr1TMQGUML9LbComxbRLIrtvVN4z6jDEAwCKUCSHoqWltnNkYxDjSQJ39BMUVwCZY0JhT9c80w31XUqgWDkCeHVxaxLniNOtRRzuN/HT20XFhM4xOXJwciH1bfJkHrg7R7IooOf3i3UrBQsrR7gXFiybmJVCxx3gLvtHhA/9DtgsEo8C7nXxv5YjfJ/ndNxXfh24O0fORRWXBWjNuN/1OahypIr2U6oEb57kC4pBxAMgKqcHgPuwF1vri7G/MwfcUZXXuY+Co2NCoeur61a+dxVACrjTCee+sW4t9ruKx/vvBpkjw5gC9/bnwH2q+zFPF5pbt9hHKJYo/1YjnjzzuuWOOzHpR9O9VI60emnHGfZwnwfusxypdWsuR2B7LmTB8cWvA3dyBOCePQIJirJu8W/lSK6JxdyaUtMyR5jWIh7kCeNBxOTxE4uDkiefAXcLVMSIGXeU/o9z0S09kTpI57o1fZxRlc/iFtcpF4m1UCyIyd3suN/u7bd7++3e/su9vfnNv/iXPpslfVdjc6V+nSrf7lIXWLZ4CgDweHipbqA8uREBg3KbdmVFddb8PPPWsnzLWVcW+I7nfovGzn9XN3Sh407kuTuH9dllAcYmWbPtApY9+zOZOn6p/7/Ubwvg08mnAOC54a5AtJgDiJMx55zd6rK4qtl5QIIU1ZkDT5p/eaTTpbbdmpXZBTLLWCrRpWf+2wYGFBCuLmN7Yy22N9fiu2+/lYI8FnBnZ2fqttOBp8Pe7nTiv/1hNf7bh1X9fV1PgeuaG5fgXAEzASd7qkPVJiaA36UE3fpvCc4FUMdjFTG4Rq4NqnX5eHPN/OFn+Fmpsg+sFVA0cH3fZGgUI4NuPh1uYl+uA3o+oPJf31i5vt9JNse1OuWae1/qCiTSqZYQYXZ9ibnnwX1wAoAB1uWBfmO2hwG4aeX8HMJpxMRq5rOZe+6L3y+FDXUINkC1JgHq6HTPDYIL5MIs4Jr5XT2jWSjgwM8pqO6rYpGq8yro5MGCeyErNtHnL2NR8/OmwNfvWvnfYNAaE6akS1l8ao/WTmE9fy/iwYw6gJ8c4XmuDrkLLdDy7bjAf+N/V5GGePDiGogJzz35Qacc4A9jgc438SCePP/l5V4z+qpjJIqo+Xyey/rvRfXnmSMePAdeO3wAVVEDfYRkMAj06Ixii0UKgBJ/0xiMmSzElO/BNcPiWP6L/Vj+p7sxeX4UuwfD2Nk/N0hEeGsOuOtzUyDnS16dDrN0fFrYmjXyDcdz+fnLSTxbmcRxzbgfdKLHAXgJN4gbdV0AenjvcgCGwp4KbulNPXe49xfTB0GV5yD/4GvA/XkvDgTcz+N6zIiKZ0WZd10aWAXcRRc6gDPgYNs5P+tiohx5LpEXzAGKEK2mOxWsmgL3Nm0qn9LKssvSG8kPSJso1xxK3dr/mcOfaLkAUBU88HFvx8/vF+Pn94M4O79UTI7PLmPcISYz4E63nk6Pekl1AJ7jA0ubSboMEVtrjonE6V6mqvxazriPAe50eEfq3hATb+4TgaupAr9vWkom55x7FlJ47kw5pWj3S+C+MJgEoISYKB4de1kTDxgE9dYqgFRMxCYosUvHBNosXTgIWxUTAfe1gdSgPat/XuGQ5zmHX2inmhtWajjmsu6iT1pWZInnnjx2PFSVl487dnAL6ePeVTx2D85jBHDvzKjyAu4IHybd/xecec0KO08ODhAHbGJvN+L5yiSevURVvqfZXVTyiUdviTnka9OKr60wjdL21eWs2mD9j9lzlsmfwB3qOpTmr3fcT84RyD2Pi6srxYO48DzeGeAm8ffkSGJE4kEHnPz4uBrx4JGZA3fuWPmbmHwG3DNHeKaY3xVwn8+R1LIgJvh86w/rdndGXS8f98O9JnMEcbqb2N0fxv5RAvf5GXcExGhOoP6t2/Q5H9jz9GaAkx84IfDRismKZ9w31wYxHDbRo5iydKEcgRmE1gDxIC45mG/M5uqX2QQJ3orWIco3M+5Q5b/ouD940FJ+kCdU9WDLEIelxUZaGOyVeuvKkbpF5IjrVAq/ZtxXIw6O0qP8lTvuiIN+BtwxflcxoEZ8XOT75br1yxy5f98WalD/K0eWErj/8HbgHNkfxhnCh7luVce935vLEb6Q8nJWTJFUAC4K2MGte916/NQxwce9dAea3ih6S7hhXE3XLZ4p1i2Ab1Xk5nMkm++5jzSaOde6tfJ14H4T1xrBOL0YKR68KJiybvHv6T5SY1GcZ75Yt3hWyA/yRMD9dcSTpxYHRYzyM+CeXQ32j7IanPID/gfrVlk/cgnStPgYGiX56b077rd7++3efru3f31vb/75X/8rrRM1u1rd9xKa0nqes1UFzFm3RCu/8OwqAIgXR3ALq5gWLdBV3fX0wQYk8vdl+SZvZhSnWzm7LrXqG3V9q/vN+xWVmGUakA6FFk9owAZ/sOJCQE/Wb3QfW9mpvBpPASiABbq/AaAtwGYAyR1IrpvDl23o6OpahI2uqim9XdHpES7j+0tJv76jlIRntOprCeKN4/xiFHtb67H/aT1+/OF9/O53v4s/+7M/i6OjI7263W7cu3cver2F+I//6T/H3/2n/xKHR8dTwG1leGhmVb70darzJrVTA3cpk+fYgWICCMpOneKYB40C3+rEJz26POx5ywKUVo13Qaa68NXhp1NqL3aPLIi6ngKExAp6NvHgOSmBNkA3YK8o6wBQnjtAO7P6VznjLKCdRaN6hiTelnETqyLnx4kJ4P3g1JRq2bqltoD819MTvoC71eCtjl6WbYgucv0zb/rQs8X34PdtmWYmBs8rYbCTwlxANOfq513FL91bW9iZqeAcMcvhlzlSeVJaDvPP5fzn1r2EuVDFpQK3FBqIBwD4UDlSgBybwnbsp1I+n2XBPNwTLJDHaIi83ZmLT9aBut7oPkinguc62S7Z//Pnmz9Y9nPkB3R8fpd4MHpQ7IaywatCSpd2X7JBuPdTxfkxhbhLXX9O3+jeVUyW/vFe3Pmnu3Hz7DB29gHuzLh7VnQ6437X4khelQCKuul55WY9mKo5iZ054A4gKeAuVfmD9rRz1cDDnAJ3LKJgvfDebu+wbvByV64otW6Hz4B7zQ/OUeWf93QAPjhN4I4PdieB+1ICd52tEyQWhSDPj3XWLuCOqjyA5NVrd9w5cCGQJJDIjDvAPQEswN12cD68c4gvkMgDrY+YAyWA1gLuu2gDfAS4d+Kn94P4+YfFOBuOYieBu5STOznjfsfd+hIHBLgXeC9KaPkOA9w3E7gvAtxXmJmdqcpT3PD4gmnss819ZgeX6DZFs+o7pXgAQFXA3R3eXwXupwbu1DM5AAu4LzITPQ/ckxqquYxZl7RiQsdd4nQ3jgngffdTX4f5k6LKL5z7uYRNBHDPmGhuONHgFLizP5WYWAH3J44J7AQJHyZwp5jy/FlXgISYUIQjR0SVR9StgHvOhHvGNu1OM1NM+Z+I6k1MAO7kB6+ry55V5RO4091tta8dEyl/G7xfInw4nyNT4D6fI3TcC7hbG+BLqjzAHVACcC9QwjN1Z+krwL1YD8mKqJUa4F7CWwhGEg8B9wS8Au7SgRAFRWAKJg4xGQ5/mSPEhR1hPkeYiaaQQkzwcWc23HZwA4F3gDtrFsCd/CBPFhCnu2tVec/oA9x/mSO1bsFrACDy4jLngTv5jpAe3V3yxBuSgbtjIqP2uYKjxdVEcS7wnvF6Vh13fNy/BtxPE7g3jIbNAXe+xxS4p/AwrJKv5AgddwQDYQxVjpyfGrjvbbvjLuHDlp9NgHvlCHoY0ypaskPE/PuiuIUoKIyEZ89mOYIdHDERcM99RCORuW4JuN/1nHfpJjhHXAzUusX1qADsgohistbEN89Qf6cA62eLPAG4U+BCnE7jEDcuBhGTsoMjLmLNZXHAec9N87No4G4WxNeo8jcTzqbncXr+BXBfbGIwSEidb2fBzrx/1odW1qPbUgVgdD3IkadP+V4ubuHM0F1IqnxeF3ZwFLfM5pgVNmAizAqO6ZSQ65ZYKS/dkKh16/333kdYC2739ilRaFqUv93bZ9QNC2L+z7m3N3/7r/+PiUGfLcIAt1LWxo/82rTtAhPyx86CYx2oi8Y3o/N5iyxrMg7ptWkCqjg78P8NRlGcNpCyKJwXj6lvNl3L9BzXHO9iVz8DINg/vVTXFisuDmEABF5+C7qsKbzWw6LKdPBZJTMLCnkNRUnXbHqOBEy71DkfzzXLHu/OgrqIfD4zznWwYhQAEDlY8Pw0L+kFMJ9+dm47uN2NePf9d/Gb3/xGHffRaBQXF7OZd6jRH9fWY3V1LQ6OTxUTaw14jpo7yeGr1Lc13w7FPNfKikFVsmdA3/dawn0qsDgG3A+Lsc1Ew7h36rTS9c3DpCjpqdpPvIgJn0FMmGGmawtw5noe6h71dO0AL6ueOyoSLJNXuCn53O/kuuq/F73atH3TTysOFZeaxeb6uC98Fp1Y4kHxhmIPfzg02DO8q+9chY9jOszoBbSauIOtmRTkr+SYIJu7BN9Ysj26uyBAa80CWBYI75nKDMjkcxUPciQLIFxfqQLrOuYoY5Uzvq3uMHNtgOLpppnxKDAM6OW+cm3Vned2ai5fGgZ0KM0goaNPTLi/VcjgueQeAcgrR6wN4JEECwLaeq7cFyoRuf81RmJNCB8qvoyJr89Cg2Uhyc8QEz6z/lTxi/tW4w2sMaVfQeGB/0YhomJSN4bvUTFZ/PO9WPyLnbgGuNNxPxjqACIhwYWIO0lnLiqgobOgdVqd+X5rFrk11ow7VPmzoSmndHjpuNsOrm3/c6ka64iuERWU2DmoANyVUdg3kYsqDsxtJjlJ+ughoCTi4YOvA/cjDsCnFxrzkC0PVM2iysuOqCZSJ8UwnZ60bLHmjjuAh5dmXpMqD2jfALiXgBjAPenRHDZP1PFxmpKS065b7ZE5ckHdAk/2ly8bARMO3JrfvmzLe5dDMAdGddyHI7O4WgB3q0xzcCzhs4qHdKXUXfRhm3hcXE0UD6iTAHdo2ffut6bMAe6RvbZHubegFt5IVd8z7jNFdOlNkNYqpNQowDxwN4PiF1T5/iSOTi/i6Az/aOcxh1hZ9EGVz3i4sO2Y1LPKPayYbKL8veHZUuJBXHa2+iqkHB+3op0xEc5M4H56MtFhXvoJX4sJBZUc3yZgT0SVb+LOXdNbicnTxwvx4/uBgHvliMYwxCBzjhATp/5MWpHvUrRg4kI8ACX7+6YY72zPcuQz4I6AGOJ07XS7hgGWOYLFnUbcZMHoHNH6Mw9KpCrvHOH1Vap8AfekyhMXvvMyVPm+Y+IR51/mSK3J5LhyZD3iEcAdpgLidGvOEWbcJSAGcM8cQbSSmPBvFSVyEkIPX+HfuRzpdt3dJSaAfoD7AVT594uKiYD7AcCdNcVsRzQVeK5gmHweDz9f0xxRwXEM9yfHYgzccV54/jLc3c2Ou0TdWLfyTHR56TWLV4nd8R0pEIkp8kWOEKXnTx2Tha8Ad2bcyRGKKVXwo+Ne4ySAtsoTfYc8dyTetd3exE4FCFHSsa0cQVV+c3UxdpMqT54A3FmDYDmxZgES1XH/B+SIgXsj4K5RiVVT5X98N4j3bwfTHDkf+Wyg8wO5ftdd57pfzvWv5EgziRNU5dcavTdUefaRbrczA+6dkeKBOKjvBYJ2jgm2gS4wpy88Mcl9BIHIWlwWErgjGPfVGffJdbCXnJ5fZn6ZlVJ2cLMcmeVJrVuVI4gYVo4wwsGa9fRJo/wAvJ8z4w5wV+HU18z+oZiIzZFjPCbSzUZJ8kBqeRZ3EskRMZMyJljzsY8IuN/u7dN95HZvv93b5/f25t/+23874eDNQZ+DNodrADGgZnhpL3KAKqCF7qm3XFSrDRIATwgqlZc64JO5Y0ATlHWAhw7JmsNuRPGS+FQehmpWuGZZ+TfCb9iHcfDGKoyOLp9FR5DFZf/kUt1cQCJWXAAYKMDQkukMiyLcacWT5X48udcXMADsA3AEljq26aLjyv8uQamydgOIaZY0QiCP7j73yO+3IAowIJHPNAAdqxv4zfKCrl0gDMXmobvO+8dncbb/KU73t+Lb1y/jT//0T+Pnn3+eApr6H8y67+3t6YVYCvHg86H5ExPWveHI9l5014kJ11V/lqFRD7pZEDFjgXgUQAMYERernqdVjg47XjxpIPN98OemYMBnyae7aRQPvhsVaRgH/D6fRUwAWcQE4PZQ9mg9/V65A1S3HlDHPeSZcTd2pPeW0CFMiR6z93T4zS4g1rZMM3Vc3ewxFNaRYsL78H53F7vqJhMTrhvQyO8/Xu4HHvK2H7QgW3mBs3NWocUgMTvu/GSr0fs+vdeXKnwVOXh/YuIiji3VSpDOVH3bqBXzkO9FTHh2iQXgVo0NzdsX9RvGQFbZRSOfzaARDw4QCPmJhYIgoXQKxrp2YsJ3o6PPZwPCiQeFLxUyTrhHbcUEQKxRCgkt+v2IIfnBd6UAAcgmVzQWQo6gZ6AiHvPzzmOxJtJOrxTOeSb4Xa6D9+O+c6+JCXGuOX+KT9/c7ctDPpNEawsx4d4Wo4XhAeJBXKqgsdh3rHn/wZ/vRf+f7MbVs4PYOTRw5xAE84UDJgeuO/dmlH4xJPL5FlWbFom6ZICSm9jaMlUT0Adw5zXzcW9LGMmd6rEO2hw4D0+aOEJVHuCeFmoC7uqSzkCJjlxNxBS4329+KU73vBfHgMTTc4vT6RlEdCvF6QDuFuKNth3pfPDjseb5uIm44pqOIj5t+fVqBWslLqWrA9c6wB1hpLSD0xztDTPhHLYmQccEESnNhM6DUEBi6a6NJ6LAzgN3W5214wdAyTsExEaKCf7OYiI1BiPEpL84e2utN6mQb69n+28LuF+OpyJP/O6LV6EZd/m4z9vBdS9kJ0WOcPA9pFN9OlOwJtkAvxqfmQMlgF5+B/VqVMV/Ady/7Ud/IeL49FxxqT90RRFCkzhdFkvIdVnJc99SM4EIEsbLsfUTEL2ju0ZMeO18wp5vEEdQ5RHZw6M6xc6uLxuPYZxN7FhATGas3BTdKuBuWyUB91eNOu7Eg47yE4D7u8V49qzjHDkcxs31TVD+ZbpsCf/ze+gnTOsN0z0AmrZiIuCO2N44dvcnisk2wF06ENjo9eJTUeWT8t/uXCsmLBdHJ00cHjfquHs/NUgsJgFAsUAJMQEkvXzumHwNuJ+dX8TRSYrTZVBQ+Jc43WIxz9L6OgUeKybkB6/ToeOBg8A3jxwPfNyJB3ly01xFmzzpjlIRmxEa4sHcNQA34zHDUimQmHPp40n02tk5TuBOTPb3G8WDPGna1wbux+fKD/IEcT1yBAGx+uP11WtXa9xO1gKPxE2Mm1mOCLjnujUF7tjBISCmTjX2hBanIx7EBbBVjL2KScVDRL7stjx7alVxus4wIGbidP14+KCt/Dg+ubAuCyNQ3ZmoJuuTak+ZH+RIMUdgclRM9vYcD4C4cuRlBD7u6wncVdyCzSHUDpujUX6QJwLuX65bGu9oFBdENrFNRIiQdQvgrhxZhULeVTwAizuHZ8oRhA/Z8bnnFLbIEYB7/al9xCNY5ElbsZi0buL41DnCSzPuL/GAnwPu2MGxl3QNqokJ6xXrFloI5U6h4hYdeekHfZ4jrEvkB2vXPHB/i/PCG0Y9rhUTmE/1h+InOULOFxtQTPncS6Sr2YpAX5CYoDFLPMgT6PXsIwD3yhEB98Ew2v2Lqd0f+wfxYD+xK4LZCPXHYnx+qMoOroA7n008iAux+IEZ9+W43dtv9/bbvf1X9vbmb//3fzNhzRU1/JKZcs/bAobFRBibTg34mqcSG2y5e1rq4qbgdgyIU9gOuqqRT9l4uau5oDlre2KLCpxCcgCcmtUlySkWADTKhoy1QN7wV+NY7LvrCUgAOAASSryOggGghmsEMEEJtho+Ilwzf22uWd7eshdzV75U9rlG+bBLvRugaqo83WSAESDIZYyQYjfAVPTv9OSlKKGix/A8DnY242B7I1ZePI8/+ZM/iR9++EE2cLzG3IObm7hEkfngIPYPDuWPWp7rZdWnDTUPjJrVz2tW4b81s1PjfgLAuE6DYYOvUuXm/vM7dF5FlcYvPUXCOCjMsw2qC63Z9d5sjIGfqVlzqfaz4kdoLhywCEWcePD9S7ypdALo3sri7Gr2vGm+OQXh6CyLhn1thgf3l2JQ2dDxnjwXdPCJSQ8aOKD6hK65mQI8x3jUU/Dwc2a2R6nj1yw8sXZhYc5nnC54Wr/Jpk1sg9lzwjX5u/sQR55wD+o50iOfIxYaWei1FQvyhM8FDJum75iouDWn2u5n1Z/Bd7a/umnrZqiY2k48NN+fgL5y1/c3KfBdcsQ/d3DmAhbvpQMhdm+pFcDf1SjCbF7dxRSuQyKSWRQpIFH2eAgBcg38fs3gUwggRygIVo6Q1w9L/Z/OfY5qKJ4jXADcCeVaXNDje3pMZV7V/95vDuLeP0Oc7ih2T4ZSn+WEyLkOmqosu/DaViHK3cR2CxZOHfLsh2wV9fHXgTsd99XFONrrRKefB2CAu/Ij4giv7RPbwbnjnsXJ7CqV1ZySYoKPe6MuHHO1dER5oSqPEvDLFwbux6ejuEwRQpDcvftN3L/PARxPYndgdBJO5eQSc4MoIhbAccTWViMGwasXFjGKsYE7AkkAklL+LvAvyumxqZpTGmuODOn+pf+uu7DME6fw1kuDuALuUpV/N4jh1UjxkI87atJ4v6fX9iA9qpnV1/PHoZT7M275oJcjBqOr2QH4M+CO9djqYlxdX7tz1Zt1w4eII8EeOKOza/9gvXUWKMtHWrwFCcq5A8fhkRhycPy0iR3cIDgE02kiJienoxSbNFUeAEBcKh6aD66YJHBn/amYYEf0adPuAwAgYkLHHVCijrtiMpyyKCgiaMZd+glz1PtcI0QB5lkQmHNMAO7QTueB+1NU5d+5474rdeZhXF+5Y8koEYAXv20o58RDBQhyZFqESvSWBY+9rwB3fNwBijsb/ezAnQfAvbpsAET8tk2VB1Cnm0We5r/MEXXcsyiwue4cwcedHJEd3PllnJxeaK0odtDyPecI9n1ylhB3OXNEOW5Fa+uKQHd3jlCse/SAQsEk7gDcsVFL4K4C18LI4DZMZ9aMO3ZwpfY+lyNminhunK+lAAAgAElEQVRum9+hMILrAjHhd6bAPXMEyzziwWiMcmQcFqe7bxaEtEnJN4H2uXULmwKNu431DBRI/Ay4Z45InE42lkOLG6oA7GIKMbFzxRfrVooFVo4QpmcUUl762a916/nTBeWIgftIeVKirBSCKkda6I4QE22Sn69bmtNn7GgcsQ9w37JoXuXI8GRB8djZ7rngSI60x8ptimDS5qDj7u3F63meNWdTAO6Mc38F3AGgTz8H7lKV/76vePA6v7jWz5MnlSMAd5MD59ct23MGGifEvg1L5ivAvdtRcWvrY6rKUwDuzYTjToZzHffMETekfa4kR0ofhr8QdT3XLezzYCWdyQ4uVeUF3EfKlTrPYgeHON+du163xgTjyxzRyIdHenhOtI9s4uPuNevpNwXcF+NiNI62xEEpOHp/vWTGPUd8pvtINrCSkKbPFnDPvUTsGlhh2XEXcP9uoHVrebn51b29ivK3e/vt3l454tT/n2dvb377N/9KHCZVxOf8nDk8Aw4A4DULLfXxnBuuf7O87NEBPxkJgACWoLSLBpeiVDUvX0JYpHp5wLvz7kOW56cBcwYz7rgWgPMGYNq26cWanU3V7V3md09GAqmyYGu1EhxCbfZ345qZ67Uwmee3CfzB2UgAg06r5tk7bQFQigJ8edHsk97P+wLA9ulOnlvdlssHHEEb53t5vMCLL79/dTmShzte7k+ePI4/+qM/infv3skSrt/vC7RDm0dVfv/wOA6OjuXrLqqvVM/Twz5F1gDZRdHmvmnOXvQuf0e6wLunfKfRFLxyXZ5xn81iAwBLwK+KJQAkvU9230VnF3D2nD2fS0yspG8xplISLzo9MaGQQkwAYGZfWIiuwGE5A5TivHzfKbQkyAVgwrboprChqOl9FyCqsMD34bMVw2SMlIYC7wuIpNvNZykmORPDhYvyn+DWbBCPd9Ah53rpYANGeTJLN2HezaDGFUqlfjrGcOMcmarW570ExMK+4B5oxGNpQXGbjwf/WwBf1mn2Yud7l22hWAjlAsDznBVsd8Br3MSUROVH24Cd6+FZrBwhjnxHCS3qHrjYoRn9zAGKFZ7Lt6ifciRBv+fdXTTjZbDtsQ0/C7bWM1X+KrUuQtaAZs50M0ecW8SjBCEpoBCrisk8i8QxuY4nf3kUT397FL3XJ7E/HMbB2TDGsL+v0o4IH+EHPmj5EGzqeQd/6aRaqgvE7HJ78nXgvtfXYcvA3eBKVHk0IADJZ9A1DdzLFsqgyshdoCQPlJyIHn0TsfIm4uE30MAtIHZ3qRdvvxvEyoueAOLxKawg7CgNQO7fa8WDe8zvQmP1SUv6CGVLlCrs6nAkfV8d9+0mVp7ZVitucnNfXZwCd6ia6vg0E1kqQcODau65TT+TsovTYc4HPWsFtCSYZzrzZAbcL9tSlOcQfHEzUkygahIPXgBKbNQGSx4tsDq+772e6fTfFm247S5agZJ54P7pAwfgxbi+vvZhfgGlfxch6bgfI/Q0bOwAlsyBOsRrU3dtQCdUUod4rLz2jDviSJ82GnuGfzdQp4l4wByoohldx/sAxXtu5aF5oOc0rfqKAaGCQdrebX9qYuuTgXvFZGfLhZQjZtz5HovnLmI0KNw7HkdHZhfpenPdJiY+eOcBOGfTn3xj/3Pmo6vj/vTRgmICcD8YDmP/bBhXl2PFQ1aD9x0T8oKYkCsC7oAtcBZ/R5xgNLShyjsm8x3364uecmRnva/8sI+7gTvvQY4AEgFXFZOyinPccnQhQcTycsSLN8zUMr/tuVfbwQ3i7Xf9OBteKR6AK2lvjCcSsXpwr+UxjLTjc467oFoxKW90Ztxd3GriIXZwzyax1G9lcWsxxi067sNoLxhccU/OTh0T1OV/LUd8QjAY7nWL8m+xRAH3vUZq2Vgmtrs3isnh8GKaIzxvxMPAHSaPzxXsEcTEz5hBEvEgV74K3D8sxqePA31urVsCS40BGfEgLlXoVF0xxdV0Cqt1K2PyjALEG48ikCOsW8+f9ZUnDx90FA/WLvZTFYTbE8WDPGl3iG+uIMTDdEtTbfhMsWE8RkCOANyJB+vW8NjAfXe753ULNfaOR/SIwdGhYyI7uOzsMgbiHAHHs2pRGLQYplTlX9A5nnzWcf+RDu/3A+UHMeHZqnVLdpz3rZvimLDnOke4DHJE9oMZI1gZX3bce1Dlc91qOrZMZMa9xhhZr1i36Ljr8c3v8ot1K+NBgafWLSzx2EsA7uwj5MkkbhQPxjgpqNOcQZeDeNy9w3nSi6N0cfL+V3FL57nUcCEe5Ik6/M8m8fgR8V+UY8H55TiLKeW4YXE94oFLiQYBq5CSdnHkR61bpTuz8tz7CDezOu7vZQc3iHv3mtu9Pa06b/f22739y71ddnBFV+YwDkikmwkAKnEyzRrnHJEBuxdcqY/njKrVqlui79J1Jkk195SgWdQ5qZ5faYsr4G6wZ4BqddPaArMoOLU7M0gssFYAobqLgPbdkwuBguWBRcVEnz+/Esjg82TNlpvYfAdf3t1DFlNfiwEc79P1ATaBXSnlQ4sG8AJK+V78CPcKEAPYkQ2d6PYhEbXx9WVsrK/JDu7e8nJ899138fLly1heXtYLkH58fBynp6e69wj+8b62D0MJ3yCyRMX4DM0jZedNIlyqYNOVnQg08d2hLiOwdn/AnLdn/YmLf976AhUTxYPrF9uibMt8iFNc8o8pop5TLMo9QNBAcaawDsgjJnTOrU8wo88DNEXDppiQoxSysKMD3UER3X7qUiTP2XruLYUR/u0ufM5a616PNU5BIWXaTcaGMBkZ3EyJESKCmM8b9m+MPHCvigYOSL635OdX/uEo9NMh11iFnQJ4bvj+RVuvHDE49mHRBz4Xo/hM8qSKVlw7ha37g56pwXkwr5jwvJIjsnlTZ97Ames2tdGgrkLCr4vhkU4QtkxMnYi8dxLEmwPupvD39MzW53G9/H+82Q08Af/M4btwUDkifSvmZNsG4cSE/+1noTQTPGIhYb6RD1v1PBcjw7oAznUzGiJV6D3iIXHL8L0iJvyx4N5lPPvL43jxu8PovTnVgYvXzeXnwB06s9SeoRxyVhSlukBJ0jdTqZsONQcHumMvsptxvG/gfrjXTs/wocWR0ptY87sAdw6OCmLqPU3ZE5kzyQR4RFf0zSQePJ4p6C4v9XTYUsedA/DZSEUUAffJJB4sGySi6FyIc0qj1AneqFW6e7BsThpT5T81Ovy+SODOYWvj4+IMJPYM3AElAEQBd+Z3iy1Q9mZqzLm7l1PKAu74+iKOxLyzrM4SuANMzq9Higd2cByAKahoDvn+JOj83KSNmkBJAfcEWtUZ5DBell0A95VXdFVbigeH4OubGXCvA7CAu2bcE1wVcG+bMuvv5oo89FlunQ7A35qSzgEY4C7K6bcDUZeJB+r41tcYiy58P2OiaeoC7kltdeUrgVAqNQu4b/k5JB68djcN3Om4iyoPKMGmDboqXdEC7ilOZwZP7pHqtnsNSH3+eExRaCWBe824yw5uEC+edac5cjkaKx4F3AEl7Y7FMlXISgAi4J6FB89gR+wfOCbEnHjQKVPH/QMd94Wk/A9FA1dMAO7JSqHjLmFI3lMd8KT6F5eWW3ljTYeVb50nAHdA4hS4v+lrPIw8YQ65NE8E3JdbEj7kA4iLilulaVMxySIzKu+Akk9bTTD3TDwA7pUjAPfquKu4BXA/S+BOp7pmtaWUnvkHKNFn+x+YWCV8qI47iukA97e2ugK47w2H0k8gHrwKuJfVoLSAcqSDa6h4qMCaVmeVI/wc7BHo8sqRL4C7AblFAismFY/pulU05swRPd43Ec+wZwO4D1KNfTXixZME7g8703VLQsIUrduTuL9s4E6h1EFPK+E8r9S65e9EUcjxEHDPHBFw/ziIvTng3ga4S/Butm6p4/61dUsFg7QPDq7HOfLkydyM+0JXMUEQrfYRgLuKwNeAdq9bdNwF3McG7hq7yeIc36Ho/3iyl43a02feSwDuFFKmHXeYA/PAXcUt1l/PBk5zpKj+8zkCMwMgnTlCx51iioC7WCkG7uiL0HHXefAmgftyE8t3dNW5bvm8qOLWFznCGqTi1pbt54gJwH3z46JicnEJVR4WBAVHP48wtgTcj2Y5wgPsZ5isNCOmilvkCYUUCo78Rs242w5uEDBpbvf2272d5+V2b//l3t789vf/mnEgHb5tzzbrinLA5+9t2ZStDR9R1akDLHFAr04rB/ACcBb0ys0nDx2ABNGFRVk3/bU6/XrX6dz1DPRX973el5+j42sVatPA2aTdNR8J7KhTznx6gjm6i4AMPo+DMd1JgU19vsGVrNJSPVwz3UuoinfdERpboA+gR9dPtLA8GFSZAWYCHVLRsrPSCRgTqLm5io30cacLev/+/Xjw4EE8ffo0njx5IoG67e3tODg4iMHSXb0WehYZM0Xb1nSEAO9z/l5KAXVq9c3T7DniaYBXe3X784kL/ygmdB8T6KvoMi1uWCit/L25BwXa3RRN0J9sCHvam8EgL/CkqJdHPO9LPLjfEtfDZuwSAOtuMoCPmHCtFjYbT50G+DzHomKCh/fMrkzMjFT+r864qZM+gOpwlcrpgFF3SWe2YtwTnkEr6s8KEBZPc3HgZOTON+9XM9+VDzO7QGsp8PcSv/siRzjM8MyQJ8TRMXE8uIYaqfCh2TZ7RamnGFE5UjZz/mazYkriRXf4U2m/k890deFFqUcMrtUoHhRUuBb+jvd3QYGxAwNxxhw0ipJ+4s47ilEufNS/ud/Y+VGQscWdD2ee86fwl9ZvEgL2hs179REE7LZVYCJPZCWXXX6+M2J1FsF0XCiiEBNiqHy+oON+GE9/exCdVyexczyM3aNhCiy54061fjln3GEz6mAn8bqkVM4J6XIPmUNGrOoCH/eXLVERjw4Qp+tLnG4q6pYdd9HSBa7szz3fJSnOc2oOa/CWw9jD6rg/nlFOl6HKvx7ECjPuw4s4Or+QngEVdkAm3wOgCP3f9MPZsyoV61RN07gRYmDHk9jabGJ7057hOhSNuzo0bn4wcAcktrvXGhPgfkisqnzc82Pc+ckbRwdW/FTPxSJ0JK/ll6jxf6Eq/34xzi5HigmHR74H50R83PkuUOX1NUqwsXzjsy5R7E085TfXHBO6RADFB/fbigeiblcAd40vWJyONZxOKvGAQjtlOoDhUwcgVwUrQt/Md9zNoIBy+mkj4u2bQXz/uq8OLvE4PsdOy50oUeXvRdxbzvnNuT1AxU3TzPQdS9CSohAFAZ4ZwBwxAbgTk5Oj9mx8ARowwP3aIw9HsoPzs6tiQ9JLBdrFtCC2png8fuKYIDi39uELVfnnpsrvHA2nzxb369690OF4ajVYLJHa5lNHQSFEEPbAXst7O8xvtwQUry+hyvdje7M3yxFm3PPRqRxh/rViYuCeHVdFz4WvKXCnmPLGsQeUNFDlMyZno0vF5PwSOy1iMhGllpgM+qZ/O0dynXTiKy4Vj/Nz5wixxsedeCwN2gLuWx8WY9xcOUfouGeOQDsnJgjbZThSk8DFRfJDOZI+9eyJypFX7rivf4g42G3FTz+kqnznRjmyf4L/uVwmRZUnR5jz19fIeyiQmIWQeQFwzla6R2veO0yfbsXmKlaDfSnga93CsSDzTcA91y19SD1eFZMsS5R4mIC7Ou4RvUEWHNcA7gvx9nU/HkCVR3dgCJNsrJhQ960c0WhSFky8b6XyZctSdWgD8YIqT46Qu1UUBLhTFAK4T0Fit4D7LEdsB1frY+oMaFGYW7fGFP5sNffk2UTxgM2xuJCq8u8G2kOIyZA9P2PCHkJMRJWfrluOR4ZHz4HWLbzlpSrvmDx9Rkxa0dOMez821/rRdEZat8R4yvdAzI11iwLPdN1KC0YVAedzJIE7rBRioo57UuXfvulrLxk32MReyMddOTK2ON195vUB7mIczeXIdN1qCVyzl7AHEw9m3CkUIHz4+JtGwJ11C1V5cqQzuJjmCMCdHGE/+SxHJPDIOlw5knvLxIUmU+VnMaGIIju4e83t3p5Mxtu9/XZv/3Jvb/76b/+NzoAc5gUmSFysr244SCTFPDt3iIZBZednUOdmppiD9OPlBb0AJhLhEnB1940/ABL+kaDaBV3RcbT+P/bedTmuPbnuzF33AkDy8E6At8Nzb1mSwwrJlrpbF8uSLcsaf/Or2PMQ9jyL32JmPBH+ZMfMtOyZc0hcSRB3oHCtcvzWytxVZJ9uzye5I4ZQlNCHAKr23rnzv/8rc+VaSeGtLM99qR66tREFbIz7ngeuTh2Ay4rZFwLXUI5ZBPFwx8McIAVY4UFxfG7QBDUZRWoAmH/P9F0VBfL36aZCw6055FKs5/i4Fsz3lnJ5KdZX91UU4fSl5jsz67xkDdftxuzmWt32rc03cZGtrcFgEC9evIiXL1/Kz/3169fx9t27ePr0eaw9exErK8stzfkqCxWcU4E4gDMzyjo+zcjP4n3Sxfkd4oEImHzaCwSnYrnGBrILXTHR+6qrmw9B74FMmxTgN6AiHkXhrnECrimAkM+puXLmEPEvL0FAuunqwhL/WejYiAk/5+9hFZQavwBr2tBJP2FyJbV+iSamhRzAXvfgyYXuQauj27rO82EzvQdxdfHFljfumltsrebIiC/XsHVUGFBkuFHnXx3hBfo49zjX5ApNAon/+VqWIj4gt3Qbyn2AuHCuxIQChAHqTZsji8BdmgjneMpTXJrT4dvCe8akNqKc21LGREWTEa4GzLM7R6QqvzwQw0E+7mKWuBjBsZ9kjgDkUdFHq6FyhOtT6vVcM2IIqKegwfVhXh1dB9aOKnopR5JSXzERQ0NCOy4O8V7OEbNSyBH9WxbvdL9lTDgu8p+DJgeJyYOf7ceDP96LztOj2Nk/i529M4+l4FzAjPvtJu7cSpqsuj7zTarYEPmfiIcx0kIXcWcj4mLizdazZ904OhzE1sYw9vfTazvF6fh7PKoP9iMO9w20jD5SYTq7YdpwZcMJYCLg/iLi7gNvtlBRplDy5fNxPHsyiIPzSRyeW5wOQMYxeuNoXY7ZNQVAdnsI5BkkzNTq6cbV7Eavw6OZzkPAPcWqAO6imBdwH59Hd3CVata2tDs6ngVg2Xr4EQ3FiDqvni3dbLvWqGvOefDa3Y7Y/D593L9dip98uxRHk4t4u38WBydzcSRoXnRG2UBqSDWvUV02iW+ldgAxOTt3PLa5Rrc68fx5RyBha2OkmAi4a1b03MJdiNOdOibHh/NYa+Ob4wTeTGZM6AzSpXwRsfbCs7Z0ymArEI8vn4+k8n1wfq6YmIFt2ijxAPS28RAWqUB3FRN6rxUTYsG58BnaqD6PeL9p5sDJYbI5EKerjjvAPWNi3VGvN21MOB9iIhqlwSqe0ZwLzIaN7yM2f4hYxcf9u6VYXe0rP8gTikJ6Hne5rhF3bjXRQ0u1YpKXrnKEdaJE9vb3fB57u6hMd5Un11d9xWRnZ27ZxYy75uSxbd13TORYUF8SqfoYuFuwSh33jMnWpvOkmfYUD+JyfOl4TBgjk7iiu/TEBOCOaBlxEd1bQQMAwyDqxvVsqpicTqa+tzZDFo3EZHm5G9vfj2OngLtEHFNADCbQGWwWf/f0iz87akyG/CAmAqlW7a/z4L4kRw7eNcoPXrPujWKye5g0FxiIUOVvQWfOwkaJUOR1K1E0tlSIUfKq82D9Zc0iJuTH1uZQQputNkcK3GEHV+tWS6JLmnwtivN1y8UUgDs5oo476xbA/eFQ8bj3WSfXrfOYUoSdYuPKuuUc0Qz9Ta5bKnq6PT0L8oQccUz2dmcWpzvMdQsf96Oh1q29HYC7KeaiyluepM0R6P8f5EiNEdW6JfDaxGd3fR6PcSwgR75Hj6cf332DYOC4fY6wH6ovniHEhDEBK1DOb2Mx/vO60lMhHtwjnAdxefLEz5HhoKd4EJcGcTq0OXq+t/h71itiQoHngxypMagWuBtwjwHSuf4C+HmOqONOjrywuOLh+XmcXKAxYh0MLDyJiWwsicd1FsyKm98QD7vnXIWbRHUeFCtZsx48apQfxKQF7iOAu+vHFxSFjjznXzmi5n49SypHNCLhdavOg/VG69b3Ed98NY7vvkWcrvmVz3bWLkZ4FJNPz/ZPz/b/Hz7bm7/8Z/9CwL1AAlXRovdq/pVOaiphF9gpYZjqCFi0reeOW9rKtUC8BCpELbLtiCqt2aFzF7PAlQGiqbU5z5XdejqBgB7et2jHtknrCVi5E5hd2vSGr89ggwzIZ5E5SL9vAJYE9NKiTPO+zD1fmm6tz1tQFAekyYbu9KKd7wUMFW0cEKRudYIYjkWz8TxoLy/j/c5m7L3diMvcxXS73bh//37cu3dPPu4AGb6WV27H8sqtGAysDs/LNnopTJYxseCbjVItQmI6HddPom2pIA9dHrDM8WdDou0Mq6uZowh1rUyRtjhbxdkjD3PNAiLD79Q1AmwCnjlnzT2PzIKomKhTm8UF6yR0RH+WSv3FXMQOoE08FmerAfRyCViwKayCAgASkMg9J8X8oa9Z0fgpokDzFoU7O8Z1nfxw8VfbUQdU0mHudfSeMBj4EgBNyni5JHjG0gJw3Dem6JsFoXgsjHjwM/KD7jH3IPEgLu3IvXs1SXuuTrVjbvaE2SEUCEyLT8pZUtE0jsJxQumX1VqTTAp30muEw9dgzmTwfeUX4JiY8L0683yKxxcM2q0vYBp82fFpBj/9vjkuCdKlLaO0DZIRI0peahJQ/KhjMXvCHYtaMzh+xwTa6Xw8getGN//+zw/i0Z8eROfZkZVnD8/se4ugX98dUeZlpVhd1OV8/7a5xD3B3js77gCFiwmKxp149tQd9803o9jfz447G8cOs94hery6oofzuVMBQ22CkzZvpGhV45sIqPJ0SgTcoTO/DrFO6CY+w8f9bBIHk4nAlYS8NJfpDTAzs1A13bDyLDQ3y3TG+Eun3QAD3N9uYjeWXfHnAJ++QOLW99lx14wlHXdrixRIlDhdHnMrwCWUV6DEmy3AtwDoU3dfOZebq666JLzYMBKTw1PEvXwNmHEHJAL63arMa5UJWDGhoEc8JnTcN929YuP8/BnzyF3FY3N9ZOCeAmLZfP6w457PDn+Ohdzq1HIMWqdVnSv5uIsqH9r80r0aAtzVTbTiO+fOppl40FF0PLIQIKBo8vpsxgY42pgQC96X7lcJrwHct36g476gKp8uK9fXqH67mLIoTudOWfoasgnmPkvl5ofcW3TcV3IOmY4fwD193N/STTw4s2MBdZgOxS0XuLAuq0JK5WDVOvgIcgSrbDruxEPA/VlHMbm66CsedNw1hyxQcmN8A1U+u7vYkBlelXV43gN5y1WOtMD9pRkX3FvVcafDe3xxoRyh416skNu3nCMAXwAazjUeX8s8RBk/CrhP4/RsqhxBeAs7ODp+y0vdNkfUca97K8f8TieOB2C4vZEqHnyXF/v8ZwB3GC+8N9R8mAP7e/ZxJybRvVE83h+lVdvMx8+6JeCeoF23V65bRRzRs0z3l+NBcYv1l447cdl8M1RMBNzLsSBvG4B723FPC0CFKgUoK0cW1y0B95cWRat1Sx33lxan2z+bqMMr9tTMY0+1bpm153WLeMxzhAYQ6xYFRzrudHgBoM4RRDwRp6OY8l7APUU1e1PtDXlP1jpi8kHHvSg7taAA7DJHoL2zZkFhl8YIVpMA96+XbAd3cBZvD9xxL2tGcoSYDEcJEMuXPkNdMXG+zzvugF7U+IkHVHm67cSl6V+kY8GVcoQw06UnJmdoc2TByzopXrdqj1Lr1mgwX7ckTldU+RcjPUsA7qxbuHt43WpiZck5IuAu3Zf8LI1AsXekaA4rhfOwKKwKjpu+L7mPHz1qBBBZt+bAHaV/73kuLogHoxj1IM8NVok5CmjXIuC1TMXlpy7aEg/OpTruK7ebT8/2T8925cgHbLpPz3Y925u/+qu/UZFVHddstwI8AFvMkyIuBQCrTbVIaDxo0g4OMFK0bETRALYWpMrubdpwCSBJ7Moq2VJFv7xR1ROrJ0CJwFBSpgFQfGbRdum40j1kTYNyXWBOVGVRtq1wTzedeXXAlK3fmlgeQrft6f08C3+hbmx18zxvb1DC7DPgqEBzUfkBGu5iXuo4oNEXTV9zTtk10ixZKn+39l2T8zh+vyU7uGuenlnMoOuOQB0Afm1tTbR5Ph+fYu2ZMyYFzAEtXFs6p7Wgq3Ke5fOin1NQAOwBgOhIw1CAbu9iiJZq/Qnvr5j0OrbRuxBHV9eLmJjyb7V14sH1lYJ8eqXXdeO/iUnFjod30crZDMpu7YwqMxV5CwPSOScmR+dXigmgTPEYZUc/HQvwHub+U0MzCxkVE4A18eC6UASAti1RwwTNtl2z6GFZmNlOzcUZLl2NRWC5V7ZnfBZFAa4z/1vFiEE/WSK5d0smQuWI7NVq75Z0Te6/0kqgGECBqdTWiQtfFmacd/9LRZ0Hu++fa1XtVaDCUz5jwnl61CTa4gH/TZ70pYvA35p+uxgPYohGA/HguhUdvwoudL/RiiAm3NSKyZCYWMyRL+5P1ofSuyhmDpsCjawQa1kIDnT+iofqUvZa55SVI7gHpCI+x+vf4P6wJWVZIPJe3AOlWfHgjw/j0Z8dRO/FsRWzj85Em4VOzJRM2/HJDkntsdmYSEg+ASWFf14IbokqL+DeyJLo4D0zlqPYQ5wOWuAylNOpFIeZia4Zd8CVskqbrLkAj+4FCl4ISl1bnG7t89CMu6iaPzAuMrCq/NNB7J9O4uB0ooIINxJxhd549w6WQuxzGu1B2QATBW/AWEsLuE/j6HAWb7fdCWfzi/8uqvJstjZb4A5V8zql5jraaLEJPr8wpb/ouKbiZ1djAZQwSyxxOma18V+GBn7dldUV4nRQ5aUqf+aOD104ddzvzESZr6+ilyoH0+auRJonl0kD3oy4veKY3GiI+K8AACAASURBVLvTUTw2fhjH1fTadOZxfcbCHBwbYIm2eZPoSdd5MUXHdO09JHRTQImA+w/ulDHjTkwE3E/PVVCpxAa4ExNebnb7GikmEtmDbcOrgPtU4wRsgqFDE49n+LgD3L8fx9EicNd4vK3p8KMHvGPT9QHtXx/GxUoklguOZtxRR192PDa3DNy/+XIpVh+nqvyRgTvxKOBOpxr7rgJsFRMrwPtVOcKMOznyXsAdUBJxfd6XGvvOxtAq08vM6l+3QnTtjLvm6uc5UhGpqDTX7mDTSSNHiMkWxa0fuCd7igdxOTpnb2HgXjGhK0o8ABiKSRYxBRTJGeJx04lruonquM8Uj3ebzknOYwUf9+/HsUnHHR/3EqdL8T8o8sSD7xq1KP2EypGKSbLV1HHPHOH22dxsYv+gI7VscqTp3ihHUJX3yHETS3Tc7yC2l+Am6zQVEzV8M94UU1gtRZXfNOPkxdNGqunMIJMnCKW161bmtYB76g74qeOYfJwjWn+yU/oYcFXAXRTzWaw9JkdMlSceiOzxXOKLc7+bOdLpcZzzHBHozjWLeXGK+QLuezPFgxlx4kGOQJUnR3Zb4J6q8hTHcPXIHLm6/LEcWeiQ5zXTjPvqTA4Mm1tNbGxGLI0H8Q0z7q/G7XNkAnDPUaE7FLfuzDTG4E3b3AaSa1QxqRwBhJf/+eoTrO14HvVy3RpFM7iM7nKK0yVJRz7uzLif2w7Oz5Ea9ZivXPUc0Yw769bnZrSQI6eHFqcjT24C5xgD98oRdEnIkVvL83WrilvcB1Ms7aYdNYiIx/n1VPEgT1jviYd83L83cJ+cT31v0XFPXQfGYVxwzOdePmNdNAVg5Lq1wOhcwzJvzY061q2NrYivEKfDDu5W8+nZ/unZrlxsZ9w/PdvbZ3vz13/9NyonWojFoKfmjulmAvoAPWUtUeJeAC8J0aVqN5tr6NEAqcMEPJWjVTUeD6xSzX8Dngq40y21WJqFqUo4jpSvWV0DdHMs7bdeFmY1V+9ZXDb3gBKpaQ4tGFeUXc4LtXVACR1E2aQNLIjGey+KrgF6PbfsdQegIqrx5ErvCagA4LqDO19gPXvN4pe+2yhhn1/EyfttAfebqzmFtDax0OWxiENp/uDgMPb3D6wqn8r8RYUHqFqpG6sPU9itss81MFACvKLeXeC21MDLrk2bmQTurbr+oKvYQUPmyxR4lL8RH/S/LVq/qXufOgUC8wjEtRZmBpSlNM/1KOCu7i92cYigZQeX64naOrPgBRJdcPF8vzvCVNpNG3eF10HhmPl7QDMUfVgVXIcSalNURGufW7XZOs3AnUIGBaMqeFhB3QWs4zPb/fE7dPIpMpSt3aIwnlgYJxe6dqaE19iJrRHJkTvLg1ZXgOukAtAZampzIOP6y0z3JQCZc7RHvC39uG6wHOQmcH3T2uNV3pAPAOnSjXDxyFZCVoE3I4SXgTt+7texItaKC1d8Nu9nr3tT6quQopxcGM0wjT5jUmwBumyZI3wOOcI9aeBe2/RSkPcGwcA9xRdz4yJxSK7b2AwK3sujETg5XMWDnx/Gwz87FHB/f2IbH7ULbihEmTrLRq3uE481I9sz93jWhsVMTgF3KIdUduUjvBZx+H4oULL/EXBnow1wR1H++NTKwnPgXjod1e37CLi/bNxxf+2ZPs24v7I4HRtgwLvozAncUZQXcEccSWriqfyvDTCCZwVKpqIC04FiswV4ZwP84jm78r7mdwG87lydybILr24KHQLuosovAPdSxxf1aYEiSlEP4I7wEsB9z5utm5tufPPFUnz7xVKcAdxPFoD7jf3FiYmAu250SbspJgLuonS6G4v9HGxV4qFxAoD7UwoYAHfAlYG7lNgTuPMmFF2wgjvVw33uVFK6KQUWW+A+YwPctMCdDTCdsgLuUOXZALfAnWL1kONwTMT2zK6Y/ei5Dh3FRFZwM8cE4E53F7BRgPfd1sjidAD3dCyoDTA+7ocZkw+Au7qiC/FIFgH/hHAUm+CV5VlsbDexuR3xCDu4V0vx5HG/tbq65t66MXAvyr+Ae3ZFNeOapIjyeCY/yJM9unsbEbsA9/SjR1UekLi9MYze0nkL3BVUqMNyXkD5+9fkCKW6ReD+gpg0sfVmpjxpZraD+yqBOzmCOF1VGz6TqnxIk6BiIgZhtveJiV4U5WMaZ5OZ4kGeyMf9GR3Jbntv3TSXzpPBpa3EZh0B9sMTuvULwL11kMhiipGwn5V98sNq3Gw6yZH9w05YwXxJlG/ZwZ1OkpGDnZ1jQpfXzwWLnZIj5Eq3PLe5tFlwJB4C7o1jgpWagfvYHXdyhIJjdj0RcmPdArzrcLN79XGOsEHrEJPriMdPG8+403H/wTFZe2LgXh13ClwC7nTcAe6ZIwLuZV2YOcK65Zg0yg+aJAB3YnKKj3sWhWQH9xrg3p+Lg8oOztR71izypIC7Co5iPGXBcXHUIIugqJg/xtVju4mNbZ5tg/jm1VgWZK0d3MVVer83bY4IuOe6Vc8RrdFVcKQ5AO2dsQhGPDYiVh87JoOugTvrVgwulCPMuIvVMLULBjlyfvERcHdHpgXxHwB35UgC99ezOD1q9BwB9F7HlQqOxwXcYTwtOUdgc7g4agZlMWvaHBGbw8xO4sGLghIxEXDPe+sc4K5xkkk+RzrRAnd13LOYkgwbf1iyFhbWLQH3JzgkOEeIyVcvnSMA90/PdgqOn57tn57tv/xsb/7mb/4nPyYSEMmzPenJRXvXzHtuvGXnNLKwlTuadFGTzjo1YAW4lkAbb+6HRFV4DcaKKmt6tIUxLi7t310WVjXPXXZWnn9PIbnpVKADQMXP7TM9p+Dzb/ysrOFEOb+ZSpkaYM9nABCYFbf1lMEFgB/ADHCFDWDK942AKcdGZ5rPBSSWwjnXryjHfAYgDlBkqjwPl8s4eLcVB+82ZQ338Ree7j/96U/jt3/7t2NjYyM2Njbj7Az/Va9yUppnvhdxPOjC+d68P9eO4omAZcaDzm51vO2H7nlsig8GrFlAXohJzSjzk1J35295ldidZ9C9KS4XAM97O578W1H07U7gz1W8k47NcQISBfqaRnR04sHvlq+5QJWUjT06IUVn+ZH39V3HKu/4ubc4ABGxNCucG0BVTChanF35GpaooOY4YSVk/PmbuThdV1R2WADquKdgXeUIn1+MEQsCXrd0eY6VeHAdKApVAaUKHwIZypGbdAFg1jtBZhsPkyh8njMJAEJXh95sf3M7DLi45OtYwmulbF8ichRxOBb+Xsd8BYNhfh9UDhUVn/hXjtS9wM88VmFAUiMgVeDRLCxCf6wdec9wvhJ4HLulp0ZV60cP48ZgXWyeHPUojYPWYSKizWE+QzGZXMf9nx3Egz85iG4C992Ts5jBH73xphkhIoA7YIiNoj67mcUNYlNsuDz++svA/cyb36erTRztDyX0tL9fdnCTtGTzvDIKyLKDy457m9PpjlGFmJYqf9/iUXfvN7GxMY31jamAOxsVUeUnE9FORZVH9TyauHe3ibt3ETgCUHnEqDZc0B3d4U03jphqM7u1FbEFcF9r4vka4NxzyJtYdqWvM5ZdnWlHr6NTNsBTAfcCQ4tzgz4PFLS9bjAvaRufiHd03LfoWHcFEnmd4uMOcIfvnqJugG9iwt96LtvsAQPf2a8F7nSJiAnK4VvrY70WqfJ13aH6nxw3pjNnHulnudgZnLhbyvVVx/1ZJ9aY1UacbmMa2ztTxQNatoD7xMBdwOcG4N7EvXvM25shQzykXJ1YwcA9xxrSSG8b4cMtdBFgchCTJt69NeUf1kYrfKj7siOQe3QyVUzEUqniXq7ZC7W+VnRMHfc1U2HX2QBvRTy6b+C++qiveJAjosqnMB/5QUxYWwBClSPlR/7rgLu8tlebuL7oKx47W6kqn3ZwyvdwjhATGuSGivmltqIBqa5fjpOgek08nj7vxObmVDEBzhCTr166474PVR5wpZjY5oo8GS81cYOiPDlSYZ/Zwou42BllGpPzmeLB6/5d58gtgDs5sj6yOJ0ExC4Vj2baUZeemPC9zRFj64X/dJuCUyNfWUOICR13YqKOOx7Vr5aiAbifYD828SwC99Y4/c9vL+QItyuK8jA6fg1w55MrJtCyiQlFhrq36jiJQ8XE+7KFjUAWjj9et5jVJh4ItG1kTJ4uUuUn2XHHCWRq8Vzy497djnQbiIkbDLnmJnD3qImt4t7vOR7HR6xbHeXJ2clAMdl912/Po4u+B8D9OnPkdGqq/K/IEXEuEqQCXIkHHXfyg5gsDfvxzaulwIKscoSOu6pXN/kc+cwCbfN1ayaQLvbYrwHuTxCMXGUMD6q81y2L002iM0gp/LDgITnC+vVLOZIx4Sq1VHmsBuXq0ImDo5lyBLtC8oM8EXCH4QlVXsqSTdxadkwYO3KOuCiwuG4pR9SA8l6ucmQ09Jr15EEnNjfGigk+7tZPOFc8mKOXON3pVM+TrDbkJjP1LBYWLn1ug8OGc4T/rph89WKsAnAB90/Pdq9bn57tn57ti8/25l/+y3+5uBdQJ1xWYpPrFDUz4BNluol4dHsUj+4wUBYCXfgu00GlWyr18qSMApYElLIzB9BQ9/zqQ/AoJwqJ4CTgvbDFGs8UNv/uCPb0OYACwAG0NwASgl/3VwZa8N4dnce7IzrpVnenU3h7BCPA9mGABkAk9GD8wdWpTvnborRzjgBMwN+9W6O4f2uk7iaCJQX6al4ZoAhwqS+ukZgAV1MB61N9huenUbPa3d6Md9vzGfdF8E63/S/+4i/i93//9+Nv//Zv4xe/+EUco3QiADsT/Z9OI8dZgKys6bg2j+4gRDcS0OT8+JLifiqqcz05t4qJKecGx8Sj7cZXsTrnLVWAuLhRl7eYB+XdzbWDis11qRl8AN6DFQsB0tElJhzPaGCwzlgFoJbOdnVhJVh3caXigpTX0yseYMdx1XvfGg8UD5geZxeIHDLC4WIL5yfbuwTuBRQllHg9i8mVrwvf6RobRLvYBHiHwcAIAv+NgNy9laE/48IKyTzgub/ry4J6tm1rhf9yhp7rXDnC+1VM6KITE3QV/OCC4p5FLgkZuggGUNd5L1hBVY5wL8BMICYCISkqSUwoiHA9yBPP3PtF55p48PnkBzEpxX3OyUWGfs4OuligGfzsatmq0bR9igaLRbzKEe4N7ncYEJpZn80UY1Hll5KLm8Ut4kFceH+uLxvqYtgwCsD/5hooJmeXuq+JCdftTPf3Vdz7o4O4//P96Dw/jt3TM72mWMtdG7hj88RLyujXaZ2IF7I6Nr8euK89wQMdxd5hbG+O4+CgG/2B1Zm9eyaXPI9JhwiaNZ1QdY6BGRJfMvNC1nyiws7i/t1OPF3rCohv7NzE+vZN3FnuBRuV508GAiT7iNNhT3jd6KPu3e/Gvfud6A9L76CUlzxjbRow0GYa3caU9zfb3gQ9X+3E8ydd1Chia3sYm4ArgLtE9q6juelE54bRIjZbxFYQSufh5TeVh9lgwyqQwra75k/XoOU28XY3Yn0T73ED9+8+X4rT6wvFA+COiB+z3QB34qEZS4nsdcwgSDTy6zru8o1fRV2/o3hsb46C8RmdS/9cQmfM6CIdcnIUMTnxvhHKtCjz+V0QIUdYEEITcF/rxtO1ntaYje2b2N69ia+ej+OrFKfbPz+X+FYD8LyGzty0MbmZUtD0862+BNy5XvKp5zOmsbET8WaTwlbTxmR3dxCb2yN12iom6u7Srb+MOGQDfMb7Gx06JtaXViFKDlusF47Jw4feAKMaTTzWNyMe30vg/rDf5sglYpsJ3CtHKGCTI2JwdKYxlUd1FlOohf1Ix538ICYAd2Ly9u3QOTKwjzsxoTCjHDmyDdlijrgg7eLHHJTM4tZKJ56uEpNubL69UZ5wd3/9YqS4HF2eK0cA7uoIX0V8drejmNhqkGfRPEe4RgXcycpOM9V8LvF4A3D/jBzpxMpSL7a2horJlI47OYKAGDki4E6OTOP0XEfb5ojATwrSaW5Yo0ARg+FMOcILoUVisrffKD8KuJMjAHfWLPIESjK+8ovCh7qPMyb/PeD+9Ekj1oVzZCxV+T45Mph4hr1rz/OKifQMMg7WSEnLrsqRVPp/8tjxGA6bWN+5iY3t6wC4s24hTkc8AIrTq6lyZAhwv09MOloznCNzCXv7oft+Y90iJrt7Ea83cVJo4pnWrU5MzgZas97v9bLgOPHvS1ytE4dnN4oJz5N5juS6VTnCZ1Bw7My0/jx96s4x+fFmEx2jfnz7+VJ8/XKswhYx4bkvNfbriLt3vW6NB1nc4lnSdY7894D7Y0ajVmmg9GJnc6SYSJxuYKp8xeTsxDFBX4U1qwoqiyN0lSMSpwO4a93qqrjHcwTw/9WLUXz9fBzXnQTuiNNdR3SucCqgYNyRpoUL7+hWfbhukSciV+HxfjPPESwweY48vt/1c2R7qD1Gb2jgTjx4ltBx5znC8yTLAq6bLq5brni0z5LKERoSxIO4fA1w/zyp8p+e7Z+e7Z+e7T/6bG/+2T//F55xT2VsQAEbZrqIbYE8K9gAi+rG8jM2PFJUlxUVwmzZWV8orhdNnoc0gEQ06xTy0u9n1VebXYlUucsqVfZup/X7Lss2055RvrxRRw9lax48CGpB7TctuHzFF+3N3PUr6nXNsHMevKeZBlat5hjwuQYsqmOumd4sYNxYuA7AA8XYXUJArBXTKXwIXE9N+QdUdWY3sY2Pu1TlFyV2fYW//fbbtuP++s16vF5fj8kZHpm+OsQDIAzgaWOSYnHy2pZ6uq38ihkhGy/+PkF4/Z0r6t7cck7WEDAV3aKA89m3AmGKyQIgM6Xcnyf7wOwg8/eojBMTBAShhHM9CiTXnDdx1dADQm5Jheczyj9es1Yah3A8eI9h3z7ugF8XL9w55hw4F4o0t8cAY3fzOQsB0ImLAhaTI3bMqztuKujAGEhGAn+HnaCECpOpwPVQ4SHfV9T0q6lYAsRk8atEFSke0eFuhQrJEXndu0NewP2XYiKLOtsxzsXu5pRGfr/E6SpPONPSGrCNnv3RL67NMADQM0bA8aM/wegL16uNSVrUyfmhOodixLhLoq5+49l8cgTwDpuEe4YcISY1gy59BuYWb+ZMEApnpbhPTLkvWFuYb+R3+RnxIC4lOkj8GZuRl70KUD0XOq6d9wD3B398EN3nx7F3OlG3hCIF68egNwtmE5np64h77cVo0Y5mPqPqH2MHJ6o8dnB4y2bHfXt9HIf7vejSXRhNhPjJQDq0ZyeNQKKAe9vxSSZKdkrazsNsFvfvAUoQWWtiY2caG9tTiQEihibgLnG683lXFA/7u6ghd6I/8DrLmjjXqZjbNVoZAOA+77gKuK+yHe8blGyOoivgzqzodW64oGm6m+iO+8LCnW0svzNrg8WlAO5cn7W1Jnbfz9S5urnqueP++VJM6LifTtTxqeIcXXNmkZfHtgayH1x4A5xD9a3VlQpaVq9mhteFAhgUndheX4qd6rgjhDY8txUTI1XngPYmJmdmIDgm5oMKUiULx6flMQ91RVe9jhGPnXczARKAe4nTwYQQTVWWXcSjUVwqHt5pp3ZIrifVcuLKQVtnQ4ronEDJaid2d4nHUJRlgcQhlFMr10OVPzqeKibWhaiYzNuKdWpiXzSzePCAeFAYgXI6U+Hm8b2RO+4P8XGfxPvTM+UOXTX+pnKENakEvGRrJlBS1OASk7OPOwJSu+/Ssmstgfv6ON5tj9yBG1PcgpDudbVyBIp2jYaXH72LqxmnjIk67qvOk60drh33e6eNCeJ06rgjTpcxuf2Zc2Q0njuH6Kq1xQF/Tp0UdnDcs8REwH0V4N6NLcYXNofquHeHjJNcqtveuWH8ArVsqPIftXYXciRRil0yBu4mEhOa6qLK03H/fCm+e5VU+RMzbCRiCiCTOJ2LXLL545Vil4rJgv5EmglozSJHuENq3WLN2t4YS6VclP/RWas1SQHFMUlNlcV1C4HRtG6rHOH7k0cUHPHzZgTD65Y67i9GEowkP5hxp3DKB6Eq/9m9jnJE/vNiVFWO5EpVuZjrFswd4tEC91XyeKA16/171l8XHOXXAChPVgpjPleowv2KdUuZz7rV8egUa9ajh/McwQ6ugPv7k4l8w88urwRceb5+hvMC+gmDjEdra5bzJAs2lixposrniM9jBCPXeB71tGYRF8Tp1HHvX7br1uTUzxHWr9qbaT1ZZAoZCev/jQYAd+cIo1HEg/EggDvFrZvmWjFxx93r7fKy1y0E38rNRXX/zBHvg+Y5cnM9zxEB99VOPH5Ajvg5UsCd9def0YkLsVKcJ/76cN0qWzstyQsdd64R/yaqPDPuL1wApuP+6dleJZBPz/ZPz/YPn+3Nn/7lX0k/Ql3IblddMLpdgB75Tee8MUCETXyJSZGa5TNePt9+YJpKrdnxFLOyRVxuxtk8pDCaAZYf6oA55nA5DvlrsztWx9qgtBYDfibK7MVV3Bl7ppvucc3WFjWZ3wdAAPKkIN96mhtAmY5vca+aTQaIATYBPJrBTkq3lUznonPQj+1XbhsrXnTEmQvmu6w+RLfHP34QveYm1t+8iTdvXsc5g7QffTHj/vf//t/XjPvb93vxbncvrq+vVITgGtEN5riwfIPayDx+a6s1s9DfxeWN1ND5G2JQMSkwRqw4J2IiWnMyBASQrtJ6TKCyYkIsHA/+qWarqzDCNa3FWSwGeZ7P3PlGLf5yPn/ebay27zEHqHPpRy9Pc0Tv8PK2mF7dE8SklPw59/aeAhBn0UKFB94PPQOpyht0a4yj08lZ7Qt9JjEh5haLg6Vh2jnFJH1+Xje6XBKXyuKLWBO8ZyrO6/7MOXXiUn9bXWMKB9WdBmTr/Ji7bzcr8+JWKbUb+M4MjlXcMqV/sbikB22OQKhIA0Be0BqA2VEPYq6zqf5XrZAi14V7kzzhWKqAoBy5zk7RYjyy8FMxseCfFfGJB+J9I9nQMW4yL0aUMCP3x8rIGhOVI+QV8/NoAphhUCKXA3X9xUDIwpnvC6jgFI1ccDPLZBr3f3oUD//kMPoAdzbAp2eaBaOz0+vP4jZiaMsUHHK0jmCnnU8ripb7Pb7Jx33dXrry2n4acbQ3kmft4V7PwltLbIAp/oQExM7POnF+hjAbXdD0Vxc1IjdZcwsHBfzeXVMn6aptbkPXncWdlYGAu+zgUuRJ614q8GMHd4sZ975npLV5J5dkA5e7xpSWkgjkkTc/iC9Bb3y2RhelH1ub2KgZuANKJCCmDVcTx1j4HM3i4rx6PcU8TTV2XcQq6OF5HfFktYnV1WgprjfXAPdlbYLPr3DemEgcyTTZqf6GeDAvqVVD97JjotpKWhxqm8JaczEH7nTpUR/+7LNO7KSPcInTdUbM1np04fKiUTyw9NM4jGwMsqvIZ1Xg8yHF/K06x0/898Rk5507V1hdoSR9eAZVHjqoY4qyNvG49ZlVqhQTdb4r93JwNUUKOQTGFizgB53Z1Ox377CHMlW+YqJrIuCORZRj8mPA3T7oVZDges40q01MKHJQKOD1RMB9OVYfWvhw7+QsLm+w4rSdYOWInBZTU6GE7+rW1XRcimVhB9cC93QVYMZ9+8043jGGsXymPAG4cz25jYkHecI5KUd4VY4Qh2Sj6JwYs7o1j4mBO3uJrgCJVOURpzuzj3vrWIDo1p0QcKdT6hyx44rWQ1WKXNzlmUIHHGEyBOOg2EP5F1U+c4QZd8VEwJ2CTRNnp44H3z8GJdo8qcI5zxFYP6tPmniyirCS43Eg4L6sYkq3N5UwHWMY0hWYTWM0JCYci5+qKuSk9LhYJVkUErjO/YiUuLHMw9oQEbm1iO3XS7HzJqnymnE/kzuBcuTSOcJLBYNkdbUxqSpYLkDE5clDr1uomWvd2p7F2iNAYgJ35cjEGibou/QyR+54D6SYaD3zM7kd7s4c4XxK5JL1yznCNceOcxTvd/sC7qxbcAIE3K8b5cjR0VRrcbV/HB3usYWYZNcX4E5McGCoHDFwX46vXy4pP8gTAfccuSBH7iw3MRzkPDgfIEGL+bqVE6SKCZ7sxITXo8det6DK8xwhLg32lUsTidTVusV6RTxYvypHXLCp2QIztnRuNM5Qec91C+DO+mLgjo0l4nSMHgLc0Wjw5R5LHDRiaSWfI2ytf0WO8ElX184R1i3s4ADujx5iNTjSs+T84ibXrSxqTll30w7uqHWeb4tlOvYSAqGRlF34J08iVlfdXBI1nxn3FxSAl+POrc6nZ/unZ/unZ/uveLY3//BP/mJGEgvU9boCrXQT6by7czgHibIPkvjblbpweEZbjT07sqLweU6GThk/K8B7oY2ON7iuu/rLs8wuApStXHXb+N0S1Mo1uaXUQ6Xm/e3xbCEv/q0oqnTtamaec0NtG/X0AlKlQg/oqAUfX3CKFgCvUiSvuXE+v+b2uSZ6P5TPJfhlj+z3x6h5clzQ9a2Cz/dmehMb629ic/1NnKeP+yJ2B7j/zu/8Tnz51Vex/W4vtt69j+srgJFn8EtwT3PYiITJC9t0b4ASYoCAMvt49xZE3eZWcVxHuq50j0vcT93qnC9e7LUBTriOgGHmowG8Fg4E4CeLIYsuXDwr0rMptK0Y1wYACniXaF12V0zV98wbNH6ujdkRBs4uEkHvnTMCSrVdLA3AXs5z873cD4if7wW/H+dKDwzROxwEOMcPY0J3F1q5tQvsWGCvEjreLlK4KMDdwXEVs4GYAHTL67y66y6k+PgrRzhmijtcxwKgFjJ0HkiIbmBHBTrYvCoesuDLQpht/gy2bSvX07UmJtYfSHaF51T0M1gK5INt+4ghSvMwQvw3Yp/kNSAmnF917tscyZh4xt2bIqj65Aj2f9qvpq5CiQZqtCGLZYvv58+fA3dfc4+1jLMAoPl9BBIZT+D+4D4iHnpRbHJMHv3sKB7/6VH0X5zEPiJPJ5O4MUwUMyTrcAAAIABJREFUcGem7zauS4mjVYtaAO5cywWmoMTcNtcbidOtPZtpw3X0fgG4L6OYfaatJptgKKeT007QLQGQkSwGJd5wKW5QTfmc/Ld795h7BbjnjC2K6csA91E8fTKIw9NzvS5vpMOszQz2WCsof8tH3bEFtBdwty+yC2EtcMdGbcsK0y1wZ8O1PvYGeGzgzgwnoMTAnY6PVfmr8112RNFjHiPp8+QtwD1BCbOpbBynLXBfFnDfPwa4n8cNx9bMrJi9zMjJ3ML9Y+Ce+34tiwB3b4CbWEZp/NlMXVX50b9esqr8yiQA7sSD18V5o3gUKPG8pje7xKBGFmpTLOC+SkxmiiGiUm/fNvHFi5FeCFJVTPgbFbeHgJJZrCAgJpBTdHxowa4ONI3HWKpO8EvA/WnEux0KKeM4OmpsDzU6czGDe+vC3s4C7klf9bOiCillID2PCbZmxATgzudt7VTHfSXWAO6AkpOJgTvH2GWEhtlXhCsTlBRahOZez+XCqYGdmeOBBaBsnJ7PQsD9dQL3FYNEddwBitcwWJwj1whc/3/IkZVbzpFnqwYkWAI20VOOfPFiHCey5wO4W3uEL+4PYiKv7YwJ+VGdfeWIVgbHRB1wgPsGegXOEQF35pA3RrLTIh7QmZUjU+atnSMAd43ftPh9obhFjkg70Er9ypEnBu6cyyHidALuy9HtAtyxTDyPaTNVngCMicfKGAo5xoJz4A7oqWdy2xedzXOEzyUexAXLrp3XUOVDwnTkCQV/rVsXzhHWLj2HBNxdTGlzJOl4HkFp4skj54iAO9dtK0J2cC/GcfezTpsjPEuISa8fsXJ7prXLKeE1ZbHgSEy0lmbTho47hZQ5cOdaD2WjtrvrGXflCDPu5HsL3COuUZXn/2q0usQ0WbcopqhQaIYJMXnwMHNkm/3NIL4RcF9unyOTK7rhrFvTuJU5MurPhdzqOcJtwOUr4M69iH7A1kYj+79Hq163sIPDjrOAO/EAuFeOnE8cj0s67hmTKjwQnU6OW5Xw3hBx0Fy3sCQlR05PO7axfDEycEdVHmuOXLfGS36OyI5zcd3KgmPlSK1bl7keAtyJO2NRjx40WrOICR13PUtgoSXzxcCdcaWPcqRdt/wcMQPKMakc4f5lzSJPDNxX4vatzqdn+6dn+6dn+694tje/9Q//8UzdzFT5tqgYvt94ZxtMFZBiw1/z4ACWEkUrVeWiTbPJLuo1oOMqgX2BKx4Wngc33VnU2n43sORChbsKAdp3JVjzvLKFNQrQJJZoO7kFtgBW5RsOkADocKz4QmvG9gYKLvTcvsBW2a0VZV5z9NCwAQsSVvPmGJAiGy4KGkkXL8EtQCqgHXCLVRwvjo/POz+/iL23+LhvxlX6uC8Cd8Tp/uiP/ih+67f+Xvxf//WH+D//yw8xmUza7jHvDTDmq0BkbXQlCJaiYxIOXOI8c+MChTQ7uEW9Lloz58X5+DoAtBGx8zWumBAL2aSlVd7ie/jc/PuqeZcH6QIN3519z6HVbHRRsNX5XsLv3d1tLhZFB2Ii/Jk6BhV30eIVF8+9c/zaKEh1PEc4kuEhkcEbd50BmDAHiAegt0BgqZxz7CoeSMWeDbhp9szQE08o2HZScMztimBxNVsSmjHAfVojCJUjvBX3HedawJZrWPd++a9zLeuaw+YAtHJeRQ2vn8FcIB6MI3DBSvzQxQwrr3N+ZeGXOF7Xlnu84kF+qLuv0QqEJClsdHWcuhdSaI7rgtct8S9ferMc/F7Kj4XZfo6nWAJcz/KArzELQDkxgaFROUIhqEB50QE5H3XppQfge9mz947J6p8cx9o/Po4hwP3oLPaO3A1HyAnrNCi3vNzdzbIc3V06JdXdzR0w33a32ZSYZr36fBqrz2fuuL9xxx0lYFtdqTJpVfmDRqrgN1A1tf9N391Uaq7NNyrpYO57D9gAzTQ3KVD6JpSrr14C3PvyPWfDJXYI6143vbYB7g63Wm1ea9PSMQswbq3YDxjKKZtrNluo49Nx33xjcaTWsquXAkxSx49ATkPLkoBKqf96M69OSdrBaSwD4P7Yfsh7exGIr02vu/HdqxUBkwl05mPPuNtD3fR64sGMuLpvBIH/qY67mRwSf0pEBHDfWm9ia70Ty7dnigfUW0DizpuluJpdRx91ZlTl8yFA7IjJ6XG2I7k2+aDQBlgvf65YyAB3OsdrCdzxcd9q4tWLoWIyouN+ehFHp9aE0MgMHffbM3WvHA+tfPPxhSyCqjidyBKxwKLKEw8KKrvbCKGN4+i4095bugjXCdwzJsw+V1e6FlgAVdnBFXi9f8/xWFpyPLZ3ZvHkHkJoywLu5Ad5AnCXGCBdUXLklq0iFXNOJ6nyOrWco6+YHOwRD4A7OTKL1RfTuL7IjvsmHXfnCFaDygU8qg/ojDYCJb82R9JNQD7u+J8/ncmfXN3kaU8x+eLlKE4mF3F4dhHnCdxZX1dupWXXeB6TyhGCUM92HRAF/gTu6xuhjjvK3yvjBO5vxjHtXtmya3jRCsdBOydHAMNtPBYeem1M8hlIoY14PH6MzZdjcnTYCJAIuHduFJPDk4nWLGLCvUWOUHT8IEcqJsTDj0k3PKZ4uDsmFMEUk+ezNkc4VkCibCwzR+jqVkzESCmQznrSqoz7E1i31HGnu/t0pq6z1y3A/CC+eDmMu591E7i7OE6OULS4DXDPjnubI7VutTmS1BvWX2llmDFkphBjL/jRjy1Ox71FpxrUDnC/cjywHoPNMc8Rb0QW163KEe51YvLgQeZIAnd13F8A3E8VE9gcWrdgpaw4JtDFywawRq4EpD/KEUTmKiYPVx2Pfr8rBgRrVzO81LrVGWY3nEL4kXOE9auoR7Vuaf+bRZxy3Bhgz5Y5cnTg58jJcUfFxlcvh3AFFJPTCa4wHn8EsLNuLa98mCPzER83eCpHeL4RD3IEcTri8fhh4+LWm3GcX82c6zBsUlxRwF2CrS5AeiQqqWNa63953SI/eJZw/wLaWbeIhYD7SvPp2U4qfnq2Kzc+Pds/fLY3L3/nj2eAjqKG82hgk1wz5mysF+fKLRbmWWHsntiAu0PnDbiFra7j6sp0d/1+Pm0e3BpKaEqbzLR2otsHYOTz+dnDW/754hcLkES+zq/1HChaNF1FxKr43Gzkxxnq6ymi5b5rSLQMETuo5IfY1Z1dSSn8s+VhC0o53+pc8iFSb08Fd96PayLBt6THA0xY+GSjdkGhw6CSh5fO4/ZI//4Oa63Dszg/2InJwc6P2sGVON0/+Ae/F//bf/zP8b/+x/8UR0dHaVWHirpntNU4ZD48VfRhR5RqO89hFT5WrHavmHQ6ojRz7SRslyMIoh5DoRp040Fe8+OJ7c8AVRWTByuOF4D343hwT5yee66f91keebacv+e6+UHgmWur7LsTRUQoLNxjFn5loOOC4cE9cAdLt6WBFnLN6otxYRo9hYW6B0q1n3hJGBGg2+u2PvN0lQHWBpVT3S+cBzT+EjHk/fEL51g0MtFxx5wZd+jue6J0n6sjLwV35YgZFDwMKybSOEgLOrsOAPZhZ1Btt7I6eVK6CxQMKCYAQnlvF4koSLkDzjUhBwC91dW3ur9Bse+tYSusWHEhR0pngfMuwToKcIop1z/BBjZsXEPet4oHsF34bK5V5QisFKzs0HoosTu62Fx3ij5tjshK0PdNxYPj5++5X93pR2wwtSKm03h4a6R7j2OSaN7xheLBi3uXePAZI3nIIyA2bWPy7E9P4/k/OYnxy9PYOzyN9wen2myBzuiK3r5tIR7opt5cIYSWYmjZcWCzVyaOuzud2N7oyFLsyYtpPHk+lao8M9XMuLPZ6i+dR7cP4wSgOov93UYvUzVTOCz/l5kI3shqHrVj4P70+Szu3U8f9++xoepps7W62oujE4A7FEqzfXoA9zu2iBoA3D/6kh6IFLOTWSBxOm+2oMuz2QKUNFMD9803S9G/NYneLc7jSir8s6uZLLuOThsB94Y5VV4AkKQ0t5vg/HyAOxsuqKD7+xE7O4gCQpVfie8A7uesd6dxAic5/YYQTSMeS2NEnrzRFmBH6Im4VUy0ZMwkZra97pgs3wIkzuL2Pf5trGLKzewm+svn0RtfRLdLXszi7Jh4YJGUjIc2umZUcd8SE85HNYKe/YmJyQ0z9d83sb0e8fnLYXz+ciCq/NHpZRydXpi5wb2Yll0IiP3YF7EgJtzTbLj5O6klI053lZZdAu627Do66WZMUKaaShDr6mIekyndRF0vW1fW9XRHbn4EdI6JCRv0HeznFoH7g4HisXdwGle0+Rjj6pEj2F1RrJzTmUsITYWHGqR2T1bXlZjs7XaUH+TJ1VVfoOTt9jAGy+fRZ6RkQI5YD6FyhE39xznC6RCPGrFHt2rlDjGZxdMXEVuvHZO46SoexOX0/DIOTy7i4gq2j0dhAPvkCPflx19iFaHybxKPZvvJcYmTbaAqbxAk4P5mSTGZ9a+iR56ML5Uf5MnZGTlCtx6LtMwRdcQTqadAYhVroIsTD4AiwH1nG1p3R/lBnnSaG61bB0dnbUxRxScmzPYqR5iYIUdSnM7+iQb1ZmwB3NF96KjIVzEhP8iTyaRRjqjA1XGOUEDZy3XLNaws2OT/+mDdSouzJxSbns9EmSYe2Fg+edRXPBhfIT94cc8QEwA+3ufkSDcLfotxEXvsei7gyGcC3BEMPDic23HKDu4NwH0Q/Vvn0bsNcL8WULy5JDex42yUL/yzHqBpn8t3AcWFHOE+ISaMlVBIIUdWRlDlVwQW9w5PlCMA98qz23eauHPbwL1iUuJ0dqjg/vTZ8d+ou+9kTB6sUQBGxK2rNYs5d9TkiUdvdNXG5Gi/UUwQOm2F3PSOLjkQN41q5rME4P70xUxr1+Eez5ImTg468Uo5MkjgfhFnjGyyZMDSE1V+JlvOX04S54jdUbxukS/Eg2cJcW+B+5slWYue43RzGzbHeZsj3OeySKUAcU1MvP/7YN0yqbH94hlCTFgLiAdrVwvcl5tPz/ZPz/ZPz/Zf8Wxvvvm9P3PfIIXJahnSIpydZYE0ATr7R7OxpgsHOIDOyr8BKgCRbNAF0lJMqWapAfD3blkFnocOdNvyWwfoUPm3YrnnsPlsjqG6dYA2AA/bsjtLPRUMquNbondzOq1Bn+f26RoCuHtaMyT0dnqlTiigCpBGBR9wQfGA32PBQzGcF4CS8y9LNDqhAHiAP+Ad8IISKThTD77syPPZgCXo98fMTu3/auBe4nR/7+/9dvynX/y/8Z9/8X0cHp+0zIKKCded66LPzYIBn1sx4Tx1/QBMUo4HSBu4qbghAS93Wy+ufX2Ix/1bQ10XYlJU6qK9836AsYqJadv2ba8iDXEjJvwO4Kzi4nntnKcXfdrz+bZ26youjDjw2fwu8aCYwsyfFcqrWNLT+xIPPlNU9lS617mnP7wo6TczxUTjDinMB9AUQO82juvkWj9jrprjKBYGScDxUeBRZz+t7HQPfmDZ5ojwoJWdYd9U8opJFYA4T8fE4wuAfK6/ihsXzLE7Hpwn8eC8KFwAoImN1e4vbd+Wljql6l+5yfuWeCCxE+vjBq0BWB89OwdIx8Cx0PfUfuA9OV+uXzlD6HMzR1x4cOGm/NZ1/w+JNYrkzhEVkLLzzj3H77A+4ABAIQT2AorwslrMzYTHCnydD8mRyVU7BlDFQo6zNBW43mUh+ejnR/HoTw+jh6r8/mnsHshg2ZoYAHdtuDJr3CRPA3fPJaNsbPDoijbAfSc77lBOnzwHqJgGfLDfjf4KG+BzUVwBG3Qk9t83og8D3B8vv8rZTW9MWEsPJ5txNbvQ1pg9t4D7s1ncvY/XsjdcCPt98fnQPu4npspb28OdEja/d25nx712PHmeqovluUg4LqDjJnDfSAExgPvM4IqNY4+N/Mp5dPARZnTpxiARUSVsfwsk1syoaeXzjjtXFNrl6hNmqt1xp6MMVf4nqMq/Wo7T84vYPTiN47MLP1M6qJ0bKNIR9jHnBi67jbIjS00jwApiZgLu6rjTTZyq4063Z/vNKK4LuC8ZVHe1aYbO3QRdKO8Ns1pcgpsLzzd9fAfQbuBODAEk3AP4UxMTOu4HyYLQ+6mItOC1vbgDrZjUucGMoLMdpmWvrxu4o51AR/n99ih21pfi+LiT99bEXWqYRJdz4F4Wh/ystYrKTugiKLn/wJ1ROmrb2AFuRTy5P1JMVh8NFA9yhHuL8wZYVo4ArlzcWsgR7q2KiUDDAnBvO+6zuMIO7s0o3m4lcIcuT3GLc5+ZXk+e2OoqY2JCU/tsk8ZM5gjgao2YPJvFFt3dH9xx/+LzUXz5cqgZd4D7ufzlfEWYiydHKKq0qCDjwb+owFWK71irAtzX/frsrmMCcJeA2JtxzHrJ5hhBlXdM6F4DFAXcWVATrPm+yByZS76YKr/qmHDuxOPwoImffLGsHKFzTEz2j7CY9HpBXhETzkfxEHCfx0QFoZwXN1t/1oLExY478SBHKDb0Vya6vzwyZOBe69acFDL317Z2jNdNNUwj4jHWjwncicfG6ybWHtNxx8edZxTrFkKUfkDCNig/egP3fMOFdYtflap8rlsC7uvoAKTGSHbcWbf2dwfq7nIeTQdXhJkKpy44zjvu5qxnllSHdwG4UwRFlwOqfOWIgPurpfjm5ZLyg5jIajDXrTt3KKb4meJjLupOaprIcSPvgWYm4T8XU5qg486zpNfvKke4tzrDC51Hb8ioqWMCS4qYsH59kCMLe/JiznGGA2bcc906RDDyB1Tpu8oP8mSRKm/CkdddckQd9zYe83yseFRxTcA9c4SiMdoJOFfUc+TiaubzWD5vnyNWlXcxBdeOuoEKp7fPkQXgTn6QJ9y/FRP0Bn7yalmMoN+EZ/svrVtZP1Xef3q2f3q2/w96tje/+4f/ZFaK71Bz1YwAYKUiOp1UqUGnJRqb8fLTNk257K2wsrJlG0C6quls6AEUdOMMzAaagd07MSgRDbFVl/dmC9ABbdez1e5KuksJ4GqkWi66cHVoBCINWqqGzHEBygA67qg2Ag5024/OLkWf51gALW0XXv7sZhDsn17p+NT5Tep2ze9ybBQhAPBFqeZYAf7VYQSQln/6xcVlnO1vx+n+j3fc5+J0X8ebrd14s/0ujk4mLSCSmB6K56m+zfeigfOwpYiwMvT14rxrTIEnUIkJmsbsDocsxQRsOxpNoCOM2jgxAfBaiX5OXeVewI8boFG2d4C1iglq7urWShnc3QA+g3gQ9yo81PFznWxJ5wIEBRwYGrAFOBaOWV34KyyzELvr630QRcOm0M+euU87/4mFGzERMOZzL28C2rlp/sx8Zxc+Z9c5Bj6Lc1Jx5RzV/rm3qT3KXewRA0Evd6nZNFnboIpNPf1bxcTdbtvelUaDmzMuRMnrnOucHScdX1rvqaCE4GK3iX11/a0C78LaPCaAae5Dzdyn4jvnDduFGEndfwXhRqtsU9BwvDzjzvUjBsvJIiEPuB/4iQH5pdYArtEHXfhuo7zhHCtHNC6Rm0k+h/cn1sSE3yVHxJaZIXLUjeGg02pScG0rxzlmPo/zJB6AeVORETPs6DhUJPrDvbjzs/cxWz2Kt/tneul8ErgDeEVnzlldXz//3P7nNDENrkAYuzvecDEfrfndZ7M42BvE5utRHOzRFTXg7XbwEY6YXqISHXGwb1X5//ln/z4p/UVkjfhf/sO/isvpRUunvHd/Jmr23Xsz0Rs33sAEGsTXr8bxfA0BsfM4OJlozSiqNZvGO7caU+XrKwWrCgd5u+qvw4OIdd57PYJO2WoC992NUbxbH0d/6SJ64wTuSY0EtLPZuoByWvTvVLBWlql7NQeObAIBO7zYcKOiPL3qxU++XIqffMEc8mW8PThTF05FGjqpAHfEkZZS0yQvk6yapB1CTEz/Z+3BorKAO1Ro4nHnbie2Xg8VEwF3unBLF/aAR8H81PFgzrK+rCjt2ItCm3tVdcQbYs1cMCM4ppy+3Wzk6fzV5/i4U1yeCJiURoeKQrdcFGoj7TaVPkOXb14v0GFwfdZf2xLtyVO/DnZGsbsxjlOo8uMLsTnELWWcJVkQxEXOZhkTMSb5lRIsW3BkAYxQEGBjLlXrzYhVgPsXS7H2qBdvDybKEWz0iAfAvXKE7rvAbXak1d1rO9VWd0TMru24v2sErrlulxf92Hw9jJ2NYQxuTRSTbu/GwmpTxwNWBpv69vZVNz5v2hoXz1EJZtwr/6DKE5POrKeY8Do+P1eeyLIrfeBFZ77diGruLw2ap7qbr1/Fio/FOYIcISZ37joeS0vd2EUdf30c0b1SjnSHKYWPXsjEOQKJpM2R0iGsHNFJe40HuFeO8HnE42CvE7+VOdJ0porH+0MDd9GZxeZwIWJxdtpuDnN2jfKdnGwqRzymxXVbpeDxeqSYcMwqON46by0wYdUQEwBye5+mwjcxroqKbrmkgT9+MhNwB8ARD+jyzx6PFI8C7uSJHIZgyBWb45bHfRbXLT7jx3Jk961jwr2iHFmLuDgdKCYHu4Poj8n182i6VDMsqtcC9zJ2yfxIZnHaRM7XrTufOSaPH5XGAeLBA+XIt6/G7XOEe6vWrcoR8l4xYa1RvLzHMeNpniPuuJuZ8gjhtWemyldMOqNLA97RVbtuAdyJx+npj61bWRSodWtqsTjrGcxUpCQmZ0cdPUeICcAdkT0YlL7W1iUhR2THuZAmrVLoR+sWhek3mSM8e4jH/YeN1ixiwvpMjrB2edxiqucHwP2E86jnyFyrMwvAHl+qIiQFAWIicTqp8Tfxzefj+K0vxrKG/E14tueKojXw43WrcuTTs/3Ts/3v+tne/P7P/1LA3XPS19o0S4irZ3EoOnEAA0AYwAVAwsue7X4JhMmLfZZWbVbqRu+Lf5NN2uVNqsD3BcRRYEdd2kro3pzXbLtmtdNGquZy+XuOESACsAfc1Bcbf2ymAGAAXH12qqhLdCwzjmMpoL0y7Aq08fvV2ZQKPGC+i0+oRfg0t9Xz8ckj++pGAILPhzaPmjtgjuvFv3M+806ph9Jurq/icHcrjt5vxTUDnFkJ7ff7wevhw4fx/PnzePTocRyfXapbJXGxtCTj+qhTnbRwwI9mhbOQAWjns0trYC7iNgfuPDKtrN8I3AHgOCcr8/cVDxS/xapIN4Ga3+e/7cHeU9eT+wEgW7PcK2MzICQUmF8cG/FYVG2nS1uCdNqya9TAc890t4kH7wOo5RryXf+2PND7EA+uS90zHAvHy30D4AMIcb2tnQBd3NeFjjPvxyhAbd6JHb/PeanDjG0cRYbsblHA4eeioGeho3KEfKlOcBUjeECWur5yZNhXV1qdoQURNx7+BdyhQxMT/vbkwoUQ/pYiCcACYT1iIuo0c/TKETYQZUnY030nL/ksmnGM/ByrMQoeFEf44hqpQEHhA62EjLEFC0vx1937stGDpWALvm57T1OI4L3JlcMzii5XYgOUU4ME5jIfuIaMJ1i937lLPOjCV47Ioip3Ey7s4fvexOEEH/er3ARYA6MKf8t/sBvLf7gb108O8uE+SapmddxN1eQWqzEd00C92bLt5LzrC3BnVhShILx+2QQfvAe4D2N/vxuD7Lh3AO4wTq5M6wQoC7j//N/Lb1oAMb/+3f9h4C6wNUXBeiYg/dk9dxN5Uaj69ouleLE2tPL36ZkLQ3lBmMsEKKJS3fpHA6Kzu6dtcAHFptHxUBCQONLTWTzOGff3GyNtuPqAxALuApqzOIHemB33dlf3ESipOTsu6DK+6uqKRrx7R5GgiZvLbvzkq7HAO3PIb/cn6sJVB++WgPvMwL1YrSUcCB5VTAzc2UzOgXsTK7cabe6g5RIPXlezG8UE4C7ROQQyAe4Hnn1t8dsCcC8fcV0yeUizaSQmBu7E4+1WE99+MY5vXi3FaDzLmHBvOecALxRSiIv3pm4dNxWTpDDnAq+ihJS/3xi4V0wOE7iz4aaYQkzqRCR8SUxOkpnwEXB3h7dm6I18Hz52PChyEA8Vbh4M4ydfjmPtUb/NEXXc9TxboDMD3LPAVWKOBUoobpV7AcAdHYg9gPsz8gQRwQTum30BksHKhXzchQFv5jki4F6NV1F/54r/un0zR26tOEeIyTYii+sRvVkvvvliSTE5Op9IZI/xuHKCQdANUDIezmOiYo2sBo145iCVWeIsbr2OuH13Fo/WDNzfM0+9MQ7M4ckTAffMkbMJNld03OdEDtGAqy0tFsS8PABwl37C8ywUrMPOaQzcvxyrc7yzdxbvj87TFtUbX3KEYt0icK+Y3GTBUZ/C5wXA3QVHF6EMgpwjozidzLxu0anOY6XjTo7AzNE1adkoLs7oVsv2rjQnphGPnsyUJ9z7Wrc2Ip4/GSkeD+5hMWpXD/ZWsgbm3soc8aPH8/MCPgLy83jUPqiAO0WFx2uzePw04vxkoJgcJnAnRwTcYTwxbpY5ggJ6u259UHBcyBHGJfFxf+7xBfJj/Q3Por7iUcB9Z38Sk3Pv+cx4sp6FgHvmiJ4jCaTtSV/WJQbfzLgTl0ePG90DjIvVulXAvTu8SrFMr1es29JPqBxJCzuFogqOmSMC7rluAdyJyeSko3jwLLmJK8XkaAILwsCdMRJisgLjKdct5Qj3rGK0EBNYrqjKv3aeIDb4+Oks7j1snCPYcV7OVGzsjUhsiZbITlQxqQLEx+vWRznCn1WOcCwbbxqxYL55NY7f+hLg3vxGPNsrJioyZ45/HJNPz/ZPz/a/62d78w//5J+2u792L5sLugS16FTj1Z0U6F7O+wocJh0bIAkAoOpqmjK+26ZE012n+8qGFEDORh6gzVwroGSukJ6q4rIZy5Vx8TmZFV0+UzTbRVszdULtMc2x8AJgQN+iAyifeVnKuYMPXdgiYD1VUEXvv7ACt6zE6FTzfinQBzgrKzzNBas7QcfY38uqjFnclsaec978Lgrx77bX4+32Rlz9iAD3AAAgAElEQVSmOF2324179+7F3bt3Y5BDrAhx9YZLejU5IEZM0i3HAmdpvVUdYKh8RYsvwM4xcMx0Yw0m6XYCfky1V8f9wnOCFRNAIjHhGiLmZkp+VwUDW7R5Y9JCkxQ8E4hFiCyvWwmX2drLCvK6PxA4SwDJ/7DInj2UiYmV5q0hUCMXbDRFRU+PemazS1iQc+MBXnP+2uCU6rxmhGEo+P34Pa6D2ARJqOMcOS6+V1FIyu3tPLvvIwvRUTTyLq1ypEZOiUdZ3cn7XcUlXzNZniWjxOrpvgZsPMkTW/T5fjfN3r7rsqtj9o/Z76ML3aNyd5CInpXzWwrXYo7Qjcj9inOEHJiLCFZM5DAgrYayW/M9VPaDEimU0jyK9P69yhGOi2IB19c5AruGa+l8L+BednZFjdfoTWoIcC/UPVgjDxbINEOCq1wxKX0BjedIhb8b4z94H+M/fBc3jw9id/8sdvdQlXc1fzA0aMf+RxvcXN0qh3J36k5cMvreoWi7ySYbkGiP8qP9gRR09/c7AlZsVOiUqQgCuEL5G+B+E/FvsuPubaoprv9OHXe6dhZjY+P4ZHUWdH52NtjgRdy9NYhvv1yKl8+G8j6X1zaSvqL2stkCKEK39Nw0KhcsC+pkiT3gTayFDztSvgYobm2w+QWU8Ef9eIdl1xs67ucxYFZ/YJEy5svZOFpVfqFTkv9TLI86p+xoYS3EDDKvd2+94bq+7MZ3Xy3Fd1+N42xyEbv7E8+9Js2ajjsxQaSuRDVN42yxlS5akgDUoSUeAMXlFXyLm7jzGRRUlKaHmtVWF04bR69KADLigbKzF8z5y93wzBgp59v+EKrmY1TlrxwPRAq//XIsoDhamikmFFPccmdNJCazBO4UuXwCdK2JSfnWz/iMzH0AKECBTjqghAf8/vYo3r1eUsedeDAfPutMbYVHx10xsap8da9aWLgYk6S4C7i/CI0VEA8KBY8fDBWPtcf92N07U0woYEqErOcc4cXGvHLEz7W6D2qe2j+nGwpoe7/r/CBPri77isfbrYHuLRWFei4McuAAC14ULX4pHgpHTvVmjsAYMH12Fjubjkm/6SlHACWH5+fKkVPaexR6plZiJ0dGI1tukiPEQo/PzBHiUvZXUNftWDCL258ZlIzHnXhLjrym436tmPRGl22OAKqkKo+Pe7o71LNw8T4WGE5LNOKx9iKp+a8b0aErRzqdG61Ze4eTzBGo8o4JwL3iYWD7YY7w/uUiQTzIEX6HguPqWkfx2N4YBrdtrVv11L68mK9bVQCouKhsljx59anzILBPI0e494kHrxdrI8Xk/v1ulP85RXSujbQ5yJEVcmKeIxUTuwiZai7h0Q7FIMfk4NA5wmtyPNSadfB2oPzg1fSus/BnlX/yhLGatsP7K9Yt7hONRbygMOBC2vprxDL78d2XS/HNF6P2OSI2R65blSM4FizmiGKiC2g1+9L5ww5OMdls4tEj5wgiqzxHiEszcJGuO0iaQIM4nXOE9evDdcsd3o/XLbaKGsNYnWm9Y305P+k4R75ciusE7ofYGSTYlx3nrVksL2Gox7mY5UpMWAc9CuidjfYyNwjROUd6AxdT7j0MxYM8AbiTIxQdS4CUUSvHJP0Ka/QpV4MPniU5dkA8yJMWuL8JMQdYtxCn+014tnuz75PQc+RH1q1Pz/ZPz/a/62d780d/9k+lKm/FbN+httkq73WrVIsCm5RcNgB8QQun0wYYp1MKCENQC1AisDZENdwK3ABN060HooO+PbyI3aNzA+2+fdH5GR1Q+02bpt7ahGWHUF1HuthJfz7N99am6WYWdH9XxiiTN36fM2zVbInFe7n6bmAnESy0NKYWCCuvalvamVoJUKALqpn1K4M/ieJJQR6PYtOiy/5NIn3ZAS2Af311GetvXtvHPe3gAOt02V+8eCEF+Tdv3sTu7vt4+GQtHj55GrdWllOVu6OOJkUIqtoXqRzOuTIbbcE5vygu8LCkQ0pMoF1DebZ3ty36uN7EAy9OFukC7m+PzuPt4XnrYT9O1wCEyfg9qFfHZ1fZjccGLwsoPJwTkAPaLRh4YwuaBBW3lhwTOtccC6AQQMhxSiE7RUwq1pyrBNuyWKPKcT6UuVcV41HeW0k7LyYF7yFK9QhPd4vJ8WXxQI8KCODrNvC7UnAS21tq5i4oFP242AUUCGSZyDjEwsOu4iEdhDxnWeel7V3FpJgNHP/cSs7FAY6HmX7iwr1UwJ147ByeuwjBvPygG7eWBooZ9yExAYxXEUR2el0XDDSKmbR8Fc6yE09MsASEPUFRhHgQV/7GWgZGPTzcC8zz+Z4vN7vBG5V5jvA3HDcxLQ973wd2Q5CYZM67V0Gp9CiIvSzltEFN1W/Wn4xJxUO+87kJGP3B+xj9o3dx/fgw9vfPYm/vLBiSuW5m0dccsjssNa+Zf6Zv1TEpijaiPG/fYkcE+AOUdPQ6OhjE9uYwDg660R8wl+iOD501ju3kAFEgMyD+9U//fdqBzT/p3/6HfxVXAPeEJxzT48fuqL3FegxV6zvD+Parcbx8Pord0zO9LlHMpiM8A5B4wwXbwh0fMy+IB1f/Ju/pjoprXW1k2chtb7L5nQokxk3PNmo/LMVw5TyGzCEPruOmg/BVeoYfzOTDqy4bH5Rz1CpOEZ+kiTLPySzu2ucRTz9P4P6Dgfs3Xy/pXCaTS8Xk+OQirjsz6WktAvfFWPjalLie53rZNApcyUcYQSXi0cRnd7qxvTlSTK6vr6M3vIje4MKdzs5UG9+TwybOjhaEqXJ8I7ddbUuLq8eG9dEjx+TmMgQU3+8YXHEew+VQPACKVkmmsOR4EJebWaOXZsYZUepljiD6xyFlTHa2ZrG1iQtDgZJp7G6NFRNmU4nHEODenSkmjG/Lx/2AWd6MSdoKEpealBCzXgKFEQ+fOCbLdzyDTLfs0QPuraVYfdJXfhATCtE3dPOSKk9xC+D+8ddijtgDvIk95mk3ZxqPeJo5cn3ZVzze7gyiP3SOANylTk9RiELKAQD/Q7GwEoWco3nnPoWdR49mEqx6t+UC16DTi2+/pii0FPuTc8Xk7OJSVoZcA7E5VqzKXjFhzaXzy/17fe19S/mIX150FA+KW3TcyZPR2FaDOz9QML9SniBOh+I796983A8jzo6Zec+h/JxtFwDKcQ0ehDyrAK/Eg5c6/AD33UbnQUwA7sTk4HCi9yfuFj40cP+xL2s5ZLHxpvF4hxwkXJRYW/W6RTx4UWxQTAa+t0jky8v5umV7sXn3fp4jCUizRI8KOzGBTEeOsHa9fDrSedx/0GtzhLWIHOHxQSEF4A4o97THfN2y4wt7LZ7DZnqhhUA8GHN5tDZVTM6OhorJ3s4g163zaPo3Kjaie1Y5onuLi8gmJEUCtabktAT3L+sK4pasWY+eZjcZ4D7sxzdfLcXXX4xjL58jAHdy5Lpx8ZeYzMcw5pGpdYu42JO90fpLjhCXR486yhPZwWVMmu6l4iFxUAp13ZnWK3KEbWErOvlr1i2Au8RBH83i5NDxuDjtas367uuluIprxQTgbgtMmAUF3P0MIU/UdOtZk8l6Pi4UdDrdmE65j5wj/SEF4Kk0WsgPrAa5j/QsWcbyE/FVnJNwTuCYXA1XTIh9igTWc0Q5kjFZe+kcgYnBurX+Q8RXX4yVJ3TcfxOe7YtCoPO2TT25vG59erYbuH96tv/dPdubP/vLf64ikkWlDBLZoFtJ3i9+zuaEDbY21AlyVaODUgRwH/dlwQZQhPJrMbP0cU/qMp06dwHplJp2XnRPaOC8B8CEriU/A2yqa5lUfM3fJUgEhPEe0I4BrR61cXd3NLQ4myzdEJgprtxCdZSOI8WCEsgCBNumywCeokRRxvkduqgGK3RFzCDgc4t5wO9UJ7Io/wI+XNNrgPubeLP+OsajUayursbjx49jZWUlbt26pY3o8fFxnJ6dRdPpRdOFCWB7Ms3mJz0dQFiK7xakM81a54kqcXYXAZgUUgDuzIoTE+JWMbFQmYsvVITphFq5HNXv+fWSldmShdIQ8CMm1QE128KMA85XFm2ia5u+7u6TgVL5pAP4+B3PWPurumy8DwCPAgtRZrNVs9vEhc1JzfAXM8Kg37N15QFOhIoJQjw4Z76qCFAe5e5S6gjUTec+8mbCgFUbJbEbSnvX1nN1H1RM6Dib3uyfExPfdz7PKji4QGKrO4pJxKUs0zgWYkJBywKE9rKvmJRCPz+Duk5MuD6O1zS7+9wrBkF8GfjClHEOyyM+Ox0aI4Ft0O/ogc3x6jN8OdoOAoCcHCk7QJ3zgqe61OWzAMZ78t+Va8S5jt/MA7MstAb0zIIoa0fR9pNpo832lDEMj2LM8z/jgkruP9qL2z9lxv0w9g6ZFT1zMY8RAFSNNRtucFZfqviXh2z+Yymzv3tnb3X5uK92YnXVHfft9ZHE6XojOnAF3O0YwKYJoMimDeCOd/T8ro4o4F46WXfpuD/xQ1404Oy4f/PlOF7QcT8BJE6kmM2Gi9KRNsBYdtFx131orYsiJXEPqFOSQ5lHx01sARS3IlbXZvFkFV5/vwXu7lxNokPHHXAFcMfH/TDifJL+u61wXNLA6YylEB6bLnXc2XB91HF3x2ecqvJnGvlRQQ8XELqiiCMtfRSPouourAXEBE92zoOYLC8DSpgr78b2xkhdd55PxEOWXQkS2fgKuH/QcZ9DxLa7m/U6riHxoMOLOB2dxHfbEd/QgftyLKo8oJ2YmBI9B+7ExDPztirkvYhLWSu6m2m+7fY2wJ11bxZP1maKy/tNCinjODnsKh7EBaRBTBDKJB5sgqWGXh1eFVNSMb+8nTMudNzZBKvjDnBnVIKO+5eI0/WUH+QJa4DqMmk1KOHDBcMQ5chHMSnhqv19x+P9e3KkidXVjsTpdjZG8XZ7oHj0RxN1RaWLwBhG5oi6oovjHRXvlv/kGioFniePuW8NEsmRXtNTPBhhOKDjfkLH/Srp301Aryce2FZVjngv47KA1hmqaxmP8/NGYBdw9dldPosZ4E5sf2/gzow78aDjLqu2DhToBO6nBiWKSdET2mmCpBsD3HuOB91EADS0bDrulSMC7odncXB8rnjwAhyinUBhaPGrZuBbqJBFNIBi5YiBOzGBpj1SnsgOboSCOe4OLqTAfCBHiMsiA2KxkFId3lq36LiTJ4zrkCOiyqvjPlbHfTfXrak67h7BquIWTQSPk9i9QHorKcaq542qtZ14v+ccOTzKHFkF0M6Be9tx77twylpPfpAndH9/ZY4srFvoGRATRiPajvuwLybHV1+MYu/AOULBOY0v/BxB+HDB6OjHcqQENxk7qpg8euh49Hs9xYQ8aXoXikeHjntazrFeYQcn54W2u/vL61ZuVXQstW7RqedZAlVeTKHsuLNuYZvoEQncPJwjrL8zPae8pyYm0n1JXZpatxjLqBwZDBwTBDAF3H8YB8wNuUiIKQRzC3FTx4PniXLErWl9QDtxwyeXreHUzxBi0nbcX0d89Wqsc6Hj/pvwbP/ldav2g2ZbcJafnu2fnu1/18/25q/++l9olbD4hj3OAXWaYcbeStRpOmo9deSq2wYoEMV5OlMHEEDB3yL0hrCUu6eUQP3wlBe6ZksNxtW9hIJ7eR2nl6jVW2WZ9xIFqVBEdlrdDXeXuQC5/a3t620AOEtfb3tr+zO6oiBbKM2AEsDAjDpiWKJSJ9DiXOlO8n506YveXYrixUqwx7g/2zRq084lWCaBLy+8ApiUoG+uBNx5PXv2NP7gD/4gfvKTn8TFxYVegPThcBidbjd2dnZie+dtTCbnul58jkXuDKxLKG1lBBOg14KlAsXEBIBEEYQuN/E4OLvQNSMeHJPOFxZFdbRnpmJzvQgY8eABZuDeV7d33u9MyjzXQEyA7I5mkUTz1tl5did97rVOh5fPILZl7abfzXsCMbW7K8O0WzOLoIT0uGfGA9PFrWzvTYJGLTinpA1zrbindB3SAYHYTBNWlTq+AZD5tKVnYGEwo1f5iOc1KQq3FYqJO/e+xQdlAXdJASdiRaJ0CPTx7LIgnNkXM4khci25Ho7JpUc4utjLuThTYLaYCrZH6+ozYJbwvgXcKaJVB7oo/OW1XoUUFxd8vPzvyhE9tBMs657udbWpt0PCdRtXCikIzJGTPj7GUaY6Fr6re858PNc3qec1jsFmkg2zuv64NuTsNudLXFzQ8Fqgv+mlYGGDf731DHi5WOZijMYFGDH56UE8+OP96Dw/it3js3h/fKbONywB8v72ram6cNVxl8ZA0gKrkJL6fDqO3Xf2kQW4s9kCzB29H8a2xOl68hBGHCnwcU9V+RNogUcWuvvXf2jgvvgFcIcq3xE1OwLLrrVV+7hDnd7YiLiz0k9xun7snUDLBrjTjvCGyjPuEYMBGy1opZ2y8DYlnzWVHEzrpsPjWWxsR2xuRzxd9ec113PgrrnEJXfctZnvfEiVL3qsRBCzyqFCTFUEZ+6Krj23QFnNuF9fdOO7FHk6u7wQuIJVQjyYA11eYuM4i6XRHJSoyJTyIzUqXFRjmNBSGcZreRkVe2LakVo2Sv/X0+voQvlHHClZGgLuRwvqzAt6A85ogwhvtproNRQ3UExOVfn1iG2A+6uRYoIdHPEgLvUoGlEUypgQC14qZAqXUkQkx2bKfZEXOrPY2rElHB1S4kFcFoG7LNQkvDUVSGStEOX0yJ0pYqJMr8HbFGStmPDzBwD3500sL8y4P7431OwuM+4CV8dnKg7ScRPTSoAXpw+fnrttc0Ex5UkWgvnObDTXB+BeOXJ13lcH7u3mQOcgr+2+e6z8PTlCTATci2q6kCTzmJhhQveceCBaJcbFOte1q3gQF7qIULPpilaVTB33WxHjEewHCinYSLo7rRyRWv80btIG8PRipnjw/uQiMUGAt4D7rHPlc2HGPT3UWx/3FN5STBYQXJsjutHcnVaOFHBnxh2qPHPIr8bR6d0oHuhaEI/ZrBOjIV3qWawsf5gjiokKITmxkQsY61flCIdCjrBuyQ7udQJ3cl3Ch0YYyOsQD+LigHxYJDBo91MF4MWP6e4SE4A7axYxefZkGF+/GsX9e0mVP5no2eARuHmOoEVTdPiy8XZhmAwxm4G1692eCymHx47H2mrE5HAO3L1uweYwcOevyQ869Pi4K7PVRUqJ/roD8wYmXgLuz5t4tDqfcV8a9BUPBNHqOcLeQXobMxcgiMlwML9O9RzhmpdVeeWKZty37SJAwYOY9Lo9xWPnzSiif6kc6QyhyjsmqMkTE9Yvs7B/OSbtujWzlkPlCDlJTM6OEafzuiWq/Iln3CtHoMojeog4neOxuG5ljuS6RZ5cTWcSVCRPsFd9ujqLB/ebFrhfXOSMO9ocWdzi34iHRpVy9EXrVgqduKBfC4rXtdVnzpHFGfevX7hIx0z+b8Kz/eN4JC/QxY9Pz/ZPz/b/Qc/25i//6q+VUxaBMxhntrgst9hIsDkHMABMClwABBcVpKVuPUXEzgJinvM15bg20GUTVmJnvB+iYEcSBLHoHCDBANgd0QLs5cktunjO4JZATVWjW2pszlD7/QYSwkJ8DVG2qpchsIWgGfTx6pSog49newJ3zlufpy486u3u0nP8bNi4cKIaJxW9y6JYSrnqZtPZ7EQzvY6N9Tex8eZNfPPNN/Hnf/7n8Xu/93txcHCgF7T5zz77LIajUfziF38bv/jb/xL7h0faxBEXYiH6dYJAjreKHALiWUioTm9bGOmniJ2UxgGX9sbWPrDo7bz/9VTAEtBJHBSTiS3zSnSu/NR9zauAMr9nFqnP1VBvY5+bTdHAJQjYacXw9MCnyJEK5lYVd8GiOvjVeeVacl8Qf2JSVn/SIEgKPJ13CkfQtLn76nyLHcJ9yvsAAEVj53zlIHCVgN/Xmc6/ZuRzPp+us+KRYxC6l2Gm5L9xfer+dUEju95JoW+LPsyzn1/pXix9hHn333lIvLl2JQhI8YJ4kF81liLbunQQYCPkAoqLWnoPrlFqB9SowWIu8gzlPvF9NNC57x1bEK5yhPsBATVy0rnu6878Oe+vcxq4y25Lxllr6Ug8zVgI5Qcvrp3OOW9AYiI3htTIUKeMUZOrqY6DmMjKLr3N7RHfiwc/O4yHf7If3RfHBiUnZynEQyEEADCL28ulAuvvdEXZdHkOdkGcDuC+680Wm6eyOjvcHaorKuCOF/IyCtBWz0e85/jYG2A67v/mH/0IcP/fTZWvDfB9qJpPDdzxx0WI5/ZyP77+fBTPVlGVN3CHzVNA6mPgrvyt5mVuhNgAMyYAvXP/2JutzZ2Ip0+aePYEax7A1Ujn0hvjT+2OD/RExHaOjr0BZq5c90eCEjZ43pB6o1w/wysccTLEsCh4IGB0c9mL7+iUfLEUZ1cJ3M8vRStmA6wZy+VZjAXcvWFVPCSQNBfj0pYVgAFw3zYwAbgDSO4A3F+7U30FcCcmAu7+G2JHTM4WbJXmha0E7vbRUkzoNiGwRkywaiMeFAqIx1cvRzFEnO7kXDGp98Gjmg0wcSma7xy4J9IFtOfYBnEhFgXcn652FJP3WxSFxuq0EQ8Lb5lvDRGqYkInbxG4F/uH9bem9vn5w0eOCTPiKgqtNwFw/+6LcawWcD85syUowB1tk+WZ8kTAPW25yA9iwmVaFEjjAiCgxfXZA7injdPVpK94vN0cKUcM3O36we3JJp7iFsDdkHCBaaVCh+MirT0BJYMSvNXLRq+ZdaXy/9Xn4ziaOB5YdlUxRY4FAPexi1t6pYOhMZDvuRqlOT2fxfpWqMB1706jPKEITjx2fhjFtElV+dGFRSA7VpUnR+hif5AjWVBRoUYFFsdLqvJyp2j0N8Rkf68j4E6eNAD3k7PYO0P40BUFOqm3lmexsjTPEY0sZEzEKCo1ory+5Ad5YuDuPMFnW2MYdNxz3aocUcf9yJTuTMMfjYlKWwlKnqCf8NQ+7uQINmFPHw+VJ6jKS5zu5NzAnfUc4L7iPOlj6ZsgsXWV/GjdYrzp3V4oJgB38oOYTOi4vx7F3k4/FcxdFGLN4pME3Jlxx3Y92WICpcmQ+zhHbP3XSO2d8yBHWuD+cpzMAXfcyREBd3JkGeA+B9T1HNEeJWNS17eAO3ExUyGi3zFwJ0+C8Z4C7rmoCLgfLwD3dqq97lwfi40SfJ/UuoVAKueCVoZzBMeNKzkvHAPc8wtVeeJBx71yRONpNb6dMYH/SjwublzcIiZ42D9bbeLhvY7iwYvuup4lYqE5R2QHR77Lj37+HNG9lI0T57uLLDxdEKIkR8iziomA+6uxBCd/E57tv2rdWsyRT8/2T8/2v+tne/MPfvZPlLbVdfYm3w9Y04otoMXmms24RaqsTktXkq5nAXIAi4pqSSmXx7gU6v0+5TddG1MqciVCxe/RBTeduCjK5Zfprrq7z+4MAsykaJ8dXc/3dtrfA+Axnw0wweoMoS86lwJiQx+3rezoCqU4R9KnOS5tjQAkovx6fll0+OyC0v3lmAVYrvL4knJUQLoE0JrZdWytr8fmxpv44tWr+OlPfxq/+7u/q9n283P8obsxGo1UCf3Ff/0h/u//5/s4ODzxuYi6PmcqFE3cInweO7DVmZkRRQ0X4KkRguo85N6yhM6o5JfAla+lad6KydW1ABsx4XopJtpscTzu9NXxAfrkr87ogFwG5vdOO7Iwtco778m/IYZHTOwL7tnqsk4TWEhF1LoXdFdml99ChKaIe0Qhxfg+AJF0e31fOx7uucsiLsc4qkDEe9ER5p4CIFN8kh6DLAnnhRHniDdp2hio62/hQzEWBPLJETMWeLDz78SkzZEaacgc4Zi4ZnUeeu+k2BtoIwLn+PK7clRYHqj4YfxLt9udPrMODKDlFS97RIuX1bw6x6rfTbl1aPecJ8UB4kGntIoVRX/nb4ud4QexP7dypMZqyANYFWYqdMTU4DvMBPJEfvQ5QqFiWbFv8rrVesO6QUxkOZhFJD5LzJ5xP+7+0UF89vO9aJ4dxd6Ru4nq+KcDBIJVt5a4Dz3oWJ7aUpXXZishhKiJM4msWZyO+V26PhGH74ex9XopDt53o6uuKDRgC4gB1j8G7to01k5pFvFvAe43dD3mHXc2wPfouKe39+2VgUAiPu77Z5M4mBi4e2PTxMrKTBsuOu6VBx7hmIMgda4oEs1mcXBkQEKX9+njnl7NDVTNfuysQ2c2cEccaRG4Hwq4Z6etGJtZBa1ChyGW1a9RNaYruvvOtGxU5Zl5hQo8oeN+fDa3I9IIjEXElqCcGqWZuZwbRyQjdTt6x6c5b4s8uUvEZ312Gzu4sV5XUOXpJkqN3bOhBdyxZFoEiIsxkQ9zbYIF3GfaBNMNp3O1vd1o8/tlAveDs3PFRCBnyibWyu10eVtHlaTKe0QlR2NYG3WfGbhDMb++7sTTx914+qQX77f7sb0+EPhgA9wfT1pletYXAAxAkc5fFaUtrugzs8Cfn9H8BnZwAF5ALOJ0uAogTqcZ98c4hpwpTygIar3BJQQV82Vmjx0PXu0ctZT/PZ+s26Azk40Y8Xi/6/wgT67OB4rH241hslIM3E2VNyDhHKvjXsdboLuacBUT7nXFhI474HqDw+o5JmUHNzFwtzwJFlczxQRAY4cb69aokJvdS+VIMv9Oz11IIU/u3nY8aCCQI9tvBjHrXKYdnEVBARUotBOP07MPc8TPxIVCYOaIgLvsGGcxObXQ1wFU+cwRgPve8VkcnJw7nhL3JB54yif3HgeLZA6Uro+681y8VICXgOOm7wGtWwnct96M4/S0id7SmeIizQoJHxZwT+Sf69Uv54gjxeVjdIEcEXCXZVfE2uOhCikAd69b59YR0H7P+cG9iO7Dj61bVRAkJqxbu3uOyeERoJ11qxuT437svBnE+3dYJlLcmvw39t5sSa70uNL9d0RkRkQmkAPmzARAVqGqOGgySafFEkl1U5TUmihdqfs8ya40qwQAACAASURBVGnqIUS9inReolut6zbr02ayY1XIGTlPMeQQu+1by31HAAXK+kbFukDSgqgqABGxt2///3+5L1+rtATc/eyzZhm4f3XdmuaIc5I/wYgS69aTp7hueN1ixp2Y0KkmR47OB2KH+dGiqM26VbnjHjnSqMprxMFMs1y3AO4ZkydYNK5zPug061Y1l8DdlSyNYVxWKnCF9FGT081W0tCRHA/i8DzWLdwBiMnVpYtbrFt31Y3icYFaXKjsoypPTFi7m3jE+NrsuqXzuYrwzg9ignUr+8jjB52yv+l1i1HWWeBOngDmtW4JuMdIT3Bn9fxmsXymMJE5wp9Oq0GeK2Jyf6n6RuztGYe3ciRqax/29g97+69qb69e/taP1XFP8OqZPQMJBLWwlILuDb2OP3dyaW9peTzj3d3rSB0eIMbv0xHL7jsH+qTZszlGs9eq4dCxr92xpBtsuyeDEh+uXQDgTQ0Up2JbohpfQcc3NdZq01NFckACYEVU7z401Gupc8MkgI798L6V7QFrgBzPSfu7cz1zLQoKtrBLH3RAR3ZIqdAvL+ApbUIeFVHeL+f2TRe3JR5gDuC+v71V9na2yvONjfK7v/u7osobBKfiLXPOt+V/fbGt1xlgZGa0AKDG9wO48fJsfRGgO7m41sy0fLDvdQWoj1DtvxyHUntHhxk6ttxrOqm8oCdnTNJHnGswu6HW59AB5xpSydZFmaCEauzAM9tQv1ORHnBo8NcRwHSHnKKJ6eLQig/ORwKKgPaHeo4sbJaMB43AYR8W9HMVFEIZPkc4+DOpzUA8eGlWGoou4C9GC5KtAGhMb3eeGSmvM5cdjRm0Gfhe3LcHi119L34PMH82utEsmBSK6eRDtafLHjlC118xwX/9cqxiEd+P55m4qHh0Mda9yM6xdAEm1g1IxoMo8ME4yDGBFNbj/VeDKcIfypigUpU5wuYrqnnkCO+VIwXOEbNmUsshc4TP4toBylw3ecKPrOtuHG+uhzwlJlyvingRM2kMyCfaBSALJKKQzxCtc8S6FH4/wJc68BqbSZtAj89oFjJicnAxLggnct8fLPp73fv8pNxjxn39vJwwv3s6kGgRNMrOPHkPQ6gVXUwOwLVF1jSGaZDIr7J3adflDeBqq5TRFYeiUp6vA9x7ZWezX07ouKtTTQtLw+cSMgS4000ExP/tD+zj3nAT61L+/r/9p3JzO2661g8f+iAHZR6/WqihAPePA7ifjoblbDQsNwD3EKfj8Lt4zx28LHaqA5cOl3GqsDiS7begyavj/qRbNp7OG7jvMB/OAXhY5pgNn79pFIU5bHEIdoPG/QUyIg90EjOKkgRR4fC3Bp11vZQjRP1eMwnUKd/5bKF89tlCGY6vFRMsLQXgWnVZ7LfK/X4lOrOVvCYG7XGwTMEk/mz6uMtGDVbCPcdjdblVACQ7rxfKzd2tgXuPGcsA7iN3EjkIz/40IF7z4lP/aoo6xCOB+85OVfb3Kx1+P8bHfaHWAZiYpMgTytrEg7jkT1L+wwTEmJRCSsRkD+V9Afd22Xgyr27l4ZtW2d9GTHASz9awtNvWZIBwQUwowkyBOzlVF/wWeG5TPT2vDQExgDsdtd2wA3z6uKd4rK3Na1aUmMBc4R63OuQI4L1VOnPpeT5pBL3I1cyR9HFHVZ6YHB04Hi82DNzJkX067pEjlcYwLL5u4F5ZVf4tkOgCv7QDPBmiwADA1U1cdyeZPGmVjuLx6lv9cnHteAxvbiROx/MDA4QCF4AmfzJHZjUuMkfoRCtHBNznyvqTrqw793ZaZW+7XerW2NfSvbbytoC7c+QS5e+ZHElBTcfE0eD/ydc1RlVQRwfMvQa4txQP8qTVmSgmZxdDPb/M0jOjz7p1rx9qd23etXZMNBrmPGRWPX3crfztAhjx4L5RbCQm6rhHTBAI43MkfAhV/sJnuWlM4l80vx/2fFHsp2vM+3J/yRHWLYD7x9/qlwcPWsXr1qgw405MAO7EgxzJ+5+jSrPrFp+fMTk8MlA8P6/03uTJ8LKjNQuGh/QTArjn2ADxOJ0B7tx58kMe62/liDcSAff1Wp1w5cjrUhb68xLV/AThw9CBoCiEaBz3i/wgJuq4E4T2xL8EcEsxROVIu5aHOfZsrFtrT7yXzAPcY90qczmqdO11q+31inULK9KvrFuZI8265ec8c4RiEjG5umypsMVectfirDIql+Owyrxj3XVMEBadXbeIlRxK4kcjiHdFnuzKEajycxRS5svj1XmtWeQJzicJ3FOZnjqB9hLZcXof4f/b7L2xbmXBPNetzBEKErluvUIr5TOAe+sbsbf/n+TIh739w97+de/t1a9//oe5bxrAxlw1DyyHfA7geZDm95MqTKcUdWp14QG5Y+/A2cl2N86Ltzp3sYqrQt2oRruDCXhncfesq+lViMPxhlRyZTUSx2JowAn6LWplEJXV76QdS7wtOv10HgEkfJ/VewajdCShhAMkoPRzPaYz2+rKQlwG44AXzYiHXVyKEfF33GHsNEr8SenPDiX34ebmuhzt7ZSj/Z2yvvas/NZv/Vb5zne+o047L3dA78pofF229g7K5t5huRqMGj0Bd8VNJ89uaN6PVJbn+xIPg+xpFz7jIWp/xAQmgBX1p9XqZDR4Htpxzi6waM/8edTKZxT4c++X0j4jBhQrwmnAo00GoXQP+efsTvPdkz4NCCQeVHYFkDXXHErNYQFGTCzCZxq5OuRYu/GeirGpr9lV7s559l+xQHk7BBWz607fie+SCue51QBmNXs/vm0KDzyDswJ0mSPJHrGFHQUD30vuiVX+/f3SCi8LI3wHdfrj+dZhD/ZK3Lfc8HSmlRaBr5u4GDg7R4gHhQP+dztBxX8qTpiOC+SltRc8067/qRM19ZaX7oHEB+/KpfJh0uQIn0uOcE+kCYBwXsz982zk7DxFGUQJuX8ZD+WlBAXNzCFH2MkRw7MuBSwWd919DqrVoScmvje+E7Af+Px0ReD5X/r8uCz9+LjU62fl6GRYDk8H7kBSpKArumgbsZb8tX1wSL9vdWMSiOoZraUqv71jj+fna3UA927Z2VwQcJ9bGBRmkTm4MZMJKNMBGKr8bVV+/vk/BHCf6g784p/+Rh13dxXr8gDgvlH0a3ptA9xffdQrzzfmy/lwWM7UcbfIE1RVdRPv0XH3+jj7irORO35S8bU/c864YwOmjvuEA/Bc2dt2ASKBu94LcbrLSl2SBO7qyEqQzp0quoHSGfKNkyewhO/Wi2yc9rZKmdwauH/3s4VyNRqXo9OhgHt2ohb6jofnkDnkujsndz25SE0ZEMSDDq1mLLcrUVVfANyXWgIkO3TcsYObAe4SRxpZ5GkAcI9nShmZIpQRB3fd2Zdq+wjTcb+z9/n+XlVeARI/MnCHmg1QZBgX2j+6mQYlX42HltJ8gUvZDicuogDcb9Rx78ie7WifmHTUaTO4Gur7EA+6//i4ExNve775EizkutLbOVu9dSkPHyF657ECgAMxefakp5isrc0pHuQIaxJvh5o0on/kCcBdMSFPArg5HwOIRo6cxDwtLIsX0Nmj427g3lU8eNFxJ0f46qJlS0DMTC2HY0abo2HoOUfUcScmzwMkbvF1OxGTfrkCuNNxB4FGTKCWkyPMiOeIc+ZJUmA0vhZq1qKuRzdxdZl4uFi/Hzkyqa4FEtvz19OO+8Ax4e829wVLwZjlRTRQ5IgAdIzrIFZEjowGjscZVPkA7rhTEJOTc3fDSYZu1/EgLhkPzW5nTEQ39uNAjvBD93uH4kZFMaUuz9cApH2tW7KDi3WLePDcAMgUk3MPaOe4xVdyJDuKk7o8hV3xPID7VuWO+7OugOKDh+zZBu5YZFKEYQ9mBIMcSaD+vnVLe2Woi0OVz4478dh4OhfAfa4cH1ZT4N6JjjvNgouqnF+6GOEcMT1bORIdc61bke9Ly7WKKYyVKEe2S1nsz0vB/NNP+uXwdFiOTgcewwjmD44WxIQ5b8akFBfXHRVr1i1peUZM6LjvwErYqcqzx86RbrtTtlm3NvulNTdWjrS6WA16vl8dd4mDzq5bIZzrw3KwWP2Z3W6sW88R6HM8oMq/+qivPJm0GD0dlUt13Cupuwu4L1LYy/Gxr+4lypFYt1h/tyJHON+64+49ZH+783bHPQTuRteOycVllq/9hk2OxD6SBXmuBWFIcoQUIEeIy6cJ3Jerb8Tersbae/YRM4s/7O0f9vZfzd5e/eRP/izwl+f/JO41tqp7KjqrOhpUY3cLQ1ArxM3UfRQwDyqsROJMJefvpp2cO4QWpPJhnk51zNXHbC5gQSrk0aGHOio189j0yaGcLfLctanuBka36oIzSw04ypnfnP0WfT7m6OkQH11eixqVgEFgaManHiwmqvy1wZ8tzDr6PijbAtBkz7Uw71nqqFLnzDHgklnmi8GwnB/ulfPD3bL+7Gn5tV/7tfLJJ59IkI4XoP36+lqCdMy2H5+elWuGt4KaLip8UK9nldwBaNwDfa+5tqnrWk2mCtxTKnyookucbjp6kJRvdZ/T6z4s5wC9nktGGb6juHD44/oBlaImhipuzrVbWb2lggjx4P1nRdsMRA1G+ZXvrrn3NnPv43J4Oda9BMBl9zWV3rPQIBbEDcJKdHYpHlUenxjd6LkiJot4N8UsqMG2aeTEAyCY3Xyr2OfxeKZpOuOJzp91eJ0j3JPs/ud343ez+JE5wvdL0TyruPpkT/EjaeLkCe+dzgCzIwIZEwtBWuhOhYhgqBAPj2s4JgIk8Ry6Y2arNelFlNKwSLivxISigj93Gg/uGfGgE0/BipgA3jNHXChzESd1BXgPnvXxbW02AYKPk1rxIL8YWSEmFCemOWK2Cc9JxkS2cRRB9BxGTGJ1MvnGh7KV3z8pq3+AvPV5eXMyLG9O8doGoDNXaXXthfspSBcbb3MAngKstNZ6c8DBsdIsK4ff58/qcnrc1SH45KQj5e8GuMNcuQ11Znzcb0v5OXZwosqn6XIpv/jviNPZS5cXqrwbL0pZBbhvmtK8dG+uvPq4V148ny/nrBEA92sKGkJnOgDnjCVFCI+2zPg8hxZTHu7pQuX87vqzVllnxn0CTb4rNfYE7q05NEV0i8vloCqoIY8CXOkOg+9ilEJD9bzikA1wxwuZ18kh6t/QQ9oCJd/7bEGzlQenw3J2ea2CCfcYJXri0dWMJYf7VOd2vslyJ4W6yS+A+26lwzxUeeIBcM8DMOJ0xKTTH/v2Vh5zQDEbX+QEUHpPnn0xOKI8FAUInl15bb8Iqvymr4V4ANz7i3W5GIwUE/zU7+4QGvUcMoJVAO3sVpmxZt5/ahRmTOhcbQq4e3aXuBztOx6AqATuAgWsIegnXLXK5RWfOaXeY0mnja8Z4J7GBKsm4sGMO2rsXMfak67igR3cm9NheXMyEJtDf71dJGRHTPBp1rXw4cFK0DIXRYjMEQH33arQHUVgj5ggTifgvtsr8wB3dCAA7rEnSMEcH/fQEFRtLeLhpdT/y6KQZtxfOC5iXGwy/95WTLCJuho7HuyFjkmlmXDiATjJmGQ8tHSkzmJ0L3lOiAd5srpChxf70HYof3fLLHDPHBnC5gC4j2JUTKgtciRsyOzVZjDK8kU8nm2YAk1MLk4N3L/3Kcr1d1q3js5GTY7M9xyTPvoJ0mt5z7oVSvlaHSfTHOHPZ0xU3IqOuxwLFoYWSuQsgzhdxCQLWLpFFHX1AEyLqLluAaxYt/Ay33ptmvn6WlcxeQhwHwzLxXCk5gsxkX4C6xb6CZ2ISaxbypGIh36NNfngyPGAZeJ1q1VGF9Cyu+X4sNMAdwoexISzBmsWecJa7H1hZt3iUjJP0g5uyTF5+MQWauTIvYU5Wah99knf+8jJoAxH1kHirytHlizQZpHA969bUXspAu67la7l2WMXgZlxz5i05sdat9rdcNzAapC5cOzgYHNEwcRFVXs/vpsjmnGPHEF3gr3k6qKtNQt1fIA78aCAyppFTBC0Ix6LfdasqdtK7iXNuhU5cofmR+TI3HxVNp62yuOHLcWDvWR8HUwhZtxjHxlfV1qzeFlfwEWHSlTZ2EOiu0+O8N8oChET1kxbDVbl01e2tYMq/03Y210t+yXr1oe9/cPe/iva26u/+MufKcfUhQs/abqhACGJbAVFnYM4SUp39MGiuZuAZVGg8c3uzvkgLuEq21rlXHsKl6XCdc41A7o8f2xacyqNQ68FYPN5AkgSlXNlGdAwR1ccxdI41APuJRLHbHLQu6GBC9CE8n0WDOjw8n25xpMQvzLYcNdc11kMHPnveJNzTZyZRDHvtmV3d3wxFhBaXuxKMMwdbFfDNaNc1wIk6iJfDsvl0V65PN4rjx6sllevXpVvfetbsoPjhR3c5eVluby8Kje3N+XmBoEU0/25RHy25X+OnU8DQv1d+Z7QhxlpyOIFgFrX2e2YmhyK5AAidaIlXjYVVuMaKXik170FCBFRu1UXlu+A7zcx4b2IiazwspNO17tjsbfcfChs8J15L54ZXqmQr00+rgPwyHelmHMyYATiOubebdWXwJd/Bjy6O2wWRI5h8N+IByCT61texMN+PhyAfDAUyyM6yHwvfixAZ0ZJUrxtBRe2h/KhN2MkGQrcW+6dRQlRoA11/WbG3NdLjvB3cuQCmnpeJ/eQuKSyO6cZi0K6UEKecLDhzxOXpMTzZy6HFB5u9L2JB9/NuhOcYFxJRyQRYSBioo1VtMSJvjNCkDzXqypuUISyiJ2sxULB2rZ8bXXfiQefl+ybpPHznTJH+GeU9fl+5AgHYf6ZePD3M0dgtOTsacafOMKy4LvpM7oeYXgrHlHwyILT6gxw348Dl4A7jJ95+1kvLBsg8nm6B9EBzcFqMQ/Cf3n/0CCRgzmAZAPgfkTHHXG6tmxvOHCp4y5GBd67YQd3U8p/+dE/imBupWlv9ALutb10+UuAKwDJ6iP7CGPbNQvcVdwboCpv4C5xpBDZgx6ZVOqkl3rR9kHYnsWV5nA3d+uyiao83t7POBwzK4qNGuJ0QTntRFcJ4H5Vlasr6I/OEXVG42ClS4G10Inu2C3q3bZUeroB/beU/V2KA53y3U994Locjsv+6bCcXyLM55j0ofwvldJb9OFX5JS0alKL36+QJCg3Yzo+VdneMzDjWlaXqugmIsB09zZwxzoR4H5alSuomqGPQeBhb9mSyKdSLk9dswTuLwO4v65krcThl0PwwmJdzgcjFV2xR0rgjmCVgLtGFrwBZUwyHsrBulJc6FwRk2tU5aEdPyvlaM/xuDz3+AIvdVFVFCIePgDzvjq4x+FX4J2b5OmTUkj5Wz9bxGPhXilvdqvyZq+Utce98t3P+gbuJ8OyD3DH/YKietuAhDyZmw+9gehOCtDlszXjUY6CNTE5PKYA4RwRcGfGfbcr0I5FVAJ3gavIkevRtDtlNX7nCTFRXALA3V+KYkoC99fM9bYF2okLwJ14qIitmEyB+wLAve0ub1J+m/njeLaICUD6NTmya59u4mHg3i/7W71SpzjdfDBGGBcaEo9WGeo6wjozqhPK7w4sEnf1Z4E7MeHziMnlWUs5QjGlbhm4HwLcI0e6/Vi3BNwNrmZtGJt1K2UiAO7KEa9vXMfG07oBibADVHBcNHDnSRVwP3UxRd81ivwupvgDZRMZdoPEheIDyt8J3Fm3NmaAu9ctA3diwt6pdYsRH4A764dEhp0nuW5p/Y0cAbiTIycC7n4NL+bL/la/HB+kNsewtNpmjPBexIMcob+RWisuOJrBQCFFMYkc4dkiHo+eeM16swsVfl4xwW4w95EBRf2ICXsIOTLf85qlbSjszN7KkWAPAdwdk6o8feQcgSq/89pjV61uAvebrIuo0EgxhTEtd3FjdDKB+zs5gm0g8WAvEXB/DfOrpfzghSsC8UjgTo6wZi8D3BdomnntylGFLDhq/dWzVZX6Zpoj7KfE4/GDSvHgNR5PgXtW2AXcL6tyNQjb5Jm9RDFhMUxaPjG5i32EjjvAPWJCLATc71dNTL6yty957f069natvRqri+LWzLr1YW//sLf/qvb26qf/8c9r05gt1obwBACaLq+Bu8ukHKQB3DkfzWIJ+OCADiiBzmyKLnOvAG3/5AwygBsbKWjILE7uJlqUjAO9vJEBiiOrmdsWrgiMm+ZuGj8gjd/H6owN/Grk4kHOlQM6UOPmfZOWx3fivVMtPn2ylZIhbsf3m+0Sp1BeemFTXEB4DGABQGaumz8PLZtrj7OIvqe+i6jABtfX1+NycrBbTt/slF53vjx8+FCvx48fl0ePHskS7vDwsJycnJbewkLp9RfL3Jzntbnvvi+Iv901ImEJbAC+AksCWrYno/Ag8bo5zyFzz3PcgHtqGzKDYomYjW91X+mIptc7v0r9HHA604Xl/YgHxYxU9QdgEhPel/dKYM99IAZ8P34/Fd7djbV4GmCfGef08SYmZnD4Cco5akC7FO5VjLBwWdLdeXaTZs/n6Rokl2xiY1r3JfODfyfwfjZzRALxRETR/DxZ/A9QT9nbFeSkuHMvMyYJ3Jvil663rZl1utIZE+kwhGmyLBAFtH3wV25FTPx7fp6z455ievzZd4E734l4kDcSzpuY0UJ+cM9tqYd9W+YIVoftcq/vMZjMEVnOhWVijoxECJo8JlYaVYGRc3v3lpgkMWEtyFEOvr+LabeNGGB2/olL5msWZvg12Qv5HPJcuPAUwoJSsW+X+z84Kvc1435WDoIqLz/zAO7LK6UsLVuczlg66IYcuqKbqNyP8d79Q3dK6LjTueLAZXE6ZtzbpYOvMzRg2cGZHn95Zp/q29tKPu7mngQNuCrlF8y419Fxxw4OsaIE7uq4I0Y1L3ojqvLnI3fcefYA7bwXh63lewgETWnATcddxSg/4R2eZdwRLjhwTQRMNlCDBrhjBxcHrnbSsueSDurOFS+J0+kNY/44WuACVqRAgHk67s82ah3osbiic1VDlf8UUaG+Dox03C+uPCbAS8rfK9CAHQuB1IZq6JjIGjt8cenQ7nAAjo67bPTupzhdT1R5KWaHqjwxHg2gZddSlZcqNE9teAmbCRECU9HVIq3VcQe43zke6riHyFN/oZb9GDGxrZ0Vlh2TaTz0MdFxD+akNTAiJlv7dXm9g6aECxDEBeBOTC7O2w1wdxUpikKXLc0ho6nhQqiVFxvSD+A9qMaAFYD72vM6Ou6VDsHMuBOPtWcd0YAPTgfl+jpYOW2LdRETGCrEo8mR/Mi4fXnb0E/IjrvE6dbqcjucs4r5TjdU5UelFaryfF/7uNflemxKsYomKV2li3k7JrPAHXFCHAtadUe6A1CzAe5Q5Uc3N5r/Z66cQgo5gmNB2IJP4xHPGKMxEt6rWhqpIB5f7k7KKnPPT7HxbCseWKnJDo7RhW6OegRwF1U++MRBL5t6VXsmWqAuOu7kx7PndRkPnSPnp60mR+gcs25Blc8cIa+WV6rCPVAsiMk7OZLW2GpYJHDfDeAe61YKOKaqPHmS4OpmPF23GqG7oCU0OeLMaQrws8DdTCHPuBOPhw9aigcjJRZt9YhbrlsdjSr5++W6lUuMWIHse1VV3hw7R47Pa8WDHBldzJe9zYVyfICqfIiDJnCPjvvlZavc3AS17H05QrhYt27ZD7xuPX7mPN+j486M+yf98unHvSZHBiNbDXKOW16ulCOA5XdzhFsUWpfNuoVCvID7bilPWe/X6jLfQpyupzyp3lGV555TaCRHoMrns9BQ/7PqHusl3+st4E5O0nE/b3vd+rYLT6xbV+OxdRfwce85R6DLq2DiI81b6xZxoRFDPMitzBHWB+Ih4A67BuB+bVV5i4N60Wb/yL3Eb+znaJojLtQlK4W4KEc2XKTa32lp3frko57yBOD+TdjbvY/oSoJRF/kRBUd+78Pe/mFv/7r39uqHf/gfa4CDwUFLlFyqjlBfU40bUAEQkhp5zNgC2kTdFcAwUOLfDSIMFDnk854IeEFfPxmMy/HVtQ74YjO1KomA0TFmQcm/m8Cd3Ed0ja5dHvQBFY/v98qjpa7EzQ7PRwLSUiRv2X6tmxZeAkvtcnyJwNXYADUsp1ANRwwPICD18Umtzzq5utZ3f7zUK0+Wuuo8qwtW16U3oxAOwAKs5Pkj513kdY2/Nz7iAqXt0q7vysHetl63N8zOtaQi/+LFi/Ly5ctydXVVNjc3y8HBQXn0dL08frZW7i0u6u8CzASGR7bo4/2594pHCKxxjwHesvHj3qbif6etjjnFD4m+RUdXlmJ9hNdqXe/x4NpjXVDU59zB55XaAMQhRwyIEfHgO6U9HeJr3C++q0XnRlro3FE22EoVfN6fe8WfQ3iMfyYmjThhuAqkgwCibidXY4F/PgPwTjy4v7K9E4vA7gS8Ui09N98spKjINJmY8h2+9BRXdG1RWFCX+Hyse8Lz9eh+V/fVVmd+lqcFKsYl7hraO4dGYpLFKEA3cbCdma3rmBdTt0DFKBdieNa4DuJBXOiIc71cS8aEa8ZPnfxzIetW3e5Uvc8csXK7Bd8e3++WR0s9fZbU4gfXmlFXLgcAThs2ADI5S0wQfeR+kkvcF2wTKYSlNzzvx/3h2Xi81FVMVPDj/t7VvkfBlFBMQiU9mRjZsQL4kyf5zPEdJNYXWhIwPJZ6KGKH8CXq2bqmbun/u6PS//yw3D07k8gT4nSi+1MQnK/Kw9WqPFjh/jeSvFFGnNpcZWOR34AqD3BHQBxQAlA8xw7udV+q8i08hAGKiBNxrNaMe60Zd+aj/5/PAe7JA/RH/eK//k25nUwted7a3FN4bWG+vHrRK8+fzWuWGqEnBMRczMECrZQVAffm6zf/4A6WAaX0PNqtcnZZly8E3CcG7k9mgPvmgg9bzFjOy0NJYKMRECNlRW38Ki1QZROBkqpgLbT+HA/eWvOniBVNbjqaE+UQPBiNy8mpxelSWX35vuOBsrxLYNO7gANPLQAAIABJREFUnw3+qLvo+hAzIx6zwH2lsYMzcCcerR5jNS58jbGDOzdwt6xXCHAF48GlkDh0SVl9Cty55dgRcXB89bKnmPT6dTkdxYx73HWUv1ciJk1leiY07rz7gJf70eb+pHyxc1euAe4Rk6O9vg7BFxfRcZd+grvPqZ+A+CHdQlFNORtjXdli+MB2c1aUdUwePanL+gaK93WIrFXlyeOuaKfPns41OaIRJ7qJ7aJ4PFhlZI23zzzxxajBH3goL0+e0TNUeXIE4E6OoCrfQnNg0cC9HQUs8oOYEE8Jhqld6vCnVVsW+Pmc+3TAo5iCOje6A7A5iMerl/1yeT1SjiBOlz8osRMTOu7v/tBzcGfeOcK6NhpXypEvd+7KCh3+J1Pgvr+5IKoxBa42wD1yBMCOHsHgCnaJY6KCpzjtPFX2JVcXe8KeN80RABkia+cnLeUIr1brTjE5PR/G2B+ij+RIJRFG2HbTeY8AWDEpkU8w4Uc8jDxhn5H/OT7uWCa+RlW+eM0i3yNH8DwHJKL07xxxkauJyTs5wv1sgHs/rQZLWX/cLa9eWFU+xemmtq5es1i7VDt/52cSOcL3z2L1/nFdvtxh750oHrxGF13lCB13FRzl6pE+7lORPa6Jmyj8ONMVjYgE06oqy8u1LPqePKsVD4D7Qm++fPqqV1593Ncewgvgjn8Lzz858nDFHet31y0LRDpP8iep8qxbUpUP4J52cPX82DFBHDQckVivLs9r7T1NjuQS6TrxW+tWj/U3O+4Ad2bcz1vKD/IEO0PWrUvNp/gHO05iwvr7lRwJkcAccyAmPBMUtr7YmZS5uVrxeLJaqZBi4O6Ou4B7CJDC5pDTykXkSIxSZkwcj9DhkcR8JdcF9hLOK3vb3ks+/qgnBgTA/ZuwtzsT//V168Pe/mFv/7r39up3f/zHOF9YHCsO3Bwy3C0lzS3kxWE/u7Qs0jkXC4jEVoOuK+Amfc3zgN5j5pgOeXeuXF3bK5vDeYKSqQ2W5+tFvRdFuKPtH8CVHXXeX1RoLLEW5kSxZVad/+6ZeYMlljrmnqVI3u1YVR5q+/i2URJPX20vVK4Wyy8doFEVeVvzOe64W5zOhzH7iFuRfqJ/9+xyzFrlTD9+rgFIy+S27G1vld2dzTKm5C+/04667XTdOZDRdb+5vS3dhaUyv3Bf3u4W9ZvqAKirSCU+QKKZA8xRRzxCOI7vaWpzx57swQ6A9qPueTAaOHy4w4t3t+mLdJjTLi7jwfdVjOcdYzMtfP08JxRluFd8rtTMAYmyOPMMdrQ91Y11XIviAaDkX9RhjaIIAI7vlWML9iMPRfo+HXdTuDXTTZyZz6sqFSa4FvY8qsbcNzcPwyYtKI4prkY8KT4QR2jjqL/zHNgOjrlsACuCasz/mslgyrxjTQctiyR8im0PXcASyJXgoEXYeN7zmeY7mR1wbScHnpN2SyCVzxTr4/pWz5gf5SpAv0cxlA/XMD18LxM0Gzi7wKBubeQI9wVP9ObZ76B+7xyhYCA6fq8jIH5wMZKnfXb6Myb8aq9iOsxBrcdTPuwW1fGM4obyIfQl0iXAOeLcFOCQDRBFKDs1GOy3NVpCMYTvRX4zcpB2cFxV+tov/LvjsvD5YZmsnZbjs6E2eO43yvJQ+x4uV+XBMp8Xs496KsK6KTvVamIasgi4Ywc3rMrGutXG08f95Kjjwy/+5x3rPXD4vLiYAvf/gqr8W8C9Ln//X/Fx9/PN2Thn3K0q70MwxTDUsum4nw0QpxuVa4acpVVQytJSKcvMWNIVjW50nOQ8PsEheOJ7yz2m486BqwHuT7/acedapPwdb8hBC4B1PUp1opkDcLOmxSkV1hF2cPKoNnDf3a6mwP1VvwzHY8UE4M4BmE760j3igfiW264xARl872j0W5NPMYG2jzgdoIQuESJP2MHhhbz7ZV/FDcdk3HRZx0MDErpebGhvHbZUJ4iZYT/6pdUJIbSccUewaq8oHoB3gDvxIC6J9ymgEA9eept3YkIBmANw5hZx2doDJLJeBXBvOu4L5eK8pevglTZ5UOWJx9U5Hff83l6bPYcc+0wgBzAeglsUUu4tIfLUKrs7UHW7OgA/e9ppcoR1lJhw7cSDFySgnGzOHMmGWRZTyCtm3MmRwyPniMTp5OO+YOCeRaGw7OKbAkhQzAZDzMZE1NloZTUsgnjeNb8rcboA7tlx/1a/XFJISXG6YE4gaEc8AFe680513yeAVRS4kvkHcAe0E5PVpa923AXcQ0DMMUE/wTHB2i0ZEA1wb9Y0i4fCgGC2Wznywp1UcuTspKV48ILyTY6cXgw9lVLVBZEn4rGyZCW92RwRQ3tm3SIe/Lvu0a5HCLVurRXlRwPcsX7kWqLrTb1DMTlPLtq0uKWYvJMjrFvP0DPIGfcoOKLET54A3HPdYq/jh+dJ61ZojHxl3VIxxQUD8oPzxsGRgfvx2WSm494VA0LAPXIE4E6ANYYR4qC31zl388vXLXJEqvIvavm4AxKJCcCdeDAaI5B4ZqtBAfdqmiM8W9N1y/uIsLVcf+KRqOpywYx7rFtPnzgeUOVz3SoAd64FO87ofF9deh8RcP/X1q14phmpIEeIicRItyi+tsxK+Va/TAqiy0OL00WO4ARCjrD+NkSXrJiFvSn7iAqOFAcB7jtetxK4TzvuC2LAyY8+7Djl4z6KdeviPTki+au0dp6OG5AjrFsJ3IkJTA4KwOT1N2Fvny1uuQ/w9j7yYW//sLf/Kvb26td+8IcC7inKxuIrlgsLa8cq8VZT9yxwAnPNjgfVd2WxK9osII5uLIdt052LDuSeJWaGPGylorvLZzUWYPKYdXKrcxmFAntQW6mbjp5Aa3Q+AStJoxXIYP45gCXrksBXf05gBIsvwIWt4xBys9CXOhChPDwLVATSOjAQEKczzdiq3C4myMruLq29TGnXdHxUt9kspcSNB/bNTdnafF02tzbLiBVabAN33Xmtrq4KwK+uPigXQesH1OS8ddLLJHAWCuEG154llkJ7ahJgeQatfNEdXOLBC6Cd1HApoWPVhnigANlUOZPPzZjkzCv3H1Vw4iJxvBCygZ1BXMTCwDIwQC6dX3d2p2CTe8ZnAvK5LwgDUlBR11xK4lXDCDBetd1ashzSuq2hn4uq742IxzXn+3k/CgQUAHKJtdhP0CVDXI1rhIlxPryV/dnDe10957bMM32L6+E5kTjgte+fPbR94IGKRnclZ9Vz/IOuOHmS4wQcVGTjt9jVe54NPPutMY3wcM9CizcKU8OnNHar6BPDzBHm14kH3zm/F98b8E5BgHvK/ZcFG2yLCXnlAhxdfuJBrA2GrY9APHiWeH74+1yjRQRR1PX94PO4t1nIsw6BBRx5T+eSZ/YpQFAYacT61J3yicG6AtOxCGkcwP5gNhqgew87vm5jTcgdUZeiVcq93zsu9z8/KvXamb1e6VzxHLfouHsemkN5Fh6N1ZKz6QVOXcWKA1qqynsetbGDO+zpEHxyaOCuOeS0g2OsB1EhVOXvqvLzt4C7r/AXAdxFoW1VBcsY3ls+7lu1Oryece/Lxx0djLPLkQqHIFjuzf3lWl1Irinsz31Nodqta8CeqEJUsyXLqs2dSdncnXieGuA+M+Pehjkg5W+o8gaDgzNAYiljkWRiRt/Ys2Eyc7PUBMR+a6Euay8sInYEcEdVHjs4gRLs4NCaMHBnXhblZDo9xITOzxRS+TkxTx6s4iIK8Rjd1Abu2/Yf1n1bbpWdLwDuC+UaOzgKKYgjhXqaVOUBvMyKRsc9Z6fFJMiPDv9kLNEUa1Tl8S3eqg3cUWdGVb5XKx5nGH9HAxStAcVkZWplp1sVM/rqUkutm7Wmpc7z9h404Em5vnZHdHbGnY67gFUCdxwibkq5iphoH86YRMFB3fcZ0M53e/TUMcFOjcMvwOTpQwN3+bif4+NuNgc5AnBfvQ9INNDKyoSLt9OHS2yIyJHjExdT8HHnnmE/djucLztfeja8yZG528auDNCuolB03LVyRpsy9Wn06Vae1bNOQeA5wH27dscdVfmP0B3ol0sKKRcjK39HV/LeknMEqnmOvmSOCEcHe6BVLDw7GlVlc3uimGjG/ensjHu/3LWuC3kCrTkWEM0fkyNYu0XHIVuhLuAoNyJH1Emu1RUlR9ju97YqqcqTH+QJVHnWLXzcpcAv4E5xqlJnNAYhZui52fGbrluUqJUjO14riAf3jnjsfrEgazIzbMgRj7vQkCFHiImHIwyympjM5ojWmapgB8d7y8d9yzGRqvxHtoNTjlwOrSrPtXem65bsxrJrHDmSa5ZyJPLkzVGtdev4zMWtd2fcBXbJEYC7xF0dD/KEfHnvupUxiedkecU58oTiBjmyRTPCwP2Tj/qKBzkyuL4Ja1Hi4TxBEO7tHMl1yzEnfuQJKvcqpuyUsvbUeYKqPOsWcanmrsUeQFU+1y0KjbaDe3fdMvup+dG6VRU67rluycd9qw5VeeeIgDuaSgMlnddsLBOXPUqTOiKZ6vyq4laMsbBuUXwkPza3sTb0utXMuG/2dY4mJg1wR6NnFDFBHNRduZkcIe+buZVmL1l74Ziwp+9ued0CuJMj6rh/A/Z21xdj3WIfmWFYfNjbP+ztv6q9vfre7/2keRS9lKdiNNReuqb2dOfAzkFLgOtiLIAs4Yaqsld1iI9BpZ3tbAtYBPU230uzrlK69mGdVwJLW63Z7kqd/qDnp3iXKVYGsKbven0wKGmV4dgdS0AngnnZTQSgAWJED+4yv32rrifgXxZWobQNkJEnd4AKfh9QI5umqEnbAx6BHKtoM/tuGqO1AAA2vY4Pptxcuulbm5tlc/N1A9xnlmTR5X/913+9fPTxx2Vr/0ivAf4asQaaVmWqX5d4xEw49wd1dQAolHJX5Q3ciQngXeMHIRKXndTsgHqu3ewEeZBDOb2d6L2IiRWg3b22ZZ5HJSweBg2cDi8FBsfEQNcd7owd63eKpwH26Nzzfudh0QfA9/12UQhKtyv3jqeAZc9K41ZMj8ICGgwcluTZmv7gd3pv2bzNe+aY39fIQhR2DIyLuruAxPPhdQMSpVUQCvJiG0QRyKrtjn+UZxQPvo/vxzRHJJQXRQk6+hZhK4oFMeH7AeyJiQtiBsPZffB7uWttoArQNz2d++hcMjPC9M/MEatQU9xKtwE+y8wFXzP3UzZu4RxB/MgPuu5cKxR8CgS+fy4KkSPkinPEKv5m0HRC/dhz7/w9CgSZIxS1xA4QWyJt3owIiYlzZOrZzvfjOWaUhj8FaGc8IItq9qd3TJZ/cFJWfnhcKuzgYnNXFyqAu+jM96cK3y61SN4ybOGCPcCBq0zKPnZw2z48vXju19lhr2x/0S903C0gNpIaNAdgnnEOWwnc7eOO4o8tifjRjPskvcyr8vBBka1ZAnd13O8HcN+Yl6czh+AbbDVjTbu3Usq9FRcjUkgvFYDBu0lnhr4PMDk/M3Df3qlN+ZeqfEfAiu5V0pkF3APKDuIADNWRtVyHkVh4Qs9Nh64Us5KPewPcfeCa3LTLdwRKArifD8vFaKx48H50eojHFLhnRBAYTfBALOpyW5HftVkJ8rov5eVz01aJx84X+LjfGZT0XBzgJeAuH/dcNRE2m9L/c73VnDA53nE8ADtvAfePA7jTcb8YlfPLkcX6JlaXvrdaF+KS8ZgF7lPqrJ40vbZ367K1XZsqj/DWWmVV+aDKJ505W8UNcD+LArqE9WZiElTtLCZQ6EZwaxa4Mx/+7GFX8UjgTnErgXt7LsYw7idwz5DbGUExiVYiAJGYHJ8YKALcAXLkyC0+7l/0y952+rhbVV6FJTqQDXCfXkCC3HcPwHQP6NQKuANAd2aAO4KBH/fL5cDAfcQccojDIR5GjgBoBEr476Hun5chTb/IEXIcQAJ4X11xjiz2W4oHeYIPtsYwuuxD/t4C7lh2XbnIAICawbgNcDdQqksHH/fIEYA7OQJwB5B899VCAPdhObkcCrjz/FJ4IEd43qfvHWtWUHXJQwqYxOOmnha32KfJEeKy/cWCQCI2YzkbnjliH3c6tEGRb4D7OyBRxRSvBQKg66UwJsJzLOAe4nQPHrQVD9auCcCdsR183Ffqcm/V6voC7qKxR8Fx+mhpzSIuB4fEoy6nZwaJ5IjF6Xrl6GBOxQdiQsGjAe5nLjoiFGrxya/mCM+aZ7nrgu7JFLg7JpwPyZFPP+o3+wjAPQuOuY8YuL8/R7i2zJHzy/ot4E5MJE73pdetMjcO/YTrhmL+LnBvilvvgsRYt+i4Ew/WrrNTr5PquEeOTGoD96sr1EbDwnOxlMWVWi4SWreISar7t2J507blNWtyWynWAu7zXresKm9tDoRo2+QIe2LkiIA7MaEoFIW4RpNBlJFwYYgDGPsJ8ZgF7qxbn3zbOQJw/2V7O2yOcJduilv/Vnt7Rh1GiooPMz+5FnzY2z/s7V/33l799o9+qqfRtN04UIWwTgJk/2qqq5TGJZQ2tRTLWWsq2loQQuxOqvITgyoO3HmAB0CIdo7qtsTMDMLczWUdzg4238uU2lS/5v3Tcko06hvPKXsu1zQmd8a9pohKHgrmomUHpV7z7JfX+m7Qr2EECLRBtW61JPaWgIbvyOdkF9ZrTyruW4QuqWwUJCTGFmrgFCQGw3F5s7dVDna3y7VaW2//fPrpp+Xzzz8v3/ve98u/fLFZ/uWL1+X8chAqz76f6hgAooMFkTN70LApliDSJxZB0o/jOn0Pph7ngK/sjvLfpQzedeeWeKQHPDExcHenNV95LwFmGRNAGO+RYwTYgkkMKLy8Mx7aW2ODTVEyg1eKHgA3YjLW35Pg4XxYbJWiYgTxSBV1KNXEIIGdRz7T9i1tCX3+5HkjJnIJ0DMDW8Iq81yPiwNWaHeXtohGfxmWfxktnWVj8cb+y6JyM6+wwkt7M7kRqLg0FWPUMxqfIeeFjoFLCu5xL9NfXjEJj3XiISX/jIkKLUZZfAZ54rEC8oVugmPCPxMnvoNp7DMyaimCDmALVXzikAUePhMwTaEBwG77OWLiZyJV7y1KaVaCKYC+QNn0NK4U/l4pUpUil2m5yPfO7j7XnUwAPTKobd9ZZI+xjoc/OiuP//1ZaT+/KEenV+XwbGB6I2M9XXdKeOV9BojwatWOrxq9HIBjpME+7tBaZ4D7ca9s03GHKp/K3+2JqNzMzDLPZ+BeioG7vHuaVvUv/imo8lHsY3Pf2KgLVHk6ybzUcf+2O+6nV8NyejUqNxQ/qA8g6jYD3LN7nOtaI7IXaxw5dn4WgHe7LuvrUJo5lQHcAYo9zSCL4ghVPn7ovvGC6thwwoNZpCU0PN2TEopN2hpK088N4kSVv+3osMVrgNDm6aCcD8bRiXJVHqrm4sLMATjjQWwiJtJUqXmWat+jHXt7C7ivthSPndfZcY85ZHWiHDtiYuAex61gjiUte+Z3BCToXBETphP4vDf7RfFA5ImO++kAzYdhqZhbvzPzIYF7WlmpWBPq/hkTPwX+H9fAIfj2BhutSnE52iMeXc+4M/OKGnsgWdOZmUVm78uYTO0oHQ9ll1k/aD88cUyy4858+LNHPcVj7el8OTq7UkzGdNwpm3WmOcJ+kk9tNXEhxW4hCr5GUMgTd9xrA/cXjsnNeF4x2Q/grm7i3K3V4hGWFXCv1HFvlv4mJu8cgktlH/eNWnHhGuhe0pf9hPGFb/dUDCIeI4Q9OUjfWvUboAigaWKSOZ5ClE2O2C+bLiUxkR3cGsAdcTqKW90yaUOVH5V2L740bK4rx0RU+UYnIRgjMznCbxGPzhwaEEW6AwLuO6bKZ45AlSceJ1DlJcxYS3SMNQtLvOnzG2vWTI7IHQUB3IlBIs8Xe3QWHDNHsuMOeBc+ryge5Wx4o4vq7Thl52c0IFxgLeq4ExOAu1kwdMUthAZwz3VrclMrR2aBu6bkgq0yy4LIPMmyxOGhGUgC7mutsrEOcJ/TmnV80PG6JeDu4rl0YtBPUMf9PTkSMTE92xFbouPOjPtTP1usW4u9ecXk048WmhwZQJWnCFw5Hqxbs8Bde0jQymfXLWJyfkFMHJc1mAoA9zkD923E6RK4z9+Ey4ULjaxb7ri/u259NUdkB7dRl42NIhcR1q3BZSvE6frljo77IDruobKPHWcC9yZHYl9VTSjyJM/OiK+6SGPNGHLk8SOKW9jB9XR+BLh3FqZz9BxrvZdkBUV0odiD2X9Zt3w9uZcw4866pY77TqVr+ewj7yP377e+EXv7W+tWsx5PY0UT4sPe/mFv/7r39ur3f/IndR7a6Ui75+5NKUFCqnzrAA09OoTnNFML+KHLRzd7zhZVHLqTPkz3+/DCgl8SAet5TjmVslN5XQkyc+gn/WV/FYWCVOeWkBfzu4tznmuWAneoR2OhBR27O6fNzIJltw21HkCSnvMAkoNz6PN38q1m7htAdylASMdvXmJYgB4AA7/na3KHNL2mEfOiI2rAhIpqVVYX5zQ3naDaPu67et3OiIZk+v/Gb/xG+elPf1p+53d+t/yP//n/lf/xP/9XOT45a7rXSdFPqjDXljFhI1dMNEowtRNTMQEqNPPsC7AITI0XTT380gFKOTcsejRCei183sMWL+LRAKCZwg333Yrfd1IoJyZ0n814AEIZo3O/iAcdWr4f8TDzwUJvfKf8TMTR3lyMBRx5PwA3BQnuPyCRLiyAT8WjsD/joMB7UJAhLnwnYpJWdBw6oaHDCOH543kCiDYFIFHKedmSTkfimkP7tbrN0MBTpV7AUlZ/rk1nPBrKt67l3RzxLDzvw30F+PKsYVcHaOf+EDtyhBfFBRThud6Mibr2URyyn6y/J//P90k3hvS3V4chcoRnUB7rCCnGgRZxProNdLwzR1LdX5ZtwbKApUJMeL4zR/guVp+fKD/IE76JnCiub/V8KUd0bY5v5ogEEqOIlhaBrDMUntLizmtDxwJ6zCHED/l3OhgrJk//w0VZ/+lFmX95WQ5PrsrByZVBOMCdOeRlWz01jTHAyKQqrbuWhLlojnPz5GF/V5f9Nz5w0bUFlKjjftwt26gaoyovIZ5hqdTOQ1U+gbuFr/72B/9g4D6FJ+UX//w35eZuHDTwqjx4YHGk1Ye1D447ZmF88rIvcbqT0bCcDIcC7tUt33cK3Lmm7Po2H6HqSbzik+m443/NAQjQvr7BIZMDMArNWHb5ADwL3M0cgEIcolvq9lt0ywc5PI19kAVkMOO+tk5hoJSjI4CDVeW/+8li+d4ni2UwHCkmZ1eI01FMsao88XgLuBOPSUv2Q8QD+raKXDyvQwMSXnRhiYmA+6YPwIjTtXt03KdF0Clw90F+enyc5oqO8CEgxrPBnP76hgsxu7ulHOxbnI6YdPt1ORmOyulwKIBITJhxT+CeHd8ZHDeNR354KbKYo0vJLC7x2NholcO9+bIPcMfHHcuue6HOTD7fcCCvyjldUeor0Xnj+fLoTCjAz8TkEary67Xusw7Au7aD+96rxbL+dF7xODy90tpITLjfmSNhdKEnSPkBKGHvB9BT94kcOT42IDk8qg3cXwRw3+yXPVTls7jVcVGINVJiVQHcZ4UBMzrNfwuRPYB7xoSxBXKkDVX+Zb988rJXzsdji9OhyXJblermbeDexKRBQOEfnalJ93xoJW7yZHW1VdbXW2VxodPkSN2+lovEu8D9/KISgE9xOoOSeIXUmxruFKznpzmSwP30tKX84IU4HTGxNgepbcYAMaGbOAVwXrMAilq3Qo8AAUPU1JUjuwHcWbdeYA9mH/fLQVXa/UHp9Azc+aGAwjOHroX3sCTlTx/YqQOH6flPn3nd6nZr5QjP8/oTcoQRv7bygzyZsL/cVmUOhk103NM+rdGijGbKu+vW0YFz5PyUYkdbMTFw75bjA7t6sHZpxj2AO0VT8kTidE2OeIPz0qgKkeIhnY1lx+TJE+c66xaq8t99tVi+8/GCc+TkSvuQCohlmiNvddxZs/CrJ/6yu5vuI6yluW6trTkeAu6sW5v9UjrRcZ+fFoVgRpgq/8vWrQDvsW6xBm2wbj2vBdz3sDEFuCtH+uUWcbrhqFyMx6V1U2ntmgXuzT6SNYHZfSSbKreOBzki4L7eLo8fB3DfnNdZwk4r0/UX4E6OEJf358h03XKxiniUsrbmscRctwDu33t1ryzdr74Re/svXbeU7Baj/LC3f9jbv+69vfrDP/kza6oExdnq6KnB4vlnDvIcxvm16VRG9yxBBX8fwAX1FpAooBJ2Yxz8WRDViQa4izpLR9VztO7KuWM4a4PFe0PLkTd8FAtYlZmbB9TNWmdpT6hSlGte82wSARvieU0H3Z83F+qyzITzvQBNgIX0PLciPl3YjgApoFhUeWbEo5iR3V8AZwrkAZIB7YAqCf21oSm7UwhV/vRgp5y+2S03cIre+fnud79bfvzjHxcA/P//xZd6nV9cRkziD0dMcu5cxQPNqHsOmbhk198xsQYBAA3fegCVu7/Qny1Yx+9n55N40OnlfTMmjodBeM6YQ1dOIOjfhxZvgTHT4q22bt6wKeToHyA2xt/jc3kPU7QtKGiBQBwEXATh/eQp30krPAvDEZMch+C9uN7UEkjxNzYVwB20b8WDOfK4V8TLYnEWGctr4rq5fp6fdC9IGz2eKz0feqannXyfTj2awMvz3wDWlueyb92p8qidiyhp1WZBuDn9O9+HA3XGhO9iez/Hg++VB2H+fBZnBJBjZCFp6hSP/BzkPLs1Gnh+bRPoHOH9iQkAPm30ANjOgyn7gvfle3Ev0mOd3KBoooJN5DOFAn3GNSwN33Pi5JzrSGOCmFjMzwVBP78+Uet+abzCz4tZB15HMh7ElW4IRZxnAu7nZe7lRXkzA9x5HmaBe2Jpz74aKCZlUzRaCpV3ddnbdzeRQzaHred45MrHfaGcHgdVXnPIPjjSoeUAzEvA/fNZ4M6fqOTjjqp8zoavAtzwsw4UAAAgAElEQVQ3SuFXDo4C7vfmRQ18sdYtx1fDcjIYlmsMvzkY4nawwos5w5yjnTb1VRhzQJvVhIMc18F7A9w31qDK+wC8C3BfCOAell3TrmjMuMfaP+UthQ1SdFC5vxKnC+B+eGwBucldp3z/FaDEPu4UUk4vsSPy8w+gBJRgB5c/jocPwHmQF4vpjkOsacB0fQBzL7DRW22V3U067n1T5dEdgCofMl4cfOnAcRAWyyg62NPzaVDnwz+eJ0/q+BsGp9yzN2+q8um3++rwAtwVk5mOO3O+gBLi0szPN+JUwfBSOKYx2d1jDKOWhSDxIC503ImHgPsCXtuoM7tLTcfdc8hTO7gsPaSAaFrqxah7efQoVOXvOR5vA/c5xePNyaCMbxjdceFKIBEfd7uu6qetYkqqpQe1mfXkrhSAO9dxEB13YkLHHVDyZgeq/CCUvw3c+RyBRIC7xsVTyW+mZx0Wd5kj9+4ZJNKJ2w/g3iodx+TbC+V8NFJMGCNLFgSCfEmVT19lrZehkfVujuDFDr0YgIWK+8ZaSx135wg+2AHcocrHe+CJTkwsTpd2iXyK2UeyCpvJEajymSN8HjE5PWuV771aKN//ZLFUFT7uV+XobNiIfiZwp1CVP7AfFBMuhgdW/tuOB8+sxkm27RKAWBlrF/nBuoXWw1xocyQDgjhkTLx+JHD3J+r5Soe+oFmjwt4AdwqOu+gC9BSTB6ttxYMXVPnsuLNmwRaa7bgn0SIZgLPr1iEFwO1aGh3E4/magTs5cnTQadYtOu5atyeOB9dyix3czLr1vhxRxx1xug0D98wRgDvFrc8+7peDk0F5c3wlC9xctzJHYEM061bEo1m32t5HUrA0Y/IMOnsA91y31HEPcbpctwTcGcMYUgT65TlikGitAa4DUTfuAevW4KpVPv32gvaS28JYHRZ94yZHWLOJCVR5iRDG7PxbMZnZRygMUfxlL8ECk5g8iY47MZGq/MJIcck8A7h7DOPdHAnu0UyOJFMoC8CcBzImBu6LAu6/bG8nLkmV/7fe223N6OgHh8A5wr9HjnzY2z/s7V/33l79+V/8pbH6DAiRWubEtFsO2xIQk1icRafyAM4cOq+s0qaiNId3W17dNOrrAOSk1lqsbgpKSAroN2dDi2PZnss+5hIzkehPUtNNceaFL7w77gEISilYk9GZ5Tt71niszxJVumuBNUBFUr1ZpNP+CkCZ75d2HQAh5tv5875PtUCXO8JtdRqvEONL67d2ZY/yoJrzeVV9Ww53sYPbei9V/tvf/nb57d/+7fLZZ5+Vw6PjcnR0VEby4QzxkwCH+i6As7Am4zr4UsmAaLfbioco/yE4J9DaccEl/b6TUk0hAqAGgAYkCSwHmCImnjm/sYhZn6JLx2N8UlOdiYc6ZX4u0sddB4FQDE+hMZ4JYgIgVMGg766yRe+Yr7dSfYJtFkcAIX8+afG8b35/nglxRFSwsRgf35X5cf5OWtBJQR6Lw5u7RqCNfUoz8lDlQ0GeHND3pygwM6tPkQGvX+urGBjr0AyQDno635V4oLWQ8WBdJyZJLyfJrAdg0Jrdf4Bx5hXPKvEwNX3qtc51U0QiR4gJjAXiwZ8XBf3dHAk1+6FyxKMeOcaS9nKL81glhkggzIgopnj0hevl2TejJcdliHMD0gOEcx+VIwhWRo5w74kH9za957m/KZqXz4lGGaRjgVWei30UJJKdw2cl48UjAXV5+u/PyrM/PCvtFxdl/+Sq7J8M9N/5gc6cB64GuOvMazCcBw39ac0LoyZel82tUq4Qp3vp1/lRL+zgOmWOrqiA+0S0VgH3Mw5cAdx/+A5wr0v5+3/+z+X27tqjFRMDdkDiyiqHLQPFlSVbdr183vM839lAjgEkmVTl5bVdS1U+Z0Wzg6SDRM6HR2/87KKWGNrOfl1ePKvKC3zc7zgA98rOpueQOWwx464DcIu5xGpGnM706MbsPuoCiFtpxh13BOyIoJg/L+XwGPG1Iqr89z/hwLVQLoYjxQPgnqcdKNzEBJGk5gAcMSFvrCY/jQeHwM0txwRglsAdtWzE6W4nd4pJpzcKlm8t5W8Bdw6O0iH06aoB7qLm+z8Qk1blePAinsTkzX4lsapPXy2Ubq80om4JZiROt1IrLopHHICTaspFmA3q0ge/7r5xTCjkOSZVORBw75Xzc9vB8WxprhZGm6jyleZFLU4XdyxukinHM124u7o8fuyYcJ/xkd7Zq8ra467isf5krskRO3GwJk1zBJCZPxILiwNqc6jXbKeB++stOzAQD3LkdjwvxWyAO9dATKoOVHn27Fr5cXlmqrziEZ3vvKwcYVGOMBpyL2Ky7pxk5rXd6kjUjZigAUGeAK6Uu/wd6OUrtVXlmd/NAndMrrydI6UIuO85JrhPPH+GW0Vb+cELH2xACXZwmWsA9rfF6WZyJEYlMkc85+1CCnTmwbgoHg1wf7WgAiDr1uHp0M9nFMTIEXzc84dQa92KmDRMXZ6F28iRbY9qaN16Ucru6wWtW7ADvG4BrjwbL8suYnLqmXCJ1r2TI45JuH9MrMJOZxR9h1y3nq9j2bVQHjzoxBzyoBGnk6p8CDjOzri/tW7pQqY5coh+wi6aEtN1a3A+rxw5lI87IBHLRMQVLaaG6wLjJBanm1m3xBgJnQOKKSynk1qMH2ICVZ54sG4ZuC+U73zUVzz2TgY6y+W6xVw8MWEtmOaIyzXvW7ewPmTN2kRjAjX+l5wJOooH61ZrfqyYtOev/WwVhOUCuA8omL2dI3ymGEkz6xbMB3WqRZX3PjK4aodjwUK5mdxK1A3GU65bAHdyROJ0MeOuc1xQ5N9dt7A4dY4g5ly0Zj192FJ+EBOpyofuS75HoyrfiNNFlscf8LMW61bEBNYWRSEKT7gjsHYRC2Jy/171S/d2rb+xljQ58m+0t2eORJqGk4hj8mFv957zYW//+vf26q//+q9tCRv2TLOz2+p237jTnMA9BaIsKkYHlI5g0mC8hrIPS2jq8lodQneqQzQsFOGTKp9FA9lWhQI6NHjo5nTeon3SzFjTmctDv9XPbS/HQRcARyeRv8vnQdFljh0Kd87XA4YAO6qYyZoo5hHDakvdy7B/S2p0Uscl9MVhAX9rOpbzHVHoedFll8haq0jADzo6YEcq6lTYd7fKm533A3f83BGne/XqVbm4uNDr+uam6dLaist0eGICCJO4l6jEtqvjPvfmkxLvrT5pPmwz3CeBtCsslMyekEI4BZRQCTd1PTruhQ64dQD4bDrmxEUCcaKjOab8a44sABD5HP5dx9YA7tCiEWYbjG41MpECaMxMq2Awb6DoeEwV7lkYbfPm4ow6s/KyN6U2xfhmgTufK/u+24lmsokJ74GrAN1jMwzm9L3TRz3HBdJjneeL7nwWrNIyLYFjdtn5vnoGEa4DlCom7nKTJzxZPG/EZaqn7s3LwowWYxuObyVuyP2Evu4Zd8T5XNjww4pdol0buIeAe55zfp3NEQkiQmdnZEHx8LiIi22eTQcUEw+KAxKHvLQQYRbT8leKDG4wTe0bJcwYxRTnh1X4JUoY3X7iMgvc9XyG4jzv3Z1vKz9YI7inxIO4uHhh9f4spuSoDLGXIF9VlUd/cFqe/IeT0np+LpC4dzoQsOQ2zc/X2kiWEBDLrhsH4GhahdiwrouzBGOTdEW/3JwCd+x2Lo57AiVnR50yfy+7othpuYBycWpQwiHyb3/4j41VVx76/v6//98C7rJ2quuy+oAuXCkrK0Gn3IY+3i3f+XShvHzZK0cnA88h03Enoi1viByCuwD3YA3kAViY0ae/Bt2dXZayvT8pO2/q8uJpKS8DuO+8BpT0DRL7Bu75PgCSAeCKcx7xbrMZ5OBjHO5ZTuRbZeAOaE/gvrVLx6lTvveqX74v4D5WPLCFdGfCFG4OW3TcE0irgRgaCymyJ2w3KeVmVAQSiQkHAw7Aqw9aZR+rqy8Xyl0dwL0/1uEXTpAsu04N3DUK8RYoqa1vkAdgMWTiALzu0Qc6fvv7leLx2acB3E8H5eh00BzaOcATD3V8BBKNqlMZHNrk9DTsqsfOm0nZ3qfjzuZeysunpRzsOR7nZy0zB/pvA3eKKQhvaRWlaKJNNd47ARe/FzEBuBOPBO4cgg3c+wLuxIM8obimg257miO2g3PuZEz494wJ+cGtPD5yPPYPpsWtuwDuB9u9Mg9IhM48h52WgTsAsQHuevPs8DLvOtWdsBYGz4ljQp6Izrxdl3Z7TjHhdXo+Uo5cDadUY4AuMcHH/d0c0dninRwZjkvZ2q+VJ4+Wi/LkHsBdnWr7YM+F8nfecovTVWU0SHG6QAlZcZIY3tTYm2ML8QCUDMcIFDK/HR33V/1SC7gPyuH5qOne9fuOCdczmyMaw5qGWr/JbaRz+nrTeULeJnAnP/Zf98twAHAfKS6p/wFwz5g44LNAkZh4dCU6FIoJQJeYQNEmHoxLvHjeVzwE3E+9bqUdHIUgPNNhDlhVPkCuCoUUAN/JkVLK4WldtvZQZZ+uWwB3YpLAXbP6s8Bd4nQ0JCJHeL5mqgMN4IocSeD+9JmLW+TIYn+ufB83DAH3Qdnn2RrZjpN1SwXgFXe5MyZaWqKYpqYS/46zhyzqpusWHXdiAlU+1y2KQQLu3bCcA7hHAUId93DImC2m/DLgTo6gKg9zZAhwJ0c+Q7jzVnsJRa78oWBKjiASmjki4M56b/dBz0FFlZCjC2sWedKbr7VmPX1QmfGEqvz4beDObafYqnULcTqYISouphvCTDGVL+X5EOUHxS1GDgTcdxO49wO4/+r39iYmVhWJdSv3kg97+4e9/Vezt1d/9Vd/VZuSboBE+qZCuA7SgOKYVWbBomvJnwVoMfeKSjiHTcCuaPVBuYGKToeXfwX40M3NuXdZp0VlPGneUOWzqw61PZXdZTl2Z592+ZbLd9JAITubHBKyMZFdf/7cLKDg/QEEgITsHPPfSMZUsQdY0mVWhzes6dzJ9MKdc+VS2I6uqazGZnzHZb/F7Hd2N1A8ndyWkzdQ5XfeS5VHnO4HP/hB+f73v1/29vb0Oru4slL3rZXSUziO+8E9Ey076O/ERLP6fXc4ZZmmuWbbcwHAiCX0cQmNQdWGfTCjTq+KYrAuZoXbRO+uKLo4Jmk5xv2QbV90ZrPIQXEh2Qk6GwRVnXssYR3FzvPemj+PmW5o2x6vQIDNc+/82H6Q4kxaCVqlXZTP8J0nLmnfx72SYN3M+AeAV+Ax2CN+f3+3qcCcCxZZGEhrtxRqkyheFIokhhhCb8SD9+UnY5I5wudIY6DPXJhjpOsLsT8OCcSD+6AuezAe0uIttFw8CiEGQAi8Ye2mYpSV5U2fd1ecePDf8h5PCx7WgeBHM+ywZcLujpjkGAUPulTjexRpPMJiVoq9wpltN3ODiXIfuHNEg+8rm7coCqUWhEDzjAAe18v7cE9yFIe/l4UFYpNiiV4fbMUo28FOuyx/flxWfnRUyvp5OTwfag4/2RN0pzk4rqxENylOXByA2nVlamqI030FuA/ctTJw75a91wvl7KStAzAHrroypZ+uKAcueW1PSvn5j/5RQoFutvrAIqo8wF0t3rqsrqKWXMrqSigPvwPcj08GOnAJuHO/2haqWloyXbGZOA+hKb+tWyYud9GxoptU6/Wcjs+aO+7q+Lzu27ILcTo67rH+AtyTzmzgPm25qvPW8AQFgzSn3gD3g0p03bsbA3dEha7G14oJRb9UdAaQcXBeWJwKqokqH2KocgSASvnLgPsLU+W5jv3NfnTcR+rEkXqysBxU5eqilOGlD8CNYJy6+XHgak7EBu7Eg1lUuuFQQ2eBO/RY4kFctAEy/tFFrMqgJMXndMSns6fiGvtadPWJSFWXXUDirlkaGZPDXbM5BNwl8sSz5YCo4x4sCAP3UGlOka9mgr+ZZxP918C98mwq4nQPEaezHZxy5Gyodcr5FjmybAX0FIsiP4iLu3GOyVeA+xvnSHbcAYkHO13N6ZMjpY3birU3Mkfoiiom7JO6V1G8FFU+qbUu8MgNYc3jJDxb7wJ34iHgHjiDUQpyxD7u0QuNHDGrxjFJX/TByN12YvJgxTEBuGeOpI87ICtzBBs4rgUwbCXpgERJK49SrOkWjAxOc2Q4dI6cHAPcp6rygPaji1GTI1KVp1O95G+aI4sZEwmmBZ3gK8C9mq5bxAOFfPJBHffFkYoorPEAd65jACsl9E70fM3kiJ7spAEA3J84Jt15U/NngftDgHusW+wTvCejF8TDwP1961awUnLdqmrpJtABPzv3uvViDXXyea2/h/tzTY7I1SMsMGGksG4ZuEdMfPvNGMhqd9xMmE6IHj595njwWuwy427gfhA5QrE7RVW1j1A47U1zJPcR1c0iR94L3Ne8j1B8z5io435vVFrzaOc4RwaXyXgKkc5G6DKaSm/liLUGnCMAd+8l6rgHcL+9vS3HFE4v0M3wumUf91qF02i5BNNiZt0SC8LglLME+UGeULAhHk8eVtpDyJPRuC6dxUFp90fNs8oEqJhCDXB/O0f83tGBiJgA2lm3OC9kTBjBUMedGfdvwN7ejNZljsQeoiLwh71dxdYPe/vXv7dXP/vZz2oWEMS46FBzgKZLyAFZIh3hgcuxVFTia2jgt5qPfXi/q5n1/Lss3oAGDukJXum8QZWm65pUXQ7j6tqN6eibwmxQ7dlfH/SnStKABP57CnYlgHb++wBjEIE6t2dt+efsrgM06FRyLZ63ni939XR+OwEoIJGuNIDKImDZi7DSvWm+bVFkDCbwgIVG3RGo4/5xbxJoA57UfR2Py+XxXrk63it3N1MlzqyI0m3/oz/6o/I7v/M75V/+5V/02j861XemAOLRAlTvw3NTVE8LsKTaNvcT+yzuNT8nIa4m9XlswSZxb27uFLcH9+b1vgbXdORdkLHAmUEm95uYSLAsYkL3FgE/d0opAFiI0L7cWZBxLPg/gbR4T0AlQJ3n4JR59qtrFQOIB5R9g0wKFaZO6zqCys3nEQ93Ub0jJWOAXy00RoHHCvLQr/mMjLueyxajHndlfMdzOvV7dxHI75p6DrMz/zrkFL6zc4S8yNGCRhsiBHH4fnS73bWvGlszbOf4u3TiMyYG8y4oEQ/iYgBrPQLFA7X2iAfPOPeb67NFn+n6UrEf3ypnpTERQnuMb3g3TnVd5wqFDAnF3dViJRCTZLzwHKcmgXIwiilZOEN8kByBvfBujnAooJuOuJwK6xKunERed/R5KVSX4ylck0dypn7vxElic+qyW1CRuGYeLPxfR2Xx9w7KZO28HF+O9FLHv7bvLIet1aWYhwyAa3G6SodfHYArurDvdNwHPkjgI31+0hVIPDvpWEBscVQYBKDbDvUXgMihiw7Sz3/0D43Cf1rg/N0/W1VeEahr2cBtPKvL6rLVmTmoZMf9Wy975fjYIFHAnbUngPvyfQT3wrun8cDJ/k+CkrsyqSY6yEn5mTnU9ehm3M1NOz4ctu4NS6tzExZWtoZiLpFDvYG7n5l3RarSJBu65cbzSvfpCG2A16XcXbcl8CQ7uBsYIeNyMYzDKaMo9yZlVQdHM5ZUdAtxOujNkzYx8Xr6lY67Ps/AnXhgSXSrjjsCYmMBYmIyHhKPUkaDKNzFAdhAMVfa7ClZEEkWLs9QfHc83gXuJxGTnMFHpGrpfm3lb97AaDQqHfkZXgOJx6TcGYDumI6vmCDqtwtzoF8uzltWZ14c+H5zmIfOLFG37LinRV+oyYvqH13RMGU2cK/keU88EF/Dx/27Hy+UtWdzyg/cOsREosjdIj/Ik4lcSjT2StEkxOmEd9sT5cl7gTudshel3I3nyt5WvxzudhsBMYC7xFJvpjkCo0HaFjPA/X0xwX2AeBCXBO6tmY772fmoEBMB9xBmxD6NmPR6kSOKiWGCf1zcIhrEZDCcNACUYhrxkKp8sDkm7WtbXfXGTY4A3JmnRgOjsYPTnpC8/IhJjANgocUaQkz4u8Tj9DDs4D5eKK05LFxxLBjbZ36CHVxdVpYmAlg5Hsj3lhDapKX8IE+4rvcC9+heEg/yZDAsTTGlyZGR5/RZt8yYa26PCiqzP7luPQO4PzPrJy0as+MOcGfNIia3tG0puALc79cS2WulTVAzPz27bmWOTAqq8gBQOsgCc+ulDM+7ypHj/XnFo31vIFE/cmRy63WLmBi4z+SIHt53cqSqy8oDgHtV1HF/XcrOJu5Ec1q3sIPLfYTzjfb0upTV5UlZoXDatVYH/y1FTvUx7CXtyXs77nwOz4Co8tiobfZL1b1WMYXCqUWesRj0unUzCotkzlBR3HpfjqDuj2Xexlpdzk69tswC9zuA+8mgnCdwb1k4jJhIYwQ60vtyJLR4KE5zZpUf/bZHJIjHk0eV2E4UIVJVnkJw6kpYVR7hw+y4R3FoNkeSzRHrloG7NXF2Yt1iTp+YLC9hq/ur39vFrpDdoAuZ78uRD3v7h739697bqz/987+oEyRwaOfH3TWEnJxUgIOkKad6ucXCoLO31V0BJFmp26Af2yYAN6AKWi5K2rl+ayY2ZuWzG0oXe1ndybmZjmwopd9a+C4VrxOoJ1jMsxNpxffjPTk85Vwus9UpxrbcnxdTQDN3AfhjCxbATLV006HpbPtzUciW8BagIoTyKBqkaBeLGZ8BANKscwBPXev1uJz8H4jT/eZv/mb54svX5YsvvyzHZxdSaAe0ZfcxvdbNJjBtPOMBKEqxMD4TkEkhgngAzLgfgDvmA+UpvjCvQoQ2aLkFTESlTF0DACbx5V4BgrWZRfcTFgY/2Y3mUJZ8yxTwM2D0oUTuA5pdd6eX+0Yxhe8HcCcmAPfs4GY8eO6IB1VwACQx4UeFFiwFA4xzCAH4cQ3yGo/CUwq+6e+Eh3n6zAMGoaPz3ElZfXyrw6Vo4hLaCwu89LFvV2F55o5Szqmn2JrZBIjSuUOsERGKUV0zPLhWcoQ/o2dmvqPPTHV8xhAYv0hle82XK0c8Z05ciJNyZGEu7m08A/Jvn+g7iXkgjrsDwPfLYoAAfABqMTei0Eae8OzzHSnYZI7w3/13XMDi/3lGbP12a5tFuvEAa2kVUBxx4c7fn+IANpBm3PAskCPE3kr+vs8+KNUaEyAmHFw5QBEXCoQpmpjjMMufn5TlHx6XsnFeTs6H5eRiZEYCwH0ecIzVk58VdRM112d1Znkat931S59yFKw1434VnTLmB4+xvnkHuFcUIkq5ua4lgsaBa3JXlZ//0B133fHAcQLud+MQkCvloTrudPlSVMoz7syKvtzoqkuCyrRm3AO44yO8vFQVlH09+AIo4bvHcHUzDGPmEMB9K6zmOBBxcMyO+94XfQOSxUFpzRu4c/10qTkAy8d9ppuoy4gOloBiUGs5/AmUbJRyiI3eJorp4eP+8UIZXV+X44tRuRxeixEJUFy655gA3Bu2DBTaoNFqvrsd5TjsC8elbG76RReWz1pZaSkedBOhynfu2cedeMDegWqKtRJd0cxdxyM6vDl/Hp1G5rw5/HIIpuNOp1rAnXnqjxdkB+eYhCo3oqhh2bWyNI1Hsiyyi+w88Y0jTnTysboScI+YHO0YuJ+fVS6kEBPRMLmXYat0gY1pxCQKDxmTt4F7KU8eOybcK+KRwJ0DMB138oOXGD98t1YpD5YnignAPVllKqZwn8Jij7goR4IqTzygyuvAjajfNcKH/XK412uKW+q435ntphy5sGVXFu0bdsLM82UBOTNMBNzXUEu3QFarmlOO8Dq/GIqaPWAOOUAnf4d40HG3/0HmSDy8M9rpwK/h0NZjvB48cAHq3kJb8SBH7maBuwpMgF0DxcHAlF/l+EwxqAGKkSMIZNLdJSYJ3E+ODNw/+3ihtDsTxeP0km64cwTgTjwAihkPPkg5wrrFmiVhhahJ3HnNIib8t4yJ/ej7KjJIjf3esInH9dg5Qkxy3E1b92yOxL4dE3HlKUWhNWzBzEoBzL1Y73vGHXE6cgSqPItFdNxto1ZJ98cxsS/c2zlihE2OHB44HqdnBtfEZArc5+ThDnCvWncqtiIEl9ZjAu56XpsyjdctMS2mIzPZcX/21Irp5Eg/gPsnH/WdI+dDu97ESKT2keW69ADubxUcHXzWrNkcQR1+i3Vry7P0xETAPWJSBVWe9Rc6OuuW9BMubceZ+5sBu9etRqMhnjnZwbFurdUFFxHi4Rl358jt3Y3icY7GiJ5HA3dicm8x9hCxhKafkXfO65bZe5kjdNyfP6/Kkyetsvelx8c46yomAPfIETruXD+jSl4/pjmiR5ZiSlYiosDF/SFPuO5ctwDu5MjSUuuX7+3Lfta+jr3dzhGZI9Fkn8kRvseHvf3D3v517+3VT/7kz94qI+Wmy8Hb1FRTcW0BZeq1qMZpFSYrKIN0/vyDxa6EzFIYjuSS0FZ0WlPJNKmfSbFWIUAiYXPqwgMkkqJrkToDCFG+btyhm1JxpztpHhAAfQKhAXroNvB7qdidNHFy0MBtKoDGJqQu8TWd/pxnDw/wGb9p3SOEtTptgUYWNK5HomiA/U5Ynd3elL2dzbK7vVnG+C698/PRRx9JnO7TTz8r+wcHZe/gsIxG7sybvu3r5r7n96YwQleXxT8LCgLNoYwub/fxbVldNNuBIDNTTAfb3u32RDe4M4UqgU7S2QXc++6om8ng2W8AItX6pNYLYN4YWGdMptIzcUjI4kDQ1rPLKoX+8FjPQgC/RzwcMy+cxJEiBiAPgMvMPT9ZaPCstfUUZPuHNZwYBPY+b+zugh0gSr0sr+pyNriV+4AEwUQTN6jmO/DZydzIsAE+PE5gyjovnjf7jN/O2MRNmQjyhR/d6i4joEhcKHgRE55nF4A63rzF95vGJGf6p9T7OV0rzyffAYo+MfFRKIol0l5w8YDihEF4dFNDD4ICinPEM/n8CmtGLJKe5+v5u7JWVAHF91+FGuaKg6FB3hMTWSpGQezU9QAAACAASURBVO4mQDtxIT+IScP6uM4ccaGBA57GVTS+YAFM4kHhhbWE9+Xr6ztc35Unf3BWnvzkrMy9vCwnOjgO7TddccCEjg4wCWKeDgyAjxBdillbHS7MYpeCNQcVBJ04TDA/KOC+uVDOTi1OR9ed1gp/XnRm+e+6+/Pz3//H0mISNSvydSl/90//uVwD3HnGYF48xEINyjwH4FpWOxTQUNFFVf7ofFiOLqz8zQ8d99XlVnmwDPvEjBkOPuq8JeqOnJWqNc/x6RTwvnhZlRcvmMWb04Fr94ueDlsNcI/xVgAJ9EYB96ziNWrTwaCRkpV/f3EBn+2qvFgv5QD/5W0Ddw6NAMXh6LqcnA3LBXZwQScFXHEAvr8Qa0YUDQRMeJIyJrHesURyuOYQzFwmolIrywbuxOS2vhVw7zDjHvEFqOhasOyayZ2MiQ6OIVxFPNodbI4mtoO7wfoIJXOryqPQ3O3ViglCT3nt/V4VMSEeFKcM0omHQJV+nBsa+yi+P5uveWaqQkyev6jK0U6v7H7ZE3DPmBBDbgPdf40v8GzxllntDtVyj0YEKFFM6vLkseMh4L7tz3zysKsixNqTOeXHyelQOX7LvWmbJk6OANx9b6Y54gKOHxALciJO58P1wYHzgzxBnI5O4sFuTwBRXtuI08V4mXzcL2xDNo1JSjJPD/POEc93b8ixANEt5wh2cMSDF57hx+dDjWPkrV5ZapXV5aos9L2+EOOMRwJFW9xa+Z3CDmD39etSHjx0jtxbBLg7RwDuigkd9/iqzLbLxz3lDrJT0IyDx4hEgHmKhy/WK4ES/g7uCMcnrfKdjwO4tyYqCJ2dD5scgSpPUQ+AlfEIDrup36HbkOsW10p+kCd8LDlCXIjH/taCOu62Ghw28ZAdXMQkb6BT3kdAzTrHqIRiUlXlGary6xONiZAjxOT5M1TlF8qDFbRKhhKoE1WecbH5qjxYdp6wX/GeeobEdIp5j5l1i7ggeEiOnJwgfNhSjgwv5sveFz1R5QUSYaW0PcrJJkc8yBMtlzPrlq/kq+sWhdzn61UBuG9tuXja785LUV7A/XSoPJGPO3lYTXMEsDzNEb+/shzqQ3MO8rPOPkJMNGKANkAC981+aXXHpQNVvotoqfOK9cp2cL8kR4Jho3MQ5xiJg9bKE1Hl2bcuWtpHiMnN5Ebr1vkgzpmceReJSUtz48oPihoavXDhZHbd0njcbS39BGLS7XrNevoU4I7IXk8NJa9bw5QSkUaKYkJRSLcoq405+jFV+fHvOx7P101eIiasWw1wv9/6RuztzTlsZm/nHupM8WFvV7H1w97+9e/t1R/80Z/W5FjObGtGOwBointxGD8fXIsCbAXonAd2Jz7p6XRNH93vSXE9fakBtDkfy8LjuWIoydmZs0I5HTgO6LwEShEJkRWXO8ajAHx8ljrRYwoF7tqJHRCCaZ4/dxfP9mKmyGdnMDvkBnKeSz0P4MY9YJYb8CAQNroTcIDCDNhlHpl565yNV0EzvFxJZM/ZFoGd+Y4F/fh7lIhfv/6ybL5+XYacMLWuUZFGBb5dnj59WgDvGxsb5WJAt2pU6om7/ZorlkigZ7+Za+ZeAWyICZtiAt7UCwD4cJ8AvnhtP1rq6XsdXjBXNzZVmxnnYHpyoJEYW5TZU80+PeABf7JHG6FmbsVzq8Ab8KkDSxFBs9fuvKbHbbuyqj33hJgSD+6reoR0WZnVDsHAjAkCfFyfROyI07wF33j+uEbGAR7ct4I88SBWMSzhInN4HieN3WA+rMaiiMR91WGlri3QBmOk5Hx3WxZmYpHov6GAP9fkCPfcGgITd+hRnKebLPvBa7NDcBOY8QrXc3ttBkrGhM8lJtw/x8RVd4H3FuJdLvxkgYRiBPlB1537znXPdrQByXwn54g71tkNRzwxc0RaE8RIAoRTqzbuhVgzkXNZgOLPZ47wd/jv3E/iyHcg5sQE1gDddMY7PPfvYlvO9GeOcMbjmUgWjVkO6dnu+XfF5CqBuxW00npx/SeXZeOPz0vvW1eiBfJi4h59Hah90NEBJkk/nrW/ecsOLsSF3uzZsxbbJyhPzA+eI073Vsd9WLAj4sd2cPjWenb5bz//f2O+Ng4tpZS/+2//qVzfXZeKOU+A+yMOXBPbwckj1wWoT18ulOfPuuXoclCOroYC7twnDjMPVlo6HHcB7ljXcQgGuOvANa23aj2tioD76y8tWvXyZUuH4Kru6LAl4M58OwdgOu7xnHH45cXBa/YnmyMQ2JtOCaNBC6W8oFMCcD8yKLm9QfnboGQ4vC4nJwMBd+LBy5s7B8gQ8MrzezQPLSbnopNyazz1ERZwR9RvqaV4GLjTcR8IuDuJizqMxIOCyltFw5ysjAOrcoDiHcD9+aRsbFjxfRfgvluVT+WHHMCdmFx6vdboVa8qDyMmAomIMQLcIyZ5/7wGOSYc5L/8MoF7q7x8WZUDAfduA9yrBWjAzj1o5QlKBKTiJ+PRuCHP8GjpuAPcocpv7dRla8fAnWLK2uO5cnwyVExYM+5Y8zvTHJmTGGEEIpjfOnMHFT1F6gDu5AgsC6lBr88A971eU9xqYTUY9wt7QpSvBdwTrGXAApDwbOkA3K40F20f94n8wnc2oYV3FA/igj81ecL5IAhFLqSstMpCr6URNrqxGlMgR1J9P+LBJQGQiAfA/eFDcqQq9xc7ZUc50i23rRngHuwMidOdM4bx/hwhJhRx8ge6OPEQcB86JgB3QCLFrRbA/Xgg4E5+UExhDpkcoePuRJiy/cV3injwMabXOx50wQXc5YkNcF9QgUvAXaKafn75IcfPLxwT38Ao5M7kiPUAWH9aisnTZxPFhBl3coTP3HjS07q1CnCPHNGZiLPIXBXrls8TtkGdrltNcTMFQ6tSDt44JicnPgCzdklV/kuAe8cAcWEgH3eNygF4WbdQlffj5qcqQmCuxdvrFsVc1qw1gDssmB10EebLpx+7UJf7yAAfd+6xWCneRxBoezdHBOgiJkmjl497xIScJCbznU6M+CwYuEucLgpPsCCvHA+ek/fmiNTLI0dgCaIxsoFF30S+9+wjw4tW5MhCualvFJMzVBgjD+8vOkeW7re0ZmkfYb9UjkwXGfKepZgcyhwBuLOPANy1j8wCdzrukSN03CV0msD9vetWum74N4kHecJ91Lo1C9zvtb4Re/tsTFSmVTxcRP+wt3/Y239Ve3v1x3/652IUmQptSqzAQ3TqOPADCABRdLlzudfeEtXU9GwHMFv0rG3wEHO0su0SdR2xGS/mAAxeWmQ5FM23oxM539DoOfRrnr0KkBi2bKKxTyzGZSEvK4CnWjr/DHBAsZsOszcVC2xlN9GLmt/HwlwWHOMaVCkOatSUDp5CafiMW6hNndboSOR94e+l8r587bud0q5vy872ZtnZ2iyj6LgD2JeXl8vKykrp9Xplbm5Or24PD+G+ZpESeGZxIGd9ue5Uv89KN3tWzo+qUBFiZikMyPfLDmnamfF3PE6AErvjQSc5Y4Jq+eq9bqOUnlZt3F/+jP4Ogkdh4+X3y6KAN24LwXkeOzUEsAdL4G6rPjsINEJnikcUQQJk8v01GwtFP4oDPGOyHATgx6y25uyThhlHE95L8513tiQUlT6E+VSUCGFGft96I7Wo1xSxuD9pY+jnxIeepOO6SGNGiDr84u41MizKER+0LL7I/Ui7t5w1T9EoNgTbxeX9dXEgnzE+i1l4XryvqOiIB8Y9TotDfs3nOt0DxJII2nwKyHGdaQfHe7mKXKTZQMedP5cK+qIk6/uHcJx+z7lLTlOoAIxbTNCWOlanTxs9b9Z5vE3GBd/J99filRJhZERixgZQBL4c18Gi6A/OytOfnJX5FxeiztK90jmX/MUODsGq+wAnd9n4kkmry+5pQ7Ur+Hd7VpDuGIeJDYD7Sa/sbvXLacy4IyBW0Z0glnht6wAM3TE67uk9F4LTvwC419dWm4dO9xCqNOryBu672wbugJIXz7rleDCQjzuslmheCayuLKMbYGaI1qyZ/+WpCaE1rpMZ0c3NSgegFxvu+OHjvouq/JcWpxO9cR61MIMzdXfPSuHgld81jsH6NHVncjYRK0yo8oiTvSgNxTWp8gLuo7HicTkYKx5Uhfk7xGOx7+/pA1B2XAMkTsWsy+jaIliAEoA7MRFw3+6X3S1bHknUrWfLI4IPIAOUQDvNn6nIFod6fxcduMkDCYgBElGFLQIlb/aq8gnA/cVC6eHjHjHRPnfn7tPqUqXuf5T9fI8iJhkPNcLpoFfu7L3ewm/aNGBigjgditmiykdMUuGbDiKAhJfuezAdfKFxcGyECb0WQcslHgi1ZcePGXfiAVU+Kf8w53hLihYSPrxPAc3fU+8d+3mTqCEKTazohpIjR4fOD2KCjzvFlDdBle9QgAgBMWJCPChwAdyb3J9ZnDMmYvC0EDWLbuLzWsCdmLQmHYFE4nI2HpWTgYF7xmT5vuOx0P/XcyQZDVDlN7cqdd2ZTSUmUOUR3gK837VuFBNAVhYvJE53Ztp7ftfZHBETJnUHQpwuRS4BZHRgocpT3BJwb9+pu3t6gSgh4zuVxjBYt+7fc37kKF8ySvI5yI47e4pyZMdfUzOWa0Xx2N1eKFcDd9y1bsXUgH3cvXbp0JfrsZLxqznCZ2JrRp4w5008WLs2Hve0bokqHzkiK1CNkDlXKagwjjJdt1AZCEVZfTDnNT976rhvVuX01PGgMDi46CoeR2/mVHDUutXxGBFrOWuWgLuEDyNPmhxx7syuW+gZEBOuJ5kK/e6cckQz7rGP0HEnHhyCM0cA7s269Z4c0RLEd7qcxuQpTg903Dsd7SO8oMqnj3sWAliviEf0cxyTrEq9JyZ03IkHL4A7+wgdd9Ys8uS2ulGO4ONuW2eKrZViQsf9X123gvUDDhArZYu9x3sJrB7lyOuexOkopCBOlyMrEj4kJueRI+9dt1KY0M8boyTExB1358mrmHHHx/2bsLe/u25pD1GRyMWUD3v7h739V7G3V3/5s59pxl3e48ykB9g0td0P5xTgeqYaYOAxZz/EqdDtZ9qLQ4IDzR/KDmqiTj0gBxBFNw3hsOwbcXB/vNQrj5e6QWH1zGpS6UXnDaAv9e5OiBBVBu2zdGE+H1r14fm4HJzjh+5qMH9HXWTR8acdS9tvtaN77u/emzdVmHsjVkHMANMJZmaZrinvZUE1gyeANZ9DVxv7Mf4dUDonO7htWcKNUfGAUjY3V54/f64u+/X1tZTkT09Py/rGRllfXy+tTlfUaj6XYgP3h9jkHFQCwVTdtpK7V0tVTlV8mcZoluWQCueqkAeDQjZj4bEe+3x5fL+rmADi1IUPAAqgTZA4vmXG2ffWxRNT5LKDrPnqOEm7w2xbNpUHQiOALrJU24NqrvnzsIjzIZjvSecdrYGpTzrz4cxME0t1sRF3a9uznripsNNqqStMTES9/t/svdmSJGtynGkee0Rm7WvWcrY6WzcpAwpIgkCj0Y2FGIIELwm+CYF5CALPQrwEhssVL2ZkRoQYdFflWlm5b5FrUD5VM4+o6tMAb6b7XFS2BOoglwh3N7fffzVTU03/+CXiix4DwDILHcy38X6AT3mZJyujrASJRzFBKiZVVOFJVAUTBPaUI+lGUMWwYjhUjnjkxABYMbm4bjvR/K27zmaM8AU4fnRnGI9vjywEKGDlYgL3gYQQL30cbY5kQYsOCi4E8pTPfQ7HSDzIEf7W3XGPC3Bv17pAF7jtvovd4oezv2chOmkkXF2bCXJ2KXtE4kGRgXigUdAWdppG+UFMyHHZ8UHN5/0GFt4rlgzxIG68h9YPuvu/sxcPf7wXneeHojJDDdTMpoB7o64wgK+LcFBXPWPPQr/P1GzXHjaOzNTi8YyCLq/9vWGsr01ib78ru64uFlFkGIWYyyaOjmbaBPO+f46qvHYwuSFuIv7jf/mzuIxUv445cH9wn83WvONewH1/ehr7UwN3ukj4D9++zeaxCaiana7VwMs7Vrme1AwKCgLuh3Qtmlhbb+LFikW+muterL+ZCCjqPKQqfxU3EIE6+IXP4mTf3bjqfHpXby6ngLtsljzvjDL8i0+beP5ZxDvE6d4gUjYXpzu9OFdM5CgiKiGgyp16wHC345gAErl2poPPwTafDNAjHthoIT6G0vT9251YXxvrdXlzbcA7nEZz7RlggDs+ylBP2y8VB7K72GNOOD0B08vc4kgzjTswvrANcH85jlcA98ksiMnB9EzgAHBPJxWgSFyIBbZqysKkms/j4d03cVnfcCEFqnzFhJlw4nFw6HtLdnAI9HX9e8QEazvevWjk5jFz3bLjI6DI/TiLRwDpTxt5mi+K09WMe+UIBXjiAXAnHhRU+n3Gafi+u9XEROFf6F5yPffo7m1EvNud5whU+XXm9TeH7XkIuKe9FPEoqnwbE91W6fhAPMoTMAzcKyZbKtwgjueOO3E5upgqJicXl4oHcQGMME9NrbuLmB5WVKq6V+HDeVLA62w6izdrTayuQx+eycd9aYRHtXMEOzg5LwwvbJdFYffEOULnvbps5q8nqwjRywTuxAOBzOfkyKcGZAhv7aU4nYB771r0cmbciQcvqOjLEzrvs8x1r8fKEfdL3osJpygdgA0/51mzyJPKkZOzJnpjwBUCYs4RzyF73VrMEQKuU6FgXDmS8Zcf+QvmvL1msXYVcH9wt6t4sG6xP2Pd4s9r3SJfiInG6jQkniXtfIZUjmy/Ix4whhrNbxOT06O0g3s7EECUHVz/WmM1DJyd7DtHJHzIM01TfxkPnU8TM1rn5Ah2tggRftbEk2cWpiNPEKcr4E48GMNg/XVMXHDkBduANYs84RmiHPmOdYvuuWKyGbGC7gRq/L1eG5Pon3sN7l9oBp+YCLgfzuK9CcrKEW2um5j1qjBhnQ0LqHrGfXM1gbtyZKLCEzE5Oj9vc2Q8brRuyQ6O5pmYKJUjSedIVxeCxJ6d/OBZMuhb6f/x/UZWcID3M1TlWX9RlaeQAvty6ngA3DWCWHn93rrltYscIS6VI9wfmnF/bao8OYKq/Pfh2e6Hul+6h9njs+Vpi0Ufn+0fn+2/+me7Zty9QbdAl1S5x32rf+th4Q58AbCaP2dTAXXXYM3PlAK5AAno0iXQxrwrIKEAC5X/6v76gWRRMATToNmXWJXn2d3pbwV0ROsHgBjwsPHjGMp7uiziAGEoWANIbZNlir+p110L0aWCKNRvuqC8HwCIPPXoAN8zKJLgWFLDR6nezfkVwJCInSjiUNLt485xAoAGzU1srL+JzfXVGA4G8fDhQ73otvMCuAPaj4+Poz8cR384iksW9dQVANgsj3s6Js8Xu1jCeSMYR5GC6+T5c3vJV8Gz7MDkqZ4xUfHliuKLASFvqfGD9EuvbxILidhxnukwQCy4Dqqw5/Wnyi6mAkJjyVTg2nAPAcJkV6ZxC6rBdMh9n/EqP3p3vj1XXswNfl7+4GUxxjnWPHsVD4hBea37GEzD5xgQPKN7C0BltKAKN6KK55iDaPRdaznABtAses74ce9w3TgmjwtYxM6WaQatNYdvavvc2YDjKKvBbCrpfvI9WoKL7oTXfVuFLM7JSv+mThMkjrFE7ESrlaXMXMfBhQNvySpH+G9+rxXek1Chhe8oeFSO6G90f3jEg5fsas6vxCBRjmQxrwT+Ss9gsaBTs/IUUIrdoO6/bKjQaOjqPKq4xc+qUKBuqNYVnyvxh3Z/fIYav8UNRTv/0X48+vFedF8cxTsB9xM9SLlHEHK7NaGLxiblRvR2damza1rXVwmSDI637wwSGQusDfABwH11Ent7vejmBrgDQJ417rhnpxoS0l/8+D+JKr/49ZeI08V5WxwAsANK6PxsSkBuFneXB/Hlp5N4sTIQQDw4OzVL6dLrGoDkzm3bkCmnmXMukOjWcd6n7gjBAFhbawQWUbDnFTe92HgzUcenN5pGb3QWDcBdvsrQsr3hElUeWn8KEuYuu+2Ms+mmaIHA3LNPmnj+iTvuBu49zVPbDo6CDMD9XKrSGu8ZOx6y7AIkdq8djzwX7Ys4nYwHwB17KF4ojbNxvHe7o3NYXx3HxSJwl4CXaczERB33hUKATyB5ufBAS5AdVfkUWRNwX43Y3or48tOxXgD3g7OzFrjTCcfmq2JiUflkQdSMeK4ZLmw5JhsA93V33Csm25vuwB0C3EcwB9gAQ7mHRYPX9kwdRQH3Mo5uQUmpZjsenN8jhLA+MXAXKJGq/Mgz7rKDc46Qtyqq9omHYwLIRLuBuAAQKRhV4XYxJgB34gFwL1s7AXd13IcCiAKJvasEitndhc1Bx70eSNWeLF5uTsjwbRgDpSq+ueFuoqjyn060oT++mCpH6LhzPQGKBu6h4pBG8RCfJOR5Hg1jUwvAfYod3Dr2U8xhWwwP4A6TA5/qm+ZKMcGyi3jwKuCuGfcCJfOrNM/J1G6AxUB+EBN13FtVeTsvcP8DFPdOziwA3OkoN4jJksh2jocKswkS2z5JLWCzeY6w/6qYOEcmcYIzXwH31Pe4BLjTcde9tZAnlSPa6KUgYi5mT1Ewp3M8dMFxc20Wz5+MlCP37zOy5xw5Z7wSzUCsBlm3boWsBmsEpPJdevZtnrjg+O6di40whuwqABgdat3a2R5EN3MketeKB3uM4yxusf6q8/nhulXaJjl/I+D+iYF7CaFNBgOLUX42jndHzpGzSxyFvG7dWnKOANyxV1COaEQm9VE+WLcA7rVuPWV8ZcVU+Vq3AO4unF44R1IcVPoJTDQs5khRIhYKKcRMwD01JgTcEac77njd+syFJ+JxND1XPFi3JrA5btt1wlaZybD4cN3SvtHM28oR7FWJx6MH0T5HZAdHMWU41UiBfNzP58BdzxGxFoqOms+trAdbid45wrOkBe5vQmMLxMR2cL/+Z3v7LCmm0HfkyMdn+8dn+6/62d78b7/zh/JxN1Xa/uxsuDWbnWsJG3oJVSV4YTPPwkZ3jM11dRrZXGv29+pafw9ABrgVPYfZZUCmut+iuVsAhRedwJqPXlQ2Lz9yqXingJVpyhYmkwBXF3EsVLn7gRc7m326rIBRQBszyvxMLII8qVJj5wlWHXfATI0EqLIqIa65f7strEwfhhEN6KhjEVAddgVOmOOmS8i1AZT0m5tYffM6Vt+8iZWVp/FP/sk/ia+//jrw3OTFgwLqPGvDm43teL3xNg6OmXc14C1BvRIgU7ez75jAJjidGuCJJTAwc6BiYk9xD4IVdbni6hEIx4RuLPEAGFspPWeQc1ZbRYtr3yPEpLq6RcEmHu19dGWFe645AEzga3qZauQWHax4WfHcXZJyGqhRhFI7d0GBTrJ/z2yOuZc651sCflzDoudLhG/Q1f1IPADd0lGY9FV04P/n3EtboUYs+KwCzaaH+36zboAF8KrjXteS66CYDLopbHelzxAITrq4Clu6xyz0CF1fzAIKMlnaZb6bF7ERMC4RvZx3lxgeYohlNUhckqLPMZYHvJkAFtErpkpdc46B4gQvzpN85jj4OXGrHLFrgdXnaw5dBQXdA3Qf0i4yc6RiwjGQ4xLwS+tC7ilZuuW6UDnCadf1t+uBBQE5Fr7vgpkLeIrJ5XU8/t3DePLTg+i9PIrtwxO9VBjpsslq4u5SJ+4ssYu/iesOOtrulMt6LDdbgJJ0pYmtdxGrmxTK2ACjah1xsGOv7b3dXnShAEPVpFtMIeSq0cbxiI6PfNz/OgAIi19/BXCfGbjzgpbL7DwzkxvQgNfo3vY1Y/nyxSAOTvE+P9OaxWaLDTvAAuGtwbB0yucK4HyWhUJLN4ROWhPra01srDexIsV0zrsXm2sT0WfZaPWGzOoD3G1vw6aRzbzE6QoktuWGsnVMkAhwRxwJqqao8vbfvbroxbevlrThArgTj8PpuZlYKl42igcbSIvrJapKBgSxkHA9GHJmoLeKYOBmI59Y4iHgLh/hSVzcXHlefzxtveAF3A/Y8M+p9y7OJIrPWcwC7oSL9yUmosqvRbzdCsXjyy/GMQa4Z0wQIyQmWGIpJnfNdsl9aEtJdSzmOhXQgDc3uEYdbaKfMS+8Mot3b8eKCXZwislg6usC2+DKoJ0unDgqKjZklUltnwRdeT9zTz9CCOvFLJZvQTc1KAW4U0h5+qSveLw7OInLmYU6+/3MkUkT3b7F9XhVjui8UssynRPVcScm23vuinLtrqZ4bY/j7Tr6Cc4R2BxWom8UD3LkEuCe88Be5mpkYV5IEXBvfdwjtgDu6xan+/KLkWJycj5VTNBaIR7EBYDI/DLFIcVELjjJ5PgwR8KdzfU12BtN3L3rHFkad5QfxOQmLhUPuqLl041oJXlyeuqOm0Did+SICoE3EWydnskObhan+LijmL6LqrxzBOBOTHaPGS1o9JoMiYmLjjWj73m9XLcSIAnb5fdWt5wjvpfTRu/NRDGBKq94EJfcx12ez2Oi3Kgf/JIcISZWlWdddY4Qk+crQ+XJ/Qc4CiGEZuBOTLg8tW51ewvrlvZTvpXreWpG+ix2Ae5rjUZHiMfKyk2cHQ8Vj513A8WDPInOtWJCEZjiA0XHS7rqure+OyZlV4bXNPF4jB0cxc1VtFwA7ksCvO/yOSLg3vW6RTzuTMyGuG4oGjhHpF63kCO1bsH20bq11cSTR86RQbeneGy8nkQMpo7J8CKLlHZdONrHFeM7ciSb4bVm8ZkcS/m4cw2Ix9lJR/lBnlB4Ih4UTmvdYs0mJoDhWrdqFJRcaePB+pXFIuXIOh13r1sPH1AkcI4IuNe6RTzYi0/N5CAmrXewlt5qV//iuiVBxRfeX8lqcLWJLxeA+/fh2d7myN+zbn18tn98tv+qn+3Nq9/8iZhlmt+9NliQXzlt1Pzi/2fuFdAguvDZpbpi8lUf9NIqzmDHYOjK3baRhco8px5xcHYVh2eobrNZ74keK5G6ok4l1ZTNOYC71ONRjmKFrQAAIABJREFUFFf3tO9CAAfMMRuUIn6XPtjLQ9mgQfk+ngIuAUCzeLA8iEd3RuqqGxwaeOpBkmJbdOJ5P40MpLAXm+jquCKQZrs1FMevY//U3eGas7dSu9WzpUiurjLz28y4X8frN68lTgdgx7P9n/7Tfxp7e3t6DQaDuHfvXgyGo/hv//3/jv/23/+v2N7Z17FTHICOzPuXVZjmgkcusACCT844lquYJKWehVCgCYCWXWJOlPMHcGqOmt+hC352FQcA2jw3f45jpqo8ACy7v6c58iCtAwnL2de+dpOA54oJ4JjrzvVgjhrKt+h0SeNmJAIaPn+rDr6o5QZ6ANk631JjtwWZu/22dvP9t+jZjjp8ORHwHsSDc+Z9iQeAmN9nfIH32Tm+EAug5sY5n/qyaJt9192Q8Mw79xSCe0Udr9+XngHvPexpY0me8HcVE7EEriy8VuKLmstXDlmEkBw5PrctG9eBmFjVf67hUIVfKe8nYLeqv5kKLrBZL4DfJYeICQ/oB7c8Hw/oRv+Bc+e4qLATL2ICw+Li2tfZ5+tcQ7RRXfhr+8aTJ5pDl40eugMuXNR8vDzbT8l3a0KQJ/w9MQG8L1rwVUygz3Ov8KWYLA2NWVCav3TxhdeT3zuMld8/jN7L43h7eBxvD+i4myY7Yg55qaMXXcwrNlyMALBByflzNhoCvunjvglw3zJw96ZoFofvRvJ23t/tzUXdRLs3VZIutYD7dcT/AXBvPdb93n/1X/9dXN3Mgfu9e2xKvYEScF+nC9KPr16N4+XLQRycnKlYR1GMDTBrk5W/Q0r50klY0BXhM2pEqZoy+OgCSDbXO9r8ch7w+rbWJ7G5PvEGuD+Npodysmez7Yc8C4S6W4/q90oQ3ngJLFzTPUd0idnwyE4ZowN9gUQ2wcfn03gLcD+bmpaJH/3E8VgaNXHV3Cgm2uzm+lvd//re5bnj8WYzAt94YnL3VhNbrydSNhZwR7BqPHWTiqIa4AqqZgH37K7/guBTbiUJ17OnTaw8XQDub0Px+PLVyMD9ZKq4yAebGXccCxCsupNscGKSDCNvgOd7VsWkidhaJyYJ3FcAJbPY2R4pHkd03InJYCp1Z+LBqAubX+ZeNY4GVXaRQZCAEfqv6bYRjxA+fDbTtRIoWW/iyUOA+5KAO/F4e3AcVzfXigmb8XvLXcWk02PjjeO8/aizGeduMxg1vwdwf7PZxNu9ecHj6gzHgrHE9kr4UMA97x/yQ2yOReC+oPhfOtNV3EIVn5iQJ3Tcmd/uNr346suR4nI8dTwQEBNwv7LNFfGAKl9CeuROThclWzDxNuthAveNVYA799ZNTCboJzhHZjMDd7qiEh4Mj18cH80kXrno4z5Pk3mOcNEE3CXgh+gY3WQ0ArrKEWKCZd4WwP3oNDo9FxzJjfsUHCedzBG3jFU4kbib46G853vYwSVwB1xo3eK6vR5r3RJwL1G3LFqp454xkZNDvn5ZjvBZzDbz3hStquD4/PlQ8UDcT+vWyVTPdgH3boq63bFleKu7k3mij/wgTwDu5Agz2yo4rmCTNlA8Crj3yZGO13KeLVD+KaaQl9LSeK9uOqclcJ3obsPKQNQNtXd1k9ebmIwG8a1m3Cd6hvAsOb1kb5uuHjxHljvKe1R5yJOKRwF34kLeEBM67hRSKKg8YsYd4N7pqthIngi4ExOAe65bUMuJiYQPk+1QzDM+w034eQFEwD1zhI47MTk97SgeX70ycCcmaIxwbYgJVGZyhLGj9jmSbMmckGjrURL/u3Zxa0NUeT8PHz6M2GQsZn0ikF7rVj1HKIhpNOb4H8gRQqPxpnmOUHhi3SIm7rgvqcjwfXi2V0ycevV/5xpGnM7HZ/vHZzs58qt8tje/+bt/VPhMt6ZASq577rx6DhpgC4AoUMIt3E+Br3pQAxJMrb0RECgrMejcABFTzc3lBagYFNuTu7rELUVYYMOCcnQdE0MmRkw6XB4vwAAqOaCajT0gkeOoE8NHHks0wJaovGVJdumNOB156Oh1jABEW9xZZKv8sQsoAnxQmOf3SjG/FLIBT5qZTh0WruHV5YVo8ljCffH55/HjH/84fuM3fiNOT0/16vV6MR6Po9Ptxv/zP/4u/t//8XdxcJTDmtlhqZiUlzvngt841wuQWGMOsteq6yU/bHdU+Tt3Me2n7Q713Le92ARcyxJ/K3q8usQJAHtiR3g2u2Kiyk8eZ42UApgByIALCiloGpTyrETWiAkia3TYruxTLuu+yxsBPGLCv3XPGMDnNQfkdj0egU86xSG6+szV8n6leWCvcLMsPKNfDIlGHWtAEu9v20MXRor2Lm0FVKNTEe+9ev4HOcKl4Jw0htH3TD3AVkWIHAmoHKGgUlZz3LPkCXR+jwTY/51j8oy+Ab2dHHx81eWW+COFEPzbmV+HvVJ9oCw0FAOSf0X9S5s37ltyhOtVOUKsiAfXvfKj/uU6KEfGtuDz950D0Ng9EmDWjEB4eraj+A/IL/2HYu5Q0CqBSQFo0cDLclBO0+05ewzHLJe6Zx/+7kE8+um+ZtzfHpzG1r6Buzru2bm6gxAPtNn0wy0xoNJZWwTudNzfbDXqjgHk2ABjBydV+d1uK/JEx0fjNAiIJVXe4nQLHfcMNFR5gLu/mrh/3xt5wAKia7zu0nH/fByfPBvK6ooXo0hsrrgGdBPxcmdWVKA9342fqWGWG/L6bzow6rivWQQNoSeA+waz4auj6A+n0R+eRad32QpX18wrHfdF7935NiUfBjm3bOAesfLcQmWAq+urXnz75SR+8OVEFE1icnBq4M6LLiLxmIwAoeYTaz2rZkx23MWAwGoxgTvdq6UlA7k7t0pVfhSXs6voM2M5mjqsKNGnZZc9qtvLXh5LLcaqrRebc1S4iQndcOKxtRXx9eeoTJsqv39sFoTYV+iBpPAhManGW52G7qeMhxqZOT62ue54LArYbG+NYn1tpI478SAuBu7YXrpzJavBLDQtUv/bVbfa4tcRD1PBGuCue2s94umjkeLx9Gk/3u6fxtv9E2kDEA8ozHehmC91otdfyJGkEOicsuO+CNwBJW93HQ/AnDrub0axvTG09dgERTQ/d7lmpfxd4nTt3rcuzntTDY2o8gJuzyI20sdddnCfjxQXuojkyOn5RVxl0QQwcnfZFOLvyhF1eDMWYk0xc75Kx7UJUVyfMfvbEeWfmMziUvHo9s/bHKHTTkwE3KtTvXCL+T9LDR7mWubIs5xxX4/Y3+8oHuQJ68jWATRgA3cALrlBTG5PbNVlD+96+M/jwccUcC+QyM1GTFaeNorH1upIx1ridKLc85wty66iyrfIcD5DvQhP+O8nT5wj3Pu1buGCwbr18H63Xbd4bpEj5JXWLWjZAPd5musqVSwW4yLgvhrquEMDZ906PWEMYxQ7232vWyPsOAHujIclU+jIwFQxWShuvZ8jbo0D3Ck2AtzJD4opSwD3Lyeacyc/eI4A3Gvdco5YoG3udZ99isxNMbcSuLvj3qjr/oiCx1MYcKjKj+Tl3nAedNwZw0hBO9YrORbMxf8TrX93TLjPK0cA7sQEqjzx4AVjhBwhVwTSaR6M/RyB9k88SjKhniOLseC/rfnhHBnh457idOQHeXJ+fqN1qzckRyhuRTCCoiJwrr+/NCY6caterqQ7BcC91i2KKMREwP178Gx/78GR++p5jnx8tn98tv96nu3N7//Rn0go0XRtq7GXh7Yox6n0TAcTsEa3EKAoCnGKVBXtvSjG0GsBAXTNeO/qltYCYcqwZ33VgRua3l1z5AVKAAN3xgPZXy0CFXcTAUUGZmW/BQBjjhlQwu/TGeV9ywsa4CC7rCt3Ci00NrPX+fIgBb8MJOncl5Wc5m6lBt4XKLE1mWd/PeOfYFYAyrO5gC3ORywEbGy21mL37Xp88vJF/LN/9s/ihz/8odTYefEFVR5gu76+GWsbW3F+DtXUs0L20Db1umKiGWAU/5nLTk/3okcLuKa9WM2uc+4Vk3o/gJDnMU1rtmo8tD3HpATPNEIAPfryJm4N7WvPZxdlGlDFdeR+AGA6Lr4GHDPXUkKEYlGZMn0rCzvcCzVigaIrMaFAYhBpSjt/x33H+1QxhZjIAz6B+4nm491xLzV7A1/HhGMpNX51oOlmaFOX8+WpbVDWZQbcHo0oBXkxRzRjPwff5IfmRhUPnxvnAGCl4OF73vcHBSjOxzT8a3W3790a6NjM0kjXhhwdIEe49rLgG3pUxSMeFnzkxbWpHOG4JASJ0Fx23HXuYiiY/UKO8FlY3XEtpTTfmJ1AoQ0WQLkFKEc4j8trOz4sD93NTz2L/VME/y70eZpdXFCId8zMPPHsv19lRVgFDY7TFHiYOOXokDoA1/M1ptWpoOjzO3tx78e7Ec8PY2vvNLb22NTN5E9NRwLK7e1lzst/z1dtlKoXU/RGgMkW4kibzLg3sfLEr8M9Oj6jONjvxnByFoPJmSis1B2ZPDk9mqm7y7z7n//2X0ucru2MIk4n4E5nxdRpgPsKqvL3rDS+lnZwX386iU9WhrF/7JnX6TUCTPYHxvf8Ng26Xu51EoQsAvbaWHCa2shJsb6JT1428ckLIGQ/1t4MY3V1GIPRmV6dBFdcE2+2ZupESuG63QO7q9AygtMjm00gG64C7nR8bq568YOvxvGDrwzcicfB6bnioW4iqvJL7tZbSTop/3Nc4k39AnBf2yImiKg5HgLu69BnR3Ezu1I8+qPzuETnAeB+xgZ4ps679ZCyU03xphXpdHFL+djhHKwqz+afeGxuNvHNp2NZjzFzTDx4SYCpMXghHsSFvaeydSEm7pTNv/hvrg8xublyPD552YmtzWGsrQ7j4LBpY0Ixw8A9Y3IIJTjFvBY6b4URzdO32BPAnZgA3IvOvPJ4GN9+NYlnT/vOkf2zQDSTmPQG1g4gR5jbtyuBY2LR2XnYF4H72mYT27uZI0+buDzvx9baMLa3BorHcDJVN5l40O0TKDmaqRBj7n1141LMIPuJZjoncM+YCFyhKj/rBTnyzSfjOJxOY+/4TOBKox7kyNjnAriqmNT4yEJ9oK0ZSCxOdowRD+93FJPl5W6svhkpT2bNhWLSK3AVBuzquHNvZY60mLcSpIpQNwbuypEE7twDBwD3zBEB9/3TeHcA+4V1yzOiFCHw3FaO5G2Umm5tGrJuLQJ38oQvQPvKY9g2sDmGmpmudYt4sG5J+ZvzQFW+ciQTb54jLpQyvMX1e0KR5vks+sOZKP/E5OXjkWKCOJ1z5DSuELLszKLXczzIEQCZMFqJ5SbA/jBHKAAyd350MM+Rk+N+rL4ZxvZ2LwajaQzQT0jgTlEIgEiHFzo4B/oPrVsAd9asAu7EZHk8iG+/Gkvt38+RUz2vEAIlJsQDDQXA69+7bhVwPzZTiDx59NB5gk7SFjFZG0Z3cK486Q4uvW7d2KmAmFycfbBudT32UT13FwMb3Se1bqHCj1bKyVE3vv50HF9/Mo7rQNvpzKryufaNeSYuedY9MbPXrRyz+jAeFKYrR8ZDr1lPHnfa58j0/EbxGAyzcApwl2OBwfs/lCO1blWOcJ/UuoVlIuvWrdvN9+LZ/ovrVpV+teP5+Gz/+Gz/tTzbm3/1J/9GsEsPiFK3voSueaMuIl11dbxynlXd0Ut3BEtpHIDDhp6HbzYoUyzMNGVADGDRs+QGPu4SM19sOrDojglGLHrmbqUVpw3cAY6mVLsbahVq6PNJDVaH2WAB+q9BvS2pJLbXsY0aM8acH1RyvtS9Hvp9ePH+ApunF0pMFt8ewC+BRwFazXkD7iT3bEV5zoPP4gVAlLc3vprvNvR6+fyZuu3ffPONwDoFE6v238Tl5WW829mNnd3dmE7t0U43UzZjgLrs7BKX8kd119xgzV1MU2gtrudZY2kKQC1PKr3GHQC50PAzJowW8H2+bk+ISa/1BPd7u2tN4YJ4cM5Wp894pB5Aif9p86cNnFkYrac46vDpb881Jw4ei/A9p3ENutey2zNtn+vO8QIG+NeiaBUvF06K3q3ud1oEeo7L1Hso6dxPAE1iwhdglfNfFNsroC1Qn04B/B3vWTnCcep+lAq8c0T3vmjlniknTyiGVKe/4qERhMw1Pl8z5Y3n7bn+EuxLLYaaQy9QDejmM7mvKv8A3XTSizFiMUfPyPM7FgB0HuhYeMimMKPYBuk5X/oHnE8VFvQ+6v57xp2xGH5u3YomAO7kCOet69A1K4Ac4rN8DXJWP4UVy96oKPMcp3Lk9DILRj3lnJkHBhS1aTE1vIkHv7sXD36yF82zw3jLhmsXcGXgPhg23nDdolBQrtdz4F5g1HO4fm0hsrbpjrvo0wD3/YFAYgvclwzc2XAVcGcDzHz0n/+Lv5abgjBP7oJQlb/Cx13H38T9B95w3b0/U3dhDTu4pUF8/ckkPn0y1AZ49+Q0zgHu2p0nSFxq3HFPYCch7qxGVDy9H2ZGNJWf1yNevujEy5cIIAHcUTEfRn9MVxRVY5gW3ux6A+xNfVvUWNRJEiAxLVujH3TcmU2k477j7tXNVVeg/Qdf0hW9UEwOTvCwp+uGhZyFkSQgputhkFrsnBKlqxlhZqLXmA3fRGXbMTFwH8XW2iiuAe50eBeAO0CFYgobYb+5UbQ6ZVKcTkLwrGxDPV/JZp4RFoop6rh/Mo6vXk5iPJq1wF2Ys1PA3feXCQgGoCpMtdZpzjFnCPRSgx10ESimvHzZiW2A++uRgfv4VDGxBxQjIfOYKFcSwFVTMd0Nkxo3B+7EA6o58QCUCLh/mcB99zTe7p1pjSQmdNnJD0CJ7eBMx/2umCRBQjPuxATgXiMGiNMBSAzcpzHEM7x7FZcLwP30+APgrsoJoMRAnll4A2zbb5EjKy84B8cE4A5oJy6MX5AnJ5eXiitxUQGCruhwHhOPoZd2ij2ra7sNM0PdvdVZPHjQKE/wcQe0E5NZ50J5QjexcgTgXh33Kmq08chvtKwzgHtvniMqFKRiOh138kTAfZeOO6ryzpHR2IULBNFKAX+x4PjhukXViDWLHOHqOSaN1qwWuC+54KhCSgJ3cuQUOrNa4VVMmeeI3i1zhM8EuBMTdDboUrNuvXw00ro1B+58xs0CcG9U4OJeo8DCPWwHFd/M83XLObLD+rtqVoPXrU6cHg9i7fUwtt/2BBLJEbQBOFcB92SlANx/6bqVlBUVtxEiBLg/yWIaVpPjvkAiYNHPEQP3igk5wj1JUejvzZEcZ5A4Xa5bjwHuT9kXM6q0ANzxcV8A7hSDiMk5HXcJNKTug3Ik162FHKHjTiGFdQsXEXKEjvvXL8mRSVwHjFN33OWK0Mw0RlKFUy+N+VxNPY4aBXR0Gj3TDNxnMRqxbhVwHykm6BnoWYIbhgepVPjVsyR93Ntufj0StQ8tWqafJeq4P3cBodatFrgvM5bz63+2LwJ3rVt6qMzXrY/P9o/P9l/Hs735N39qOzhbcdnrmoWVNQNgNR5kh1kzrcyveUNUvsoWKcuuZiqJAzxqDwuoBLgDBuic060FuO8d256Lrnx1u0XDRyhLPt3upPu9kyLMAyiV3QEF/A52XiRSzdsWvVu0Xc1A9wW66XbyswJI8mzvuUtYQnUCOZSMg3l8d9wBLHR+AZFF5dYClA+jmr2nkGAQC7j1LLlsyI7PY+/wJE52t+J4dzOerzyJf/yP/3F89dVXmm3nBWhHWR6P98PDozg8Oozj0wsL7F24O4wVBccrC7PSGpheCRxWYdbq9/7/KyaOoeeeKyaaUc7ZZHVrJ31bjx1jzzeL+8u28eKeoCsrl4D3YpIK8lnMKZo7x6nYMZJQYxPyIbegDMrkAFXuKVPzOwLAfAa/XwUgMTKSeidxt15XxRZiAugkHkXbLsCf+1sBSM159wC5FnorlXqu2y42ZMdmMzA+QdGoCiQqvOQbVRHJTAsU1R1PcsQdbZ8X58I1LrE7KdLnhZYffFrnwYCo7nc5IFRHiHPVKMD5le5ZcoTPtTbAuc6V0QLOC3YFn1FjJsTFjBcXaeraFc1donkDj0+IaYFquXzeDaLID+5VMxIsksdxuIjjogd/KzbMNZY45Ijvp8oRfm6V/b5dILKwUDdcqdS7aGCafWk0cCw12+6RFucax8c9U/GgeGDhvut4/Hv78fT396P34ije7p7G9i6g2l2SAd2FWx1ZEskLmW17UrO1mUgBtAJAxE12cMwKAtxXPNN5uJdU+b1uDJa9cUSciI4kBQV3ExvRCv/8txfs4LTZivjL//xncXl93gK4ew+8SUHd2DZOs+B8ASSfLAJ3HDS0M7AS8N3bqIAbfHCORAhQolgzPgBzJDtkpsqjZI7PbxMvAO6oykscaRz4bMvqanCZsHLuRy9xuhYkupOgDmmiuaK2T5bKsquJnZ1ZUuW7psozh3x2Edu7CdxzhnYJCvCtJsYT3pR4GJEWzbxEAqWYT/E4fdzZBGNhtLJiH2JGFwDuVwncu2PTQcU0mbIBbgzctbHyxld3kD82v+/khNJLPNg8ItlBPLbeAtwn8dVLOu4LwN1HrTEM+YbfbqwRYMPlNiYVD/IeBgZx2dxgcw1wR9CviRcvGvm4b7wexeFBJ/p4bS+d5r3aqIPI5heHgHKIqM+QowjFwWzD6tNnFqdDjR2gsbZBTGamyqeqfOWIgDvzxX28d5u4dbsTvd4/nCPEZJfu3nrEux3nB3lydd5XTChEcB4UU6DKu8ObOXLcxBUz7rLlKsp3Svv7o9scQVxPMXkesbHpmKAqT468B9wvGPVwoQHWAPEwVX6eI2KfQatON5TqIosqv0bxbBb37zcSWVyekCPEZBw3nQtbXY2cu3wB3IkH/y7mSBXMKiY1zgZwx7Lr+fMmsJ/juu3vN6bKvzJwJ0d29qfpGoBVom0Gl5crR1xxX8yR8mNXHe0mPcM3fH/XuqUcgSo/DRe3lgzcuTfJcXJEzgvqWWQSsp5kviseWYHkW4i5ERPWVeLB2vVCwH38HnBn9IyYsH3SunXLjggUt/gfA2vV2OFYxHjLyO/ScV/D3mymNYu16+xooHjsbPWVH9D+Ae5uIjke5Ik67vlVLAHZzmVVsNYtRpSIyZOnaEA4JkvjvsQCGcMgHuQJex47Ocxt7Th3qdw0thWu50g9S6o5wnw37iS4ejxmfGWFPWZP8SAuneG5YsKMOz0j7k133G3V916O1JPvgxwZCrg7R+QisgET5JcA91y3KH7aDq4JouR1y88R/nc9u9GxcBNwDWEHra/dKEf4PNasx48tDkqe8AwnR3i1BbEPgHvtNYuJ913rFudBrHEe0DNxfSa9AdYtiorfh2f7PEfMJDDTKZ8luUJ8fLZ/fLb/qp/t8nEHdAKisYZig8ymDWBQolEAdvtgA6qt/k6eV1exKMT8PnZVgCErcBsosBjSJXy4PIwHt0b6DOy5AIoPbvE909SZuQXEAQDoIAK+FhOHRaDo5wA5fl6q9uW/LepvKt5bRdvvLTq4xNjsM+356J4qwQAQ/p4u7iT93DW/O70UIOEYAWh0k6DiWwUfmqELG7wXQAmww7+2werq7znPXWxG9t7G2f5WPHn0QAJ1n332WSwtLemFsvzJyYnm3afn53E+PddnQWfmmpjSjUI5M8R9dWR30nKODVLFpNT4rbxu9gDxAAwByiomBqCAv048WMb/fJS+2lMBUETlOGeKHFwHijRUp4mJv6rG7U0X71ssh4oJ73+E9Rsq7EmT5loSE7rfXtBNp+bacy9ZPd/3ToF0X9+ewCDHQgx9zwwFQIkl95ftz9yt5veJTfmuE2Nm7rlX7Fs+1X8jjsf5z89mDtxL9ZxjZA6dc68c4VgrJjrmkS0MyRHev4o5/G0p5VeOyPZwyTZ7UFcFRhmnyJgA5jg3gDHvtXM0VT5xnABgrgH3hAQjuRcWxAHrWc/Ghvyg6FPuABxL5Qi5W98nP3hx/QgIseb9ua4UtwTq+13d93i0k0vjvtkL3N8cDz8nt+kgH55dKO7keNnFEQ8KTry35/+vBdzJEa7Pu8PzeHc8jUe3RooJ+VMbVm2OuY4L4nRPf3oQz/7wIPrYwSVwV5caPY6hAQmbYCrkyG55+5ukwxSk41sq2ETE27feBGP3pG7yClT5YWy9Gcf+Xs/zu0t09W2hqBl3gPvxAnBPVfkCU3/1f/5ZXF7N0bAe7s+auHuvifXNWWxs2g4OkPjJUzrupsqzZsqmsYm4e6cTd+9iccdewRvjbgJCzdrPYADk91DxPvTmZ2PjRqrWvJqbvsSqNn8+iS4gcfm0Be5cW4PERsA35Sjb0RDt668TKGaSQHtnI8cmeGfXXbjrKwtvfYPy9+lFvNs9i8OT81a1GuB+605H3XOfR01ZOiYSRcvuskZJzhOUQGdFsOwZ1l0dzYnyuppd6zwA7i4KJlU+gbsB1ZxqakpZ2ad5BYPCv/KsEXCng4f3MgUcd9zHMUrgDu202EbST7iDqFmnjQfvJVASHam2S1BUhIkmOrNObG7exNo698wslcYjdjaIx9iq8nTgiEnWFwAixOOQGXeRrFy8qnEdFTcqJrkaQ/8lJrfwcadTvTGLp4jTfTGJlcd9gRKKW9iykiMAd+dIx6ryLQzOa5MjCxRUSvBtdy+B+zvbURETAfc3EwH3yhGAe8VEOXLUSFVe55GFFN1KFY8SboiQKj4xefa8iY0t5wgz7orJJ7A5suN+jpaJrzN5TjzoKhrM4/zQKE/4HOJBXNRFnnXU2TRwu4nacC9NuorH1s8ncdO9iO7yHLhz7ZldPgLwSnZmIR65cRfTqoQppP0T8eKlY3I2dUwA7hKn+wIO+bXWrd19lNINEgXc73Ri+ZZzxLJ483WrhAP5Vs0u021FC4DrSjwoqGytOkdOqaEo3+f3LwUx4iEdiFqossrcxqSG0uveopOPHdwIm8mZ4vKdwD0bPr1e5YiBu5UbXMgiJ1TUmbnBoeLWrIldMXdu1EG20niKVW/gAAAgAElEQVTE2dFQ69bu1kDxUHGrZ+BODihHEKe7nK9b3ue5aw1wV0zyi4Ip8cDejvwgJsy4s2Z9/fmkzZEzdI0yJuQHeTIYSSUgz2UhRzJP6jlydDxft8hJ9BOwg9O6lcCdmADcXbzAatAx4b50nlexZg4SEdirL4B05cjBETnCc6vRmqWO+2zecXfuzjRuxLMERkflSDsOQUyUI65IEI+bKxTlGduc6dxZ6x8+apQfW6/HAu56llBMyRzg+XF41LjjrseX9YRMJ2/aNUsFlfyyHz2uCs5J4oKq/LdfjOPWUud78WxXvv8D69bHZ/vHZ7tdRH51z/bmD/74T9RABrzLOuoKCrCFteSvnDR1umIAofJcXhTKKsEsNv9l6VabHUCOZuavPNN7N5WimZ8FoFlkrZtz1raf0gKctFgr0ruuVw/isiRTx1I/S7G6rK7bwqtjFfUh3V13EwETAu6nOdtb3uOpPu+HmbtZgCpe/D3AhvMqMCTBsFTvLrG4svriXzV58Ea/MFX+GEGdvS29liejePTokV54uT948EDz7Ds7O3FwcBC9wTD6g5G2H46JgR2iVQAhwC/Al85xKXA7Jik6l0r0olK3VHgo+Rb44ntFheZ7jslgwTPc9HliAo2ZeIiBIVpVzipnIaRiQmyxJFO3v2KSYnDaxGmei+60VdT517POpsBzjST0l7Pi3JClqO/SgP3KuRbE+nayBOpcxL5IIbrSHOBAoHnzNzXCQHj5LIApwBNmwd2JFeZ5ueBjtkd1tvlbutF066XUrxwhJlcCWdX951iIB3GRVzw2gGmVWPnB78hGMa38isqvcYIc4SDfiAeFB+63Eh3UNet2VLjwdSg7MOdHK0iYVMSi8uuOrs1ZxqSOhx+ITTBcoMA3jUA610kK/elp67/xtazyhnIkVf7JEYoYNYrCbxVLw/nsokDLCskcKZE7hOxK3Z/YiAVz5aIU505aeXTgMh79+CAe/3Qvus+P4t3+WWzvMyBoqE93ZInO1R1X8mkfFWjQxqhstMz+VqcJirQoh6cI8bh7ebA3kq8zdnDqwInObBsz5tqZ5UPV+Pq6ib/40X/6RTu4v3HH3buxiLv3Q5vGO/ea2AK4b4XiDCB5+WRgkScsIHExUHABVwYm/ez4cC7VudJxSHQqT+TGG1k2cgAeC//Mornua7OFsrG6u4CSwbxNpQ3wAeJC7lJr0yWv36Qap6tAVVJQKC7gjqf36vosri+7AiTffD6Ok+mFYnIIVT43PZOlJpbuNDECs4heblFQ0eaTZqomfO5Vp1DlNU5g4E487t3t2Ef4zTgub64UD8TpCpTTSZVl13Ei4KJq1C4xxyKqgsNm8emKqcAIDG5uRWy/YwM8ii8TuO8fW8W8mixsmokJ85c1Z8HHSFMjBRTZkPuYxK+PzS13k1g3AFYrz2YC7sTkGHE6gRLmd72hvbxwHPG0FiumZXc5Ju7upRBaVrcKuOPjDiBZ3Yh4+mAY336ewH2PHDm15kZ2RStHoM0XFaEV1fsgJpzK7q7jsb1N/B0TqPLE4+3GyPGYnMpqsJgaxIM84ZxqHVoskrbd3cyRpVvOkacrTWy9nSkmEqfLYgrAnRw5vbCoJhAHoHuLewuDkpx9KVaK6gPJ9qpkpzhX3XzAHGrAk3FX8cC1YNa9NOAdz4tuFOiIiYB7MgfeyxExU+YUEjrui8CdHNkDuCO8VcB9/yx2mXHPMYXhmDUrYkKnOs/jw3VLxa1kLfAEWGXmfM15pJg8a+QZTkxQlScmrF1FUW7F6Q6zRPfLcoSLm1ZxsDmICesq8djcjHj+eKiY3L/TtYDjyVTPZ/7MRSHnCHZwjvucKVQFF61b6QOpkZtNgB/KzKnGfzhUTHbfDtp1q9Mzgr25nueIgHvmiPaM6YazGA/us0XgTn6QJ5NhP775fBJffzZWfmzvYccJY877mOXbXrc49yZnRlRorPTPZ0kx3EWVX3NcEPUjJvJxf0NMbAdnxtOFmUwA92OvW9PpL8mRzMV6jgxG8xw5OkaXAwHEjoD7l5+M4+bGM+7HUOVzzzxGc4BzWXo/R9R8UMe9RvosSHB12egZwrrFiATrFqry5AcxwfmiLdTl+jo9c0x4KUeqUJ7Pku9atxaBOzkCW4H76psvJhoZ+T4821vK34fPEZMWPj7bPz7bfy3P9uZf/ORfzthYax6831WXFfABoCqAxOYayi4g4mF2O20D5q4VIIYNOxt7f6WoXcfVvFLvpkOIkvaga6CuubpcNPQ32ZktYMl7Q9WVyJnXAz0gDLSg/Nquir+Dnr486qqDCQjiUCSAlYrhAADer+ZpAT+ACHKvrL0kwpYAVPO0HXufQ/HmvQp0cDx0EQFmrR98dl7IZ1miJeNAlOXzc1HlT3Y3o5ldR7/fl4r8ixcv9Do7O4vV1dXY3n4X9x4+jrsPHsdkMlZMAE5F7yZOBZBEbT+5UKeUmAB65oDKYL/821lGNfeXYNmFALrGjTrpAK6iFlqB1gC/4gFOrJiU+J5mtTP+ADjZwaQSOzGfYJ+HbkAXXQGL2/H5EkgTEPasO516OtkWPLR2gS0JzRgo727uKtnY4XmbBQC+V8rvLgj07AefivkWmvOcfYkb0rm1knw37qQTAfR37nuAMWCKDnvr495W7XNcoN8TuNqFSXFyofEPih/cWwjw7Z6cKx68OKb60uentoILHiXW5utYMeFvqpNeVHrnSIoYplWfRhGS9q77HO6vRO1MiyQ/bL/na8p9Tn5QzCI+xIR7l/wo4TprCjRtjlCYaC0JWxcD3wvkGfHgRVFD1z/t4rjeXMuaizcIt2BexWSeI3Y24HcodtyZ+F4sZX7iwfXl/VQ4Qyjvt/fi/o/3ovPsMLYPzmL78EwLUWc2i/4gYnI7YnKHripCheVznvbLGk7OqGRnhc3PmzcG7i/VKQO4D2P9zSR2d7vRQdCNV9oB3UBnxmv7IIH77wHc51aCvPtf/o3t4NgAz7ohNXnmK+/cmcXbLYBJiKHw5ctRvHg6iIOjqezgyCXZXKM0fSsCMNMfUPCZW0jrk5Laqhy8btSdPTiiU8kGm/nKWaw84WZA1XgcW28mMViaiqoJcC8ABUDkBfC1xdgsmlS6JnkEkBY61ovAfXsnBBKvAO6fjbUJFnA/NHCn50lMRsy3344YLlnkqWzsWmtv0fHnMTm/9OaXmNAlIh737yGONI71N2PNaiseQ/u4A2js4152cFB/P1BlrrEL42mpebO5fvwEN4dGxRsABKD91ctRjIZcT85DVAT9DQUU4sG5lFiV56kN3tUrK3u4jMnmNptg0/GJB3HZ2SQeAHePYRAXG0RbnO5gP4E7eZuU5jYmOSahfWPey4vAfXWdYkrEE4D7Z+NYeYSP+5ny5Io1X8rfszZHGMOgwFXnIVBS8eDfDBIdd+IBO4Uc4XV5PlA8NjeG0SUe47PodK70GcRTfvQHaQfHcX+oylwxIUc6FtermGxvOya9pqd4AEqOT8mRaUy5QSwrE+PMkeEoxUYrTxJgFbVZ3u7XjbqT61sRG1t0IZ0jk1GnzZHoXioevZHHxviCAk2OiGIu4D7LOei066scSZDF1qiAO5R14rG7B3Afx7efmSpPjvAMIT94v+HY99X4O+4tXbZFyfw8d+JBnnCr17pFPHgdnTTRHZ86T/K4EAmU/zmq8pkf+rd2bdkpNQ3GMQGwEZPBgFESxwTgTp7cv9NRPA6Pz/TM4fcB7sqRW4hqvn9f1Yy70kR0f69b73a9bsEyqRw5A7i/Gcfu9qBdtwDuRIT9SOWI2Bzq4npUijwpsToV7PNeZv2tjjvxeLOBFhHA3WMY9RyZTi89ThXzHAEsV44oT2qnVTHJHKHjXusWxQ5iMuyjn+CYzPrnike3f6HjIi6wUoiJVOU/yBEt8x/kCMVDniNPHmO95ufI9LQTrz4Z61kCcCcmJ9CW8j4ZThyT0dI8RziHejZWjrDFICZc0/UtxwQ7ONash/dD7Jq3rL+XM4/GTNCBcI7ALCEmAu48Q5I15nVrbi28GJNF4P4m1y0B98/Hmsn/Zc/28R2vYb+KZ7uv4UKOaPOWI3wfn+0fn+2/pmd789s//WPdl/ZaxsrqWgCEjXMJwwFYocSykb+TNF9A6/yhaHE1ZmABFHQmLUTX1YIO4AeYaNYV2mx2HN3FnHt4uypXwMB0ZEAzoKBmhdXRzsXCXUVT+23pZuDuIsJcMKtmp8m5mpOViN05qtxmFvACQEhF+9qiXaiEV0fdwNdd5+oklgo/f4cYnm3goIHlTFkey9l0Gid03Hc341oSuyELuCdPnsRjdl3aHByLJr98+24s3b4Xw+FQ8eDz99MHXcq7I3fci6YMkKVrDKBv45HAm2tQYoJ0zE0j71rtW+c+L1pUTAAIFRPRMukCVdf/wiJlfL66vzn3XLQ7Ps8AFLcAi6bJ1z5V1KV2L2E5K+JX4cOg2swM7hU+g3hwnUt7QSKBEkF0DCou6janrSD3F7dHjQxItb+uRXbxBTovrnVcAuljZtev43Rq2zJo75xfAelSn69jlyjf1Y1yhJdyJG3SKiaMAwA2ud7v5QhUWjr2l+SJWQKcK7FxTBCn8/ekFUCeDOw2ALC1IF3OAaeQI/eaRzN6OtcqnlSOcKywIchD4sH5cgxcB8C0ROUW4sH1rPn+GnPh9ypH+Ay5RFxyDa2i77x4nwHgeX4XA1W8SuFBiypa84B/WTPeU9lfwkKwrocZLyosdZpWmO/B7+zHo9/bi86Lo/bhzuaNzRY01cltb7oEdtMzWGOLBXaryZibVzpJq6szdakESl5E7O8WcO9FZ3RqUAJwJycA7sxYHgLImviLHy8Cd29k/ooZd4B7tmju3pupuwtw39ps1ClhLQWQANz3j/Bxnwq4s1lgw8NmCzBDMYKtj9W355ZKteFmsyX66BE0fDZdWNrN4tkTd9yhaW6uTjSn359MP+i4F3D3DLJuWAlm1QXLT8n2zdK4Oq5N/AJw/2wSx+fnBu6nF1K/ngP3WbCBrOM32M1SY83SJ1sH+7A3APfVmUTtiAkddza/bII1q008sO3KDfB5CogBskx5Wvx3rgOis+G+6Dbx5Kljwtq9udHEu+1QPF59AnCfxT7FlBMLiGkMY5TFlOVUYq94fHCplPMS8/Pml3gwXkE8eL3bMnX2+KijeLAJth6Dqb+ARFgQN8VTT/2Glk/vyl87b8k8LaAEqrmA+0bEk/vD+Abg/jCB+2ECdzrunSxu3Z5JP8FCnAYkBa6qI2j2WBMC7quzOXB/EXF1gYCYgbvyA5DYvVJMACaVI7aDS4pNuwd2V1NfSb/gficmT5/OYovi1qY77sSDuBwB3I+mMeUiZUwmy84TAM17OdIyjfwRxENjGGeZI5uMohAPbMGsn0COzDqXyhOAe33RaS/gblbKL8mRLFio444d44tGs+bEZG+vUTwobqGODijZPc7CE/oJ3Fu3ZypEVI60RaFMy2wsKx78NzmyuubryJpFgcvAfRK4yXYA7sQlVc8LuBOXVvuhzZVfzBHe+OGjmZgpFA+3NhyTZwB3ddw7IVbK8Zl1OSisUzjNmMgPPbvXtXYthD9uEPS9aQLmjjvuBu6sXVDliQnAXTlCp7o67gD3LDheXszXLa1ZQtULVIIE7vc0497E0yfzHBkD3D/zGAbFrXeHp3E2vcqC4zxHBNw/KADrUZIMiGIZsvaQI8QFW1HWrUG/F+uvvW4JuBOP3oULaFgmHjtPEDFsc6RyokQV2/Y1LhR03Fm38LIPPUvOTjrx5ScjgfdrAXc67hdet7ohphPPkXEynoo1UDGp+7zWrctLF7eIiXzcW+COfsJEHfd6ltTfwtjSunWYhRRVFl1MaReVWrfyWWJ2m6nyKqYw4w5w/8wz7gXcf53P9g+fIwrN4roFa/Xjs/3js/1X/GxvfvpH/0pMKmYlAejqWJ+bAovoFsCZzbq7bykIl912gAR/OwY4DGwfhp82FmS3pExub3RmXvl+0aNL8I35WXm8Z0e05l8LbLHx9wxuP2z3ZaE2i13Zduso1dH5fN6XOT6AEWsDIAjgsOirW7Rd6NLMMXN8iJQh/qX5ec4TRfrs1peCOOfKtWip92kT5uvm4gTADaAs+nHShgF3LKRne1uacS/gDpV/Mploxv327dtx7969uHX7th5m0ORFvZdI20z0Lc0rM1+swkf60V9eaRExTRxGgMXJuqio63owh4y/Ob/XCLQBMj0u4AIF9HR+X8rk456Atbu0vg8QKiP2VgPHz9tFAsBegc0ShGM94xqUOjrHwPuLSn/pLizxKBE0UehyLo3jpvNegoDEhOtoyznPahMTQF0BfY6VmJh6b6s2gde0G+RYEDwsgTmuU1nTcczMZSOMyPlxfPZ577RjDr7mVp/nM+QjnpZrApvn1/78ob3i7UdPjhi0csztmADCjUN3ZY/PrB0gLYexQSnjG45TKE+Ip2j4I+cf4F2FpXQE4FhKy6ByBBDMfUhcDfy7OjfiwXGV24Es+LIbXzlioZr0n05FfeJPPADwxIMXvyM2CRT5ZE9oZCGZDMWGcKxK2M7XTdaIislVOhy4+4+2Bp/DbD9MBYoBFrnDTs+FGv19shae/vgwVn7/IPqfANxP9YBnK8rVBeQu3Zppo2J/eOOCAoq5tzZeQK135q7Fm7VZnJ7N4uXzBO47I22Cd3d70ZmcRoeNYwH3K8+Gs1EDkP35j/7a8nAL+8W/+i//Li5v2Px713XvPkrAM1E2sb5BtVfA/dNxvFgZyOZqT8D9SpstOsISEEP5u58zm0VB/AXbMc92olKu+c3NWTx/GvHiKR3bvnzceXXH0+iOrSpfm7eiN6IK3Lbh241icXiSQo+q/MQe8Wy43u2YckrH/evPJtoEH59fxLuDUwH36k5B1ZzcQjm7xWjuliTgtdJxqlnPGvlNEw9AiTruzyPuJ3Bffz2J85srxaMZLQD3M8fEdOa5w0fhRW/A5vxGco54PH2OcJzjsb0Z8epTKKejoINLPKACWx3fc75S/l7m/RPApaDlYuw93uOYoGewumFdBOJBXN69HcXG6iQOjzqKR09WVy7M8HuA9lacrqgR2QVt9/Rs6hO84xmN1zJjBZ5xj3gs4D6JpwLuzpErmAoUjbHoU6faYmKLOVJN8aLZMvNKjgDcicfbdzOBRPKkOu6oZpMjDTmyANzJD2Ii4L4YE/LSCbiI3EV7r5igxr+xivVZL159OlKeHJ4mVf7yso0JgluI8sGQ0FzzL8kRxYSi5LTReAcxuX8n4vlT9Fu6zpHVcVx3LhUP6MwF1rinJE6XwofzYsNCjSjZFpyXxOmeN/HimWfciypPPMgTA/fT2D2a+jNg/akoNBPorXVYuCsBo+IhtOh4NDeNc2SdZ5ZjQp6QH6xbx6fheLB2LQD3iglFpcV81/37QY7wjccUUp7ZZtNWk9lx/3Qc9+51VHAkT3DcYN3qD6wyTUxgpRRl5706Wht1YtKJdzse72DGvdat0+OhYvJue9DmCMBdqkcpTlcz7v8r6xZaIS+ewR7wGglQhCqPrR1FiMqR6cVl1YTaHIFpUzFZLDh+uG4xFkI8iMtKUuWHvV4WHCcx60/9HOkvAHf0E46z4/6d69b7OcIaxLgN6xbrBPE4O+q0OYLjBs8SVOVr3UIUlJgw6+4xmxxh+KDGUTmCSjb5wXUCuL9YmcXj+00+RyZi65EjjCqVNgfChxxPzbi3Va8cuZg/GufrFqMdAu6d+YgPTA5yxMD91/9sb9et3Et8V458fLZ/fLb/qp/tzR//7/96RverlKQBinQgyO8SGiMJ6V6WmjprPr9ju6swfX7ZavEAVYCCKK5LAwFJgddTbxblRTnsZpfYwB6QCAhErI7ftXWI52/vJzXfYBP6GpRf219JREtg+cYdXNTnBa684QckQlWyX7ppQhQZAGF8zrvjc81wCzAsD5Ji7C6tKOHdjq4LwAJQVOAFkFjNKSuSh4AHQmKAbAS2Ht0eCqjMxek8417AvV3Ygkr5i/hH/+gfxeeffx4Hh0dxcHCkhbfU39VppRGXHui2g+M4c+Y4KdJmJbiwgeAf9HmOnXPlC5BKJxiKPd8HAHvT1iSTwl1uU9bdVd7l9xLAEhO8vCWe1uuk0N9FqxZfNGtipWPN7jjvxTmg7k88Sm/g5vpGAJViBAeCuBtaCoA/PoMYayyCDafez6sn15pj41hLGb4t5uZzietAPLDc4TOICQUg4oEYGsdPjBB9q+OruWpAaVH0cSPg7yh6KEdUyPD5cK8J+Pawg+N56PusNnZWePeLwhDnxDVyt/5SlHxyZP49e92TKMzZS8RuCSaF72niQOykbUDFPosZCD6SJ4BdBOQoIHDtyBNiTJ4AvomHbe187FLK7lt8bjHHSxAQVgrXiyKDhSV9/LLPS5s3zp3P4HzQBVCOpCaErkQJXGlG/VIxxlGCa09MoNoRD+JucbqhWQYag4GZYC/7acXk4iqe//Qwnv/hYQw/Oc6HO3LPUOcs5La8bOBeYGoRuGORY0vpJjrXbIA7mqddXb+J06mBOxu8gwTuzLg3CAotISCWHXeA+4mBO6DvP6SP++I83F/9V4A7HmsdbbTvP4xYeTkTgF97zQYbi55BfPnZKF6uDGL3GDu4tOzCW7sXcXfZasCEx2tAbeLmq4fwXCr/H7BxXLvR5vHlMzZcYKN+rK+N9SrKf7eXGh/Nd6vKO2xZyGlNsfyZE2bc2XA9s6o84nQF3JkVbYH72XmqrUegRL+0jLXQ/Lirm0iM5C1Mat800Vx34hKwo831jcAoMUGcjjlRulcC7sRkPLWwHSwbVI2PPe5QHtXChlgCpin2IvChcCo7uJc3cXXpeGytN4oHQHE4NnAnLkVTH4+auJMxIRYqXC+ILdXZiRHUdSFxbeNGG3meMy9XQq/ttyPF4+CoM4+JgLutmOg80oVbVJWfx6TmR+f3Ap7R3LNsdkuc7vH9kTbAT6HKawN8auDe+H4iP5ZvUeRtl6uWLq+Z3aTZEg/yZA/gvn4Tb3cyR5hxn5oqL+BeOdI1VR4cJ5B4AsB3x1sz7Zp5dbVDZyAw6hyhKEKOEBdAO3nSuekpJl9+No6DM8fjbAG4oypPjuC1XTFpgdzCQ1asIFxMsij0Zv0mHkCfXoGt11U81tbGcd1cOiaD8wTNje6pRTu4etu5yVzqaOQPJE6XOXJ25hxBnI54fFVUeQF3ioF+rpMbrFvkyvw+MqiX1WAHhXZfMK1bV514s+Fch8atDv+ziI0F4E5MmqVTM19u0BqYx0R2cMTkwxyph5cKBJ148gx7PtvBkSO8nj8ZxqvPxhpfIR7kyTW6Fbh6DELxuLNMIdNrVvtMXIgH+zPHxAVA4rGPqnzmCHZw62uT2H7X9xiG2BzX1jti5PE7VOX/vhy5e8cxefJ47rwwHg7iq88o1E3aHBFwzxE71h5iQjG4vgq4c9/Ws6S5bqJz05GeQ61bdPZZtwZdz7hTUJkNpy6mDC/aYgpFIWbj6VjPCHDmCEmUp5o54nhQQHlGjrycxQGCka8jTg47yg/y5Gp2KSbH0XQO3AHsUpWfsD++UUyKvbEQEu+7aX5QFFr3ujUceN168gCl+XGsr4/j9HwmFloBd2LyoR3c4hPKW5r3c4SfP1/xc8R2cC4UvErgvrzc+V4829t1i+Jt6pC0K+/HZ/vHZ/uv6dne/Mm//lPZwZXVVdnBiQ2WDxUpKSf4klJkCV6md/ftpAvzN3TGARhlecXfAeQBQjXbLApwdomLugww0cI7s3I8nXNAke3ihi1NlverL/7bXdA5kII2Lau37O7ymQuNMFOsOx0VAei+8lkSaEN9Xp0Ai7iVYBnHB+gBYEiBfdkq9SXooYpcdpoBZMzhlmAZ10OgY3oeO1trsfN2PS7V2nr/68svv4x//s//efzwhz+MjY3N2NjcjP2jU3UmNa+fdnCcSM2iW6zNViulmm+qvmf7S1gQ8AUVnK/yTy+1deJOLChwFFWep6Lnsf03LLey/ss5ZLqEiLpZrM+iefUQKPuzulfMyJi11m8qBKV9WW2u1FFVZ9oFnj0s+MS0MPDMrUVgN3MJxTx93zkvLNooUDBnXiJ4njP1+/Fe+ye2fgPIUghyIcCK53SzTTG3vWGJtkllNX+PB3VR16uQonlt5sE0s+1iVAnqSTdhQbyv2CMlWMex0Mkm34oqz3Uum0Lft6UB4DwBiFt7IXMEJdiMB/cs+UFMCtxzfPXFOTlPMkdUwPJ4AYWuRVZKu2HMkRDuPQoFJ+eXmSMW3JOyb8xzxCwdOyqUIwH3oO9He5/WCAzxoPCyeD0q16SBMbJ2BICIv3V+Q0l3sYDfvf+7+/FQVPnD2Dk4jXf7oDXvb9g43ro9k0ASsdFMnQTX3HETeEuLIu2EmW/e9oaLTTaiW2yCAe4oTQPcUdDlRaeM9wJcISjEZl4+7nTck6lR11Ad92vJaWfHPdQlUcedzpU67nPgjqL83sk0zmm5CtxA5cXqyh08zeiWMFbtHHwyohryOjg03ZDNPBtgNvJBx32VDu84ulDL6SbScU9WxaKPu4/UxRbl9LwGlS0nAws2wLzolLXAHZEnZtwR2jw4jSOJ0xl4IIq0fAcRsPn7OkcsQiq7Pi4sQOLam0B1xTZmAu7EQ8D955PYfD2Oi9l1dCmkjKelR6YZd2KiOeS831SUrA1XnVMyIACsT5/xcjd8g/ntTQP3Lz8dxSiBO0JP8oHH1WMUsh6THVyOerAO5C2VLVGvB3wuMeE8BNwvHQ9e7zZHsb46lh2cGBCAkiwwXF1ZmbmAez27FI8FBXZ3SH3T4xn9XcAda6Wnj/vOEYA7DJbsuFtAzB33ijXrsMReJdroZ0vFhI4757K9Y5CIsjzAHYuot+ujzJHT6PSwkcwZd8TpDkMMitb/WGMKvrHaeyzbvVD9icfT5xFbKKav2sf9q2MlM/EAACAASURBVATu5eN+hjhd3lywUsiRMXZwmtEtdezMxMwRCZd1Q8D99Zpjch/g/gw/767iAcC6bi6iRydxeO6idseq3QBFhO3+V3IEoFc5UsAdcTryg5iwjhCTvUOrclfH/dYdxPay8ERo8znidcsLmTrl103M6IpuAnZudIycB2tX5Qgdd6njs27lulHidMSE99HamOeIl/w87+ejJtjBERPW1Vq3AO4ARYA76xZ0+Sv7+okdpBy54/cuVmYefpsji+sWIzfEYy+BO+cCcCceO3TcmQsnR1CVZ72YOR7kCUW3ikl7P324bnVmOh5i8jSBOwUuAffPJ2JzkB87+6dqvGS6W2TvDuD1g3WrhDtr3crniIC7YjKLJzg9ANwRp8PV4/UkYniuAnB36MI714T1SuJ0urcyJhrx8uhBm/eZI4xUsG7BTDncd0xOj7qZI7bKZM0CuOetr/WXmGCtKZvVzJH31y3v68kR6sPEgxdxF1PhYaMiHc+R6flNxsRjRPzd+bnXLa7BL+aIqnP+/sK6BXAnJtVxF3D/xM8RbBG/D8925VuOErXAXc/GeY7cQ3j247O9Xc8/Ptv//3+2N//23+LjHu0scc2QS6QswYw3zO4cWrTNM61KdNmUWZiKG7zoxN5SQnH13DtAo4TQyuYNsHOYtGEqfXTrANCl/M3n6HtLeJ17LpZ5XWj3dBE9m5v+7CkwBh0Zmze6dvKBh7Kb4JCFozqgdP/4HAABAM6CYBbqIi/toX0hoEDnj+N7TJfw1lDnLZ/xBEGcKyDnaApwd8FBAmua6ccT5SrW3ryO1TdvYioVkve/6Lb/wR/8Qfzmb/5m/O3f/m387d/+f7GzdyDAbQDtXbQBpj+XeABi+Ykr13M6F59NPPh8KdOrO58/D1PXoSFzfUsw0BtEuwpA2ealWe0lC4NxvXlREOB7dGU9zz/zyMKZgRtz6Fx30aLPEZybpXK5xxb4GXP5igkFEDoBom5bgb8U34kJQLvEBcXISOaGwGi6HhAPOtMF7PzQ8AOQTjH2ZFwjxNv47IpJaTpIZC9bw8WiMJvMRQe++B1iLsA9LQDtmKgTmp11CgLERfOilSP5sCovc+4jHStFr3zEadY7xwkkTjf2OETF/XjqrjnXCgsxcoLiGN/jOtj/fKBj9Hu5WMbP+R45QJ6qOHDuzjujHBZdxGt2TmvnmCpHZOmXiv9muTivYAMA/GHIEBNizXHwP+JB1xyqfM3bqzgT1h4gHhRAzJDJOf7ME0YEeF/Zx1RMkm1Z8WDjMfkXO7H02ztxs7Ifu8yKHpzKboaNENS+2/dmcfuuQaNndb1QzTruAjGMovXtyuJIAHfo5dBa2fwCSg4TuO/v9KTEjoquhhLTDu54L+JoH+DexF+kOJ3VoB02Ztwvrs7b+WgAO5vg23fo7EZsrjdxd7mvDRcd9/3Ts9gHuDOWklUI5jJ5sRnWuHN60NM9o0NpumsTTY9ZwllgD/QGVeN1nwOvuOkJ7PLqjaBlT2UHV+JTx1j4CFy5HKOSTHZHk/1r0JVm62wCXxZwf2daNh33r76YxNdfTOJ0eq6YHJ+cmwl9Y5uv23cN+t0Nd1IQD/5FsZkXsUBAjO7TWvp4Q+nmPGQHB3D/edrBsQFGHClzFD/k4326T/neKgqkqF+Hc8q5c3UYU5zuqYWeAO5027e3whvgBO7Mt++f2iKTmEDHrpiUJRfnUj70plV6ZIJ4EBdTZy06V/fWzsZI8Tg66IhyystDr1iW2nrsCOXvXCPkSZ8xKZKr/rWIgDbV7wH39Vk8fjhSTADuu1IwP43LCxeeeIaTH3fuUVSdA0UWrsoRzljisdd06ZjRdo5s7+a9lR13LLvero1a67FOn0KuO3rkB3kCYFS8xURwh1hPm9RmKA0BWADkCLoDbzecI73oCiQSl6PpVDlyih1cOsncucO9EbKDq5hUPCRMNkOLh0KKc+TswjPIr9ci7t3zuSyNu5kjo7hpLpUnAlcp0MZcvDvu8xzRPWzqTkESg2tZUs4ESMgTgHvNuJMfxKTTuVE89gHumSPMH5Mjt+4s5EgiBq6bckTnnDG5smc4MeH61b2lHHk9FktA6vjYWOazHa/wikk7485ziph0M0coChTAQpzusWPCusr4AnkCcCceD6DKK0cYwzCDi0IQOYIYHOndrltJ13eO5O6Qz+3NxOIgJnsH83vr7NBFod23fRVSNE7CjDvvSaPkEKCIAvqcgdLmSFI59E/eDBwT8RBwz1EJAfcvJrq/Kkewg/N9M88RutztukWOZMFR5SitW36OAFxZtwTcnzgmdNzLarAZnutZQsddOcK+kQLEXgL3yhHWLbbTMBZk/2iQSJwlTse69dSidsRjyoz7ZyPF5DpKVf7C1m8zs2vIERgtikee33zdolDuIiprFvtsFbdWXQjnPGD11HME4K51azS3M5y2wH2eI5qU+HDdyhwhLi9WnCMtVX59Fq8+dY7AHvo+PNtdfbZDTVvc+mDd+vhs//hs/1U/25s//VOAuwWnAIrXrSpNkSXdNeZn/Fvz1O5mVcd3Do4L5Gjzn4Jamj2LcBd40tfG3ODxOk7S5x0w8DB9tVGwBzjz8BdNedJvZ4woAtApPzi51MwwAIQ3hyIMHV/q8limJXBX568FYt788r6l8q2uc9p9Aapkm3Yzaz3AAVgG6D5+KNOAPhctCnplZz1nnKvyW11/gPvG2hu9ztmVfvD1gx/8IH7yk5/Eb/zGb8TPfvbz+NnPfha7B0cG7nTLc5gxH6k6gdMLq4rzRdecVwFOrTU5bmD6k4V5qmvuawDNO+eox2WJViJx1hPwzPFIQBuQhro9QJ+YAOBqNhLQTrccoFb2YoA+YsJnMscN8JNYWc6p61gXxNZqBhqHAovNZdElu790dc1AcDGAV4nYoZReYnXeElSMr+Ls6tqjHwmSa/6cYkSp5qsDnZ1zV4SbtktdlHTevzrlZUs3JxS7I0xMiBkFIOJh5X1vtky/SyE3xYR4OEcEetXBo/tjHQKuk8G8GR98No/Eh7cdE7rgxIT7mBl3cgSmCcfPJsrjBC5ucX24F6UhkFZ4LozMi1vFNKn84F+7LLggY7aMBSxFV6xCwNQ/V2dFOW6Arxn/7OpWN7zU/aeIMWQeymkgGQYl/lgUymKSuBCTwns3s1j+rZ1Y/tFOzFYO2g1Xzbaq436ngHvysPkscoDrU+ubrrc3XG/fISCWwD0B78E7d9z3d3u27FoGXLkAxmYRQMJLdnAA9w46By2JLv6yfNyz44sd3JOVJgAam2sRm6vQSfumyj8byHYMoLhoB0eXCDE7OnjCCQXcRUVOLzs2wQC4BeBOF1zA/TmjAAbuG69H2mj1s+NeyQu9nA0nM4rOHZvbtxsufUz6H3XwBM5uIjPu73LG/aor0M7r7PxcMTk+PW+ZTmwcASUSR9JGziCOTrYaF5pLZszEn8sSaXEkdyA5l7u3DdzpXqG1Qky6E4Nq7rwzOld73gi7SGNbrdI5MHDPbpAAA/EAJLL5d0zeVcf9M3fciQevanazaa6YVDz4YboOqpjiYf0E1V0XNlbXLDpHPHjAvxNwH7XAvT/i3jI9wcDdL3fzExkCqFjuMx7FHOHZ8JgZ92eeYxVVfj3i8YNhfP3KwH2P4pbs4FhDUGSe5wisG1u2+JrdCCRaLdDA3UrTu/uOx85e+bhHXJ0NlCMA98qRRsDdXT0VUgTcPcjN+zP3LKCegoQ6R4khOtYC7itNvKW4tdZEd9aNLz83Vf74zPGY28E1cfv2TDmCfsJijggfKHB5k6kwgl6MCym8AO5cN/m4vx4JKM7iQsWt7pCEcCxFlc8xjDZHpOhvUUjXz8ojzEJu6rg/B7hjEWY7OOXIK4D7deztn2k+vLqTHP9tOu63F3JbtYG8lzMeLXC/tngY6xb3OP7nz1ey4/5zgHsT/eVTrVu6DLAIp84RXpV/Zr14f7OYI2b9zOIRCuZPG61Bm6uOyQs67p+P1HF3jpzZfQQ2Bx33XLeqe6tzzAKXcqRawVq3bmL7neOx3wL3Js6OBorJztZAIJF1q+myF6JRkzmCxoh83MsRI0Fu1mrnMZnFvZxxB7hTSJEd3Kg/B+6MLuyfybGgWC7E49bdED39H1q3AO9Q3skR1i77uM+B++bPJtGMDNwpClUx8BSV/0XgzrqV8dCBaC322sD3cR+odYuZ8q3ViLNjilsjxeRmdqV4HE8B7i4qUWwlR2AvfbhuKUdqNiZz5Gpm0M66ZeDeaI3hGcKz5BzgnkXgyhGYLKX78l6OsNZzDrmvMnPEbKFipXD/yg5uLTSCQY4wAlPFlF/ns72EWFTwX1i3dCE/PttVFPr4bP/VP9ubf/Un/4ZmVdtxF2VdIl100k3ZRbmdbijAhI05AJafW4zLdHUACCCBjqGE41IhnLcD+LFBKCosi5ZEzFJYzoJzPc/0TgaeQz4618Of7jl/x2aDDT2f4467PeUBkawD+6ee5RaYTzExzbir+wuoMuATRb+H+nh2S7NjI7pPqn1zPgZ1CLUZMNB1F1iPRp8BuJK/dHZc6+HItSzLsbKru7g4j/3tjdjfXo9LtR/e//riiy/Ubf/mm2/i7fa7ePt2Ow6OT9uOu8Gf6d1cW4GwsysJzAFubk8Mlqymbj/1AoTEg+PlNEu1nXgA8rgWxYIoj2yAYFHHy+Od866Y0KUFhPO3ukZdOrnu0nN9iQcv3o8CC539pbQhKzV+NgvEg04t13ikLrwF+eQVnrsZFmzuPcCrO990jhtR3QWe8z6lUytXgbGLQgbByVCI9F6/tOCiPgMgrflwA1c7CJgJUAWAVnmfThsdYYnxmUXA5wsuLAglEmvYIwenjEr0dA14PyuqX8dVMlYsdteLCeKFmSP8bcWEQpTu904jxgB5onlvNCdwEMjuOmJ2xARQ31LMNVfr8y/WBAUWjoU8UI6cXij27ri74w1DRF7yC8W5Ea04We/c6HrVDlNCkmklVzmiTWHZK2aOYOdXc/Y1LlAFtCoK1L1arAXHYiEmrWK9xensMHAV93+0Hw9+Dx/3QwGSHcTppGCbPu633OXtNp3oJDpEPOlGgKS8iOZ0UaiaG29notGy+cW3FuC+8TNT5fu3zqK/PI1ZB7cKz4pqw0XH/TpSVd6D1EUK/Mu/+ffycVenrzOL+w8inr6wn/DG6yY2fu4Z91efjeLF84EELK0qzw63iU6Pmd+bWL4NcHcHU52w+b5Hm0n2WsImAPdDb7bw3y3gIHG6NwjtjbT5VTcROnOKXB2dzOLwGCaTQaIuEekGKBGdx3Z2LkbONOPOXOKL5514R8d9HV/7bnzzyv67APcdgHsrjuRqPPFgRpx48CIWeukzTSfwZzQ6FtTYiQlglHgA3Dd+ZuB+iaXmLYD7ebLCIqYnESf7CDXZxqrluyYltd6bExQjpo9YoGNydeF4vF1r4tXnI8VEwB2rK+zgUqXMPu6Aq9QWyY1xG5OMh7rJGRNiQUwAGAA5XbdNHAsA7k2Ckmle+0YA/1Cz4fP5eXnci46b75vnVzGhG8bmumbcmRd9/GAU374au+OeoISCBxR+zp148JJLx6yrogPxYFZZG+WMt+67myb2D4nJTACeeJAnl2cD5cgWwJ0cuXUW0btKOq7jwUvidBWTvH9duHPH2joE7jZDk195gfWUY8KMu2OSwB07OKnKdzT+snTrJm7dAtAs5EjliWJP8cqff9NhDUmv7TUsBl3wWJ502xyZ0XEnTwbQmSn0GbgfniBeuVBIWQDuyhHircDjZlMbOQP39bVUlSdHErizbuFaYAExFx6Ih0Q1b5j5N4WO/LhmbfsgR9hXbbzF+tHK3bVuVY6cANwzJlpf0YE4m8fkO3NEx+8VzJ7os3i84piIKv9zwBvuCMN49bmp8s6RMztsMqKIxsgtRpVg9BVnbGHdEoBPfp+KOYxfOEdQJRdT4XkTp0foJ4xiZ7sfFLYkGChLj3TQIEeO2ed8x7rFGcgVY75uMXZEjiBOt77mdUvidK9gc4zbHGHGvWKieOBYMPhw3UL8OK0ak13Cvcy8OmsWLiUC7qjxM+P+s7HWLoA7MemMYM+5UE+hkRzBFUMxKaJd3sO1blWOcJ+wZrF2He45R04PO8oP8uQmrCp/cgZjRFZIMZl4zZosvZ8jyj0VuDJHSMcuDE3HgxfnTjwE3PM5IuA+nkafjnvmmID78UyaFm2xkYS4ynUrnyOZIgqMCpltx90FLgp0PEcYgfk+PNs/XLfa5wjn/fHZ/vHZ/mt6tjd/+Md/MmMBYTZdHffk0ZDztrrqCfjuHV/q58wUM8cKmBQ4B4DpX8+wM7cJsANY8OLL8+5W1aYjC4ACRND9q3l0wBFggp8XSJStHGrcqIbLCszgrkAVwPLeUt+WabzfyWUM+yiv1wy9lbWh+/JzAFLN4/O5PFh4ONbcswTwTkyft1K3xfUAjgBaWchdXKu4UGJniH0Y1Bvoq0KfKvAoaAsQn01juo+q/Nu4STu4ReiOOB3z7Z9//kUcHB7G/sGRNr66voDWZDYA2mUHN+jG7vFl7J34+hETAJ2ATarvl8UW8QC48SXl8tNLiQPOY9LTrLjU1k8vBf4RZANIUzQhJgCviglgl7/lurLpIy7TZGvwGR5t6OvYiQegdSxbs3lMuEhiTZwSr65iwjlVp5XiEUCQa677KIXo7kzsjS4V+Jz75pyJ0aM7o3h8e5QChQboqOWr2JPK/MTPBQqrt0P3LzcCzsn0eVO1i8HBOVEI4vfqfvcMudkmtkxEADEk5Eee3F/uW8CvS4HCYF+WeHTNG882V3GDeADW3o+HnWIrJqK7Z2fa9mj9ODjDL9u2jT4HZsOhvXtTVLR+jt2jDSjqO0e4TZ0jNUtPjl/r8zhO5cjIXX/rAVIsMeOGYhsxwT6vcqQtel3Zzo/34POIBwwBO0fk2EGKdjlHDMQrJqXQr2uRVnnlesA1suvAZTz58YFV5V8eaS4RoBh4Bvdn0R+5wwBY7DVddey4IlfNdfA/KuVFe7T8Gj7CEZsA9wtUpr3h2t8exfrPx7G7A3CfasM1a3xfAdxPDgzewdl//iM67tnZyxrHf/ybP4vL2Xn6/87i/qOIZ59E3HsQsf53EWt/14h9xAb4+bOBvJDZBEtYk+veMyiZLN9Erz/v5Ne6Icpzik5dp+Ae4nR0LTbWAYkdbbgA7uurw1hfHWkD3Keb2LsKBJV4HZ7eCCROL1I5njubXTgbLv4bQhPeyAKPnlN//rwTz543sUPHfQ1V9m58+8VEQLGo8ohrdvoRTd+ddmIyGjXR5X+zLv31uG4oEjKYnN3lrNhBKycem9sRt5Ycj7u3OrH280ms/yyB+20DdwonWqMB7gcG7gWkXHnyRr+9bmKBzARen7+MWPkkAikC4rH1OuKLz8fxxeejGI0oaBi4N9hyUlTi3rp1rZh811cJ5alRluJVG9CZ1zxSQTxePuvE9hbxGMbhYUfFFHUT2QheN3F1YZBIXFhTikrdAve0vNImP2OCqjybYOZC6SQCFJ88HMa3X4zj2ZN+myNXca0c6Q5TMHDJNrDEo4OTCf9rrq3OniMNxSmjKLS5beBOjgDeL08HypHNFrhPBdxVaLye5wj50sakihALt7Tn+82SefbSebLxM8ekuTZwJy4ndNyPGCe5Uo4gyjhevlFMoKd/+FVd98R7QZ5gz0Y81tcjHgi4dwTcyQ9iAnBXgQuv7RSvPDmbxeGJxSuLPaQiSoqJtTmiIscs+lDXXzTKEWj25Mg+Pu6ZI3Tcmd8FuFeO0EklR8gVcqQ388ge8dC6lZ1XC/G7qEZ+kCes0SqmPI02R07OFoG7xYTpuNe6pZpJChOKAePauL489+6RhifPHA/mvIkHa9fKU4vT3bvfUY4AFD0G0URv2MTS8k1MbuEE84tZInp26kKUKCUdd+JBB5l4CLgjTvdmFO+2e1qzxBRiXCDn+8kP8gTWWhIS5wVHblrWLc5PcWLGvYlnLwzciQc5QsedHPnqc6jyLgBTFGLNIi4S1Vzi3J0j/I9Y8CyhkfLhunVyFhI63XwbgUWjgHunpzVr/ecLwH1o4E6OnB75OUJRRYUGjjmZR+9pWuTYz2jidYuYHOzwLGniZL+jNYscoePOswTgzppFnvA3xGQ0+Y51q54jNZLWiYDISTzIk1EC9yePurH2Zii9FAr3LgJP2+eIVOVPbuLodCFHFguOAHeeI9x3mmmBJeJ1iwKciilrjCqN9RwBuH8fnu1tgaueI7XM5HMEBtHHZ/vHZ/uv+tne/NZP/uWM7qT8nmW/NO+QA94AcbbAYvONorvBt+n1V7JoMg3YNF3/n/KqpkvsDjV/A4hiI9523K6ZHV/421w8RCG+duW/wJy7u9DY0+f9wrZbzEBTZKi5XHfF3cFEMZuCgGf07e1uox77lwN2+FuBqksDQKvP23YN8CB675UtydSxvgAo9VygGPZauniJxQkw5nmKLg7YOD5L4P7dqvKvXr2K3/qt34pvv/02fvZmPX62uh4HhydS0qbIoW5squZrPhyLtUvHxN1Te6uX5zkPaQsNuQMoellqDQC+AHPEw3Tujt7D89mmAks5NWe/xSSgy5hdbtHKk35fMQFIU9xZHDsQwEnlZVuGIIRnwE+HXKMSPLnUgfF7Ws08u78XBufEg80QnVhixkZThRSAe8aDa2QwPBDYTMihz+e89BxP4SUpulNQoluen1fCfB7z8F9rrECuCZ775Yvj4ZqzaaqiRRWe1NG4tJ0i11fCejUXj+BNinHJbik/g3sSRoKKA0ldJ868J18l2lYKvJlaOhqxXFCI5X5djEf+bYk+ck5FcXeO+PM4J35WtnHEmHjw8xJMKk95rikFJIC28pIHcjCq4BzRuVeOZOGIOCFkeHvs2XvOqHzmOQ7b98FIsCI9eaKczHn3iokvlfO+7sEHdNx/shed54exvXca7/ZMY2ejyAZeVle3Ae6dMGxv4mp2E5czjBazGVtORdHE9rtZbGxa2RdRNzbA+7sjKZir486s6IR2G+duavUJQjyI091E/Icf/SeNQZjV7HvlP/7nfy9VeR7serijKp8d9/U3qAHDlOlrA4wdHPRG5qlR/kbojmtDl4TuFR33ope22gspHqrVNtmndKwKuNPJYGPUzHqx+WYUm6ujGLABxse9e9VuOumQCLifa5Bb3clSX+A8qnNVfHFR5eV138T2tr2kLy+68YNXAHfPuL/bP4vDk/OcZ44Yo/JPx30McOcFSJwpJrA5sjnWzguf0wHfdEzouBMTgLs8ql9P4vLmyvO7o/N2ThrpEOIhy673OtIeC8o+kEcWOzwfUMt2TKwq30gQTZ2rhRn3g9Npa0kIcKe7S1y8A50TOIrO2dqpZUwoogAS+IzaqO5sOh7MsQ8mU8VFxdlkc7D5PTxBGqW6ehkTjXwsdK+1wWeetpEdGBZcxIPX0wdDxQPgTn5s76Mqf6XZWQpBtoND/8LxYNV0jqjVbjvsHDniO/sIYW1F7Ow6HrzouONPjaq8vM8RQutetTEhHohVCbgvxiTHaiomlSOIgVVMEN0iJuq4fzrvuDNPzTiVn28dARJYENj3VY6IcZUUlbKrKvczgDu2ZuTJvXsGDqLKkyNvMOzGx33qjnuCZTrt6rgD3CtHihaW7AqdH183FpPEw/vlSyvSE4+dnU784NU4vv1yEp3mWjmye2hRQmICY4B4YAdHPHixlkBbJi7VjK3JCWxjK0dY92rdYs3Cx/0kZ9yJi7QEYAJClc91y4mQt3FavSrfy01CzBT8wh0TOu7Eg7ULH/dSlbcOxFkK3dm6EpYQbCGAvI/XLLBictTzoCZLVABcdcedeDxDG+B4oHjsbveVI4B3Ch6qYVw7HnIsuPzFdauEC3V+yRdn5p6YrDzNHHlDx30gkPj152MJnG7vcW9dumjRnefIaIhGi58lV7luafwtL2HFBKq8mEKbEU8eOSYDgPubcay9nsipgBzp9hkDdUERcTp0OTRB+QGTxkS30hxIV6RxrlvquEesv2ni5ICOO24Y47hp5lT5slKlGFQd98UcMfnM7NpkgevH9IpYs4jJcEg8KER02ufI+cUsBpOz6I/O2+cIgqKKCcD9wxzhc9pFvsZksDBsFBOA+5s3zhOcSVi3AO7fh2d7myNZlKsc4d+Pz/aPz/Zf17O9+eFv/VT7GonKyd6qo46sfcGtSK2NfIGDpFmz+QYoAlb+J3tv8iRZml333edDuHuMOWdk5FDVNXVXCyBhAkB2A2wAwiRQ3BIiV9JCC22kjWQk9UcQNGmjlTbaSCuK1F8hCpSZRJloICkJ7MwYMzLmwd3DR9nvnO8+98yugrhhVy8y0ty6KzMi3N87737fd+4999x0Ued7qVpTQcvMLcQgjcayN9nJAQhKMfIpxlWS9w7HqgBD9jm8alxc6TFnIZIsV+7i7l0WGa8wT7H52VjzpE0ITUoYPwbxxZjDRmp8PiqKmkfeRJLs94VUQrpSBi5ZNq7whbSk1FyS9RV/X47MszndWJ8tx8ZB8jX+6qqvUXDLc9yXc9FpTveX/vKvxD/75/8i/o9//i/j5PzSI7tmjLBrelZ46b3m753Q8AE/ybyqnXdOpCQm9DqDCddROFBdJebQlnJ+Jwbc45/cknnjV0NXUFx1dvWdJIXM7krSJQlothTw/dyXtvqcq9I6gCkaVV4bzrmSGkqIUMXlc6Bk2OqtiGxzL8E4e+br3uqwPwGHN/d+T3TPhceKkxE2WwsbH5aebjChUg0e2YZhw7hFj7XJpRMV3AuNF5y5zYJXxoiSDNyPTqvuhSeGajzqJJO9I3jJ3K20mHi04djSZ6rpxeEedQvvz/3jSzFSFAD8N3Fgk8CJkla8P/cUPPg3HYhoFYD0l1nrVoRYIsd9J0ZUfVH8MO/dya28Z9m7TtIJ4n5vFTVESzHCuDfwBBPiM5M4Qx83DAAAIABJREFUks+XSQRcK868/B6IvZItPAtNKx/4/MRfxgifLccAEn/LmPB55aauCo3bbbhXmz8+j83fPIv5zmUcn/Xj+Pw2KiXlLJXHwXx9y/OqM41DfgS/Cs6SVMQ8vs9mPcfHlpfjGp0juy7OqYquxtl501LNDhUfqjsNVU/VG844OIj7j/8nkQh9lbaCv/+nfxyjGbOgOeDN4wHOszsYgpU57gceM8gMYYj7xWCgl0wj5XFVqeeV10rbtnGcqtIwVAvc0mxZMKdiBSlhM5EMvPS4H+9243i3pwNwZ+0uGq2xXftnHtfFSwfHUgmpB7CLhaa22f8XZ+JPPon49BWS0Cp++qaK8agl4v71F2tSCoEJlTifQ+exiix7ax7Mc8cfgTPcBM8Nta0Yj3ZOKiG+70rF54B2Ah+AH2w2NK4L9+/xdCpMmisY4HmuNfO5Nccdd+YkJbYgLF4svof6p8rEXa7yz2xOd3BQxfFRCA/muMtVngrvgGq4paSY02EuCCZpRGevDsdYOiwXqPQ4iLiT3BgXGfhOFWdHnTje60niKuK+pnlpNpYcGw8RdwRrcpMqM8FkxFE0tD5B6mt7GzwiNjcifvom4vWbKp4+6sbXX6zGzpMVHYCPz261Nyqp3TIea1s2HQMTfm3GiNYkq2yLP0y4x/0g5GuQMaI57vu9eHvUUXyoDYPJC9J4NxwjzHHnOvQwONORxlxOEbjvnc+FeZad/iOODnmO6XFvxeevusLl+m6oGNE4OLUlVEpsgQdtGMsxolYpmYe5h77kWSxdh7jvuW2F91pdbSo+3om4T6KzNowWfcjq758HlVQwgcALD443/GKpH342RiC5n7zyC/n06zcR706b8cMSI1U1jeNzV3gbIoDz6KJKAZPNRYzIl4YEODFS1q2SG9C6Ax6sW1wemBAnxAeY3CCVFyZ9rVk8w6NRWbdQpdTEvZiwMlq22FMuk5LHTyKe7UQwy/xwn8pomeP+ylJ58CBO0hyUNTrXLSf//XJLYSm1l3WrKObjFHPQQtztmF7F8HolWLfO361ERzGCg7kT+RqZWNYtJYVYTDJG1NZSgsP5b8UJ6y8xgjIBPFi3MKdj3UKa7X2kHwMq1WXdWrvnOKFFRusWpLbsI0res26VGFHfPT3uYHIQ8awQd+a47xdMqtadMGEcp3Y0yeuNyTJxZy1we2S2GhRvCNSr3bJuYaDKer+POqGhNYsYmVYTYXJzV9bGGYkpYsQjOdOssW5fy3VrKUa0HrKP7OHX4HXr0aNGHO95HxlD3NdIOLpViZek8gUT4ZEKjmb6jfzsuvXJS+8lQMa6BSY4yrOP0OP+i7C3m7hnjDgt/+G69XFv/7i3q8Xr57i3V9//td96j7jL8Gu1LWLiudau0GVVPSu5HFRsSoWk3n3P/Dcu0xATOboXZ3UO+cil2YQgPwRq/rsOz8UcL+XTeahn4bfkG8Mykz2CxtVQfzYIiGbDF+Kmaiy986VvXpJuyez9sxBFfh+EHokx15VyZq4BogLhqEfMpbM+vfWFdKhSWczvTF6pjlpSz/vaxK6tivDZ7Z1Gu0Hcv22Oe5rT/fJf+svxf/7Z/x3/7M/+VZyeX5m44266ZOqHwRAESHiUqnq6/HPo53NA9jT+rNsqM9tHtQeBfAhoWyjSdLuxO2GjeeTFnA9c0+CMa7q/1hHZgkwnifXoveKSXvDwMzNVEgQizb2CZINjPg+qukPCWq64ypUcGa6k6y0Rd4gjGOSoPs5JPCcywSm98PwcmIBppyRSeE6y6uUWh5lILveQ3w0eGB/Wfgfq8TbZ5wu1B58l2wQg7ldDyPJokdyCaBfTxHwGbbJk9UjioQrzxIkmsICYq3rF2Ltbes1NaLkfxAiY6BqLmZ4UJcVc0S0bNmakQs2zCh4QXZ5nKuJSFhTjxDQilB+AlBRWGPDc8vvBhEkPJssLmT33Ltss+F12nm/U/eUQf2KE+7k8ihFMwOaGxAKJu7klhjaps2Mtz7PbHPDK8O/gunKCA9fL9ehZFC54Wvge8hy5TaAVa3/1LDZ+4zQmzyDut/H2rC/izgFYc9zvmbjLF6PoL6Q2wG+jHLbS8VjE/a0rcCLuZf75JcR9vxfn5y0fgFeYI2zqN5s2PGubcUSzefzdH/+jBXHPiruIO7PMfcZ/cH8ukkjlB/n0wSHEfSW+fNWNl9srcTbkADwQuYKUwAmoQGK+RZ+hqDwHYLw58mBXE1SfT32Qc2IgCRDj4CAkJu53qpQ0V7w+8ixyaKSnWlMqceYHOklubCa2bLjHe4i4i5QgCa3i9esqxnet+PrL1fjhF6tx3b/TAfjy5q6YnhfijjndWmm7lAII9YeJIQMUOABLGlyIu+TMe5bKQ0hwlQePw/2eTNZanX60VlA0kPy1JFnmSFTc00goD1w6BmN/V3iv4mQez+jf3SZpbTyOj6v48qUPwCbugzgfDkTakegyK1ykBAMxpVaKIah8IExKcnRcJmZx4gYTEXfM8HYizo+MR/86iTsGeP4DyVWP+42Je8UDqopVZVyKemk58cs1gMnmxlx4JHEHj52nK/H27FaY4CpPjGiO+5bjBOJurlOZJGLcrWSiYyWd2jUObj9EsnLU4GSJuCtGICVN78fcG2KEsV0jnL/rHve80jIm0ndRMbKxPhce4EKfMJhA3CElX77sxdVoKDwYB0eMVFM7ZRMj3Z61dPw2+5u4D7muvpYblsQdTLbuFeLeS+LeU8WdZEqri4GYY4RkUJrT8YCCiYzPkGN/Q4wsiPtcxOynryNOT5pKpPzwSxwap1qzTNzJZ5i4g4eJu/GAuOnMRCKZdavIIGSQOSuS/33z1FRBZIzwmRMTT/VoxGi8GKOGSVid0CiGnQttWeH1jBp8YkxIiIIHa9fzx534EuJ+ryE8IO4zCjwzzlnGgxhhj3eMsG6RmJpZHVRIYj7DVNyJdSruGSMQ93e7PRF3JRxXhxFNj+Xl2jMpJOLOuoVqQDHiBffDdQtyRYw8fzYXQSRORNy/SOLufWQwGJcc0zzWIe73krj7DOwpPf7kiUk65xO3qlSz/j72XsI4OGGy1wuIuxJcLaa9WN13e1MpTgbDBR41UVTasbYk9gSnjveRZ9uhnwOT/m1D8cFeMqkmwkRz3PETmFVqb2LdQva/WLfsJyRlSunyKlulE5ll/RVxfxbx8FElPEg4irijglgd2hCZEcLqcferjhFuUlm3PsSDf3oFcX9lxeDr1wvizrq1sdH4hdjbpfiTHKEkgUuykXXh497+cW//rvb26od/5XdE3HNEGASDmdB5qCa4a7MzKr2qXi/k7SxmEOo04sqZ7VmRzvFfKZFnU5U0p8jrU6JP5dRmXBO9/4ONjnuNqRj3R66er9icLJUAqsaXudlpbCViwNz1+UKa7UXyfUmxiIZmRFs+bPdzzPHaIhuSz48mIleQCHbwJFwQCkhEu9VUpRFCxfUn6chEr4gllcr+IG7PIO5HMf2GHnfM6X71V381vvzq+/Hnuwfx57uHcXHVr+X93A9mdUPysuJmwuhqGAcscPEGbeKYmHhm+1gHZGOCK77xqivMyFVFOH2QtkkfI8U8ng3AmGEPJvwdsmYOzx6thu+AZcyu3vt/W5kIiMr3qBB3J1JIufs5UCa7EF6wgNylJFr94KseEchBXw7nUxzO03TQI+JQUaQ/Ap+f9+N3LEaw+Vpr07Yhgrfixl8STKquFzM87i194TwLIjcio1Yt8HxxDQ8Yy7beKb1qfg4lzZ/MHCPFOd6HWN9vXvJoKKoP1AFSIJQReUou5QQE7XnGkmeTBATPkzHBAK+tOAFTYoRXGg7yPqkOyGq8pwiYFPNv9IlimCen/2I0KOfU0ibBc58GjinLl+dEMbsjMZQGg2zCboGoFCMkF7hxGPCRjOCzgwn3opbAl1MbSQ3uLXFi88JMpLi6bnWFW0JohwCT9b96Fms/Ponp9oUOW2/PcfaxvFfEnYr7vXL/ipY8EyJUEVWJXyIlEHcOjsha6UvUOLizjkiiXOWpuGuOMEZQYFhphi4v97j/I0vlswSKVP5P/6Yq7hbqQ9wjdrbnIu5yg4a4r6/EVy97S8S9L6VEms5pjjDGW22qPax9DfWG+49JyXLXIiSJqhiHaw5228/IirZFEjlwqVd0dfDeODjILj9Hj6Xc3eX/ZMf3PMgtk0SNg5MM2AmP3TdVTO6aJu5frga97VRKIO7yRgrLf7PirnVfrQ8+gFP5Bw+NJUvinn3Ie04UqMedcXDM2t7vSfKtAzCztlnHmpVnbWMYeOX+XDn+ZrmtNDAUzZH+nqTODr3a28Su8Xj7zsQdUgJxP/uAuNPnCx6QRfBAzqzico1IPSGsvmVUjg8PbDpnUjqPs6NuvEXOTI87klPaMGRYQALYM9zBRH3H7JcqlBVMlsEoh8inT+fCY3M94s0bY7L9qCM8kMoTH2DCmg2sNXEvag7LyRn7tlC3gQexUhP3Mx/mT44XowYnd20RkuMj+yeo4t5m1rbHL2aM2JyuKERKvWq5cpX7JZ+f53bn2VySYxH3aAkPXhD3s0H/PeKOUzZVdyruwmQpRnTU/iBGIO7gwbUQi9vbuIubuL/dNXEHj3ocXNPtF5Ak/ldJHBRMIqDZi/Y+KO02EmBjws+Ax9lJI77+srcg7lTcL1DxmADInG6p4m7i7meTtStjRM9bIe4p+efn05zuqJBE1rLERDFCW9LIMQIudiXLri2jkZVEN5b4xTxyYkRS+aNKa9eLx8QIrvJNJbdIOs5Q9EHcG6WdRMaHxoOYd4ww6vJnY+QUc9D9ysS9xMjgyqqU8+OVOkaWx8FpjvuV2zCktsoYyQ++BAkJCRKnlsovYgRzOkgixpq5jzAOLnNMJH+z4i51mcYb+4zCV2LyHnEviiek8nKVZ477Hq0xhbh3h9FcGWnNQqFH6wJ48Fy+HyOWCljpn24sVv2gGgAT7gGY9PtJ3HsxqcYi7ldLxL1XWnzo2W/i+yLg+d3lT1E7FQGPiHvGCLgTIw8fVt5HdnsxGs3dGkOLTxmZqB53MLkuMVKSXhwotJd8w7r18oUxIQZ230S8eV3F9z/raS9BKv+teztJ+VIwIxD/be7tHhmSDQvvV9w/7u0f9/bvam+v/tKPf1c97uqJHU8kJ8Z4jQprHkRNGErVVAdrz+q2xBbpLVJdyK9JLAd8y2ldcdUSVCSkkvIWJ06ysP07jzWzzNuS5Acb3Xi40RWJYQTZ2c3QFdAOldpGfcDQxkxciWyUXm1VnSHulgZjpgYh8+ZHJdqu+DmuTHPSy4qVxB1imUZYXAOSVjahk+uhZL0eo+axcLiIY2TG73200dH/Qsx40f9PYmIwvIvbs6O4OXufuGfWdWdnJ7766qt4+epVvDu/iXfn1zoAUxWFgIIHL8/2dq+wDb0sHUNKS/UaWRbfw/2ASGZfO2QTHNiouJ7sN+N3ZU93/h3E03iAjc3DOMCBCS8I4tn1ne6xe+XtWM8h3JUOL26Z0OE9srUhx+PxWdQ2MZ+popsj9iQhH7jSzi8BryTuJJbAJMefgQnYgQnEWq0BRfWB4z5qB+aJgwlfmKlxLZBIfhfXrRFnxbkcYihndcXB1ImK9RURZyc/jKfVGo14vNETJvnwgDOtBXxvzrLP5w9MnNCwUoQY4f7JHA+5e4t7uJgbn5joXhKbGCMWyX0aENI7TiIFsqsYub7T+zIOkWdeB4x01i+x52SCFRJSy5AEUYXbVrbpHi+FR7elz8o9p5UhY4TPC3kmUZIxkjhRDacN4fTamXhihHWA7wNXYpc575gp1jGi+w0mOXLOhD174HNt4GfBA1zWNcf9XUy3L0VK2ODVlwumSOXl/J2be5GYl5YBnmVImxQAZTb6W0jCrom7DkUQ9/OODvIXSOV7VOAGMvaq2jzrVVyduceQg/V/9Rv/SOZ0SUB43kzcNcBar4f36J1nLNFch9/9I08I+OpVL14+64iQQBRHGG8Vd3KRknUq7niNNNSzP0MuikN+OdSVM6SecQ6yh6qKVfFsex7PnhKY7Xi7BylZtVv2al/EvWpVUbUrzQK+uphLqknlrwh/Td6/4bAFcX/+fB4vXoTmnu+/qWI6asYPv/KBC6k8mIi4l8MVTtlgQq8llT8d5Hk2qVyScIEkfkDcU84McQePrc2GroPecHwAPEf4ztfRgrhHXJ5F3FwuxvTkgau+pnIIViGoUQkPDsBIb8Hj7UklPEim0HMsTKi4U2WdoYwBD0tOjQdjKCEi05g3qLr7mVq+b28hO4f2RQAPXqdHJok31znHva/nqmqRAIVczXWYh7gXAbgrb8sPmLAxRnKwfmEH/r3XVey/Qarbia+/6sXOdlukHUxE3Em0I5XfNCaQzEymSOGlRHhRq6i9zK8ziPueiTt48IK4Q0jeHXbqGGl2JphLqNKmGDkrowZLYsLRsHwA9nXw4vM/fzoXLjimgwnEXZi86sVlIe6Mg7NxnM3DwAPi3q5YN5oykWQChFzyy+fPR5nnXKTkoIp7W+BBrzPP1qowmVUj+Vk0l54t5O7XF1TPk++Wz/8tMUKfN/EBJoNbY3JxWjm59RXJAVfcTy4Hrq6j4IO4b7qvWsl3FqhcwymYtEpy6wPiDiZ8QRKlVCDWacO4DRuIaf65Y51pDYmJxjCCSSEl78fIApPtx+CBemouPETcn3SFx8P7zTgt65aem6kr7or39bnauIgTTXphlKbGac6lquHcll9np8QIiqGqjpHBtdffs3ceB9fqsW4hmXJiMWNE4+CW1i3G530TSSRJ8+KFe/aJDzBZ67bjh1/i9N+r95H+3dgJ8wrSbkzo864TjtmeyX5T1q3cR6g2I/lnLyEmiRGIO2sW11K173QtzU5Zf1uV1qvL89Bz8mHCUYWV+oTh66LfnvjghRmpiDsV91erwgTifjbsF+KORwTGYSRAmQhCYsX7CO8lPNhLPli38BDIGFlh+sbTiEcPmPSwqmSK5riLuJdnSwbF4DfXfuIpGwb42/YRPbPPjQmQ7b+uYu9NCAswwa/jF2FvFybKzy7tje9h8nFv/7i3//z39urHv/2HmuOe48ByfBQVNR28VAWYiQhxuM4qq8dnucfaJHFRuYZ42WjMxD0NlZKoZo9tyvAJC8gU1UQO9Kq8rbS0nSfZyQoyC6r7pkzssr/bRhxp2uVFI/uUx0oqeIHy2C3kW+4hqj/3dCYZ7iZ9742qSMzHqhriXA+5Yb48s7P5qt9XO58/BxXT+n4UmTvfOx6P4vTtQZy+3Y+RNKnuh97c3IyNjY1YW1uL1dXV6HZ7McfOtNkWmQETkinp3i0zuWICaEWAG4lcSbdnAJ+DL1dPfN0QsNpwr4MDevYZWnIv13Aq+OOpCJ8W3KhUqdc4Mmbdt1uSo4MHLzC1+7zTtXZCWOrL5tkpOyiJnByxxz0i+7/4XP4Zbe4yFVpgzo/TtkHfO2Sa6jrXnK0UGNSBB8Q9n4W8Hq4pe6L5vfZDyD4+H9z9TC2eBakvNN7Qow0hwvp9hZJJPTEc62c19q4Hsffv0hz6Ml1BVeXSSpHv4axwJrhMnNMgkef0vRgp1ZYc71d4txJiiQmfmxiBiNPzi+ydeAUTGZyXGEmFTKoaiJFUSKiXf2laQ3oULJ6jQrDKDHUk6ygswAQfivMygpFrvL++ovYMMCJO+F3LvyeTa8ZkoZrJAxxPnWPIvhc2zimGdKVdRz/basSD3zyPR791HtXOlfvgzvoaK8RzhTmdCW/GqAm1/TWIAx+U1eNe6kwQ9z0q7re4sfsQfHnW0SEYc7oVnL9x0G3NNCoIsg5pZxwPuP+92lXeFIRr+ZN/8jdjPGetcHzdvz9XJVHE/RDiEHGPivsnvXgFcb/tx9ntQOsgv4Cf2UIGzDgikStX5hhpVY9SyxFxRY4Pcd+HlEDcn0JKWUCTuPdkjITRXoODY+n9zQoc5m714YRYzHJClkbLWX51jZFmc92nd8cRe7tVzDCnWyLu76i435ZqeAN3ZmPS6znByhq2GBGYfh1eLKBEVG/Agxc/94I57vcacbjbiyN6LKdTYQJx16Gq6TYHDsA3l2Wuffa55ji4PM3rYG+jU/DYeTZThWkfqfzbSnh8+UlPrvLn/YFwyZtBxd2YeG2z0STEHVJSqmOFkOifKoyqcHp3ZRA8OARjTlcTd0z2wESjhSypvyxqDrcEu96WM+/rJsuaW1XxmH7a54W4v6lifxepbkckMYk7MYL5JJU+SCCydMZdkfRN9VvGSKpuvI5YCgtxh5RgSEh8gP+YijtVuEOMD+2O31DF3XJoYgRMNAE1zalK464qpEuYcI18HmOCMaFjRMT9k55el8OhYgTi7vtgsg8mGjX4DTHCtym5X/DgOSdGwIR54+BB8tnJrV7MmmPFiIh7qUhD2EmkYCSWMaJKYo4k/yBG2iuY3hkTEffdKs5PKxGSr79aVa82eFBx59mFvfO85bol5UBpC5ScuTYgXcQI10R8gAl4gQkvFBDECI/tStdu7J437bF84MG6pXnaqgMUF/AP8Mh16+kTWkpIHnrd4r69fNoVHg/vNeOs73WLZ6dOtpcYgcQvYsREMfFYlhqfnBqTy0Lcd54yHWJFyUbM6WREKVM3ZbL0TCpGLkvFPUlVVnc/wIOfuccc9+cYORbivmvijgoCspg97v0h4+BQ8Tj5ACaQZRnxZsFBm5bPTiSCU68AcU9MUCrwDIi47yKV70ajNRIeTRKnJR5QCIm4k3tmUVEO/dsxYTIHaxYxwqQHElD922YdI9MYCw8q7hkjSOWJkfW19Piw4qLeSxbWLHqWSGTye8GaJBQx8vhBpeuAuGOM3FrrR2sV3wE/fyTEwETEPVOKf0GMQOhZ10XcI2J/18T9q8+7UqVA3H8R9vZafpFqtA/2kY97+8e9/bvY26vf/8P/YM7hM/uZVZlVv7h71DkoQwAhEZAfzwVviSBkcjNJSZJgDmXZO2sTKFdifUBouId56Ao7vwv5LT9LHzEkzIZ0JkQprc2+Zsm4Sg+deudlflW0PmWTziqUyBnz2YvEmf91D7Ylv2zYfI9HdfmzQEr4O/puz65HIvMPNtxLLEkyRm9SFbin8T5S7rUVfWYqulS3s1qYFd35bBL7u7uxv7cbQ04OJBXa7Xj27FlQbZ9MJnF6ehrX1zfx+MmTePT4aUyrdlzejiQhzpFlabwGwcleYVfS3Ruuw3hZhNWjX8g7hFFZfci3XMDdJ+4Egg9uqoAWbwCP5WqJpNKmoB70kv1PAzG1PqQpUyH/7olOI736TOC5vjJvMx7sKKqyykjQo98krZaqwuMCqWzznlTSwQR8wITKM5VXMOH7VBEeWpmQY9XurXWEm8cGup9XBDpnt5ckhz0CStKiOLTrHDN3lZtkAfdX88g7jMwbSwrO70tMkuCr3aRU89Wrr0r6wnwxjRlN3k3i817Sl599mcuHaFX67zCi4556AgLxASZqTSg66XRjlwKleABkkszJAbv5p3Ga56mbuLbK4SMN5pZjhM+v6QP0uJfWEa7XfgHNOCVGbkYi4sj2SWZkjOA74M9o00FihM+fo/HoluC9be5oM8xMusiUqagCyrlS90uy+fEknv32Vbz4vctYeXkTkEQ2eGaZMxJOc4TXIjZWQ6MKs+cfNQExkfd3cbjw3F0cbam4Q0hePjdxxzFbUvneUIfgRtMHR+Lq8rzSQQUMRNxrczrv7H/yv/xxTKi4l9i4/wDTpVncu88ooioO9ioT90+78QnE/WYQ59d9T1KQJ0AV9zf9ouoh+kQCqsyjXj6bpiQdqeIuB65DZi3bQbmatGpSwki71nqp+IjQurLLdWhZKiZlKX/UhaRDcNGPUuHUjPgdk7i93XlMxy0Rdw5cVNzBhBGOzASmQsbBEUxWu5nYQ/KfJpelTadsJrRr3N3NY3ffmEDMwOP+veIqv4tUfio8JJUvQ9RF3C8sldfceSolymBauuncm+OdF8R9e2cWz3bmahkBE6rj3//UxB0TKGHCqKtS7eYAn5jY+sx/pkqmJKnyWwkTKkma445BpzHZ2a4WxP2mEa0ya5s7wqXQP8p18MIcTeob/cLSG1zw0CpaMGH0FJjgBwAekAdX3FdF3MHj3Wk/RiQuNTbR8QEmasPIBDwu/4XluupbKmfVXG7y4MHorowR9bgjMafi3sWsCuMtG1OyoF9eVCIlVHrtmVAWHa6r6LFFJQomEHfwIE5Sqtuct4UJcXLVHwoTqqLECLjc2wATP1s29CKJQjLlfUyS1EMwwGMP4o6L/TZtb1ZzQNznrbEwafVGruRiaHtdni2Ie2krEIFMTfUHmGDkJlKCO3rfmJyfWSoPJrjKs2adXQ49IqtFVdd+Duskt4opKYkBiDtr14frFteqCQL7vt1MFeA9NXlBFfdqkXAsMTK6K5ig5uCHmmUGhmbSZ4ikOa0ze0+2HSMrEHeZ01Xx8mlH7t9U3M+viZG+evEhY612iZENnqvsCy7JxuW57iVGuIUQ972DKs4vMrllczpV3E/a0V4fRGtjGI3WRMplpi1kjEgqnwfRjBEivYwzTIzkKv+8iu0n4AHBnou4/+BLS+UVI2d9nReIEdat9VVjQtyrUKNxxMZDrvI5TUlLyzyurxfrFmQXTNTjDia7vWi077xuMbFAG9A8bq68j7D3KMZZM3MUY1m3lmMEozzFyM5MiQ78TPo3TeHBazofC5OrwZ3w4FesrxqTzTVixvuI4uODdSuTkaw74MGzBXFn3Xr8AFd5iHs37vBRWh9Ee31YYoT9Y4GJk2T//+sWiaaXO37e9vfmwuWrzxdS+V+EvZ0HTrGSmJiAlO2kJOU/7u0f9/af895e/ft/9DdE3N3HiyQW8xpXbjmL+jDtQ4lkduXfJLlRn46rp0h/Pf7LGWJk2ZANDt7qn8dQiGoL7tLIiiHuo6kO+xzs+WJDhkCKaFNBrCqbUTH/qkrmAAAgAElEQVS7WzJ8S+D9GfxSlTsXCaUY65x4qZO6ipqExASvzIfv2HE+Hbgl/1+xndWHUnmIBb3FkFnIJr+H931UZlXzHvTqQnJTHZDmY9PpOA72duNgb0+L/7179/R69OhRPHz4MO7u7kTcr66uYn1jU6/JnPcbi+jU0uHiLbA8H5UKlnvWLS/OCrI+I9Xj4jjOv4EHpDL9DCCgrjw3JIfm3is7rRn27VoqD2lOTPh5xs/VI91wKtaz4ERPXTUtm9ki/+papNbAOdV9V50TD3CVc31RBIA1G6QVHk0Z0EkqP2L0GxMBMEfjnvtzJyHmeQET/t0O7PT3Q9z92VJxwXXnIV6965MyfrA87yaJC+LOM5iO7tzTvOdZwc0YWfSzF1zK+6bRo6vaJi3LqhTiA+Kf/gTLExCQpYMJzycVd0v+/f088WnahqqB3yOPgTpGFtLzPFAvYiRNfJxIyPFz6WkBqeZ3d1tNx9/E90NqArWJ2O+Aewsm3HvimvsEfjlOj3YFMOFeYfTH92QiJZ8XE2wnkXI8JZ9HBKhUOmri/ls38fx3r0TcTy5u4+S8L/IEYWvRh7wKiVmsVVIZyNTNz1+qKHKlODyexe7+LPr9ebws888vz5nrTMU9XeX7UZUBxEgJry8rjfOiQP5f/Ogf1mMmU8/83/yTv61xcD7AVCLsT3ZmsXlvFm8PGvEWqe66D8Avd1Y0eQLiPpxMNAOcQ9zDrabc1JFoSxyvA5cMu9+TY+fyd3U1j92DeewfzGJnuxHPt5ua4y434P1eNKmSrFMVHZd+9rnkqVcXVdwNvcinGU/2uCMT16GlVLYxmNvZpuIzi5N3HBwbMR1zAO7F97/wHPeT89u46t8JjxnEvcvM+kr/mzHIc0urDDwxZaj+BHNVBnf3p/FmfxYb655//uBeS7O2qfCO6x53q5f4zPSIgsnNTfbnm5T4AF+uTVw+iXvEk2czYULF/e1+FSdvm/Hl97qaJYwJFHjw4sfBhKrug81mPNyyQoZ1jMqlMCl7pN+hEDwR91ns7fuanj9rCJezt11VrvisTUjJel/WeXxWzXG/cH/4DAO2/IUivk6GChOuhUpqs4pHj2bxbHsmOezBHiZ+DVXcGT327GlLo67AZDSbCo+GSIkxgbhL8SRl9qJdZhEjXi1OzyElszh+N/MYp+eNmIyWibsdzBuMGiz3AjyuruitLiMLC3EXJpoG4HNFEpO1jbkwebozi+PDKo4OGtGKtmKEWdtXt05u3d6NakzubzSEyVrXfdQi7gWP5daCjBFMwMBjd38e95ntvd2I9V5LeLzd68asNXJyS6Ou3DvNrG3ipH9TniMdhsqIK8K7EF9dN0aL9CErRuYi7uBxcdaMH3zRE1GsGhPhcX41EB6zpnuXwWR9texTpX8+MSGRkkkDyZDnofgAE5JXr140NAOdijvr1u3tXO097S6M0A8lOOS6pcSf1pEycvAbYoS16+GTqWIE4n60z7rViJfbxEi3EPd+nF1D3H3fIe6sWaxdjJNTJzWxUgzQlhTyxeuIZJCfrYtL7hvrViOG15043u+KuKvavs6zNdW6NcNVXqoUWlCWYiQxIUYK0cp1a+veXO1DTx7PhAevte6KMPnys672EPYS1BzgwdpFfIBJrxB39jm69K2OMzkVLmXdurlh/Z3Fm71ZPNOIRlrxWLeKOV3TLVeMg1O+KuZaA64vGzFgIqSSQYtxav6LPEF5H4G4e92aCkvwGFJxJ0Zq4t5XkktLN5L/tUY83GzE5ho2kHx+Y5Xj+PyAZFLKiWnigzhBkQMmjx/iKt8TJpw7WLeajH8slWg8UsCDz5RLVp1sREWQCVT+UQoQ2rlm8eyZRx0ak0px/v0v6HGPb93bwYSzib22/u3u7XWMKHde8Mh16+Pe/nFv/4729ur3/vCv00arA7/Ji4OY/0myAWHgUE71O42mIGn8HdW87E/noA1pYGFD3k2lFJLC6CtIbVbws6ee90P2TAWVfxP5F9m07J7Dg6rWcs52fzEfLCuV+Vl4D0uWWXxSdu1sdZq5ZZY03ekzK5iHLAiTT8PuDWYuOb9f4/FW7IKeVWm+C+LBv8nEbK1jR+BClv1rFsZ3w+GdZPLI5befPgnGvzG73d/mG84mQAX7/PIqLi6voj8cmfxQ0iuskM/le2xZP4SOzy8SN5mpKoxHAdeQo+tE3ItrPG0AvKjYggn3OEd16V6OpkqsCBNUBIUISupefg/fTwWW7Qo8wCUx4h7yO/hdfGQwqbPS9OeWCn1mrW1U6Er4YgydDyg6t0gzbUy4Pkg7nyWr+upJH05VHc/K8ToGg2X0Wz7Tag0o9zor89o/iiSxNsNLE7lC6pOU5+fLdoLlvuKMEbmel+kKJtXuozcmLd0n4oR/S4XKRs8xws+CB2oO/j9JAb48Ys0O7GDCdbsSbXLOveAPFXliYuHQ75YW2huyUo2qIQ0IdSgvPdlSApRkQh0jpRfe+9JCXsfPpaRDJoCjme59qnT4DCQViBPuuZJCTfdy8yL2SJJxHzNGeM80NkyjQq09JcHGvZfJkWLbG/XDH9/Eo59cR/PFdZxd3cTZ9bXm61KFa61Usb7WjI01q4IYo1TL4jPWCs0utaU4Oh7H7v4o+oNZvHjeipfP2+pxx+jp4rwR1cpNNFZuI5qORQjV7U0jbm/w94j4z/7d/0FuvfUBKCL+23/6H8dkUnrcccy+N4uHTyexvjWN07etOD1qxf2NTnzxaVfE/eyag/xtDCZjHQ7pCX2wuRIPtzDLdNIrq+wmJIsjcHLTy0tI4iQODibxfKcdz5+1ozlfiXcH3Tg56EbVu42qx4Bnm+axRvUvm3Fz1YhREves5NpOwxV3Dl1FPtpbncXjp6N4/GQc56etOD5ox3zSiS8/68VXn/WiP+IgfxPXg4HI7gxFUK8pTNa6JblYiF2OBcujb/qCm7iP4s3+KDbWG/HyeSvu32vH0UEv3nJwnIyjsXITVbtfM+S7u4bGImHUVN+ZmhgW17tCGLl41ibwePCUsYjI15txcdKKLz7t6dXtzuLs6jbOr29jWs1iErPodjkAt/XKartuYy348hsunfHi4HASe3sT9bgnJhfvOsLk5royJqu37gmlTWjEXOdG3F42yxhEky6RdjBZqvwwJxvJ7f0HE2HS603j7cFKHB+2NQ4OTLaftBQfxMndjKSQPQE2VpuxsY6/BTHiUVf63O/FCG9tl8Kz86kwOT4Z1zEyHRMj3Tg+6hgPXnXFnfjwazx2x6tn3S8lUTIpZBajlooHTyfxcHsSZ2+bcfK2FSvVipIpYHJFOwnEfTiMSWWrs/sbbcUIyeSFX32pKNdolLYYFD+Deezvg8k4Htxvxc6ztiaEvNt3jEwaI2OyMqxjZMh1XDVicOsYVzRmtZ3/LaREa6WI+zwePxnF46fjGPYbipHrixXh8eXnvWg0x3F2dR3nt7dOQKAE6zRiY60Z66tN7WXyby3Pku+b3zn/0AoFHrsHI+2XxMiL523hwQviXnVYt1ImgEEiyYemMKkVO8K7oJIJiMx4oCh8NI0H25Not+dl3WrGi+1ufPG94ip/fau1azybxiSm0WozunFFMUIP+LetW/n+XP+7k6kwubiY1TEyunWMXJy26nWLhIfCZIqyhhhpiLjXmCzPCk9MIHeQ8K2pMLn/cBzHhyvCZK3rdYuZ9KeKkevoj0Zas0x42UdQu9EXbrXgN8WI718jbm5mwgNctp+CB2fmlYJJL+bNfokRK7HYmHim2Efu7uqu8Prh1ZURI+qIdIzQCsaaxdp1e93QujUetBUfkN7JbKQ1iySXY2Qa62st4bG1xlSbxcq1SGy9v27REsc+Aib49LBuPXnUVnyACWe83EuUfIM/DCqvW1eLGNG6lZiUfYQraeC50AztIWDCF3iwbn1GW8znPRlO/iLs7f8m69bHvf3j3v7z3tur3/6DPypnaAcvsuZJGWPFaCcMt9gUMeKCZOTMZcjaI9znV9siHVeDkQgbRIG9IJ3hOaS/uxrKPIuqNS8nBUxsHxbDKap4uc/a4MwbivuIKhMCTLKoMBYpMqZcJ9e873Spx9z9YVpMVOk3SWCdlJRbVV1Ijolgyp7z7yBYVINznrd6mwqRyjFZnfJ7ZM6GjLpnPwCfvUyouA98XlVpbwdxfXoU16eH8Us//Dp+//d/P37t134tzs7OVGlfWVlR5b3XW41//mf/Iv6vP/sXcXl55XvAYU7meh7TBR5UwJ9sdYQJn1+z4m9H8RDjr/WOrhWjt+v+qMiy3bogTNY7woOXHdJNxEfFzR1c+R288uRgCaIPdSLipQJq8zrc5V2Z5T6fXo/0efJ+pxcA2eoF6TQBYmMCd+79soM4rQ+QVP1d6eX3GDhvnKku4PfRVw4pXSsj7kSekXLLhM+PVBJlzYcvDvH8HaoRVXOLeSEQ5lg8yfZpPyimdbxXJllyhCE5lYwRyDZmeE+2unF6g0Hbnd4/MVHbwcBS/xyjRsIHPPgM4HF8NbScv3gZaJTbdKYkGHhgGFfyGJ5QXf6D9hNwIQ7AhJ9Jc0gUCXwW1CJIx9OHATy4/znOLk0ewdYxYi8E7j+fw6P63GZhI0uMES25txLHsVqPb6z8e7iHa5jUddueJlAwSbJO8kdVePkUYGbkyoKSO2CElL4eK2n1zeav38Tmj64jdq7j4vYyzm+v6tGxzTaEpK0XfBclqqnHoiSqKlM5VWB/dXQ8jN2DQfT7k3jxvKPXzUU33h5244J+0PZ1zNtXzNYR45vOmjEcNGPYb6kf8D/95f/eBCffYh7x3/3v/4m8LfJrbXMaW0/Gsboxjct3bb3ub0Lce/FcFXcSEDcxGN/FBJpYzeLhViceYkqptXFB1JMc5oLJqsjr/HIaB/t3cbA/KtfRjVZ0JM0+PezEbOU25hzkW4vPNbhqxuC6FeO/gLhzcGQNpFLbXZ3G/UcDvS7PVmS0FpNefP69rg7Aw8mt8Li568cEx9+oYnW1FRtrbRF48CC1uFSXKVdGdZNnslkq7oPYPejH+npT1/Jgq6Ne6rcHEPc74TFv3ZqB0341KpgM7HKnCVd+lPxm5Sbp79UiFLH1eKzXbFoJj+szH4A/+7Qbnc4szq9vdAgeC5FJdDtUEo3Jt+NR9oDylocHo9jfH8VkjC9AJ17sdOPyxJjgKD3v3BiTUn6GiAzB5Ir4K08Pn/9niDv7kqvnm/fvhEenO4mTo16cvu3Gkwdg0ounj5tx3neM3KHmKFmLjJEO7SQlJ/BhjChq5ijQGnF2PlaMHJ/clevoxGxsTN69XVnESBO3sEbMq4ZiZNBviVx54pidZNVVwn/Dw7yl66u7OhMe9x6P4/LEMdJprug6eLaubkmk3MTNcFhjQvLr4WZHa/5fFCNwH97qZjCL/T0wuYuH99vxfKcTm2uOj5OjbkxiGDPwaFvNwdfdbUN43PW/nbhzPdobW0y2mMe9x46Ru0FTWN9e+ho+/7QbjTY+IFdxObiOqWIkokOCd70tksWVgIkf3aznOupV451jZtqI3f1B7B305Ub+cqejawEPXje3M8cI65akk42YTBoxGLRi2G8Kj4yFHAunD4J9wNKois0HE61brfa8Xreeb3eFyf17lWPk6jbuZiMR92ZrHg+3usKE9XwZk+UVjDU41613J5PY37uLq8tpvOA6nndi3DcmtCoRH8QJpn55RgUP4iSJu/5BfgHlLYuhJHhA3Nc2x8Jj6/6dcGbdWut6zfreq24dI6y/xgT/hLYw6a2g/FhgkqtXaTQoMdKMm5upYoTX9pO24qTTNh7HB92YNm7KugVxV1UjhuAxaMborlFiZGnd4ppy3So3r70yr2NkcNsUJtPhip4r1i58VdhLrvr9OkbWVyHuXbVm/UXrFidlJsxzzCY+DvbuZIz64nk3nj7uxMkh962jccvzDnsJszf9NR4SI+wlmfEtD7AwwUyKDFWJkbJu3X80FCZ8Jq1bR9343ivHyfrG7Bdib9cZ0lTE61ZZSDTxo3x93Ns/7u0/7729+vHv/EGZ4+5KNyQCkocEW/OhCzGDPFB59uipsQ7UyHchSjkbPd2yISZ8L9JsiAE/A+Fk7AoHb87mOdM9Zb5U23I8W7rWy7CsZOpdXTd58mEekuCKnw74xdiqHqeVDKf8fG4aWbVTBZffNyufdaWQ+TJKTNJqVYJLBZ+qbxlrBVHdUK9/U2PP5HQvlUCZU18qzbj4qtI6HMbF8WFcvDuIL7/4PH7yk5/Er/zKr8Tt7a1ezWZTBnWtVjv+5f/75/Gv/p9/HRdX1x6vNmcOuXvTbYDmPnqZo5UxadxfCKnHZdFLXMVgPDHpKqZzEFD1rq801avNz0DMPEaNSq4rn6ocl17zHLPB+pSE1scHG8glJmnMx7+J1DEvuK6UYkRVKjnfgInl6j7TWQptGTokkfuaM+DVl1pk/Zk8sEO7iTBVbV4kIcCE703JN29blIfuXSdjLJJuybequyUrwOd21dv+DhybsirtZ9ZydqrcOLKDB2TZhnVuMcgY4X2zFcRjzUx4U5JOVbzXMdFITPg7EmW8f93WsdJU5V5+E+UZ4x6BCYQqjdxIVCl5VuKBa4N0Kxk1SXWFD582KMytZ6FI4G8yRrh/Gq03QdbvXnmpZZZGIBInumelTzXVBsSOMKEdpcSIE3YLs0RwRMmR9yaVG9zzVEHIVK/EYsb9vb96Hfd/4yqq59dxfnMdZzfXdWGijXneejM2NzT0RlzbLZ7+4/FQTgw2RBQb8fZ4HPsH4+gPpq747LTi+qITb/d7cXnejGa3H83urZ2RK8+6HlDdpeI+ifjPf/V/fJ+4U3H/3/6jGE+R25qkIJF/tD1V5R1J9slRK+5tcODqxYuddlzc9OPiuh+Dychz2kXc2/Hw3ooq7jl1YNkQKw8VKeW+vEIGulRx38mKu6tXVacfVec2ojWujbUG1xy4GjG6W6ZtyxVLl5SlnmlE9Fan8ejJOB49LRX3o3bMxx1Ve5BqDsb0vF7H9XBYy5nXVpvChIq7sNArEeFM545x/c28ISO3vYNR7O2PY32dfnpX3MGD12Q6FiaNDlV9m8Ih9afiPoBcFWNDP8vlAJlERSUzrwfg8YiK+yyEx/lJsyZXVNzp3b28IQFB3Womd2nwABfN9S0JZu1RpTxafKXqaz88nMQBFfcJUnk/WxfvuqrwMjqp0TUmSGS1rk4i+joAl4N8hujCxkXXpxgVJvO492AiTCC+VK3eHbXjyYOuMNl+3IqzmxthcjfFPwH3+soxss46Y3d2Tz3yH48ZTEwa0ZhXcX4+jb2DcUCynlPd3WnFdESMdOPkbaeOkWhS1TcmzKkHk/GoJLXLBJg6wQUmBQ+uaXXVMcLr9LilOGk3TEp4XfcHipPbO8gVFV4q7i1hoop7YlIVSlX2FX53qlJuh/Rqu5r44F5TmKxTcS/VxGncRdW9lQN4KimG/UqEhP9dpP9+NkZ41kimtFdmjpEn4xgOGnF8VCruRc7caI2FyWUfNYcVuCSFWLOo8tZr1nvrlvFwMsUSjH1i5ACjybmeK9Yu8Dg+6KntJ9ctuevLJNcxAi65Z3wYI3XSq+Dy4LHxwDtE69bbZoi4f9rVHHetWzcYH5LammpiAXg82GpLNfCt6xb7arn2k1JxRzEEHjxbd1Tc97tS9bBuNbT+Tv1s0r6AAuK6GVOY5rfEiAo/miLClBGvW/cfThQjYLLWceL081c97yO3NzEYjerPlfsI5z2tWbI1sjz+/RiptJdQcWcfYe16+qSlOOm0V9SmBC7RGmofqdq0ehgTFBlgcjfIwk9JCywlgZ308rqF30nGCMoJ8Bj12yVG6HEfCQ8UTxM8K6i4rzaFyda6Jwpp7UoF1wfrFpiw7xMf+/vT6GC0+MwV93cHHVXddX7q3EbVGdQxwv7Bc8W6tRwjyo/Xx4yipizrVu4j/HNi8hmjHz/FVT6+fW9fb9qI8uewt+cZKVshfXhaWrc+7u0f9/bvYG+vfvU3fm9OFQ2Hbg7QVNoYBZd95Uhbkbj2yvztlItzMKeKBjlPqa2Iw8i9txm9NhpzfyySX4gMZMMGXR7Rpt4hVfc8KosxUowIg7ilE7crwgtTNRYfm4vZqVhEptmQcUb2KysBUFzDuUaIV5JvzyqfahPg2qhqmfh4xJqJCkmGcuCngj81AYJU8vlkqqe+QGTDHtlVu4WjLNCYtJl72OUqfxCfvHoZv/7rvy65/FRu4BPLxVuucP7rN/vx52/24+LqVphAYMBD5l7MYi3Ej/furvhn6HvGL8BJEN/fJJtJirjXiUkqB1j8nABouz2hOMOmxFn3amTZu0aE9Vp19VqkuCQrfPqynC/7xjORwn9nf7zaC8qM8zQstHGgyVtiAmkFD6qvaRLHc7Iqc72sn/oZAjN+F3jwGVMNwL9luwAYpsu7RxfarA58U2LO88k9kxFVXRG04kG9xTN7NfA5lbRaW4n7q53ae4F7hPkfuKRcnB8mRtY67TIT3b4DSnTB/soX75sGiZBd8Fg4+Ps55/Pyue5KCwfPIHhA9Ek65Bx5+0zkVlnIEIcXuew7GUEP27C0pHRKAoDPaiWBEzLLmMj0jyRDMZHM5EOSeVfv/flsNjhV3IEJKgGPZHLsafY7yUBNQvAGnFMp0mWfv8sk4OLJKjdrPo+HP76Mh3/tMpovriSdPb1Gcuo+SubObm0wI71MOygndsaQQeUnFZUej1MTsZ9X8e6YA9dMfdI7O5Ve12ddGVZdXbSjs3YXK2t3MWtMROK4RkyFbi8rEff/8kf/sMxxX5wh/+t/+rc9Dq5IHXGVf/Z8rl73w8OGRrYxx/3zT7rxYmclLm8Het2NJx7LV83j4b2WyIV63DEWyx73PAzxvJb+c7l4y1V+Hof0uD9rqKc6e9w5ODbpr+wOompj7mXCQN9u/7qKMap+PfcQ0sXw65zproNSxUghRirN4sn2PBjjdHTYiNm4Hd//ns2RBiNGE/ZN3GWk515RMMFADOMjPjMEnT88N0g6x5pLYQIJcT8ovfoeB9fQHPdjRnbtcTidCZN2D3XCLMbzaQz687i98rXoq87UFkyWHcCp/MyNx/YOrSKM0GvE8XEjvvjEpASX78v+QJLT9EfA0RknbV5KfNGKVfp31SJc5tLrHYtR1uEhh+C5pfLZ435Mj3snrq8bIlf0vWIUBYbjScTtta+jroiKkC4O9pmFBA9wefBwFk+fGRuuA0yePujE97+3Gs8g7iVG1OPOftkOxQeYyBVbmEBI/EfGgchsq5nig9fFub0TTk6RMzcUI5jTgQeVOPDgFe2xYmQ8nyk+iJN8tpYW1iwnO+FRqli4eGO8tf18Hm+PHCONQAVhTG4GQ8XI4G4U0zK+8j6eA/easdoj0UFr3FKPuw7Z78cIvcTgcUCP+71FjzvxoR53xsEx+rFzV8fIYAAekKxsrmFTWOBDjGRFDkwgV8QHccLPgsflRVMme2CCD8DptQmver9JiPW8Zm2uWfUoY0LFiHEZl3YNHmuKmIwnBI+DA+/PXreKyR4juwZVjQmEmhgZ3jlGwKWuJDroM/gXIwep9E7n8eRpCA/M8zxqshHPn3ZM3O836nWLPUJeMiLuTXlSNDE/yxgp3hzvxUhpATk5NR7Mcde6RY/7zYrI7tm7lvvC5Y7v55f9JGOE9bdet0oPskK/ZOozRja3wGQmP4iMkbUO5qCr8cWrrmIEyX9/PBYe4ILxIZh4/TUmuY8oyQYmlX0QWLf6NxEHh95LnjypFCeY02nU4F4vWivj6KwNNdUjMSHOwWRYrAjei5FcRzJGprSJlnXr+VweK1wLrvKKkU+6QVMPMXIzJLllTNTjfq8VW+tuV9ReUtb/D9ctrh0lIXiwl9DjzrrlHveuW5XuZtHs9aPZKWs8+/UdiTr7QGSutE6gsi7q2OY4aZZ1Czx48dfECNfyxatefP/TVZmS/iLs7fVeshQjdTLi497+cW//jvb26t/59d9Rj7v7pE3+7iPL7bXrbKnk6kUKa2Lu/l2ZkZWqJN/DoT+riXaGd4USsgJhQs4G2Vgeq8GhSPJ8VU/dw53VU8hajh8jul19L/PCNb/c/e9JavgG/b6S2af62m1l5XLx2XCVd/+wyRoZVSqo6WTNATlJCStNyuYx9eD7qVDTIsD3ZFXUsniq4fn5Pd9cRC2J+/FBvNh5pmr797//fVfzi9Mci+ndaByv99/Gm/1jbeoiV9OZ5NT0OFORTNm6yXUmPGz+127isO9qcxrZpG9AOnznyDM+F/eXew3WNkwrruRlCgB4yDCNfq9S0VYCpGzSPubnaCcPhHM7hA3+svqUGGvWfHEwZqRTegKQlOF9UoItAzRVk+17wL/xs5BHu+L78J8SdyoOSgr12h6ppN78mdsFBq6GQyAhu5Kf69pxwG+JQPJZEkcrD0zs1fdZ2kayuk8yhUq9vRk6S2Pc8D3wZ74rlXWrQ1w9d0ub71XK01NhkiMP+VxKvvSsHPhwFjvf7+SGk0eL77OPwYKuWyUAueC9cxpBXaEtySY2Jd6Hl3AtDv+JCwTe1XpaKprChHvPOsFnzhhBqm+ly8IFme8lRjwPniTPTIkUGzxO/Nx1W6qIuApv7wIShza8XMJEGW67j0M0Hvz4Ih7+tfNoPL+Kk6t+nF658opRGMZQ9zcYtWbupoEFM7CEuFfqhR8lcWci0jzi+B1zayP6wzKj+hnzjj2y6+q8HZ11SMko5svE/dKjxzg4/t3f/Mc60C1Xfv7+n/6HMqfTKXMyj4cPmOtMP7LH7OBqDXGHKL54BnEfxsXtwIkooorr3GzE/S2e+WKElsZbJHHU62lSgpqG7zdx5/DISC0OXFRTGUfU1avVG0Yb4r4yLs7bHnHFIZiRXTl/l/ulQ1cegEsXAHG22oNcRWw/izg99dig2aQZP/h0NX7wPXrcR3F61VdbiIzbIO5rHEeUWdkAACAASURBVIIj1rrGQwM55saENQPSDiY6AHMgvuMa+N0eB1fPccfBfHdV5kqd9VG0V1EnTEUUIe7ggQP4z3yVk+Rc7UzgAe5z4bHzgr3HmBy9rYTHF4yD680LKRmW6nPIpOrBViMebLEGYZTqBBDeCrpl6hEuTV4Fk8NDE0UIOXjwQm6KQzMHb8+oHshNmt9BPg88uI6Ul2t0WhJ3LSQmW5ASLu3ho7nwwPEfPHjP7Yed+IGIe1t4ECMk1EgQIB8GD+KEeAIP9mCRErxIFCNOcGn8OoqgC8cIDuCLOe4r8fYNc9y70V0fKU6qtpNbk9lUM6rBROPgPvyqXdnJ3LFweEQdI7TAhfnU+3JMbwkPiAnE/eJ2GAMMxErF8B7mdFuNWO0REyTd03jLjtocbkhMeGxVFYM78HCCC+IOHmu9Zh0jc4g7Y+1W6HU2gSOhByaQqzpGlpNbxbLeiWvW/EWM8LNggsM+ePBqNKbC5Pwmk1tzJbXABOL+YYyIuJcY4enS+HXIVYkR1lBicudZaM0iRkgYGJORFSMi7rMak4XaagkYJREKQwGTiZ8r8EBtwprF2DaIO3Fi4u51i72KP2lOByYi7qiHWG9FFJ3sECZL65bHwZm4gwdrF+PgWLM0Dg6TPYh7i+fXjwvxcXuDOd3SHPdct9KLZWnd2tpirF3Eo8ckIIwJCXXwYIqEY6SvxLKSaJj0lhghGYwPBriQ/CVGpB4rmBAfYMI40cRkeY47McIM9FZ3LEyY464YmdOn7hipiftynCzHiLLfFAe8bvG6vDIm9Mh73SrEvT/QhCa10+Eqv4aBI0o0YqQYOC6vW7mP8PyqDdL7E+sWFXeeqycPcZXvaiY9xF3rVneRnIW4a92qu36c0MgksJ6rMjqOGOHkuL0dsb1jPp/r1pevesKEz/qLsLf/zLq1HCMf9/aPe/t3tLdX3/vLP7FUXmMukGX78AypETHWSKvss6piUg7tWTHnsL5w2F5IyejLNvGYxawY1kE8k8R4/FUhMaVK6L+z8Vs6RoqklfFyfJ50nWZxyVFX/DvEGUJAFVUjrOgTLhJeJP/8O+Qm51bTm60xYhMb0PH3GlumytZiBjSf0ZJ1J3GTxEJ2IRoiSPO5ftdl3+ZjkEiqjZA9uWxTTTs51Ov5s+34pV/6pfjyyy/V285YOA4b4zFS3WG8PjiJ14cndgVVttqu4XL3bmMmRBY3/bBdWc/kRhI90EqXdyFXRvJlMsUjw+zm6XFmZGKLqzCktziMp8QdVBOTlIfKOFBEuvxsMZqzEsAu8PR185455k397mVeOyTudjTR/eSZ4It7xcsy9tJ/Xp4Nvg9SbHm1MUlewe/1PbfRm0Z/MbIrXc/1776H9HzTVsDvyXGC9lRwtZjPBVkFX4gl/yayqTGFTtyo+r9CJd0xAh6Qdn8iJ5vkHp+j30o/PZgoqVIwyWRJ9nObaNsxdTHrGqWHk07Z51+PtyvJtJQjSkpOIgvFhQ4aGNdZvcDfabwcju4tvB6sDuB9kDSifEjzPFXmpV7h+fWkBP4bTPiiYs89XjwTrB8e4Zgxwu8GDwi6nJGLRwOYkFCx+obOQUbcGXf11pcWiZTyWTXhWUXgwWi+rR+dxdZvnMZ859KO2ZelKsqheSXiQTlwcfhKXYO6p3l2SKYV9+w8cB2f+DDXH1Il8aH7+rQTR296cXmGq/Ew2lQT6bFE3TCZqz+Z0WNUa//Oj5fGwZWd/h/8U4j7qCbuDx4ysxbiXkaEHXBIX4mvXvXi5bOVevTYHZkApIRNkg+NuL8Opqn5hyg69pUoKQqk9DiAuO8dzGL/kH5qZklD3Ntx9KYbh2+6OgBz4IK4yy23EXFzw3VUMRqWNuvSG65nubQ/pNyc54yqLgdgKqPLxP3rz1bj6896cTscxcklrsZITn1whLhDEhl1lV5LiQdvg3JnpNFbS8T9iENwpVnKEEUq7uDBIZg4BBNGdvkgOtc4IvDg8Cw6uyzRXLoW69FRW/gADCaQZQ6qjAXkEM/hkYq7xsHdDvyhGh4LBR731gDIM8BITvgY6v0DTHgPm3I24uBoFnsHEPfEpBEnhzxb3bi6bESr1xcpEXEvFXdM6zjQq+q61G9MZddYZHuR9SiPHhmPZeL+7FEnfvDZauw8adcxIlUR1S4M7UqMUCFNjzgSW8QIl0CM8HqPuB9FnJxR2TUmk4FHdiGhbaGAoJrYmhiTmfEgTkajknR/T0NbzEcluVHGXVW2xGT/yJg05q0ak6tBznEf1cmLrbWG4gTia82/my4UJ5nkn9qbBeNaj4OzeoAkGnECcSc+eL6y4o6rfFbDGdUFKcEh3o74DvJFjJRrKYlejNwyRpaJu2NkNarmVJicX9v5G0z4/GCytb7Ag4dY3l5VJSyIEa6pJu6KEbewgAfvaZLYi0G/qjEBD36QcXBat0gKoRh4L0aK/wAZDmU8jQnkSsS9azz2DiNePOkoRlADER/ECelGYq7NOLh1JmaQxCYQviFGRNzBxPu5x8HN4vIKyb8x6V+vxOEb/BoYx+l1C+LOmsU983VUMnOUPcSH61Y9rtj3TMR9Zx6Pl4g76kRiBKWQ9xGPgwMP3kP7yGZEB+JeD9fIM4xjBEzeI+5gclTFkyckTz0OTpi86UWjMxImzRXWLSt2WK+4FsZxftO6lVNJdH0aIRvx4mUSd2Nyc9PQHHcwmcRYIyw1x714Y6z3jAfKJ+v9nZhwnDgB7PHAZarLlISAXeVRWrCPPHlcCQ/WLRJAJu4ohbyPMPIx161/kxjh3TNGlok71wEmmxvVL8TerhW2XrcyRkomuBD3j3v7x73d562f395ebX/9G2lZqq0I2TkkhEP6JqZCyI8LWVL1SpuHK3E3Q0vj0+XdRmcmlzrIl8otIyNYPZMI+j+ddUUy3B/jQm3JO8Qmiaj6UMsYFCr1fBZLfZ39TKM5vh9jr+PLu2D0FAZhMqsphEyO3RwkZ7jduzLL+DP+nqpijiiqd2P1xPnzqtI6QV606PPOaqHG3ZUvevgxiIO431u1CzjZW8zazq76cXt+FLdnR/Hs6eP4wQ9+IFf5Xq+nF5L5wWAQ1ze38froPF6/PZervM+bZZRZw2SL+8D7J1Fyr7KTB5AyCBD390NMWBwzmZJ4aL8rhwFhUtz8wQR8UQMk0Uwymm7vYGxM6JsyUVwYmzXj/GYkTKgOP93qChPw5RkjWZI93RA8MOH3pbP6InFSThal+pejcVBMaFRYo1SMMSTrWs1hQxyrMsDj4hbTM5zyTbSZPQ4mC1WF+8S5Tp4FzYUfYP7XjSebVNRDxnEnV2UjVIzw/Y4TYgQSWvef1zEyV1sDzxmYpPO73N7LpATPFi9jypZixHhassBfy3SujFeTEkCtJVZjpDM/uOTzYUm7Y4T3Ik7A5vjSBnjcB64PxUA6e/PsECPgnu0TUi1wP+4mtSGgiIP5gvtGS5IklQzL5n5+VmGd/kIif3Frj4x7a3b/5/Of3CCvHqnfH+Kevfvc50y+QCiMSTfW/spJrP/4JKbbF/HuvB/vLlzxoZrO3FkOXA82TbaYe255nl908fDi3rxH3N9WGsmTpOTqxMT94rQZjdVhNNYG0UA6DL6TQnhvqdZG/J0f/c+LOe41cf9b6sXmcMYB+OGDebx4WcWDBxx+PbYNT4qvXq3Gq6edOL3px8kNVdFJVK2IZitiq9eIrV4l+X/VmkXFQXiOuqGogMr4TVWBohmXIu7T2DucxcuXld4P4n74uhcHP6XizgG4H40k7s1yAL5iHNxirJVIPb3PRSXCGuz1cB69VSp7ELcFcZ9PmvH156vx9eeMgxvFu4t+XN5S6bMqhiqiiPuqK5hgokRcUemOZhG8xLvg1UjlywGY2d68n4j7614cve5qrFljFfnsnf0CUYEMIm5uPQ9Z61qdbM50GiSBEirrHBJw8IC4e6QfeBwehxIpX71cjU5nLkxObwbCAxdkKu7gAS41HurjdWksk9QiVwWT/SOcplGocOBmRFSlCvXhTyHuWXHvi7hLKi/H7EqHecZe5SGYihX/7oSAM3+S6Yu4mySQ5MjKFcT9h1+YuIPHyfnAfjCp5igxgmw+R3UJE80OX8RJEneqoQdvqzg5M0kkwTUZkBRiRFRHeDQg7s2Jhy9g3AkpuQnNsFfLRYmNNIeESMvUEePP6Tw2N0imVEqm7B85RiDuxMj3X/Xioj+Mk5u+5MzgAS6bXbxFmPzCf8+Fi2TsipOFP0lKnJGQQxLB5MEj3ouRX604fN1VjIi4M4++e1cnt/o8W1c4gJcpC34LPcTCpBCebDdqtsHDMbJM3MGDOKHizrp1ejUsghwTd9YslELEh7wISqEATEZTY8K+UBP3tyaJJu5OpihG3jAOLgomA8UIP0MLChVRcFFBJFWMdcqZIo37ucEDXCBXYGLiPo/dw3m8fNwVJhB3JP+sW5hpggdJRq9bDRna8TCwboEHN8tTfkjsLGTnSOUZo3ZxNXOMvGxE/2pFMXLytl2vW9GWVt3E/SriGuLOtlx8RHAwJ06+ad3a3PI6AqHOijtnRBIptPkoRi762qu1L2OwvOm9pItSqEj9cx/R2ZB1S203XstUcT+q4uBtBBV3YqTdbMXb113hMl+58z7SHvtnZl6viBF4tpJNdadPIdI8XVq3UI7Morsy1zPL2nWh8Z8Rt7eV8GDdGs/HWrcuB3eKEdQ1jEoEj/Uubu7g5CyH0pfsJWWqjFRQtMpMGrF7iKfFLFa6zKOv4snThvBgLxkMp9FaNXH3PbdUHuLOurU8+o195P0Y8ZmBdesZMfLME6Fy3SKJ8sPPTdx/Efb2b123WF8+7u0f9/bvaG+vfvlHv6tyYx7MZL6h8TB2rYUouGLrw0KaYkEaLG02eeDfIYuSJONIXapaVB014q1UIbNPPc1RsooJsfCh3zOjcXbn3zLZ5fFWWbH3LF5V9xjdQX98mbsNUeAzQKRyTniagi362Rc9udp/iyFZEnc2FpnKjWx85t7nctgsrt9U9vm8+fn4fqr6XB8kEVLCz0GIrvvDOD8+0Gt9rRfb29vx9OnTePDggV6j0UgO8xcXl3E3a8Ro1tCGnmoDH9aKOVshmV78Su8yVXP6wUvvNNWdJOROMrRFXhMTJUaWZqjbMb2QsUImIUIyCyuj3zTHm52qbPKSsxdMXM3wZ+ReshCDH5jwa5NUg1NWjxMT9bMXJUEe7BJXfl+e9mjPyH53k9Iyk7vhZ5R+f1WQS0XbiQwTZ54b8OC5cP+5P5f67cuMFwgsCRr+jfsoYonRH1LJfM6L+RHPyYeY8FGNl1UM/G61oBRXfBXiVK33GEVV8wvxlbEhMSJ5uFsR9MyVG+IkjUtvNsWzSZ1npS9iBLzyXnqMWxpYufrE94OJ4hSPBkbIlfjM0Yo8G/wOXtzLxMQmcUUtUBJv6ssf+TPIU6GYW2YsS31R2ib47OoNH04UVxkj3EdPjKCqzxrg50jvKyWN44rrISEGjlTc7/3macx2LrW5H58PdC/5ouK+tTHXS33G5e9z9F+tBKJSUojju3eugg+HVHs4cFVxeeqKz/lpUxJzZIFVgznCEdPJPK4LKZlMqvi7P/rHIoX5XrzlP0AqP3fFnUPqoweulIi4cwDet1Seg8qrnZU4uRpYzjyb6MAl4r7GNRfizkkPCadI+8KQMEdsgczlRcSbvXns7UV88kkVn7yiP7kVB6+7sf/Tbl25osfdJr9z9SRymKfirhXe7btutcxxgEUlw3X0evPYeY7E/JuJOxX343MTd7U30Wazakyo1mdxLPcY9biruuuREayn6nFHznqIszMVn4j7Ww3hQWWUNgowaXbu9IyQiOTge31TiHuRMRuPlK43JAPNaiJoQRIgiSLu+/M4PIr4qvTqi7hfD/QSSRRxL5issfHQzlAqV8IjMfENtNGeK1dvducynQOTTz+pVKEGD1fcLQOG+FDpY+JpSk6XnYt9JcVDRBJgZMeuXCL/pV+fJMc3EXfwILnFGq6qGs9WiRGes7L0u50E2T8yeZGXhQoCqTwxcnrqGOE1HhIj9L12HCNIzMusbVXcb0NxgjldGmwlJslKhQk99iLuVkCIuB8aE/y8iRFwQSZPjNCOURP3VccI2MBOhUnGiKTypWerGO9RNX+z6zh5/CgUIxvrrTj4aSf2X3flqy3i3rmrY2RZKl9nIZdsFOy14zYMlulWq8TI87mSgSmVT+JeVdM4vujH6SXZMsdIr2tMaBdYFJDLqFQq7qUQUo+GQypfV9wX6xZ48IK4s2aBi2KE9geqojfGJNth3BKz1N6hnoLS8jGFXDlGRNz3TRRfPO0Ik4f3m163rll/l4h7Wbd4tsCDWPGatVi3vLk5Rlh/wYNnLNctpPLECCMBHSPDsPGhCxDECCQxzeneX7dKq2C9bs1ja8sxQs/+NxF38GAv8eQiY5IxQtU5Tz46F5e1HvM3qu6pFGIdNSZVPH3qGFlptoQHa1fVuosm61abTJbXrVuI+y17z5KsPA+iKuyWdau0GCRxfwlxv3TCEZM6xQiu8rOx8Ljs3ymRIkd9ko2rVWz0bCKiGKnbHP0gq1+2xAjtB7t7xMlcSQvWrGfbDeHBXjIclop7D8UILT5ef2ldoM//vY0w1y3OD5mUUGuOYwRMvom4bxTi/l3v7bk4Lq9bWrOI9497+8e9/Tva26vf/cO/rlU7ZdbZl0wgQ2TS/Msutu4Vhnj4IM73TOtKL4d0ZrJTsfPvoeoICfa87yTXKXNmIc9Z35AR97gyF97yWM2pLmQpnaupjqbJVvak81mSZNp53HLplGPnGLGiMtQCApmkUgq5SEO1bOyEYFCt5ZUSIhdAvcVlfznvk0Yc6quGAEeI9FFxd1KBRfku3h7sxdvDXWXpOp1OrK+vx87OTjx//lzV9v39fY2Ge/DoSTx89DhaKx1LkovRWLYzcD/pVbQa1D3lmuneaUmOyWeH4Iog3U2EBzPZkUtnJVdO7UjCC5GTUVohnQsCHro3qtZWlTEZ0de5IJQm6pa6y4GdiqaeGZzhkfg60eIqsceVsTHaPLCeDlTL5SV3XyXJ4IRIHoa4p1wPeCBZLxSjjETzkqr3kZR+4bXj59e92IxC4fcnwRRJKOCRxODl55n76x5yVX/brqyn4Z96+QpL5Bo8K95eCZa1RT27nZ/LREWaOvIt4EG1O2mFkmBFoi/vheLkbu66SFBJol+mGfAcgAfJlMQkEx5yxVdbilspkljLRb/8Pd/DV8bIIiYXcnfeK+Xu6f6/SG6lomGke+wM/iJGeDbcrrGIEZsJuo0APNK3oU7ElP0wlR9I0tPYkE+brQ0Pf/M8Hv7WeVTPr+JtIe58LpQIKx0qjzONk9FXcQJuNmgLoH/XM7n5I6KKo+2xe8OpxlFdePm80qiz/Td2NV7pDKPduRNxp2eTe8Xh9/q2iukoTNxLj3vJb8af/Okfxzgg7v4M9Lhz2BJx3/fBaGujHV9+3o1Xz1d0iD+9dB8yFSoR93UqcJWkmslqndAzdqaH6SUxj/PzKl6/jth9U8Vnn1bx2feooLR04Nr7aUeHX15VayyizKGzf1vFAOI+4rBbtOrLo6IgrSRwSo+letxfujf89MykZLnifjMcCZOr21FR7DRidW0mTOgbL6rdQhKtBEnX9nRpgLiDBy96HV+9oLe8Gfu73dh/01GsgklLklP3mWO8dU0SApOn1OOXPUg3iwSdJhWVsUThRMpLiPvEeIi4f+75553uXHicXQ2Fh4g7fcgFk9LsbJIlZUE+5wt/AK5nb7eK1z/FCwFMQpgci7h34vKiIdK+0hvaZE+TS5xMGdwUAzGIT3mORdpYQMBEElcTLBH3lxHrmz9L3J89aSuR8vZ8UCZisFaH5iSDCXLmJNXESKvR1P2kNi/5c4mR83PjQXvEy+cNYTIetoXJ2/2VaHfvhAkVdxuPzuoYkTkdW5a3GdNEjbcrJX7JgENO0uAh4n5gTBpVU3Odv/ysG5c3xMgw+ndU3KmuuyecGJFUvmR+rOxLk9H3YwRC+/p1FW9eW/5LnGxtNIXH/uuOUCBGkDO7XcAGc8QIiT3FyBIBEQHjHMCzRdxMI9qNEiMv41uJOzFycjWsVYYQpLWNWaytuRrtS+Es4wk/kEQMzWonk3nxszhg3fOaxYs162C3q2TcSucuVuhDVp+5ny2tWzelhyj13/lbhUfJ2JVrQclRE/c9Y8LItq8+68aDB4163VKDQmsudRAxgqlbK+e4l6T2N61b/NzxW8fIxbnjA0yQyoPHu6NWtLtDxcisObE8fbqIEXJRSg6ASZpDlpGD9bo1idi6Z0yebH8zcfc+glQeM2ar2tbKPoLZoBWJFAmMB++Xru0ZIyRFSDjiofBsu4pXz12IAg9waTRHwqTZtuKPlYv1in0E4q4Y8ah6I8I1gQlrV1EVdFeMh4j7BcktCHND+wiYjGeTOLuEuJPcclvM2qpjRMS9PL+KkeLflPuIkzge1QwexEiv633kxbMq9pQA7oi4ay/pDh0jrL/DeQxuizld4pGJM85GXEfJCWkEJEmhF163+IwfVtwh7r8Ie3vdI1GvWzljtsTQx739497+Hezt1R/99b/hYmsJWshimsqpQoexnJwo7WDrkWP0Ei9GoNEzTN8qh3T+fbPbrmVeEBH3CE8KybHTZZJlMpgeHUbV1BXeHKu2bN5V2Joqx6oIrjQW1TiquqXHmQUxyUpWoPOQy79lgoJq6sONFZGs5eu3GVmRct+O69nlfv+ybRbSrDNUqfxzf8iKu8JsgzHIJHLz6XgUB3u7eg1pZoJottuqvPOi3/z8/Dz6/X48evwkHj9+Eisdy7T1mQuBh/SAiaT7RR5P1XRrzfL/JEBcd87GzhFlSlCUPRk8wCzd/vl99jxy5SCrq+6Pdh/aApNFdTUxIXmgymoVdfUUkgXp4+8tj3OSJ0eTqU+zSNrBhPd8uO555fWIs3IW465CfJHXQ+BNzn16qje4QvR9HnTGnfuGKZpl/Z7trmur5abeqJC0YyhnR3Sb01H51TMpN3VX87N4Y8d+P0vGI5NMxoV7ToxQHbcUnj5ujPLGwlP/vuYWFH9O5ssbE5nPLSUCUlmSo/CYq5q+Aro+9dK7Ip8Vervou7edz+ck2KxMBuB9nfHms2WMKCbLPU2Xd0YFggexopRVGpaVGHO7w1jx4gr/hzHiB85VimL0V+4b8YE6JmfW19V89kPUBMUEM/FQzKj/v4onP7mIJ799Ec2X1/XmrjMORnwrEavrMx2CVYVZJu7yITBpF3EvB/AFcTcpoV/p8qwT+7udmrh3OoyHWhD3q0LcaWP/RuL+v/5xjCsT97ri/qISgacivrs3j63Ndnz5RTdevljRYevscqg1kqpIGojdo8eSrp9SubAXRVnRasND31vIFYetJO7f+5QiZFtk1xX3YaysDjUOjrhgvdJh67YQd1XHfICsjdHKYR7Sxd+v9nzY2nlJxb2SgRzmdCmVh7i74j6uE5y91ZkwoW9cvxeZrNpwnBRkaJHod5llTmVQJnsHGJaZkNTEfbcrZUqHZApjlfijJC2kpFKlkc+qA3A+r9w9Dr+8+LLi1pLTFygojMfRYQiPL76wqzx48BIpa8xN3JEzbyyKSiaJfilW6yiwJBTi/kbEPeJ7JFM+LcT9dUcVd2HSG5i4k9gqxJ2EitJhhbiLpPtN/HlYAwsmj544kbK2OVe1j/uWUvll4o76TS0+7UqkhBcGYtwntSlASpDZKUqMScbI+QVO0zanM0lsxPiOZ6sbbw9XYmXlfeKOX04mt2R8iOy/Ju5Lc+kLKeH6VHHnd0Pc94kTzglNYfLlFz0Rd/DoDy2VB5MtjCg3QsQ9FS82yfR/pzJK/e5UOG8dI0ncv/cJCbSmqu1U3WfVWDGCOZ2mpjBlA1d5VUUxgSyESnJyH5xUgSOZwhtC3JshUkKMDIaVyNzFeaXWBeKEijukBKl8tgdC3Fc3Zkpy1TFCjzsx0nDCEUxyv+N6wJk44RqVcNyplEhZJu7EidWUNv8lRsClHqKeSWjulkji+8QdqTx4U3Vm3QIT5qyDCcTdMTLQvUXxgOJJ5qAYH3rSqb0G3DJvFVjZ97J1EuJOjEDcM0YG121h8k497oW4Nyb1JBvigwRXTdxz3dKblBiBKJYYoeK+I+LuGOG+LUvlk7izH2YrHPEBJiLuZd0yXs6cJSYZIzxbWrf2I7afet1aabfi4E1XuDSTuLewtWPdWhB3lBmKkZq4l4wZeGjz9JoMcQdr1i0UVuBBj7tjpBuTQtxJnGruOKPwIO4b9hpZjpFct1IxyT/KpHa8iBER9089EYNECpiIuK8uEXfOQXdOpoCLVRblxFySiyLuXlpqTDJG+Lc09Uup/DJx/y739p9NOJYYUU/Rx739497+3ezt1U9+94/mro75BRnIcU9Jrj3mDXO3WS1XhZRmtSEd2iEhaWKl2d6Nhn7X+a17zDMzqfFWej/3PGVFPCvakj2z+zH+qlSF82f5/fTCQqTSaIzPAXGlWpskJqXG2kuXHO5z5BhV6s3eihzlM1FRbzK12qDIN8sBOe8R38fP8MXYq6xspoFYmnalQdx8OhZpP9yHuFuTyma8sbGhynu+VlfX3JTUYKSbq9W0bA+K7Dz7meWOq6r5RART8uGicmBHgaRp1vZoYlfzYgooE8FGQ33GvPielPonHjwLNtzL6qkz+il7zuTBQqJtkgi5BX8RVIzGSu+6xpUhzccApZA/H6ycAPDvc9UY/LZoVhRmC7m4s8CunkOqMwHhyrITDRR9U6qdI+dMxF0NVtV/Sa2RKgCexaGq3Z4IkOSd+56VayWKWs0yjzxbMzzWLWWSmmsvZcmkjhGrHPzkOkZcjXKM2DCO/8/P0osvhYcItNUAqSLIQ+cCE0znbALIdXh8m8fiaZMDr2I+58TZWMkeYoTnhC+PjSvKh5xVDtKsiwAAIABJREFUXyT56VxPbJB8YaRdGu0tPBESO7dlZF/hsl+EEhxzxwiYgLGI+IRKXxoe2hjSz7o9FTQrvqhCrFjwe/hAFbH9W5fx7N+7jNar61oqr5hi0sVKFFLiz5SFi6rMm09piepxRSuPqzwHrnoc3LMQcT/c7cXFGRWfgSpXaigikTaZRxJ3pJp/j4o7PW+ZyaoqS+XjrozamsfD+yY7D3CV35vF3t4sNjfbIokvXq7ExdUgLuQJ4VnFHLrub9Lb7RF3wl6JrkKqRerSpAwpsqXyHOT291yReUU1Y96upZrt1YEMxKi459SBm0J2Icu1fKhU2/TkcvilulnmB62uWrq+83we7+QG/T5xT6k85nR5IEQiv7Y+VxU7MxB89lpiTLXOGRa96IlGKg0xwXCN1oWtzUYc7vXisBB3qj3tlbsyqnEut3ARdwzEynixrCDpfqL84LBVKtXgn0kaKu5gcnQ0Fx6fF+J+fjWMy6thPfMeMg9xv79VpLPZzlRc2XWvpMIq7tnzSmOVdnedHEhMGJ+GdPb6qhHttUGAiyeWcO2Qy0qS5qIm9mcuVWm/h4mv+98rGW4hO6WKnkqF7aUe95TKO8GGlBviDibEYckIEQ5KNJegKfJqYdKIgLjzuyHu4EEldny3IjzeHnZUbSdGquZEslti+D3iniqIVNKWhnqq5hpHh1R+3cZkL5434mB/Fvv7fN6mMPnii15c4WBeKu7aqykkbM5lINbrFYJY7pU9Qt6PERrH6Sne3XU7Ce0rYLKxhjmd2zDmjbFN9hgHVxK0rAvEibbulNhlHPLYSpVSEp9z9iTj8fz5POiP51lGDbNM3OmpRj2QSkZaM8BkdW0pRkgE8dyqxcPSal1UaQHKGAFTjYN7VgkP4oREgyrVnWGtWrwbfUDcS8U9k4KKERIpvF3BhMoxeEAYtbbsz2JnZ0V4PHjY0Jp1zlQPihY8W22vW8QI/DbJYVaslXBKc8WZ5fPvjv27Wb8yRpDKy5zuuG2SuDbQHHclnDEHLesWsVtjkqMmCZjERE7zVdy7Z0yePF3EyNpSj3tK5VEpZrLHMUIyYoGJ1izGnypMbBWa73/TLxX3g4inTxwj7VZL+wi4NFojxUiz5X2eOMmKu4j7e0qhJO5et5w4wOUdxQPJ5UZcXfIcz5SMAg/Wrel8EheXg7i+ZaqHY2R9zTFC25Er7SWpWeaRC4/aq8OtLeCxt4shpzEhEZExwnMEHrRh5D6SUnkpnjJGMrmlCQKOE+0ppRdL0ymee4IKzzLryzJxzza473JvT0zqvT33kXqM5se9/ePe/vPf26tf/c0/mHMgTqM3iMv10KZtluW2RUgub+4kvbYMvC33asgnQZ8kK2dJE8zZJ0sG8+T6TmZl6VKfFVr+G8kvmWAZcElOP5EB1ePNjg7zuFqrx7VUVPk7KoFIw9PgjMUcQkJl0GZy7mGWIViLPl5XqSFa7qed6PPhnA/xUU89Y5hKlp6VJ7OuyyTR0nGIvl24ZZAHac2e41IRz3FkEGWutZpN4mB/T8T9rhD3POPzv8jlv/7663j1yadxcn6tFzsnmPDzcqYfuM8XTJjxfXkzisvbO1VP76+bkGm8XOkPTkxyvBnfl5iABy8Img0FXcXNqnmOgfO8d4zJqnhczNrUyz9E7u6RgNwf7gt48N8XfRvCMTIPPCD1ljvbmRw8qMAyVi2dzLMiDB5cswh96d/ObL2SPbjQFok3GyefmyQOFfXFrHiSCA2NnfOIw8UYQO5J9uWniWKrSWuGnzGNOiyS+bLD1EaNnabbBla7HkeHZF8JihIjfGbwuLi5K8ZrrvC7ncDGVU4g4fngqr4NBK1cObkeyQCPe514JCZ8b5JpzUEvPfgyaqNvf2glAqSSEwXPNHjw/nwvmHAvIO5ZPffza9d5PocUEVLYgK/jhN+j540YWmoJyPNjEu08iIGJYmTFFQnUOlyrZ8D7tJmY5Oi5fC65Vkv5rdC4vRtrvREeY6sDXNKKeP47V/H89y6j8+qmNrDRtUvJAnFHBlxaIUrGz9UHGwnJ0KyQUv5OxP0odMjGRZn+xKuzThztrcbFeVMHYCTN6v7lMD+OnyXu8inPN6PH/W/FZD4yiZnO4uH9RrzYYb4xZG4a+3vT2NxqxWdf9ETcL+lLhLiPikCZuL7Hy1WsrFjV1XA+v6qOHOjs+HaFgRiznQ85XNtEDHM6ZggzIqoFSVy3OZKk7zP3u0J4cQWuv0TcTXIbEBKIu9Q4jVhdZYQW7s/zwI2fHu7pN5jTUfHJLwztME6jqlh/FQIKLsIjD3f4Y0CkOcgdRZAoAJPNjUYc7fX0mkyn7tenx12HdfcSJ3GvzZF03i6SaSYwkGwuB2ZIEHjwmo4hJNN4ezSNz7/oxWcQ99W58Li6RmrsaiGfHzzApZhuu6q/sJwuh9PiZDVtxOGRZ21DNhKT0yPw6KlSBiat9YFIGZhQ7cqqaLG1KNU2V3hEEHXvuDIbVz1+NI/njINbn9sN+iBimbinOZ3UHFKmOCHC9+MqX3+J7BQT/WL6ZwIUcX5pPCDuGuO0jS+C57gfH9KGMVCcIJXXmMLp4tkiKaQDcNlf9TSpKlpIib6/uMo/MyaHB1NhgnfEZ1+STOnFze0wLq+HMRiihDMGJLbub9k0MTGxZDqJexl8Xma7YTCXMSIyt0MPcLOOkVlzrBihx119v8VADEwYF/lejJTxY2ChOFGrFC1ijhEM41hTwORsibinOR1tGPlFRZsYIXdffynh5BjHyCyL/fwd3EfE/ci5sMQER3lipN+vjAlu7Ipn97jns6UReVIMvB8jTgbasIyfefbU6xZjwVizDvYnsfO8o3UL4g4eV1cD7Wfy3GlFPLg3F1FGUS7Y0zzOOXQnnmQK4zg5PYG0zeLqymZ4YDK86ShGzt6tKD7+P/betDuuNLvOPDcigEAAnJkkQQBMMpNDZqpagzVVSZaqymV56G73N6n/Rq/ltVr+FZL7n7T0I7y67S9tr5bbgzyIJEaCmIHAjPB69j7nRoDJtD51Vn4g5DArSQAR95573vfd5+yzN0CRUSWtpxfjZwubxfZLa0GOrKTegXOkiTu3AdKjePTQ+cFs+CRwL3G64cn4F7KHkCMUTq+tWzmqUgJzKqIh9AlwX3dccHogJr0udpwDPV/N1Kni0e0hWmp7t2vAPYtztY8QY9YsUf5zfZCqvNatTuztjWJ1+ULA/flLr1tXo4vY2z+OwyHFAe8b5DrrFqMolTe25Uup/Mxxm7t34uKsoz2EPJme9rr14LNGlnbvlgc6r/fmhnL2qPUXcbp9Co6wOepLa6Np/lqviEk5lURH8SBPeB6IB3H5mDjdL3Nvb4UPlSouomndkrXhp739097+y9nbm//hx78YAaRmJSrnA3wJTnGgl5/0pTtgiAJBb6VbzbpLJwywbhGjrKQqaatrW/7cgCKDRIBcKU8D5CSKJYGrUkeHDpQgko473f5zKH2mQBeNW2Ao7bZI7Jq39gHTdmgGaUkXTip0qbAX6NRmW10AG3IIOAjwMqudgl/lhc1npzjAZ6LIUZ1b7kN1hMvqroBlZ3QZa1DlJzruE8ubFOZ/67d+K7766uv4L2/W4j+/WY3zs1OBJrqqRWcWWEXIrdtpO+68v2bcZ3rX3r/0M0xJ98Kvs3rGF1DE3wk8ZkzKlo1YAbBMx7d4nyjjFFoShPOclGBexYRr8niDreYkVJfVde5ziafxd1UU0Mx4zs2PF3XfHUuo+Eu0cI0IcA9ShA2wR6e2Wx1tn9aKDs9BVSwI2RE6yKVcLheiZGLIRzy78wBN/p5Dh4o3euY8p1/z5QKlZ2Y1lJMCn7U694xfQAXnZ9xhZsNyB7ieN2Ki+yvBPjqGaBLgEc9Ms/Ou8oRr4P34s2JS94DPWHT96rZbIHBs7ST1+fRBL1cAjXlIaNECcjzvxTqoz8V11vjEhzkCYCn/9fo9Bt+2x+N+i/Wh3PVn4ffawz6vI33mS0thPBrDPTO9nzWmxBMtIhmx8PP9WPr7ezH9JIE74nTcS9kRAfIsdNWK4SS25d85B/ey2V6WaFDl6e5yyF6YR4gnYm+nH2srg9jbBbinOBJUeRS3z0sxGw/ziD/98V9qxt0HLv7/Jv78//4T28Glewaddmx1sKBaXb7Sixl3OiVLS30B993DYzMnssuJOBIUR4C7fnPLl8/GdanrpSw4qvLYj62uG8gtzCdwX+HgOGt15tlhdHsXbbcW4L53hJ3PuKukJpIvw7TTpD3yzECVFwB9PIr3HLiX6SZ345uXs/ErL2wHR6dk//DM3ubBjKXjwc/WVzbC3KVLpeyyXTul455UeeYz6SRWx319BTroGLgXY4t6KLO7dFQbDu/ZTSqtlbGOiTtXPBsLaeECqCYeG2ujePF8oBfAfZdiCl7bUqnHyzqp2bfGlFPFJEFidbjcsvQheG3jSgrpAu5Yaz2O2NpgLnzWHXfUmWcN3OlE8WzB5tg/4lA47oZrV82YWBxpXJhCZA3AQ2dNHuXM2D7oxzeoys9PKR6oyrdsji7aAY4J3eF6avMje/w8Y1I5AnAvqjxd2LbjvjIT79b7ovuTJ3TcNc6BqjwK5oeNAGMbEz3HqSsvEOcBaEAEwAJLHeKyvjqKlbdXmnF/8dwd98PhqWJCoVWYL3wdsCAYYyjGXLE6irEgSYhU/qd7jl0ieUIBhpgUcKdQN+qcWTF7mtz158YRkJgMTz6SI9w8dWF9H8WUouOeOcLzSDygyhMP8qQF7nsnbY7A5rh1w13R+kqSi76nckTN91SdL6o8l0eOEJe1lZlYXwG4RwvcBTAQJ0X5+zDBlRB1UrBTC+LDHOH+zRNrqPLT43VrcaGvHLl3v6s1C/DOSIE+J9ocMIVYf7PDem3dytTwQ+cLwakA94X9fecIzxbAnQLE9vtpF+lwLUAc9IqiwjhHyJeW6jS5biUbSecHmBlSlUftnVx3TADuX7+Yja++HGSODNWUKHFO7SM3yPvr6xbLrfZaJnC4d8mAAbjXugXQVccdcbqVQbBudSaAu/dYFOGTzXGcOZLaP+X20sYkGZAwHxYWO1L639/1uoUonNatF4O4Gp3H7uGJcqVyBMYTIyUtVT7fo82TNiYJ3C+aWAG4r1O0cEwe3G9c3FqZjdMzqPLuuAuUj2AtVjH7gxypxeWDHOGvuT/sI+QM+wgxefXlQDkC+0aq8r/kvZ2byF5ixlsWsJXrZsGwbn3a2z/t7d/33t68+s2fjWzj5Q6daeDpV52Udh5Ti7SNu7bqzB9bAK0O61LTpqPasWc0HUmEhKprDQgtkAiwhrbNzwPiWKjo4gMeS3TOgMufxd7S7p7U4R/QwaGfn7Va+IW93QVG7Xsu4ItnO/6c8sF0F7so2rJ5A3DAINB5iPllXxtz+9wTutnqnqYyJmAEkCNwK7cnFzBEP1Yhw4CVzwao7saFqPIry8vtjPt4K4j4lV/5lfjZz34Wv/brvx7/+t/+dfzrv/qPcTQ8aoG7fneqqJvy7YMRi78U1VVgYXSAOeoL3S/A02SBBDDadu7zTG5dAcdE8cjRBSnqn0KzdzxZWAvYlrgbMdXMcdfz7xKco/ue97zYDVIpJyYVDzE1GsWKmPGs0HW2eJ1p8xIZQ9iuZzjEewFs94/dgSUe0Oq5PinP8+9nVivncxIPdbezsKTzbsaEeNyY6WqkQjoAVWHP+a7SQKjxAom45fyqWSl+Dmp+XmMReUiozZjrISYcWOo5gg5e8dB4Rc8aDWg/cKCuHHFxyyyCGrUQzf70QgWFcl5QoYgiSavo7iISecIh0jliX/ii1E/ec8WjciXV5em0W3Wez28mADGh8KCCUcZJWTgaKR7Q8PmcxKSsIyl6aFwjBfcqHtxzj03kTHxjdoFi0u/GfjJLrH7tA1nFgxtUIoiLP9tTx13AfXsYm9vMCFvdFpDLoZE5S7kPJq6ij3KRwB2XIoU1G6Mb2CqthOyeFqEhPmbesh9rq/3Y3evGNFT5Uv6WIKFtlVA2vkJV/sdWlXf3yuvkn/2LP4nzy1MXnrAWAlwtNXHnfsTa21GsvuVwOx0vv5zVjDsHYPx3Ty/xKra/0K1ZH7bosgjLJ4u5rqlojwUU9w8jVjZGsfpuFIuPQq/mcio2VgexvjqIqT5dajo+F7awGnVi7wimiKnmDWtMdcWK7qhF0TaOxPyaj/s7qLlJlX81G9+8GsTR8ZliAiNIyvXNaOzjPjte9RSPxFMcfjXAkfE4OY/2cI338OLjJu7e7sbq6kysrXqOU0CxfyLbJl5Ih0jVmBl3Dlt5+kY/pJT3i9XKnxSAmNV//KSJi/ORruMdM+5fIoQGcA/FY/cIii74YiThQ8TQeFU8Kr6KiZto+QTwPDSxtjkycL8cx2Tr3Uysr87G4X4nejNDxUWFZ4D7RdPGhKKQKdIlpCnud1XJ27ayfdxdIFlbdkzmH/bjm1ezsfB4SvF4v30sNg3xoDsoH/db14F75QjRJiZg+mxUSz+Bw/X7zVB+kCfnZ1OKx7uNacWDPJHyt/LWwJ2YXJwSD8fFozY5V5+5Uffw5i3nCHFZXyFHAEfdePl8Vgd6fNzxDR+enScO9/wuOYKqvPDTRI6oplLU4CymwMwgR3jdA8w9Cu0HgF3yRKryM8fRmzpz0XLUiaNj58ihLBMzRxKktwu34uIcuebjfuR47G03isc3X82qc0xMtndP2hyh8EA8EKSsr5r4II8qR9Sozk42axYvnvWlhSYW59E3cI5QhJweDBWXtJsWcCcerF0GJAXcXUCuOEw+048eO0d49mvdWno8Ey+fD+L+Pfu4AxQRarvqjESVJx6sXYjTVXO9wHXFo5U9HDXxnmdrYxT7ByPFg3XrmI77KsB9SmsWRaFOBxtHbLjGOSLgPrluVTGz8kTr1pVV5RciHj7guWpibRmbtCnF5NWLQebIUOdENb47o3ZWX44F+VU5wn9WTJQjjYu5xIM8efTAMcHHvWICcCceiNNptG9kCzmKKdhZEkdecovIPBF/oPQQk/VDPJgPB7hzHcODTrtuXTYX2ksOjk/TY93aHKxZc4NxPJK8prB8mCNoH1eOYO9HPB7caxSPjZWBirzEhBcnNNYt3IspAJMn5EjJY+h4puSvdWtcgbaPu9dScoQXzxU5Iju4H8Defi1HUjTlwzz5tLfbOeZajnza2/9/3dublx8Ad24+wL3E6OrwW7O6NcMOQKJDyEFfYEIK4p6hJlnrUM/PCchAyaWTiEo3tMWkzFSnkez1HHUvAei5Djvu5tryi//NQlP0Z+jAHPolzJQq8PwdivGm+BqQAyL5rAa0UINZaKzKDTAoYClVbqxwJsTC+LcSNqs5cK5d88xQi7PzWoWN8eObwL3fjV5zaXG67+i4A9x//vOfx6/9+m/E//NX/0Gvo6MjsSAAWLJvk/DdSDolOfKme6G5XubYO6X8zhy1aeTyw87iC5+ZmFCM8My2wRliZ9yjEgkUu4Lu7xk2agbcfNXsukYTMxYWTMPL1J1UvgyMewKsxISuty36LFTHczKpUs8Bms+qv8s4SYAQuz2+90Pgfn6pePDys+SfPT431V32a9npHcfC/wvwXq4I3I+d4VmKKlpPQM9+3msXeFzMKXX/Km7R4W+ZBSmMnAVYxUQ5oiJI6D7y7Fll38DaGggd3VNiApglFgNGOxSP0jdwnkyyE0ooj7/j56+xUXJunM9S8/rcc+LBPbWv/Zk+AzGBpWF/+Y7AuVXqL1uqPgUZPju/SwUenmXN8BZwd6GI54B48DsrRxgNKMu/cpQo5frJHJFwoEZfuhp9ISZiumShzvoTrspXTB794W7M/3w3ekuMlYyB+0UCd7x3rwH3FIBl4KZLDhXDPA/B77DwWR4Dd2Z49wXcZ2J3txPTswbuowZlZ4pYYRs17IgSuMuPOruJ/Pln/+KPDdyF4xsD989HCdxDoARl/ZfPZuPJ4rQOwLwA7m53RtwElMzimGGmQDEI8iyXXYA6fDdRwH1tE0DiQ3AL3FfGwL1Hxx23gvg4cG/PvCpu1EnYreXBLBZRPnBtvYtYf9vE1Xk3vp4A7sQE4E48AB0c5IkH1+JENMAlHqwalItZZarDCG1fXbFlfgaQaOBOPK4B9xkDdw7AdNwBJRRfah5fys15CFYcclBRfsUA988BJTxfEWtvAO5NvPxiEC+fDaJfwH1o4I7POvOlAoqzY1H0YgSp6FC04/yT9yMWqxsUrDgAOyYC7iuDODzotMUU7T0j8tCgZPdoFCMurkb/q34iq6qqqlgtHB93YgIldp0D8HIT83TcX83G4/kp5Yh83AHuUv8eA/dc3nXvJfacEpXERELpmSPbOAgA3N9B1aWY0omL8yl1eAXcM0eiNwbuZTWIqrwLKdavaEFJxqRyRMD9c6t/rwNKBdx78fKLWcXloID7+bmKW3hI3xg4HnQiC7hXTPSWqZ7tJauxyjsuEhuewyZP5gq4rwxi1JwblEydJijpxOFHgLveI7EIi5PNJX1BvSlTvsmRkyMACWKXBu5fv5yNpnsZ7wHueycqJpIniOsB3FFkrxwhNyomrFvSjavJmHA8eLXAnRn3SeCumAw9QsC5CR/3A1t2iVKuGXMzIChwtUybmkOOiEcLzhH8vAFWxGRpfkbxuH+v165bgrudUXQB7pkjnA3aYkrmfcWjzpP8uQVwfzeKvYPxunVyOB3rK7MC7io4zhxHN4H7VQJ3cuT83IUUvUr/4VqOkCEAd+fIg4fjHGG/+uqlgbtyZDt93JuR4oKPO+tWC9wzRzy4OV63lCPo+wDciclbz7hT4EKcrmLSTeCO8GEVU46H3kdOVRRyjpgh4Txp160U9mNcp3JEo1FvI473O22OXAbnruM4ODlNj3UDd2IyN/PtHKl1S+21zBHWQ7zoiYmA+/woHtxt2uLW6elVrlsnyhF13M/GxZRrwL1yRDEZ5wgxUY489jO9jqvH28bA/dVsIE73Q9jbXUhJltAHMfm0t3/a239Ze3vzK7/785xx99y41b9NZ9VhIinFzKJzkNfBHOpwHqwFnLITzQFb9GTNJ7u7NjmTXgJhLYV1ZFo+4IAtr+yq3DlGgZsZcnc5r9F3U4m+Oph85v2hle35XoAKnV9RnBNk8VmsjG47KnUk8aCX77ZFzlpd7FRy53tFFwYcd61MzstK7+4O7x2f69VDyTsBF7O9/BufD0DSi8tYW30b66vLH51xhyr/27/92/HV11/Hf3q9Ev/59WqcnZ4KWAG8NA+uz2qKJwudKevebIkB12rVbYP1KoxoNjntxeoeuOAx9urmHtVXdUoBcZpJRxV+NGpV0QFwzKLzXqVsX3PcxLdiQjed+wIIM5ifakErB51iKFQHtsTnuKYSheP31Zc66NldbkWv+t0s0pQA3pW62Cid8/7q/k8x1+p5a55P4sGL30d1neusZ4x7OWkhZzaHxzV4pnm2apa/RjgqRziQ1s/6ufOzZwDq4gL7lqjxevZMBZfIX9OMLeQyv6pgxvULuKMMnzPpFFpgRJAn3Lf286t67m5WjS9UoU3FtMwRA3czbFwQ61hNNmnpFZPq2nPfxUBIj3UjVBf4+DeP1ruwVjkCMPJ4w2XsHV8oJuSNdRY6qZ5/pbXDMemJ/UBM+D7d6+leOyrDk+ACWzfu/GQn7v7drYiF/djaG8b73WP7TgfdLnfcoc/qHibGScm/PBObU6ljdhNRwJ3uB7TQxwtNHGz3Y2NlJvZ2eqIFesbS18rBhsPv8AhWRxP/9Lf/QiWBcb894s/+L6jyp2njMxJwX3zaxN37HO5M18Rd4PnTQTx53G8PwGfwQJkH7HlT5AW4UtOi6Os6DI3txziEM7O6f+AD1/q7Ucw/HsXjeah8U7Hxdka001IwZ8aSkyZAxlT5kTomdUj0/L9zT79b7+u2z2DOB2Dmd7c2DbCuznvx1fPZ+Pr5IIanZ/F+dxiI0xEPAMMNLLtuGmSVIKC5TX6PNBI0cSABRgF3wCjCW7dvdzxPzYz76CKpmojT5c+cuHt1PASE2IYzreFbt4XEVULYLHkLT1GablSY4/021pp48XSgmEBddjElVeUB7v1xTEwR9eNV1+SY5EVw366IhWPC3vP48Sjm50eiyjP3SsddzAHpJ/hhRJgPmjzdKx6Feo/SkajDteY+1dQHuJtyOncjD8DMuN+fUUweP5pqc0Qdd+56N3MEqjxUh6oDfCQmRf/fmQDu5AdU8Iszz7i/X+9njgyj04M95yIG8SBPoMqbPp+zullAqUJKqWUB3InH4tOItey4d0Y9xYTX/vGpYnJMmzWLW9VxB7hfy5Fr43sWbyQeUOWJx9rGKG7fwbZrFINBR/PUxASqPDExVd6I7FBUeZxNxjlixkVuxmrqAkz8QPSmxzlyMuRa6Lh34uvns/HVC1PlyZGdA2wAAefpWHAzO+765ePMcIBSraEerwngzneSI3ius2YRE66TdWsaUbdkHWCzqJgcwQz8W3IkfwjgzrqFsCQgkTxZfDijHLl31x13ckQOBN1xx511iz2gjUmuxZUjuqJLx0S2khsR+4det8gRxOlElX9nNgfXQsedt+GzV47wKHx3jnjdIi7EmhwRcF9xTOb608oRihDeR+zjTo4Ql2JuSZvjv5MjSeaIA+zgErg/QJxuATZnzxTz5UF0pi2y15322ZY0OB46R+TjnjmiPTz32DZHsjWOWNzC0yYWPh933I8OOpkjs3ERpsoD3LUldXm+vW4B3P+7OQJIvYzAx71yZKoPuB7JDYV4kCdQ5T0aw4d2sQHGFjFhpKT2Ed2ydPBxgYiV3jlCTLSPJFW+YkIhm5gA3L9zb68xjO9hb2cNlrXkhA3ytXXr6tPe/mlv//739uY3fv8XAu4cnOUFfgn4MX3d6poWlJIvOFYZKRCG2vRnN/tSNDcVFq/t89g9OtWhTWCy69+LIBbfX1+q8Opspkz0AAAgAElEQVRnoNO6800FstTYyzqLg/fdub58r8sD3gd9Pqst5/gCvHDg5/3rOgCc17+YN76KPbqOHCqh4ad9m8CXbHd8mGWxKRp42WnxbxJou23RPClkX1zFJkJv+6cCI/hSAxYpINBJ5foBVZ24iHdrK/EO4E5p9YOvEqd79uyLeLe9p9fo6rIF7oBRbSiaHfdFF8gpVgLg67Nb/bh/sy9wZCG0UDwQTAPAo1QPmCy7Mr6vvqi41wzyMWyE9DPl+4tWTlwQOOM6VVBIMTO6wNx37nlBbYBljSdASWPuu4Tl2jdtOBTZcYDr4RkqZXSL/fgwy5FFYF6iINDmLWRIMeDh7Rl51ZeACfd+c/9UMbiLYCHPJ4WdY1PzDXINyDnIylN8dlrXRYy5bp59wCTfJwuhFDSsZ4vPX39XM+N6BhN4eva/I/D52U1sB23tp87g2WXsHDom5a4AIK2YFPW/coS44CpAnvD8Wmm+0fsTD54J4kGelMAc+aiOet5zbqMKFSn0WMC92BTjx7FRLleOUNjivzlQkIuTOcLPVKEI8F6deeLBq0ZYuH/kB3nC5yAedwZTbY5wXxB85PslIHl+qbUDOz0cBsTCYO6QWekcVRj89vuY/Z33cTm/G1v7w9g6OLZeAaMjU9g7+dBltWeDUFHDxd8oQ7hCDxPAfegO0/xixMHWTLx/O4h9VOVvHEtErNPFYs4zlsPhSC8Ojv/bb/2lfnudtfhTPu6XBu6IPN1P4A6Ad6cMF4Xp+PLJIBYf0XE3Dfj8yj7umEvUzCtpWkJCJVZlsUa0Azqas8cblw7MmoA713EVjxYQ/erG+ptBrL8e6BDfRzF76lzXAJgCuHPYohtXhcuybBJITOEwzXF2mxgApFN4C0/vdVTlz3vx6otBfPVsNoZnZ7G9P4z94zPFg2eeOXViwp+liK69xWTk1p6vIoJ9WAF3xLoeLTKj2onNN7Ox+XYQl6NLCVYxY6mzG4AXO6KhgTvrHsUVH45dFhgvdL4m8nbpc4MSSA7EY2O9iS+fzCgmgHTRgBO4ExMO8Mwgaw55Unm/BMSajmKiLs0FIwQRG+8cE4A78Xi0eBXvV2diA1X5vU70bxS48kw7wL1iQnyqnKy7lYJIigl5CQOtE/HZg5HmRRE3Ix5raxGP7s3EV18MYv7BtOJBjpBbKpF3DBCJCaMl1akU7TXvl62uxnduErgTj/mFiMvTacVja3WmzZHulNkc/GjlCPFsY5IQ9NoWWKrytyIWP0/gjsYBdnBXvXj+ZKCY7J+cCJQA3PEMJxcoChEPgHsp76sTnnmvwiT/wfN+YVYN8Vhbj7h9bxQPF64E3NdfzyhHonuuPOn1z9riDwJinnH/do4UtVlibkbz0QNcZY4wwrG2inVXR/lBngBAtw6GSTFn1MPPFvHQGEY+TyqG5rqVhontKA7PdnXciRJrFmsXOcK6JeBewoeZIwAyxYSCIwAttQi+lSOZ99wzfu+SgDs0cBe40E8gJndud5Uf5AmjJOQIz5NyBODOYzApEtjqxuRzljkCm4N4wBhi3SImw/1prVvbG1Nas4gJIwbkBErydvUw+6nWrVaPJf3clSesnZ2mBe7MuGP7SEwA7oihvXg66xzZH8bRGYwR9pLxPsJa0K670VFM+CKXVLDIL/m4J3D/7JHjAVWeHCEuOBWwbnX7Z6KX81uOj71u4YPOOkRcaozgY+sWwJ0cWXrq9Z6YHO13lB9ffs7aWB33M2kMEBMExATcKZyWKF0yeEgN8oN1iyIVOXJx5niQJ1N91q2ruPsgYuP1INbfzMTZ2UjxwDax9pHxjLtvhtctn6W1ptQ+whPMyCuMJ3LksfWEat168fkgXj1jxr3zg9jbiYetJT/YR0xA+7S3f9rbfyl7e/Nrv/cL1rXsoqdFjzIvIRgiU2eeL+bPmhsvSjpiX+7+0rXxzDt/ugvrDmxZiVUFzp7QfrkzP56rn6Sctwrbveyopt93dT6rg2xwbWDmbrLnn92lrblgH9qZ8wVglRCW6Oc5N16HSS3KOedf1mgsQroOLLiS6l+daECiOoGzU/qTuWXm+yVUA8i/Oo/NtZXYXF+Js48A9y+//FId91dffRX/9e2aXscnJ+3oASu8osEvTGob89nQlNXFTPs8uqg3B1YyJx4AIY8iGOBVTGoOXfPQWRUVUGQjKmG+9I6XzYt5bfoqxXN+VzEYJC42Y9/6EvXTzDnjCSM67qZRc5JubfQYWehZnJB41Aw378dmwoGrxO14r/KCt8WYhV0kdpfjF6L6o1Z/filQyDMokDhr4M578HzwM8WuECgV08PUdv4DcEznuWbSuXbuI8C8OugluDeZI3Tga57d3u9mJiBSBxWceXMp3+ezSkyqS83v5fuJy1ggaJwjHLB8r13s4nrqi01P1nA878kUMch1MYVDQLEZlCOMQGiu3M+qf6dzgL8vfQqKLuS1xgQAxF3Ti13M86bs+XOzVkyBdVecl+3dvIFrJODEvt4G5FPKD+Vh6jHw/a0YYgoZEhcJPl5knJJRcvsnO3Hn725HLOzF+/1hvN8/aos+dKcR3eIQLDXeVjQzRRrtSJ+QxNTWzQ2U3t39AJAAsA52ZtTd3dvuRZf5Sl5dd2o5jB7RgTv0Qeuf/s5fSN27/RpF/Nm//JM4o+OeQkAC7p9H3KPj/tY0cIqZHLaW5qc1Sw0owQGDLgkHRR3kb9C1KXEtCyHRrSjNBpFlLhspRO9xkIP2vzGKx4t+xWUv1l4P9OKgpc7VFOuGr4Mu0cHByKryrC8ZszoMlzRxCTYBpPEMX1xyx537dnXWi6++pFMyF8MzCpl03K3KzbNBV7QVpwN85piU75i7MAaJfq4B4asrCG2FVLaJya3bTbxbtqrx+eWl4tHt44MNMDPVlJhwCG5nNrOrpV/6gSAT4RJwf0IHL2LlbcTGasTzzzkAz6jDiDAdwMR8X+zsxjEpekBOQoi67f0jvdyl2t2os4sauzruxGRhFLKDe23gDsUcuyuxNVh/UP7OmNDpabv5eQhupaK5HnWumvjs4UjxQAUb4MB9e3R/Jr7+ck4d98oRM8x8UOa54vnC090dMH9ux90K4clJ0f/apSu60ijmBRIvTqcUj621megMnCPdHsV9f+zDzBGKERojyI5bu3pNxIRrp+NeMeEaiEnnqqd4EBeo8gXcbQ9hkMh1AGhKVWycIxPrVeYIOU48eN2553jMDjqx9toxwQ6OPAG4q+lcqvKHVoifzJEWMqZ8dzF4AK/kyMLSKOi4ExM67mKlfDkXTe9SMdk5QFTTa6eA+w3HhVg4R/wOxMVDERMr1wgQ7Rzh+wCJrFubmSPkgdYs7MdynAvAe3RoL/vyua+tpDq82uozQPxvcm/pSejZJx4tcP98Ju7dQZyOHDnOgtAoetN5Hfi4ixmdgEeieh/LkbA43VrE3qHjQZ4A3InH1sZUrlswX1CVd74eHJAnMLo+liM5R50WdVzO7busWfZxZy6c61DH/cs5ddwrR9gjay/TPlLidNpLnB/VPLm+buGnTjffe8lnD33vGGMkR1i7onfqmEyfWfSWJsTQeaKOe9lLjkNwbd3S/jrjfYSYaL1/GwbumSMA9z2o8sdnOV+FLomvg8Kpq0sZ4txL6uwkqj5A9ayRLgc5Mt13PGD1aB95MyPPdu8lJ0kjN2OgYtLSQvP5lSBv5UiyxriXWMGRI6xHWreWI148c46IKv8D2Nu9btUQTDsN0zIi+LdPe3uK033a27+3vb351Z/8PeEyd8A9Z66Z7mnbXvES7Xl4JuBefunytU4AW7PJAGkD3ZyXSlCo82BSzlt6WeZAbU4AJnc7L3SgRXyMw7zo0VLFdvLwnrYN6+VMtNkB8n2mUwp4TVq21bavEswbTEA5l+BWimSx+E7S/hkD4H7QnQRYSCgtAY09vi/9dxoRKBEw063pmgJaSgSsuseXF+fxfn0l3m9Agf92x50Z95/+9KcSp/t//91/ir/6938d23sHLSNA9OOcH1bnFusx5rOH5z6Ecb8GzBd3NOsOGOJeEhcDXm/7JUiiQ/8kCBsz0qtCoOOb4+qJLuLBe3BNRVk3/clgrUTbSmyQnyUmHN5r/tkdYX+WmjWvvyNONcYAYJdeAgJtjACkcB3xkHiabMMM9KQaf3WleLBJ0qGGXcDvJR6IpqlrTnHgDAs7H77s0+4xD4HXesbaw76JvO2BBtpvMgJ4rxsam+ilSKBZKY7JWfv8ym4w587FYtAMOc8yeTLOkRrHqO59WxiYyBECwzVxf4kt3WdiQpHAlPWxKwM/X0J63J8aR6kcYaZdmgN0uREEvLgSaCcmsu9LkUBysooFerZ6NSZj8C6GAeJ+eLWjs9Br0tnAPQMJ7HUA35fKG+4bMeF5qEKbRgVynYChIjHAcifgmgp0FaW6iXjwB/vx6Od70f18Pzb3jmJz/yjtzSgUWlVeIk8UfFIloeqQ7aElT6hAlPebzO81cXzcxPyC6Zr7u1DlB7Gz04uYOo7onUSvC+PBQdEhhRn3q4g//b1J4O4H6M9Qlb88bb10tbk/QYE2YuWND8F03J8/nRFw30OdGeCOLWWCEuj+MAdQdNYcrWZpLcLXKtxyKL9q9EJV/u3aKJbXR7FEpwzgftWL1deDWP0bU+U5bHV6ZjDw/x3uj+Jg3x13qJV0qHIRSPp2+keLLmggzcFx4SmUb66licvTXnzzck7zu4cA972j2Kc9mbLGBu4AJPaTjmLSFiOz2uHaoI/C52ejWFvtxPpqE3Nzoxa4l4DYKW223ontlboU+QD7jgegpLWb4j5VnPOzFNDGr3ppaWTgfh6x/Abg3igevGb6Bu54h3uG1eCqxjA81+y4qDtNMaX2O0ZVMibMUr9Zc3GaeBCXzdUZxWR/r+OYoM6sz4pjwSgO9yMO9lL0uwQZsstnWnCdJh2TB48cD1TZebZW3zQx/9lMfP1yTjPu5Aev8zPaeQYMOBYATMi5784RYuL1Go9t4rH1fpwjiNMhWLW53o+YOonoGbgTE96DAsThgVkEKkjKKzrhpw4dloY30E7g/sQAi0M8MQG4OyaDODw+UUyOUZVnxr0x0CVPmBHnDb6dI0nXzXjQASdHiAm5SExuDLqx8npGOTJqPIYBnVlPpCj/jglguM0RV9JdeiqP9SxOMH4AlXnx6UgdfuKx+75RPHgB3Fm3tg+oMllIgDlqcsRe21Z2MVCcqAe2/GkXYIjH+qo1hVi3Hj0eac0iJrLl6tF2pwFgoTiec3IEgKmvnLsbZVscun9Z9lUxh9+7tGRlda9bTSw87Csm9+50FA/WLlgDFBRhPBEPFYV4CHLdUlOg8VrPfVMtjJjg477lmOzuj2KRHFmKGO5NK0feb0y1OdJ0PaokptD+KA73KIjlmvXBuiXPe72cIwLuT+keR6y+9rol4P5yLl59Oesc2TvUs1XP5e10Xuj3GQt0nkzuI/V8VI4whuCYuJhGPKamuo7JyiAuO2eKSad33saEnyEmAF+zkXzqqMaWxzXGQLs/cH4IuKMN8Abg3m3XLdnBHR7H4bF93MkTADvrFl330mMgVuN9pHKEmjGaJU2bI8SdmCC2p33k9YzYAewjvZnTNkdOT7yPkCfKkRJkmFy3MiYU8FjCKke4p6s8W2/QGMF5YS5u3m5+EHt7OXjwEFXDsXVjSIHbT3v7p739+97bmx/97t/TI6l51EtmS7sCHnTkqvuHpzKiVvwJfZV/51BuKrNtnwAmLDYGHyV4YpBpwS9mvm1lJsp0zqe4Y2Il+QK8gC0O+ICrAuWmH1vUq/yvD09M4ZeNVXYzAQX8fIF0A/du3KIjjN93ApUS/9D+lTPhNZ/N3zGTy4vPq1lg6MkTVGh3FKEWW8gP5sGtBEMS48I+L4HPKfTRjdXYerca5x8B7j/60Y9acbp/8//9h/g3//Y/xtbuvu4bQL2KJVJ4T5VzC43Zx73AUCm42r4PkbbUKchZM10z3ducTTYjwCC4TgjVlefaRHdP1fWKCZ1ldcehm+Z9kyVa0u7V2U6Azb0v0M/P072laMIXIBHgW8C9tQPkyJIjGsRaYoK9jujxzMzzZ4nE1VgH9POaJeeBpEPMnzyn1iSAom7QP6lSDqiUnVo+OzzLPCMCm5e2kuNny85MHuzJ4OB3c02VI1yXxhKOTuPWwNR7gHGNQfLvxMT3bSwwaDur9HdPKnw5M1RMSgyQZ0F09/SPV6FoCmtAijQusBA/54hjQvHKbAOKWNY7oKAA6OdPFbfObdVIPOj616y+rfoMp+q5kO6B7lHjHDk+1/vKunCqqyJfzalbiM8FFgoVfg8XoeTKkBaNKjxc+aBX318xGcc1tQYurmLh54ex+Ef7Mf30MDZ3feCSsvAIe7ux1RWHXw5b6lzqxOhyv6i8OhwZlKCUvbHWEb10ErijxL6zjTKcgXu3e2Xfaw6OCdyhCv7p7/9FYE/ZomGo8sy4A9yTYn7/Pl3RiLsA9zw43pydiufPZmLp8VTsAxILuIPOOj4A85qetod6CxKv9d5QN26iFwbub1ZH8XZ9FE8WIz5fohPfi5XXAwETAGKPDlx23LkjLXDnDFYHrnrwEiQKKOaMsID705HmkN9vNLoWOu5fvzIoOTo90YEL4G6V5Oy43/CspYC7gEnhHh+uLXloGgBUzPW1Ri9m3IkJHXcslYgJXvfEI7qnst4ClLCsCrgfphf5BCjR7y1vOiJP/uG1veiYQCHmOijeEA8B95lRHEwC93DHvWLCKVufWefqMWWW6+JfOADzqCyvOyasG08Wm/h8KeLd6ozisb9r4C7KfwvcIw73fAjWR/4u4M415YzwA2zmno7ixi2uo9EheP7BQDF5jKp85sj5+aUouiz3ZXXVSeCuHDEKncgR997JEwH3tSa2tzoxv4CwFL7gBu7YwTkeLgoRD96DeOzv2z6RvcLaVBMH4AIlCVhu3jZIICZipbxBQC1BybOZODo+VY4IuOd9ByDeBrgPfPAgTyoe4/40j3ajPAG4E4/Xa6P47F4oJjdnDdxX/mYmrpoLxYMZ98LJUv7eN5vjW8C9zZFkdVxZqZ/8KOBOTHbfd5wjrxK47x4KuHvmeAK4zzFS5TXLhaGPr1sUf9fXOtJlKOBOwZHi1vrqTBweUdE7iVHveAzcoZhTFDpI4kCbI+b9ClAl89sWZ42KmMQDYcblXLcWHk4rT+7d7bTrFnsFQLCAO3lCUYh4UIDw4MWYV8NlEQ/iAnAnJjv74xyh405MNjempShPTBhVaoH7nospAPcPC44EzndvvG7dmQDuPFfk+9xMX2vWyxezsbl7qHXr+PTMwp2j8T7C+ks8iMv1HPEiJn7K6EpFQ69bnXjwkAIw+0VXaxZ5chl0wY+jKeDe83pVwF05kvFuQWLFhO2lEzEzaMSuISZ7MBXesF504/mzvmIyGl0oJrh7VI6wZgu4q5htX3tHfDwOU+sWMWHMp3IE4P75YhPzD7lnrFuDODm5yr3ktM0Rrb/E5GAiHqnT4HhMFBxzLyngztZJjhAXiijkiID7D2Bvl297FhyLFdXaf37a282m+7S3f+97e/PN7/y8Za4JZCQVlkM0c+TQbQEFWwfMDZ+Zlos6OJRjOmSa93Znnp+333rZOFFtt8o3ND0O7QAewFEWXtMuxN1E02ItVMcXmwHAwsr19rbW7Hwqm1enH0BSgIx5X2aeB1MGhaLidlH39MG6gAWAgOtgsbQfta3iYBzw+8tejs/KLDDvW5Zo7g65oAsgAXjwuyQm19J7LyWIJlCFqM7mauy+W4vzs2933BGn+53f+R35uP/165X4679ZjkPMY4uZl2MHvEcBpK3DU8VEgChjUvPPopbn5xO9OcU8y8qtlNf5PoFbaOx1bmupxbb0sg/6eI6rABVgbDpB/xhYVqefooXBGveNeNyb6+v5KGXxAuTElnvN+5RquOn63qRFIZ/2OIa+7/zS1nIpHOeucHpYpTibBNOSLs5sPYdiC62NXQBaUJpsE5gBEhNMJX/rFDBiYEu1Up2vrloVLfh+coT3rJjoOvJ5VZf6wxzJPOFj8/t5ruxQwKiHiw1cX32ZsWIxwKK987/54k/b6MEEoePs4pjjbo93sx/MQuDFSMW9G33FXnmDe0O3qPLRFtBYC7gWj0CkOGXHtH5yseb8+T7/nUdayqe9HqrWXrJrET7uF7HgWlQIOvNse0tJS/ooz4Hu74ydDRST4Xks/uIwnvzRYcw8PYz3u0fxfhe0xpnEyt81G64Dozol468iO7ppeRWjq6vYfB+xvo7iNAJP4447Yjy7273oTEEv98GRmUE+p7oLUpWn4/6XtoPzqqBnj477xQg5ba+LzLYvLEbcvZudq7+hAzIVXz7rx+LCVBwcnerFfRF0AlzdArBClbctlQoOzZg0azqzO6i9JqTK/GZlFMtrPmx9vtTRjPDKm5lYftOXmBCiQuq4p8+5adnZcVflx3TKVmSt1IzkkRSiXS4+geIY6r5C171EnO5FAveTE8WDa2G0gOug40NMUDe+VDyuzwtqfrsVALoSFXNtvVFM5m44HrcF3AcSSGINUDxQ/kYPoGOPamKC0NN46rUoju0Wl4ybiC7gCjrzYgSiXRzkN1Yivng2o5gMBqM2JkWBxsf91i3iAtjKeOh20W30euV3Qn/AeyGxICYXl41i8nSpiY21vmKyt9fENB13bNQmqfKiATvfW6p8qcQVbUqgxDFBcIuY3KDjLvp0E48+G0gx+/H8tOLxfucoLi4vlSOAq8oR8h4dgnFxa2I+lVhljuzuGZRsbSPe6Jio474yiHdr/YyHgXvFXcyBgwipyucG4/tToyp5DEjlaYnTZUxQMAcoNpddxePLLwzcea5OYXIl6/cGzAH5uLsgR1wsPMnMuXOV563o4nQ236wYmHx2zzG5OdtTfhCTqzhvxenE8iuq/EHE8FjS/xM5kh+i1LiMhgSUYXIsPBkFquHkyC7idC/n1OFtOhdat3b2h8oPtEOk/I2A46w/L3kyfmorJkIQWrNYG50jXiu8blF8smc4DgvOEUZ88FS3HgdrFnliMDWmTU9GxKy0pOAjIAZwn8qC4+uI+UfTism9e904ODpRTDRSBxjn2WLdSuCOU4K63in9XsxJ3sDnuND6Szx4xj5f7KjgODyYVkw2ocpLwPFEM+7XqPI8WwD3Er5T8ak4Ci7em9EQcQdxuiejeDQPLdsxmZ3pSywQu0HtIzuHcXwGi9HrFjnCi9EHA/cqpBQQ9RpgPRr81Edas4gLwJ2YCLhnx33UnDkevXOvW930cd+3neUkv2Ky6FTnQK5TVHmNYSRwfw1w7zhHnvUlB0o8hicuPPGRcQIhHuhBXF+3JnMkC46E65J4eN2a6TtH5h922n3k5PQqpmdYt0685qWrh6nymSP1DH24bjkh9dLI1RM3gFi3iMkLgPsLqPLxg9jbv2vdmsyRT3v7p739+97bm1e/9TO5y5hqbKorVFwO9IjPPbg1o+7Yu/3T2D5EYMqPsgGtQXz5fdsKCuA+nn8GNDDjyp/8rgc3+63F2ORBt3YpFixsoaAdAwwKLIseD4Bm1igXSncxDZzri8+MOJYYA1UdyF/Ote0OT/W7+ffbs31dd3nOD6YM3AD6Vg0vZfWeQF1tpDU7X2CGP/l36PKicGtjtcI5s7zQLfc212Lv/WpcwOn84GtpaSm++eabePrsi1jd3ImVzd04PztXPNz5NvjiXiNAR3Hi3d5JvNs/UddSSz7gKT3ABbbSg50aie4ZDrU5J13Wbvy9YnKLAcHJDW+yeejZbAT96LDKZizpzRUT9WVGplWXRV4dBPgsD2/NxMNbfRV5Jql/3AYJGg7PBDDvzPXFHiihN4o9xAMFfA6xfA/PpS3McA3Iww0UU64tO+Ia2UCZnEIH4oCMbmk23JZ4B8dZTKIoccF8t7vqBWjppHNveeYBUkXNr2KVKOvphkA8eKZ5NviZzT0KM75KFYc0u24av6jj6lY7JlwLn5sOop0ULuLujWnFRMWU9iuPu1UwipGeqxL1c1HCHW1iwue9LjYIVX2cI8z+ExP+/DAeXJtjDQ25q++hmCBavKzfbPlnMTl38CkqVNHFx3LTGYtxAsOD/809Jh509fl8vBc5phzBFi+vwywHryMUGO7dnPb9zWf+yS+G8ewfHsXg6VFs7RzG1s6R5sI70/baprPAgUvngzwn1K20AJcPk7pHl1fq+HDYQhlXM5ZQ5bf7sb48K+Demz6OqWmowCi+u6DIAfho3/TT//0nf5nCd1X9Ysb9j+M8sJTiADzSbDuK9XR+1HH/m1HcmJuKL55Nx+LiVBwOz+JgeBoXaavImnzjdsSNWxSUmuhcdaKDtxp0007qUQhY0dniZTultysRy6sRTxc78XSpK6r8ytt+vH3bl892X8B9UpwOZXn78BZUKD9h/U1SKnXuhpE14DpGsYgd3FYTq2uduLyY0gH41YvZGA5PYnvnKA6GgAZiYuAuATEB97JNS9CWU6MSDhT7ZAzcEUcCuGOrdftWI9DO6wIBQ+bbp1BORqTNM6LEQ8A9OzoqzuRVWVzKgpfEgxzk4Ph4sZEY0/LfjGJjOeKLL/rxDOA+G3E4PFVc6otn68Ztd7Y7lx1Rfd2g5veaHYWdGv+PeBCXFR2AEdRq2phsrE/H8tu+ZlSJh6wG2dNacTqs/RzbignxF0hoKa5jT/EHFIUWcsZ9rRNra5149GAmXpWq/M5RbG0fxsXoUjnCHHIJiAEeFJNrxa3MEjq/uZft4Bm90ci6i/wgT85Pp6UyTced/OhNn0TTu1BM6L4SD/IE4I6CeFF+q5NMEYwEqRzhsL6Aj/ui7fnIkbjqxhfP+vHsi766ocQD4F5fc4DdW4wxNMoP7pOiTiGFeyXABXB1TBDRervsmDy41xFQFHB/29cLcEWe9KZPUwkfijwq5ojTmRciIJWe2xKrpN/3/BcAACAASURBVEAAoM8Fh5oriuKwBygGrq52Ym+3q/wgT5rmUuvW7t4wOtTMp8fK34Ar2bdN6jMImyJy6+YDaxajXRLZ23BHsNYtlPHJkeFRo3hgbcdzz+djwoRiiujMEtZKzZy6Kgn6GbTK4K5hJtwxQWeDeLB2AdzJk7v3OooHeVLaRDCSKkcQPCNPquCoHNGa7LtIfgBgRZVfjtjdqxzpxBHA/e10vNvstesW920sTud1y+J012NCfOysNpL2B/Zk+LgvLozi4SOE6TqxutbE7KCvHHnxxWxsax85jJOz82hy3ZKrR2qMcMoiJvXlWXfHpPYRZtWJB3F58MDrFnuo1NiXB9F0z7SXIA5aMRGbg8Lp0M4EioveJ/VZslDk4r3HdeR8AnDfYi8ZxeFuR/H44ovpGDWXisnxiUc9+JqZdY7AXmpyH3EDonLEMZFQHbk78j7yZhntCGLSjccPu4oHOSLgPhgKvJc4HXsnoP1gWKduM+DqpRxJJxf2EfYTcoR1C9bP6mqjdev5F6kqf4O15pe/t4/HR/IpyxyZXLc+7e2f9vY6b31fe3vz6ylOZ6BnKjmHdIAAIAJFd/5u+8gz1aYzjoE73U/ZqaU/dVnDFVWbw7jV2z3rDI1Y1Oz8qm63mgvZJSzbKlnSXRPEMsAq9fkCT9VV5xrkGT4wbbfYAyXopc5m+q8DcOj80Q2tjiWLo3yqk+pvJoEhqGhkWXCFFluzuKbeZ7czLfIk2JXdfrEGTk814741MePO75ibm4sbN27EzZs349atWzF342aAw08R0qF7KmV+Cguet+e+AdrplEKV3z48E/CpioK60+lfL/uupPPLmguQNNF55br4d9PJp9vZrep2c68US82A2/aOuFT3t53Hlu6Alc75nSoynNrbm89AHEyP7unvJFSSKufy+lan2d1ggfS+u8DSIZAgnGOuzTgFDYvhUQFhE/V8dEcHGqnF59y2Rjry/SguGODXaIiLDXqeNFcPwDarw5R/27bA1qgxCv7kZ6CDQ1mXovuNaX2+ncMz5YnmamXTRyfaILfiYZE3z9ifnLnTLhG4pMxbYHBaP1NfZZ1nETl30nlvOtB2f0gqalLlTZf3i+eTeFB8ceHBxSniAXujbMVa9silPxN5wqGDzzMz1UtXB58q6vOX9dw4R0wRKVYCtPfq+pMjfJUQoIC7KPSOhYoYYr74dCTF9BS35N7xvRaWPBdVfunvH0T/88PY2h3G1q6Be/TsN1wHLj8zdRDy3bwmL5QjFRuIrK3RUeOw7cMEwH3t7SB2tnox1c8DcM9exWBrDlscgNVx/3F13MdlEFTl2457eLbdHfeRZ0Vf0wHpxZfPZmJhAeB+KuAO40jdMGZ+b0fcvGPgLkN01gWBRF+L+4p52O6GqPLLiHqtQAHuiL7VjKZidbkfK8szOgDT3e12Wcd9b3TYOmgEaPjdWuMKkBZw57BiVCrgzgGY+/R+C9/oJi4vevHq+ZxAyfDkJLZ3Ae6nOgDDFy/gTldRtmCTrcSceK2CMM/X6dlI8QD00kUmHnfudKQyTUy4R/Lanh57FQPciYmBe7aa8gBstG6QWKMr5BHxoAgh4C6qfMSXHICf9WNmELoG4lLrq+zgbo/i5h0LAupVTfHWpit5ock2WF11TC7OG8WDuGxuEI9+7O83bUyqC312Tjyw9rsO3HUATssxNTG5bxmTB585HhKnywPww8/oJs7F/MMpxYMcOR9dSo29W8D9hgtkH+YID0Ep/pcs+M6uBcTebxF/37fz06lYezMQ9V905n7qJwi4Ox6Ad9WqJ2jYLe0BUFK2bYxPEevMP824vyaW7rgTE6wGiYmAezZUKaKQI7LsqhxJptrHcgQf9+VlA8X795p4stCJm3Nd5QcxGdFxT+Be3cQjgPthY6p8Fn4cD1+XPOU50mSVUB33hZGAyYmAexO7qMq/mBNQ7HQuFI/d/eNoqM/2RnreKDaSKxasa5f/XLfG0oHquo9Gigd5wjMtoa8FvLBtawcFm44oeaLnpTruWUyxS0U+tJNBqPUlzzp0qLmW6WmvWctvRvH4keNx715H8eB1Ves2NpaZI1JfzxzxGFcWdZNxQeGGgtr7944HhSziQZ4MD6cVk/fvezHd97qljjthljhdoxwRcL+2buVZITUQAInquN8a6dl69JB75nVLwP3Lgbq8FBuJiRwLptKOM9Xx6bjLqu3aulU7iVkQvAm6ArVuUSCgcIOqPDlCXJruaY4qnbUxYb0iTxAxvJYjFZMPckTAPfOvpcrvNy1TCOBOPOi4V47gBEJMsIv8MEe4W+ZwZQGSQt5VFoCXra9CN/HRA3KkH6vLMzq3TM8MtS+2HfdT4pEd98wR7WO1bmU89KE4Cgi4uwDMGYEcIS4vng3i1Ys55cIPYW+/niO5sHyQI5/2dnfcP+3t39/e3vzez//BiIN+dWgBUXT/6KQV4OJgTTeQDniJZkDJBSRKQVqz56UC7uNxWbqxq0yqmJcXdM3ZWPX8UqCsvKJrTprfVB7VfK6Tc+Z4GwEPQEd1AfnZEuMqMbCaybX6uSn4EvBKSmJ5lLNoWMCtqOEGkRJH6wDq3e028PCmABiTL7lmrz1jz5cVt6nMGpDI1xyK/uVFrK++jbWVsY97r9eL+fn5ePToke7p/v5+DIfHcfPOPb0GMzMWxet22nsJkAFoc61S5T52gUWUyhFz9r4vFgXLmKSCM99HXPmZ8sOG7lyAsgB16+N+ehm99LcvcTfuN7Hk/fksjglMANOZuX7izvep+5tzz7LkSSFDWRpxPEqhP2m0SRuhPOC72bE1mCuKu5wP0EfAii1F8zzLbqE02Z/NTCmWjHZwuOMzlgVdqZ9zzaXPoLk8ZqsF3C2EiC6AWQwWm+Jzj4G7u+bKB3XIz7PwYSUWcoRrtyqtxwSIiYpbKVKn4kUWo8T0OD7X76uRgMmCS8Wk9XGXn7pzlc9I8YDPXDlCt1aWTxRBeBZmppTHvAf30doARaU3MC7Kv9gKOTLix4nnt6NrJ1dKmK+o8PzpvDeNXqJ55/QbnSN0/ef0rPacI7IzNOjnPau4RVzxpS8XiFLM570B71wP129A75g8/EOL0009OZDXKzY+EnTDjqi8tm84W0UJnzgEVz9ABaikqW5s+DAPcEcYidfuVl9iPALuHOShMwu420bJwN1WYn/6479wN6ydN4n45//qf41zqPL5d/fucUgZxd07CDyNYvltUeWZcZ/WTDgv5pALDN66E3HrrqnNV8wzq+GfkEqHYNrgV0GTkcM5B1/U6lE1XlxsYmmBGzClmde1lUFMcQDuu+Ouj9VpZCl0sN+kOFKC2zrUa1ErUOKWEyJggEQBd6jyqyxv9nHnNTw9lbXSwTGgmpiYXk/nis29jccH3Su9VY71INBW4AowRzzu3ulYHOkNwP1CB2CAou2eLO50eMCBv2jAXhtcqilD6QJDFudUAWJhpBl3AAk2URRSvmTGfRCKB8yBmmlkxv3WnVHcumtrMWLCYbssu0QHLop2xoT7Q0x4j8UF5uojtt45HoCPioko2OxV+LjvMYucwF02pQqzgZbm3vPm8ahcjeJhjmFwj3UAXoUq31c85h9NxXbmCFaD/Cxd3mKlyEzjb8uRZhTbOy5AbG6OcwRVeWZeN1Y8htGrMQyIHgncyRFGEdifnHsGoC3VR3/pf7l507Z2SwujWFkZScDRwH1G87tHJ1jNnsTJaQL3Kxe3yBEADfGgA6hCbgqJubR1pWeEPAG4Ew9ejK0Qk7lZ05nXVmYE3IlJd9pjLsSE2WXiQXfUVnMGgwXc2xwRqmSfciEFUMJzubLaxN5OR6CdmHS6l1q3dg+PrWEAcE+rQajyFY8ayauCo/7MdQuwSo4QE/4OsTKEDytHBNzxo4fOTA53LRKojvtBzbITk8qRb8eEy5l/5ByBKr/81jEBuBMTzbjnuiXgzl7aQwjOxS3Wdq1bWjZr3cozGN3ezBGAO/FAR0E5soAg4LRisvV+qs0RVOX5pezZlSMtcFdxMXNEOhZZUctWuTvuEY8eVY4gaGgf9xdfDNocgSo/6nndKutHBE8/zJHJmNQ+wnNSMZmfd54A3BF0Y91qegnc0U9QMcWFRtaBU03LVI7UmqUdbJwr0UgksNatvV3vI4f7HeUHMbmKC61ZRwB3z1JJUJR1C3aKOuQUgJnjz7OTYTvx8FqPDJFy5K21DYjJgwceVVpbtar8VH8oRkfSZfSc7+81HsOoHJlctxTriXXr0qCdPJGq/GqjPAG4E5Nb6eP+y97bHZPvzhGeg097+6e9/fve25uf/v1/JKo83TUAAfODAAIO/AAOq8u7A1p2Mvy3Oqqp5E1XlEO8QZKp7LLGSgsoi931sjqXYCuFK2qWnL9FaEuq7NnNVNeJDvpMr1WNF5gHDPWnNBOMWBmfRzZU6rLngT3PaNU1l7J6roGl2l3CYtU95potIGa/bMAW3Uffj6u2gy/fcij1va5Fz84uDJ7zq+a4AIkCuaOLWFl+G6usssxez82pw/7w4UMB95OTk9jY2Iid3d24dftu3LxzN2b6fcWDLrJE+05sH4YIHvep1PHlR68KPJ/5emeXz+8vj0DQoR2DzSnNKbvzZuDM7+faj048dw74RmWc75EKeIqiEQ8KJBbhuxRNulTliQd/T5ewxijqaGbmQnYKc97aT0yqDmfhQ77bOdM9KU7IM8ZnVLc7gaBEC7OLTLdez2o+v3U4rPf1s+PCA8CQr8njPdeie3Ryrs9OkaJm1GUFlx3rSXs5Ub8lQufuNnlCN5kcUF6htp6MBGlCJHuAqy7gTgGinAH0mbIgUewGCkfc+9JSICbWBrgUw4AcIb9UeOD5vQKkW3xOhRiA78VV5kiKQ+Z9r3vDfSt6vXoJFYu0Jarnw7/P+VCz/6U/QEGlcqmKOXyGEmuUkn7lZTao+B1VdKvOZguvRk36vVtrQOvDVDfu//5O3P/DnegsFXA/tso087uoM6fXtmjM1X1NplD7uzkAi6oZIeD+1qrROgCLhmjgvg1w5wA8OA6pGku/4yPA3VLm7fX9HwncRdUeNXE/gfu9Oz5wryyPPOP+dBBLC9Oy8GGkhtEMNYdRzAa43zZwp0DA7RM5U8JofCVwl9USVNP0EV6prgyfyAJiHLpE+S/gngUkAfc9A3dRydU5TI0yHYBzhjTB3eyMldEN3G0RdnneVbf96+cDdUU5bGFHdCUaO+tdAncmctrDda6XEwBe8eDgeOF48KLjTkxa4P56RnZwxKQ7k6r9APfjBO6Aq4lIjM2b/Jc6Gos63cQiwlsLVwbuywbuqJcbuOPcYVV53WvcM3i2AO53HA9eAu5Njl9kPARNAIqN/aI5BANexeZI4I5gFQduMwd4trj3Bdyb2N/1rRJIdDPMf5FgRx8pqdlQ5fndAu4rHIAj5hO4Ywfn4tZxnE0C94wJe/e1mEx2FUX5d47g485z++5dxJPMETru5Mg6wF0ie2k1mLhQxS26ohrDqLjUIbj9i4xJI+DumIxUEAIoNiOzUqQqf3KimJxgpalunsdJyBEKLRUTokFMJnNEDf/GXuwFSgDudC/n5lJAbGWgGfep6QTumSOAYECJikKVIwVKuF8Vk5yJnyrgvujncmWlid2dJr6eBO7YwR0CqqlNTAB3lL+vdcOvc+ZNZ/Zce+VIC9yX6Iq7uCXgPut1q0a/Ae6ARFHlr+XIhzGxEju5AnCnkNKfYt3y2rUAcH86EHB3jhybKi8mZubIbX9GYgLdWBmimEwUt6R6HhIHLeBuxkXECcB9dTa2308pR4gJwJ0c4Tfs7zpHBNwLpH9k3aLYSav8joQPE7inZRuFbWwsX345aAvAw/OLttBRwJ2ixXfmCOHXGAa2bhmT5QgB9ycTwP31wC4YiOwVcOd5RFV+v5G4ZsVkDBQ/zBFs+Vi3rhSTXVgwy4xtdbRmPX/G88sI3bHE6UoOg/WXHJllfCx9yZl1t31lLfhJm2+sG1DFLYA78RBwT5E9gHtvegzciUkL3Pc+Atwnc6TWLYB7FrckTpcxAbh//WJWdnC1bv0y9/a/bd36tLd/2tt/GXt783f/3j8UcDf9lc4aQlem7hY9mEO86XTuUAI01Hk7HwuzcahWhTVnGEWBzvnXmoUv2y0QjSnDAFDPyfL+7qR3BfoBT3wG+Yb3LCJXvtACGTrculhgP3h3DCV6Rpc7sOiie4pwnOfxeY/qKlqoy8CtuvRWv7bKt/4UIDaw5R4UcNOROels0K/dYU1KPV3avJd0awEmVxfnsb66HOsrb+Oz+/fj1atX8ezZs+h2u3rxs5eXgKuL2Ds4ir3Dof5bXubyZPcMs7QIskte4lK+F74WDv18L3EokFPXQMeyYgIgpfigzmcq35tajZptOCYXVh+fmxHhLeeQrbLP/RUNv+5/gn/ui1kHzG87Htzf6nITI2LCvS3f8hJcKz9xbGX4vWU16Dhxj/3ceezCzyLPj6ntfj5N1cnv4Wfy+9hY+F6NWUyA6FZVPpXVyz4QdkZZDlofwMWGYg7wPsSj6Od0pfnMReGvz1DiijV/zqy75vIzR/h5i7JReLKie2vfp9ll0/b1XnyfBPcsgggYrk563V99vixuXMuRrGb52ee5cied7/eogj3qiQnPl77vImns5IGu3feZD18id3WdtTbw+ZwjLqDVWqCYye99HLsaN6l41PNHcaaeQdaXignPIMWhOWwXf28n7v7BVsTCfrzfHcb7nQTuvevAXb29VDZvOX0tck9A2gGMIIxjT12LY41iD6r8G6vKY33DIVjCcCPmlSOODuzbe3nRtDPuLWoPOu5/4o57npplPUXH/e5HgPvj9HE/OomLywuBVwAV1OcbN7FF9LOtcaK01VIvJpk2JZRDx706PggY8RJwl2DVB8Ddw97qkGA9JuCeaKiKn/y7P77XWHVvBi5sCLgzYvCWOf+uDltfvxiIoklMDoZncdVzp68F7jOmTiJEl0l8fY4hiwQADAtIhbpExOTOncaUUzruV5cGJQD3EkcScB9ptldfpZKeoLvukWkY3jdM+c+O+0eAOx7uFFSKCQBwv3GjUTGh4qHDdq55FQ9BnqzjwH6ABkwnXTF54o478UBUqgXu+f3nUOX33VFUMViF6PF4RMVEm3aCpQcPHBNR5VFjBzh8hmL2bCzg406O7E4Ad6jyCdzZn74zR7i4VLXf2XFMsE5E1Rr/5aLKb0CVTz/6ThdWnu8P+UFMzs8SGBYGzVGQbGS1OQK7orqJHwPuBwD3o2PNIVdM/Gw10rao9y2704/lCM4RxAPQe/e+YwJwrxy5GiVwRz8hE4FnCjV2ddyLll0xye/RI+2Nwqry2DEueU2hc7m73ShHvmHGvXsZ73fwcTdjhDxpO+4SEPtb1i1YJlhoZY6IKp++8ZUjR0OAu9etyhFGFg4PU/k71yUuR7Wa74jJPJRvgPv0x4E7Hu7kCbsE5zOs8MgRQG/7iGoMssbkyqYtn+nG4nTEg8JjrVvH6rjPxvbmdeDOL726GucIwF351sYl1yuRYTIoKU5HTADU5UdPcZuYQJd3jgzF1qPjTlwKuEu7N2PSBnmywCV1cQvNEROE1h7CVFjCDm6CKg9wT6tBxeQqxekOR3GK8OHkupW/f1wPNruHjjvWU8TkY8D9EuB+dByHJ6fKEbZs9DqIie04s+DXFuTH+4jWGgkIOx7kCXlFTB4+dMedPLkG3PP5Pz1xjqjj/kGOeMn1XlLPGv+jmFucV1nricvLLwZat+i4/xD2dvF3/pYc+bS3u+P+aW///vb25ic/+wd1NsvZSR+ctWcnEFC3UfPSnjWVj+bJhcTqOKB5NhkRMAtuFejlTwHeBHmiPUOnTXqsZlfz+wEMtwb2YGeeGoEsDu5eF5rWR5z/BrAgZlUq9RyY+CyoemtGWFZ2YZG7o3MLft3s265K1li2BhOIHLk4IHp50plZVFnAofDz9wAagJwp5lbZ5/fSCdVsdIq/mbqNAms3pqeYH/ZCeXZ2Gptry/FudTm+/upV/OIXv4jf/M3fjJ2dHb2mp6fj7t27MTMziL/6d/8h/u2//4+xt79fNqtWYW5V+w3OxjZZiO8YuHMPeAGUEHQD5LEITwItvtcgDDeAkeLBfTYd3AUSzR1flQtAT5Sqiklt8Hxv2dTRjd8/uZA6OTZjxIWOG6r37cjFoKf7SUwA6cQDYTfo3cSEf2M2nZiUwnnpJnC9FCW434DKmuUvejnXgnDe7hEz6QmwBQBtDeeRBTMkBDbD8/0AaWLPzzK/z3v4IG6mB/R7nmmE3fi3sjrU/ppq5ddyhEICtHKJC3nefydjQmeemPBZuU9SlM+iC7/Pow3pXHAOi6Rm613YIa88KtFTd557QY7wHpUjPPv8G9cE24UCGM9i2TeSH9sHWGg1uj4KMJUjgGJECvleMzzGOcL1V44Ua4D3LH94npliHqhIl51+coQ81fqR/rRVaCIefDaNqmRR0MUcrwkVk6IKUjCqmNz88Vbc/P33MXq8F5vbw9jcOnZ3F+AOnTk77iosSbE8qR4fdvyTPru5YR/3E3zcF69iPoE7okJ7O72YmrP/ueiEF56J5gBMV6uAu+za/GAIbP35v/xjz7gnH1R2cDnj/q2O++Pp2Dk6jp3D47gcXUrxnAPw3MA2V4D4lkSpkYC6Hh/CSjEb4P6GA9dKxBI+0p/TDJxqRd3ajnsX4SKDqbLsQpVd95oiZXb0rIWVtlRZlWAGt+yI7OMecXnWjW9e4b87iKPhWbzfHsZ+AXdm3BMkQrNvKbPqILdKTPrt0mZCIf48pIy+vtyxqvwiXe4Up3s70D0iJgLuFyPR1ulsouqsOeRSss64Uy5SjiQdnX8XcM8DMIWYDzvu/cFIHVGACYwHiiccmucGqFFnqJPyrd8LfT1V3rmNFROozIg8MU1FTHi935iRWNXBJHDPc7uAe9qoVReTkyNdPdkSpZVTPQ98koeoyi/aA9w+7tjB9RUTgDs58n77OE7puH8ovIXwYar6jwd5vY8pRMkc2N11jmxvkiPE5CrOz6Y1T4043TQgcS7nkGGBqbjlPOGafGr3niM2Us6D6N6J1gHYy5gsfrzjvn/seJycnysm5AmxICaIpyWEG3fFOXFLhM0MFmIiO7i3Ea/f2umBeNy4YQExXteAe+YIz5SAO89W5Qh04IqJ+shjtg25u5SWXceHjsnuVhPfvJxVTDrNpWKyvYddWwL3gYEi4nRiDCRg+DBHuI0lr0A8ePFsOyYjxYPrOD5uFA/WLa6fPGmBewo4mipg4MbIhUTp2hxxvObnvW59DLjfvdtRPMiT6Ngqk1l45cigZtpTG0hd8URAqSpeMWH8gnjs7I1zRMB9eTa2300A944ZWwD3srVjrKaNPKM2KmpUsX0cE1TliQlU+coRRusAiV89H2SODD0OOsVeMgHcp83bge3UxmOSYZnrFh339ZWOYvLZI8cDH/eKSWf6VOsW4nTEg7hInA7gfnI9R6RjkAVA5wjX0pFYnNatxe8A7qPz2Dk6EXCvdYui0NxMI8bQd+aIp8C0tdCVf42A49uQZgw58nDe6y/rFp7tbcc9cwSNFBWBsYObzJHMk9pHJusdAu5LI72vfdxDRRRyBOD+Q9jbnSMuXMNqVQE4RU4/7e2f9vZf1t7e/PyP/jFrtjpxAGsOuyXQ5Y6Zu87qOWanUN+f3UK6k6W2rbn1LKhaLMwz39WFLRV2nv3qlNo/PrvJKQ4msarsBMvj+XIkz2xAIV8ANHzlbyMMNod6fBPbR4DWM3W4+TymWhu0ivKdKuTuJrr7pwKFxgQM2k1RcmGiZquLSs334LssYHN6ISEyqM4SC1NxonQCUA4vCy263BdxNDyJnXersf1uNV69eB4//elP4+/8nb8TBwcHcXh4GMy7I1DX603FX/+X/xL/6T//19jZOxBY5NqvMR/EBKjKZU4npQotc90Sq0MELIstilke08cxcVz4Nzrx3I+WTaCKq1XAuWbfy1Rtr7jk/H7FhPtAPPisqJDzQkSMIgIAE9BVqvw6jDam0cMKkBheWs6ltk8WJtwlr62GzymGB4g3xyEAm8SDggqxR7CPfzcTYMxO4P2JiebycxwCoOwZ/AL9Zy2rgetF4f7u7LTAtJ9Bsx548f51TZM54jRxfJxT7hjLzjCfDz5biUGJRZIuDNeZCo6rR1FcSLE9ni34iFUrfjiRJ8y1kyPca+XI8ExFjjv4veseneq51fORhaqaXS97RN6vcsQFOD9rk1aDtRbU/RAjRTPKaS+IzdzlleLB56g14HqOuDPPz9qJ4FKFJmLCtaGYz89qo0RXYsoK91zL3I+3Yu733sfl/K439+2h9lDoxppxx7P2Zq47NaHGZ6x5tezGQsFD7XbccUfRehTzSxOq8jtd0RuhZqPCSzKhJC8btQTuf/qTv/AcdaGdGBm4R864jxqJ00Exh577MeCuztVhdtzxwUadWQf5xjPuGQcXj/L4Mz6zKkaacUecbtU0TSjNdNzXli2OpO5uUuWl9Dxq1BU9OLAqe9sF1wH+w86VGynMS3IAppu4CXB/G3Fx1hNo5xCMZdfmzjD2j/AsdhGAnyEe+LhrrjJBiUoC2jC89hILwPvJ+SjW6CaupB3cYsTtAu6oykOVp+PeP00KqxkD8nEXVT5nRIs1laAEmyc9UNVxT3X87wLuewD3Q8T8Ijo9U+WJByJPVQuqLpVikh3Xeg74z1ac7jIp5k8M3InHQVHl+8ct7KM7bYs+q8xXi8qgqkBJMiGSLo4dHDEB+NEp4wA8/2Amvn45iMfzU4oHxRS5gaB2P+1ni5hIc+ajOeL7WDlSHfetTRStDUoA7hzksYOrHKHjLrBMcT+tBk2VnzgAa+OdAIoaX4Aqn124hbxvH1DlDwDuhwbuReGnkEQ3kaJKkkK8PyAglbtHjeDw73Tci5Vy/77zBOBO7gt7twAAIABJREFUPMgTqPLkCI4FlSMAdp6t4XHFeCyq58siHtVOZG11l5KY0HFfFnDHDs45gshaAXfEG4kJVH/ix7NVMnQqrU2sW3YVoMA1iosmc2Q5gfvSSGtXqyoPcJeN2nE76wxwt2WXWSe2fGQG3azBAu5ac7MjT4eaWWT5uH+EKk88WLfQdyAmCLmRI7IeA0RX5/i/s24xckNMdvfHOQJwX3s7G1sAdwkfUhS60hrEjLauAzYHNcg8nxpUfXzdaoF7dtyJydzMtGLycgK405SR2wEd99xHEGjzikL3NSHoh+tWZ6T7SsGRrvsDgHt23ImJVOWTKt+dSuG47LiXj7vjkcWt78gRqPIwtwC9H+24jy6UI+hBFIWfdZcc4c+/LUe4l1oPcSdBnC6B+6NHTZsjJyeece/2T9ockR2nnq3JdbCeqXGOtOyO6rgD3BvvI8QE4P71K1Plfwh7+zhHXHD0upWMqsyfT3v7p71d42Pf497e/OP/6Z+MOKC7i32uAz0zzLJ7kmK6qfNQpzmoFyVcis8JeKuKnjumgGzZYAEWa0ZQnchEkab10l3x7xZ4k6c04m8G2qSJldAv2o4765nUuw/PrHp/Y1qAgYM+Hb6xZ7Q7dHR/TSE3CKbqbtXtcZfdlHuPCZRlWo0FALx5f3L23s1+3L+Bum2yDU5SrC8sBoaVGV3PovAzg6zPdTiMg/frsb+1Fl8+exo//vGP40c/+lGcn5/HxcWFWQmU6Tnora3H2tpabO8dKR5sJL6Onu5jG4+8b8Vu4GcNtE1Vn4wJv19CaeqGji3ZXNiwzUlZlAGkKiZ0homJ4imgzTOBlRr8NFgQBs77QxcyAJdYd+FEwLzz3pEt/arjDygjHnRvAbMS/Mt53lKhB5hOisrZMs1U+RphkKDh2YVA3v2b0xKlc2fbtnI6cjahYg8xqVELFX3S1o5/L1sznhtZ3TFfnNRXLNmwFuSaq8hTOcL33BA7pBen57bLg7kw6XHPs2vBPbMjHI9EdlJed45YB6Ak3cbx4DtF7e9kEQlmhEC6i1HkaRWj5JRwdqn7QUceYM+94AVThBxBG4F4cJ1WsacA0aQA5ZQ+X6nxF9AWUyFV9j2qQhHBhR0L+/marA2Bcv2l8oM84TPyTADea82gSEI8eGb0+xCfu7hyjgzPFQ9e3G9iAhugrH64ts9uOiaD392KwY834wLgvjPUixMdv092cLfSsksLj+8tSg1iYrf+24AS5vquYl0z7laNhgKM1c7YDq47VszumHXBGrUnVWP+dxP/7Mdj4F4x/uf/8k/iIjy4yFHv/j2L/Nz7DuC+d3gcAEUKoTybHLrwcNeMu3yE/fI1+PkuqjG1JHIYqikz1cxqP1lK4I6q/NuBXjoAz6Q4HcrxVwB3U/45eGlmuooB+ftNGCgF7ZFYAEtLjTapzXcRbwHuUOXpXL0cxCHAHao8Pu5yBgjNVuK3DWWznnSz4h0Tewt3Wj90gLvmd5cNkonJbVTlyw7u4tIxwX4si3jYbmGHd3hUQNR0JzX1BUrylc8E91fiSAvNx2fcZ0aKh2bck0IqcToUs29P2AyWqvxETNR45wB8FfLZJiaAcMWEgsf6TKzC5qDjznVQFOLnyS067hkTHAvaYkCh0IyHCspqiY/UcScmAL+igT960LeP+6Oe4kGOXMAaktuH7aFQZKdAVCXrcUzSDz39twHv29se8dh8Z+AONfsacE/lb4B7xaRy5OxsDHxYM6xAjn/zeIafHLklqrzFyT464358EnsHWKC6oKc1/JZj0k8asI4X2dxVKS1HEOrsAYWc301MAO7E48Zct80RAXf0E6DKZ44A9okJIFz5XVIdkzmSFUaU/sfA3WsKz/LOdqN4fPUCdfFLxWN7r8YwDKpk2ZWimlnq+FaOcEmsW5dx5QLgWydArVstcB9a+FD5nkUMRlAUE824p/qDbDHp/n47R7hUqPJLi9h9fhy4kyOsXQX8OcZUjpTVoEZ8Pli3xBzgeb+yUwHxoGNbOYKq/Orb2Xi/ORXdWrewwuQccOl1C6CMPkW7bk3mCGegVrDOoqDkCCr5Xlug99rG8uXzmXYfQT/BbjoWS+T5Yk+pdcuTIxYs05x42gESE56RismDeecIVPkWuPdOLXw4ddY+v4eHXrdwH6jigEfLvLeybqngmPuIfNwXLDz60Rn30YXioRn3zBEVTlNVXme+D3MkCx78G/HQqFLmCO9HTB49bJQjFLeOmXGfGUocVAWgK8/oay85Ku2NrJpVjqgm4QBZ1NFaKcRkUq/hxZcD7SMC7j+AvV2nZRW3fN752Lr1aW//tLd/33t78z//k/9lxCG+qKkc+jn80+EyEBnpUE7ntNTTST5Axw0pZnfVVS4/8RKsG4uAOVlN9/XCwIJSwF1zrPKDTmuw86u4NePONt8nobrTCwFjKPkc6qE17w0vBMzuzBkEQM0sUCKLr24Td2/Y81xUbilr48ltwD5p0yVAWN1ngcS0vGrwUPfPAlYKuPN5NCZwfJ6gzuJi92/24/bAntN8VSd692AYB9trcbC1Hp8vLcZv/MZvxNdff+3ZyM6YPgiI39reju2t7dg9HOp6EIrTCAHAPQXQyuIL8AqoLaBawIc7XorvJY5mATlT/tUxFeUsYyLgbpAo+nwC0VJY5wBu2zgLAgqMj8bz1tCq+ayANXdFpwTciQn3wMUQU++JB4ATKjf3lUKKdAkQ8mPOu8/WmDR3VOWTEaDiQxYk+DlePHvcc54LKODEhHtjTYIQyOPfAe5cL9R0mAG8+IuZflfvy9gHtHLm/Qug3qXjfsOftSjyXCMv7i/xoKBShRTut8crLtr4c10Vk7K947PRaaaQUvGQ3VfmSB342bQ9umF2SxUFrNtQIH1KxbOjjInFEC0c6BzhHvWUI7rnx84RfoeYCxG6Rq6V54jnmWtQPMqDPosLEg1Oi0OeD4B7WbbJi/34XM/FfYppCdyJCcC96PHEl3gA7itHKDgoJskOIKbsj3alGDsD8Pey3pubjtnf3VbH/eLxrubgNvFDRmCRGUA6Pgmu1ASrEZOkyuJjy4FLbD6Ae+dK4AoASrfWs6IR+zv9WH+Lj3vXB2D8d3u2p+TWcQDeS1V5gLtFfvJg39Bxxw4uFYfC1lN0Se7dbdS5Yg4ZcTpEtxYXpmP/4CT2D09UAPLMJurMfgm4wwTiAJxq1qZ+m9vIj6AETMeda3m3jh2cX3Fl4L4CcAeQ8Ooi7jUG7hyAoT/6gPLBgYsxoDwAc+Ciw1kz7lBcAYoAd/m4Q5U/OY33e8y4n1ptnXUC4H7bm3vVroomq5l9YgInW37Y1iUhHrwE3J8w495pu4kAUOIBcK9ZZzy2OQDj7eyufnaXsuDH4bfmYIXnOgYkxASwfI0q/2xGM3uAxAO6iblecohVTBCnSxulEvITize74rAGKibvNlxIEXDPmADcV97Oxv5eJ7qDoYF7Hmg9hmGgWIrcumktKHE89Fd6FgDuTTvjLuC+HCE7uJezMT/f86zonoF7d0Qh0aJuxATgXl1R0fthkKmtm8WULG5tbY8UD8TpiAcd5Yukym+u9R0PQEnPGg18XuXIQRNnZ2OmhYB7zuIRD+JSa4E77o3isrri4g3idFLMfjqIo+MT5QmF22L9IBRIPPCqJkdYpwTcTYxyjuAEof09AuBOjhCTz+5hPxZxY7ar/CBPLhsDd2jNskW8auL42HPh6rhjyTeZI5rMyBzJmEwjTkdxa8n0emKyDXCXj/sgonepmGwfHCtHaPAKuAOubjr/PrpuyaPe69ZVM84RA3e/WuB+CHAHXLk4wH0o4E5MrCruwlAVxR2Pqgj5c8zPO0foOssNoxWnQ1W+qzWLF0V+/g/gTjzIEzruk+vWZI7wiLFmEZOtrYiNdQt+AkjJk+FhXyJ7mwXciQkd9/Sfd3EL1kf6n18rOGaOtOvWKO7eRpvBM+5V3AK4vyrgnjki4J4xIUcAvNJPyHvlxk+yInLdqn2Ez1Tr1kOYCgnc6bYTF9nBsZcA3NNBg/WKdYvRhuQJeWIlgbvWrVJj59wtVw+AOxaD3kcQp3v+FFX5QYxGF4oHXu51zmNUiXhIVb70iCpH1GFwrHQGvoo4PXN+kCeDvuPx6AHxd44IuEsc9Li1Dj2D8YSmBR13cqTYR7luVY4UcGfd0vqLDksKLRIXAfcXsyqY/BD29mKHVQGYxUXMlGK9fdrbP+3tv4S9vfmjf/Q/iipfXtFFeRVYSXVp/o3OmLy90zPalHR3Rws0A3oAM4Ds8na3KIk3Ac3EntkyCvq6VM1TZbzo8YC8ElYTtS2pxiUMxq8qYTl1gac9Eyuq9OGZ7btS1Ku6ekW3Z2Ph3/hsUg2f9hz6pLI9AJFrqg6zLLYuLrWQlp0Wlmq8HwJ6uc1qHhqAxLW7um8ArG7k8Yk83KHKP55/FL/6q78aL1++VJedl8T1zs/l9769sxvbu3txfHLadv+Ljl9K30SmRLusCG+acgFgKcgzt31MF9Oz2vISF13bGwTXzb2Wavs5BY2uYlLiaSq0iDLvHbGo7QKO51YuL//zGkng8/m+AhKvU+WtkG82QL23aO35uVVMyZ+lkCMdgrPUOEirOH438/n8O5/BiuQA1Y467lsH7vrXwRxaNTHRXLmKRrAJmOn356/Rj6J881lKNM90fNvYFc1dYx0puFd0/LqX/P4qQFU8qmPNtanYkMWNiom68bovqaqfgorkiFXUHROBTA6l5T+fow3jjntaJVLcyHwTkyI781a9HzNViGh10n1Yz0463ur5M9xb55ft4yaV/HXAUI64609uWEDRBQUAOveCHFGRxMdN0/bnplVwq3h4BMIClWK5TOQOcWlt8qxMqeLV3d/biXt/sBOdJ/uxfTCMrcNhjFAXvkQXwL7OHOh1dgBFib1AMc7/PWJIVId6qNyjjwP37Rn5hu9t9dxdoHPV9fMI6wFfZ150RQXcc8a9zo9//q/+OM6v0gN8FHEf5e8nEffumxbI6xaq8s+sKr9/eNoCd2LAF4JsUDyhn0oYj/+TSrPvKIctDl2lOE8nbX29iY0N0ymXHnOIyo77m4FAeyl/l1g8rAF+TqrGediSDWGCr6LmWngG4O4ZS7olgLgWuKOY/WIQx+dojQx9cMSa69Lgm5jgJ8z95xAk4E43ieJKxSQ7sGfn4wPwNeD+ZhAbb2bj/PLCnSuomtlVOj7NjvvQn1PnqhwTEsgt792JAzjx4EUMiYdU5Z8NpGLOAZmYHKAZkoKMdNzv3CYm8ECswqxZ1IxJFVJUJEz1ZsYwACXMfNNJJibquL+djT2o8llMoSvKLaeDSDx4SZIhHyg5oKAHQXGD/yNEKbz48IEp5tCTC7jbDs5U+e1D58g56+mlZ71lo3ZnpDlxZoZZC8kPYuICjmXYcVIgT7a2XUi5BtxPp5Ujm6szbY4A3KvIUDkCRbtU4Os8z+dvY5LXeeuW48FrjZGPN/wcdnAD28Ednykmx6fnZl+NIm7firh9u5HlIPFQXFJrQHHP4pbETZkpPgYkNsqT+3etYj83yI77m9m4bM6iJwGxs0oBge9WnG4CkBCPbMgpLtbkaqLfK/2ED4D7cws4dnqXigeibsqRi7CP+x13eA2kvU+265Zs1XLdAuk34xy5BtwzR5idNsNm2OaIgHuuWyA4a3+0TPpv5Qj/9vixtTIYRfC6hY+77fnu3e1pzYJdU+OHPE+VIx10R4S06SBba6CKW1pXtEdFbG953SrgTkyGB32BxM130xMFRzPi+OyVIy1VXt3ppN+kgwDPQ+UIHfeyg5sE7uSIVOVzHzk5uWjXLfYQ1i2AO/FgWa4cAdCxjyhOuY8AWj8K3N8MYv3NbDQ9dDkmOu4dM4T2DrEpbFxsmmCaK0cmhSnT2YL8gPGEfR4xOUJVXpaJaDRcxsHRSRxx1kihXgH324yi1LqVOZIjLbWPiNWVHXftI+s06FxMwXJy5Q3AfVbnMu0lM3bcIMXYP+TjDptjMkcm160EuyViho87+wi/pMTwsObDneTm7eY793bWLuXd97C3T65bYvN8OPLxaW//tLf/Evb25g9+8Q9GHAoEaLvdsX1U+kMDbvk6TxE5ibF1O+1mwAb6bv80NvdP9Peiys5Np6ivadYC78xgZheQ31de7KVWre5YqrOXTRsHJguDXaX6uTuigykLxTmJ7CfO+2/un6qrCzjgc9rnnXk4i4ZZZM+08bKe4/O/PziN9wcnmqkGKPH76agCsFR0uDZf6m7m9tGZPNHV8WlsacXPAGToEvPiBzkkXZ6fycMdZfmHDx7EN998E8+fP4/BYBAzMzNSkMcSbjiEPncQO3v7+jtiwmf3uAA0R3vI8x4CkVBAJ1Txi6LIdXMvuC51nW/0JR7m0d700kZ0TTRld2al2N3vRR+Anx7wBrY+Oeos3wq1uWPLi0o73XwBvF5O5zUI5Z3pnvK5AdDoEQDOuGeAvIpDxcXUb9sB0m3ls/Mnv1ue4BIdtCe6Dq7ZSeXJYoOq8QmAO/s3seZZ4Ge4ScSDe1adPlmYnVxK3M0g3arlmtsfTKkDzIv3cWfcANbz5VlQOsMy0YUKnksXn8z2KFV8x6TRvSBPuF90nT+70fehUhuzCxoAaK6ZeHAdjsmULek6CGqlkFDOaitnIqn0E/GoQkt9Lt6fQgXPBHlCwY2YwG4gHugR8OVYuLDF5+e+Ew9yic//ft8gRvGeQmzP91dChxMx4VrMSpmYcU+g77zqOUcQ6KHwlOq3xEMMjYtSHG7E3uDFtUKdJybzf7gfCz/fi/6zw9gZDmPn+DiuzkZxdcY12EcYr20EBGVHhGUXwnVdj+LQ/RRQSRsfqPLf6rhvzcTG60HsAtwFeIeaseSL37GP0vRRE1fnEf/sJ/+nOu6ac1WyRPwZwP2Srp0PmvcBV89GcfczK38jxnNzbjqef+GO+wGFwKNT5Tp5xX2+e7sTd251ot+nys9zemU7n7SxLsXvEuDC6gnQzmsRqibA/aKXNODZFrh3p6GDupCxt9fE3i7CfPksCuwA2AzeLeZ4lV3sjoF7+p+3wP2sq8MWdlcnl6exczyMQ+zgsBI+s6UbXttQNhkt4KX3R9yrcUx46TmAQXDueHzYcd94PRvrr5lxv/BhHqpmfgHcDxB6GjYCp3R0PDI67obWQs6/sw4sPYtYeOr3Jx4bq4193L8YxGCG3wdwP7NDBuvcNKCkE3dvdTIeLjbV5y+QqDuZ4BHgvr5hf/EFhL7mAe627BJwT8suQA73BOBOPIiLPcl9HR32XFlhOR58abVtOvHwMwAoQkGjMXC/31dMFuan2hw5wzqV7jeA965jQmHShR+KlPy319bWfjBzZPtjwP1kWvHYXJlpc6QDcM+z+wEg8cgdd+LBfR91HQ+vubm35L3iQL74dBSLzyLWoYED3K96ypEvv5iJIcVPgLusMV1Yvn2zo5gghtY02IVhkZk2ZNlNtOKWY3JCx32joxy5e8fxmO13nCNvZuOqc56ghFEPnslRHAGudukmspJ6zx3nCIDORTXHhDOEcwRgAoBWx33LdnDEpDt9qRzZOz5RPEZn7qQSD+5B5Qjv5TVq/IzxHprv74xz5Bpwfz2rdUvAPdetyhGAO/Ggy6uCQQpntN3QikmObXDP5hEQezbSrHOtW4/n7Rl+715PhS1yRHo8YioauJMjPfzQWbeCc0LaJxbS48+MCWwE4oF14ML8lfJEwP3NIN6/m45u5ki3xxnIz2etW3TcPYxEITPXLf1q/o9imPWO7t6OWHgM5Ttz5C3d5CnFAyVz7yNDPVvEg7hUjgDcKyaVIyz1rMNatzJHYGx9CNwRYSVH1l/PRgfgLjZHFbMjDo+taQFwLwaNdehq3crKXTKt0NkgP8gT7PCIydH+f2PvzbrcXLfrvAWgCiig2HOTrIbt3tzNkZVIVmIfWaeRj2TLliXfxbnI30is/Anf5HfkIvkXGY5v0owRJxlWxiZZLVl9gypUFYCMZ861PoDc+0i+OjojITUgnk2ygA/f+tb7vnOtueZsa81Sxz3GigdFLp1HsIbt8/3bcXuZIoP3kWbd4n2risudHLt4SDwA73we8Xj0gM8aaM7dHfdhdLC2y2IfVH9yhLiYHe9zTcVE7ktNjnDeaWt/okgzD9y/xg7uq37cudv6rdjb/2Ny5PPe/nlv/03v7a1f/Ok/0+iJxbYSuF+n73N2/EroTftg+jvTFarZXrqwgDLAGPPG8n5P6q82GgH39GRGbTjFpgAFpcrtLdGLcv1eB4A8C9eZuAHsgCiuG5CDgjkvqcozQ4vVEV7ySakGBAEOy8KKn6Xjzy8B/BGK5AZZ/F0BuJoXrw46hQR7i3vmX4uU7Nc6MVgCvPoeGiQaAE1vrmNr811sb76LW8vLsb6+HisrK1KSv3fvnrrtqMufnJxKnZa6MkWE6oqWX3p9Dgrwuk9a0z2PpapniqdZEM0jCIwzcE8AZT6EO4ZWas/O/PDK89Zd36OKiSrlc/GobuJHrLQMjrrT2T3n/jG3/LGqPDR7fNJv9LkUCYiJ9m/UOukCo8a/0DbAT1VzFw1a1hDoLwrAV2eWg1t95/KPB8TzXlxL4w+uLqnn9asowX97nKB4j+5wE3cA6XHSyjnboHReVml6hhK4MzpSzIzG5m0uR1R4Ko2IZI7wXSom3McqjBQ7BNo+hSFmnYmHgHMj9FjaBUmC+0QPq9i09UyWtgHXzJ6Jqvz+qQts5Ijp84wJXOszLNZXM/1W4we8c7hXjqRFY8UaITxiUg4F9X35ztzX+eeWZ5fr4DMoGNT4BPGtYmDlFbHxr/S3F3BPHYvhdTz5xXGs/uPjWHx+qs4VHUUE4+i6M797NzvuHrlwccOUav9H08nMQyTUciigzLBCcV172vKM+zs67p08yA9N1cwZ95Oiyt9M47/9R6bKuzDmKpCAOx13n5PUcV97iZL11NY3b+m4dxsf95PhKE7OGfW40QwweafO1R3T//0tZloPFAlKQE70Y0aITiJ2txO4Axw4FI0X00ZtYLCbdkQ+cJlez0vidMnILqYV7R91eNVN9BpeHXc6vMy4Iyh0A3BHeOv1oOm44ypBPChsCLjjI7zM8+6Ou6miLtCoG1cKmhTZrmxpRkwQVaLDdP9eR93dnXf2caeT2HTcYXNdWHOADhZBb/T7EMiq2cqswBZwX3/hAzCHbzpXAPeiZdMBJR5Q/qUj0gB3YsJq6zZxaaF4PMc82sprFbUppOyYmQGQ46D6Ydu2difZcQe8cy+ICcJQFZMyQXA++/6rq5wv6TVEK7CDgwUBO4F48F3ouNPdBbjvn7vjfjXCFcF7BXRmYtJZmBPLFCB0jpTdaJ7CA3E6YkLM159BcW3FzWgxO+49g8SlYQDcq9jdzLiPPLOi5qs64BZZK+CucYMx2hTEw0BxO+2h2vi4v+iLCnw+ulJMoMpXTFCfJk+s9O9iueZRk72jLmw6VxAPaO/kCKDkwX1yBGX6dpMjE6jy5EjPdlq8AGTExMKHRShwR1wxkcgle5gp6F2A+/o08CQHQBOPgz3s4PpSlm8vuuOO+vf02mwMRjPouHMPlCPGM81z0RgwZDGC38prm+uodYsc2X3Xj/Nz5pBTPyG7tmgNkCPEBbpCkyNsDxTqEnDlUqOYrGBh+CIClwXZqL2LWH0813E/vwzWLpiJFKUpKtS6hRuG0XkKttKYyQ6sO+4em2D+H7aLgPtqFjxObMe5D3Dn2SImAu4+91SOqONe61bmyI+tW/fvtWTziao8OUKH13ZwfQmiEQ9eAHfiQZ5UjiAIZxHXLC7WzHljreYLYMSlYvKEEYOndrNhzSIurYWRAS/idNksYL1i3Wb9+ihHSlukKDfzwD1zBKBs4A4rZUljV5PWWDlyfnmlNYuYsGYTEywgmxzJbryes7kcIXdQ6nfHnb2HeEQ8ehix/XagmFxemSqvIkTmCPsHMbF+QkO6+cG6pe+de4nWw3WfnysmsoN7beD+27C3q/Cu8ZQspsyvW5/39s97+9/R3t76x//0z3XetKq4FawBToCi8lgGRJriPBM9g87ruVbosZ6dljJ7LkhFFyeFy38dajkdPhZrdfVQLM9DiZIjrUnKJkviXuoAehaZbjgbMp/NLHFZv7GJHZ2PRMsVVTvnpPksgBBdPjqMAAcLeTE76w48vxucMgNmIMf9gGJN576o+YARrp9CgLu9rizqqIDaN9dHtxqLO9l9QQN3YUHAfcvAnR9eXl6Wivzq6qpedNsRpNvfP4i79x/oRSdeXem2fdxLdK061RWPZimeTATCeFH40Lw4neCkkoq+mRZkjYJ5zjVznzTakKC9Dop1XwyUTdUupXlE5IgHRQRo65rtnlrwDVAI04F4cN3Eg045wAwACIAWjX2wqIowXW8O49XxrWW/nkW/x4Lmm6VzkPeX56AE/ETfzo6n1D8ppnRtOWaw5S6mrr/jmfd5kTWKBxRduH7AJddJ15iNbd4KrYTmiho+s0p092teGJB/w/VRQFJhp1esBHf8Kkeagli7FUPm7S8B7lb1JybFdpjPEYuVeVchP3jOdJ05k695+6txLPGd+gv6e+JxeD5yUSPzVfP9l74+Kbb3iJNzhF9eA2Y5onl7rQ/oGSS7pWOBI/5M35frT3aDC3LOETFdujw3HeUHeSJAn4wYGCS8B38nN4vJ1FaTMtINMSSg7D/6+WE8/uVhdJ6ear79/fHQglcTU+XZ9KHdWoXbM5u1Lrkb4F/MvfJjqKMDFLCDQyxn/Wk7To56sb3R04x7I+rWNptD4nTqLlhh/q/+yFT5xjq8FfFv/uf/UsC9xXec2HqKAzC/63AHVX6wGF8978f6alfdN17X1zcCTeqK3m3F3bv+TnhAOdw5ce22n14304leJyfT2N0yeOeQyvwgwF2A942Bu8B796YBzkWVL+AuerEOibm6AXxldWY/2wEd92d2klfaAAAgAElEQVRTzTnvoSr/JmI8WoiffGM14PPRSPHg8FiiUaJq3ik684/HhH3ANooRWAtBlSYm0DufPmsLuG9vLMX25lJc39ykONLIolctU5KJx1keHD0EzrUnlzP7cgIrKVIKBZiYMPog4A5V/kU/vny2JOry8cVFnHAxFFImpo1WTDwsatGiJiY5TMxfEY/xdBLvmRXdbgkMEBPmkPe3oM5iB5dFIQ7A6rgD3F2AYe5VqvL1S4dE8eOl1i/g6zmGePSEufOplOKJR9nBEQ+pyh9bB2J0ZTFQ9mPy484dOxY0OVJU0LkcqZgcHjgm+x+g6bbj6dN23FzhWLAU73e6nt2FBsyMeyZY5Qjzrz79FnDP2GQmVjdewP05LIikym8wq74QXz5fUp6cXTlH0FlBTI0YIGhHTAC+TUxywNbfyzlCLIgJc+o75MhWK+4/cEyWB52mKzoD7lcz4D50TAq469FSV5r7TyEC3+9iD3gcTToAz6ZxAXB/E3G0147vMkckTnc8jP0Te6zzHtJPuGNl/TR8mK1birXXLbEhUkRMObLpMTniwbq1s8G6tRTDYQJ31NhzLpuRBQHeo4/pzC6mVIic5yp+AdzXHQ867qxbFB3XHvUUE2bca92a4HoyTsZTrluqBTSaAMlKyOFuyuuVI/v7rFv2Zq+Cx0UC94PdospfRmexgHvmyInZOXUGatYtiRx8vG7hSkE8nqw6HryWe13F5JvX/XifWinDy+tm3SJHiAmWaPqMoknnGTeJI47H1MCdNYuYrKwQD4AvOeKYCLhTcFwspxVTy4kJz0nzRQTavW41NqCpZ6EOeK5b/BzxoOP+1fOl+PI5wP0mji8vBdyJITFBl4QcYX2wOIfP8Vq39GBljmhptBg1+8jOVkvPJTny6FFLewjrFqryYgotuePOj+PtXntJE49kbpAn5EeTI7lusRYSE57Pisk3MLdQlb/T+q3Y25t9pFgJYjlmkevz3i6r1897+29+b2/96Z/9C1Hly8OcAzMgigN0db7dobX3rSrdgC0Bd9uPPYAej7q7rHw8r9ooyGcHkkfdAl2ulgtjzVnFqROWwN2dYatEa/Z6gW42tOGOaNFWnL4SpRmVag4iAJ7zVAStmV1mt4uqzfUBhKxgfWULNxUrKAj4M/i3vAfXZ6szgLurlixmspw7v9K9EHW6fMER6kqQRXdS83eibPu+TW6uY3d7I3a33sVIw6SojS7G2tqauu903D98+BDHxyfx6MlKPH68EoNBv+m0ykaPina22VlyeV/bpRlQA3aIByAMWjXfl5f96gHGzC970y/9AgFjLOQ40CXArzn6hmWRdHnbAlKgcBFlaRGAawo7QK3s4ErJnWfg/NKCgOrgd5jLpwtrwpSvr6fnAWo4XRQKOdzHmrfnGgSgAZZdsyDKLoxr9xw9AngWYQOM8lxVF1vxddlfz6xFB80o4P+K4FidH2bZC+xTTAD8cq1l/VZe65yebG3o7yJf4ow17231e2+AJXyHbSHfl2KHY0IeOB5VCCIuYkskXbpiIrGtRJ4aXyAHm8+lsABwT/HB3oK6HpUjxSKgiGN/9mtdM9fJ+7vLbVo+Iy4ULipHyEcVDyh2iH3T0XPIe/AdKke4L1wT90Nq9udQ6sPe7osWlLQWA+4JjokKKdlSVBGNPCl2R1HtmOkTE8SChVWMePizw3j0y8Nor5/E7uEw3h8O8yCSwP12S7Ovnt1LynSei7Lhp/+SONLEwJ3D/OiiFc+eGpQcH3YFEg8PU/kbkacOlHF3yARKjtwh/aufpThdOUIJuP+ruB5fNRThAu5Q5T8F7k9XunF0cRFHlxdxfT0WIODS796dCrgDBGoO3HPBnhOBCDqNTlzHOK6n4zg5NnAHLOpQhPDPZLEBJR8Bd9GAmeOmSzKNy5GRrv4/h7saVWZSasHAlQMfs8R0wDk84uO+BXCn446P+7eDOL0Y6RB8dDby8YZi3rJBIj+reJjoVGcij68kcCcew0vHY2cTYEZMOnH/PsC9F1ubCCkC3BGnSzozzzFd0aOcsSywa3eluc9LdXzWgcju7nMDdzpwAu7P+/GVgPs0ji4v4/gSASaDNAN3x4T51uk4VeLExGC3dJUAxhTx4PUBIbRNg3Diwb3b2+qLzgxwr5hYPdrP08kph2DWEB8QtT5QR2OZ5iMAianXwEJg4G77qo+A+7eDWF1dVH7wsvDhDLjfvd2S8GHlSMWkcoRPrxyh4873ONhDZTqB+3VXMdkFuKfyd6dj4M7PHh86JjgWNL8KlDTuaYw2uLglcboXfrY0476RVHmA+7N+nALcLy/iAlX5jImB+zSWljxzzGuWIxoMU57cYPQ2ncT5xSR2NwHuIYtG8gRVedGZvx+EgLvGMOaBu2NyPvwkR7LjhqWbcoQvObZqvwoQz/xckiMC7t/aozo6Y61be8czG0B13G/bGaDJkZnDnJ4sgDBrJDFhy64cYf1lzeLFmrW92Zt13KUq7xQQcD+yGnk1ct3Wzzwp0jnPW8ZkZe1j4E5MAO4AxQf3OlqzjqD8YzU4odEyyxEVsdET4TmWqJcVHIkJ7RHlSEziYG+qmFB0K+FDgDsxKeC+AC17ruPuHKHZkjHRNWeO8J2g6VN0zOIKWiE8VwB34iHgjo/7NwMD98OhYsLeVoVdPVu3Wypa/Ni6JX2YyhEEVU+dI8QF4E6e0HEnJqxbAu7YqC1alJe4CLgfuvD4N+ZIFlIE3Om4P0/7zzngTo6M29cqppyNPKZFTAzcXdhjzWo0XvQPat3qBKcdYkLDoXKE78669eixgTvr1g+AO+eWK+cIFn2NEWOOwCgu3ChiUrPpk4w1lqUtx4SCI9Z8Bdx/3d5OQYXxhN/E3v5rYyJxVxe3Pu/tn/f23/Te3vqzf/4X2m+KjmuBCoOSEpMz0K5DhAGcwL5moQ1i6YhyqAdMeWa2IcI1z772CNmA+JBPcUAideoSuijAaybGVl145pHc1WdZqFnYmXCVVcg54JRvdomq8eF0gGVBlbPXdB3d/TM1uF4ULFR0mBMGqy4uHXcUsnkBXuniN6AEy7S0y+LwJR/sOS96ROcOP2zLy/062w+dTifu3Lmj12AwiF6vp1e3149eb0ne7rZF8/3i+8mDfGQxObNyP46JKe7uvBIP7k9ZmLlj/3FM3Fn3IauKA8RVhQx1RV2kEdBLa6cSdON5EVjuueChTvqYeUHPfPvAaXp6KdznuLyetbIFK4V+Ova91C6oePDvJMJ3bfDPn4v2nb8AxcSDzy6VdwNnfzbFAoFKAe3ZM8d11vPCl1/u2j+c94bRwD1kdIL35Rdx5js1IwT5DAPOAfh0p3n/YmFUkaMo5abt+z34ZVV85uczfnN7dsWEe+XnCCaAc8QFKeeIxb3McKmxiXIOkL7DCGq7x1f43BKCLDo7z5I86fOXreQsYog6Py+ejNIvEJMlafQqBN1MlLslkMfb8N4SiTzHigahSpwgFhtKZBUIrQfg71YCiEWP57uQm/J0zzEBCgc8R/5O1/HFz4/j8R8fRefZSdNNlOWXOu50qafqKJa6tTpYKcIkUOLmmLokRBj6L0CBOe9nUoNux/FBN7beLsUhHfeaQxYdltlG0xt58b//Cqp8idMl/9TAnY67D5Siyr+IuP/INHlR5em4v7A43dHwIg6HFxqRAIxxsKP4cA/gTlcU+qwKOMTeAmKTKWMN7QSJ7ri/38JuLH2kORRNFmP7TT+2v5/ruC9ip+ViEIet49OpxemUtLOXjsSAEh7b/HNmiaEA0xnb28OzGNZBRwrmUOU5MKJgTsedn+FS8XW+g9UVVM0s2GZTTx+pJnI2TInJxZXjsdUA91Y8uMccMqJupso34khp/QXV9Pik5pCbpTG7lw54wyZAoC3yAEzHHd9izbi74w4tG2rw0fBScSmBIg7N9ySGlvHQ2zomAu5Tik+smyGQWMCdQgqdrxKVArhvfw9wtzidVOU17tQyVT6Be+PjnvdeAF4ILosR2a39osTpbrkDt0nHDzu41x933FUUUsfdhS1iIhdSOx4lxX9m3SWxvMwR+bg3wJ1iSiuuR1h2LcXuVneWI3Tc87pOThwTvOkbWnmOX1Q8dAczRwBK5Ig67s2Me6eJyelopHgA3PVs0XEnR+6Yak5+kCcF3FWcncAW6mQ8DNzJEWKCHRwHLlTlK0dmwN12htLrGJIjKNInvfzTHKmY5JdCqR8KMC/Gb4jH0UFbNlfkSHXcUZUvVwI0Fe7emap40YBpN769/2a9i/+tmEyTlbLljvuzdcekcgR2gOjlsDlyfOwaAUetWw52SXK4wz/LEf1din02Hfd+rVvTWEuqPMU04kGeANz5OSSRKke4LrP2HBPyhBzhNZ4C3F1MAbgTj/MTi67xGtJx/74f+9lxFy2bwqnWcoQo6brP+7h/zCJwpWP2Z+Qs8XjyBCV2r1uDftrBfdlv9pELgLviO8sRus61brlg7qWyYqI6J8CdjvuW82R1xfHoLaAx4nUrFqHKp/Bhro2yg0uqfDEdqxNeOTmfI5pxzxyRON3b7Li/MFUeVwTicQZTKD8D4E5MBNy1b5hNZTYmMUFgFuYWwN3jh+QIhUzyCneEx/i4fz9Qnhi4I9h6aSYuYskUhYjJ2Y/kCDnJzXL93cyb9HGHhs8+XWwOVOWxFpUdXDKF/i739r8xRz7v7Z/39r+jvb3153/+l1qG7F1ZtUaDHFS6mYslkWvWOVuMcau/KOEz6OReAOiOXkvAioN7zVHXAQ0gJUu3nlWoAWyAUN6HF4eJEjwTIMhutjuCNw0QJfNtHYequQ8hqHMDwgGSAI799PMGhAwW29mtp/MXFm07uRStXfP4UsE2SKhOqexq8lZYCd3K9Xwv21Ylbbu30IAS3UPth5795wWo456cDS9jeLgT5we7Mb6etR8A79jBMe/++vXrePr0mWjzFxejmEzsuevNz9V8gCRz4/bGntH0fXwMi57hcy2KvL9ACe8BtvgeAPAaRQAQqWve68Tw0krufA6FDmJCV5TngHeqmIgWf2UKeRVOEBkjJjXjViDbQnJh/YGzkUC0YpJAmW4989wfTkf6bvx3aSSY0cDYga3HqkWgznbO6APk6PQzrgGN3qKEzKBXccmHk5qFJyae1abI4KFa3u+L2117tiN4mBszwBqAzX/f6nnuveJhsOxCkefGR7K/+yhHUFFftF0dL65ZQorX4yYmRe83S8DAl/tDPHRgTLo+95GY0PW+ERvGNHrAOP/OzgA3+jN+HuBr3QnHjg58/R15Us8RTAl3xatbv6h/9yGF6LguxYPxAeWSGQ0SJZx43tvPvfUN+L/DoYE7/y1RwkH3oxzRAZ4KfeoxULCpsQS/m58R4vHFnV7+iRX7yynh0S+O4/GvjmOBGXfUgE+Gntmc2G+Y2V0OagLu+eQU5VcgMesVNGNoCO2+t2+tgHtadh3t92KLjg/idMsX0Vm+iDbQAJYEXdEzizwBrv7qI1V5n+r+TYnT3bSifRPx4JFn3NVxV8dnKkYPwlsA98PzC71gqJA0XPv9BCXdrq+T7nF1Q3UAG5MfAHcfgDnIftg2hZ3D77ME7lvf92OrAe50fG5sPTRt66B1lMBdHQTXBDSLKhu4QtW+lRIBQ9ALMTT8lzeZ8RovaE70268GMbwaKR503i0S5y4iMeEAWetqMp2VMzTicrQaFzIBd+IB4LlzK+L505C4EvHYfNOP68mN4tHp12fYBxn2AGJPtoPzCTG1+PM5cHGndWMLLkSeAIkC7t/T9fOMOzEBuDODfHR+0XQnsUbiAExcuE41xLNzJhHScVsxoR6mmEwmigWgBIBGPHh92CIefdnBNcKH6oq2ZU13dOKOu8TpAF2eVPB8cHWaZvVLzZ8SE5gNxGNrO+3gvhrEypPFJkduks2B++Sdu+7CCbjP5Yi2vvJBh5adOXIISIAqr4678+Tmshubb5ZiZ7MXC8uXAoqacc9Om1Tlz1uiM1dMKh7J53N+AxJvPN4i4P6SeVrnSGtscbqvXi3FyQXjcBcxTODOz967ncAdH/ds7ubIrp7xigmxcMfdOcLriy+cJ7exgyNH3gxiElezjnvmyBlU+dNpnA15TnNWv3KE9awQXK6H6rivIIbGTH3E1k4rDo/b8e2X/fjmK9TFx8qRo7MZm4MZfXKE4kXliBw2EryzZpUrGDG5oUtJcQvg3nKOAN43v1+SqBt+2rVuufPqjrvE6SSyl3ZwOehRwmE6afBZMBduIp5AlX+ZVPk309j8HrEyz7jff9BRPMgT9ml+MdZTOSI7uBxXSq3LmE68ZsEmqXXrcN/A/eLMIJEcAbiT73uwOVJkz4wnd4wBibwQp6sc+WjdqpjkusU1ISD15BHxiNjcbsWg39W69frVIPZPzpUnAu4TK7xXjgi456/aRzRykmsX35GYII5Z69bqE8ek21nIdWspojtSnuBYoILNhGKQ163LkdesGsCc5YmzU2vpjVk/WrdeulO/+f00zo/bmSN9uFdxiNJ/And++tbAaxbrcEOAKHtUnq/cR2SZOLGDVOUI6z3xkI/7m4HWrYvLSVLl2RN91RR+KW4RE8WjmQ1PPYuqmBfEoHD6JKT5wfPLurW5HfH6pXME4P7bsLc7Ilbj/yhHVNz6vLd/3tv/bvb21l/8xb903yAtxaTWmnOsqDhDm+WQrS4itmDZ/eMgXwJj1YmkM+qOu+ed9cb5c2xGRTlmQ6ILy7+3WJUBAVQ+uoAlOjcDCemrnrO2dPv4d2VRRmfWXO+ydhvreuWhrbniBIFpGweVt7zcq5NZnVkAiTagBc+r+ytwT6Zxml1YvrfmrXu2ciuxNCl10mGmM56dYhUZRqM43beP+w275ye/Xr16FX/wB38Q3377bezt7cfe3l6MRlD1/J2IBwCa+0o8mGMvqw+DZHdkXRhhrts0em6LZ6yv54ovs5jw/jW/PS/Upq55MigATMSyLNGq48ufFQWee4NoHwEvizCDOtTMXaThxWcREwu9OSZcG+MHADgAKswKzbqndZxmocXCQOjFlGp3mG1lB3jnHhdwp8NcHfcqePCslK2g7OD0PM8AZxUgqqNP3O0jTmdyBtwNOt3BV6f4ZiKlc2LCtbgg4pl4YlA5wnPC9fOc8nPlQ1/1CJUlsow//+wXU8GddGtI8F1r/IB8qvEVA2kzDLho5wgz/X4+zFSY0eOJB/cBoTwKJv43LlwQDwpgvB/3BrAvO0a3OxoGiBgKWTwwU2fqQtXIRQQKKYD38qQtrQTFLvUk1PknV2Q16UKViwwuFhBz7ifPgGKSHfdHf3wk4L7X2MEZuKvjcy+Bu7CbhZ4E0ukyzHk868/atrgClHDIxtcZ+5vjA6saHx6kqvyAWdFUlb+hu9LSTCNqw/PAvVIb4H5VHfcbOu6tWHveSjs4PKqnsoPjoNIA9+GF7kWOaAaCSvgPL2JHxEhMWoYpDNgT5YFrjGpzzbjv2BO5OnCocqMEjGo2vrsSR4LOjLCZgPskjs+m6qKUhVp1YKvLVL9zO0WVxyJqJWLvIGJjh0JGJ755NYhvvxzEEDu40xlw58bfvuV4qOOe1mNm3ntPEXBn+bB9eEDYIh68OBgQE4C7vsfbBO4SQ5vZ7TGjT0zw6W7E9eb2n/JiN3B382f9ObPI5KRtrna2pvE6bZUa4I5/WNo09XsokfPys6TDddKQrX1g4O4RmEkQl/Jxp+NeMZEdnMTpWikgNvTxdwpw9+GXmKDb0NgFZ1e84fHWlteycBQxEXDf5hAc8fhhT/FYebxo4a3ToccwZAeHpV2NYThHNDudMSkfdHKF/CBPDhK47wHc150jAHd33FNVPoG7W/eOB13I62vDEWnk/FhM0hINqjg5Qly2NiaKCXZw2Fy9frEkvQFYKdjBeQ47FcyZcR9kTGA/ZBGd7yWQiG0X61bOuJMf9nHHMx7gXl1RAx9yZKHLmEtbdmLUbo5PDfqbHPFtazqxFRf2CIohypFV288Rj8OjBO6vUBcvcbqLtB7zjD4xoXhR8VBMYChQfP0EuAPAyI8C7sSDF+Jh5Dp5IMA7yMLT1KKPdHiJSWZJdkCdh9Vzr9EMBMifrDkezHlvvqVbTce9pzxpgPvQwJ3cYqyH/GDdai84JrJly5jgXjCLiXPEdnD2cVeOrLdieAbjCVX5xZnwIRojdOwB7mcJ3K8/WbeqoDUXG/4nzCXigXVi5cgAH/dXA63BZQenZ0uU+1mO0OWumKgmlZ5tVQT+MeC+8th5AnD3upXAXR13M0Z4ESdE+QDuf2uOjK2zoXXruVXcN99NPOP+cknfQ8B9mMA91y0YT8QDNkftI8XsU47XPpIjbZwLyA/yRD7uT1vx5FE6L7xbisvRxHoWjGFMyZG2xE2JCfvJfI78YC/xo6dz1Rpe96suPLGPCLi/QCxwoLGR34a93XvJx02yxkEn163Pe/vnvf03vbe3/uW/BLi7DKZOGLPJo5ukAM9owAVo6zAOiOAwzSIvv+kEuTX728wAl22XhO3So7QO/ylSx0Gd99Jh/sq0aDpOmhuXmJgBIKJQsuYpKxgo8INFHUR8qDe1WfZ2CRLxlS9GAKDpWDTlawER/s3MxssAsUCirMQGXW1IBSwATAAMwA73AZCc55CZx/aY+X/uH11pz/JPrq/l4X7wfruhys9jd+zhfvGLX8Tv/d7vxZs3b+LNm7eyhisatONhwbBS3uY6uSfce+anyxu7rr9i8mk8sNrS/Uh2RanVFkDWwUP3ne6wxyW4546J7fQAjNxjXUOqtde/QWUcyjVxJB4As4oJ96uAuylWLrQQD2JPPHhBjbLdj2fF+RwKCbf7XQHJ8v2WYnsWlcqz3eJxpmJxTbAAiiXAZ1gM0RoBPF/8Tlx5Lz6b94F27y6wO+50nR3r9KBnzruJycxhQM/oZNIAVokppt+wdQEsFjiLiX3h6zmx+GPSuvNZ5LuXjSEXU/H3TL2LJyUYSCzrvvHd+d+MAZAjFNyIB9+rRl/42bI9RG1fRYnUDiAmLmBZxLGsZSy8aBhEPKwD4XWDIs+VCgum0ZMjPAuVIxKwy9yVwOSVmQ9Foy0hPA40FROunZjw7DF/SGHg4c+O44tfHEbn2WnsnQ1j73wYEynNmarJwZGZRj1hzL0KgExjwhzx3wTcUZVfxWu7FceHvdje7MfRYUfCW4tLF4kwPRN9joL5qYH7v1bHPdWdMrGhyl+NL93hhSr/oB3r6+24/4DOwiQ2tiZxd3lBBxVm3LG04yVwhfL3tBUPHvjfq+OeYmc12iJf4excJUk4jk+m6rbSUXq21tarNV2I7S1mLPHavtB3aQPc1VVqx8k5miEUF5P/KT75bHXy81j0Y1uOrXOYp+MOcN+isNiJb18O4ttXBu7Eg467fJtvPLtMPOj8aOYUgAsgwdqJQ/3fBNyXHZP7d0ucDju4sWdFexiE+3o5OBKP4ZmLU6Ln5qbG71V4VhVnHBpLXn/aibX1tp5tYrKzO1E8Xj83VZ4DMNoDpnIDrlAid1wqHhyECyMYuBcVFbbLJLbzQMpz8my1pZh8eN+Lra2lwJmgiYmey7ZAroop53YQcPLMxWTOTUT+0a1pPPoC+zFTYYkHB+AnAPdXg1h5ZFV58oRnC7VsCrqVI6zn0k/geWrU0WcsiB8D7k8FSlspTteP9zs95QfPVit93AG1zCwTE6jy5bgwD05UyKtuIqryOAggsrbeia2dcWxucQ87igdxORk5HoArzfsLXBGTdvSxGqwcKUaugLuBop+IiVTlBdygyt8nJu24Nagc6XnGXQJiV4pHa9yWoB3xALj/IB7J0JrPkW53liPoNRATAfdXfcUE4E48KEIQD74LnU1yhBGGmguv4hZx+ZuAO/e0YrK90Y+dzSUD94xJGdILuGvdcoI3Ilu5FzcaI5xbkgZskTUsKVuxse2YrAPcXyxJd0IjPsy447Az9oz7/QdtxaTVcUFxPkcKuPO7162JmTvb9gEnHuTI8LyrNWt/fyE6JXzIqBKjD4wqnVNwpHj+IzkyFxONsciiLn3cH0dsbDsmqMoTD54tilusW3TctW6NHQ/yZKk3m9VXIUXUB+8lxOXHgDudffYRiuHsIzsbqSoP2E1VeTWazr2XIIw6nyPzY5DiBtaMexfHAseE9Z59hPeoHIEqTzzouFeXnrwiJuiMVI40DEbZm5oFoRHYmKhJVTnCdycmT75oex/ZWpKPO+vvQo/9ra08QZyOeLCfNDmSIL32/6wMWQuvBWvL6xb/TTyIy+vnzhEB99+Cvd3f5uOiSjMK+Xlv/7y3b/sM+Jve21t/KeCe55/0X4aSWtZPOqhnJY6DPZ1NhMVIQg7fACeotryYKS62PR1YQImkKnJjsH2cRdKKMltAyp1qKPAGevwc3Tx1kbsLqaxuUACdhwM/14FHOVsAFH0o1wJI8ta2Oji041o4+Jmi3gME1J1sRPPG6hpzzdDX79/q6cXPIKBWs+9cJx3KsiarilzZfslzXR13lOtbAkyt6U28397U66oZJp0djn/3d383fvWrX6nr/td//dfxH/76r+Ps7CwpOlNRhBFwm7+GmnsHyN6/5c5maRLwrWomue5zzTaL+j5n6Vc092yQNyr03JqiW5cIG1Gp0QI631a7z1nlCaMLLcWDuAD8GEug4CCBsRSz4+cRU1OHGeZF3ivuuwUSbe9XjAUKDfw39/z+rSX9TjwQszOwd92JeFC8sAq7S6QWSsyYX+Mfb5V1usv8O3mjt9pxcunuOgCYa4feTZGEa+c+UDQo6zoeXDFLhtd6uYBi4bvKk/vLPQm9IbZXNnUAWXKEz9A8q7zlU3RQM+u29+L7cs18twJpYsOk6J5zxD6skpXBgrFrpgU/UxR0zY9PJkHh6uEtFzwqR/R8pOuAc2QhZwfdNS/qveiAymlT/Hm2lX9Q5adTie0RE96P+1XCk6URYfG6xaaTIKkaCTIAACAASURBVAs+vQ/xvVGMCVTFpAop6AUU44Fn+8FyLxYWWoo5n/PgHx3Fw58fRfvZiUFJAneoxQXcOXBJzVYHEisMTzruBgAUuWbRBuc77sPqArTi5LAXO1sG7oscHHsXOqVBHwe4D5l5PQW0tuJf/+H/aHJ2zQ4EdnD/Kkbp486hi4Ps+lpHwG9zdxKbO+O4A3B/3o9nCdwBJeq4J5Wbw9b9h20D9wnaG0Zymt1VEdTWhMg90cuEzvsuO67PEEda7Ri40+Hd7ln5u4D7GFAC3Z/DFjlidDjDiGkLRjcWkK8DsOfUBdzXWvFhnwMX3uMdHba+ezmI8xvGYoZxcnkl5W8OwXTNOTjfGmQhhWJKFlL4vaHKJ9V5vuMO2OeAhwUb8QCUGLgjTnfZUHFZVonHxVm6GDSgfeaGIqqj0BDCp3yPTqyvdlRM2tyZxM7eOL5+NhOnO7xM4J5U7sFSS/EgLnI+mJjZpWOdOu4UvnJ+OKD1TmNz1wfS65tWOCbt2Nvrxdb2kjqfAiXEROJaKLUblJycE29HuyIjAkkyFjjlW9BuBtyXb1EU4jAf8eSBgftqAfdzxOkm6uKzIwqUoJ8AcE/+7IQcQWivdJ+SqfJRx/1DdZNbcX21GLub/Xi/22tyBOCeotHOkRM6vbOYlLYC36zGg0RkmcJA4blyTLbej2Nzl0JrAvdn/Ti5SuCOON2Nqdz37jse6riryJuF4rxvFFKgZZeUI8wScoTXw7uOB64b2zvEJIF7D3X80Qy4M+N+PonhZYqRVlGIvNOIk3NEc9ztiALua2stsXg2tqdxcNiO714alIgqf247OFk/jiP6fccD4E5hS0J73COtOQaJRT8WUMQOLnUgiBc5QgdTObLVl9gZ4Iq1SxTyNoxGx4O46Jrz4FdrVxVS1HFPzZCVx51YX0vgvjvWuiXgXuJ0FBwvL2PCWNYNwB1WkWMi4C43l/l1yzlS6xbjRx8OHI/jk1Y8zRy5ALjv9ATc1d0lJgB97k0Cd/KE88v8uiVTYdm0We/AlpNTAXDi8eRJyyBxi7PMogqOX88Bd7njZEwqRwCvzCYQE3JE6uish8mCqBGNear8EzRNErjvat3qR6uDOJ2BO/EgLogXsm4hjJokEp/Psi1dINF/OY2lbiueKkfa6nATD4o0Au4Sp7tRAZgZd9Z3cgRLTdgRuK3UPmKQnp+peHjdIh6c+VmziElvEVDSiScP280+8hFwH7ejPW6r8Es82E8K7BaCn61b1SD0ukU8BNxbFIW8brEfso+IKv9bsLcXE0Xns2qswLZqFPM/7+2f9/bf/N7e+if//F+o0OdDc0tgBUVqOnPJum1EuQC0mh9LwFsiHZ5xTYu0BBlFeyV51cnG05puHIcHhMOSCl3wtTnzpvAXgLlmpQGh7oYDdgwgOMCr+68Z+1ZaXV3ZE1q2ZrbRmp+JTqavwELR+/n7Esqji0rBAuDATDNz3jrrZde3OqWAIDryFAUAf9w75qwBcnRpS0Wb6wYUdWIc2xvv5OXODPunv5hv/4f/8B/G7/zO78Tm1nZsbu/E6PIyxcfsX310znVZnKVmiqsLbhGdFCnLIozmsfPPPQbBz5lhUCBTs9/ZIa1/W7Pxee5tiqfqXk8mAt18L+5z2Zm5WMHcLDZ6PRV36I4enl8rTqXeX4ufO96eVZ8vz6rjqvc1FX1+Jp33ICbc+xLNAwhyT1hELU5n+zdiQlxd8LhKaryXYNmL9WBhJGMgvWQb1fN0GlD3WPTtZJQwO65ijwsWx6l30Ny3pJLXc637OBcTq8iatVDFFL5/5ZLt9ug0m+FhATozT7J32MyU877uXvtAVGJ+zjV39KtApYLHoKviCXoAvLgTZb33UY7k5zmv/fkAd67ThYBpo9sA6FaOLHkMwECm1PanYmW4mw/F30US2eNR8LggR2b2fPwb8oQDA5/RFEHEyHGxg1/VhX/4R3TcEac7jYNzfNwvGgu5xYVp3JUasOdqZdmkg2vaaOVOrMNd0o+hM4sqf24BIwRzTg6W1CU5PliIDtTZPgdgP2vMRF+ct/Ri3v2/+en/kOJ0qfQ4jfg3/xZxusr1Vjy878M1VOut3Wls7UxMlX/ujnuJPGnGPcXT7txvxd37KPFzEPV9KeCTIUrnD38pRI5MA3UF+OkqE4jZTdxaSpA4VMddh7pJO05PJwL8dEw+arUXcTafYz8nnlNfBSRkx53PG18vCJBwCL64xlXgQh0fOTkwsoSq8W2YKwlqxS+fpuK7D9qye05KIg3VEivCm5zD3b27WF0N5FHNjLuVvy+1BhGT0SXxiLgcJmuldEoq2WQv6Oea70leqeOzSkeWA/A03n+YSlX+9bOZOB0KzTWPCmVWMblnGzhpoZQ1KHaAWUxzodgx8TytCzzEg7jsfTBwV8cdQEKnmkPzGDCMOjVFmOq4f7xGVleu6KYUVJjVBiRwr/gsWBdPHiwlcO86R84vYnRtFhg/UzkCcC8xLtmaEZe6TZkjpBB2cMxU731wfpAnN6Nu7Lzrx4dtqPJDCaG1OoxxOSYUUcgRvlNpgngmL79TapF4D7AWQsVkO3MEJkvFZCZOd9PERNaP91oCvhrJUdxzMrVZfz3Oxq+LSwMEgMnDe44HHXc6idtbBu4d2BwLUOVRvG/LWo148Htd6/y+hfZA0S4o1lBoqxyh40481HF/OYjv1HHHfYOO+6XPCpOJKMnEhO6oxb6txG47w8yRZFuoMJI+7sSEjydHAELEY3djjirfH2aBxFT5WrdqnMy3vjxj63Nma8HKY+dIrweTh4Lj1MD9WXXcXUyB8WSqPH70XrcAZ7LpbHJkZg06nyN03ImHgDuslNV2CLhvL8X+3oIo2eSI/BrouF+3mnWLQvd/zLoFuCBHHj/ONXKbjns3gfvAnuHnCB9eWZNlmjlyiyK3c4SYKD/Ik09yhJhQiJPuwEbocxDx7C4saM3aeTeI1qJ1IFqLV1l4tX87ecIEJeuTrWxz/iYPEPPrlsTpct1ipGZrZxrDYUsq/wLurRvtJWeyg3Oxh4IeMbkFVb5yRB/jc1KtW5UjnKuKudPrzjruypFtqPLj3Esucx9pxegCxsQkTs/+lhzJkQn2ksoRGhbV4X/93AXg27fbvxV7uxyK+EoFhnJMs1EojM97++e9/Te/t7d+8af/TPuOLKUW2jqYH8piC5Vvz5e6Y4roVSu9wk2jrZngoiRrCU3RC3VmUYqCRpsz6Z5h98x0qdj7fOP5X3fKfcDn31bXHasr7/ctAZvyUy87OP5cs7VJlRcoQ4X9yr7siNfNbMxMWS4Pdw5wlZuAGgmNjcb2KBdoyNleAQeDSf7OqtcGirwksnZyqc64PNE7LYEauo7d1jTevn0Tb9++jQtK8J/8evbsWfy9v/f34tWrL2P/6FivyfhGnw9YJB6AYDZ4W9dlTLodFRmKISEF8PItT6p5rTfE1jExe4ECSnmRc69rhpl7p5BMiYfFzngPA9mxQBigrMN8dVYhAemAMcCm7OD6XXVTiYlF8Vyt5P7J6mwybebA6bbWdxJIlMiZ10r+vcXfrnTHmHfmsyt2slzDJg8WhET27BJg3YJ2vD++VEwk5qZnAEs5d9TFGFEHd5xz3GZmUMgYXXseUuCZDkpS+KXuvtDRdUmo8Pyq+R5173mGseUjJuRF/Xl15mtf5jtWPPjO9WyZaj5O67oZK8TdA2bOHXveuwB+zcW7KDCju9O15t/yfbkv5A0x4dBWNROq54pR6h0Upb/JkYxJFel4T8QfEWmsnAJYF8DnOSEmPE8lRlk5gu0c8UAc0jlicUTFpN9VPFh/OEB4Legkq8MFARfvJvHFz07i0S+PY/HZWRxyAD6/iJvpWPOSCwvu3N3GdUl2PaZKWtWtunw++NYvgPvWO1vyoDKNRdTJ/pKsb44A7hKnG2qqGdB+cwW1sa0uSQPc6V7Md9z/p/8ibsYjd1ZgogDcV6bx4B4H4GlsbyO81hUoEXA/v4jj80uL0+U6epsutezgyqPaxbdWU5Q0Vy+byHF0wsyrxcmerTG/y4ETO6K+LInUteoVcPe8+RlCaMcAX3dgKvfEeVJF155HpoNPRenlwLWyErEPmNvBHg/gvhzfvlyOy2vWKnd8NHsf41heiri9jLNCKpYnfdWDr7ZELPVsvjuH2ALu0L+Jx7177dh9O5BF1Eyc7lLxIAZXo5boplcXjNq4s+yCTYrs6Vbld6KoKQGxqbqU2PsRk/cffADGVmlpyaryxKR+dXsRFRMPhHvvckGbuPikLCGjbO6LKr/l5+TpGlT5Vnx4bz96gHvFRMBgDP08ZOt3elyFhopJgoXyBUuhQmKCOjoxgQ1BPHitCLgvx+qjFD48u4jRGFO0ia6T/CAmUJs9f5yqz+lwV+KB9d0F3DcSuKfVIDPuxOMDRaHli1ggR9o3+q7EZXTRVkz4TgBqvWrYmTeumOSfASwkfEjneHeqMYN2a0HxIC4Ug4iHVOXz1zJg967F0yomABLHg/XQnm2KCms+M+cof2957IGYSFUeG7WtpRjHlUHiAnZaAPdWDM9D8Rie11hEubPk85S+YMbvUwm0ray0YnXF1oZ8jyPE6V4uKyadhUkcnl3E8fBCOcL/9bpTxeN2fy5HSLp0EDA7YbZusR4TD158LjkCUNx5a8su1rJatxgxVI5ctWI0JE/o6Gc8KDbBuqBAnAuJRrgzb5jVJibMVmvd2gmryj9LOzjlCIVTAzYU9VmziInqMyJVzeWIH3R9WAnviSq/ZaeOyhFm3InH/ofFaAu4owNhyznylXjwQhOiStsulaX8fsUk1y2YDOTIoxSnI0fwcScmr18MFA9eFB4rJuQIe8nS4lyO5D5S3fH5dQvNk4rJY4TXEKdbWJD3OVZqre5ldG4ZuDc5cgnobQeaxWJfkCOKexW3zH7Qn7FHY8+WOcJowbaAOz7uMIWYcUcH6SLOUPjMX7BRiMlAGiNlmUdjp5M54n2Ee8f3ubqZ5QgFG9asx4/KarDfAPc2BUcVgA3cFZOTH8kRrkN2cOUu4X/DHoL6PgsQzxUxAbh/+/JW3L3d/q3Y25Un5Ig6ZnkwLRHXz3v7573972hvb/3Bz/506kO7QR+H+LO5mWMO8p499UICOAaY8N908wCvZa1VB2v+uw71WgikTm56oju6KeimrqG7hICiOwNbUmGJVPRsA0p7PNeMbHXeACyyuYLuLpDuTiXvZ2Bjar2Vui3aZr031Kct6MZ3K7EJddzTm/5TcG0wOxMfk8WW3s+q84AiwBzgY3nJn6f5YK59fCMP952tDXXSP/1V4nRff/1NvN3ajbfbu3E9utL1AW54bwATm7XE5CTSRjeU+eyJ4kWxQd1kdThTT4AubtLJVZxJOzXoZRZom1nv6bslM0IbPb66feLh72G2AQDPn10A0Qu9wSbvUaJzAukpBFeMC+jw5VBQoK7eC/BaAM+PiLuvApuI8eXBYP7eVTz49wJ6Gc8qPgCsDyWyRrfPYmfV/ZVF3I1HLtSxRlG+hZYClNdpXAJAKR5NmTGHWs/Yw8wmj3gAggvMQ+Um1gBYKddfuLulbvLSwmx2XZ11d68t1mgFed3DnPeWAr02UT9v9Uzz5wgpkSNcV4HZKmRIQyL1I6pzz/XwGdzfyhGpwtM5Hvs5qPl+ih881y74m7lSz0w9/6VdwHP+Y79qLbBdoNeUYn/ws+XMMA/qKybKe2YlWy4amWlDLtsar2Ly+OcnsfLHp9F9nsD9dOjDVmui7vRtfMOXzUKRCjQALjtXdQCuQgTf4f1uS/ZTWDfhI7z6dOqO+1t33EudWYcbrucaumk7zs9aMb6O+K9/+t/7VmTHmMf3v/u3/9VHwP3BQyuxP7g/bdSg0Qf48sVSrK8sCpAcn49sB5cMmdsoAZfyd4FEFcFKgUkn7YZiSccdsaqtbQCJD8Gt6aJByUZfHVHYA+64+wCH9zBewlDNTVnOqNLtKwn7hQTuuB70DUoE3A994JrOAXc6VoenQwF34sEs+3LfMYFqLspvc7j2gdRr++xpojO49c4xAZitPZvG3fttxWP3zSCupzeOSX+UnW9TTc9PW3Ex9BvqAMxbAkDc4NcB2GAemztomsRkqkM09213x8D91fMlAfdjgRL70Wv97HEAngqUuFpSs48GipYRm+nY8/kUaAAlAFmE0ATcdx0PAfeyg0t1OA7wxIOXVeWLJFDAveUBfTFxrKj98KHjwcGceOzsVsd9WZ7bxOPgdBhXAHfo3J2JQOKdWxTP/B5ibKXys9cRv+aB+/ZGK/Y/tGL12VQxUcc9gfvCLYA74yTXyhGuHb2B89O2Ou5NTEQRzvvG5/I5eQC+fcc5Qly4b3Qv29OF+PL5kvLk7KKA+00zRgTYJ0cE3DNHpJhOcUu3zg91iRMWcCcmD+47HgD3rQ3HBB9s2ANtxOkyR4ZnzhMAfIniOd/nQBY5klgL1k/lCIQNhNeOj1sCJALunYliQrEOjQfyhGfrzrLHSTQ+qArvzHPs03XLwN05wnIAcCcuAu5vZ8CdmJgdEoEdHGvW8NSMkerkNg4SchNw0HkWJu1WrDyZxtPVafQA7ml1hjgdMWHG3evWpdknKcxHHBvgnp3q6u6mzFdKO/q/BNw33XGXOGiK0xGPvQ8Wp+tIHNTiipNr5wdAn6LQR6KatbbMFxwZw7jjdQvrROUIwH2pG9+8XI6vny8bJKIqf3Wd6xaMqJbyhKKFBUPnGBBivX2cI+cC7sSkFY8oCj7DtWFB8RBw710GedLuUjz3iAQMCGLC+tXkSIJ0rVsJEnkoyBMBdxgvay64Ypt5ftZucmQyHSsedNyLCAJwJ0cE3FVxKEaKWZleWWbrFroBFLfIEb478XjyRSu2KABvMOM+1T7SWaLj7n1EHffUtBDD4tN1K+Mxv249yX2E69zedUwKuN+5lcD9R/Z2YiIs8RvY28XgEXB3McvMi3RfyT/7vLd/3tt/03t765v/7B+rmFRddUAClDrPHHsWWKrq2cH1XDMdaTpli6KMi1Ir0S0LzI2wxtLqXyDaVPk7S7a1YvUoKi9Up6v0c2cWF5q16WPeQKqLqHnrK88UViFBAEh+6QBUg6GyYhOFmoV1gu0Sne8FAaUSwGNumY4436Poak1xAECT89FQ8wE23Bf7fBtsCTx32o3Xdn0fruNefg8AIID6bHgRx3vbev2YqjzidD//+c/jd/+T/zT+9//zr+N/+/f/Ic7Ph6m+3o5L5rPznno2O8X6JgZefGfi5e+5+AOwBF2de1QUaHnMQ0NOOjMUc82aM6esYodBbekZoPRe9LHqnnPPKialmM4CPC9iVlT2iokp7lMBXIS5uFbNPaPIPpk21oCe4XVhQZ+bwK0U4cUUyLGBciqomPAdib2U5OngXsEcQcDPonPEA5s13pduOmBY91TFKQN7vo+U34dXAvb6fu0Z84Tn1/PzZiDArmCX/OgZlF1hq4lJUeg1Q57z4nrEE5yXyB8gn3jwnvVMGdRT+GppBp9XsUr4edGns2tPTLhmCdq1EdHy2EEJCXKNFQ/uoQ8ftmokR/i9BPAs8LioGf8a/3A8/NKYRSrCuzg3UY4pR5Kx0hR9spBT34l4ML/O97DrwLgp7FmMr2LiuPDeWPSdDq9j9Y9P4+mvzqL34iwOjodxcHJu+NqexmI3JGzDS/A26dGaTSzKac0J55FlT8Cd7mDEyrNprD6beMb93aAB7ovYwTEjj7o7dnCHCNgZuOs0NGej5kayuwqyDWuH1OSfPp3Ggwf23gWYQtF99bwX66sAd0DJKG5uxnYH6Lhrhdc21NsC1J6nntHBzZ7wZwHcoThywOawxSEY4I7KNMrGdHv0PRavLYoldXy/JL0hQaoEDEnXVMEjdff4DID7kycRT1YiDg7cGTVwvxXfvVyOi9EoDk6GssD0HKdtyphZHPRNAxYtviingB/+W2JVXvPpuBOP7c2WgPvq84mot6IBQ5WfjmMR+7H+peexg25oK06OWnF6XIfGBLrcq2yWwL4o5Xq0BLGeWn/qrt2WfNxb8epFL14+78VSP3QAxo++NEGwhZJlF3PIGfZmkIXPyf3GrBrHhC7SxqY70CjPUlDZQ3NAwL0tsMthXl21G4TcDBKxiCrhMhUcXHFOcJ0MkiQJ80wRDxT/dzkA705j5QHz1Mux9kVX8SBHKLxqXho6M/TZ2wbuiW0bHYhmdCH9nonK8YEByf6egTuvm6vFGVV+2c+WrQZ9cypHrni2cq3zOIQ7b8RNH5/K9XQFoeCTJ/ZxB8x04ssXPcWFLiIxQUujRpQobpEjxKspOqXNp8fcch4181Ez51DlNxGMdHFLwD1zZNK5Vjw6S6MmR+he093kd1vdpaxbjUNVjiRjnq4z8Vh5AjXfhZST41Z8V8C9Pda6dXQGQ8E5Ql4RDxTAZwU0dDlm65ZyJDnaPBI7AonWTCFHBNyTlk0RkmeLPPGzOLUdnNYtbnijcmjrx3JHkCZRWuu1I1YopKxPTZXHou9dK1Yfd7Vu3b/fbtYtzoise1p/M0ewIf3BupX7DblSOSKqPF73J8UUirg4xbFgYOBOUQjAS+GUKYlr5wd5AnDXujU/GtOZy5PMEZ4T4vHwi8yRHcbmeuq4A9zJj8OTcwF34kFcah+BOFoFm1+3bhEWALhj0opHq9NYfQ5w7yRVvh+t3pVzpHeVIrmwBtBT8ZjPfI4o2TNH1OhNPZZuf7ZunWAH9y7i/Lij/OA1mTLqOorzS1sys2wA2MkRRml+bN0yfb5KdBaBJh7kyUfAfcP7yOX11DEZzMQV2TtrLykwrwLtr8kRPk37yBMXngDtrFvEggIX69Pnvf3z3v55b//xvb318vd+KeBenVJWDwAxC3EBGkAcB246XlYZNs23gHupkKv7m97TsjCjo5lK0vwMvsz4M/MLUITCe3X8AFcCJcysaz7b8+l5Jm78t/nZmmeWMnXaWtXiY2E407FrFpzrvLe8KCDFrDg0XwAJ89iiHWc3ubyxOXjQMaXbWyCmFNz72anHU5vrNL3X6timVlvAjxd/vgfNnQ3h6H1cHn3s415LJeJ0f/InfxK/9/t/P/7d//rv49/9L/9HHJ+cpiVdzqRPEM2baRE01zWeiYGIpj4w0EIl3N16K4mLoj52R9NdTNORicejO71mHrxswkbjqdTqHy73xCBoNAuyCwNQU6wvb6z4np1+3Q+AeNK+qphDTDxGYXYH8eDFv2VeHBB491ZPmgX84n7Ojwbw9zAL+EyLp9l9gC570eO7jA7cTBoF/ioUQMcmHnS/906v5KPO8102cD5m+n4h2kZseT55wSRQByedCmSZpmq7RXdKCR1gy3eh+JHjrXqfiknN+fOcirVy6eIYecJ3dZ6EcoA8gVmhHBleK+8opnANFLf4N1yr5t/nckT2eLzvGFG6BRVCdD8QV8yiF0BPgn0AbooSKrq1JNB0b7Ao6nrlCN+VeNzqd5tnh3Fz4ge4JkeIiRXirSpf8dAYDYyRxXYML50jLoB5bZGgIkW6SSgejEQQD1gRnmk3HZV48JxK7V734yrW/vgsnv7JWfSen8X+0XkcHJ3rsMVpCDoz6rl371IdR1DI/TYpmCP0lJ1Sgcfsmu3tMj9t4M5ha+XZRKryHIKPjzo6/PLqdHjmTK0+3I842JsB9xnsTFBCZ7MOwK2IB19g45PAXT7uvuevXvZibXVRAPH4bKT77HULn20fggXc53/JDq7E0GY0TjoedeCiAgxIVMcdUPJ2EIu3L2Lh9qWAe9wAFKfyokdUCR90gXZmRmvtVUdhBty5BAH3FR+4Dg85cBm4fwdV/tWtuLi8VExOh6NmRAFxJGICcNf9p2vWtuiWXhJHq/rHVLO4u5uOyTIH7meTuPsAoOKD4ziB+2J/FB0Ut9scmiMO9/A2zm5uFmWaA3DGQ/oQSUHGw3sdAMpM/ZtW7G6EgfuLnjvu5yPFpfYiLLvwPsff+dN4qEYEU4nvIpxtIMPYwrtNGCOOB3HZ2/H3OAW4375UXEgEA3fHBL/tCVZXFFjouiVw501NN59dAUUh4gFVngPwLsD9ISJPpsorR44N3Pm5DsA9c4Q90YUTz+4SF62HFROBhqmA+85mOw4+tAUSicn1tYH7++1edDNHFrqIsnqOnvw43IOa7Wz+23JEwP3ZVN7qAolveCYNSl6+QDcF4D76CLjje06O8Fz+IEcA7hmTGgfgWogHeULHnUKBqPJvickgpgvXsUCe9K+UH7yYIT45h2Y/lyNiYRjtNvHIjjvAHQYEeQJw392hO9pWjgDe2+2xYkKHV136dkR/4ByhwCVVc61PFtRUjihv6jzkohT5QZ4AfFYUE4C7tTmYnQYkat3KHKGAcrBHnswKABUTwHtnPkfcmI0VurvP3XHffBOx9aYVKwD3F12Nr2jdOvd+qj1ycZYjAu6frFsqFCO8h7Bb5ohELjcYJ3B+8Bqe9pQj+x+6sXj7UjHR2MPNNMbXCKGxbqGfkDmigqMFXlXgyhGD+niKbcQDPQiBxB3YcD3lyNcvBorH/vG5rQYzv9hDiAlz3tpHVHCc5Iw7MZHHqPOlNRXDhJiQJ49WJ4rJYreTxZR+tHsjFxyXrh2T1lTFRvIEgboaR/IRy8C9YgJwJ/y9PjniPBFw/74VZ8dtxUPAPThPJXAX4cgjNOQIY0c/WLdkB8fy42eCzyvgTp4Qd+Lx+IuW95F3gxjdTBUPvouo5DfYieJj75gQI+0lqW2Q1VXHJHOE66gCMDmgguNOAvdXy3Fnuf15b5fwrPPk897+eW+f39tbP/nPf+UCeynHpw6DhOGS6goQQHTN8+Ke860ZVM0T66Bpuq/BC6ucuTKmuJoqDyjnwE5x9CjnZIveC6XXdH3PVXOA5z2r0y/68aUpchz4ZX+WFHzAlWd1raTNz4hum37apkJDV4b+aMEyAfdbXQEkwCeAlc8F3PG5LuFPdQAAIABJREFUCPTxb0uUS6I+SZnEl/v2YNE/C1DN2fqa25eKPqrs6TN+PryMi6PdGB7+OHBHnO6nP/1pfPeTn8T//f9sxP/1/7yL41NEZTxSYICGJ6i7vnwuXtl8NneZ++a5d3uka+Y4ix8ubnj0oKouxIN7VSrqAEHRys/tR14UbfuRQ0Fvy1+dsQjPatNtNUjkBYvCnX5bK/FZ/D0xobtrmzR3+Mtzvp4tiSEOKeCMU2ywp58fSiRwongQKzrcJZpoobxmexOItDUZz4R94+nKmAmQADePjS4s0SlviXLO+0vpXErtFs3jZ4oeq/GMZHVUjmhbTY2louhTPqnnSGMiOWsvIJvPskXcLPAGmBYNi0KZqPmOCfexgLlo5WdXFmxLsbiZR3zGGo/zOeE4CgIUAipHuNbynG/s/cS4cMGnck6z+CnAVznSAPclmAoUaay8zz3j31aOEGvFWEq1bg7iIkA8YBCQH9wb/r5ypEZWKADVfSMesneE1i8GyMxpQMybvO8P/+goHv3yKNrrJ/HhaKiXSi9JZ9aBC3BVdF++qHzgfNjiECZqdtrS0HE3cM9u4lOACgfHpTg66MTirUu9oLiyBtDxYeYX4Aroqw5jNsN9GM/uWwpmC7iv0XF/mKDkbchKD//dp2umyh9pxt15Ss5z2Lx7p6UuVvPL/Gj9p5pmqZDPZ0Kd3HhnUMK8KyJiAPf3G329FhJctRegM/vmFHAfjWZz9Hq++Yj5Dm9eAF1dunCraxH7+xHbW55x/8mXg/jJq0GcX44Ujwbwtm1ThogY8/F1zY1ZPfBEauwupNCFY4RZB+CNtgSV6CTScd9+u6SYoGdAPBYGoxoBDujMxIR7kMdeKz/PxSJrXPk5PgCL8l0d982W4sFrqT+NozM0S9IrPkzHJh5Nx70+SPzJEpfyc1c0Veje7zbwMvc9Iy4Hu0uKx9mpi0J0RkVYZe28nsWEAlEVNPSM6Tn+IXAHjACwYDZQKCAmqw+X4rsvB7H2eDE+HA5j72go4M51ASxdFGLcau66NU+QqtwZEz3H7WkcNcC9pXtGTK5HFIXwce9FVzlCx32smHBLiMfRga36mvP6fExmmmgWGL1jyjegxB13qMIL6VG9JItBcoTiaIlDYTVITNRxr19zOaLzxVyOCLiTI+9QpI9YTeCOoNv7d/2Ydm7cFV26anKETjt5wrx6TkM4xvM5koCRS2BcZzVzhA4/MaHLrRz5ciAASo4cnABGvV5CZyYefB8zNxLkqCCZOaIipJ8toHuBRNYKxnuISeUIIwG1blXtDVYN8SAuxcSvdbPWrgpUEiTiCR33Z+64iyn0NmLtSU8xeYAdHFT5M0Qi3dHhu5MfAN6PgHsWVvXP8iiSdY/48CGB+6HjQY5cnnVj990gDvcWm8Jpq82o0lRCeC5uef1tYjK/bn0C3HneyT9m3DWGsRVxa6krscBvXg7iw9F57B0OG+DOtVWOAF6LFs/6pL1EhboE9CnceX5ewL0Vj5nfFlW+rRyhMNReGnnd6l2X5EqcHHkfofD4a3OkGO6MSkKVZ91inOvI8Tg/6ThHXqDRcKOYSJwuxx7ouJMjAPgf5EiuWyIs5LoFo4xCCjnC3kNMsJysfQQNIK1bA4Q7PZbE/kEx5QzmQLKqmhzJ0QsvDLNLqH2E57/WrW9eDLRuMabwa/f2ZDzl8enz3v55b881cbY+/n99b2/9/T/6J1PAibzHrwDGtvTgIG/QtCAAxUwvh2kdrvtdz+YmOBRdMP2pDdYsdoa1Oz8LyOQQrs73oKs/Ozg1UJS6eM5kl2c3oINuLyDB/tDu7vLi38/ThVkHOOweSxDMwN4MAgMMXlLORBn7BuDuTipgk8+AAn14PhJAAiBSWKA7yrUhCieWYgrYMX/KZyGmRVeU9z6n63iJcjriS1bQbtgEsr7jMHYV5wc7cf5rgHsjTvfll7Hz4Sh29o7i5PxSXUpo8hIfQ1xOhQV3Re1bf60YEI87+NWnkrw6AQkcyn5L3eGMCfE4G7mzx3eh03pwdqWYuJNtG7BS+Ya2XSwC0dCv3WFVTEY3smJ7cJv70WkErvi7kwt3x0sdHeBfoE89GGjSCNslcOcziD0HM+LBzxIPXjxXxITvXc8dYLGAzhd3luLR7Z72KoniXY1jwFx7b0H/hphwvzQvPratHdfMMym19bTbq23FvvCmcqvDn2CbHLGGg4Xy9Iz1PcMuLYLLa8UCUDY/3122gVxzxYT7vIg414QcGaugwPvJt7zVioOzkWIiylyq0Rezo55f+9o7584vx+rk8x1llXjbnXlyhD9zjqDo7sOfBBQ1MrIgvQTiQX2n2AbFjODvJZB4NtKziE0iHf0D5cjM7YD3LAYNz+gXt5d0HQLmWdwaLNmqsXKkxApZg7CX0xiAmDGOSalRU/C5y/Mx6Mbtn+7H7X+0F+PV43h/OIzdQwMfDqgcMKtTzRfPwn/S8H3YUoch7bQ4hM0D9xJ5OjroxtabnoG7uqKX0W5PZF02vmrF0dE0jo5MgW7wG9ZDHuJOg7bsnE2wSJoKlNx/MLWAEcBhuRvfvOrHs7We5l0RdePZkJItB0e6idCZG+DuYe3ZZ8zPpEOD9WEL+uST9Ygna+C8xdjfWIq9zX4s9Eex2M+OexZW6bZzCB5BOU02TakRCyuKqVDfsSU6NqJLdCo/7CEiR2e4Ez/5ahC/81Vf4Or9IUJ77lQzRQJwJyb95dRsqPHdXKPstc16YCHBq+sEJRttARnuG0ruxGPrbQJ3unDLWHYB7iwgRkzoTDT4Ld8PdWuRhfOQqhlPCXoRk5xxfxexu91SPL5+2VcHl3jwMqvYzAfiIa/tinoCEmJSt8/oymdUYr3xNnR/AdfE5ej9Uuxv9qWTAN0f5oD40dLdmAPupTmg+fwaMUiV8Tm3iUcIiK2jHl0WYa1YedhTPADuu4dDxYT9i5ggdlg5Qve95qcrXuRGwx7geetMxWQAKB58aFkI7WnE9eVCbL3FNrEb3cyRzsJYMaE9WDmiolD+kj2Xh7jdg6+Cx8Sq8hUTZne5d53pgoAVcTm5uFQ8ho1zi60GAYmwIZqYZJGuCjVNYLDfGjoevO7eczwGg47isbe5FFAciEmnl4gQJhU04ALuVUCpmEjILV0rUj8H8CqRy3VUw50jFD4qRxgM3j0axv7xZbrE2MedmDAfXmKNfJRdZBCXyxxJsU1yxcDdbDA+b/UpHXFypKdrbtYtaSa2go57xaQ0PnRUSIZEjTHoPlLgnNCldo6IKp/r1tOVpfjmZT8ePug0OUJxW5o5nWRz4OqhdSORWsfr1o/lyIf3jsfRodcsYjI66yomx3vdzJHLaHXcEGKvqIKjfNx/bN3SiMFs3cLajWeWLi/z9MSEBsxPvurHd6/6yhH2EXzc654TD17d3iwm9Xd8Zq1btSYD3Hc3nSeI0/F5UOUrJu2lK7MHete2kpu0JOZ2eOQxjPl1izOnCwQfr1vEoXLk+ChiG1HV03Z8rQKExenIEdZhaw1aUNRjGP9x6xbjXyoAv41YWHQ8Hj5qxd5GXzGB5QBoX1gisV2wGV2ZBSHg/mmOiKlgS1anvJ8J8oN1S6ryFOo20YHoKya4K3ze2/NeUpT/vLd/3ttl/+m9vfUPfvFP1XwpUKqKPH7aHbqt7q6rAyqqKwrcC9FftABazdbWTCqLN8CGw2dPs+DYSLkDCvgpFXi68NBjAYulLg0gr/VXFGaE3+hQ5jy2VM2voYu3kgZssMQiboq+gWQpgJuabPpzXSegpKjtADdm7ufnmekiAoz5PqKYX9zo85jXZcEuwAWIAMxQ3DDVeap7BVDk82RDhsq6jXjj5vo6Dj9sxdGH7bjWwB9ArB39PgfEfty7dy8ePnwYd+/dk6I5GMdzzdDbAdwWPRPbIZXV1emn0BItdcKlJp/gTgA9LbjkR858vMCm3wMQBVBUVblv9gJq+sQEgKyYUHXJX7yfaeX4F7uDa89w+6RzLwGvMBx8CCzbMOjgqOy68FDxsDe440JhhpgQZ41A9N1dB9jx3tVxpzOLKCJ/VzGma1zArwAoWwLPXM1t0/E1cLeYXP3ifsGaQJBNKvB0+Ol2ihbPOAYFKnuQi0UyGmuuXiJ8CKTqHs8E9fydTQmny06ecJ3FvvAsPPfH+g68J/ejt2A7Fp5fYsr1EhOuQbT+k5EKR6VtUDnCM8h34D1qft16Bx5nIR7cOw51xRpQcUCsFT8HPA815iIxJylUkSOOCf+GmEiRPmf+yRco+DwP3DfyhGuq+JbfO/eGmPBsmLHg7nkp6dPVR0eAIlD98j23ypM0Bi6u3WUPXy/deNkw/oO9GPzhXtysHKmb+P7gQh0osVIE3Kc6cPHDJbDViMJqzfCMuM4XrWl8oOO+aVXytXVezPR2dQA+xMe9OtV4XHNgu0ZsKoKDE0WA6oJxMKUjo26VWr0z4A5gp+Nz7z4HbosKUZD65stBvFjvyYoI2y7un5kYc8BdrpReHzkMA6R07WLkuAWnjvtRKzY3XBjwARiLpkUduD5s9AXauwOAO17bZns0M+40lv1Hs26iFqpsY9mHzMBdVM1Qp4yZV3zcASU/ed2P8wTuJykKSQxu3XY8+NlSwC/2khgMCRJ832xbpVnRzZZA/9rTluzgtt7BgujF9cQddwHe7BQxI0o8zk79Hu4g+plQTNItQ+dM+dLTgSMmUxVfiMmHnVZ882U/vnk1iP5gmjFB3MtrGp03AXe6omKCZoEUZXaAQq593KfSIiDOm+9M/3cxZRpHu0uKyflpJ7oAdzpXUHDFUEvBwDM/W3UInhfgcmssb9Y04hEK1s8s5AcgoXCz8kVP8VjNjvuHwwuP/WTHHeosMaH7rjW7QGIeurlHlTs8K0cA902L08kycb2ljjsx2d3uzsZJFm6aeeDKEVldzcckO5bSaqgcmRJr5wgx2d1C5wAdvgXlyLdfDuL4ghyZAXfiIuB+uxXoD1RMAALEQ+yEOYstseCG3J+p7tGd+xGP16YC7pUj0bqOLkyO3lWTIwLuzLhffJIjea8Ui/pOU/ZOi1yuP89CwbtWHCZwJybquB8auFenm467xjCw7Eo2jdIvZ8/nc8Tr2lT5UcC91q0turvvenE+dFdUM+6Zwhw9yBHiUvuIciSZRwXcjcU8vvL4iXOEotXOpmPybHVJ8QC417olDZ2JgftdaYxkwyOBp9atvEe1brnBwDPlHCng/nh9KuC+964fR3vdXLdGshqUmB/F5ZpxL/LF/LqVz5oexPSYvMtYxLMQg4DYbyRw/+6rfnz7ZT/eHwyDHKEopJVOo0rOEcBys26VU1uuI8WM4GPomhMP4iJV+XWeBfQTzN5qFVW+e92It7FeERMKSh+vWymq+sm6xRqkdWvdHXdicnHWlvUjeTKOa8XkBOCua/wYuOvPWJ2IecfMripM1rpFQYJ7REwM3KfxAOD+rq88ubqaah+hEOwC3DQuEdU8i0BZv/bWpuOehcxP1y3lyLME7u9aKhZQoCNHAO6f9/bPezsp/Hlv/+He3vrpL/9MZ8zZXPmsglnnOIBQKT47uT3fxc/UYRxRKw7ngGcApb2lAXoGcdWtp8MLwJAt1OloZguWdHZ+zr7qBiAlDKTFtDzMKSzIF9rAsbzIr68nsQSlG+/0Tit948eNOjYgRu99A9CGGmxVeIMNC96oIBEtgzQAuWzULFrWKNfLO9xbn4APNPVFQIpp6jV/zgYlpfLrq9jd2oid7XeNqvzCwkI8evQoHj9+rH8zHA7j6vo6BrfuxeD23Vjsuusqn+/8rLlzdSrm2zas2EeKYaqzEw869IBVwBXXWzEpYOZuPTT3bnw4GSkmKro0IwamRAPWfN8snGWBuhkd1KwJRAxtG1fxoNDCL2bguTcWPrTfd9ntWd3d97LU3XmOiAefWUUIfpZ48LPz70dMAP8lZMe1FENBRSbmo0n+/HemcjvOAFd+h0IOVZ3rL1u86qiXreDFtefBa2yhTj4VE11f2hh+miP8DMUVYsJ984y7FelVcFFxwFZogG0YFPw7xeSYGcVyQfA4BD9jMD6zrFOBoKHwe3SFHCB3S0TO1zfR7DmjD8S5rAH59xRYeH6JBwcxWTSmEwHMD+41v/TejMZoXZgo9sSXfK8cUfEkfZpnOeLPJVcshEhhyrPgVrE3QNdBIGNSwoBV9NE9+wf70f/DDzF+chT7hxexf4CqPOrM01jMjju+vZUYzbnB1sj+Y7qKSaOl4wOlmbnQ9TWD9+PDrhR0j47asbh0qVeLedOcATw9iuAl97aiyc5RdNUpcetdKrTQculecRDc3fTr/p1ufPvVIF4868X++YW8hBEGpdvFGVfzu7ehW7by4Gj6aQeF3hyxsK6G17HTE5R/p7GzZUACSIzJQrx/axowhy1mkTvdG838c7/OUsH88qJMu5MiP7OmtguO5qAtdLT2PGL9RQT3TcD9qhPfvR7Et6/7MbwYKSanZ6jK81WmorvzvaFqGlzNGJPNGZv7lSrNdGiJB5RvxLrW1tsC7tubPcXkZnKjeCz0LClNTC6hMydw92BgfUgFvArDaB/4mdOs/gozs44HzItvOch/NYilwTT2sphSCvIINRGPO7c4yPP8+BSvmHRSiwQAk2sMtn0AUGICBR5AQkwOtpfi/duBFNd7y44Js7PcL3IPuj+dONghzex/Ad/5WkrG5IsVxwM9AATdxLj4oqeYrD5ZUDygActmkkte8HPIC5BZa1itH5/mCHGBzktM9vcA7W15hiNOR0ze73SdI7A5FgBXRrQAC2JC0eKjHFFSeJVsciSmej4k6rYyjfdbBiWL7QXFg9cx+gnnQ826++EycL97m47wxznSVmPBI1rYbGl95Mxw2YqtDUAvwH2qPOn3286Rt32BQ+KxsHSlZ1eAbIjNFary5FPGpBwk5vLERSEXQwDtay/mgPteK7772jmCyBoxOTy+aHLEwN0088qR2T7yybqVTjyVI3w3QOLaWju2N3qxswlwD8WDuFSOUEBBvJGYFEjMyuiM9596L1K1R5fokePB7Drx4Hl+vrakeDx82PG6dT50k2JssUPliIA7trw5q105kq4nAEriwdrF3D0xoaDwZG2iPLk86UmN/eh9V/EgT2JxrFyX24zWrWk6FszsPPLjmset1i0B9xesi6b8b7yjiLwY374G8C4pP/YPLjSiJ5eD1ixH8E7/KEfqDJwFuqLRA8Kh4PNsPX7ieHQXF5qYYANHPDpdikKuppzzPQDuuATrcPJj61buI1gNdks/AWE7r1uj806zbt20rhWTY8QVUs9lwIjP7Wksq3DqdQvgrgZKhwJhjR7ajYF1R8/WxjQWulMD9y8i95GBgHsP/YTBKF0RIi5Hs5jooc4bVs/Z/NeqmNQ+oo47wP1txNev+soRinG/bm8nT6ou/nlv/7y3ex/JstP/T/b21s9+9c8kTlczuYDNUmsHzHCw9wHc3e3qzOtwksDdPsyL+jk6aczDczgH9PF+gCZAA6Dk9tKiQHFR5asLLLG7flddUASvRGuW/7bVpaVWjQ8kHey0fDtPsAMY0Tw4ft6y34I2boG56sIDFFHZ1noyrY6jZ8HtQ5+z2ALlKTzD7JkAV0fXUZRkupF0LgEtBSI9s201cM15c6BOkANwf/fubWy8exs3NzfR7XZjeXk51tbWYnV1Vd7u29vbsb+/H/cePo77Dx/FYNBvrLhs6WYldSuCe/adLwN4o2vJtRRwBxwRE0C5ac/XmkHTNXY7BldJYa+YQHuGmq2OttgS7nACIrlHKgBcXAvYltBa+dVrzxawRgvBM/X8tyrw+HknnRwwRkw4QFpQDrjmsoO6qulRbxcDi7YVtd2NRYNRnhVAMDFXl/nanWRo99wD/p64uFBhnm+9l0Bnqq16UpCZfMeLa9B3Ezp3s0ujDmmZ5hwxSPLzMosH7++OZVmsUVRx14FOdvnbSz+BmFzYB932a1U8GnscQp1+U+URbeN6BVjTk524lm0j3/3jePBM20KN55DRhyqc2RaI58AMCYB65Yjn0juKfeUIzzLXSJx9/8y0qJiY8mptCmLMz5dVI4UIYoKyf+UIuVS+9haE9HLL9+O5qt2eZ7ViYkZAW/8mG5zRF3Dfi/HKcRweDuPgcBj0/W+gAXdnBy69ZZ1+61xUHZM5MbH3APetqYA7gIQD18lhN3a2luKIjnvvIhZ6owiomm0fHM8Aicem3c/EwooKOvtg/69pUEiApom6L6CEA9eDuz0dUgDugMS9BO7QWmkYcvjlwLUAcKfQANNDbChb+FCA5DlsS8ehHaenrdjemsbOtg/AK2vMxi7I1xk7ot4tDsAX0e4VcPfh9/RoKjsfiS3l7H8dIMU6ToCINkAf4P4iYv1lAve3rbgZdeKbBCUXF1dxeDQUcCceY4B7UuU5ODa/8hbxm21Cc4503NJMNPHgELwMcF8DuHdiZwtQshQ345tYwFqJA3CK3DG7fHaE1dXcHHgCyNrUK6l1Pm5P48ljYuIZd+KxD3DPAkQBd0AJtFZigp9zgRLHw9VLHACIidhhuQ4QEwH3HQoQfIYPwMRlf4t49DWbSjyYD5cwHPP95VF9xCxvxkSbrQW3kgXuZiIjH+OIR6uOyfLdBO5vEZPi2TJwPzi6UJ4gckktgE7bPHCfj0lT/EsMUcJVOAgQE3QNiMfaalvidLsA991uLBKP3mW0Fm50kSoKZY6glD8vqDcjTLsaUTki4J4xeb9tkNhtLxqUvB7E0eWF8gTgLo91gDvzuwD3JY+/EBMV++qswLo1D9xHzhGKQnfvT1RIAbjvfG+rQezsyJPFvoH7uG3ADkganpqaoDwpkEV3P8eeBUjGBu6VI1CgN95apE/P1tcDidOxZh0dXyge5Agz+gLut388RxqKdopSEhfZs225KFExUY5s9US9Jh6LXT9bjLwAuMgR4tJoJfwNOcK6hX4COdJdcDzIk+frBlcG7kPFZIKN52QOuN9K4J6VAUYyyBFZzqabSQPcD5wjJ8cubJEjQ4D7m34c7Ha9bt3i2Rqr4EidH8/wkyOcDVJIMXNEuiVJgKgcIS4A97WXEY/XE7i/NXD/5vUgvv6yr3jwouMuh7NPgPsPcmRujKHGSgTct71uPX5MjrRkB8c+Qp60Fq5iAS/3xasmJkMs1I5bKjxWjvuz5veSOiOZ9cM+AhOCOBKT0TCB++tBANyJB8AdLT9igh0n65aA+7QVyO3W2V1nhWxmsZYJuE/IEcdksed4ANzJD2Ii4H7L7C27piBO54Lj2fFcjvA1UpOjWbfSKpKYkCO8cPig4Ahwfy3gPpBI4+e9/fPezrr1eW//4d7e+tM/+3NxcnwGN+0WERv7cNuL2z7vPkDbU9qAqrx3y4aMDimgxP7WdPQw4LEHs7unpnzzSwt4dg3lab3QFtiECltiWhZmy+5udhMBRzNrOouKFU2LvwOMAK4A+6qAF2hLyn3RGQF+ACD+bVmYaZ5eAndp/bZgYI+PfIm9gR/kfw1Yzs47n9EUF7hHOYclejv06JtrgfZ3797FvXt348svv4ynT58KwPd6PSmUj0ajuLq6ihGdSCxJslvP3ZKHOp3sjAm/V1ecv3dMsruQXuql+E88eJnO31Fcij3BdZcYm+NZxQsDZ1GXBxbwc8cdj+05FsQcuOWe0S0qu0AB93QxKsArrYGcFy36dFnwVfffdoGuAvOZspyTIr3BKyCSzaUAeHX+3eV3waDYEDx/oqsHlX+DdFmVpXhfVW3LjoyftUaCgWT5o3Ntdnwz28AsAV+frN2SWaCYIBaXAn56xvNZKAE/3r9isthxPHj/iok2VGjrHOgSaFtx3h1/4kG+ycc9i2pmvxQTxh2bEgQUIyULD6IoTuiymeKvcYjMkcpFDrk17kBRgeu2KKELKbUulPc77yULvdz0uQ7NZFLIyZhYoM1FHLlX5MgA90ZKxMla0YErtTJk25fjHDq05n0hJnf/8DDu/uwgYu1YVlf7x0Md5ji0M1/KQR6APA/cJYbXzDw2Oo1aw6B8I1hE12N1taXXyUEvdui4H3Zige5u/+KjjvsZh5QTA/eGi5qnu6K1C5Rkc/H+Pd57Gsxa1vzu/dtQ5fvx7Gk3Ds7cudKzbpZvdtyZk8yLT9tNFTnyuZIolETkWnF8yvewB7bolKvw+hcb4M5By3ZEppwCpk5PfeAaXeBNO2dEnzfPOnjJpZ4YuKub+Dyp8gD3Kw6O0Jn7soPbPxnG6fBKNQAOibcGtlBb7hdBN9k6KbpZtZUSrqPjznfgBXAnHnfvIFaHYjbAfWxvZ4op+u7uuBMPAfcCVVmHL+Du0pybi2wPKH9zjyROt1lU+SXFpNefqnMF7VQz/whDqePuEYap+cW27su4zNuKGqi25BnNYR46Pp9FXAq4nx13oqvO1WWE1MOz404X7hhQzqhDLrJ6gLMOVS3ZnIH/gnna59lxf5cd94c9xWP1yaLigbWSivBJk717h64ozjFztZTM3SqQqYCXQmJ03IkHwL1yBKr87saSVOWJB3niMQzDjsoR+bgbozd0vo9ikjlC97xiAmuEmJgq349vvurH0cWlWCmAq6LhAtyJydJSUcBYi7yvUd4q60pdU7sllXeEsAC8jK0gIjeYA+7T9nXTcbfrQcQ5wL3puPMsVJv9k5hkPATcYaU8N71ewH0fNgfCW/1od8aKyeHpZep4QfV3l/rOrVmOiGH4SY74/OKCTeUIz2DFxKryCdz7tkxsOu5XBomwbJqCZgpdzsdD+ZgxefzIzy0dd3VhN02VJyYPH7ZjX+vWhfZrCikSPtT3gNnhRFTBPa1X2QfKWrZyBDs4cgR9CuXI6vQj4C7HgsFltOi4t72nquN+bBeGX7tuzeWJgPvz7LhLnJARw0VR/r9+taR4sI/QlLGcBCMxzhE67vVLYxj5LFd5VsKaaOuczWLy6JFjsriwIKV/8qSxQI0MAAAgAElEQVS1OFI82gD3HEFivYIpNUrg/mtzJGMCbX811y2J08EUO287R77sx03caB85SVFN4ugZd9wTZuuWLZx9rmFvV3OOHIEhOpnlCKNnxEM2egncR6OpXSQGMIWcIwD3YkEoN/+WdUvAPfeRpuP+LuL1y75yBOD+eW//vLd/3tt/fG9v/cVf/qWat6WcLYV2CcJZHZ4XnTTAAt3ZOsdZOdyH+VKDBkhgtUa3HPABMGlA+hzYATDIrqq3oNliqNwshgIlfatKuwPnAz8HonmQX9fqrqy94mtuig1Cc+kLbXVl6b7TKUYBG4BWABWBLazQ6BSqe5qz+MwB852g/pre7XvDF/efme7MNfHnp5cWTFO3dq4zyH2qmXRaJ5vv3sXGu3fx1Vdfxi9+8Yv4/d///Tg5OdFrcXEx7ty5IyD/5s2b+P7Nmzg5PZ/Nkmc86JLLxivVx4mJqcXeOORzjn94Kab37Q9NTOhgas663YkxHumplq6iQNqHwYbQrCyCcReoxaMM3lUXWIdTdAhyjlPfX0wFd5noWJcXuT3jyzfeh2Q2iuqU8z5YjllN3p1crhkxM0T/CL2KIzdWHEcAzyMZBuJiNDA7rzEGOr2erRe74/pG8aDjS+ecZ7BEivi9Ov2lvE/cLER4rXuLiB/vo2LDguMN40KjIPkdq8s/nyN8JxewOAn7Pkk8L+NV8/s81cQD8E5BSKr3WTAToyXjwZ+RIwBnvgvz3jy7lSPyOU9xSLsP8Hnl1+7nWcWU/F32fPxfFlPU5e6YDYFIT6n2c+9UBJpO9fmI/iFeqEIAhYoUJWR0gOdi0PPJUt1fqNSZN35WLOqD/3IJAxIT1oZkkTd0fApoVSDj+ZYY3vmVCx+Afjr7qbnx6GfH8eiXh9F5dqoutamaxJ/Cjg+/d5YnM6DOQR6qJt2BEurOggXJs7dniyAO9QCHlZVWnOx1Yweq5sGC/Go7KH93PPqB6i7dFQ5cHKBz2rk53BVw5/c2tMSpPaPX1qZx/76FeFDtvXNrMb5+uRTP1gzcefFMVdfTVHkAI4UZCjztRo04K2DuvNMZZA75LGITULIzjXXUoFfR2poBdwmhDS6i3XVXlBezu7xQnIYea6XsKhTkuprVHf6erujaMwuUacZ9I6nydEpeDmJ4A0tkKEYJzCa6kwD227eYtZyBEh4BYsLv82Jc/AvNuGPZJODumNy53VY8dhCnm4wVD7y2C8yqKn/Ssjqz8NQcAMqDuIC7Rhe8v6yvTWNtHRq748HncYhHnK63NHVMAO5zh+aKiTUhAImzmHjNAxy7U0tMtnaJiYF7xWQeuAvwAkp4tiTm6gMwIIburcnkBqVV+JQfRDo4EBMB96f2vNeMOxoHD3oS3WLGXTlyBlWedd8HduJx59ZEQKsKJ9BmSwm8Znprv4fGTBGCzrvA9UrE1UU3dt8uxfutnsWqyBE67jndBUA8O23JP7w8uytJzKTNbzfN0RD0DBCsWpvGJl7rGzyiHdFnyRO6iMQERl/VAORYcBubQhd0VdQl7xQzf4rWocyRs5FzhJg8QLBsFXXxTtNxn7SvRTFnxl20lzZ2cI6HfNxVVEuCroo3n+QIdGbNuKO+759hnhrgjoI5MaFzTEwOh+gntJUjgEPicWt5Lkdy3SIuJSDob+SCim3N/LzXukV+kCd8bmdwoZhUjpBX5EgD3NOibxaTMu1zjgC+oMkTDwBcOVY8fdJTnjy4b+B+eHapvYeYwD6RqvxtQLzjgZ5NI/KeTjn4pMA2uEEc9CBiA+X9k9m6dXE867izbvF8MYbBG7EfnGj9TVePzIUc1m/OjdI9yVElAfdnVnv3+mvg/t3Lfnz9ot/kiN1e2LvacfvWRHtJrzuLiYV7XYT6KEfwcT+fxeQRTg8rjN4tKB7kSXRHcvZody04yy/WK2Iiy8RP1q0fyxGek3W5U0w1G0+OnJ+14/XLJcXkZnqjHGHGvdYttEWIB2vpbB9pOSbaB33mgWHCXnI1cY5sbLvDz7r16GHrI+CumFAU4g06qSpPMQVbO+HN+XXL2j7iEChWjgtiisTE4nSecf/6eT++fWWq/Oe9/fPezjP8eW//4d7e+uN/8v+y9+bNcW3Xlee5OWcCIAnwkQQIkm8gH5+sIcJuVdmSJVu2pSq7wnaEP5T7g3X3V+jJ8lB6xExiHjIxZWbHb629byZIquy/uwBFms8kgMx7993nnLX32mv9zTRBqGdbw1ItBL7Y+yTG1ve8sOfdTScX4i8+BNFd1myygIqVxHMOPqnJ+lm8o0PsrNdqlrMrA/ca+Ai4u6PK2pYWXCmIJro4VG9EnGIT4ztFtwxgyeeiOJAK+ChUM08PZZiFNwELQBUwYCq6QY4ON7WHPZ1QFyi43vT9BjDyO7Twyl7spmYfGLRFd7dlazuA+/bmhl5Yv/3FX/xF+aM/+qNPgHu73Sm//Zd/Lf/0L/9ajk/OYtbYwFoFitz0sM5J8TF1a0079ij8zL+ee2irM3eiLZQWldZUyg+gCKDls6pyzAz21U1t80bH1bPfsQBPEyD6eZGV2XVYzkURwV1qsyUSWAJ+YVXwuRDDOzhDtX+q3w1TQrT96LhnYYF45xgA1G2LBBITz2ADHmVjJiFCWxISkxTuc9/FXWR2i7RnUwx10KsssjaisMO98uw1RSU+L79bIJmCQdznfBaJiwtLFo/z2IFdGHhlQYmo5DPN92dM+PvMk2QQcACSSB5jGiFyx7UQk1tmpVUcsFq8cgQWgzzlc7zAOWZ7xFAoj5OZ/cFnrIdkOVAMoNNAPCim0Ijn+wDhdjFwx31eBA8gz/02/dEx8eiInyOYBxZIrMr5lYtmgHuDBLMW+B/fg9YEz58LS7A7pnZNwJXghpfBLPEgLo9/cVwe/9lxab489eYu60SPwMAAeLAwLUsLoV4donU6cCVwjwZyIpb9uY47B3lAycl+VweuowDuOgAncB9zQPEBmIJBdl5qyScAq1JxBhRXVqbyw0WkjkMjlm0PFto6cL1c60gJ+HA4slhfFFdQVOfA1RFwj84Vh/loXuZBSGMCZVqOz0rZosO7W8r6aqO8WG2Uio47yt8b3WAOcHC8EV2aAxMHrZPTIjuf7EYnq4a/0fobB3x1bxYAu3PAfQOV/Za6JHSvhjcG7mcJ3AvFIeJRSr8XbbyKQozjIWYJxAB1Mf18yA4uO+4Dgys67jtQ/t/1y83kVoAE4J4zlGzuxARbuASi/q84dH8UE9am9fWphNZ4LokJIIh4YKtEx/3o4lLgKru7VpUvUrqfxcNrkkvUpreq0BwxEXDf5T2qOiYHOzxbXRV+rCpPUciq24QfUAJQlI1ZbS0XuR5rWWiyC5x+8dRicajKI0wo4P4YATEDd+KRwJ0cUd4rR9gLre5HHDJHuAYXU2aiEDgoEBNR5dXxK+Vm1JbN1YftXg0Sq7ZtFvgdgHbAFR33T3IkipspHgZQ5N46JtCNK4GSatp0TL7ql9PLmap8ghKAO516gLvPG+64p8xB5ojjwX49NSjZZVSloZgIuL/rKU8m1Y3ZHL1rxYMcoXZTA/fsRqc6NgwsxSTXNgr2dpAgJgBo4nF00KhzpNEea80i51XcKljvVlqzYKdkVULFLXWqI0dmT7PuLx13YkLsiAn2WoxgkCPMuFNwJE8yRxK4k/N6phOx/54cISYC7uusQdOyueWiEHZwxATgLueF4aVn3LUPOj+ICeMKqb+RMeE9XUD2mkVcPhw6R1iHiAev0SlFoW45fN82m0Odao8qce3Egzyh6DZbt3zecA76ffxvUzkIUNxCNE4K5pvoznSUIxTqlCNnQ9u0xg0jHg8WYHHOrVsRDwH3+XULLQSAe6xbYiqsooHUqtetqnOlgmODolAsUgLuZwbus3VrVijQZwkmFPtmX8DdMcH3nn0ErQznSK/clhutW6jKZ47gkEFMoMpncUtjnPXYmPdiroeYXI2dI8Sk0660jzx53Kz3kaurieIBwwaaO3mCOJ2KKeFHr+crcoS8lPTmRzGR9d8Lx0wxAbh/6X0Ep4jfv7en0OHddSsLKS6ve5O839vv9/b/P+7t1Y/+5C+nnmu3TVYuGRzyE8xZSMw0d2ZiOVT7YO+ZVSmcQzHSTK8PMgbcBskpipYgx5RC02nTQxvgAyjhZUVml+2zi2GfaHeVeX+AjIBI0wJx6WVuyjbFgZkKNd071Ln5WQoQgKtc4E3d9uflZwAjHhkwWM7Px3+nUj1gkS5s3f2NggQHQDrP+tmJ5/MBX9X0tuxsbZadrY3y1Zdflp/97Gflxz/+sajxvFhM6bZz7//p396V3/7bu3J8elHT33Md4joBRdk15v1ltxd2W6nYzT3zrLkLIhK4myuCKK7tZtjweUHN0QfT003/1lz2wMAtjyV1VymfmYn9yym+cH9TuCw94IlRzjNLyT8YFRRSiEna9qFYnwc+6yl4A05RMgPTBKX+fMRQ1HexKxwTvuwl7658jkEQD36H7l8Ay5yftoUZ94xNj/nzG9mOce1cT1LN0+HABSt/ZSEgRdw0Ny5HAtuuqQPdaUlFnnhk4cqUez93HND0e2Ief8Yy8b/nuAA58WihbZu65OupUOICQo5L2GXBwJe7mOMQxAQdAWbds9BjHYO2npf900tdu9gwPTtHZEwswOOikIoGoeXAs64RDsT/biehUu/nlHgQV3X9yY3Mk/CR5/NyME3thaTME/gsotkWju5tqZ/Hhz8/Ko9+cVTKelDlT4fW8OJ5aFdlaVDK0oDn3h0zun3pZZyHLfkHhOVOitNBt6abQYfh5KBbdt4NArgPBUwkTkcntQbuQZWf6+5mJ5COWF1ZpOP+2L97ecX0RiyJHix2yusv8XHvlKPRqByPRuUG5KbmK57Ong+H/l8X3eIw7zGP0LmI/D0+NWgXcH/WLuvPWgLuu1utsrfZLq0eB+CRxOk4cHF/oNdzCB5d5axxgJ441Vtx3Mdt/i/dG+jedEb30QbYqMoYqnzM7yZVHpZFnjkHfWLCfhEtHmz1YoaaPwHtkjsQs9Y+7knLxcLoBWr8APd3/bL9bmDgDgsC4S0JSdkrHOB+cT6bmZ47v3k2uW5XGhAp1gLujsfuXiXQjicywB1qNjHRjDu6KG0OwI5JxmMe8DpZKHTk+FJRx5143N406pgc7Dkm6Au4czWSCjrxIPwZE7rjeZhPFX6DkuQTOCbMIdOBo6OGzSAxefbEM+6rq21RTnlRBJWeXtP58WDALHgMaFNMiZho/dV4UeQIbI6g5SJOJ+bA81JuL3Fe6Jf3273SGgwVEwF3iRLOgPv1tcund+IR+26K7/Fv0KvTIooZW7ru1bQlQPL6y345u3YhZXRtVW7N71KAgJXSncUkAa+3PeeIikNoU4SvOqBk5WGrPH/KWtcuu5utsrvZLtPGdYxhsC8bICRwP6fjHnA346HmQsQki0Q8J6jjw7BBLZx4HEOVRwiNGffmWPE4Pr+scwRxPeKxiB+9LCW9bmVMyBHlYkwEMOqSOcJ15rpFjuxsDAQimxETHaVks+juLnkSlcVPY/LRukXXmByRj3usWwbu/bK83FB+kCeTpMrjJrLoHAG48+WCsXMuixJ55qBGTcfdwL2qc2R05pgcfsAycRQ2lmOt2ZxSAfkG7rPyQ0ynBHC3JkhyCNAPIEewTswcSXG6N6/7dY6wR3usAgao1y26zvZvm+0jXFeuW1qLeU4uZqKaz544Jh2AO+vWRt9UeRhPEtX0e7BeAXZxNJnttoE7P5Mj6riHjRosGJ6Bc3Xc+9pLxtWN4nF2dVWvWxRMiQdrd65bKjaKnTrLEQF3iewGK2XX2lfsI0+W0bNwjtA4q0dj5oC71i0B97vrlvBA3K/MEb4jc4T/JkeIyxso/28M3EWVv9/btW7d7+33e/v83l59+Ye/FFrPg7nWoACwaRVmWysf3OnInVxg49YQgIBqS6cOES1+DwJUABDR2AGv0HGDbpzK1xzKDWTGQT+eWAwtLLh0OInOrUCJQJcrnHTfZLc2vA7QZgqtxPBCkR7ABrBRh65nn26AIgDyiyX7W0soLcBm1p6Tys1nlgXYtW3sALIAO8+583ubZalnKr1tzVDijnnsW3eePdPvmXs67nvbW+X9zmZZf/5c3fYf/OAH9SKaQPDq+qb8y7ud8s/vdsrpOf7Bnkl2McSFEkQAZVMW3SoAE2MAFDOIx8OFtjrzxISCBQCKnxOAjphkNznjytqteEh53d17FnDs8gB2UjGPoztz8AkUMyYaRQj7NlmMhVq6uqhz6uMCcwgHYgGjjvuVYkQ8uKdQ4ikChIveTNguaOppbZcjA2z+pnwzesE8tu34FJOSbAPb6rkD7udMOgjSYPCfNW3t8lbPCeAd4L680HZ1H2sy1GYBr6Hin4r/KcxokTlvjJphv7jWzxITXvxOrhdQTY7Uc+MTiwomHT9ZCizWGZMsQLDJ2gWAkQYfTFx4ys6/i2U8i8rT4bU+k8QGwz6OmPAzfA7+lHBgD+BOx/1K9/9xeMDz/KkAxE5uqWht5IB6rpdDTo7T5AhHdvVh6ZgV4hxxAceFN3XnIyb6fIoH2hTRqQ8qPe+oAs/ZlTav5fRx/9lhWfzFQZmunWp29/B4aAXohhXYFwcNA3e6iU0gyNTMcBUfQn1as74GLe8BV5tWgH65bqB4ctDTYUsdd3V8hqVqGbhz2OTwS8cU2vwdQAKikJhZWMHFuI+AOx33ZeZrrdoLcP/mKwN3rK4Q30LroBqbOsxha2GRa4qDXFJnc+41wfXYxQQ6MIBEKM3Pn3XK+tNuqSaII+H33PQBWKrGiDj60HZy7k4XwD3eRVRgXgYlFjMyBsI6K+fnSzl4bx/hyU2rvH07KN+9HZThVYjTja5qf+uFXqMsDvDa5p7LwNjAPTrKAiW8Qwz34+OenWPAHPGgOwpI3N4YlBvE6QK420Mb4O7uLgfh+S/Aj7o/GY+aleR4ABQl9LVVlb29SqD9my97UpU/vrwsp7TCEEIb8+zbKx1gIkAdICop/7mOsGZL1I055Oy433AAJiadsv+hWfa2EBMEuEcxJRgQ5Ajx4BA8roE71G/HhKjkDK7AMMrfXzgmdNSIB69nT3uKx+pauxyejJQj5Bw50qArqhxplBbdRMVkKkKJhAgBuXqfWY5g1UVXDOsu4kGe3ADcN/plD+DOszUYCrgTDwH3AIlQ5T/JkYxJ2CnyprgPJCihm0xMGqWlHHn9Vb+cX18qR9CAkTjd2C4HxANgmTHJMYys//P3FhAzdV2slJ1Slh+2y/OnnbLYbZfd7WbZ3WqUSeNaDAgcCzTPDLgaOh4A9+jvRjwMDKXUHaUJurvkq/UMSrkEzG2wnjQUj7ffAdwnWreOT0ch2mdVfOKxAHNAFP1YtxyaWlQMwC7wCnDHV51xgjJbtyhsERN13GPdQtSQb0IagDWLuMzVnv3JowIxW7dc0J8H7sQD4bW1Z13FY2WloXig9p/idJx5WLeIiUGh88TOC/US42JKxEQz7gHcnz/tKk9G58SjWQ4Pijq7xKTRGqvoxOciHryua+AO9TtzJNTTtW45RwDu5AidcOJBjiz0OyqkvPl2oPzgRVEo57YzRwTcIzkiVfQ7U+hNa0xzKtq7irKbpaw9dZ50Wy3Fg7hUbSj/jCp5xp24CLifGrj/u+sWI3y9WY6gTcJeAlX+G4D7V73CqAfr1gXAPVwp+j3cOaYF54L/yLoFM8MjV+zNLa1ZT1Y6yo+97aZ0mGrgLutFVOVnMckcEZagcSBmRZxX5mICa4eY8H1atxCno7j1FuDeuN/b59at+739fm+f39urn/7yNz7K1HOydMcmqlBz+OYw7Q56EAHj4JNdPP4EWKiaH6I/HNJ1DotqqwWr5ryTc4UCQIS6tH8W2r1no/C/5B3tk54KUK4IAi5RyPUMc9CxYy7Xf+eOoIE29my22uL3GUi1BdoBU4DyFCwzqLP9WQqoSKDv2gUGz6x757B4nAsVvEQvDPX3FPCj+y4tgKurcvh+uxy93ynra6vlJz/5SXn79m3BEo75donC3d6Wy6ursvP+sOx8OChDLG+CtQAQk21WA/aCwWZNPap3YAuvAWL5LACzpJgnGMyDTI4u5Myk4h8xyZGB/FmJtEml17Z3KRrHZ07Ea0E6nplpaaM6H+JjSR/MznbS53mW0vMc4E48AG/MvdNd5Ss76fYbD60EusoShPOsNc+U3AJkRQdonZROk466mSBmkQTFO6jeN1DRcSsI9gKd7tzNeNYSgKYdHA9xjip4BMJxdld/Eirppq27UzUbnrbtnO9bKtNn15rvn99E52ns8/Hgv+fHU1LkJ+PBPcWmj8/i05if3XSE4G1Se4H4cE/kDCCauwG1WAU3k5oRkDnCM0TRCzZFxoNrSaHK1J7g+0bX7rynaKJVwt3iJB79jgs2ZqOEwGV03nV/sfmjyBSjCQZBVW0vx6WlswQd94e/tDgd3rv7x8OaFtnuAK7o+hi4i+4K3Ekwrep/rE/Rid+TqnwlcboXa56zpOMOSDw6xMcdUGKqPIAEcKUD8Inn3evkidEQBTaeleworjyelvUXpaw8Nt2UlzruX/fKy3UD99MRVPlJmXLgYhyGA/ACFkAW2ktxPT84fok5xNI2KarK54Hr+WqrrD9jTIdOCd0rU04B7lDl9fsqvHercnpe6eCVa0BFccq8Rgl6pR8279HvT8vq86LX4QerTE9uW+UHbwd6XVxelQ/Ho3J2caXfz2cE7CMy16PjA3AkJhkPudBVqgvp2ytbPNFt3dqGPuyYLD/Ax71ftt71NeNOTDjQy3mo4aKLZtyDBqyLiUJaAmqv245Xo3I88BGGxk489nYqxYMXPu7MVBMTzbyO0U0hJnSvDEoSuNcH7oyHkKLjAnBnfvcGqvyzVnmOPdt7Ou5tjVokcNc9iWfrlKLQObmSjdGY1ZXdiWMS27De5/Fjx4SiAn70CLutPu3JfmxtrV32j0flA8A99BMAUHwveSI2hyjhczGJIu18TATctyvpQQBIiMkMuHeVH8REwB1qN1T5EEITcE+2Q4jN1vcsY4JC/NJU8SAuAolQ5UsrYtIvF1cupIyubhQP6SfArlmcStyN+5dg8ZMcicKNgLvmdwHuzfL8mR0x9rYAJu0yqQzcsezK4vhwRDwA8HO8AdhHPhRJrSx1HYkH4weZI7B4yJHTIwN3cqRq4uM+Kkennj/nuQeQsWZRiMh4qEEdeaLn3DQbPbu8b+YIKUo8XqyVKG4B3KvSXhgqLnw2fv4qZ9zxca/5xDMHnXrdmmOmrLIeviil03U8RJVf7ZbXX1uczuvWpRhVxMTAHU0L34e8h/M5ktectmAAd8+4V4rH+mqrqOO+1S6H+407wN0NpNm6BVXe61Y+v5EjrCncwIg7YqXEhI47tna8FvsdxeTb1/06R0aXN5HXU+UHL+b7lZ//zrpFx50cAbzjjkBMus1W2QK4b/RLo3OlePBsSY0den2MXElVPu+7rAvnYPxcjvCcEw9GMU5PvG5dnDXrdQtxReJxfnXlHBlTMHVM0BrJeMSjFGcf7y16JtB0QvMjcoRzGfF4skwhpaO9ZL7jrjWQohBUeYoQUTgNUBFEhRC+y3Ur3gcHAcY7eH4zJt8i4Ph2UJYe4ON+v7ff7+33e/vn9vbqr//b3844bAgB3IxFhwcY6R/iAC6bm1LU8YXOzhdCSoCKtHiStVaIjdm72X7TfJ8t29y1BzBoXrzdLFdSqgaM26KMlwSz+nSJS/zdbVh4xZxfFAYkgAdwGU8scje6qTuSHPITULoo4fdlhhq6PKAdn2xAvRgBHat7p3J4UrQFSgClWM1J7M6dRgCNROJUCOgGCIouVfhX00GWENn5qJwf7pbzg92y9uxp+eEPf1hev35der2eXoDgy8tL2cKdnp2Xs/PzcoOfc3RURb2+vLF6fmxSKZQGcHUXvlUrunMNae8ntXJobIDhcAZIWzt5bcfYQs7vcw8Uj6A/Ew9+dqHvAw4/yxy4/bepcsfBPhTXE+jTwSUefE7NZcsu0L/Xs+EuFtF5pjOLFzg+8sQEIEkHGgo1NXPCbbBpoAm4BigmRZ7rosNNTPjvh4tde6HHfHMWWkQ5Gro4wD2ic0xM88vK5Z7NT1p30vF57/wyFd3sgDs5Ei4JdMQf9duimtu+b+wOv4pg/G7HJAsa3N+ZGn/S5z2/T1y411gAzmJyq3tDPLheOxHYY11MgEAUHNgcDxc2NDd+iVUjdoFWi+ezScNhzgUAOzpiQrHrw9mlCirEA+ZGjpLM35ccKUF3gPzgnnJ9xxdXes+HC13liK4/YmLdA1tFKkdGN+p8ERPiml+preAChsUwl//0qKz8GcD9tOwdjfSSNzeOCu1S+g9KGTygw2OApd+WqnRuA/iQHyzhvQ+VunDycV+dlher03J82NUh+OioJeVvXjOvbVuPAdw55Oh3i3pPt8wncam2qy3jw/cKHfdXpSx/YTsi7G8eLLXL6296UpU/G47K6XDkAphASUNiVcxZ0k1sAnjluTsbIzHVf9a5pgOzsWtgghXR81W6ktDkrcZeA/c2H9r34PyiKucXPEOhRaFWGPMmXsvg6lZ4fdMZvWVO3crMz9aZ2y3l/Q4orVn+4NtB+YO3A81W7h2Pyun5teLBPe5B03xQBNw5AAv01iqBM858xgPgvrlDTKxIDyBZXkIt3QdgfNylxt6/ksAVv0rAPezgPKaQ3t32755W0MQN3MV6hV780oqtosq/qwR433zTU0yY5T8dMis6KuNbRiIo6mI/hqibY8HzxVfGRM9VujtEI5vnikMwpBXisb5alYM9Oxacn5oGLMeCkPGmiOCYBHCPPGFAu6KaTsytf8lAquKCVRMxAYzv7TgmdC4TuL9XjgzL7c1EMSG9MkewT0wnCMU967FBa86YQJUnJvuHzLxOlSc3l2133He6UpkmJjA68w4AACAASURBVIjTyeIMrZS0g7uMmiIFIdnk5Z5xN0eWHiBW5TwRSHyHRkSzQGUmLgB38gSLSXKEmMixYHEq/QQKdRQlNIaXnfyMScQDgLSx49fyI3IE1lFT8SBPmHFP4J45AnAnHqNL69foJCTPMINF4sHoiYpC6Kc1sGP0ixEO4nF2XCk/eJXGWGvW/sml4kHpuNNzjvSXItdTsD5jErme6xbvu6UccR6/gNK+OlWO7ETHPdctACK/BnCVdnCZIyI2ox2jHAFghdVsrFtcA/GgsIBdFzFZX+uW1697Au7E42x4qeYN8RArjPEFmEIturEuqJitZuKWbUSD6IGrx4HjQeGRHOE1Ou8oHocfWjVwp+BRn4kuGoqJyGApfMaRiZjwTRmTyBGeLa7l8VPi4ZhwFgQk4lhAfpAnQ0YwiQns0YeOSYdnK6jlYZXhBT/X39hHBNx3K8Xl2ResWzQy6LibvYULBjGhcJoxqe3gLuZyRPuINy5lSLKGYP1AlQ/HAsTpiMc5M+7f9PQCuBOP88srxYM8YS6eHFkYwBr12pXjiOq/kCOs85Ej4xvHg3Wr3WHNKuXJil099rZ6xTPuLpx6I0FQtCrn51U5j+KWYuK5tFIRF9asZFzEXqJ95LmfB+JBXFDGF3Bfqu739vu9/X5v/z17e/U3APewTxEoumaG3DPraWWV4mKAHc3YModeZv7sAAAO9XwfQNizzu5C6swcVmUGMRMBiwSK3hzd8QOcAoZsQ+Y5dPtz30bTxGJYXej4naY73OFtbkuvWwF3Ph8gITulad3Fp7HHt73MAdYAgfT7roXBEFRiZrrXshf2teejE7irW39+rXtlkNMJhe84yIW9BgCTz3TOAXB/t5we7JTlhw/Ky5cvy/r6enn48KFeNzc35eTkpJydnYXSru9JeleneNrM7mwm+MZ95HoB7nwe6NWm1QP6/HfExDP8BnFpMyY2QMQkCymyCAuwLEV3wCkK41znIN4jRgxykklFAgnEofhupXnek2vnfXNeXOeaEDdMEEY3nc/KZ8sY8t8WKzObg+/VLHxoKsiC7doaAqk1cCgVckA/QoptKaXTmeAz5vw38QWM8j78Q2oFcE94r3rKbK6UlWCef8/uNMA9Y6KucyifWyuh1FoN/ExSyXNkQZ7tGsGwRgP3jM9oG7sA8LdjbawJ3HMujXtHjlBY4xkmJowm6L4RJyvw6V4SD16ivcY9Ty0KcodnJgF2sge4z2zk+exwv/i9FPM8juLf57GDyIfQPyCfrsf8nQE+BSNiAmXfxbK2ihc5b27lejM1/LnGpRsidRYO9L1xgafG8Yrbo58dlke/PCzT5yc6bL0/HurGc5il47740C9RmOMZUAc0QAmdGNU2gob6ft8HYA7oHH55ueOOqjwdd9uoybKLZxhVeezgjmE7zGanFafovsmCKbpA/BDg6g5w30AgLID7ekegne6uiigAd+yIpI5v4J6AV5Tf6MTG9IKKZ5yJoFgLlOxOBUjWn3GN7bInO6J+aYYQWiOAOz9/AUg8b+hQnwXOGlQHcNcpdg64A9oN3H3YKuNW+cG3fQFFgDsd95Pz61qlfgBz4KGt5ITZ4iBad/2ia66DI88Xyt8cgAHuC8SjlEdLlQopOxtWlVfHvW9xOsIqO7jjWcc9yCezcSTLSxu4h/hf2toJuG/Qqa7Km7mOew3cJ7gHeMYd6j5xUTziIJpA0QUbz3jyT8Rla3da3u14bl8xWS3lYJdCSv8ucOfCZZ1KMcWghFjfiQm4RWINQW0WKKnKyhd4xCdwJyZVWRNw75fVZ23F4/3RUPoJaYWXOUK+ZE7WOgCsmR8B9yNAwk5VPiRwp+M+CuC+DXCn445ll4uZLEWZI3Tck+lAjvAQiCkSoESahHTcH8ysBgXcNwK4f92Tv7M67iN33McT+00vBXAf9CJHArgnUMyYpNI8kw/kCDF59NA5YuDeV45MK2bcGScJq8HKBT0ozawPKXZXFwLVcY+YsFbdulj6bH1aVtetiCzgftJQfvzgTb+U5ljr1sHJZZ0j+LgTk4UHUVTMvSsLXKHloLpj3C/niL+f54p1yzliVXkxhUKcjh8RcIcFcTyz+asLjsF6ubNuTYqugeJWDdw3WCPpuBu4s26djQK441jQiHVLwD3o8vPAPbRIuI5ct94HcD9EVR6HhNVSRmcA9345fN+ZsVJaBu56ts6dI+q4JwNyvjibkumRI0t03NeLhBxh1rBuqeP+ra0GtY/g4x7AnWdS8Xjoa2fNEpsj95G4DhVOY00ZXswKjs+eeB/pBHBnzr3RvQo7zpta2gGGEOtWdty9brmBpByJYkrmSK83sxoUcN9g9KGhdYsXVHkB96srrVnkyQCrQZhCc4XTO8A91i1OIty2yW2l/NjY8dgH8XiyUikeexv9cnU9B9xDLkHA/aLSfpLxYH2v9xItiMHiUmG4KnTcWbe4r8SEF8CdmADc7/f2WY7c7+33e7vXLe/t1V/85m+mLBKAoOxSA9ZU1Q7PTXc8TcP2wbwpQKbu6e3E4lLMtQtYWNFblWkO0iFOB0Cj20dnnEO7ad0AZAMIfh+CXvy8gbu9qunYpRUWP8fvkWjaQkffz7w7oCG7+ZpT70GVtmo4G0n+jqTyyg9cjICZZzb3gGIFwIj3WVnoFCzjLKBnoOJiQ0OgkWvh7+uuqRGiPjP0f48O2BJjfHtdDt/viC7Ppo71G4D92bNnZXV1Vd323d3dcnh0VBYfPCyLS49Kr9et/cazuyvrtACJ2YnkOi0C1jRrIbzWBUpbLQmuAYzMePDny0IF98x2fLbvSyFBaxK0LLLGbPfUs9XEhd/HPQeQphiaPcpROq88Dz70PbTwWmgc0B0OJXQKOQA6vpeDPDGVCjnz8dFV5+/VtRFQvSn9bksxIbYalQjbO1gbfG7o3FwHJ+d8tpJPCj3bIxma2jSFNwpG/LcBMsrpBsaASDq/zH7zu7PQoRwJOzoXNWwfx79zQMznjXtn/QOzUgC+aDB4zKK4mCMngpk9W2o0XFz7Ooh1glcKY1w3hRz+TfcDpsKgXd/zs+FNDai555q9X+hYzHHoZyB1LMhXCxm6YML7cM3Eg++TiF0Ln3ffS14muVg3gHvEn8ycExPAKjGBqUF+8Psp4BAT7lOyb1THCxQu3YF4njMmZsf7PV08aFr4UCJ72DY5Jgt/clAW//SgTNaOy8HxqOwfDRUDzjwAkUcPq/LoUYjTZSksCgAJ9HQ+CvzzHluzHXs8C1ytTaUqz2EL4N5c8Gwi4nTqHtEVPZ3KR5gOac1wTDW2ZHrk2ATAHbGi7LiHgi5q/hKnW+uIAgztlOIcs5O8z8PFUh4tQpWf0bKzkCGWbszs6zlBW+GslO93puXd7kQHYAF37OAClDSju4vXtk+bHIAtViU6s1W26sJd0vF1eFSHEaq8bXxW16cC7oDd6W2rvH3TL9+96YsqT0xOL67c1aHot+R4IJ4mSmvyhuLG0X2qB28A7pqxpHPFqIDj8WjJ4nSof19PxlaV718Fvd4HX2LCQbh+h6xs6E+LfeU8AIfFBO50Z7EiElUecbpXnnGHcnpyGcrf4eOeMUmavC4hn62YexUoqVx82tydlu937IKRMQG4720Oyll23BnD0MB/AHc6V2dhNRh0bOvDQMmOrqha/e64f/GklNUXFqBCz2BvO8Xp+mV1teUcOR7KsYBfx7U/esTLVPn6jsXtCVzoaYPIkQTuCIkJJAZwJyaygyMeWHa1Z0V22cGdTMv1Vc63hgd6FOK8Ds/edAkgHd7O+IUTk8a05Zh86Rl3AfebG9HktS8pR+xYUMfkTjxoHLgITjwYCfl+2zFZpsP/rJTFblM5srvRV8dSYoESEDPDYTh0NxFWxyxHZkJfdUykwGVLNBSzicnVyDlyetxQfpAnVWOsmECVV3gRTR1U5eFDvxwP03iy4PHxuiWq/E6lOeQE7s9Xp5EjnnFHwVzrlmdQVBAjRyiopMAhquUOw1yORFh4j3ngnsrfsDmIBzPuxIOREoq8/C6uHR931i0Kpx/HxHuQ3y/PMB8OHA+A+/OnXrcuz3DC6JfDDwHcuY6wGhRVHor5OVaUM0EkFYWiA6wudY4RjUt5wIw74nSrLtDtbWFT2VE86FQzTnJwDHD3eYeYkB+8AMv/3rrF252jZxAsiGcIRq5NLU73vS36sIOTjWXXdoZ8XgH306nWrzvr1lyxen7dugPcT1xwRFWeeJAnMEZwXxBVHhFLGgA97yVyWslxno9yhHzi8xAT/vv77Yn2knbb69aT5UqgnXUrgTuF4Fwgrq69j0hjJDsYUpb//euWcmTdZ0TWLBdOnSMU8e739hhTvd/b7/f2j/b26me/+q8ancruI+CbQzzACAo3By+ptodwFLPjtoByJxQqdNKAARsc/kXrDko0v5eOK+DuaGhvZg6n7upWEgADALCQCaBeGbhj1UZ/CxDI78wZYYBq+n0jpvXh5FIg0qAKsDET4pLPdKcl4by9k0uBAD47AEt05oV2TUXmOgD40K0BAU8edOVhbaq/wZlm3FsNgaph+HOzuWVXNzu7Amu37hIPmJkvYwnTvd/ZKlcYJgMw2m113l+8eCHgvrOzUw4OD8sXT9fK46drZWFhoJhw79VJvzK9OsF3jickSJXWwJiupxkNxETFkhBWoxBjdfdJeTToKiZ8cLrUniv3psd7Eg9eApiXN1qHFZM+2gAG5ioGhFUb38u94rNAd0edXMUgKb43Nb9OXOz7De92Wt6fXpX3p5e6v3xfL8QOiQm7C11i7jsCa8QE4PpkqauCDiAxmRv2/3ZnG7aBQHQAgqz8mlkwluK/nwnkUkIHYDwVjZ/ngbimON0XS93Ci2KVLQ6ZZ3fXWSKJVzAZZsBdXe5Qhk97RHXQiAmz3+ELr2KJrM4MzokJPysxvEGnnF75GZQgXMSEz8Y95nlyEedGc+PEg893OrxWTDSSEoyWL3h+l3r6XsYPeM/ZnLpjwvWILdNxUe39iYX5cgYekEw8yMUczaBww/NCZ4KYkyewHFJ536CfbthUOQI7oka2UTjKoh+fV+yQKJzw2fk95GjGJMXpeAYVkwfd0v/PB6X3s/0yXj0pR4gKnQz9+fBQ7lTl8SNeUHJdPJtNb6eFz+wjESOAOwcuZtw5bGE/dhp2cMcHrdJAUIhXcyIAAFhCWAxgAnDX/GmerENwzcew2dc8cKebKB/3Qbu8ftkvL1Y7IfJk4M6XwNWSD8GIon38pQOwOioABdvoITT3u51xebcTwP3pHHDfGNiyC1p25ybmBFL5u7KPe7AWRPlPOvMcNZgD3aDPfCV2V9NyeFCVHQS9blrl2zd9zYqiKk9MzoZXsi/kah4uOR7Mq5vWOhuwze4sRbo8q9biSDt03B0TZtxlB/d9r9xMxo5H/8osGApk2MEB3M/jACybxNmIhA7K9TtYUCkpp9xyQAlWTq9f9cvrl73SQ1X+0sA9fwxFZ2LC63NfFqTzO8kKsdkoG7uT8rttRsUCuD+l4+7O1dmZqfLEJT3D1XEPUTe6t2KSsMcExdw8jhmdmY77F09tP7a4NJWA1O5WVZ4+6Soeq89aEqcjJuQbMYEWSzzIEwF3xC3n7o2K4LWllq8U4E6OMI+MBgQxuR21BUjeb3VLY3Cp6wC4a1yH/Rxf59NpIZ4T4qG5O4NbO//dzZE7wB2NA2bcJy3Fg7igKk9xa8R8SjwsAu5LBicff5ltZOeHbDwA3H+3Mynfb4/LIzr8T2fAfW9joI4lBS5ZDUZxS8D9rJThBd7mkScAEvlpAY4mps+rG8u+N8sRRMfIEWbcM0ekKn88LCdnIyZSZImG8wLxWH7IMNGn65bt+e4spRLYIyac33Ldqu3gLopzBKCoj2mQq4IjVoOAutQdyph8lCPcz0+A+1Ypz590tW5hB4eqPOJ0FMd1rmnN1q2QprkTFrNTnJtat5qNsnc4FVA8OJ0oHrwA7uQIwF0FR3KEjnvDq0eK7Bm4R47MjSrlOSlj8vChc+TpauTIdlUGvU5589psjhQ5HcLmiHWLeKw8amg8yJold9et+ZhwkQnciQsieBS3AO6sWcRl2rlSnlAUSp0h7CuJCXsP8dBQ4511626OdPtzVHmAu2bcGyo2EhOAO+vWuWguvvXoQFDcYv39NElSJNCMQrPcGuX7nXH53fbEwP1pKU+Xq7K7MVCBC+DuIvBlLa4Im8MWqbMc4cHU+Cl4IcYZYAWSI1wjhRT2Ec4/OwD3LUT2esoTir33e/v93n6/t39+b6/+8E9/LeDuzpo9mZnvBQClIJJUqVvubOpwfWMQBE2dtYEDPi8AEkALUKKv6O6qS9ZtGQDdBriqPR5dlXMhwF24FHyT8FbMtfK76egBKmzp1hbYoBvH9xio2mechZcFSOrpPc+zAwAAWwCoGRXXi1UeWnRgkUXVbP7Z3vQWh0urM8AFwCrnlLk/eUj3QTRn6hE0apTp2D7u2MEB0vlqNpvl0aNHZXl5uXS7XfvPNlultHultLr6bwmICZDbSktFgrBVcZca6rIBbt7XtK3j/nDtqS5OzLIDzb8RE64HkT/9W3ag5zrRUsdH0EijDRbhs02eCwApSmj1/lbNbqDTKm/2Vgj9RUxsoweFHbVwq6zz7FmAzh0qCkPpvZ4dO/5ElI/r6bWatV2d7iMbQ6nK8Aamh+fxJWLWDL/yoMrHNKUV1qP4wueEZZGFimRd8HtylIN4SsWe4pC84j1/LeV95rd8dvMIh4oUTYEvq/PbWYEiBGr63HO+X6rzQwoijim/N2PCz1zeWkOAi5l1o/2c5tgH10A8+DxyCwg6PMUUvmzp1tZzQY5wDRZXtHih1PFxSOD7ujAz8Ba+0qx5FqiSISHhvTgFuNPrE4E0AnoUYqyNwXOYIzI8I3JmuBn7nmuO0rw6dynNyOB3pxDgqbrrsDAo6Ll4RJ5RJOJW2SO+VRb+80FZ+Nl+mazZDg5gwuGXF0JCKw84AJPbM00I95XSwz7sKrkP1bS8f++5cDAaFj5Slafj/n2/HO231EkUKKHjLju4qQ7yHIBvBdRmwF3UQDFt4itoiI+/KOWFxOkM2jlwLcnHvV/W1zrlZDgqJxeX5Vrce7Nv6RI9YMayM6Nj6hcjbBROICiPW5ehoY77u+3JDLiv3u24NwIkNjoIiPn5upDKdCnXl+645TqghzrWcN4sQTDKxM9fejM52OewVZUxqvKvTTkFuB+eMvd6pXvL7XmwWCkmUDWDIO3Crd/NgASGTsSDeXuEt1CwpotMPBK4ExPYGsQDcFW7a1y6kCLgPgcSZ7T/iEnSQpulvGCeOlTliQnz4ahlS1W+P1U8iEsWngDuGZPsRJsl4hepZ/zieJALm7sTxeTq2pR/ulfuuPfL2WlT4ErAPfi2mnHnOuiKSlU+GBAa7zANVTmkxdGFCei/a3TcHyBOB1BkxrZb3r4eGLhHjrAWEBNU5ZcfVGXlIUw7R6R+n49yRGtFNS2HAPftUvb3q/IifKRvRx3lyPvNruMxMFU+BeIA7eQJwD0kIq35IJ3YT3OEe4vwFnmCwJd93FtSy5aqPIWUC9vB5UfGCo4cgQkS0xDRYfa3EBNeGQ+2X+IBUFzGIuyjjruAO7new87QOTKCAozzwsVHOZJ05qBcZI4AWJnVJ08M3Ktyctioc8R2cKNyfDYKjQbcGioxAB49CBvczMW5dUsMrahFsdYpR3a8/5AjrF07v+srJlCWHZNRnSM3NwbtPF/WrPd6rBzREWAWkxyVQDyMeMgOLtatWlV+uVGvW/M+7pkjTN1FatT/YRtgr5fkBwWV9wdTxeTwZKJ4uOPeEVA8/NCeXQeuHhX7huNhjZG5HNHaGOtW6AxljuDjvvZyWp7Scd9yTAbdjmICxVzA/XRUBNx5jwonC2LiGfG7ORLPs65jtm6d0XHXulWVZ0+n5cV6EVWeePAq7Ss/W3TcY9Z/eO6Y8FzeyZGa/RTl+1i3GKkgHuQJdnDEhBl3coS9ZFxulSPMuGeOIA5KjsjGMmj9ZmHM1i1iIg+HRkPFx8yRuuMOVV4d9365vJ46Jgncq6n2D61bp3Mn4cgPjY+ZxlDvI+QKewgxYb0AtBMTroOYANzv9/b7vZ3n9PJ+b/9kb6/+4I//Qqc1zx7mnK8BLVTZtPficM3fAYKZ7+aQzsGbn4BSvrLYFaCjg8vhO1WrAVpQZ+VnHiDHdB33P0StHt0K7KTSsTqDzeieC9TNlOv5rAmgUkCMv+N9ACUc9OkG8rtN70ax+caf+ca0fgBAiuHVyuvypQ+rqzYg1KDQtGx3Mn2QtTga7wNgsrUaAHU2G+6ufqjaU3y4vi7vNt6VjXfvJECXh2NU5Xk9ffq0fPnll+XZ6pp8K3kBmC005oOg5iYBjhET7g8xoahATOiCJhUacLO8aNE8BMLo4HKdjklV+m2DcP7/mTqyD9LJmjgZQXk0MBW4uhMPU6fNgqBIYpVy/V0ASFnCaabZ1HBeAPfUAzjUc3SjawIkc79yHl/PI2J0MdcOQEwQyW6UQNr40UWfC3XcoWVbn4D3MvKNZ7np2cO01kPfgGIOVnqP6eQuWjwtxYeyaMBznraAsxyZxcTx8NiF2AWtRjm6sB88RYHUh0CpnTzhXsqb/NwifAn45S8fz13mSc66meVwW0Y3t84htF6imJZddHKEYhtz5mYx+P7JJUC5SufWMeEAL0/520loF3R0T5lJp6OfXvf8rDUrAOSOCf+GiBz3WC4BUVwjdnxf5ggFBGj/FpvkZ/y8ZUw8BmAVYtn3NWwRuH9q76iMifoc4WghIUXYH398WB787EAz7vZ6HQlcTBqmldNJQ8xMFMMAhy6AzLoZKvAJWE4LqvJ4FAPcZQe3DnDvle0A7uqK9i9LpY6PnS3w3lXHPYA760J24+aal2H7U5UvVvx7Hy8DSKbuuC8y494vL1CVP2Mu/LLcIDJo1nRZfDQtS4+w5JkJ6aUgXZ7rqO8ASvjf6em0bGzzmggkQvvPGXdmeLMrqo57wGYOwMMTz7/ycOWBXctOoAQ68Z5/Djs4gRKAeyk7m5U67t8xm/h6UIbXAdwvrxQP1JMfLLgLt4BH9VxE9HzPMRVUfKmmZXQztWf0tqnQxER2cL/rl+3vBwLuiknvqr4xjDlwAGbO1PDDsU4WwdwbS5W90Q519Od2BtjcmJbd3aJ4ML8r4H52WU7PL2uAjIDY4kPHJEXb9E4hUlV34AAlAPdiqvzG1kQd949n3Om4J5tD1oSlktghoF3Anb+qNRMiYnFN9Tz6ZGrg/oqOe9Hhd2ezlNUvepoXXXvWLodnzhHuGzFptmfMAYD7LCYWf5hZ5zketwB3qco75sRDdnCjjnIEETGJVaWPe9iVkSPEBOCeKMEg0R3S/NIz16hEj02rOQN3ItmSWCBxQSuGmFwyEqUCmWfCyROAe23VFYJ0UrcHKErTwPEASANKiIlm3GtxOl/HuHHjrijPVuTI6MI5grWb7Qej5JQYRcWIKKgwHtialrUQPmS7J0cA7t+97pfvvhnI1ow9Hh938oPOPp9/mSLE4qw4oH0/z2QBrmmVEA9OOOQIQJE9XDF5XpQf5Il83PuXikuyOah3EA/iIobQHHDX5589CPV1rq3692KJRjykKo843TemyhMP1q4J1IGpxwSIx+KjUnDCzflv5Qj6A9Yr0/tb3LZRoMoTj6MT58idGfcPnVmOaMbdzaXMEeqcn+RI0Hh41lxMmZaHy4DEUp6uOR6MYiwA3L/pl2+/7iseAu6MYcS6RTzYS3rYwd1Ztxp+fqNwRizIk7PhbN1ae+aYoCqf61ZphY9751r3gveh0Ehxy8dCx8T5F8KH8b6ZI3TciYf2KGbcNymONeocmUxvJYZ8caFqmT4j2iLEBK2RtEXNwgH7GfFQn0AxodFUlXdbE+0lAPc7M+6bfWk+qQAxCHG6UpXrS8cEsT3vIeEUMp8juY9EcZuRK9Ytnl/FZLOo+MA+gqr8/d5+v7fzwN7v7Z/u7dWP/uQvZyTFmEkRYGwYMHPYVjc05lxl2YWietDHWVeS2p7dSUC4Z+Z9sNccVYWnpTt+BowuBACq6UDSaUw7OHWfY0ZQ1HwAtECigQGfK2eN1YnW3/nzMsudHtWIc0FtToEwgEjO44sWL+/xWRc+BdoAcAl8+Hc69by/MTQdcM/2y/4surBcn8oYSf1l14ru++Xlddne2lDX/RJ08NHXV199Vf7wD/+wvPn22/L99vvy/fZeuRjGoqhDhxdUAeS49qSZ8flSKV0igNhmtfA1d4eXogNiaADRvG9mKfq+Eo9u29Vv7j9AnJhAv9bGinpydPSSccDn4PdxnzWLHc9IMiSISTI4+B3ZgZaVWCirm/7P6IJnotWJDjs4zb3P+Y4TF1uB8cyYpp60+HBq1Xt4TGCOPRLkWH4WIM/zl5ZoFmFknp2OO6rnHT0rOQMmATxR5D2iALug7khSm1Y1OXKEmIS9Gp8xc4TP6JhMFQtR2xsUWwxo875prix90lthcddyPIgLzAByhJ/x3xGT2b+7AGDhPxXUYqwjGSh2D4CJMMsbCR3iCMF9kZDjVLoW/Lw0EDoWcOR9AfNJreffKMJB1c9nn4Jd5lh2UV1EsOuEcynZLf4Ofgdx5VrcFZsGg4ZuRKWxAY3QaC0yWM779ujnx2XlF0elsX5a9k9c6AL0zQN3gOJs5NGFr2oazJiwaoM2zKHr/Xt3rwTcX/gFcN9K4B4Uc4nTNWAa+fDLIRjap7/mDlxz+e2x96rg4y4/8uVp7fW7tNgub77pl3V83M8N3K9hjUAlFnD3gUsd96TgR6dmDu8WrooXHZjNbQ6P0P0rUf4F3FGV3+j5sLVgO7gauAMST4uo8n74639yN04dubRRsxewQIk67gaKAu7Y+Lzuy8edeJwOTTUGmEB3/xxw16dmb1Bj04wJYjK6jm7iFhZhDKGV9AAAIABJREFUpbyCqfCoUbY+Ae6XVl6upupYEZOZj7t/b/KL5/pABqeteeDuA7eA+9d3gTsxyY4kbI7FZYMSxSMKLHeKKfEsEA/+t70zLZtb0MWxGSQmoSq/0RNVXjOv6rj7oRGdOWJiuYGUF4+nLOLhrruLKe64F1XlE5QA3IkJwP0gciSBOx33HMP4GLgrQyImPACZI4fHvkcC7pEjt/i4M76wFcCdMQz0E2Q/NituIVz1H8mRB+HjTkd/J6ny1cwO7hzNgbPLIsuuALKIh5EjdCJTbFL12hBzS9ZxxgPgvgko2ZqKlUOO4JhCfiRwR9PiDnDHCk4d98RWH8UkiykRk1Z7qnhQ3BJwj477D14PFBM67uTIEYBXtmAG7sSEQtU8SKxzRHu2+77E5GZKjkwF3KmHZky2AO503M+xGrwUpZnDL7mYwB39hFrwUwXHYPMlSIxzDmsMwF1+5J0ApVDlQ5xuZaWpNYu1a3xjoFkD92Wr6+e6lUryqWehmpTWrUbZ3we4T8uxgDuq9RanQ8WcjjtrlpgDCdzHBokqnGopu7tuec2K+xU54o47VHni4ZgA3CmmfPv1oM6R4TWK79yvmNX/BLjHkzS3brGHEJPTC8eDPOG+sW5BlSceFFTouEs/AeAeBRvixLo183GfrVt3iltcDqK9vVi3BNwdE3zcKTayl4wDuJ/jnBOOBAD3BYD70kzJP3oaZm/VxijeR9BwIR7kCUVj1qwnj6sQcOxJ40kjGALuzu3rkeNBnngPmc8RP2OyGA3XWp5kZtyJiYC7WBAG7uTJg6XG/d5e58j93n6/t9/d26v/9Ge/NusuAEYccdVNS+pydsfIxQRN8gmHUj9l7nOmAm3LsRS1MsiVYN3VWB1taNXQnnMeXRZwIZymjqa812f0+fQjly/1jbvQ6uDNiZRx6E9AI4u4KDJYuTr6L8EoSGE6wBWz74Az2c+FOjZghvdApR2gxfszG28acFCzg8LMfUuquYXabAlFp/9BL1X2x+VidFkO9rbK4d52uY4Z93ns/oMf/KD84he/KD/+8U/KP/3rfy+//df/Xo5Pz4MOa0ozwN0xMS07u7VWvTeVu/YbpyMboC8LEAmk+ZNuc6rFp5Ba+qWzoeLTSUwcD8eE/9nKDLBue7+MibqwvZY+Fz9H5zU79XxO5m81hkFlV5TYjIm7rgBr/o140HWVCGLPRRfd17GFAYkHf5fq6PyM5vfCxo/3RFth3lee7+FniCfXyn0i5jmTp+dJrIm2wKV3nQCRsuDzXDPvkSJ1fHpt35oJc0xcYHJxJTUJ0i4x59hNDXQnPEXfeE9yL2OikQCcD/AzV/EL6n2Mp2hcI2ISyrNZQIGhIbu4sHYzjd33L0c9iKWLY7ZR5L8zR+KspmvKIgnPCDFB3E450sOisRKI5gSJZdwDtCimU1HtUymf35s5zO8lb20D6HzkM5sN498nBgVsgkgK2/x5vMbg2/oNHo25KU/+7LQ8+9VJab08K/vHFxLe4uDEgasVHXc6JemFq04C4jsA93imOThoLn4SVPltg78auB92y9a7QTk8aNWqxqhB82XgXgVwT0gSdZ0QearzO7pLsoNbn5aVFdOAd7ZRjO+IAow43fFwVI6xVaLjHtpxCdyl/B2nqyxG6G1qpWmzZUSdpAsHcH/eKOvPOTC1y+4GQk8IiF1KREzidPFl5oBn3I0EvfYK3HLnWT8DMPAROARqNnE9gPu2gfsP3gDcF8rw6koxQZxOxZTKwP0hCs2iyvsr49HgABwdUp5FAfdLH4C3uUdLjgnztHi4E5Ob8a077l1U5U1npuhicaSP4hFdxSy6Gf/4+Vx/MTVV/tbv9X4vxOm+7HvGfXipuFS32Op5ZCGB+7ydXdJOa23CHHEpxNmdSii9z5/zapSDXYMS7rsExFBjj1M6KtmmM4c4nRC6C9/qvkaRg1h5tABxOh+CocLqAIyP+5Oe4vH8GT7uQ8VE41SsvQB30bJLaYV+gim0Dcelpri6YMbr8NBA8eDA8Xj1EvX/jmKCRZRnXofqJtsKMWdes+MeR3zVP++UUYL6X6lIQ45AA97Z4VqmkHctvPVVr5xdoscyMnAfV7KZSuBOJ3LeDUGF9Gwq15Rt61jQNSYmy8sA90ZZGDTLnnKkVybN69JiNKYnmoC+UGgnJqLKe87HORJCpx/nCGvQ2nPniID7dlVOjhsCJMQE4E48EKeT5iPAHQExRmPm9BO8brm4lWOL6rhrrHCWI+wJL186LsRj+91A89ZpNZg5AvNBs+HquCfkini4mj9L0BA2W2W8Y93OFuQIebn+DLHAXllZbtbr1uRmqnWL+X513JfN4jSAjiLqfEzmcmR/351jOsjkB3ki4L7RtR0cwJ11q+nGDR13MQdOQ5wu5q8+t27F25cHAPf1aXn6zDlJTBZ6HcXk7deDOkdElVcHPXIEVfnu/LoVOULs59etybScnk2tO7A1LWtrjken3ZLSP3GpoMr38HG/mY0qCbjDBPl31i0tzVVhXOc5ObJeyump95HhebMWcBxXWBCPyvnoqs6ReeCeYD73+6jTqVBRF91x2WAsYgt7Va9ZT75oKB57m10Bd/aR1sDsOL7YP7Runc3lSFQHtHbN7SMev3GOsG4lcOfZIhbkyIOl6n5vn8uR+739fm+f39urX/7VfxFwBwCyIXhBTz9zL7gJWN1RZbbXh/BU6r7FsivU5VGzRnTJXVqsqiyOBXWYg7pmrwHv0Q2Xt2ccDOOMHsU6d2oBD5rRjQ4ov1eq8oO2uq50TKEH51HAoNnvL1X0K4S8TJ0GFGWnElrwhzMDd/mgD9oCXFD3+UyPlzoSwwKgAqr4UyCtCeXY8+Xcm8PzoOFHB16iUih6Dzq6T1JFx+ppf7ecHeyUW8k33/36yU9+Un7961+X/+WnPy3/1//9/5b/8//5p3J4fKJ7zWE245G0THuKJpvBcQPcWs3esQDA8v4oi/NZoMZnHPHmhpLMv0vBPwAx9yk9v7kHeSCtC6iV76k71QbAvACJxAOgSTz4tzwCAFDtM+/uPz8P+KeIwysp8Fwr1HWeFbq7/kyo1qKyflsWOi3FhNlt1Nw191zwSXU3N2NCDNOGTN11FHs7LdmfQfHmeSAmAMbFnsXyUsjPM9juTp8MLdrHbJbGK8JPnc/Jv9cxifGPBMUCwzH/rk59xEU5I3YCwohWfLfHOmySsUX9zq70Plx75ghjDT6s+DD8cY5QgJCifsyxc48B0pkjfAbFKhkjiNV0W3XM9XyGaGMquded/pFzFwZG5kiKOEKX+2KxI0o7XxS3yEfyI5kE0PLbrabGVDQ6EOKBHD7TIpD7SEz4+bRgpBuPVoA1HDxfaGYJ2gDXZe1XZ+X5r89K59V5+XB0UfaPLqy5AQOm4wMwHZYcd9TBdxyHYCziRFMEsFmn4P1edNwvpz4Avyz2cWfG8rBpkEg3kfYRB+3bBO4WvpoXPcuVSH8XJxTomisrngtfXpkalGwXPQNvXlmc7uhyVI5GIwF3gCJvNQ/cpSA+00ay925QtHM1wccd4TsKA+vrHICbEvfa3fAhGLsuqX93ZsD9VMyBSkULdUW4ngTuOjgAngzAOcyq4w4oeV4E4pjnnIxb5YevF8ofvFlQkZKYnADclX8GlALuc+JIAMTGOEAJnsstP+MqRI4SJEw1m0k8lpcbsufjAIw4nQTEuknVdMeKgyOzvTqUxgo0i0cAkxAQ49alyB4xJCYf9qryBpGnV/3S7U/L0ehS4lsARGICXTiBe4qs1Z1Lfv1nYkKciYmBe0NxOdgFJHZ032VrB3BPO7gbH8hP6YrOi9MxTqJiSmpPz2KCqjziZPi4A0gAD2tPeorH82cd5QcxoUAm4E43kRx5iEjqHCjBh5s8oRBKTGC6sAfdQpU3U2T/YJYjN9cdxWQXVfn0o0f5O2pAKVYFYPy9OaLFzbZ2APcUrNrbdY40S0s5QkxOry6VJ9jBKUcA7kGVB7j798ztrekZHtZ2/AvK8LKa23Qx6Pl6oyz0ZzkyBbiTJ3PAHdo58WAMYzZ6kQUOYuKJcbFg2JvbkSN0ji8dk+OTRvmD1wvlh28WpCpPPJirJj8oVtFxF3B/MPv8FTmiV0NrFjFRwfGWMTVAtF+w4sgRNBsAicQEP20KKeq4x1cN3E8djY9zpM6bXLfGpTxDrBPKd2+2bq0/7SlPlgHuI9atyzKhWH/rIvZSslJIxTn7NH2Mz+TIAa4em6WcHleKx/rzRhmeueB4+MF2nMSEopDW3wDupwncU1Rzbt2ykotzhBfAnRx58tS5zrqFHRwxefvNoM6Ri9GNWFjEhVEKYmJVeX/lPqLCfaxb2u9vzTDJmAi4vzRw39pwTNRx70XHPX4fDKHsuH8+R+6uW6xBuW6x3nEto/NGnSMAd/aRs6urUt24uFVT5SkK5T4ymyKbxSQO0Txf2kc2KVZWZf15szx5YuDOuoU4XXsRp5W59ffSOcK1aA8xXai246zXrdA9YStbe+6YsM7kuvX2a+8jjIz83r39ocG+ntf7vf1+b/eOU4uD/s+wt1e/+ev/JuCe1m9pbePuqNXUU0Aq51mtbh7LPFhH4kX4dpr2DIjCeibng7PjbiEsgyWLnflgzhegJunJADb+jS93G61ezyGCD5v0eXlyIxInCzR3JaTOvdBR0cAHfayz8GQ3+GrHrLat3wwiTf216BkAArCV4mT8bjqWfA7vCyiTp1UYwNIq63zxuTwaMFvo+bw3N9fl6P227OBuPtNx//bbb8vPf/7z8sMf/qhsbG2Vjc2tcn5hi6uckc6Z6zvWZFDW5Y1ugOiVzO9vq7G8DncupToehYhUi5fFlrzto8s7552dwJzP0Ie63mnqXl9FoUYCbROr2KfTgMXEZqcnqPhJeyZeGk+4HbvLjW1fdJ/5gDWIhBImGjWFH8dEs/mKH3Z8M5YGew0HFwkgIpB4k84G4SAQ7IuMiX14syBl4GxrtJZAsbv1M5q8VM+DKZL2d9GY1H323/nZyHnzBOkOiSljGQ+uiWc/7yXFKYoN2XH3DLl1E1IQMJ8mnn9iQnearnivYzEZjZGkGF50tVNjgXvNPeSaMkconpEjvFeOJ/Ds8r5ZTCGX9axgDSk7u7R5o7tuqn/mCGtBxiRHDSwm2FauZI6IeRA2kIlrteRG4S5ZMzwTikkHxovXkYwJ77P6q9Oy9lcnpf3qvLw/vCh7RxfKE40DJHB/ONdxjw5vk5N1dKkVE9lpTcveXhGdGR2yl698AD497OkQfHzY0uxuW7OiVt/mYAPoOjsJ4J5KZbXE15ztVVADAewcgAXcQ3jt0WJHNM2X691yeD4sB+ejmirP5sMs9RJUecBVULPV1Y0mWcq7Zd4z4y7Bqt1pebFWlRdrjVKNW2Vnoyv/8/bAtnYSp4vfIcuupMrng6bCVIwV4Ccd/ucSCBwYtHMt+4cGiQbuAx24oDPjh8z8buYJwB3BqjvAnQMXr2zAEhdSk3GPSwuTERPNPb8yyJJH9btBuZ24446Pe+qhXw4DuNPx0ai218P6fFrbXrkAkps7h0cO3nR7PryvNO8KXRMgSEyOzkc6+dM55NBMPIiL9Qz8BgnYnO1x+o0K286uO9WIzjkmVdnfJR5d28HxbHEAhs5cFdGZMyY8n/klLQAdhK07IggXSuNffOFni/u8vTsH3F8PBNzfH13oRQ6JpdR0PD4G7uSHO+4zH3fuFTE5OHRX9MO+4wEoAbjbDq5X54h93J2L6u6eVJpxVzzi1nwSkwB3i4u+DsA7YwsC7lVLOfLtV33Zjh2ej2TZld11xgOICeAqY3I3R2INjr1RHXfGSXamUnFnfIE90DnStR0cHfcu4nSOLYCdmIgqfydH5mMS8mXQxVvuiqrjfmnldwP3gYA7aIocOTjBDs4/B9X/E+COVgKjcnS/o0jnHCHnoDK7KwrwyXUrcwSWADnSHox8HRQ/Uf6OmHgKIyzT4po0tpJJEzFBhV3AvescASi+WO0pJnTcyRFiQnEnqfKZIxDY5nMk4/JxjlAMYt1i/WLNIkeGpx3F44CO++BS11EhTmeJBDsWSJzuMzlSX5tzRAwvVOXXS3n2tJStyBED90H57uuB9hBicnF5Xa9bWdzCxz2/iAV5Il5exiT2EUAraxZxQdSPmHSj406eVJ0r7SOI06VY7kUwtyg8/kdyhDg4R3y/yJHRRcM58nW/3JZbxYNRJbk3TEoZLJSy9NBU+TpHYt1K8sssJpX2N41h7DBK5zXr6eOG9hBiIjs4jY/BeHKOsGZ73TJjMRffFIX1uuW/txhp5MhzHDOcI+wldNyJCVT537e3s3bVwP1+b7/f2/8n3Nurv/27vzdJKiisEm0KwA5gBSgIbMTcd841WzysWVot5EXobplirq4ltM0QTEu/b5LVdmC2aHN3L5VxoBez4Nj6CwuqhwMo9dh2+fflIVDgJejOSZmWP3eIkK0sulPOZ4Z2zQtQKuow3dXa0mtWCEjBMs2zhxBdMgESFGexgvtjmyx3sbHbAljK+q2L8j7iZL4OwBDvWdvBbW9+lir/6tWrQtf99evX5eT0tJycnArsJ1jPMYYsIgBkBKThpZWpigoSnyNGLau7U3GejR64q6vZ66Ht7jis8vnSHs1AqaXii78sonZI52w8LY8W3LWu2/C1OrgLAqKgX7sTbiszd+74jI8Xba0G1fng7FqxTk9uwF9qCpg54FY/FHgezPy9ZoNYeE1d7NBYkEBiVRVAELPqEqq7NENDInVdfN9dMKArzf9PwYCniplPrk0sjX5b95vPmCrmXANxtWtCqwaYvEfmSY4G8L0Ct1KV9zgB95AcIS7Wa3GOmHpfVPDhc/F+ogkjJCOLtvBZjzxJWia/F/FH8oRrI0dyxEP9k4iJ6PGRIxRLiEcCd54JOv50yhc6zXJwbscFuTUEHd7WkC6c5Vqgzy2HA8+zc3/rYpJcD6wDoAJgFIwQR8SrnBxBMBJA4KJds84RvtfjGq16DIMCSMZEDI/Lmznhu1Ke/vlJWf3L49J8eVr2joZl93BYq21Da0xQUlPlrYsUDhIzWyW6AnS2d3ZL2cBWZ1jKiy9nwB0LH+zgOgsjdX1KY2yxLoD78Rxwl+JPnlWglgctP2i1FDWXV3zYerRseiPdy+WH3fL2zaC8etH1PN/JUGMqWViiS8SBEzu4FN5SBylBrnzo4sgVXq9be5OyvTctL5mxfAbFu6Vuz/aG55DbiOx1mON0J2p4Wmle1OJ0FkwSUM1TtjpkUc2+xbbKisYC7kf2Whdwf8OBq1/ORldlV8DdHutcC6JpHII5QNYH4IiJHEXSPp7biDYCyt+bpWxseG4boLi80pCl0u73APexYiLgjihhmZYRwP0Ya6QA7mHllfC9wZhEXBPxYL/SjOVzCp+mZUOVJx686DA6JqP6OvRsPZrq+aqF0Lg1mlM2/1MFQsXEBbud91MJ1LHOvHxWlVerpXzYhc3RL6fh485hXkJ+4eN+ceKYWJwunBE0i+zfqXgQK5bZ8bQ8oeMuO7gAJbtVWXvSVTyeP207R47s484XSzzPFjFJqjx/T47I7nBmjV13mA8PS3m3YetE4sHr9rqjmHzY6kWO2Gtb7IzpVDlSA/fP5gjFG+ynvLYD3IkHccGaD8pxq9GuY3J8PlKO0BVNbEBhhxyBap7CW/lsO/3iQY/9CCC9tTstm3uT8sXDUl6uUrA0m4McmVb2cQe4Z1wB7MRkJk4X4wvKv+wiR45I08P5QZ74/apyfBrA/TWc/rHi8WHu2YLJQjy4nvkckaYb9qjzOaKKsePBusXakzEhP7Dow7rO69ZI+UGeCLhHTLgt9XMUKEvdS6nvxXz4xNRy4oG+AzkCeH+5jtf2oDxeadY5kqryFC0yRyROF8WtXLfIDTGH5nJknzGMPcQgyRHHZHQKm6NX9j+0NauvwmkLVwQYCo4HgoHYJ2bRywW2mK1uRIErQDXdcwH3VceD10K/XX74zaB8901PewgxoSikswtgP3JkHrh7H3GBLnQWS4MzyMTAlXiwdj0DuH/pjnuuW4z2UIDADs6z/lOtV6xbAu4f5YjKp9pLLLRJjgDcM0dgWIkqf9FUPL57Myg3kxvliNbfwM+su+QIjBytW3zwSIt63RKby+sW5xByhFevw15SlWcrleKxs9Evl1eTKJxe+joaBu6KSS1Ox7qVAqHQUOJ5i+Iszy8FYHIE4J4x+e6rfvnhm35ZXKzu9/b7vf1+b/89e3v193//9zprpMVX3ZmcejaWFxRrdUZlH2Ywz+F60IPO3LLfu6i8BiYsMKl0DojIeV7RmZlvD/9OQG52ygAW6ePOPDIvi2v5AMP3AhwA1BZcm1G13fH0ATYBIZ+DDm5ak9mL3p28BDt5YEjgDiBRN5EZaNHUzTiQzU9UxlneAOyAOa6H+8ampUKGVLOhWSO4d6PPq85xGZf93c2yv7v1WeCe4nR03o+OjvS6vLoSEKKjnV9pTSdf8PCU5xo0a64udrsMum0BcoFL7kscWLgmqZkPr+t42B7Mom05d819y5hw/wDBPB8Zk9jTtch7zr4R3dDJnZgYuLsLLWsyqPJ0ltELiOen1aJwYNDGZ0iLMBdhHHeYEXSMAYZ1PGKEIO+Mae+2v9MMNoyQSajdo7wvkbUbdbWzS8x7EDeuNYEy7y8LM1m/uZvNM5M/I8u1+JmMiTvB/iQZk9Q9kFBhxGSC128UH/JZlUc9/utxPyTeFwKO0oCIPFEHa0KhwXoLxIXPTEx4vrLzZg0EI8iPc4TPnTOZ3HPGVqCiA4rPRy60pDK+xxhaOjCmtaHE+BAvvJkoR1yQMxMmmQhJ5+d38fmJObmWlo48i1wjRYLMkQT5iN0pvurK53PRvCNEaL/yqjz+xXH54s8PS7V+WvZORuX98VD3lgdVHfdHUx2C1TmM8QIUpbkzHhV3J4ZzEmOTAPfvN0q5GIVF2KtSzg56OgCfHM6A+xTgPi0FWyU6C4ASpafFuOvZ3pwXVu8hWj7Lyz6oPHoUdMotqJjd8t23g/LqVa8c0IE7GkqAjy/CqALEA7oeQQk0prZvPN8koJhDQkUHXw7ACdwB79W47U7Ju75VpuW1fWNRbtnB+cAl21/O7JxMczBUs9XRKQ10ncCdA9f+gYH7+LYlkEinBBuiveORRk2CrWqq/KOpZty1fviWSeWbT69Z+Dgsc6i8CeBOTACjAu7LDcVjD+A+nQF3ey5PNX/MwXl45tlTV8pmHUWDkrAjnGJB5DlUYiJq6BbMi0rxePvtQB3cfWJyPKw7xfzdgwcB3PX7Zgdg/eoITnaUCdEd4I5CN8B9xwfg0xN33AGKFEz4Hcy4J3AXzE6GiNB0jAEErT7RHMCdeAi47xCTqqx9YeC+9rRd3p8MFZME7uznHieZqjvMF79ewD0I1BkT8oO3OzxwjuDAUAP3q07ZezcH3BcN3EX/RrcjcuSGjnut9D4b+XGBaxaTBO4Ixu3suLjVbLYVE17HjBMdD8vFUNx7fUEtJyZSlY+YRD3LrtsB3DMmAtJ7ExVTHj8qAopLvabZHBv9Mq6uxYBodGFz+Mdr4D5MVflY/fMbgomX7WCmm4gHc8jDS+fI8THA3TlCAfD98ajsn82sBkWVpyi0NMsRscnm1i0NoLFm8VgHcAck8hkVk5fFOfJuoLn8zsKlgHvmiLuiFIUS3MbiGJoEGQ/SRutWmZanT50jrKvkiID7i77isbLSUn6wbuU5hdELQOJD9BMA7qExwdqiuNQgdLZu7R8ZJAq4R464494v++87M40R9BOi425VeQrJkSP14h45Mr9u0XiAKv8igPu2Y8KMOzH57ut+2TseKiYUmTMhMkdyxj1zJM1/2Uf09tgNBguAeJAndNzXo+NOjhCXZuda8QC4W8l9qvWKdcvAPUQVY+xC6f9RjiRwJ0eYe66BOznydlBux7datxBxzByB6USOsA77930K3LWXxGNNIVPAfW+ivYdio4B75IiAe9rBxbJ0B7jHKJp+3edyJPaSLG5xbiEeW9tVefs1OdIvSwD3+729Pvvf7+33e/v83i7gzsGbwzigigNo+m8nUOHvOGyzJNItBdwA+KClA5ZqsbCg1Xtu1RZg/Bxz1BIvk0+3K7p35rJvvSBnV6/LzDJATsJWiKBB1XUHnt+R9lCeATcg+vTLlD++RLVldrSyAj7dvOyYsj8JpLUaAjAACq7R5DL/3zwc6/uigJCfNVX3AUZ8VtP67audn2p8e11OPuyUk/3tz864f/fddxKno+u+ubmp1+HJWQ2QbDfm+2Z6Op0IxyT9sjWrP+goJgDDjElqDfD50pYtXQA8026ae87T86c6xqHQroIE6vMBKFP4jbVX6uPRmTXodgHI4mUfxyQ3VBdBEDgBsOZMt2bIBQTtLsC95r4TDzrTPhi4OMTfi/IZhQPFJETq7B/vIo9V4c1GSJGlfE54DPParRBvipc/+lTXBbBNsUW0EZQjWLzNqbanJSFX22JkoFHCLtBCihkT2RRiwRbuCYBijWuER7li0p/Z3rmwYFBsIUgXkbLIlDkCwMsCm0ZVmA9XEcT3WZ18WcTND0jnXYgOnnzpXXjh+y0c11bxRGBa7gl+9ombiiA64GQ/096687mUz51U/iWy5yJdxsSaGjly488ju8LQbuAQk0UkdUjlgNCUnd2DPzksD35+UKbrJ2X/9FJWVx4rKaXdmZZHD/1SwT+Qog71HE6YbdfJZfopcKfjjrf3i1JOj7oCJSdHLXXb1bmqnNdQfzlw8ZIWhMQRDdzpbKlAoltjzQTeawXgvkaXfaY8PA/cD4+G5fBwWK4A7oSlaVVjDlzMGbqDK2J5re2ldYn7HoTx4xRH2pna13kNjNAWaNfBEZAYwD0+loSq8N6lG1cD97hnLjxklcB/ySFQoORFVfZjNnV83ZKiPEJPw+vrcoCNGvaUad+3SCH1rz6sAAAgAElEQVQF4B6CakH/FS07fMLpOHPPPgfceT+o8rvMUwOuJmPFo9lHp8PjKnTch9gqXfgArAKylkzul3VC6gVZawfK+yhkm0GBqN/HwF0xOQrgTvG660KKBMSYOVdMNN08F2ofgL1STcrOnmmnvAcxebFWyv4ORaGBgfvCUMJb+nCsn6jKA3hxLEjg7rD7mQqRqjlZcIErA/dKs8LMpq4+7ioeqMrvnzlH5OMOEG/OcqSJtkAwdZrMU+t5oos2LV8v/GNZbPxYUP7/+Ld/mAH3mKe+vWqXvY1B+bCDfkKwUpq3igl5QjeRHIHOrGJlOADUlOnMEV3UtCwtOkeICZRsYjIP3E/IdbqiowDu7OfkyBLA/X+UIwmGJ2V4CU3eMSEniQdaJ5kj6eOO1WDmCMCdmDAfbzu42WmjjokKaF4PWYPktb0+E8M7PmyUH3zjHIHyTTwOz6/qHOn3HROuRfdfsTYtmzwZNyaxtvwe4B7rFl7b5Aj5kDHJMUNyPNctP7pe/yUm+Jkc4XqglmOZ1wlV+Xng/hjgHjkisVfOiRROl6xNQQFW5dLYW/MW5XnKYy7Too77NuJuXrOIyei0q5gc7LVDCI1RJbORGCFJWvYd4P5JjmRJaiqmEzF5tuoc2dowcMfGErC4fzrSumW2nfeS3EcAy8kKElU+Cmjye2+YtfUxcKezz14CVZ54EBeKQewlqMpnjsCMoEt9dZUChNioxdmTmMSIjBN/anG6yBGAO/FQxz2B++2t1qxTgHtoO8jHfcnA3eXrWLdynCiLZ7FucRZgdIFxEoA769ZTVOVjH0kfd/aSzBEVhWAKIXyYwD1S4nM5wvXkPsIZQTHZLBqJkar8g+p+b7/f2+/39t+zt1d/+3d/NwVs0fmjSw5AUQe03ay7bSSnjocTOpLugAK0oEAzLwudmp9Vdz2Us+cVx6HlQmFP+iBARBReRLOuPUMLeJRoVz/VcgxYLDB3qwIB4mLQkQEQfH8cjb1dBtWfokJSnXOOGto+9GIWJGZ7Abd0QPn/WSLtv93ULC5CWnQ1raYeBw7RhA2KeLER0r1ggXchgOLFuByezVlntRphYTVW9/zicFev8c3nxel+85vflJ/+9Kflt7/95/LP//zbsrt/JD9wOqJJYxfjQIy89MH1PUqWwMpitzxe7GgxxSedDnvdtQ0GBWAZ2joxyblu1vGMR3qWM0cNgJOwXVDyuc0JXom1utzy53Y8+HyOiQ+z3B8d4EKwjmeK7+e+Eo/Dsyt13BmN4O9RDhewbVIosA8730dMOBhkTNw5tm868fA8tuf36ZCn+jwHI2JCdZvCA8WZnJXm82qOvI2vuZXoVbSSP3p22a2UnxX4IzrkPOca+zBTIMEJ15qCZM6RWz0zxIN7zZgCeUIhIRX+iR1Ali65fMtjxIN4cN8cE3e3iQdfyhHEH+MwJAHEKABwzzxXbpFBPnuczXwJUZSQlsPVWM9OjpCQN9wvnn15zg86ut/EhFinR73F/2zhaEG+WY4AlgSuo5jDvZYAoqzwiO+0jiffpwJDqM5TnIO6n8+HtC1uJxEPPw+pDTD4Twdl8McfymTttBydX+qlwykFhjY2TxyCQ0guVN0lKjRulEkTqx/buiVtkHlaOiUoMXOY4IB3eoiCbr8cC7gblIwLoo9TdacBiMNz0z6z8MMhLg9dc6WRGrivr/LZDEh4iSr/7aB8+bKnwxava4qG3NME7ksA90aZCo0awd0VlYKyySeblBNm3MPbmW4fLzrue0Exl/XY4lAdd806cgBGnO4sgDuaGbW6sNGcushqK4F2S1lYRNG40j3af1/K1veljK+asrniNbphH7ks54g8kf8UghYdDwH39AyuxemKYjJpmB30CXBfdEyWHzUUD9TY6bgTD8BVCnXRsRqdl8Kse7pMgHTdfb1bRJTgXsOAhJgALGUHN99x75ZydDTUy7NgAdwDKKIWpphEHnrFi7EuNZockwSgfM6MycE2lP++ZtzrmKjSVsrtlZWZZTUo4J4xiWsIcT1Xuk0bgc5MIQXgSzy2N0p5utJVPFCVZ7yGHBGTLKgm5MjyQ9Zav4+eYxTMUSCk4NWclK8X/7E8bv11uZ5s3gXuKtyUMr5GQKwv6r+LW5dlCnC/QSAV0SznCGKOOcomqy297pbauX98fmIi4A5wYMYdqjyg5M2gANyJh4B7xISfASj2ei5sTVFx+2yOEI1JGY4m4bzA+EUp689xO2iW3d8NlCdjxOkW6Ype1fPAnnGvpIFR+7iHcKNRduSJKk+ltLsA98pU+QsE40o52m8IJBKTZnuieHgvcY4A3IkH15K+2jy8KeJIPMgTri077nR2oWar4x7UfIHEzb4+KwJirF2ZI4ArxYTillxi4vmqC45zBYnY9Fahaq56XEdgbis67lDlH7dUbCQmuAtx7YxeqOC4xCge8Ug1Oq9bfoqzuOWYYAfH7z05Dfr0eimXp13lyOFepzQXR6W5MJSon7zZJQ7qmADcsUnzuhU5Ijq2adrpYW/gXokqTzy23rGHtyVMx2x47iPs3VDFiQvxIE8A7hmTFKdTAYF1qzmpC8B8JsZ7GGHAdo410sAdq8F+qbruuFftG+0jypGLSs/IzVUKQhu4O08+zREB91i3Uml8OGwqP8iT8fhWMTk7j457oxSAO8/VwkLkiNatbMjPr1sUKNzoyFjDtGDdevqk0pgSOULxXusW1xJz9FaVD8eCmCfQOEbGJAQodUUWbtDvJSYC7sTk+5mP+4MHjfu9XeMY93v7/d7+6d5e/eZvLE4HoEj/89xkUwSOzpj90b3xJ/09/bUBvChPA9w4pPP3dEn5e/4uO3haskOoK6vAOTMP+Mq5VgG4uRnmWXfVG052Em1tlf7QXuSyc8z3JLAHlKT9WdpQpWUV31V3/8OXnM+k0YEJQNAz+YCMrN+m+JjF30xX5v4lDTxHAnJsgHn1g71tWcJ9zg7u7du35Wc/+1n50Y9+JGE6XifnF7VPesYjReA4mFr8D2DkeFhAzuCGeHH/Af2ez2Z+e6p4oAif8UiABR02O1fcd6nT384U57l27MY0FhDVaO4F4JBnxLPn7jdkxzS3HMJQd+HjL5PhAUhMmzfAZm15wwE2OsWAv+w483t4D34G0Kz7G4CUzwfop6gjVfKW/c9hUfDMzYCiadLZmefPBL62hrOIoUcNbDWXXfcEk1bcDzs4sUj8TKp4QI4EfZyflcBc25R0Oxa44AFg5vr5O3W5B2aCGAS6628Hh3ALiMKCXBuCMeKYOPaZI3quNVLiQhv/nd3vmgESFk/JVOF8QNceBwie48xDqPMJ/M1YsIhkzvDbftD3XLPr0qTwcwBbgDzm31OIkutEZ4CiAQU4YmIxRx/oZEnYrPSMaSQAC0mBeWtHWFuglEc/PyorvzwqjRdnslQ6PB35eYlu14pASXRBQxyO2Ud1L+RpHGAuPiwK1hy4mHFPcJXAnY47isYcuKYVrIegM8sznO5P3qPolIhnGp3qWO94VlCVX1/DgmrqrihU+aVu+fabQXmFOF3OuHMSDcs65jKXH1Sy5JmgWqGTkIsOM8JxrEoVdkrTEHXzgYhXNW2X3e97Zfd3fXvvLgzl4246v6nyHDivr/j8SZ2NRA3ijN/X1HM67oAEXh+i43573SzfMSsKcL+6Lkenl+VseG115gBkxGRhARFTdxMVj+hcTVVMmR26mXEHkGzSFQPMoQ3w0MCdzhXAHXDFjDuK8MQEOyW6PVCEtUvktahx6ZnkJAHxb80WwmR03a0ITZeajrsP8lDlp5oVPTwZxbUXzVE/elCVRw89olDru+uQHYOjdcXGDCHizLVAgVdMXlblYLsnUHJ6UpVGgpIoxo5rcbpgls0pomfxrb6WAIpPnzgegFhE/Xi+nj3u6lrouBOPoxN33MmRqun8ICZQ5a3nEjGJWBOTrxb+say0/rpcTTbL//67f1A83r93PKC5jplxh868i9VgdNyZcScm42k5P3cHru64c4yPBy+1APS+FgAR2CMe63M+7s0qwNU3A/mFkyeacRfoTK/tqgx64X9AXCIeLtgk+vEDPxpO62drZaUq6y+rsghwp7j1u56Au/Kk5xlhXuq4w+YYfiZHougxnyM4W2SO0KUnHkcHjfIWWvY3g9JsTrRmnZxfqbhFjkCVV8Hxgfcdddy1ZjkuxAPA4yaFCy3Eg2eLKxTtGG2AAO6jUeWYLMJGcpeajjtrFjHJsam8Pc6RT9etZ8+8bqWPO8/zi7W+ni2J0ylHoMp7vYUqv/ywktVgo0FhNvJElcIZC9FpYsN11hGu5fiYLrXXLWbcd753x11WcKxbzbHuB+J8xEM+7rcRkzkWRHaB52MCcH/JjPszd9uJSb87B9xP2Ecui+3gcLZzfhATwHIKqmmcIObotQ4Tlyje8JnIP/YSFdMQ9cuO+6Y77rLj7LDnW2CQIsr5uWfEPUIn7zQzIRQQr1t6isPHXevW82k5Pfb6cnHeVDx43U5uFA+eLa/ZtuNk3YJ+7nWLuHjN+lyOsB7ms9Xtukj79GlqjPQKjjKKCYKBMXKW4nSwbMRImVt/66ZBrPeqdGDHCQMJO7i5jjvWj+wjiNPd7+33e/v93v75vb3689/8tc5raZMGEBDde5w2WFatlgXY9W3dwTW4sFp2UrABsF8s9dQRxG4Mih6H9RS70uKTAl0BuBPk0NFLurAtxTxbnT9r8GfQgJc8tF4d9OnAqxPlDVogJWa8s2NpWy6rn6dgmUXRvNoDJrAdA+QAHFjULsJyDBADWwBgkvPP6kLGrHNSiJNizoPW77g7z+8H9E1vb8vm5ruytbFRLtOwc66YWovTvXlT9g+OyofDo3Jz46IHnzkp+AKCssqq9JkBg1lEobuqjiqia/Uc8m3dyeXfECEjJvXYgTqy7hMJ4IWal4XSzCbgBbh1TG5k08W1pcMA3ycf7qBZa26+ZeuiPBzkswUIVwc5OrHcM+5ResnnPaOiSzz4Po0iNBHX83w370c8YBdwrSNpEvBsGCRyv4gJhwYXm0y9R4E9aeTExAJ+3hxhNvDS7OegreITzzugmq/0MDcANuXbMaFwY7V18uA0fMazo849jRFnM1XE5KjUWecFS4U8sWq772s6F0hYsPLn5JlKd4cc9aBAwL0kJ7LLzefK8RZ16a/H6szrOeTiopSVYJ4IpX0fvw9LNUB0xoMc0XhKs7It3+hW124LP9gXVvwHhK8sdSVemDmi4pc0IswwsM2gx1bSOjLBu0ZBiJkZfHqezAC6kQAfMSGuKkaNbsqzX52VtV+flu6rc3Wpj46H5YYDMAfHbikrjzh0xYowZ0ekQ1EIAGnU0k3O8n7XhzlAnxTTn1tVHpB4cuyOOwcuq/p4Jhqwi6rvGOAeAL0+jIYAE93qihxjLv8xasAG7poV3SxiNnz75aC8XOuW/bNhOTgbmSofM+4rjxqFl4D72N19OtO85rvIelaKfZDfvfPB8eWrRnn5Cupzu+x83ys7v+sJkHAApuNjgSUf4gHvgOU7HZ7ajtcH73h0NKcOdfLl81I+HFhF+fYmDo6vB+VydF0Oj4fljG4iBUHmkJemZQWFfGbcMx61yDgo2p3KpKMCMPJwTaFA2gAAd4ESZtxva+Ce+cXs8tnptGDdlQrJOSqlLAf8iJrvmEARt/L3pACWtzen5f1uVb79sl/efGlxOujMB+fDeqWGjr3y0DER2B1TUDFbgFeN2WuxVgMSYnJzUykexGV/u6uYCLjTtQKUMCpAwYsZ91D6z/U8772PcbnO1y2zAnAnHksLpWxuT8vmNtTWrkDi6tN2OToeKU8E3HlWWgaJzHhrxp2uZRSxauDQLOWrwf9aHrUN3P+33/2DwM4HgHu4Ctwy407HfacngChQgqq8zgXOkbMzRktSQHEGoxN8KiaMmjQr0auJB3HZhZWySXe5Vb79aqA8Ob6AzjwqF1czj3WeC+Kx0KNYSZ78j3MEVfl33zsmK48dj6WFVtn5vqscuQW4M07Su6pzBFE6QBl/GlDVS2kUKue0JgK8Eg/yhPcjRw6PGuW71wa8jcZEXWpm9gHtxGQwcI4AeOscMfvcbxqMl6TRsyckvVjAPdYtRhey457AvT4XIE4XMclkn88RzTnHrDMxaTTpUHvdAriTI6xbL571FI+VR8163RJVnuJru1I8YMhAVlNMKCx/lCPGoUBIP1PE4+go162GfNyJx/5eq163sIPT/QghOPKEolC9btXkuLkcidsH0wmQuPY0lN+3Ae6d8vabfnnzdb8cHo3M5mBPDcsygDsx6Xc/XrdmAniwkFKHiXubNHyNryDq12yZKbQxMHCnUIdjQRRFWa/IEZ6TT9atKNDUOcI5BnHQWLds/8mcfEPxIE8kTneGxsjMqm1psVFWHlIYazg/FGNiMhbV/+N1i+/JHOl0nSOrzxreR77v6fytvQTgbi1Q7R/SS6Eo9FGOzNat6L9HnDQ69NzAXevWljvu5MiDxcb93h5CiPd7+/3e/vHeXv3qv/yN1j0pwiNGFard/Cmv9U5D4IdDOzRqCUTVNmQGeO40TvT9UNEBPoigAUw4pCcAFdU5DudeuGIBmRqgc0BHhRow5jlzd0r5N0Bf2kLpv6EcA9yhQOvQ70MZXUL+f9H/UVEPOpps5BpWeUd8K8ECfy8AcmWQCMgB2AAeeA8AO5/LHVyAg+ffDXR9YucPHVZiMc5r5HMDfqrpbdnc2CgbG+/KJSu0fqwqvV6vdLvdsrKyUlZXV8vjx19I6Zx7yS8U5ROVz/BmpyCR4DOF99gUPavdqOeZNW8PELuN0YCFjt7T4nT2MPeMvuNBXFzJDyu56ODaC7yj+2IgaPV8YqKCAlZdArD8af/wpFQnfRjQDvDjd9ABZ2wh2Q+ekzdwT6s3vs8g3feBePBKKzQOLPMe5cQDUOxriTmxKBpIWC0aYQbCVemHqwHvk4cWQClz23ylMrxGNGJkQoKHfdPTaxaFYkKOuCDAe6UCuma1saELNketG3ALLR4F/K7yBBBKTLi3+uwq1CT9PGUCZmKBgNuMidXdmSedzBW3pp/EhGdeQnetWY4QDz4fUc8cSdE97kmqvNuqz5/LOXKr55F7RJ5RYKFowjPB5+I+cU3EWdZvYneHl2t04rPjmjmSYwmwWnQIiOeKmFA4cQ4Z9Eu88vK2rP7FWXn+VwD3s3IYoIQD8Lhh9WMOvxzUVKqIU2seXhXzEPyqgfue54IB7gIla8y4m94IVZ4DMC983Okw3AXucTIMLTS3rWYHR4ESgLssu1CXn5YdzSFPlVvfvhqUF6vdcngxLAcXBu7qsFRFIJEDcLdt0C5mi+YqwwQt1h4/2x8B95cB3CcG7tvf9wxI1HE3C4UHVIetAO5Jn/RB2Ac6aRfMncQE3Nehy5byYd+HrQTuAMXR5ZUOwWdDFN/t/U4nmHjws553zO6e3yXF5MTUoLgDcIfyv+luEaBk+eH/x96bLUeSJleav/nuji2WjEAgAojMrIjMrBpuQrJnhFUskl3NvUiK8GXmEfhePddz0Tcz0tKUbpnKwL4EdviCxX3kO0fV3CMqk+z7BiheSAYAdzNT09/+o3r0nJhxT+AeM+7JgmdZxf/85mbeZfXPfB561khszztNhDHxQ2YTTIdpH+C+j497v7x/G8D9ZlhObzzHyavfDVCy1ghlbOtICJSo4z5/HjRVoHYHrgbuW1XZ2mqUk/2u4iHgrphwb1kFm3tLwluXdF7nzIE4izlwX6iyCLjTcV+Z21G9/GIBuJ+NVEzRjDs52XKOwOiQ62rGIy9X5MhXS/9SnkbH/T9//8/2cT+e5wjA/WAHqnzYwYkGfO+u6MzxMHD/oRxZiEkUt1BUf7MZwB1bQ4D7FB/3Qfnmre3gPt4MxQzKmDxZNXBXxz2BTuV4SG8iFnmtq4gYAtw/+PX8eUMd3pVBU/EgTx4ad86R7kQPRxUSUZVPO7isl2RHNO4tDXoEBsK+se64LwJ35qnfDUqjelAx5fxipDWLPHHHnSLXj+TIZ+sWeZLMHdY5AfeNosIWMYEqn+uWGtuMJAVwp+BYl1BiDNJJkh3Z0O1oVuUVwH3TdPH9bXd4N1/g427gTjzIEbHh0BhpVcpVYiI5o3rdioLjQo7YiWgRuJMffo2unCMAd7Q5lCMA92gYXStHks3h1Mt1y0vMp+vW0yeOyat15wjrS78XwP2rfv0cGdFxD6X0p5EjAHdv8OJzEuvGuEYWHK+uw/98lw615/U7rZbicbAzKI0OHXfuLTOe+KLbTjzGwtlRpqlpFfPzsEZEVXoDFxzJk8vzonUL4O4cGZS7wkjesFyMJnHtKehVeo4AhrMoRLddz5KFdSsLwALukSN03Fmz1l82nCMfArgTEwF35wjjY36WOOfcpAvWwEI8kvXEjwXcNz8D7l86R1aXqsdnewL3x2f747P9s2d79Td//2tR5ZOynh3L3NzzXQJZgHMtzukfOxekMtXVADK7eynaZbqvhbUAAQAIQELOVHuRnQkgMzNPNzW7hjqweFCmKBrvk0/IpGrruyjB7toBFgCSWF0xRw31lvfiXCgqADAs2mXqdxCU6m697bq8ycuiAxu0pJoDXFFKB2yKOm4HswB1xRZxk3udK97YqMrv7+6U/b3tMvEKXVqtVnn+/Lle/Dcdds3Mr66WldW1UjVaQRGP6xbiYDlLbtq21e+1oZew2hx4p5o1HfLsgNeWXSGex3G40EFH3ZoDHpcwpc0z810VZFIZPJ67un7pH56byhTss4BfxCSsz/gZ4Pjj9UTgzntF+8wTE4NzMyNiBxwgNsYhGu7i52ewKQDwEhM61sSDbrSsc6LwkGC91gG4fahnurMAIlX8KECIkh9CcIkviKFZGmHzFgryybRIkC6qfNjAWYk9nAhCSC9n/jmmVPKn6CXngBD0M+3cRQ7+HrBMB4BNGjEBgD9f6SgmfAlsB0WRByU5JzG++hq6WKXiScaDbmPQ/NF5wJ6PPKHjzmdwfckPriVfyXTJboDfzzFRPIIVwr+RA/JsH7k4xFw7979HWxzVLK4kS4fjtn4FVoSfzr3nuXBdud8yJi9+eV5e/sV5aW9eBcU8vIrRPehUZWXF87IIkLE55E4T/XR+a9VdAa7z4bFFftjUI4zE6+KsW/Z3BwLuFnUbmp0C++GeGeSZulcArWggeFki9jFfwOxlCkA9fw4omYkyz+aXDRfAnQ3X1qtuORsOy9loJFV56N+819pqQxRHqcoHOLe7RWy843PSI5eZx52dSmBam6I3toNDnXnve4vTNfsj2cHl7LTVmZnbD5CowddYY5VH7sLluYkqHwrWospvI6gWM+4/GZThZCJ6+fUIqia0yYYA+8qyreSIBwUQFXCCop20yowvDVXiga8vwJ14AAb2d/qKyR0+7pxLb2za6ozZ9ph7vc7VI5aRBKWwX+rrVQm8bm66mDJFVT477m/75d3WoPT6s3I2Gpaz4Sio3/i4mya/tpoFwiwKeA0OuowbpOFbzKzo9k4lqvzW68ojBqjKf98vF5dVHROzDvx7xOT6wiKcbNbrNmMIcxoMGcFwe79Yd0wE3EN4C6o8lFM67qYzj6zpQv62oM2iPQC12f7K1rD5NEd+svwv5Vnnb8v4Yaf8X9//s+ZeP350PAAl2MERkyMB96EBVtCZQT+XVzPN6hu4x2nUOeIiB8ejZzzrBcBdoGRWDvAMj477+62BCiqXk7FiAnA3HR+gCy27oXsr2UrKwWBTZUwc+lkZjaHKV7pOdFM3X1eacVdx60NfwB2VfzruOTuNdgI5oo57FOLqHAk2B3liyvSsANxRFCcmospvl3J22lB3l5g0Gg+KybkExHwNmNFHC4L73bahIW+YDJUotGWOsOxnjnAJMyb7u/2yvzOQQ4YcC4LODOgEXBEP1q3YWs2RqOqNn8aDuLxidGGzlB4+7jsuOr552SvEBKp8rls8N4kJz2VYEOQIbA4VTzmXH1m3OE/WEWJyfuF4sHYN6bh/j6p8e54jbcaIbI13c+4cYS2e54gCEEWdXLecI5pxf2ubtuyK9zttxYMub+aIGkYRE/KDPEGUslHB5pvniADoZzFBI4WYIH6INgAxAbg7JvZxT3FQPZamlQqNxCT6OU71DDL/metWaMngbEF+8BJw342O+9uBYnJf3SlHrsYeIyImgz45Yqp8nSOx77awprtpmSPsKYkHYxgWp6vK+otKzxAB99uZniPku+8Zd9wppgwB7vVzL/fqwXjKcaVYt94gqLiFWGYwrLZLefdVUOWXq8dne7hVsB48Pttd5JqXtxYKzv8LPturf0ScLmZPAVR0wKCHS7gsy2baMBg8GOTQXY3ugpS03b1lxWGDzu9ZSbppVcDwkc5uLCI5KTqWxUvAwovVXnmxalDCv/O3zPFmUeH2zr8NHQugl6q+qUJuNW0fK6DuGGr4Jcqt3rFzTIBExOSg9HK+ABOJ2NXna7q9BOG6bQE5jpeurunTFm3jOPmeNPy5EnopR5fjcnQxrgsFneqhHB3slqP93XJ3OynNZlOd9q2tLb2Gw2HZ3t4uJycnZXNzs2xubpWq1a3HE5IezfHX1Lla/M0iXukbTvuKWBhc+RpKjVxibnRKmxYEnBioMWpAXBAmA8AB3vPri9VuebnaE5DLmHgG3t18qOLEJpkKFkNzGQRAnOruGRMYGMeXk6CgO5ZcZ1v/NaNbe6f3A8gBrvP+kNZAgDscAogJrANAIsdAPLh/OG/NXrOBimNgzp2YcM8BJlcRcIsufxdGRJwwIJnfoQvd68I2MWOC8QS6zBpPCPp8rdswZ6wGa2GeI3Zg8/WQir1UdiMmQTnnGPlKv3p+h5gQM4T1KHQk6OWeJx4v1nrKOT37xZBx/G8RTrtzMYpiDe+TzAcV5ELd3bEkt6aKByMUYnkEk0Tn1sPGbSaWCfmbOVILEMrqriX9B5sEQDUAACAASURBVP5yEiKTmSN8PvGg0OAcMRVYegGNRp0jnKeLLmhFUAyzIGDGBGFCYkLR0AygVnn287Py/E9PS/PNZfl4aYo515nxiHabjfhMgjyt1rQ0mogOQmkHcC/QXOu7vJSjk1L2Drx52sJ/F+B+3i17u4Nyeta0rzObea444OYugDsCYvN0iS6sNy4zUiaFDQvdvQTuRTTg7LgncD+fDMvFeGQWxZ03XGx+ASZ0uxARazLjKkPneHwJzbOj8zkiTrezV5W9vUqia5uvUIJrh0f1oLR6zIWHjzs6CM0AieczWbBVsER0zEYLyltolbSg5FU8kxf7m6+qsvlVKScopn/4VJxueDtRTMhN4sGmut9zTJgbZ76XmAAStbH8AbMDgB7x2D0oZXXJ8QC47+329bqdPoTX9lhiaoB3A/eZZnjrr3hmKVFazAkHrzNGEaT8vRnAfXdWjg+q8n6rX969HUgs7Hw8LBeTkeLBS1ZXK44JseAFaKpjkiId2tADiKdlb79STPj7jMnxQV8g8fLS9xYvC/RVEqy6Pp8JmKikrG40qam+XlD+LYZGPHgQvwBIf2XgK5GnD55xB5Qw434aOaJRIgp4FCMjRwDuxIRiinIkafOllHcr/1Ked0yV/8+/+WcVUk5O5zkCcCceB4dd3VvKkea9Be4eqhAQy457FlI49pjhbSFDXpe9dPybAu6lHFK42Z133AHuV7fjcjEelpvbuzomgBG61IwxNFuOiQ22P88RruZUwJ148IIK/WadwqF93Pc/DMpD+rj38HGvxFBAnO7mHMtBd6IbUuSMqpNsPgMkTl3Y45q++aqUN1+Gqvz3pZwjTseMO8C9+VA+XuG1PY4caRQ6m4oJxa0WooHOv4zJwl3tZzHA/cAvbrtct3YjR25GVWn2h7q3VNx6qAq6uBQcof0vdj4VD64ZOcK6FSKzfM4riax5zpt4sHa9jo7786dN58gYq8FpaBlEjkibw+uWihC+fYP2HwqYkSPYSlJsPL+otGaRJ8PLrmJiO7ixzqO0YYxU9nFfBO7B2JivW85J2zMC3GflCUKEX1ZlfTMEHFOc7h0U877iQZ6wr6hoACHSPLCFJesvaxYxyXj80LoF7Z01i5hswIIJ4L6353WrtCfKk0b71hofD5XWK9atTyYoxRwJmgRFfHIk0iSBOwVAqPIHAdx5jvCi8ESOXE0mdY6w/jKGsrw0X7e8eYiXVZgtiooA64NzBHs2sUdezcqLZ4j6Dezjfjvz+tsbKz+msCQB7qxbFzxHYt1SDXhh3YpxL+JBXN586XWL9S0FAymieMa9eny2Pz7bH5/tP/Jsr37xq7+RHRxADjAL2FI3GSAbTwuDUnc7U3WcPG83m1LqFjuUWS1ZiXnW2AJtntlNT3RAhjxeYyPP9/S0Vhc7bONq4ToASdCwfSjudGTXOX+PjqLVsa0QDs0dAJrdv/TiNsXX1lT8HmDJAnMI0LnI4O6egW/OKFv8K3zdH+jczyn62TnmPU0ht6I7QJh/45za1bTs726Xvd3tsrK8XJhp39jYKIMBG8R+eXh4KKPRSK+JrqHnxokHRRLEzIgJ1zpjkkruzJbJ0x7vcSmne/48uw4qevAwillnjtF+2eG/vWAZlv7nWX3Nz+V952KCPiZinTFRkaDpZwv4j59xTemkcpw6vrsHUaiv8C2/tyuBxA1j3IHjS4cB/oZ48DOuRXaQs7ub3uJZlMhuNL8v8cKYytXceKepOBMP7gcJr/Xsdc+xpqhfzqlr5vvWhSkVPOLeByjzPvw8u9Jcn2SEpG0e92bO/GseXKMcLg5oriyZCvcPUkrn3vQcO5s0QPe82JLib3mds/AEyOW+U8deNoSOiTdjrpynSKDm3gMcAb6TbZLHuNghh5KukYWICfcD5wzAzxEDPiHFG9nccC28kcwccZ64UOT3yhyh6++59oZdBa6Z9UtnhnbtCS9NghgzIY/pzvOZViSflRe/uCgv/vy8tDYvy8nlsJxcsqP2TCZd0ZVBpXnfSibULkioS2k3oXomMvBVOTzxhouxwLrjfmqv7TM67n13EwFiiBPRob268EvAPeUDdP2jg5Fe4lGEfBYK1lhQ7dNx3y1lbbmtbs/Wm265GI7KxWio6w3IYw2yEJq7Hsy4cqnVpY4NsHF76FRUdG6qsrtbCSyy+UUNukyhag7U8Wl2x6XVG0tVXnRQUeVnOg+6cRQa1L3KfuUCpV2Myil091l5vVWpoyg7uG1Eylq1qjwdd+b1r0YTszFwb+g7JoMeVkHE5KHeyCsuCzORdKLw/d4J4I6FkTruqw3Fg27i7fTeIJFzCV9iAXfYAwD36ITVCIf/MA+0ZlpIVR5Brw0XdIjH0aHtiOj69AezcjEiJiN1wWFWsIklJnhUW1A+OrsRE9sCzrtaAJZ9fNUB7rdQmQ1KTg59HpeXjdJSTOzjziaY4jSdK14Kcz3SEz3koKHzQ8dkpo67RNYA7tum664/79XAPXMEzQlyttUmHhRFDHbTXsFgJ5jzVSnvlv+lNApuMKX83zv/p2ICcM8cuRtHx32/VxqRI40WVHkrenMOurfouAfVe95NFHe9zh3ODsYAoyq8DvYdk2ZpKUd4XU8cDzru5AhFDrqisCAAvFqLEQxbYA4kxdiNfSjJ0KQbiglz/sRj0G/UOTIt96XVRUAM4O4cGd44JnTP1U3kuH1zzdeWAEIC7q2Z8oOYUAxUx/1jQzZXgJKq+aB16/SaQof3GQJXA4Ty6LIurFsZk8Uc4aOZcY8c4V5Ux/0VLIXouA+LcwSmUNgvkuMZk1qIMqsAHL/nCRZZ9KKWQ8MHuHvdotjR01z482fNOkcmtzhu+C0oODKKgcI8OUJcrAnhQrbXrDmz4OTEOcLoyOtXU61bw6uuYnJy3HHBsTeWHRzxALjTbedcENV1TLhAsdYnYajOETruxKRyxz3E6QadjuJBzrNm8Rxhf6uYoLnAc2TgwmnGJJ8jquHajXMu9Alwp5h5UMp6dtybLcdku19KZ+KYdG6VIxIHRXPgwuKav71uxZoV9xunJVV51q3X/jtiMrpuOEe+7pdphVD0SB33XLfIDXfcF3Kknp9PO9Ow0aT59oA9X1X2dg3ciceL59xbHsMYT2aKB88T1UawpB07HtDluYc+ZUFE48/hqdctuu08S1iLkwXx/quB8mRlBTu4x2d7suken+2Pz/bFZ3v10//9P87Y3KdaNOBnCds1Db/5i+6Z5sKb9rIehsiWbONEozbdF2orwAaQ5o0+G3cDfvZMVu92i4qf9TVPbgq0O8Seh5Yv9b3BXoI++YgDgiRE5zUOijS/y98yM/x02XPDULKZkU52APZvUPA5JoHwEF/jmHknwARd1bTJ4rtp01CNPQ/JuaeYlgTybufCZxY/M50az/N5waApoAhw3/7wQTPuX375pRTk8Wy/ublRt50O/NLSUmk0W+W//vfflP/6P74vp+dXAZBmFkfr0omcnzufxTVMcUAKLxRb+HeudwJtA1HrBQgsd5sxq+0CCvEgLpx/guXs0qbtHvv3OiYBwvlcdXVjdpr3B3xy7bg2dNGJBz+3F7ttzYgJsbPAHJZjBq34jCOOxr0EcOfe4LqmvZ9p036oJL2fz097QINqz/66kOB7lnMC3BITQKAt7mBKzMKP/N73zlJHIDOLAdxHzFRn0UBzXFEESctE4pJfWWzgM5nD5rpzr6mz323puLOwxTnxc+bjs3hh4TvT44kH8RtETERDp1NGnsR8eircz3PkXrmR2g1Z4NG9CkNm6mvOeRKDi6HZA6kdwf3Fz4lbFqrste58mVsh2n6Q++02tBdcxHNxz5oUDRUg+J1R5CfnkOsI55zif+R+qtijv8C9wvtlTDIexF8uAeO78vKXV2XjLy5K6+1VObq8KccXN9qws9nqQWdeaujFZusBkEghJ/bC2mjExUlFXID7zkFVbsZsiNjMl3L5Ea/tfjn7GOJIA1SNbVkm4E7H59yFqrSmMs0xqL9apJKyiw85m1JszYqsrthwPVltl/fv+mVrs1MubkblcjjSNQOQUBCAyovIHnP72RRTpzqaMTkWlPPUVxfutu/vNbQB3tjgvFvlYG+gV6sz1qtq3mm+kStjdeZZGQdwr4sQSTWOYoS6dgD3fsxYvilFG27NuLcDlCyV68m4HF/elMvRWPcqNMiVQaM8XbLy9wPK/HgIBV7MDTCbv4wHnUFA4s5hZd/4DdS2G/YR/t7AXeJIUOVjbyvgfh7iSFE0UU0pZsH13zFYKrJYAyDtmCRwPz4sisc3P+mV3lKpY8IGmJhgjUQ8iEsdD7FeXGiRPWLobADayeeDfTbADQHNDYopG9NyctRXPK4vm6WpmEA5tX4BwB3qLDHRSrkApAwVQ4FUDAi67qW8wLLrjX2aKdyw6Z4D9045vrhWnqDGLwFWChCRIwB3x2Qq/K5GcuSITBg4r1kpZxelbB9U5fjU8aDgAXAnJse7CB8OPa8PcA8wQzx4CbgHSP+xHOHcOP7XryrNagu4YwdXtco373rl/U8A7mPFZDi+UzyIS+pZwLCpYxLieDUW1TiPhdDoDBKP/d2qPHkyU0yWAO67zpHp7E45QldUM8AF5e8QEJOPe8RkAbpn+9oMCPYKpbyWj/usDEfOEXzcv3u3pFfVhAF2U06vWVOcI0tdr1trg4bWLOJBUVPrVoDET0S5p8TDOcL1tkNCKQcfBooJ3V8LiDHiEwJiAPeIiRWJA8h5GNkMy4Uc4fqtv3SOUDwUcN+DOt1VnqAR4HVrXADuxIQcIEekMYJjQdyuUlHPkcI6T8xYOT1xjtBBJh4bG9Myuu4qHqcnnXrdmiGmhuDldCZFedgDd1QgF4qkn+QI674YOaWsrZldg9q7cmQXxlgC94HWrOPLa9lZZkyeRo5w7veVYyJB9ACgWdiR3ukUfY1Stg/9LAG4o/zeabTqdat0x54L79zOxUHJ9fOgynMe0QD5sXWLZ8GbWLe4XsRjdNMo37zrl/fvemVa3ZfLm5EKp5kjsAZSPyFH9d2YcJHO2lOheURz4YFYw3Bi9IyYTMsXz4vicbg7MHCPZwnPEO5LAXfO5Qql/XmRdF7i+mzdenABgnWLtThjgsAexRSA++OznT2hc+Tx2f74bF98tgu4u1s2V64GpEpcK6jybMQBIIAC5rcBNGxQAIHu4BpQGfjeC2wvMd/a899ET86gZMyDPdTd8Zte+KycCwb4ATbUZRPVO72vPcOeHX66sXTOeY+nS22pNF/IL9te7AnSAZCoeNdzyjHHDDDh7QzwWgI0mvUOYGUvblPM6RJC36bzzc8BPoDF1ALQNeowp0vhwaJt/Kzfbsl4dHf7gwTqvvnmffnVr35V/uiP/qhcXFzo1W63y9raWmm3O+W//L//rfyX/+e/lY/nF7X9FfGoxcViHjDV8bk+gJnh2MUSQJHBsJkO9SwxtiDMEvdCBCxmpAGJFDkS5FpF3PHP+wKAP7xz95VYpI1Yqqdn0T4ZC8QNpgHxAMxBkae76plsg7z0LWcjqiJJWItRLOFa57X8NB54tZtZ0GmZqk1M+H3iAehL1XM+QzZk3abOg5iocxz2fXwmv8/9KFHEvgUI856XENrkXn+TJjYuMND5dCGH4xA+U3e5Cm93A/e8/1wssaaCtSIMfHlxzYkHRZ9sEmahgs0JvuYqBkU8ZK8ToyAa34j7LK3fkhmTNHp+V3PvQpdsDNvyZye3oKCnFR1/z/kTE65FCiRy7mk3Z99653rmR3bDuQacP9dP91gXS0IKI1aid44Y1FNIsX2iWQISu4t/Ix4pEog93hpz9sLBHn/QdZ3cl5e/vCzrAPetq3J4cVOOauBOR8IbYIAiXUxtgAO4hytYDdwl1Dwt5QDgfmjgziZV4nQfu9pwXZy2tNmyj7CpCwC97Iqq486+N/3Pg4GQa577fAB3v+8TgDtU+QDubLi23hi4X9yMQ3DQG142WwgksXniY6x1EHZqmqNeeFEYvXSX5GC30qaRTlk184zlwV6/3mw1AO5iEwPcPauPcFXtUV033ZJVYyotm2C6NxLCejMzcN9DCb1Vfvp+SeD9ejJRPBASA5BAlU3gTucdV1piklZbi8A9N8AC7oeVgIlU5bluK1aVJybMuGueuj9XTga4a8YyVY3TYj3i4WJvDqYmcPd7A6rrjjsb4J/0Sn9g4M6Lrh4ufWzgMya6fsEwXhQl/SQmFZRvx+T+DkBqqzOA+/6efdzbbIC7Y7a/Aom3dwaJgHfhA83vefs7v6fSggq6bSlfBEhI4E7xZv1FT/GAKk88eN1NHxQTAfdlcgTaPDniT7f1WDAgAryLIAFwPw/gfjbPkfuR7eCOd7vh6zwsVctFYq40gISYEE8JQv47OUJHcGPD7w9wZ15YwP0nPQGT65GBuzruD+624hlOTLDq0xTJgkgsx1ALsAaWmIzmwJ0iGjFZGjQUD/QTZsXAvdm6tW4MDjNDF7gQr/x3c2RKATNV3hHDc46cnxu4ExM6x8QDejbgVsC9R/OhIRaEwZDXLRVTPgPu6eNOIWXn0NdW6xbX7YMtE7G2lKbF0twVQVR52BznC2tW7PGSypcF34zh+kvnCPcMIFHidK+xsUzg7pj4Ge7rnTkCM+HzHFERgdpHrl0lgXt03GV1BhjtaN36eNJxjnTQA7hXPHickSMARfm4a/31kc9zJM5APuNmyQAU11+6m8xrqRfA/etB5EgCd8dEwH25obxnzapzJDr6NXCHoQkL4MagnZi8/CKuWzOA+wc67mPbqHXmog9DwC4dd7E5ou6rzcDn5+PVi3l74qFnVHTchwHcyROAO/FAHFQ5EsVWmFuMHeVzRGvLgpiywHtMdwHc93YqgXf5uG/MyhdfGLjzHAGkt7uj0mpPfK/CZFkcw1Ah5cfXLY3STOc5Qnee4hYxwYozO+6Pz/Y5Uezx2f74bBebMp7t1f/x538FaafeIKelFBv0FJ9iQ67OJurS8ldG+diUcTbk2VFn8Ta9eyqQsLZksTDmUwUCAuDzGRbCiE078+qIjoRoGsAC8M5Xqnwn8EnQqGp0KG0CogBxgFk2/gBFQKYX8kpghOMBOCwqoVNg4Cu7sGIeSODLNHuJqIXFHOApRbTc/btTFzopyUnB5/d8bmlvhPDTbTna39Hr66+/Kj//+c/VcZ9MJmU8pjPlmfeqapT//psP5X/8fx/K9Y0r5bxTMhrUQQgKvzugVluvxfAC4FlQz8dgkOUCgxTJlzy3b7ozD0F/z3gkwFLXNJgJ2bW1BZ9nvmt6d1iI5RY/u/WiyncZlTBwl7o/9xRzzk06oh3FhI1WHZPo5vO3xATQnUKFADZZEkJVD4E0rsFy18J2VnT3fZniaUnVVsc6Hurpec55q4Mv+qgF2xYV0F2M8FnN9zamwmaOcGyOh88pu83KkTGby6TKO0d4HwHfKA7R3SYeUOYdkwczJeoCge9fK+vblo331HhEFFL4Xc/gu0Dh4oI7c3WOoEMRDAQ661xDXB/skODzg/ZPPLjHub85FrEspFxvn3mANOfrmXpbRBr8+xrS8Rcdn0JFqOxzLcQmCDcK6VzURUEDkoxJFm/cBTALxxu92I7FSM7zX5yLKl+9uSyH58NyeE57iY67NzZrS1VZQ4gn/GJ1NWKTEtME7vgGcD88qdThvRm7u7Txqir4uB/s9MrFWVN2cG0J8XiUQcrfWI8x417PzTvhKBbMJ/QdPw4fqvzG65k67lJM352VteVO+farfnn7uiurK14Sp4tG8doydHrPVguULAC4XGMWv7Mp94arkuq7xOlKu+zu9MreTk+brU4PdWZbbbLhArSzAWbjtUifnW/g5z7FHADAfSPswD6iDbAHAwHgPig//WZQrscTxeRiOCkNZsCbpSwPHA+o8jViX4hHji98DtyhnA4GxISNN3RmlP575X56b4u+HsKjBgfjoeOBkJhzd27Z5P/MjbC/U1AAIBAT4mkf96J4QJ1lHt8xGes6cf3ZxGZMcow6P0Z5FI4pfEJYk5d9gPsOxQ1iUpWtN1U5OuoqHpeXVWl3x4qJOu6y8oyO+xW5vOAbPmcwZ+XaN0QN3O15L+HDPcSxeoqHgHvkSAL3FucROSI7uBBw1HKXjbG4BxeBO6Dk+LQqGwKJVbkftxWT44Nu5AjA/SHGfeY5AmA0cSM7cXO193xGc82gyuvewsd93/TZZmnK5urbr/vlajRWTCROFzFhJIaYQCH+RP4h4/HZdwAShRRi8vypPcPxcSce5MmsujMogSofOeKOO8Ddx70g6D8HinHtiAnA3efhTio5cnHecI68D+B+Dg0YhsJM1HvYKJwH1Ox5VWsOrjJHCFUC9wSJHBPx2FgvisfBbk+0/ly3PGIUPu6xbmWcvfGDCj7PkTomlX3PyRHAa65b2MGRJ1Dlz669bt1R0Oe+b81zhE5qrmW5nizmSOLTU8RBdwzcWbNYu26uO4rJyXG7tHuj0ukGVT6eoSmyB+vif2bdSuD+4mUUIPYolnQUj2/f9bVmHZ3flOHtneLBusWaRZ7wTDEl4VM3jHrdCuBOx10xOajKC4D7K+6FptYsKOaN7ljPEfm4R4FpeO25cApK9bqlxQOR00/XLa5XtzcHvAiW2ce9oXjweij3igcddzmt0Jjqk++swwHc46Gf1/+T71zfAO7kCIVw1ix83InH3k5XHXdiwtqVOYLmsthbdNz/J3KEP8wc0Yw7z8S9Iis4YkLH/fHZHtMT6rg/Ptsfn+3zZ3v1V3/z9zPAiObGNY88FeiQRdXChptNOWBQ3UJAidTpfGNpTlkzw8xmGxCJCr1iGzJAVYJHgG56fwMMlnuehea9U4RO9F/s3pqN8mypU54tdU3Rvw3V8wAl8pnutAR8Ut37coTl2a1Bteg/0QXsx7x12JflebAe+1i7ng2vEAialvPhpJzfTOI87d8tm6xOy6r4t8zd2sbLQHmu3p2zwgCg68lduboZlbPjvXJ2tF/ebr0pf/iHf1h+9rOfeaVe+Lq/vy9Hxyfl8Oi43N7e1jZ3ogiPUBdH7MWfZ29sgNy8g5tvJZZAKPjLsivm36Xav9JRPHjJsotuKPZ3AQSJpwoUvVBRl3q9Bfp4aexg0NU1v7l1XBH/S8qVutwxJw1YpNBCPC6Gt3r2EQ/AmxTHQ91fABG2Bmr8ozt9Por2K4O2AXdV6Z48u5noe9pTAWaJCceSIwF5HI6J6eVpKdht2ZIuC08SSsPqLs4NwJv0Y8CwLeqiMBXgl3Mi/oBeMU+UN/MxD4TX3FG3aF5+yY8+9CDyWkMH595DRK62n4tcFEsgmCdZBIHNMc8RXzO+yA9evhccpwTunDt/z/fURTBwZ5wE73qPn1AkQbgxu+Eco67pmPN4KE/l+NBVEUG9y9msnEWOyIkgvBkyR4gDOcLMYOpFuDjimKTon2307hQTF7/QKGA0w2MyqWvA9UuxwKc/Py1Pf3laZhuX5fBsWA7PPCNcNWeilVsN2N0fsUHBN7F5zXgkLRtgAnAHJCLotPGqUTZeVuXyvFMO9rrl4qJRuoNx6Q5G6rhgKjC5p/o7K6Mr+26n6rq7cYughBEh3z/Pwsf9ybOZAAmWROTSt28H5cv1bjm7GcnGZ/LwUGbszNWpLmWl71nRBO46pwCIn68f9vV19/jtVqN8udUsqE3tbnfL9na3dPqj0pU4knOI68xmC8qpOu4LPelw3K1ti2wjNAfuG29KAbgDEmf3zfKzbwflZ9/0y9X4VjGhUAdwZxNM15x4ANyz08b9kR3SPI9F4L4bG+ClATGpytpKoxzs9RST6exe8Wj3JooHLwASMZHydwpTRSGFuOQAqUB1CKpic7Xxxs4OeIYfHFTlu7f98s3WoPR7M8WEl+LanJV2x/EgLml1JzZ7WDj+1oJe6FJ5pnZ6X5Uvtxrl7VazHB52ys4291Yp3f5IceFCM4hBx10sCIpCoWWQPIFPYqIZVdsE0nFnEwxw1xjGHuJYXcVk41W7zpG7hwflCPcT8eBFJzVzJAFeFmFV4FjouBMTAfd1v+4m7XK41yvHR23FgzwpzXvFg5o47AeAyT33VnTZZtySdUHN5dTMEdwgMiZS596h49wq370dlG9RlR+NFY8bHFiYZaco1PcLYJkx0T0WVqefxwRAS47w+uI5OdIoy0stxYPXrLpVPFqdSZ0jdNoZXVDH/RPehgvRwnTRweQg0HshHuQI9yX5eHFelf/tm4FiAuWbHDm5GJdKHXeEGx0PVOV1P81F6rV2La5bxARmBACRmLDAZUzID14AKccEUO0coThHjgwpbpEjxESsDl/LT3Ik1q2XYQfX6WD96LVr60VP69bzJ806R9QLb8xKk3tr4JiQ+2aNRN4n4+KzoHxEK2PHdOC3m44JwJ14HB03tWYRE7QByBHywsB9pnGJRS7Nj61bAHfikcCdHMHi9WffBHDXc2SoZxY5wrFnjvQ685jkc2QxR2BFsGSjr7F7GMD9uWPSxg5ur1sO97ql2ZmUHsC9fVfHhKIQMbkdxXOEuKhj7WJKxsQ5UuQ+8PrNtGxs2v6TmGAH9+0WOTIoD4V9kmfc+Xt82mGjsG6x/qa2Cc/EZKP89j50niNYYPIcebXeLDvbjsl4Mi2d/rB0EKfT7V/pfhMLAuHD+LeMTF20qbUHvG4pR2CFNeZjGBRRiImA++OzvQ7N47P98dm++Gyv/u7v/8Ez7syrxswqG3U6dwAKNvypXL1oXSWBM7p7eHci1hbAP4FszoPT2dTM7+2DQC9dWIA7nTrAyhN5hbe1mfJG316dSUdWJ71jazS9klId/tVs5tncqxP5kADTy0mvbRCZnVAWQT5DYHNqsMlX0t1N/W6oA2iwORF45u8Bm/mAdicasay5b7nnHN3ZSxo7oIX3OUes6eNBufy4XzZfb5Tf//3fL99++61s4HhxLAjUAdZPz87L2dlZGY6hjU0drgAAIABJREFUlodiOPPdzIan3R6Weoi2LVDMxWZY6NQu0ustsDaf0V9kTaRnd3ZPuSQZE6vpP5T7+xARxG+WGHbouCMc92k8uJaiPcc9Y7uzeUzM3JgDSUCgWBoJNsO2L2fUbY3mmGSX2LPhfAbFHvfROOa0LQMUGpCbjZDq8tJjaDUUj7OhZ8zoMkP/5jpLmC82YNx/6aIgBkLL5yTmSJ0j7krr3giHg0/iEZ/tHLEVoUZQgjFBUYHzJ0/4EnDn3KIYwTFIK2F4ryIKOcLvc624r7SZFwCxkB9xXBxVMKPAxS+u1/x6IFbomHBtHA8U/OddfTMC3GmXui26AcGuyXhw7bMgA4hXAY1WU1xDsxJC3T+0EJI9wnEa4LMWUCQj1+7qUQ7uLQlYBkMj2c45JvD8T8/Li784K403l+XobFiOTt2xZLMFcOehj9K063C2VVKHOZomggt1h8yq8rv7lbyP1bmi437WVefq4rxZOkuj0gG4NzgfCoyxAQa4Q1oIdTV1fgAltdpaMj0A7qaXo268uztTd2FtqSOg+PYz4E4ZBDRFx4ciBEBLnQ3NTXsDx5dpwXM7S1Xl1XGdqZOI/241a5e9D92y9yG8tqHPBnDnPegksgk2cPeX4RT/F2rQSgZbFIoqjzjSJjPuBonTh6a6JD97T1f0VjG5vLm1SnFzVpaWrMSOV3Vaj2U8dB9nXCImiGgBSLBVArgziy7gvtsrh7u98jC7V0zouCNUJVAyjmIKwF3L/wIoUVMx5nij984aY5Do+fW9vZk77j8A3C1CNVPHfZUu3HJVawQYuLs4I+ZItDJ9/apysIcYmm2r0qMaO7jdD9FxHwx1b1kPwXZwGRMzZ/zlclmIjuo6mT/NN8+4l7K84q6VO+5dddxf03E/HZajs5FGYNgkC1ytWP2bSS4p4IvyOlcbXxxl4CDOzhyTk49mpKjjfhsd98NunSOlhT6HY5LAXVT5zIm4ljUvxXw/nRvHRI4Qk/0De203Zy3F5BPgfnsXmgD2qCZHAL5iQWiW3XohrBspaOloWARMwH13Vp4/p+MOcG8qP3hNG7fqirbwcQ+QDmAnRwzcF3NkISYx90w8uKae3/V96Y57FTkykDgjMfl4QaHDwKXXdzwYd1jMkZxJDo03r1shhkh+7AVwT6ZQ5ghrmdatpZEFY6PjnsDdYt+RI9lx/2zd4joKuL/xurrLvbw3+2Hgjro+65M67sQEwTjng4gWNDboxNbWtdzTjgkFQAP3WdncaihPsIMjHhSF2oOhO9VNCtKVGGXE4xI7Tgqn/966xYz7E4tRMuOeObLUb7vj/pN+PEeG2mdIfLA5Uzx4ltiO89Mc+aF1S8A91q0XX3jdajdbWrOIC2JuncFYVHniQVwSuKO9YLU7L8CsN3Su8zmV96+Bu3MEFxHGMIZ03LfIkQXgPppYOK6yUwHxYC3V+IfOJa1Zf3vdYq0iP3A+4fOIBz7urFnEhIYC8WhTcAyQzvETjwTu8+fIZ+tWWoDO5jlCkU3WhnTcv+5r3cIt4vHZ/vhsf3y2//CzvfqHf/zHGbPQ2JzlzCsPcTY2mnvuttSNpWNq2muoYIegnb2nDZT4XTqpBhGmYOfcO4DcglNdbdY/Xk1Eoc5ZZx6y1wHmbcXm+XgJclE5jE2qqOxBqQYwCSTOZnUHNEtUUsdHQRxv7zhmPpfONTR3fq55cAoGdEhv7wXQmEkXaAJMjG4l1AetG/CjDmSMCZgaHHPUUVhIkOuOdUtdV6y2Ti9vys3pYRmeHZbXr16W3/md3ynv378XPb7X6wm0Q5tHVf76+lovZpSIiTQB4tGk2W/NdHskgGPkemRH01ZtFtDKmNBFJSYAR48buJCCKF0t6rfUkRUcMeHBSkx4Wc8AKrRF1ii8iPYc1HPPds7KOJT8iUPSuhHZMnMD0O+ocF1kNdhp1VRorifnKKX5UIHnPIgHxQmrz7fUfYVNoa6/aPYdFZRSDDH9wUXlR0hRXfj5mIDs5ToNxePkEqu+Ri3WliAi7x3OyYwMd4u5hsQzc4RiAzHhvHyvMvtdlCOXQ2ywfI3YdCWtPOPB/Uo8eM90KoDRkPPbXB/ODUCOFRwxyflzWdKNPcLheXHfC+7C+i6x2nwUS6TB4AIB1ye7+sSTL44xbe24XtJ9nBV9Br+rCr+KVo1aJJC/IUcsOug5ebrhHPNKv1PnSCrLSzE5YsjHKl6307LU83w/sVZMrifl+bI96sm1EDSvK866JyIm639+UTb+k33c2QAfB3AH3ajjvtrQi7ZUbB1jg2FczUu2bkELPjyyZzjzqJ4fTKp8X8BdlNMlOq/Tcq91z6Dk5qqSkI+s0qKAJK/weH+JGAUUNnC3n7BsnPZnumYAkk+AO0VTTr6yWjaibO2Oz4KXNsCF4iKbcR9Pc0bXsqHN7N7utOzv21LrzSYbv7b8kJl9ldf20qg08XGPTTMg8VLAPc/AP9F4QtgSzbLlB3DHVz3e++NHbxyn903NJf5Uc8i35fh0WC6vDdwBJtgQreC1jWJ2fSb1HrUW4OLzOC86g8SDjRygH8rxk9U55RSRtfYSVlcG7lwvABLxkGWXLl8oU0RepPVRaG+JJcPml/dmFnT3YFaOjgDuA22Cocpnx92iZ/g52w+ZuORsp0C1YoJNVYy5aN/vTvLBvoE7z0KKKSgpn+z3ysH32ME1SosCBPoJ2kwbuLMBRkU4x8IM3D2mwwWimBYC2rq76CKK8i3gPtO99eqL+Yw78SBHZBkawN05gqr8PCbehM9FAiWKFi8B932DrNevDUruJwD3fjne75b2snME4E48BErIkWsr6v/7OeKCm2LyphJw5zxQlf8h4O4iSfq4UxSyfkLmiJV1YPc5RyjcEKPxKEDJ3rQ8xekBNX75uDtHAO7EBB/3BEsAdnJkOPw0RzSqFw8PxSQKT4y2kH/EBPs57uNzgDs58n5Az1jr1inAPYTV+gMXt5ZXMJ2cr1t14WZRzDGExZQj+85X6U5sVIoH1GyAe65bnms2q2Z4ZQuy+mEhhBU7DPOea5YN7/uSsYgA7vq8g1nZVMe9/0nHXVR5CtStuY87TILgfomxSEzUJAoHksbM/3Z64oLA5cVM8eDaja66isnpYVtrFjnSaFlQhHufeFxeoR0x733Pc8R2ai46+1zRFmE9xN5ud5+YIPrbUUy++bqvNYsXzycVHBulrGDHuYpVH5fFMfm3cgSf6Vy3XiLqF3ZwxAQtiEZ3ojwBuGvkamaLQdYtfNB/NEeyyExjpDfPEYA78WDG/YeAu/UF0HDwurVMwVH0efYvLqTwfxrP04JSyaUDdpDWkd2pqPlctxcvK61Z5AjPb3JETivxJHHHnddijsyfJTxDFnOE6yhXj02LM/J5xOVbqcr3y8py4/HZ/vhsf3y2/8izXR33nEdN+jSLa3YkU4wNAAE9OG2hWEtyJlWz8MUbdOjNy92gWdMBv7VgHXPjUG15sZ5CpQSIrQ066vDyHuq4q6MadGtmYXO2L/bDKgZEZz475RyvOpEsujEX1Gl7ThrwnjPfgFx3lm89qx3AXTR8hOgAOZq/Bczf6XjoykJn5phcWLjTtcEPXaJ1fG97RpniBKAuLa94X/nVXw3L6PywjM4Oy/Ona+Xrr7+WX/vq6qped3d35fLyslxf3wjEs9ngXK7HvnbuNNpij+MhBqdXgDoeADMr9FM8CC0B7fujyu3iRUsb1Zxtd6HiQYWHjAkgjJhwLaHwMnud9mdsIJMCn/Z9Wp4DkBNb2VjVRRxT7/kcgdywSKIIwqw0x6tuOarxYwpGt5qrTos4/iYtwDQTLYaBxxP4DNO2O9oMuzhwX6upJzsCwMoxcR35fKvPVypQyKqv1ZBgoe7HsCnkmqkjXs2dAXJ0gGJUAl9Rw+kwYGUGqO9bNT6LH7IX7Lo4kV349LcHRPu+tE86m2m5MdxaeI184JgohImtcUPxqKUc4W99r9q2EYDL/VdXtxMzYu8YFoFsQCQ0id4BavCyujNI4H5PRXdYCsk0cKf/1jZFYcuXn8tnSTugQfffOcI1RwByrd8J0H+ne1ZMHHXbzXqhU8LvsybYLtKMi9ObicTyiMcXq10VcFIsM60fyV2KIhzb+p9dlI1fnZf21pU3XFDlo5DS7gISq7KyxvlMNZfuXqa/ko4tkBjNWQAb3T1ordjsAEzUcd/ul/OzVmnRgQvgLsE/ZtwBJZeV5gFdmHKrRFvF3Px6L6QvQMLG60rAff/AHUXNuG/1y9arjuYSmRelgEV8+Lu1tUZZW0PZ110SOSaIWszm3iCRzZ8t0QK47zMfTJfMnbJq2i6HocYukLg8LI0OxUAfGnPWbIIBy/LXDSZHrSvABngBuEN7FwCl435q4P4AcGc2EeXv0W05OR2Vy5uJr0sDCjdWZQ0Jvjke3gDnMaT7VcZDwB2q9K6Vxt+8ASw3FA9ed7MHbeSbPRcaBfZH3gDTwdIlF6LKkmfEJLqi/AKbxY2Nqrx67ZlOYgLz4putfvnmba/0u0XAnbgsAnfiwUvRiCqAYxLAPcQjAYrE5QAAugdwdzeZmHzc9wb4+qJRmsu+t9Bj4LgF3CMmFIXyDHK9NHAPn+e47V7Gwx0f9B0B91LWv+gqJhsv2uUYWjbAnY47DIEWoKRRVtZsB6funjbz8xyp1czDEl3AfdcsC224Xwdw3x6Uo/1uFCCsn2BRWHffiAn2fr8Vk9oWKj4UBhQz7hETimnkCMD9G1gQ+LhDlb8eaQ45YwLYJR4A91rQjbUtgTvFLVXoHA8B9wBuT585Hkv9pkXdvh+UafPO91b/tr4e3FPEBMG3BFfJChQvJUHiAnDf3Erg7k71GcBdOTIoVfWgNev0AqaF148e1mOrVVkCuNc54ntCr0XgHsKImjnf89/nupUgEeCe4ErRndnyUesW4CorNP9GjhAZOtSsWxREtW4dGrgTj+dPGjHjPtaMu/RlWo4HL4C7cwQWREMxUVEHLRatWw3F5ONHzmNaLq7mOTK67GrdOj3slNYyInvoAdiRhnsrc4R8yXUr9XXqguMicH/qeCRwZ90a9NqKB5oWPEdOzuxYwDOTD+IZQkw494xJ5oiWtnQqiefIFcA91i1E/Vi3ePYdbNuOs+pMXIDoWESXwwO4IzxGx/qHcqS2fYwFEyBNjkAxp8BHPEbDRqxbfbGRcsY9cwSdEOIBcLeWxtTjKfGikCLgHjmCHkfmCFZ4OCR88UVVDj8MFBP5uFM4XbI4KMfN8V9cVgLvn+eI2Ej5HFkoQmRxi7VYbI79WfnmS+cIHffHZ/vjs/3x2e516/Nne/Xnf/m32q25w2UvbQAKgEKb+kFHG20216a2W1SMjiCLryqo96bF8gBho562ZbyvrdMA7lOBEtHiA9DwM+Z2U9At1bGzyu/OsenAme+A2k99q00ZztlP07MtXJdAMKnTHCub/4uR+VXzh69XHyvYx3eAmTrN9peXsF10+hfpx3lc9bEHCOSzAEnqEo7GZXh6oI47BYAnT56Up0+flvX19fLy5UsJ1B0dHYki3xssl/7Siqzh+GLPnEr+dDZX+x2BQua9KQrINzWuqzq4VOODYk9MUjSPa55fxEMaBhWCdR2B6QT1PORTLV5xCKp3/rdmomPuO+FK2u5Bqa87BKJx+xOT8k+BQ7oEMW/NsQEm06rNxQY/CvJozRKg8+PRDDpTyaTgmIgJBaT0bOecaiZpjg/ERoG/z64t96nBZltFBu4pCjyAZFTgswPONc3rkTlCbkh1fnyna0dM+D3AJ0UBiyF26jETjnNReC1jkieZfunEhC40MeF+43PIkVSLT0HAeVx8fSk2ZM65AWSBRdgJi107Cyl6dlYK/7OwCOy4g27nApgDBsgS34uxlQiLNqnpNe+ChwtVFDBgVLBWkOvajAqcN+t7gg2Xcyw832cuXMD+4D4wI6et650xseikWTAZE1Hl/+ysNDevyvH5SC9vFkxnXlqrytKq51zZ8WIFpXuL/ze9fVnvQsUXivTOjqmwdJM3oSGe9coePu6n+LjTXaArau4yc+2yvmEOmaHBeWrFrL9b+dqzxmc8fVrK+itTNvm8g0MsuTrl/dte2VrvlvPrUbkI4C5RokaRLzcvzskb/KDKRyLnxozBReadAeDeXFstW3ZwD22BXTZd6sCxCW5blJAv/oZZazom2gBzHdOruh4ZmVsgYS00B+4GiveoykNx/Mmg3Iwm5fgC4H4b9O5Z6S+XsrRayWItfWm18Y1LlzHR2oG1ED7uO3PgTkyePrGP+9723Me9ibdzFElkB0dXVD7uPxATdV3n1QJmi9nEExOAO/FAJf/9Vq+8p+PenSkeKP0ng7jTy5jQ/fb9JiAcHXeVJGJDLhr7tNL7EhOKPRmTjwfEoy87uOxUy+9a4nRWi75AVR7R0FhQuR/Y4NYii3l/TUtJ4M69sgNw2J+V9WcLwP18VE7ORx630tjLPEfSa5vPr63uFxgjOncsu84ck+PjyJHNUu4nHeXI0X6vNMPHHauzZJwoR+TjnoHOuy66cnkOdYHH8SAuR8elHBxYVf69xhd6EtwiJqMJVHkfF3P9nHdXYxjhDZ5U+Rwn0ciH48GMO/GA9fIUO7gNAJwdC8iRWfMuhA9D+bvY5osc4bvyg+OOriy5kiM8ed5Q5RO4D8fOkTPE6ciRrwelajxozTq9HGvpYHfD8ZMjg9V/O0f0zLUot+LBi7iZBVPK/vZAMZGqvNYtr438ASMLuW6pJPAD61beb/yMz4HNQTxYg7iXeW2+7CpHnj1pOkeuxwJ+3DYaw4h1i/vM62+yUuLW+CxHPp46JqxFrFm8BNy3++X0qFPaS2N3qpvWdOE5QjzIERWFct1q2otcxx4+5Uk1p+OewJ0c2dlnb9dRTL75sq94nJwPXeiPQm8+R8j7XLdSdDJZW4suDFKVj5hwzXiOdNqtWLcWfNzb1vvh2CikSBx09HmOxGK4uG4Fo+zVhvMEkMyzBODuHAG43yke16NJnSM9NAdWShloDCNzJKjyn+WI7pM7GC/OEYrGMAewgzvcNnCf3M1C+HDB1QPgfuEY1jnCZ4Wn++c5wvkvAnfFZA/g7hwRcH98tkuU4PHZ/vhs//zZXv2HX/7lzLR4KL9tdcyOL8bauKvzOuhoI45YG92yl6u98nIVkSorhrNYJ4UckJFz1gLL4YudKtV0XNncSyhLYAOxLQMvvlDg5G/obCMiJq9wNv+tZszfucvEBiQtxADpvM+TgbuSttOi+2u/b89224KKxZzzApikVzsrKDRqABNgwUWLLCiEIFYAzTw30ZS7WL8h5mchPRZEzokv+9X7faSKfntbrk8Pys3pQXnQwB8LYqe8fftWvu74uX/48KEcHR2XL169Li9evSmrK8sxLtAsx5fjcoSQTcV5dnSsdGKZ1UZb4OVaT91KUSlDXE/d0Ml9bUPGzwRAOea04qoqqbITE82TswkJJgVxccfUFmBWbb8rHRTwGWFIuzh+P2btFUtm7x+mss1bG3iunHjwSvX1nHX3+EEo+I/vNHvNNUvrPX5PPvOyEOT+cGEowT//plsHCm+MV7BxJia8TxZ9DA6ts5AK/cQQJgKgEBYG9xsz6IgUAqgcV7MI3EFiLrtdBqG6Tkx4ZY4QU0Y/KKi8WO0qT2y9Z4qrcwTf9HBXmEZBIKobGRNpCFA8qK0SLUDINVYRQQJuTeWiRgzuzMTo8T4xZ0tBLQsxGRuOL3OEHJJtYwhAWhHfeUIBgMIWBS4V3Mjph9knNm9cS4oM8m5vmc2QPu/p/pCjMxSqDObpJNsKkPUm7fbGKOmHxz3xoFhIXBWT0X0wQjq6D2uBxD85K09/cSpVeUAicahQtuf6tEvpr81Kf42CRnprz8WFcj5UG6egcgMQtre9Md/a8uvirFt2twfl9GOzNBB04xVe1zPmkNmkXBi4S0Qo50HqJrtBXdpgAdjX12dldbWIkn10hGJxu7zb6pfN9U65jA0wa5tnw0vpr/ByMcIe4fPXwp5bwJO5RDpWB4dV2T9CGGmmV7lvlUPos9uD0lkal66o8mgkmEquDXDYEWkDTHGsVfTSsS+yCB6YOZ8D9+OPpWzvl3J/2zQo+WpQbia35fgSO6Lb0pjSMZiVLsJ0a7PSRVB7MSYxu+152yhONEqZ3DkevJh7Jh5PnzYESHa3+2IlKB7dcS2ehigdMWEjbCuiT4GJO5dmMiDEhfo1gPflS7RRHA86f8Tj3Vav9Dqzcnk91ivpzO1eKf3lmeKSheK0tiI2+SXhvXuzMQ6Pq7J/iBPDrGy8dEwE3Lf75fqqWbrLzCGraqKI4HmumJwHcNejcR4Ts5w8hqNRDID7i6DKr5ayrQ1wMXD/ul82vmgrHiiY3909iHHSQrAKC7U158vn5yIwkjGJGWzAFfHg3n1LjrwFCHYUj4P97jxHGveKCe9BPHhxTorHQvE4zsLYUeJ/BuHEg7hQICAmraqleBCX66HjMaa6ERTzHvfW8qx0+nORQMUkCkMZE9gL5CrFOfJj7xAWh2My6DbqHCnNO8Wj3butcwQKtIA7RSHygxcfQJ5Y1sNQL86b59QicCcmp2eV8oOYCLhfjsvp1Vj5QZ4A3IlHb+HeSiFH3VsSXPTZ6DOreY5waXPdIh7kydVNVRq9oeMS4ml30JkjJlb+/jdyJNZGbMCICWvQ4SGOCKW8edlVPJ6tNcrlFTEZiRKfYxisWRTroM3nvZXnkmmipebBOfLxtCp7R6ZZv2LdejkVVV7A/bhTuktjxQTHAq40z/zzc+fI3a297usckfhh3l2+bvx8EbhnjvS77fJTXCTe9uscGTEiJjbAPEcA7ilAmWuwBOYlquD7l5jQcc91i4IQMQG457o1a00cj9Zt7WjCekVMYHv9uzkCcO/5OUKOcF+SI+Nhwznytl+m03vF4wYx4MgR1l1iAoCvnyMh3LqYktJpejBDhvxg3QK4s2Z98bSIOXC005fzBfFgXt/3/kyMp/N4JipHgjWWz5I6R1i3wv5hEbgTE17EgpgIuP/Ys32Vht7js/3x2R7r4f+Cz/bqF//xryUPQ+U4BeK8aaf7B+0dT+akLj+oswbNl86rZ5xTBMpdPG3S76dzIBWgT5RaUWbnAmWAE4GSWnDOAnkpREeH0BZsbb2naKRsBmXfVUzlRsxOdlaemTVtO0GOadbuSPqRkd3f7LwChqD4yr867Ow4HlN8/TecJ/+Vwlz+WUMK2VlA0HfmU+mShEUYs0D6nOG4DM/ccU/gjgXc8+fPy7Nnz+TjnmJ53cFS6faXSrNlwT4WPFOXoej7ejDbbOoyquCVOtCcezIVtBeKfZLo4hL8m2sWpM84ICup5TALiAcP2nlMFgULDarlnS6g3xBo1CZaKr6mQ+XnoazPvVOrtt9G5xia9UJMOAbNgUuB3zZqHAcx4Xt6hnNNpZSP6njM1nMPGjy6wEBMRAkMIUOB1nttKXR8fGXXVh33JcfdlHrTSNOlYHRnSjd/q88IlgHHwXnLLnCIAr6vPe+eIxdQ5ylccEyZI7lv5XxFY797UDFJlPqYP6eDr2JJ2LtpBKI7F4fMuNQ5gnJHWLlxDABy8kRuAWEJmPc0/8YxMcYiV4c7ihuIK/rauchhSzziwWdoXCPGXDJHyHfR3e/IESvlJ8U+6fHJKEg7PosYurvumGAf54o/n2PXiXsxIIgJx+H7CLE++9zzxTHz7y/+9Ly8/LPz0oQqr4f70HPSsEU6pQxWZupcfeLhHJv5zGdv7UJA7HBWtlHnHRZZEfE6P+2qu3uKj3t/WBr9z4B7iLqx8awJrdHZrxGc0aL+B6r8+sasPHkyKwf7iJYhTtcu777sl02o8tgqXY0Lyt+gDoAlNPGlFdvBZRdosVM9B4puj9GB0vw8HfdXs/IG4D71HPLBzkCUfwSFPqXKu3M1GaUPmBd0AZPF6kB0YQXcYzYRobLsuH/3Vb9895V93E/ouI/YnEJ1Luq0D1ZnEuAK4466CBG911oolIgA9OhcEROUnYmHgPsHgPug3D7clwqxqgXgPqHjrpnqjMf8+BdqKsE79lzlq41ZoXuFHRy+4ceHpbz/MoA7dnDXY3WvUkCMTbM6vCt5aULk6TOQKKquxPyqcsAYBsWN+1l4bc/Kx8Ne2d8ZlKurRmkPxoqJrAsR2bybd67ouJuushCT+uZKEb4A7m88454d95cA968G5VUAd3Lk/g6KLIVucsQx0b214K3tTEsGXuaIO+7bO3TCZ86RLXfcAYooy1eZI80F4B7dRAH3JH2HytrireUf+fjJEeJyeOAcgSoPK4U8uRoSj5HWhYwJXUTyBApxFmeiXrZYS7M94KwSQMJBgtfTtVl5vc6sc9M5sjso08ad4tHsmSqvdZ2O+yX3VjAggkmjwl+wynzR/GK5Eih5wyiYacCnZ43y3dfOEQH3i1E5vQ7gHjZfxCO7ovn8TqCYz5FctzgX8mNnh/2Gc4S8BCSybl0Ni9cs4pLAXV7bzhNdD33ZDu63c8QxUcd9A+A+X7cE3L80cCdHWLtSUBMGB3EkT+i457qVtc1PlpSIycmpc4TCI2sWa5dm3Hf65fSkE+vWOGbcDZizuwtwryl2Cx33Ok2isI+3PDF5tV4pR9Rx77Q1U23gPlRMxtjNitpPfvhZQt5nPNLrXOtWfHRqIQCkt3fJk5ksE4lJDdw/9MusPXFM2gvA/drxAPjWA11xkX5o3eI+Jx7rG44l69bomo67c+Rheq8cYWRJOdK08CExYVTJb+3zy2fJp88R1iq7rBCTLh33V6W8eIbVoJ8jKvj3x6U1MGOEF4ytjIkZEDHfkTGpPyTyZDp/jrAXyI47zAFyZA7cH5/tj8/2x2f758/26ld/9XdSlbfll4HY5Nad83mn2lR4BKfSu13iSA+e0/GcrGd2ATQ5qwso4n2wnqKDJgExuvv4dIti3K7fF4CWNPZUUGXDjphRhbjOAAAgAElEQVTdk2UszNwVBRwsKqHTBQYsZ9cvxcBYOwBAUrrWImvKVnad0++dogRWWghjASIAB3Qs6RTzwioMsAfYEfDpmcqblG77bqMK7rlgW6ahlN8RwNGM++WwjJlxP58Dd6nmdzoSqAPAv379urx48bLc3tFFtSaAYkLB4nZO5U76MRt8YsJXdpbFRngwGOPaWlDNoJ+HQFLqiQfnf0sHJgo28uketPW3qPMT6wsEC2EnhN89CzRK2HSkxYyILryU0DtNFSzcKTUA1Vw5QDeAdIJS0bqZBWUTCfhuNfQQFP3/5laFCeJBnNMaECBKPDhe7i8+WwKEFDIC/Kp4IOEeQOIsxOLsDEBMeL+ccedY6IwzT56AkuvHhkaidwBH6PPMuvVa9jePeXRichsxAehz/jx8FJPs9HOObMS5Px4oLLXK6qClubLsaFNw4ZpzbhkTP0zt3Z7e6Vwn7nG608qR4V1NgecaEA/m/rlnxBh5mNZK81w/4qFCAaMK7YavDzHmXokcEXsm6OboN0jJ//ZeLALek3hwrfSQBvQ/TBUPwDn3YXbhVdhT0cKx4lwyRwDnaClwPJkjHAvjBeQJ8+0vVszmyaKLi1EuJrhQd182/vyyvPnVRem8vS7HF2y4GD51VwR7q6WVmTaOorNGM1xCwVLZXRC4njZKY1qVw6NZ2d6bleFoVrbeFL3OT1HQ7Ru4M185GM477vfurrBRA/TVasCizya3ORGQt0iI02E9hh2cLNu2S1ldagsobm50NCvK63aKZZeBO/O7qAFDvdWMYKjsf8ZyVVEOlwJmHgHSbEq3NmZlc8Mz7nu7fb2avZHos402m1NfD4k8hap8PdNQFxzmYCiBCQJzm68rzW+ehDjd/V1Tmy18hK/puF8M3XEPhgAbRmKC8nduRvNnHIfVj80BJh53kwAle1MBd2jAgASBkg+DMpneKyZVb95xxweZmEj5O9WZufIxLpEYJU2fyTkslYiJfNzpJu8HcP+yV7qI013bfkx0TzbAPQuIoWKe8YjG0qfAJ8T9uP8RvXNxo5RNYvKqlOOjXtnfHZSLq4bpzHThGt5M41KQMaED9mlMXOZIgJo/Q8Ea0MZmN2fcAe6AEgN35wh5ymfQCSU/iAn/neHOmKh5HHRs4tGYNsrpmc/j6CRyZLOUu7Gp8gD3BgJ7Uv6eA3fyg5gA3Gt+t4lBiwpoIZbSsI97xOSA+W1o4NNWef+VQcnl0DPuozt7bfNibpeYYNlFfhCXqJV9UnfKHBkFdZ1zefbE8VjuN+sceajuHJOO719ennH3vfVJPBL3RnLoc2EVtSNHXiNON59xJx68DNyH5ePVuLZHJDeWlmcSf8z8XmQOfJ4jBEi5vufxMdYsA/eB1q3rYSlVrlsLwB06NzGZpcF6koU+WbdikSxVWX81U0zouOe69Xq9q3WLYprXLWzBpmLpUDhlzZKqvCjrP75usWYRF4D7zt5UHdvMkeF1t+zv9svJSbs0+2PnSOtB9y85J1V5qPLobOZ83g+tW/EzBCW5PusvcauwNgcd92+/HIhmnjki+9IoxFE0JSbMuGfBIQspQbBQnkhjZFpJO4Dz4Fmyse54dFvuuBOXaWdcGrKDWwDuWA1eu+Ne50iMSi2oBNZm9fiqK0c2Z+Xy3DEZXjbqHGHGnZhcjiZmTsFkQT9BqvILon35mFqopGQDDyYE9xXnAXDnObL+HFHHvmIyup35WdIb1zkiVfkoCtXxiPxwwsdoURa4EKfjOfIaTDCfcX+3NdCzhLx+fLZ7DPjx2f74bP/82V79zd/+2uJ0odgM8Etbs/RGlwCQ5lKTq2Vwg10TSarZ1OWO/g5gAbDyfDzAHABl2msqkkvELny81d0LYbc8hnqT2G2aKrvSrYG7hdI8J52CXtqQhCVPztKwabJVFxT5eHhUpabeI/wFYKg955c7ocjtOcX0zeSYOHYAvny3l/B7nxd5s8sNQIb6xsLPMaOODWAFqFABvfq4L7r8PQoxn31Bl8ciDqX509Oz8vHsvFziVyuKuUcGuLbyHw5LMYA1x8m55U4l7c8Afc8CYKegFx+ZYn1WpLfPeCqgS+m8T1EiROzwBGeOWx3XiDuxDgA39x6HPm+hNI7PHuYWv8r5aMcEmrcLKaLZx/Gbpu0xBnQUAHDEVz7udJFlq+bPT5GTSwna3UnEDJE6zivjLoZnFJUMCMcCocSD30vrMYoF/C1Ud9G7wxKOzjB0fxUM7i3g54KNWQ7uQFv/gL/jvSmcmLZPnizkiCzR/AJc83nkQMYkVfYlhheAXN0vFSlCfb5vNobYLCoimfafs+tJ7ydHKMSkPoU8z9FlkN0eHXLP8FstPBS36fREjhAviaLN+DcD8iw8URzTPb3UkcihrBd1P/rB4uKA4845kiccv73kQ5k62A7E5PwGBXkLDHLzKkeGfIaLA+R22k0SC4oEsrC7N1Ph1Z9dllf/8ULidCeX+CGD1pwfAPfllZm7otm5qK1vYm8kyzZAbaNUDwbugF2AO5stzbh/7JX9D55xF3BHVKiaai81vfdmC/GtGrgHSEzgnntJeJtsiJ4C3Ddn5cnTmUA7QHGVGfevemVro1NOU5xOXtsG7k8Q3grLLu7PGpQsbH64fsSEe4aO1c7uVJuuzdelbAHcsYMDuO/0RdPUBrhtgU0xPWpV+c8WpejIhWKEf8hMcQL311DLvQEGuH/7NSJPg3IzxrUB4D6p11DAyDIU8/4nDWQLVAIQ8SzWDVgpHrfjSvHY2Q/g/iaA+4eBYgJwl1hVf2zRrhCnIyaArE+BuzuS80tmUFID902DagH3vSo2wL3S61NQCuAetGHAVcZE+Y9Sci6/dcB9ThkTQAIb4Ls7iikAulJODnuKycVlYx4TgHtVGbgHmyOXkjx4S0pmX25eIHoJcH9t4J4iTy+f9RST9S/adY7cM+OukSl34MiTcDmt12uxvGo7KmitzhHNuO9Py/FH58jWa1PliYeBe+RI614dXhgwNXBPOzj+PYtboY/mc5OPgcXpApQcYNm2PQfu77+yj/sp4nQA94gJ1mPkSA/l74hJjUUWYqLnXNNAmnhs707Lc+aeNxaA+06/ANyVJ91JnSOLdnCfZEmKMizGJIqHABIKXKORcwRVefKDmMAVJkdOr0Z1jsjHPQqOoRFppnPkiObaw2qSeJT7zBEYiM53XgBEYgJwr2MSOaIZ9yimLNrB1TGpMbBzxKrygETcOmZl74Nj8gbg/lW/PAvgfnpj4M4BA9wzR5Tbi8WUxRzh3GQhXOmegj1wdhE5skEXuaMcOT7ueM2imNK0Lk8CdzrV9nHPImkixd/OEXXcX1flVQ3cPeNOTATcL4aKCfoJuffLHMEOboH4Ik0LzhXBUIA7oJ08gfZOjrB2vUIwMoH7h37ZRz+Be0ridAbu5Ajr1W8B98gRParrc3M8ulKVXwDu2wnc+1q77gHuNwHcVYGwqwc5sjyw/pH2DvnGizki0U6aHy6ckiOcu4D7F5WeIQD3IezJGFVKtiWq+FaV//w5Ysj+yboVCbq5MQfuqSr/7q2fIxzz47P98dn++Gz/4Wd79fe//gcwVAAuK5rXQhJBg3EnN8XBknY837SIUt9raUH1rG5SzRvqtqUFlAB3qFRDswXw2LILJVrPL1uY6kFdXsAVHXfAYqpvm1Y/991WN1IdVhcAAJ4JPOaCW14p8n9ZqwAjzIkD+ul6IjCWCtYcSypw51wtS88XKx3ZpLFYWWArFylmdumE3gq4a5ZfglpWH2bG/Wh/txzt75RbGXZ++oWn+y9+8Yvyu7/7u2VnZ6ds7+yWs8trgTR5docV3uITKin/GlUI2rGBPFXehuLBcYhefPegf0+Kfyrwc/jJqvC1t11L+nhTJAAY8nsSO7t9UNeeeCyKp2VMXPAxKKzF7uR1P1cXB/CnynlusFjYue8Ab8SETj0x4fg1kxX09ByNSOE1zhEASPc2Z6szJGnPRkx4AHpunHvU14h7ywWg/DeLriUgz4IBf+vOcs7qW7vg8xzRXHlQzBMUccPl7/H5FAA4lxEgNO7vvL6631CLZ5QEtXgAdcyQM3IBiBabInQKOAbeg2soirncGmahE+C5cY7HWNwqvhkTjsGOCLAdPGLAxnahYaGHLZ9JPPiOiB85Imu5+F2xEnBzCM0EPg+tBWLCeysmYTPDvUv80kIuWTPke9636Y5AHuY4RIoT8t2+8NOy9vOz8vRPz0r15qJ8pHN1MRR9EhDHRmNlbVZW1sxizU1wRXdHlYZQOuY+YD4d4H6Mom0pw7FBCQrNlwD37/vlHHG6UDWmU8ZnAK6YS0R4i/9OoSfu1Rq4B106iweiyr+2OB3dxP2dqjxZbtfA3Qrm4zK5vxdwYjNNl4gNJx08F4WC3ihKbu7qTGuH+n1xxWbLXXfOgY08Hff97Z4EkuiQtAK4J833+qqqfdy9RoZn+2K3V1Uzd0mlKh+gZLHjLuD+k0EZjieKxzV5FwJMdHeJiezggnIvPQ7uIwHFCB4CYg9WWGbzC+iFBk1MpCoPcP/eqvJNKX9jPu9NusTpLmxBltv2uYCYN6quO3uulw3qq9emnALcicnxgYH7+y8N3IkHL6uu2ytcFn1rFsjKArc24RmT+v3d7RJw3wW4+74ScD9wPGQHFywIqcrD2rm3MjN2cDXDgsNe8D+uH2aqjs4KwB0gnVV5PvPlcwP3Vy/adY7cocUiMUviUcrqmjvuaS0nUUKp4IUCAucdOYKqPDHBSUDn8aaU+3FH8Tja61nBHBZE+07XgjiTH8QEwJg8Aby9AZrC64qJCx0c2PJKVdZfe3zhED/68HH/hpgEcEcxG1X5FKdbW3FM+vi4E5MUj/ssJinuN5rMygfozLt03B0T2cEBrrb7ZVrdupvY9Ywwf4cNHB1ehO3qfUScYxgkzH/Q8LjO1mfAHVX5b742cGcdIUcYjckckY/72kxCe3U8dKOGDeDiunWPDWV0jvd931jpvzhHPvTFDpD1IxZ9XP1Qlc+Y1FT5cFjQuvVZjpgqP5PzAudEMWV/tyqbAu49AXfyg7WLQisxgSr/NHJExWw1TeYWgwp0FAVZs8gRA/ci4E5+cB6jq47i8fHIwF1MIVTlwxqY/CBPyF3vI3h4G9T/Vge+mpWnFGkSuIeCeR/g/vVAbI58joxlv+vjXV3zuoUdXL1uxayPQHUEjxxBRAwmg7r5iEOuOybdZkvxOPh+UEp3onWr0SVHnAMSpwuNkcV1C0V+XSqtw/MKNMA91y00VojJ6LqpeJAnD8Ud96vxbb1uLS85R1aWLHYskd/Ij8V1S5IHYneV8kHA3UwLYsIaQzx4jSdTxaOFOGg8q7ATTTu4GqRHLLLfVyePFkwKAi5u1R33vVl59yX2fKbKPz7bH5/tj8/2H362V//0T/80I5HT85oFOClO8kCNmXM6d+kZbt9wd1TpPmt2vYXZh+0+0g6G7wIQIVonevzAAJkuYoI1ABuCW4isvVjtuSt6Yw8Zq9h3ouLp+WAJswngUQgwzVqU8NGdqOzQ9qFbS5wu5qmZh+b3PCtvETpE8DgGQATz2C4sGMgdX00kIMM5cx4AJkT5EB3jyZCFjOz0A7Cv5FFtr3vm35c6LVmFtcpD+f7Dh/Lh++/l1f75F932v/7rvy5//Md/XP71X/9Vr5PTC1vciaZuOpw7w1MxHTxfbqBM1TpnmnMcIGnMVpr3pj/jIqAtSrfp2CsDPNHpIk8FwogHry9WemV9rSdgxzUnLnTliQfXV91+BK6Gd1JUB1Cr09tpqhCUyuTEw8r8LswQF64R3q4cS45pQKGmAMLnLXU9/03XGMB9Ob4rJ5cTxT1BHeAeuvvTAWMO7krH+KGOS+MV0Z2WGn6jUXuoc19woy8wxT4JS57b4j9SSAFgc09oLhBLrigk0RUmHsRFzBLFZD4bJ0s0RP3QhhCgdeEnCwXkCDFZCqZKdp2JCQwD0+OLcoSYAJrJEQB8+trbO973JvHgWvFvxITvskIc2gM+GS85OmLFeVMXlSNh50eBiwIB8bC+gnOEv7NA3yQKQ7ZpeLlCjnRt4RcxyRxJNf5raTMQf47NBQ3uD22KPxns+zRTMibd//Cx9P7kuDy8uihnF8Nyej60ZdnU6sdrT2dl9WkAdwkRIyDX0AsnW6vDk0sWR0LBms3WaGJfbzZclye9cghw/9iSojHABNUt2bChKn9WytWZRcgkhqQ1cSYLJG2AATxxM7IpXnuKtVKlzSCg5HDfwJ3N1tZr28GhYC4ngGjjstnk1aabKL9yHUJ0azxDrY5+a1oAROc1cJ+fR/XQktUVHryt/qi0oTd27iQGxnEbuFeyivKGy9dRm9FwGlGWs9lqGrgnKDnBf3mfrlezfIut0rtBGY1vy9n5sFzfTGq/PcAIMaHznoJOxIKHiIoU2BNVrD++nsxLeg7ZwJ14ANyx6zr4Tb/g4y5ruxBHIipjGBBnpdxczMXpBBIlYgQAtRiW7gb+HXG6dccE1sThXlVOjoriAXDvB3C/GI7j2s/U1cUdgJhoAxwbU0JOl5kLqphITRlBuam6rQBF9NQErt6UcrLXkzrz1XlDMeHFtQUostxnTBK4s8kXi0B6CnE/B2gnLusvPqvK783Kiy96ismrl51yejFUTBCnI7asS9yPq09hDM2F6OocEZMGkD9VYYo8oeNOPKA1J0gEuHNfHe/26hyp2hY+5H69PnVMuLdSeIv8UI5wuVQUSHEvj7e8WK8Ul+MD5ner0mbGPUDJ1XisHEHbJR1UKKIQD8YxMiZp+QiF2eyLhuJRWtiszjSrT0yIJfkOcD/4vqdzmVYx4969tesEwH1USfkbAE9+qJQtAT/PE/g2EGfaXefuTDnCi44787tnZ5Xyg5g0GlPF5OJyVOcIbJS1Zy44phCd3/PTdUvjAA++Z8kRfLwTuHMuAETWLY4Vyy7WLh/fTAWxjEmK07mg4ZgQC6nvS7iTfC/lOeJ0ryoVD8mRw/0i4E6ePAe4oztwM6r3SZjhUBDB9pIU1+4l8kNMDGk/eHyoakKvn5YjRC53AO7zdWt02dG6hY87ABHdgdK2cCfvyZpFnuDjXo+OxPF/sm4prwzciYc67jFi0O91VGx899Wgfo6Mx3d1TMgR1i3mynWfEuuMx2KOxNoCU4Z4EBeAO/EAuHNfsXZV3Ymt7bq30gQgLqxXxITCY50jeo5Y/Z1YZ+2bmCDCyJpFjlAU4zkyvmkoHgnciQfAPfcX5BXnzyhKPkfSXlD1GuIhzj/Afaq9iYpbOy7YkO8vXlS6rw4+9MpkPPO61RvXz5EJ+glXjkk+R1TAY81dzBGCFTEBuBOTBO4UnIkFMcHH/fHZ/vhsf3y2//Czvfr1r/FxT2GtB1dOoz4uAAIVFl/tsdXTUWC1/7krdyS5dxMGjwLKTQt4JaWYX2DzLhE1VKM1J2tlandPrYyd9Fno0lBqWWTS+itFjQAqSfWWcF3PtmkJNgEY/BsAg+4lAMLdR28mknrG+1jpGrqgu83aTNQz0j5+d/lcIeQ99b7RgeXvBCbC7ks+6qiQRzfG1PaqTO/v1HE//JGO+3fffVd33Ld3dsrO9o477gHcvcSbmkw8ADee8w7ROYEpdzhtRzSPia3wTHjNmGSF2nRse91nPJIxwfek/BPXjzGHTJEDyjn3gGndKIAbWHKtkn3B8fFvANIUDrQQHuDVomSe0Y+um0TlfD/Q0U2xNJ051zcKLlLqj+4r7+UurQXv1DnWY8NVfnyLiYm0GIIhwWfnuEHqNRjU+wGSPvW6PxAvQPAsLPCIB8UUFwgcE1lBSdCPcRNT2e3jzkhAVVO+M0c4txTU8z3oWfPsSSF2lyMLFFEoBNkazQU1GB/kCYUn8oQ45QiEbfqcl5kjXBPygeuTOQLbxYwMrptjomtcs2rCl1oFIp+vXAfwg1+wCMuZf4/XmJHDeRMT7q1kvGSO5Gz9ovsEb6iiQdg+ZkxcSPC9wTnZ4s4CiSt/clrWfnFayusLbYBPsYMT993Afd5x9+yhoGHd6LHircdnKCDS8fGGC+BuP2QD9/3fuOMu4L48EjpjKYD2fHNWyvV52MEFcE97sOxcaQMsVe6ZxenUca/UJTnYLvJxfxfAnc0WQmgTKgmcSLOUtdWZunBsnsS6CfzsbkmcG7cOm+7mLKjyzAuaFkpXVB33D3R4e/UGmBn3bBFeX6OebnAVkNA74yg82DLPTAWuMVR55tvplCBOt7vLjHizfPeTQflWwH0if2qAe3ZSmRMFkNBx13gCOhLGuQFEiclUOTudVmWCqnF4Rgu4vy7lyWqj7H/vjvv99KG0V7C6MqjmNb6eKR5D7IhEeYnmeghnZxfTwJ1RBHcS1zcq2fsxvnC8X5X3X/cUk35vJpBoOzjTx9nAZ0xEHAh6T9L1RfXP7ljEBE91uokUe3TdAO77jGH0yhUddxVTuLd8/QFkosozhyyGRazlCXJTo6Gmx8zKSwF3fJode4AJPu6AxI2X7TpH0OAQjV8+7o4Ja5FyBEAV+3dXbFzEIT/IkzPmaQ9n5ePZPEfuRx3lyFEC95X0cXdBkniQJ2kHN1M++zkWH+FzDKYKBR5y5NVGVQ7FSuHWNnB//3W/XI8cD9vBOSacx9oqAlz4U4eQbFDDM0+U/KIN06AIVspuKc+eQtXNjrtHY2bVbWkxU91J83mAuynAfK9BohTFDaoUcjkZ+IZot2HuJFU+ZtzPKsXju3cA9wflyPnlqM4Rjp+iHnPVol5bGt1aA1wfMQm8bpEjqOQjQomPN88t1ixsuwDuAMWbYeV1a2VUM5oAXFq3zhIkRtEk5tyzq6wPjpi8WC/Kk06Hjisd3kpUeXLk+bOG1izWLrzZiQkd97U13DMMPpOVnayUet3iM8iRxkzr786uVcmtnxEd9w903Nt1jgAqdU2mdLdn7rjfL+aIL5i2P5+tW0+eOB6v1m0zSY70e23FBDZHPkdwLFCMYaVEjnQ7zmviQiz0SMlyTTRFyBH0A8gR7DhRfefe6jRaWrMOfjMoVW9iW7vebd1IuUH08Azg7jUrc0RLLp8SDg+ZI7gP5Lp1de4cGV25485rWu4VD8TpMkcomLJusQ5r3Y2CY71ucW5RcCQmNIaIBy913N9UWmPMSgG4T2vgnvNoAu4xhvFbORLFubRf9UoHc+fzjnsR+4EcoeP++Gx/fLY/Ptt/+Nle/c3f/Vod95ynFnDnIQFQ1SYcOyfs4LAXe5CHOy++EuTZV92e4YAOlLCvRxYQ470S6AIWUIgXsJAFlweUSHQ6jCmeRhePjjfATt3woBgDHgSQ1C2/lyozNGk29+4Io0je0HHTqZWVXNvdX4TtAEjyhe4Y7IuiW3vvJuvAHdVFe6tUjjdtd6pzZI6XY8u5ZtZCjkM3msCWr4kozZNJufp4oDn3H5tx/4M/+IPy/v035ePpqebcL2/GVimXsrk3UnSqiQdU8vMbaMx3Arl4X9M5T1q/AbpVw61w7njRgea6JaACYComErGjQw4QNJ2SL6jRXF/O7UQMhIlAKedNF9eAi7ECz1azydP9Mejo2IkJx0I8lrqeZbdYoEcL+BvuGeJhy7+ciXbxQW4GUhz3fHbalYnyHU4Eon1V1ll4stTVMWn+X//up1+6HaQFIIAcwC0bNR1T0MabLipAGU1LQq6DigNxH93Iao7RA987xAMAzH15PnRMfA3atfXePE/oLDJTaWcGXbcR99t8tCTvd47dLBJXzokJwJkc4f0B4cQDBgAFLMYKAOTquhdyxO/NsfP7nCuMCY6Pa6Tc7poFgA4EcSIeHKvPyWr3i/nBcXBfEZMUu9OoAf7TYeuYIwtcL0QlNcZQ62bMY5J2exkT8iSFF/UdKn/b8aCwwjVKMcQv/vRCPu6tzSs93D8C3NXhtJCQhLewI6oapTGDCQQWnZaH8GE32otSyayoi8gGGP/wNxveAF8c98rebzzj3l4ZCyjOKgqb9g6mUzI8R3wwaeS5lwsKe4I6KNDNWXn2RSmvN0t58qyUve+rsvebIvbRu697ZfNNp/ZD5jwrCjAUXFamerXa0aHMcZ+gOdJRpIvF7CsbSmbc2ZQCFtmkbr1plGraKns7eNL3BBABis3WfYCDqlzdANxnZYI6c1BE1V1KxgAdWVJWS9CsDPoA0IY2XVDl93bxtW+W7955wwVw/whwZ8ZdtnKz0teMu8XdmjOKa871KV12ApGIKzr8iJmhxr5/NBO9E1DyZKVR9n8zKHtBlRdwX5rI65yYYAd3c84mNo431b6FsGNF0yJtoNNse3aXF8B97zdVOdypFA9ACUAKUIL9WBWeVgD3jEnsfetrJqyjzqI/S3P7DcfCOgDEA+BeleODrjbAl5eV1ZlRlY9izP1tKZc3M8UlZ1HrzhVjGWzueXxFAY17mW4Y8YBqTiFlDzu4593y03f9GriTIzAViEerM88R1hRiAlAkP4iJCm2BuLzJr8o5CtZHqKNHV3SjlLthR/E43OkpP8iT0vZzlpgQD3KEfNE9JCXCxTGP6MZqTMCFBOLxequU/Q/OEcTpiMe7BO6yg7tXjhCXpeVpWVqdlm53niN5HwtPi6EShbvGrNxILM558vxpbIoGCIh1lSez6k7jC60Oox4hOjZyPG5G0d1NSvl9sFIyRwS0zGKgSMNLKvbMuJ9V5bufOEeai1T5ljve8nFn3VriMjUVE85IMckcieqdSirTeY4AkLVuvSoqbrFuCbivEhNo7I7H7cjrFnFxsSEWlIhxYFGzyUSImZWXvC+2ZojT/aYqe9+Xgjgd8YAq7xxBVR6Q0VCRkXiQJ+RZLIPeU2RBhcKECndetwDuxANV8q3XDeWIZty3u+XkqK1uO8UUCh6AZ7q4rFnkCW4NUbMtM+qRrFth+UixxrP8M1HFiQfdas1T7xY5whCTb74yVZ4C8Bj9hFi35OqBY0Gn0nOEmBAPXi5Gx8SgMMsAACAASURBVHMkrt/N0Dmyf4QInmPSbrQUD9auqj9RPKDKZ0xGAPdzXD3Cxi7XrQWKvBgLMUrDurSx5WfJxWlV9r/n7xuKB2vXdGZV+ZvxrfKDvUxvCc2XWekPXPioYxL7CjmyBHBn3ULSCNDONep1vGatv0AcFDeMnqjyyd5S0Y9i64R1a6o8yVGDmrkFEyJzRPR/x+x1iJyyz6CQwrOEIgrPEsQNH5/tj8/2x2f7Dz/bqz//y7+dpY0XIBHApKp8A8DizjVAB2AHgAcEABTJPcAZXfO030rv5m6noc09G206oGk1ZjDsuXeAND9PRXTAJD/nu7qF0NgfsCsDVIVdFR3MmMFmtlZK3f2w04oOdHp959/xnjfheU0hANr1AF92MQPcQUT0CuAC3X0IwEdBvt8R4AU88jM60p7pvRdwh0a+MmjN1YW1W3C114J7FpajG309HElRfnx+VNvBBTbWN8Tpfu/3fk/idMcfz8rxyakUdGWJRQc6qq8wCERVbjUDaFvwL4E7II4CDGAo/dTtb27xt/TOzi51ivwBwhMU8XfZ7U5gW3dwQy1elPfo5PO72O8RD+4dd3/t3U0HWr7ssg0zUNZIRdifQZmmm53HkUJvtjXzeaQGghXkbREnlsa9xwiIB/fJ89Wu5qs1Mx3MA++qAfI5320RtSwYcS/wfnoFjV/z2ymyR+EJAbeYB1f88YKPcRIVt4KFQT5cDil+3NfFLQAyx899YNE7d83Tc17xivvt0xwxm4Ec4XiJf3a862IU9PnRXZncPoSln0cQpNhfQqNh4tEFqOj8nQpe2N3QmQ4tCFs0WjE/gbsYA20rw/N+FGfS+k86A2ERRzyS4p4x8XjHvT6PeMDaSGFLgYCgwqe/vEZMiAligzGu4vEIrxUeO4mCXVyvF788L+t/cVFam5cC7Sfnw6AmG7hjqZTAvalWG+sG03/mGsv3N3cvxZ1jQOJ4YiEeNsAXJ72y+30A9+VRaS/TeTWbRsCdDRcz7gnc2aRqkzifqxeYg/bYCOC+VcqT52yAvQleGbS14dp8vQDc8aPHtaIJEJuWpQXgHj0YU1nNyhVYTMVpLKsACft7MYcOcJ+1tNkScKe7SzcR4B7g/GroDbCAe14XnYdZOtr8AhTV+ZmVpX4lWyWpyp94cycf93cDAcXh+LZ8hCofqsaNNhtGx6QPcDcskdDpvSDJdB6PYG5BKz+gc3VUBNzZANNxByTufT/QjDudq+YA4O6ZTKimKqbgtf3/s/duP5Kl2XXfPnGPyFtl1i0vldXd09U97BmZhIamyLmQIsekSUt6Fgz/BYb/BAnyq98FPQt+MWCCpOgnw4Rpg74AskHBoGVLsEVDM1V5rbxnRsY142L81t77RFR1N6V3ZTWD1dNVGRHnrLO/71t7r712jOnS2yUmseC6Smhu1dpchIQXZNmJu9l3Pm1/QNyp8CYeGgcHJqthQJndtdEyJOIez1VW5k5OTAdSRizJG4D79p5Rg1Tci8U4OM039hnKIu79ma6tJFMpOV0i7okJ1bC9V1FxjwO3E/eO7b6slTECcSeZUmv42DFIIus4mPCPx0gk7pXwyF0qiPv7uV3dmO1tOyYPAyfup1TcIe6oUmpTfW+EIxkjMhBLTL4lRqjErz9ZJu6OCa0enkxZVNwh7sQHxKSz6iQR8zT/5eX86DbxZMpSjDCeDTx4bqm4g8dqp2YnS8RdyRSIu+TRhUwrwQQPjBKPjBEpXpaSW0HcX71yTCDujDZEKv8L3+nYV58zx32mGLnGnA7iXnfiTmWUF/HB/BGugTWLpOOH65afM5IksuQnJkcQd1XczROOqxB32kTMMBBLTLy9x+9YuW4txYiUEbRhUMn/iLjvMA7uM3eVp8AAUdTSnsQ91i2Ie9mBHjGSVV5Qii4GO79wTOjZJikoUz+I+2HLLs9rWrM0xpL2jSkKRvZaT6agflpgErJsybEDE8nnGcMZBHTbsQeTTqsuTL78rFXGCMRdCce6twUlcQcT4mQynwUiMT++zOAVuudgcvo+iPt2EPd3vm4hlVfFXcTdMWG9Yt2CuLsq5Jv3EceDlpAg7vv4sJgdvS2CuHuMqOKexJ29E+PgzlzrVhL3jzEp162YJkG7TsYILvbg8eJ5xfeRw5aNRoyD872ERAmYlMS9/w0xQqwsEXcn9HNPbr0KqXxgQhKFfYRJEY97++Pe/ri3f/PeXvzgxz9V8jClwWlcBQlQbypJzKXRb050XH7OIR1ylTJlbTRywF70/kKkkEprZFdUpZVJDnKV/a9lP3yMOFss+W5ek+7n/FwapbnseSG1dhlQ9H0zk7vuhMX74VzKm9W/rCryHhB7DLh0TpX0eUEy0807SSKkRX259NFHVZKNkwowiQ1IZ46m4+/SZ6zZs9cfjoNbJu6Y0/3whz+0733/+/aX//qd/eXP3tr17b0w4T7r/mq0Wkj9Yx491T7IIeSMz/ya0V/0GafRWuJCPz9VWgipF6XdlC57NtMptPQniE3XMQlzpyVMPLHhM+yzCi95cq7hoeKgzzur5iUe6QQcBnJUernnJCB8RjztGhwwo0dc8+OT1LuhG/deY8jaizFkSshIau7O+RBzSCh40P/NM+jj0bziTqsBPfd5/JNENPwBXAbu6okxBwWIL8mIujuGc7/07MsBf172+SeB5lo0Ci/udxrHpcki388xcWd+r3RH/3u4pWf1mwoDOKYvfHTtljGiw5JMIsO8DtIf89l1xojKqVQ14SrPfeAXSbGUvBMr4CV1RagNiBFIuGIxFAsyoZuHC3+Y1fH3INxqjQm1jPodmR/PDPvJTPedZ5ZEESMAZUoYygZV3Bs+TjBNlPJ780xtYk7365jT3dn5dd8urn1OEwdN+kuR3K6sU3Hne3rZ5wEFx9zHYeWI8uQm5+cuzWaWLsSd180lZLdt19c1ry50kLUi58b5282qcGQvibv4Qkjwg4BSxKhIGjyPcXDe+8kIn+ODQiqZHAd30x+oX1Ry5mg7klRzfWb1+lK/eUz4iJyU05SQT3Pw5cDFa3evsN2QylMRPT1oWaM9tEaHeciTIOLmFfee2WhEj1CQtXj+9OZ5wI8DKlL51/tm+6/Nzs4Ke3dAIqNmX33esa/edKw3GAmTbm9UVok6K3PhAYEXcSeZhhdDtPXkqD5wYg2XVP7E7OTUiTt4bELcD3yO+2Q60WznWnMUff4uNQUPZm6X3zkIHAuRf/3YSwpM2RgFZ7aNyZpc5QuNg0Oq+fnrqLj3hwYuGluFo3MTPPzlJW8nUNme5Ptb/FHgQhIFPCCvwgQ3/vdNe3/Qsvu7ivDgpWeHpNBDVtyZXhCYRMJLVdLlSmkkWuinBRN6WN8dFPbu0Gz7aUt4IJUnPsCEZ4sY0Ti4dY8T+Y3E+Doksg9zV1zlSKzsupJU/sTs8moRI+U4uJNWGSOMg1OfNNJhjLe63t9fYpIGphkjmdwq5vr+4AEuGgd3QKWzZp9/gu9A2+hxBw9V3HU2KTTSDjxaLceE9cLl5F5b1C1LTBjtNvD4g7xtbha2s8ukhKrweH/QNqs8CI8aPe4ifaZKe7fnP+tNwguG633JOVrA117GN75+7ZhA5sDk8rJSxkhRTIXH1V2MAeSs0vYY6axx733dUhGABBc+NkvrVgpUMkbYH4kRyLtGjx129Llat9qDMkbGo8DkLqq7URp1VYUnO5ZjBLL4ctsx8XFwLpffzTnuVNxj3cpJPDxPrFmr6+69oxiJvSw9StQqsbRuXZIAPPSKO/HBusUcd9atq7N6GSOY+qmdBuIuVQprTywa6rqLZGMqCWIv5AvQ4w0eOzsRIwck0BtKbn35nXYZI3KVD5JMjIBJs+kxwroFFsQJ/+S6lTEiqXysW9vPHZNG1cfBHR20raiPtI9U6w+OCSPkcJW/8znoH6xbqXgp1y1vMcF7I9ctjYM7KKzfrZQxQuqNGFHFXR4+hXU6HiOsw7lupU9QngOW1y2sMETcD93sdWevsOfPKxEjLSV5tW61h6WUfzh0PLpsxeE349kcFBDRarWsgpqb7bOP7Hu7pdatA9O4RPaStbXicW9/3Nv9LPu4t39tby++/OVf99YmsuQzKtxuQsXBWVJvVXypmFatRg+xTDnYjBkz5RXVHAfHv19o3JObYkEYqGrKCKtZE8Gi0sb7pSw2CSzEGFKFlBfTMV7034ksIR+N3m6vnmaV3yvlWcVkLicz0KnCclFe4Ye8O8mCdOQ4sPUWygE30ZIkefggksLnQurzYJwkMSuN/eFUGxJk2qufTqq5Fy4Nn8pgDxM7iDuS/6vbnvWZ4369mOO+TNwxp/vt3/5t++s/+IH9+V/8C/vzv/i/7fzqRlULHtxOq2orbf9O3HdkyeDBy/uAHRMR9yGJlEKycdQRl92RZpdDYrNvGDy4fpIe6cav6rrk77m6mu7V9b3LurgvT9p1bVr0jrtE3ZMm7la+wITv2ISENWt6P6qqHLZ8trsTwUadkWf06k/1Of4cNTXGDkzBA6WHz/uu+/cKl3bInxIpJFwg+A9xP4SFY8K1Xoc0HAIIHkj401Atn3X+TA7rdTer457znCSpf5j5HHTMXiBpJCck78dHoVVTfGhcXjjVg4lkhkzsUXLLv2O68YPTZXcszwCRSCrftaqUI+Cy7Aafjv9poUccpOkczyj3BQKscWnI98Nsj3guMYnnhYMV8QEmKE+GMtlDnu54SKGCY3yBX4S3nfC9wISKPTFChZ9rB5Nsv+B6NM4xpg749bpSQc+o3tffH4yJEd7nxRpGlE3FKZjQipFrQsrk+VnwACvWDCf7VVv9tStb+/GlTXdu7eyqrxcn9QptOQ2z1SdzW33CvXUCoriBFE3dURuoSbalmdXZmR/kqdpqZBdS+ZumHR917Oq6avUGJBECN7cKcslwEKY3nGfCZ4Vz9pUAPC3e9DupIH4OIyzcskXcqYqfFMKPUUT72w27HgzsejiQgRjyQ743Pa/0ixIroiD6bE9Ayock5cdxjSLuJAWOvA+SA7fN6nZ+0LLzg7Y1VyCJIx0cvcUnDls9d3I3iCL5y1ph81qYFS2kCfoU5KOfvp7bZ5/QXlDYz98WNhZxXxFRpNIOHnc83ySdkNczeuyJS+Y5y7sPg2PCARI8eHnyiFaj6EM9YmSeY8Ic96OYR8/6Dx61+lCVYiTNwyHyWSdK6s9N12dh4q4tUFJvRybB6O7lvCYcVI8LO3tvwuPNvhP3a4jicKDKKxJ4zOnwHNjYCEOnIO5pGqrPzaxQYCLiTnLjwfF4uWd2fep4MH+5sTK05goJCG/vGT2ACS0MZjMIL5hAShIT5U1LuYg+ZWfbMaHX+2fvHJOXz1r2vTcrIu5n1x4jEyrVeLRhMvjEMSFe8iuzjIGJDE4rHitpZiVzuiMzSBZ48HoY+8iu09Om1cGj4SO7RBdmFfW8yj+BPuRIOCg+os0oJztnjKyt4jngmJzicXDixP2L1y17s9+2u7HjMaAPWSO46EP2GGm3F2aN2b4m9WBm6gIPKuDgQZxgYAkmnXZVMXIGuapOrCnijhmoj/fs0ePeo/K+FCO0JLElUzhwGlpu6dzTT1+bffrJ3Hq9wn72zuz8vGrfe0Nya8Ug7mBycTMoYwRXefBY2fAY4cW9p/pJgp7cqraoyK3x39QWc+x8LzHJGJFUvtkXJqxCSKEfHjxG5J8QfdyasiE8ct3yq0lMnr9wPFAyESMoSPaeNxUnW08qwuN6MLQZZ7RZYY3qYt3yti1Gvy5GpebEjKz281mXmINC3G8iRnbxrGgoRm7OGlq3eFllKkxIXosk9gpNLPCFPGJEC8zXY+TplscI/fPEx8/eFoarPOsW/hxnVz3FSH/wUGKyuumY0CKTmChGInEDHlyveCqKu3vHA1x2njsmDea4H7cVJ0V1JDxqNfroebYrGtsHHowpzCkGPkbVs3KsWYt9xKzVjHVr1xMdxEj/vmJvXrfsi/22TSsPwqM7GmnNQl1GslUTC1YX65b7MPlI4Zwwkj2S+AZoHwlzOlQXT58XwoM4QRWUe0nuI8PRYt3SHsK6xRWwj/DytNrysdc+eW322Wv//J+/c0yYusC6RY/7496+uF2Pe/vj3r68txe/8Ct/cy4n6olXyTnYQzIgJrhcy2xN2VgPPjllh3s1mwcyJLl/N6o6mHPoR3Lrfe1+YM+qZpqKcQgvZdFRpeSwnxJ5EbjVhj5Hc8GHThj4GX65FD3Hb3mFwEdo1aIa7731/G+v8LqBmPqdo4oNsaOKyy9IIFJ4jNUgJbxX9lGn5I7vjiM3JI7387F2PiNeGfAleXa2GIjMxxz3/vWp9b+FuKc53ff/2l+zf/Gvfmb/8i9/Zle3XX0HFlh6+cGEjRCMuH6vLviBKF3+NV+bqnfV5ee83JBsrEpwYkL1mfuSVVBV9cPtnffNCn3OFudzNL99pWmDB5/XzXfQz1S99SGlz47NzMea1WvCUD3/jD+Lme1yVw8nfDYPVZDp4df7VfXekHKqcpoq0GHet6sauH49iYWp2g6hJFGDCgJvBc16T8f2qE6qhSNMBUkMQej1fMTzuVCMME7NK9rudF7Te/EZyOvz2VGveWDio/CcTGV1IUfYSVkSmPDdwIN7mXPLVYWPVhCpNBoklziouVRBUxGqbjrIdyJBkQZzPKtgktXwnioF/ve55x/joeuVPwL9+F6N5/eU3qvXFdMueQL4WpDvR/UcPCDn7kXhBno5Xk6bfxxdM0a49myBEJ3NymSYBKrFoF5VIij9KXgusl3GfRhILPmoR6odMlLEk+FXr2z1Rxc22b7VAfj9Vd8KyL0tEXcOwCLuvm5B2rmvrAMcuPTshzM4hI3DFuOesuJ+e93UzFoq7iIlEHf66Hm+ZoXd3bm0c1kqn3Ocsrob9Q3dU4j7zra7G1OVOT6FuDdESva3m3Y97NvVYEHcWa7W10wmTxhD6fAtOTPrMaOXfPZ5eqFxjVlxPz0ubHvHzddsWrezQw5cbcmyGx3muDNyzqvQIlddE3EvolKCQVJplPTRYQv5KAeu16/n9v59Ye/eIu+uibR/74uO5reDyW0Qd1ZYEXfIFf27qCDirJ2GoUlKFC94p4z8IE8CglFGqrhvINX0OcIPVNxFFKnq+yQECBmY9Jak8gsNbRL3NBfzZwM8qMDpoHpS2Nl5YV/st+yL121rQtwjmaJpdVPWfDesWl/n9mjacyQbEpPAIyqK/OEpWB9Cmkim+KEb4g5J7HUrgQk338dpUZ0Wuep6ZVGY8H/JHD7Cg8/AcIsKL8/L27dm794Fcf8CqXxd8cEhmKQQMcL9FnFXUmih4mI/Z+1nT+HvQNwzRiDuHOQvzn08FFL5ybguTN6fhn9CE/8EN0zlTXC9BpMPKu5e3i2TKRkj3DIq7okJxB1MEI1DEomTu9FQya1l4s6sbWKENoyMEeIDebkIqUzKFgdgnhPGzIEJoxnBhMQ4MQImWXHH+TtjhGQQccLMbbXZaKqIYyIzsY8woc/7k33HhJ8Bk8uLqn31BaSkIwIKJnhBKLnF+SWJ+3okt2J/Z30keclRJexhtJaWxP3Iibsq7jtcm8cIlVx5WjRRCiFHrhjeEVq3MHAslRs5126hSgGTVI+8eO4xQjICkogyCeJOjDx9UrUrEfdBSdxZW8GDhArnEKLE1XceI+EV+gEmJIOOjwqjgvwy1q1htyE8rs8bi4p7leS09+ungSPEnbXfHd/DhHAJ70R+a9Px2N2Z29t3vm6JuL/BMLCt+ACTAcRd6QZIu8eIE3dX1pHkYx/hHinhuETcNQ4u2jDKinutVmIi4s5ou/rYVTy0DLL+ZsU9MSm1/0ncF+sWIykzRvg59pE+rvL7xEjbpsWDMOkOR3pWIe/4krBuuX+Cr1sL7xpfd8ILUbeL9VAxcuTTBIiRp08L4UGcoHLQXtIeapY994I1W+PgWH+ngYl8DArFyccxwueggAAT7isxAi7f/ayjOBFxf9zby4XrcW9/3NuX9/bi+7/6W3Of/+yVSww76E3FOCnJqM+MdqlwTWTC5eRUQbPiS/Dx597/OnMiFW7fXmUJt+9IuqVrZs60ljne8EGkcGutJfdsfulQ3xu7U3eMtUqndxbQNCdL0pfX4cSdil/W3FziC0GCsOmawsAt5cEaddap62fUoz/yBASfy/fH6R4n73Tq9tne3leuEVstv2YROaqtY+9v7g2G1r96b73r02/tccec7vM3X9jBybm9OzmTvB481L+Nk/gas7FD9o/kOGTgLJvqSQ9Xbo3ZiooT+0DOZOdeek83ngCegFFGNOTsXonyTQmsIWnpUwBWT9datrXWVOICPKjwZnJAWfBIwKSBnzv1x3ixmB7Ac8O95b9HPlYJGe9lhuCDyYIIQ65kxtZpqAWDhBC4uWt7TYQdPOiVT5M9NlbuOdX69RgzltVviGbixbVLLREJIe4f390nHcwiUeEJA0g7/eZuwuhY4+wOJj5iz4m1G665A3u+0rE+VRH+XHgVXlX9SACJ7H9LjHAt8hHANyBM/fASIE54j+ueq1y4vxlzKcNPszgdNGIGPAk5roPv4goFnxIheiMJvGPCn8vRPsY5Eic8P8QIiT1PqrlsFTwg3sjer+/dolzTHZr599xgMMfQUTUhTmSKx/vQqx/KB82qj3uYz6J7Ofi8+tW/cWErP7yw6faNDlu8lFSkyt/0w9aqKlfedsDDli0yPPccgsnyLxN3SAmHbLnK75jdXTft9LBtNxB3DsCaf06Vm+eEPzcdNHneFlVWryGGqtxlp7H1cnBEyrr5xMcFQUow7+PA9XqnIdJ+NehrHaZyRWUUIoOpEIqhWuHqGnWFy7AqEoYLTqID4MlxoTFa25DSbS68rgPX+0PGwdEryhzhiVd3qoXddeciWLQJuHN1Su/DWGPp/bkejYN7NbdX+2bn780O3hU2HVXtqy8h7m3rRsX99p7DqZMQ+qlF3OEsIXFWxScSdpBoMCmJOwZiSdw7boaWxB1MJJUXJqMwKSuUdAEPZKdZufKRjVrlXK6rf4+qO33B+Bm85Dn0A/D788K+hCTut0TcwQSimMS9WQcTjJ64rorMD3m8FpgsbALytp2eFvIcoI9+G9nx9tyuIO6HHUnlsw3Daj5+S67ykRRCqq15z3LJdtOtj39xhS9fOB5UrA/emR2+K2znWVMH4N3tmr2PirvUbqwDSOU3grhHSxxvnUlGrgk8wKUk7lcL4p4xMhnV7fSobWcnTY0ZlPFhfSpM+CAqqMQJhLGs6oUeZREjC0z4/vhL7G27M/fRqRN3CAm43I6HipFl4k4P8uqqE3fwkMScMVqFqHtaHJS3jedcleNjKvVOgiDuyOTfH3RsXhlLXl5tjYUHsQ0JBpMk7sJESbOvYwIeJENe7c9t/5X/DDFyfVE4cf8iiPt1zy5vhj4AQVJ5xwNXeU9ueWI+163Eg89N4i7J/6GT7NJV/hDPgbY+V6ZurUEZI0oKsW7hKh8z6j+OkUw65qMmk7VtT4gSIxD3V889ucU4OK1bw4HN8G+ZFSKzrFlUdzVBBoNQkp2g8S3r1iUeI8eFEo8koYiRIVL5IO60xXAtBePgcKo3WpXm+vvEVRkj4LEQDJaYgwmJU9YtYjBjpNOsCw+I+/urnuIEj6NsE2EPEXFvLtatbLfkzcGE1wcV96hUy1U+Ku6ntCodulRexL2BAR4eDT5mEDxYv/S86fvHWM70clxat1D9ECO723MlL0Tc+07ciZFJMbGrYd/uloh7W6aaPhGkWlQVJ+Ce5qBhO1GmnxgBmTECcUfRg2IB0k6MjMbe485+kjECcSdGaCFzo8044X1DjOQVvnrlMcJ6c/jO4wSzQOKEJOTj3r5Y7R/39se9fXlvL37w49+Wq7zLjt2hGlICYQofKXeSjtFkSXbSKT4rguptD8k0JEZV52bNXa4lxYqsYVREU17oM6PnquSyaPId1lcattFx4o6rtoyrqNwHcZexR/ZdR1Ige9NT+u1SXSdmfBaElA1SxmAyOJupt53fVTWfU2UNiT5zy6lU98b6+8zJ5jqRN192h/p33oPWgZy1znfjnvHfJQ2P3mtMyUajkd1dnNjdkqs8ZKder+v1/Plz29/ftxcvXtpdf6QXBA1iyv0hkQImyM9zQ02jOW6Dj71zybX6qKma05cdM9Ih2WR40xQtfQByWeC7JOH2sWte5Uy1A39OIofrg2R1+2NVxfE6QE2hA0b0TsceE14BvovKcZyqacXxoNqeVX2IJ/eMewqh5TlL+RXPjrdNNNTvTrWchIVk+ysNEWUw4flQBRcZeJBvvr/+XqchfEWqx4w2Q+rvfe8iiOnlUCYt6K2fyWSPlxQDMbKQZxNs+a45li1jRH35Q0921JUc8vYMycWr1egdd7WEtzuQ3PLvnImMRb+Zx0yS7hwbx/dIsoxMn/vC+xMjqALqak2p6Lp04C7nVfnEg4wRDoM+kg03ezdqdHUAR93FNAn+PJ/vVDFwn7mvrBMZIyRpwIN2GMUIoxwxMmt6+0V/5EkHkhmaHNGuucolEjoy7iOJIBPDHM3npFttEdGuQ0+4cPm1S9v40aXNdm5LUqLDDpg2g1xRuaK3n/aBeUwamIajeByQcpTYe0jCMnFnHNzVh8TdD44uT5/OCrvlAHzllS/NPI6RTRlTSUycKBYm4r4zt82NuQ5bzD+HuHPYer3TtMu+V9zHD+74rorPqpN3EfeYey/Xb8bS2dxb0jMRyloJcT9BzlrYzkuIO+WTmkg7By71hXf6Vm1M5JwMq+7ezkV46bHksKW20CQlfsJaHIALJ+57e3N79cqJ+xHEfVy1733pBy6k8hyAkcqDBwkpDLc4ODIOjnVISdxIuvKcy7Q9iDuHyKy4Hx14xZ2eV8zpOPxyCJ5Mp35wbI50ALYaB99CeJCE0MzuUFjlATIvxZMphUZVQUg4AIu4nyyIO5iI5IVg8AAAIABJREFUuPf7qib6mDdwWGDiJNHblIRHjAqMAnm5TkPcUVjgKi9MXs7t8hQ82nbfrZSYyMm6iiIMAuOYaFTaNx2AExPlpAofPbU3F3GHtB+9Q6rbFCY723WvJtLjzj5Awr0W5Ioe97qvC/I5ibGOUnGhvgmpPJhcYYQVFXdIIuRdxJ1KdRB3GYg1cK73LHDGCMZViUk53m7Jdy9jRMR9Z74g7lTci5piRMR9BHEfWB8TBDm++/NBnDhx9zgRQYwYyQK5pwf8OYeU8HqyAR6sdxV7f9gRJrPKg2KEpJBk8FUqmk4SUXOIlBAUce/LZEpgApmH7BAfr/bmItDEyPVlIZL41ZeY03nF/YKKe/jWiLhrZFcQd/W4M8fb9wGph6KnQe0LSOWDJHJdIu7McSdGaMPAnC4NxFjvaj6W7/bKiaIuJN7vm2PE71gSd/wdjqLi/upFS3g83awqRsCEPQU8ILLg6MTdkymcu4SHiLuvWa4Z9F+Xlx4jd7cZIz4ODjyuzhtljFTqTNwgHKnOe4zgT6GEo8zulhIpH61bT56AyVyJAUgicYJq7asv3MU8k1v9UK6BC3iQpKPH3b12/JwEJkReYpK2B1ScM5lSjoOr1eQvksSdBFe16c71SMjvUaVcmfDSPhJ1pjLu4x7lukUSgX2kJO4nmOJV7MvXnSDuSOUHdseDHlJ5iDv7iBN3Eo6eWBMesW6lH5En8BYx0mD6xkuzZ1uMMO2IvJNMV68+eyIxUnPFFtJ9rb96vL49RjJ2aFsAE5Zq8AAXsCABTI97YvK4tz/u7Y97+4d7e/HrP/29OQf2OzlYP+jgTL8t/d4pZ+ZQzUEb8iUDqSBaLtGmL9ilwpJJx7+rH5XqLsR9yYiOw1xKdUkIVDWCC5OqqSqbjOGqVZG3ezVDBy4ZdLlEf7lbppynnn3eIqxO0pUR1cxsHyUFeeS/64iyRPZJKUDUqHShNoCUcF1pYgZBodKncVpR/UfCrcONev8hf1mxXDJ5ic2E653GHPezpTnu1WrVtra2bHNz0xqks9VzVrFma8Wa7RUb0Uc7eBCZ1Sz7cAYHE+6Fy/u9vz8lyT46y+8QmEjCnr4C4TcAUc5EhT4zqpJewXfSrKp9tZACgu/Ae4ATuMjEJvqV3EitpP96L2ESvdL6o5D1uUzZfQ/kkRBJHj8eLBkQ0jMvvDyhQsIAsgZ5u7kfS8Ww8FRwXwG+o/fbuzwvq+i5dytRIVMkf4bS6DDvlzZjVTf8nmmuevgGgHHOfXeXdx9h6D3p/qxwr3IyA7ikEiE9CPg7kOCsgmecqL88Yikr9yKaUVXJkWk6NPAe83mMqfPrlRTRS+WqKcpHLH7eb70//+4OH/dYxpCurOCa3a3eDyQ59tDFjX6f8v2kZGFCQN1H0kHgFSO9sb4HmICTfCrCsyBVHDkr3nse/ZtpPm2QkvwcN5tM+bErGbL9I6ddgItc5X/z2ip7XTsPGbAqLVWfea6D44pJHcSzrMNIGO/lMxu3TfcN4n4AcUcqz2GC/sGrpmTAmuPeClfj6kwHKw42IiXXS+PgZF297MTtxjxu5ljY1haSU3rdGdfF+BtGJzbsu584cb/q9e2qN1CCSqSkYPZuYU/WSMx5VUKHUx2AqZYs1DIpa4W4H0FKTkyHLSozNqkHcW9rFn19ZeAHxzDt4rAl4q5RV76+fiAvDgf7NEaDhGtGNfPIz8wOD+Y2RSr/JQeupR73HhVLP4hC2DGZa7dJpvizKDPM2BekjNBC4k/HcDyX6zMvSeX3UCpU7OSAOcJU3JeIe1QOwQ48qPikO7Peb3mCgBYk9+UgZsGDF+oP73Ev7MtP2/bFJ22ZnV33BnqlaRfVro01xyTvn1d3GWsVSoslRRm4KElz7JMISKTsvjS7PHUjtPv7itVW3I2dQ7v8IsZRqb6FICzWxlLOulyqDmntc4yw9grdY/Ag4bH9vCXivhvEXVJ5Ar86tyoJiBWPE/wTyn08xp1ylzLplaL2qysfEXV+FjGyZ/YwqguP9ycYHzKPfmjVuqs5uEGKEUZdIcBh6+AaE48y+bCIEUnld2a2uzt3WfYxP1a3Lz9p25eftOx2MBQePUrHYaTG2CjwgJyUMZJ48PtHijIq7ocZf1TcX5oSjJ7catu8+qA4qaLmiD0Aws519O7D7A7qHvdev+c1+cKpNUjryB6k3+zoYG7XmNN90ZYyBeIOHlTcpdapYq7nZBdcXDXna2X2IfsesEiiET+KkSN/Fvk8kilqJ0niHutWqh3Go4UKQt9bJDFuUDlBINYtHb4Ke0myaYeqMyPUHJP9ly1hIuLe6wsT1mn+PkkhxQhS+UyeoXxg9NvH65bzR031ABPWIq1bL8OcTsS9Xq5bFdQc7I0onm64lrni5d9m3cJbBDy2XxAjHicrrUZJ3MGDvYTkvNatmq9ZGmOJOV2MJU11JvctTVozRpC957qFYSSY0OOe61YFczrUHFTcY91ivWLdYv1SexLtWCkPWoqRPKsxUhM8dndnul+sW/1eNWKkbVN7sKt7l8rnurXS9r1krbOIEa1bgYkMNrN7Av+RKZL/wg6Pfe8Bk+dbhRJCEHcKbaxbvDJGiCthcruIkeiScBXEQvJUrg88r2Ai4n4wFy5firiHOd3j3l62rDzu7Y97+/LeXvze7/2dOdXZPISzXKdZVZKwPNTzO0SWyhqbSx60dLiW87bP3ubATX95SnA5NPPf/DBQ0eGUEVBUJ9W3mr3EjIHrj0UQIKUcrtRr3KrLEVc935Cv6NkiuYATN98zXVE9o+unXFUY0108iKmbaM0k491oM/u6Uo5Jow8Z8sH3xEAMaTx/j5FWkDGfq/3gFXVcSsxkeobJFt8ZwsLCT8WTbLNLoWtWzCb27uCdHbx7ZwMqOKgBGg1V2V+/fq3/dnBwYJeXl7a3t297r/ZtXmkIE4iiS5fdL0B9zzU3+lLvbwXXflc3aKWO+fQpsVPlPcy9sp8ZLMBEB7Q4NLsBm5v6gQe4kEShH1vSc1zKJzMldMCE++Z91N7TCK58r3SsVyUqnGqRtjluCzm4k1IfMQjZ5c/Bg8RJzuzmd42X69R1X6+63N+pba017OlqQ1Va/95eiedFFh1zQOTcmlved5MhH0mHasPbGajM5Jx3H3UWs9/jbOTyeJ95vtlBgVJXxR9MvDfc5eQZI9zNxMSfS+6RJzqUSImEQOLB7+myD4bqywyc5GWAcViOSQuDR0gt8cGL51hqEXpDicl2XcmJTJyJcFdcGSJn+Ia7q3tvm8cIP6sDibwf/P7xSlm++tnbdf285OzhNcGzwT2kTQHzQ5IDYIK6IWMEvHJGe5o1EpNgQh+8qusyK4zRb6hJlgwoE5M4C+tZS0xe/VbXXv/OnbVe3+uwdX45sFl1bnNmVFNxhyi2wzE7DDVxA3ZX+UhG6HzqkkRkuSLuA7P9PX/dXDGyq2PXV1V3Y28NdeDmuYbo3d54T6aWAUhbHuBFtjIdRTIOolixza25be/N7AnE/bBQ/yDE/cvP2vYJUvnuwK67fa2NVI4AZWvdX806kt/oEUXi/1Fve7Y/Mw7u4MiJopNEH6eVpISRXbV1Do4Tq5DEnM11+INgsSy5C3EeID0QvKd38d+ouGus2W4Q98O5TR5SKu/E/eKyL7XSvA4mmH85Hp0WyRSf7iDFgPpeSTj5+uGVzLmNR3N7d+SYQC6RU2KEle7MEHfwqDdhhBDeuQ6+YIL0VDODSaTkYRFMYnqGkilB3MFjZ9f9XcDk7LSw70LcP21bG+IuTAbCY0abVbOwrY3Cnq5nzy5YeRJlukSqxImiTQBlBZjANcGDZMoycWfWdo3ZzjEW72HEs2V2kxV3JX6WMKEKH0QxR3q9gLjvBnE/nKsSu/28KZIIcT+/hJQMbDybKkYqGDhGjDCjWglAJe/cwVyPQLQ0yBqrmMlN/uDI7P252etXHiOTUUNu2e+j4t5ABqwed/cskVT+ptCUAAiJvm9OLuA64nnTOkwbDa7y+ADszQyfBjBBKg8mX37a0ohU8MDPQ5gUhW2ueYzwjHkfNZiQ4PJRSvkr258pRILHAYmzdZJbRRB3T6bM6w/Co9Yeu28GydKuE15+L58jltMgprAeYRK9wvWmJ//2d524Hx7O7frKifv3IO64yl/17ep2qPgAE/qoiRGqokoU8wCx1rAvlDHi8cn9ZV9hegCY8J3AhM90V3l63AsDD9aujBESKLluKfEHQdXmFH3JZWKL9/T98TktN7szTes4Yd06LOTJQYIL4p4xQi8+71lv5LpFUtnHPbJ6aZrhR3Pds5WGcXAQdyYXEB87Lwujx10V94u6xtqBSbU6Eall2gJrFjGCVN4TpJkcinUrnzOtBe4qT4yIuCspyFmWintHZBE8Lq76OuvkupX7CHGv1rdajIOLHvflGOGL3d/PhQe4QHZZt5q1mmIEXCq1kfCo1SUT0HoHcQcT1l/WLNYusej4/h/ECKbObY+Rnb2Zfg4fkEG3qn0ETKazB2FyNxiplYMYWe04JuurHiMywsQr4OMYiXZJWnSID+IE9Qjr1oK4t6TI1F6yOnS1A+2VWn/9tVhrYyQfcSKfEMdG11gJP5ldL/6IuB86cXepfPG4ty/tI497++PezpqVe3vxO7/3tzXHPSW4GnMhWWZa+0SlVJXxRc+mG435ISx7f2XeFVUUCNRKsy6i4GPjmNnuMliIfs6A5/DKS1Xk5bnwYY7FfGtk95AAPkcuxCLG6L8Wph2Z+StLpVGpZ4NTBVcmYi6JJ2ML4YI0pOEbZEx92UoC5AztBxEUiEoSfCTs+T5cS/afc90kIvienqBYVD8nDw92enxgp8eH1mm3bWdnx16+fGmrq6u2trZmk8nEut2u9ft9q1brVqnVNfc771FWqhfHEDegYzNRD29UzukR5nuyHScmXkH2a2OjgoSlIztEMXvjU6bO94aAbeDuzsxutRO4Yzzk1r0GvAUiMSkl8OH8ntWo/D0xybEzbB5eVfeEjhQMjFuCDEcfP8SWvy/juCqfNROR5TvIFR9ztKn3vUMS3Y/B+6rBBFm197P7n2WCIs6IpXScjTEnF/B5TmS96k9Sgv8tsh8j0Xg/kiJZaS87NmLWupQiAVRW/8ElPRU8RvxZJNlCnPBe3Gdw8Qq/Jzr4LK7NTRNRfYRJXLRQSJWAtF1tKWE6Fx4BqnKHx0AqVzJG/HzmTENVb0jtksGgSzHdLFCtMRgQhhpBjtO0O1RQhEx0/8EfBQLyfZI96UWQ7SzZVpBmk1xT9vRnRT+VH/wdeW6UiSmXwHKdqVR4+ZOu7fxm1+r793Z5e28XNz2bUj3ALKhR2OpKxdY6YYAZsThVwmJRDUiVB/fi9P3U3h1NrT+Y2f5e1fb3KnZ73VL1CuJea/as2mRWPKcPKhJsIvRZ0oYT0nIIjqqhPkvY/93JCSeZjc2ZPd+Z2trGzM5OqnZ2UlG//heftmx/t2nX3Z6IO+vkFOJTmdvT9ZptbZCw4/qjpSdI+9f6nalw3s3s8GhmR8cz29uu2u5O1Sqzhp0ftezsqGXVlYFVVvpWqUNKXB10f1ux7m1ho4Evph8T9/LAFT3xnZWZbW9P9cJw6/SoYrNJQxLHL98wx31ol7c9kSwOaGDSaTsmKy1f/3mV5kg6wyUh8ciBuB8cTe3gaGKrq4Uw2XoSJk+HLXuYTKwKJg30/U6YhgNGXVWsdx/V0DBN8uv0zUz/nuqeaiE8nm9P1VcOJldnFZF2Xs3WzK7v+nZ93zc9O/QhtzgAV+3pRs0PvyQms4q4RBIjb6Pfjk/AZOrj4LartrdTteszetxbqrhXwWOl7573qJPGZt0bWhjcBDG4lJPEONQncfepAoU9feZ4rHTmdnIEJlV7+bxp3/28YzvMcY8YgbjPQja91qkIE2/D8IpijrXLtNNyjFxezYTJ2cVU8QEmk3FDMXJ22lR8gIlGDcavbreiPn563L39YilGEg8Var1m2lmbCw9wuTitCJNaURceEPdbFBBdyNVYMQIum+CxztqTHjpugPaxcWNiMhjMFSO8UHGAyWq7pvigmjirja3a6VuFinuUIpm1TZz07z+KEUmc0ozLn0Okw/UGvdSOCaOMwOT2pqYY+e4bpPITxQjPF3jwQo69tlKx1XbECAcw8Z3FuuVxEkE6h1h5jLDEgMmrvapX3A9bmq4AHrUmGmz/bg9jX7Puu76epvmeV3gjRmIN84J7YU9fzIQJ18SaBSavXjbti88wp6sIj6tu3x4oEDCtoW7luoVCwFOOnthcTqSUD0lhdnHBs0UFGQm4x8jwvilMri/qihFe3DcR9+kiRibjBSZJCPX8JvGNmW0bG75uPXs2VXycHDM9qWFfft6xL77T0h5yeXNv/YcHT/og+e9UhEmL5JbUm656y33N0YipPjL6ZN2aCJftl8QI8eUGjrysxrQCYkQyAb1whO92C61f3xQj5boVMdJozWPdmmkPApNRr+br1mcQ97EwYf3NGFlbqWrd2lipOhoyNw3Iv2Hdmk64Do8RjFHZS54/9RhhLyGpzppV7ZBt8JhmDj3rFnFS7iNKDkWMLBF3V5kUtv3SY4Sn8fS4qjh585m3LiCVf9zbI0oe9/bHvf2jvb34rf/wP9LZXQdzOciHSVDOXA4naSqYEI00x5Kknl5X/TevxhHQSbiSkFMV1Qiovpu6QQZY+CRPn8zkHo9bOeTG+7KdRJD9Vx94kGnvL56KzEka3sBAzs26JOWOw4fLbp2UUJnJa3KpbUi5a/4dfNYriYAkSy6ThlT591uQF94/iRTkKk3V1LO74lL3JDcfmPo9QAiGdn12bNdnJ/bJ61f2K7/yK/bVV1+p950Xjq/NZlO/H5++1+te8jMneNpXmekabuDctxyTxp9xD3zkmPcA84vvmkkGSBj33kfENWQeRuWY9/F2AyfGXDOkETyoaGePdbqmg0viAQ7pi5Cj5NjEeBZ4qWiosVuOh1oqJH323vt0Gk9yy8a43Nvu7uiLSrVGnj3EnHQ5sLvzv+a9axycE/xsd1hp18v7l5JccMmqsvfWOgHNfnu+c11SXjdHA2MlRmJzyxgRWQtjv5Sz8/1zjCHVad0DJPX06LddMcB/4/Pz82gDgJDzHVLxwj1LnwIlRujVx4hutaH48/gIdYvkiU6kuV/cB2KE7+ktLZ7wys/NGEkZLHilK/7yoT1bULhwDioLx/8wTIrEQ3oh+HhHTxqBh8bB4b0g3wXWCfdH4NnK9o2ctQyuiwRQkjp3t+Y69byFvDqvc/PX7m3rx11J5a+7d3Z139UEGsK5Wq/Y2mrN1lZq6vmnBZpzgvNov19BE7Pb2U7fj+3d8cj6/am92qvb/l7DujctOz1u2c012YCuFY17LHpFlGaziuSJ/fuqZIV6V1eK+qOSFRMOj5E1Wd2Y2ubLia2uT+3qrGZX72u2td60N5+27ZUq7hD3ng0exjaBklRm9nS9YU83PGGz+PbLLtmh5ogCzc3d1I6OHuz4aGKvduu2t9uwqjXt4rhlFycts2bPrN2zgoNjfOn+XdX6t1UbD1MnEIet9PSUQ7ArByo1s1ZnZs9ejOzZ85FdX9bt/KRhNmnZm+/4wbH/0Bcm3eHApqr4IJEHj6rGbtWR00Y8JR6JiP9eMSS9B8cjOzga2uoqB+CGbT1p2OlRy94fU/EZW9HomtX63ohN8m3kmAwGoSwpZaaBSVQV0+GNH9t8+WCbLyY2mxbC4/aipoMjM8Mh7lfde2ECHlidNVtU2xt6OeT+Ifr/5QF4YYjGR56cPNjh0YN6cV/tNoTJzbljcg8RbN1b0WL4vD+h03FhvcCE/akk7jnIO54tfBvAg179ja0H4dFqT4XH+UnTXjxrCY+XL2p2dX9n192ujaYkhbxvezViBCWSesM/ipFFlLgL9eU1hGRkZxdj29+r26u9hk3HTeFx/r4ZMdI1q8bstwI8HBMIo6+XMUI0bxo3iMCNGGmvzIQHuNwQI2c1a1SIkZbi5I5+6rue9UZDYTKxmW2u1RUjKO8+wOQDQhJ+EOyLAyTfY2FCMgg81jrg0VSMTIqRWatnBUmhiJHhfcWIk2HPzxW8dZlISeJOnBAjuL835/b0+UhxMuxXhEf31skucVKpoubr2m3vXnhwG5qtqtas1Q7JCo8Rfc7iCVtat7xUqhg5xkBgrhgh5sGD131v5mtWvetSt6Jik4cFJpGv9QNQrlsZIwRt3L+NZxPbejGxWmOuGLk+q9mrbcdjc7Ni13c9xcl4NhEmTtwbtrXu6/23xQjXlUXx84uJ1q3b25nt7RAjdRv3W4qRm0sWnZ7HScVLtlSEPUa4pm9IboXSRq7q8imgX30iPDa3xvJkAJOVVlPx/vmnLbvqdhUn/fFYVWoUAuDBXoJaDUw4WS3vI8sxwr/f35OAcEy2X9Zsf7dhzUbD3jMy8bhlswrP1b1ZDcw8oTscVBUjo2G0kak3PK4pb5Iu2wEhgcI+svXiQfsPmEyGdeFBnExE3EmcDiJGpra6UhMmGys+UvivWrf4KIpGR4cPwoSx0MTIi2eNch9hSpBipNUvY2Q88BhhxOUHMZIJxwBbySf8M2qMmCNG2IvmwoO167NP2vbFd9ryRHnc20sxjD3u7Y97+/LeXvz6f/C7XghdGmfGwgE5oYIMIaei93StocrzsrM6EnKqn07WIO7I2b2Cqqptp6FKN3JanK+97931ZSIMM/97myv10jE91i0F/3I1rnRHZz770qgzpND03yJjgmzpZ2L4RBIt351iZvZHrvIQFuTEkBz64CFiENpMicrMJ/rNWLAgRpjA0RfHi/F5vFhWJUGOCnL2PON4ft8fujndxYl97xe+az/96U/tBz/4gd3c3OiFbP7JkyfWbLbsX/6//0qv29s7T6IIHV/kZRI49O/wDLk4ruazuSTLSJDBA4KnMSNyH3+QrFej2zR/uyES5bPdR5JH56xwr2ZCzF3CuylTt4UJ4KJa61JTyLCqxKOpetrBll/ggaScg7FX8/3vg0tJ3JcctSB7Gg+nCr672VPhdcO6Qv9bUvqyB8+TLPx9zQ8Poip5euLB2LOGO/BnJT6TENwTVeGZ+S0FiCeM5H+gMUhOgtWnXke+jRzaEw4+FtF75f2w6YkKYiTVFxgJggfPO39PY/RWmzJelKR/zCg9x2S97THCWyUmXDPfXdcXmNAqQowQh/4d4rylxyJ7110BgQeAxjoquVUTiQYTfs+EhJJbcRDwZJOrG7ThVjDhqlpLiTRPdBDTbv6HyV6654uVlnGafbJpOsf/9hjx1gRixKt6/kwlLjLc41kduekfmHhV24l7TifQqLiI+42/cW8bv9a1Yrdr1707vZD4kruvJXFfrZek3RWhi5M8lSb1kesuVO30bGSHR0PrDSDuHICduJ9xcLypOEls3ItMIz/EnG7Yr9mgF8Q9pMs5zz2JOwfMOHmbiPuLia2sT+36vK4D8OZa0z7/zIn7dZBEJ+4TGQc922gGcffUQ3LRXM+cV8x1yIT/3Nw6cT85HtveblPXUoO4n3AIboq4zyHvVfSlngBAZjm4q9rDcKGmSgm2/pJ6j5yQYHHR6kxt6/nQtp6P7OaqbhenLSfuQa4GE3penbjTIsMt6HT8AIx7tzzxZCGxhIfgkXV6SdwPj4d2cOzEHTy2njhJBJOSuNf77uxdgbhXbdCviiipJWQpRvRRQUpiPLLWp80XTtxRUIDH3WXdPv/UD/KquHd7dtPt2YMQmVqrWREeTzea5YH1a5iEB8gkMIG4Hx+OVdV34t602wvHBOn1vHlv1mDOmFclpw+F8OCl7xqPbolJkhKIe2Cyvjm2rRdDa7aoVDeFyYunTq5ePseLwuNExF0H58LWVuvCpMla6t0e34AJX8sxuRJxH9r55divY69hsyDuF2dNs0bXinrX5lTc5SKO039VMQK5yvsuE8dkpCS9skBPQn5lZk+eB3GPGGlWG4GJE3fipDdM4j6xTfbBDUiYk5KP42Q5RngE7gczOz56sKPDsW1tQtybtr4CHp5MmRRDm4NHHYm5x8ioV1Gc8Hs+tSUe2vj9Jel0EHePkaGIGZj0blqeFPq0rcQZeNz27+OxLJy4k0zp1IRH+it+fd2KMYSziuKDOEE6T6xDsIiPs+O23fch7qxb3XC/L2wyqZSYuMfIYh/xA4wnUkqszGzj6UQxAmEkRli79rZbwmTrSeFKofuejaYeJVUImdatpvbEb163fA/LdetCxH1sdzdT29tr6vly4t6UxwjxoTipMA7Ov1/GSEncM5mSLSuhtJHJIsR9bWKbz4f2ZGtk56ctYbLS9Bj57JOW7yP3d0qcEiM8K+sRI5xZE5NvW7f4G937mfDgRcLs1V7TmnUwaQuXaUnchzElomLDQUUxQuJR61YcPaP25HjkPoICEeJOcuvFgw3uq3Z9XrPJoGGff+aYeMX9Poi7r1urnZrwYITtXxUj5GsIRwpW7CNgAnEHDxQ82kdOmjJe9nXLp7mACfuHMOkuDJR5pso4iRjxNiXHhD0ETHgYWLPA5LPXHiNM73jc2x/39se9/Zv39uJXf+N3NA5uef52p1EX0ZOj83giYgVp50BPT7EcrKuLirtk2WHwRtUdsi7Zdt3HrvEzkKUc2ZWkBGIAOeJgz4IoOftkrgO6FktVt1wC7e7zTp5SbukS+KWK4JKDvGTPMWolZ60nEeV3vjNEkfeT/JvvqvnhmNjN5ASu2dZBPPUzE6/uSj4fo9/S7MznbLtqoWwJmLnpXX84Kivubz7/zH70ox/ZL/7iL6q3fTgcGkZ1rVbLKpWq/eW/fmv/38/e2vWdz3GHKKUbPPcBPHAlVx96q64kCT3DJAgggtmjz3fl7yU2LLBeSXUMIZFc02qrKly8EuomgBrlF/O+WcTZfp00oVRw4pWqBHDhPvsm7dlaOcjL9MwdZdMMjb+hFoKQALoS0TdxvV/tLHElAAAgAElEQVRgUo41qyIN975rSbSFySIRoHs+cUM990KoeZVcFQbmB/szw68k+9lCwN9JF/6UYHNtmWSQfJTPghiFdJxEx6yo2u/83f9URn2D2zP78z/9Q31HDm0++73uc98Hfn/TCT3N+NS7HfGSUnQ+V5gwPaHh0k15CATB53t6X77PNef7ql+f0Xq1IMOYy8V4tWUjwNKfYh5qCaogMgz0uHJDu8V2nskifnc3e3fiz0QGzxvJB3B3V343l/SEWcapO8ir977lBpVK3KC0CWWHquGpvtH98CQS1woGtCnw+d6r7z+fcb/5a3e2+ePbqLjf29W9H4CRONbqhW2sVWx9NWYIh2zdZzxDKNgM3U5IVUur2PuziR0dT6zfn9neXtX2dmvWvW6qUnLLOLh2X6Ou5hUqr9znufW7Fb0YnRP8OXM5JVnXwTgqpEjlX+zMbO3JzM5Pq3Z2WrUna05KXu3U7eaevnCk8g/qayW58PQJ1cS60Yc8V3JlSXK6GL/sKlfGb93N7OhoasfHU9vbgZTUrDrj4NiUxJEKSQXJf50e4STuha6DivvHqskFKXV3+EqFkW5ze/7ywZ69nNj1JZL/us0mdfvy047kmoOHgQ7y3SEzfl2OudKpCJNOi0ph9DtG2kSqDo248wRlZV4Ys5kPj8HkQVJ5rmNzoyY8eE1mEx891hzqZ8ETqSnXMeiFWaP7S2b+dUHmAxMaisDj+TYKIBMeVxdVJ4mftKzVmtlNj3n0VK7oM56px90xQSrv+47L5UMFEZiomhn9oycnJFOmqrg7Ji6VBw9cqCuBifpb5TUBKfFnqyTu5XE7/iVKpNWKr9dPnk7t+cuJtTsze39Ss7OTmr182hIe28+puPcUI+Op93/jAr2xWrX1NdQsi9YOT2WF/wAtABhwKUYKu76GlEwMkgUexMlk5HJmDt21iBGrPShGeDGnvt8FT3+ylpPyeSVljMzMVlZcKg8u52fESMXqBTECKWlZdzCw2/uQyses9s11SEndOm3uF5jEXOps9Us/gHgW+0NIydSOj6aSyoPJaqfu7SSQKxsJk6IxcqUbbRj9wgbdin7/q2JEbVgVRqcRIxPFCMQMTLo3dfUhg0mlyhjTez1f2YtPGwaYIM1OsztCwlctYoR1y/eySjxcxMfRiavbeK52d91k74xxcANc5X3dyp8djYmRQlVRr9YsEkNZ3td/ihjld6TyL5DKNz1Gzk8rQdxbtrVZ0brF62E2VYyIuEeMSCqfcfJRjPDZee0XF44HUvlct4b33uJzfVnTmgUmc81x9/MEeGj9da/YD35907q1tj4TJlvPJsKD10qTVqWOvfmEirvvI5LKx7PCmgUmtJOkX0bZrkAuMNo1iBH+wbyQfQRcXrxgH+FnveJOa4zGwWnyAskBX7dov+A6qLhnwjFb20pMch+hxbOR69ZUrTbsJaN+LWKkbdP5WDHSHQyFB2sXaidihGtxpZu3+OgRiCSaEjlx3RQqjg993WLvAZPnz4iRpidOOe+wjzQH5do3GnmM8Hz928QI+8mzFxNhwg+wZoHJ54zjFHE3JSAe9/bHvf1xb//63l789R/+VD3uVDb7Mveq2bO1luS5kidrlBj9x14FpMJK9Q5SA6GkUp1VSA7fTvapkHrlfXH4n6mSi8RbJh9RUUvzDf63V+tijNdKvXSEhzDBv3Jue7qEyxE7ZMLpnp1VW4hHO2aEpwzY58z7aDuRRHqEZ54ogATx54ylY1PLaqH3kDs50ri76VR/BkGGzGTygEqnensfZqpM8ndYwujnHo/Gdv7+yC5Oj23/1Z798i//sqTyuamlKddkMrWfH57Y28NTSdDAhPensg4mXC/fkeRAknCImbwBHqYlwddIHBFi/syTL/ycOzln0mKq+0sW9slKParhTuZSHZ4mZdwDSfPj78mULuTS4OJqDWosLtuW/D1IHf9tsFRJp5Jb9orF6DZmePM9PTHicn3wgKjJLC2k8KreqrLvmHAfuD9c13rHzQZVIY9WB6+G00/t1V+IYVZ7NdIP07Z6tUzIJJmVmV4SJZ2V3AWd7zGeF/b3/+Efilz+P//LP7H/88/+WHGSiRGIZ9nWYSRdvMUkzRP5vjI3VILInbUzacEziREf95pnUhMSQg7PdbmKY6Z7RYUJ3PQMyiQQTPzv83MZI5lAyTgBF5en+8+AB/cAoR7xys/zLJNoIxbBhIq7Ty6o+HeI5zJVDjxv4DGHdEG4I3Hnzvu1cgQf8a2ReaOJxwheCeHI78oX1CtMaHB1iTwtwmyyVDvM5vb0Rzf27Cc3Vn3VVX/lZbcfzt4cbEwu07zATFL2OVVFjsBVHZgeipl+96pWYednHLgwaMOtt9Ac9+61m1XdXdettTrWa1aZqPqq2fO3Zvc3TIz4+sFR7sBZ+ZEceG5bWz7WbHPLR4/h2ktFh0o1FXekjbe9oY0meDL4I44hGwZQOPvO6U9WH2mYPMVhTuQuem011/eI96dXlAM2I7Mwp2vpVWX2OQfH+qQ0JqJ/tydy5dchweYsKqSqYvls5ErhUws6nblt75i93JlrjBPzl2cTNxD77qcdG4wZmcnBcRQmce6U/WTVzenoTwUT6CCYqF2jmNlDsBUw4bvgXs11rKxA3Jm5XdFIO4gJzzZ4NDpje5hPDY3CoDcXHv3uN+AhthOYcN8wPp/Pbe+V2c5euCgfF/b+fUV4iLi353bXG3ivqAi697jT1/v0SVVYzMCENTVNnrQWxueHa/TJCU7/3ru+u4M5HbJ8Rg22yjnunhTy6soDMmDIFdV4SeWDhkwdE69geWJSmJDgeep44PivcYDHhW0/bQqPned1j5G7vpvTgWXd42Nj1duZFCMaQeiYQNjBhEO/Pm7OaDec93EAn/t1aBxcQ2PUqMSBR3t1bFZ/sIf5RJ+VMZLP1gfIKIsb10MMTedy8d595XFywhi9Y56OmogVxJ1KOzHCHPfsNabHnThZafuarVf4DgiKxITPq/o4OPA4OmI0o+NBohQ8iJF5Mdas7UqTePeqMI7ZYIIBl+883k/IPdP7kwxVjHBJc2OE1ssds+2duQ0GPuXh9rpqv0D/7qcdq1SnwuOmN3DDtopPXACT9RXHQzEyBxH/h8opmGh6iPwBeF/HhL0h57hrrB0juwYV4QEu4EE6ZTCcWU99yItq+weYLK9bYDKZ20tMLjFZa8bEiuPCdl96+wLEnfjAe0AtcJixQ9w3q4oTnk3hITO0xbpVVpDlm+Gu8kdHjINzs0Beg3uerZZdndes1hpq3bKaJ54mc3rDHZMk7v+mdWtjw9etZ8/nWn+JETyYwIMpEuBBnEDcNVWjEjGicZwLTHIf0TKidWsaMeLfSevW8dxevPAYwVU+Rw3WWxPhwVQPxch8ojhn3eLZ+tqv5RiJfaTV8PgAEwzLiJFer1rGCFHLunU/HPvaxJjjlYptPakqeTojeQcmcvoP3wGe4RTQ8czPHY/jI55l9kPM6RiZ6DHCHHclTluRnK345AitW4xM/KYYyYoNccIzXPizRYzw/CYmb1637Rc+7djaavG4tz/u7Y97+7fs7cV3f/lvSo0NQefAnfPIMcTS+SBM1nwUW6GDPFVkFq50d2fz12ze6JVPd/kkHt4jDaF1E62chwnfSSdbCAMEQbJcJM+SC0eP84y521FJZS8Oh27mmkMm+OwctZXVOQiB3N2D7MpgLXr4U8busmIcx92ES9+BhY1DWkjqdT7W3HivNPNPEnfkw0mWICNUvjnUezW8pkVTiYTB0K6ix31vd9t+6Zd+yb773e+q0s5LM7unUxuOxvb26MzeHp9rMwQT7qX66MOcLCXrbrbmM+rBI2e1l+PO9Odeyc4xZzkqL1sIeA+Z/zVdgl32tAehdDzca0DtBE0OrO4/IPyjfz3JMAt2YpKElD+TY3SYu4AHz5VXXp28cn/5TuBBYgXcIcCpzCDpAJkHEwg3z02Jh96/kDka1W09CzHazB3OJ0oAgAfX6mPvXBHgLRJOkLlHqlhrhv3ChR5sRGDDoG9aVOwf/KM/0jX8xf/4R/bP/6c/jhjhfvhs51SfcK8Sjxzpxuac3gWOR4xSjISM1B/Mdg/1iEailQTf2xnAheeVv6uZ7fEeXvFxqbmUKmkwF20HGSMSxYYnRMYI30NqGVQFoTDgOsCDa5dJXc2f1TTYS0m9WifUJhIVFuP74Ujvbvfp/QBxJ0aYXuDqhJrPag+H/Lx2cPfxeY4H36NMjDB67ofXtvnjKyv27nTgYh6yG4jNNcedA/AmxD1G3zlxx3SQA/Dcxhwk4wAMUTw7h/C4q3zOQ+5eNjW39u66Zo2VsTVWR5JqTucYjWEMhGEV687iuFVWetRSGn2ik7kORU+3IIqMhaOa7C+8MSAl+zsNu+kNdZCHuGsoBlLutYptrVeUjFAlkW8dfeNSRohw+fx67uNtl8M1h/m57e1CeN1VnjE+zBKGkHDgKhphwFQxPzh2kZrHjGpVyKJCGsZLLslw93bcu+VqvMP8ZT84ziaQko6ICTO2wYTJBz5uyMcqgcdKyw+FxO/CSb6wB5KbYc4GUZxA3E/8xTgmMNEcdxzM31FVmguPenssPCAGg/5cmFDBWpavl/8uIh1EC3PJIO5gAobgcfq+sC8+aRmHR4g7eICLVn2USM3CNtcdEzcLdCLlDudOtOdlos1j7ORkbofHOO9TFXVMqFCDBwZ04CHijus6KqEg7j2Ie9lq4a0d2aKTLRlemZvbs6dz296lYu148CxD3MFk90XdLm/7dnE3iIr7XBV38OCFbDXXU5ESydxNMUKsKLk1dwdv3heSlTEyGbrz9/lxy5qrI2FS1CbChPjNGMGcbvlXdq6UMSLJ/NzWV+e2+6rQDHSwBxOIO8SKOKGKCB798UNZMXyyVhEmPFtyzFaMxEzvXJOYMR7KHSfuGNTNbWvTSclquyo8Tg4g7g+e3Griyu1kE8dvSMkA4q4ypeOhuw+JdifaMkbqtUWM8LNgggM4eHz1HR8HR4xcd5P4zDXODjxw/k48+Azt81aJGPHzh1pNZosYYckn2biza4oPElwkDMCjuUJ1FzymNhp5jLBufWuMZLlX6xYme6Z1C9d78CDpsfeipTjZ2mRELjEy8HYrGZd6jPCq8kwHJh/ECIll1oBQM5IM4n1vqLhHjDDH/fRdyy7P6sKDMWoi7pwJaXnoOiYkxEQUc90SNMRetrP5urWx7pgwOpHnGEzww4Ek4sbuMdJX+18mfsCDvaTZWKxbxAiYcP8eKEyR3ELdSTKht8CEOe4i7tWaYoS1C8IOHvyuGJlPjTgHE8xBv4ZJtMKlASJ4tOq+j5B0hLgztYLKu8cIa+OD3fQHdj8Yu3EmU2c6jsf6CmuIxwjXiJZS69bUzws64SuRx2QSlCnsp1TcC3v+jHFwvm6NRk7cSaiI/C8Rd0YnljEirXwkiWIMsHd9+pVua2KBc4xct7gO4oQxj497++Pe/ri3f/PeXuz/ez9xdVRUTXGjzhFNOY+aTS8JrEhCkByqyxCJrP5CkFIWq77hlOVEBTDNsfR50Q+uKmtIwrOfSwvxwh9Fm5V/F++TdcKf/83JBH28GOBp5nnMmU5nd6quSMMhLqWx3YiZ3FSivfLMq5QRlUkJr/JzjZASCCUEkkpjVtxTWgwZue3Tw+wmcbwgQreMVEO6dHlq3csT291+ad///vftzZs3MqTjBWkfj8fW6w/s7cml/fzkUn3xmShg3rf7AyxGZ7ns33FLU790fk+Sg9xfSZXQQidxl1QqKuSOiZv1QQK8r9lJddbgVLBawoPVmJ/RvWx6L2aOMoPc89+pdnM/qOqSdOB+pQs+GV/+HEy47zxvfEeXi7v0L9sUlpMCKYFP8srfk9trDeLOWEF3aHcpOFJXngnvPwcPcBMefdfXKUEUfexsKKqk4lI/nqrqzWxy7hXmihorR5KgWrP//B/9kb7jP/3vft/+r//5j13GLtm3b1I5HlFqDJFhN1nzeerefpHS8STuWSHPGfO8P/eVz0xcNYc5hGjfFCOQZZF5kX7vE6ddhQQFz0HGCH+PGGF0X8aIm9j586tWlWxzCeNDNyX0w6qenzQsY+OeuXEiz046VPM9wAQFj9aOUH/wHSDvGSP8GXjw33h25G1Qi17SAuNFN/VL1QeqnfVfvbK1H17YfOfWLm77dn4ziB53ZKp+AN6CuMchj1sGcedaqdaQbINf5YHr7MIrfP0h5IqKotkdxP2dz3GvrQz1YiyWesofGP3DwRGsRWmXDl1hLpTsSkDM7emW2d6+fY24c1B5vd3Q7N3Le8gVc4S9B/DJCoaSFWs24suq4qYBXR77Wpc8McY/zHo9PJnZ0cnMZ62/ouJet5O3LTt59yFxz6oSBy3ciUcYtIesWOetWIC9dSRMmWgr6jhpZ9b2MnGHkHz1Oa7yY2HCODiXTHsVUcS9s/Dt4z05APML1c6Yg2O0boi4n/oMdCfucyfu79p6TWZT4VFtj3wRpAVjwAHWrNdzPJzS5hKmNKM7/Cub42O+Xu1DShxDSAljAZlP/cXrtuZWgwkzqnVwpr+/gf9HxTaRM8uoMGTZUWOSCSYPlkZfusj5+BTi7vvkK5y/XxXqEwWTu9uKJOaQkhyXRsUdPCAmM1SkIWkWTww/ixxjqTXDzJ49QymCOmFxAN551hRJhLiDx8XNwIYkgrk79Jcmca+XNgaR3HKSAiYQk5K43xIjZhdXkF0+z2SKBVGEuFeJkc7QXeVjc+IaePnY9W+KkchQRTaH0X+QdjCBuDOSqgJxf80c97bd9ofCpM/w7sBko0OMkICGPAcmESMkoKRSUQuY4zEcMp8a2f/MtrYK29tjXFbVTt62FSOkkLyaOCqr4RB2klsi7ikjz57qGC+YbRlgUqsvYmSZuH/1uRP3SmUqTK7uaPWAiDpxB5ONtYVp2/K6pRgJf5OSuEeMiLjHupUx0u8XHiOsW4HHw9hH28lbIfBYkEVlID6IER4EqtRg0gjiTpy8etEUHky8uOoNhIm0Ufh41okRj5NajUDwth+vs0bro/aPxboFcQePm7u54gNMBl2Pkcv3EHeX/EPccSnncfHrCOK+1A6RB8f0R/I8y9zWN/yZff58XhJ3ilO/8J2Offeztl3cECN9ea0oCWxmm+uOCWqDNNJTAl6jbokPX7c+IO6ByYsX/nki7rFu0X4BHsxx9+TPXGSfayGh9G+OEdShrhQCk5uur1s9iHvEyGROG0Zf4+DcvMJstY1i0ieteIyETD73Eu0jrpUnuY1Z54FiZK5rB5MXzyvlPjIsiTtKITczHY4cD/bED2LkW9etRYwsE3eSKMQIxP3b9nb2Eq4rPfse9/bHvf3ftb29+OQXf11rd1oflb2kjA9TNdZ7TrNSwvabFdMcV8ahHkIiozO9mHcZFdwghCzUVEo43KS0nsM/hwmIO+uYzMyqOR88Z/w6ic/Z2BzqvbLn48N48Z6Y5uHMDdlCVs73ziqySOLA53lTAaTaRxURgpaO9C739dOeqopBiJ0kutu+nMYlsaYvvK5rzV/cCwgI7ytzt5W6KomQx5v7gUg7r2dbm/b555/bJ598onFwvBgHd39/b3fde3t/3bOzm57k1PnLyZBfq5t9VYSHCpHiCX5YdNd7r9InJpl8KV3dSzxSOu/yeR8L5omKdDPPUXE6XIcs3WVQLolHrr0KcZdM2vvDc9489/sqZp6X48Co5gQR1UzuwUTPis+FryrbzffnAzIJ5I1YnhiA5IKLS8P9ORQhri/mxyeOfA548HJHfSeRPCNgIrltPKtwLK/8uh8Dzwsmc8/Xm7qu8mdIWNTq9vf+4R8Imv/1v/2v7Z//2R+7ikRzkL1a4rOPvbKe0vA0WcvedDfP8zm9ToTTsM1jJE3oXA0z80O3xve5y7ruhRz6/bPARPLzVk3Vbif9ntSQFL7w6yBOqOhzfRDrTIwQC1w72OOdQDVcBoQa5eg96/J7SFIUsvp0iQcPrtcl+YzQo13EkyX5i/cBDz7Hp07UdX8zMcKzwH0pTSYrZt3+RJ4BPL/P1TLStNVfvRRxn+3c2vl1EHfWF3wc6hy45l5xj2pAHoA5cEHcOWyxhrgM2AziDknk8MRhC2n23WVDh3mIe6UzsGp7aJViqr8PobrnwHX/deLudQyf3S6TTMkXIO4Qxay4z0VKaD358pOOvd7BMHJgF10n7lRE6RWFlGy0C1V8rDqzQhUsYs17VFNV4XZVFUlN88C1v1/Y/uvCKrO6Hb9t2fHP6UOmutu3SlTcIYNcA0Rx7OOedehSz3ZUSNLzIfu5Ie5ecV0Q9/mkaiIln7etNxzb+Y0Td116EPcna3PNDpfUPwqUEHee2w+IOwfi8YfEfW+Pinsh0g4mD7OJVdpDkSsION+ZxAOYMAYrBeZOSnxnczxikDSjRs3x4AAMcT84npfE/UsRd7PLe9owBsIDsttukgAshAlY8NJbCpMFKRFxj39IohwceQtKYoIJGnjcLVfcITiVqLgncQ9Hf+1Jku8ujCjVOhN71dMg7iQ5snIFcf/eGyfu4HF+7cRdrVBVEikeI7iAZ08veBAj8rfQeruIkdtbj5GLK48PXg/Dup2+pTe8qfhgPFSFOe4kYWaLGPmYuH8QIxQFdLiYy5AKkgAmR6c+ExvxPjECJjf9odowkDNzDeCy3gYP9mSMTMCEs4SbPmRiW8mtiBEq0Yy64vX0mdn+PiO/qsKD16x4UG84UnnaF1RxXyLuObNdiRQwCeNVJbcCD2J3d8+TKcvEHTyIE4g769YlxF0+LxYV97mIe+KRakdOGRkjfIak8vNFjHB0AQ/ikio1MaJxcCQgOk7c+RniSvFOckvbfSZTIkYiuaV1Kw58Ttyz4s66Nbf9Fy1hQotCrluYaYIH62+uWyQwPEZYt1izvN1Dir2IESrY5xc+fgzirhjZh7g3hMeFiHsohWoTr7iLuHtySxX3JO6BR943FZzChyKJO4Q6K+6cBSGJEHePEZ/jnphIlbLu5HURI55wZE0hRsCFe8ur319g8rKsuFc94fi2ZfPGWJiw/rJuwaH5mW7v68Q9EfH11/0b+GIQd8XIvul+sY9A3EmkECNI8ImR28GodG9fwT+BkZzluuUFAD+3La9b4XExWcRIs232er+wly8rdvxz1t+WWi6IEWI+YwSpfBL3HIeayhrWLVfKR+IfTMxsRwlAVImLdQvi/r3PY477t+ztqCCIPZ6Fx739cW//d3FvL/79n/y24ks9YymXERHIEmtm5/y/6XAtsmylxDWN7VTJiyqb95U7eZEMPyqPyJEhBCmh0d8zKnVOTHkP9Z9HD3CWTTRKLp3jo2KZhGBZ5r1cmfc+dnp0fbQbi3iOunJi64kCl/wvSjQcslTpGz2IGLksO6rOhZu88T353Y+J3jcO+eHakrjzM8ise4OhXb4/0qvZqNvTp0/1ev78uT179kwj4S4uLuzq+toq9bZVSG8XLkvn2twHIChTyIyCz+q+uay/IuIJOYLoJbnNEXFKeMQmhtRXmMRIvpwHngePlKEnCefzReYZxxfJDe5X3suUiKfKztUZTkD5b9m77IZ23seu7xhj/PjuwjYMy9KhXO8XF0pfNZjIPyFH+UUrB4dN8EgfBv0Y2eyQ3vNc4e5ORd49GFziKrOz7LGeuSQ7fRZw95VKQO7uC1f5olq3/+y/+K+E+//+J79v/+x/+Cflg5MqSknI675NJSaJB9fG+yLr5+LKGFnGJMYAljESBn7cj8SE78S1qAofZROuJeNkWZqf9MVbAlzGnpX50lgyngWNDgx1AKTfjRZ9NF8a0GXVneoEaha1oET7gh+aPAnn39WTWyJoSO+5/w9TJdgg7rw3/5s4qVU9YeP9/F6lJ3EAJvw33bd2zZ786No2f3Jp8907O7vu29n1IMhZoYr7+tpMJCDJDZEjZUlRUTWFZAnrnUsszc7PXXJINe7VHu7fhd1eNu34XUtz3Ov0WLai4k4VeTLXYUvEHfvwPDhm5o8PDhNFHYAxedqCJETF/YgZzBzSG/blZz7H/fJuoJeIO27hEHdVrrgmvxZOhyRjeOnZWCorY7SHnPndwdwODs0+/aTQqzqv29Hbph39vKXKbr09VB+y7oO5ORJV94/7kF2WnXLWkIGjcmrTXzlXn+XllR+4lok7vZUcgCHuqhDjL9GZ2/oaP+tGlKq/iSR6hQ88eOVzgmw/pfL0OqIe2NqoCA9etDOBSbXJKCFXQVDx6VJx7wce0WteevHzXKlU5qSElRs8SuJ+CHEvhAdju1rNuWPSHQZJd3IFHuDCg1OEoZwOv4lJxKIv04UdHpm9ezfXc/Lpp47J+TF4NFVxr7dcBjytIE13R2cMnsDka+Z0XhQtJ0lkq8Sz52Y7r+a2uvbNxF0xckPrlbc98WwhSydO+PfEBDxIEHPPaF9YjhGeLWIEXwNiZH+vEHEHj/fHTeHBq2AcnDxB5iKIxMkYczptCrlUhZEKmKh9wdtJ1tccDxF3Ku6HJGdrMnUDl5veSJjQjlES9w4x4kkV8HCS6IqUTCjn+ggmVKKJkXfvqL46HuurVcXH8dsmDhjCA+KeMZJSeVQdy7+yWi1ypQSOt66wjom4vzIbDBdS+STuRTG1s5u+Xd4ic3GzVVoziJG1FSc1mQivoRTIGFma6Q5Z5R4RJyQ192PdUowctKx3X/i6RbxHdZdxqqxZ3V54WJTrVlxJ4lEmHCFXjoek8keeTGEcHHgglc91i+ajkriv+rqFVN6FRx+tW4syvwxCaVUiRnjGct3qB3E/f4856DBUKYwA9KKK1q2ufc1jxO+bty+kag1MNjY8Rl68XEjll4k7eBAn+NO4oqUQHrxYf5UoJTekGPHyBTHCupX7CGqfXLe2X/q6RUHi5F1byVPM6eokG+s+Ao0XCRbiZIA53bKaIx9a9hEerlC50eMOHqxdNyRqj6hcRaoAACAASURBVOZecVeMoEZ6ECa3fdpWXLmF/wMxIuIeWR8PRyfupZw99kPWqowRfD0++7Swne1CiZSjty0biri7VH4SBn2sv76X5EynRaRkO4mehXTOn83lL7Kzh4rx68SdOe6Pe7vfw8e9/XFv/3hvL/7W3/47KrZ6BS8OViT3yp5jH51F0HGI5/DsJmBuDgbZQeaKTJ1DOhUxDuU6MIUTe3/ohnYaHxYu1b4uOXHisE5vdI5YwzyOlwhlZLHzUKfe9ehJz35l/oxKI9U9z+l5hdjJt1eu3WTOf3HBfEcqwVRhlZIIkqhM6sNU49Iuu+Mgn/6zZIq9Z9sdx5PIqC9Tkno/GEESIe8kB/iFOd3J0YEdHx3Yw9jntuMiv7+/b69fv7Zer2cHBwci77t7e7a398qaLRZhr9ToEI0cVD3Hfg/Tf4D2AZeJuwkYfz/77alUggej42QiGARQWEgS7rJwiFGSAL5/VtqZjSuTvQoyYsfEZfbLE5iDwENUMfKRC/xMpE3V30hucB/4PM0Ux/BQ9zwwwfG8VtHYtKerTVWJy8SRHiN3zr+8H6tiKw4T1fucM56S/2VJv88on0uC/WS1oec2pea6p35HlFTy5I4neLjvkP1MUuGyz7MtLIqK/Sf/4L8Urv/Hn/6h/dM/+YNyBFseqvkcMOGaZKA3mUuizzXw5Z+togpp+sGCSgixJhLsRoIywePZ96+ow3SScsekpmeBvy8Dt6UY4Ue4FxkjvHcmwVK1khJlsOxqvjxtAOGon7kSTG3adXvKs9xplDLdPE8QCxfdscbYOSHwxB5Otpmw4Xt7ld7vOrHDM6rk1qqrUly1skREIcbh25AJNxIDrubw5N6zn1zb89+4tmKva++v+/b+ehAxWVF1pLM6tZW1mU8Yk6s8awztAlW6+2xayMe8XA/OztyMB/fS168Ke71X2M1V0w6DuDcaI2s2OWT7z3ENEBIOwFP6d5E0BylRZBD2OUA+TMWebZmqJBD4w0NIidnGet2++Lxlr181dIi/vHVfC6pUEKo0EFPFPX4pDxCkxPvEXcXC03J9Zfb254W9e1uxz79T2OefoZasiyQe/rypA3CjNTScv5HdcvAc4GrcK1SNc+KThl5+uhaxAqIwR6LHfWffbHf/24k7mNz1HrRGkphpr8xtZZU56GRjHBMniRgRkkyZ2qRYzM6DuLuBGNJhMMFcqWJH71p2eNCyCZ4LzZHV6yPhwbX3R3PrcnBEzkylOhTbpZYMPEL8MZ/6CDTw2KfiPnE8qMR9+aYlTCAq4HF1Cxklj+pyZhkfrpbLiMIhCsZR1Y2qkndb2+G7ir39GSaG4OGvs+OGHf68pb7nhkiJjzcDk9F4Lmd8cFFdzOe0eb+7ssfL/gluIPbspWOyuv514r7zoq4DMDHCWlRVUq6wztpMmOBMnzECHsQJzzB4YOGYv66vHY/LCxMexMnDqC5MTo8b1miOrNmgyoelnbvwZ4woKUSMqK0kEJHUPTDBDDGIO3iIuB87JpLKv2nZl5+37OZ+KDz6Qyru3qtPGwaYYHyYv6I4KeKe+4wqrzjd9zxG3v6sYtsvzL7zWWFP1qqKD0gJxB1MKo2RCCK9/lTpB/eoOjI5EAQk2iKUEIq44WGoVyJGXn8zcedGECPEPHhIrdiaa81iJB63XT3gXL3WLTenY93KnZd9QwZix77es2btvyJGmnYk4k5v9ki4eIzgYcK6VSjBpSxRKDp8F/R2kHKAfGACcQcTEfcDiCKJzaZi5OlWpVy31MRT9VYl4gNM8E+ILczVNzFyMMsQ8oewub0/BZOK3VwVwoMYGXTrdvi2aeenNSUgwGRWIUZ8kpDWrXtXuWWMaG3xD/EknQ5mHiMbTxyTFzvfTNx9H+nL+FXtbChOYx+p152184zmPsJngAf/5C+SIuABLhjsvd5DDVgrMalWx8ZeUq1hxen/sF6BCQke1iytWxkjLCW5j4QZIsQdPETcbzxGRNwjRlAjXd1idEpyy0kxLUpgstZZrFsqzsSS4tMkFusWChnFyM8L67Qcj/3divAgTiDu4FFrjdx7AZXmyDHRVA/WS9atSGTpOQMPn2oaz97cdjAHfe3JhVQKZcWdhO3j3v64tz/u7d+8txe//bt/yyl0yBZFQKMaKrO2cA9n0yfqqOBykPdKpRPWrE5DwJGQQxAkjakUqtL6eCzmV8fMaO3ZQXzjc/m7WeErN2D67OK75H/LSh6SWggqFT9+eTXOx6O5sdWiN9gJkFc3Ux1A3zXkHWKaFWavPFAdmctAC0KTme9o1fEMcmTEYSs6D6rvPnrhcRKPudXZpz19eHDifnhgQyxqWY9rNVXbqbpD5Km6T6ZTW19/YmsbT6xRr8fA28U9yMpvOvLLFbye89nrS7OxSVosj+Cryz3c/QdMeEAiIezZm5wV2nwOksBLthw98lSr0sldqon4JZLLSL/ChAfPA3Js8ICYpXmaTylwbBKTfN74fBIeYOLzvl3O7PfaJw6Aiaqv+bymJ1AQYP5utnrwlXOcGhsxMvKcjy4ZflQ6+JlUeEgVsjTPnmdNJnB1nwuvykq1Zv/x3//H+v7/7L//A/vzP/2jsiIvXwf19HuMQPbzOkgg5fOUYxHze/AzYHLbJ0bcMFEJoviemXTivrhKZJH04ICXbQyejPB7wDhFqurq2x9NFEc5mo77l60HqbqQp9aSSoZ7xz3boqe83SjVGlmdg/RzPcQ1GPoBOaodwdTz+2Tfu1pQIrmUXgjq+0+CH2Y8PC+sG64o8PFr/CzPYq1W2Mtfv7WXv3lj1f1umZXXubPiRm4cgCEl+qXWBTdy9GpiGFiBYHxPEXe5ypvtY460V9jtVVOVK8YRNZpDvWDn/MP6cLdE3MU54/xWHoDBqJoGcmbPtqJyvGV2dDi3w8O5rUPc37Ts1X7DroMkQtw5cFaq9HX7AZhr0qWEh0IIlspn2Ct9Ztcc5N5ywKaS6NUrJqdT7YGU1DteuSpqjJzzBBWknUP++AH8loh78GgnrYuxdhB3SDvVRIzKOKhiTpdSeSruEMW73tjHBFYK9cWDB1VFVZFlTMWfeTVRZknlDCzviQYPHPIZB0d1d3OjIkJyfNA2pm+AR70xipYSEl9+AIaYlXhkhRecJa0OabDfYpec7jHfmmTK3E5P58LjDcS9Pbfr26Fd3w39Lxdza2EgBibrcbgO9cBCbeLryjJWR4dm795SGVxgcn7SFCaquHdcBQFNlqnmAxU0T6Yoo577TTTZ6u25FmXC/Ll7jiz3Fc+9V/y4d8tSeQ7AqFJE3FlDaoXw6KzOVRXNWy+8xLaSUil49ItnS67yF+b+Caq4NxQj70+cuIMJxB3/FNaXJO4yPsxkSuqTIrmlGAlShDFbYoLBIpgURVWYfPGmbbf3Q2ECcc8+F6Tl4AFxT8VTKuR0+0L1EQVOPR/EyLt3hb145jHC6MiMkXmFirurObSeM0Vj4M8Vib0PkltLMaKESqgKyEXKHT8q7lTGb64LtS4QJ1TcRdzvhq4EQm0IcV9lMgCTbqJtRUohj5OP1y0+SiQRH4DC8UAp5DHSUu90YgIe7Cclce8loY1nKDEhsQXBimcLokqlFUxaTY8RXnsQ9zct23paUSKFtYtzl3rcG3M3B113QvYBJjxO6dMQ7XVgxfoLJjc3hX362jHBVR5MLqi4a91Clu17DXuCqrs9d3v3+PRYSHd0rVv894ibJ6q4M30h1pZjKtELqbyrUqi4T3U2BZeVtbl1VmeaEqC9LNYtMJGaK/YSBQhnn14kHI/NVHHfJYFeEx68KtWxNVEKQdy1134DcdcUlFCmBHEnQaUYmeGz4fG3/wrDQ1QQMzenY91607JpEPcuiqfoBaNFiRjBJPSbYqRsh4pz7cODr1kH7wolK8GDRIRart61jB53V0EMvbgUxL3X83WrTKTwfrE3ag8BE+5VYJLu+PyZ1CPHJqNApPLLFffHvf1xb3/c2z/c24sf/ebvzln4JXuue385lVF38vZsMISmN3xQNQh5K8ZdSIBUCZiH03z0z7nbeUh2q8i3p3ZFpbRHn6qTeQ7ykvRWcQBPMy+XI3Og9Jnc7mpP9THJGgGcPeYQQ3cNd3ItsyscrCPxwEYiCbxcxl2WrV7hkOVCSvgMKsJemfU+dkmioqc6yakqvPrOTuRyLjl/T470NSfuVEHZVJLkq0qK6d1sYieHXnEf0Uir9/OqO6/NzU0R+M2tLVV82WBTis71SqlAtTuun+8CQQYT7iGYcP1ewQ5X9ZiNneQPcpTSdvC4vh/7fPSQQCce8jNQpd9VGLz42ZxRDslNwh/7lUgtePDpiQn/Gzz4szL5EhMKUuEBQXU8vGoMoaXKCwjq31Z13zFJx/vMF3CpbvjmRFaEMAwEmzIbDHf38CdwQruQ9+ez7SMOSQhMpBTIqrvfF/8MyfBryL4r1mo27O/+vX+s7/S//cnv21/82X+jGOH7gQevjJEk+2DiBnPeSpHPZcraUbcIEzbblBHr2fFxh5kgS9M7nnGSQ9wr3gM8+P5JlLkmTXBoVBU/mnYw8YSCqw4WZnJp4gMRT/8AjeAbT/VsEyO8V8aIMIkNXphEEiaTKeDBOuKf4dVzjxHvy2YNGS3FSKoDksCDJT+jaxr5OoSzvCtdiBuz7d+4s92f3lrjtRN3zOkgOTy79FhyAOZVtlqk5FvVfzdBk5BWge2u8hwc5Cq/U0geCnHHCZged0nMkQEjnmW9WibuiCjiIOKVkpBpquLjPe5UgZ5ucrhmvFvFjjQjd2Zr63UdtiDuN3cDu7kbKonk72H2ZIORVU7cSzKyNN6qdOXW+LbC6EMmKYAjsCqXe8xFd1d55Jr1lYHV6ENmjjvF75Az3/cKK52/lw7tim+NbPKZ9/zTaReSAdNTe/7/s/duv5bv2XXX/K3LXnvtXfdT911V51JV59K0E3fspJ1Og9vdiUUIvCFFiCAkkFBe4AkhwYMFSESCB/gLELHInSRuIwSKIY5jE1ACxjG+JCaK3adq32rf7/e9FvqMMedvrapTbXjP3q3l8qnLWr/1m7/5/X7HnGOOkWrQl++ZcQe4e9Y/YjjnmNBV1E8qcRedlRlcvTIeyHuo475ipXRicvNGJ1ZQZ16cVYFTNGC8tpMBRMdKm3t23HU4zAOwVAdUSDGtisMkz8HThU4sPO6IbktMAO7E4/kL28ERD17JJlXX8XbGZLpjVYfqouj6OxKTjhT+iQnPjCiuiNOhKv9qGPt7HcdknufXWhccmg8OGtFntdYVEyxBuuKRLz6DuCC4xXzzteuIfPnePXxnxh3gjq2qqPJdCiLOkeqKKiZZpFUu58Ir8NPxwZF4SFUeBfNHpsqv4Bu+MhCTg5h0OqxDFul7C7jn9bfl3hpdwEqNNeQSVXnATkd5srw8iqVFmDadePGSmAxjH+eF3ZM4Pi3zQFgrzhFGOComFQ/PZCRDQfGgI2jKNzHB4YGYXEecjmfr1TDG3XPlSHf2rBV/pKBHjvCMFUhrbeYAo9lhLG4Ra2DlCL7xxGT7HeDOTDXidJUjPFsG7u1D60KoqNLEOXNEG4TXmaLK84zUuuUcGQq4e3zBayM35/TMOUJcxskSqvEFPWqVI6k7QEwePXA8YP2wZhGTxwsz8eLFUMDdOYKqvPcFNBMqR7gvdaZqYzLtuJHr1sa6Y7K7M8kRqcq/HkpVvi9x0ONoOheyk9Qo42HTaoy0MUmmgp7ftuvrHLl5C0cHqPJWsCcm08CdeLCXsOdU8wLgTp7QQ3lr3SJPlOMZkywcoGNZ69Z9xlceoYlkq0Hi0umdKR7d/rnXLc4M0x33dwvANXKVanisW8ShcmR3Z6SYUHglHs9fGrjv7h3H/tGZ4kHayY7zJvk1yRHpRHnKKNeTHCMaNXFx3ijOFGlgsLGXPLjfkXgjMYEVRDwoqJTOCsdaYkLxoqXY8ShXwTGt/7wnOyYSVFxwd75iMj3jfrW3E8Crvf1qb//q3t5841t/XMBdQnSzeJmbas0Bcpg+7fz/LAQnZxetGjRe7DqcZEdUc+ayNXNnu2bImV1FfAqqsGbYk+ZeM+KyBatXzl3TdaX7CsAXhfjswkXVxuJwpXrNddLd5bPp8iOUVhVAFgiDLb6TBbY0b3xmejGAqCzHqovcVjrzdFGVyOp0IgpHB1kVxlTCL1DC9y6F/LLd8rV2ogG4Ly2+BdxzK9Av0OW//vWvx8effBIra9uxur4dl5cXigkjBOpi54YC5Z3vRDx4wcbXHPtcP7vY6QCQFd1S4OeAoI5lt6N4bB9a8X0SDwNUft6NCWCKmNB95T5WYadAn2e60fYMXScxgQlATABkxdygiKE5dGbm25h4vrkFeNmltoXgBLi7SJDiTGllxrVzf4kl10xMeG/NzCdwJ9bVeWeT8bNjF4HqCBZwl42b7OCS+g27i4JNF8E0f59rc4P403TcxxH/m1Tlv688Ee386CwV03uKCZ9V1lqlL2A9BhciPGNv0A9o56VCQZsjpoZDtZfSf6r98yuz3revDWLYd2GHMQYdJLJbUDnijjtFt5EFHiUW55EKNnWYGDUGwPNbhRQ+j6IPf841VfFLG36CL8WkxJmyIEc8uL/8He4noFufQbdTozP+HraIG6mIUR7x7oobuFuLAODueKiIlh39he/sxcL3dmPw7MDidMy4M75BoaVvUIJCdTsdY60qd7LTukcHr/w9xOkE3I/oMGFTg+/yrA7AO9uecVenmg4LRa0Lz1yJKg9wzy5yiT35wO2uTAH3O3c6OnBhQcWhaHkJdk1PgOTJk5nY3T+J3f1jrU1iP2AHd3McdIreBe4tyz+vvzx5EKdDDG1ldSRwBZhDVR5fZyyidNiaR0DsvJ2n5BAPe4BDfR1OfeJzq5VDlYBi3nxol7w3h2BEpTgAX55344sXc/G1KXG6vQPsiPyWc3OOCd2b9ie9knU2tfi0O2QItAGkswODNznxwIOYeAAUUZXXjCWWXakh8JXNvZ3f9Xoo8KMDsGPCEwpof/K4K1C9vHgZb1ZHioeBeygexEWYUz7uk2LKV0Aif6niwb1KnyRisbxilkbFZHN1qJgc7HcUE4ESgasQcDebwzoPNZpiXmvO1mfHvbRP7t6NWHgEELc/OTF5eG+gztXjB33lCKrysnHVmuZ4MDdH/b0FPhkTsdhTdKuUqbf1bLnjTmGLmNBxJyZrq4xhuLjVoeMudX1rQJAjFIWUI1MODO0ccgH3EfPdsF0ck5XlSxVTOk1X8SAuOK0QDzrudf9v3HCevAvci0XQxiRNq+WrTlFgZRS3b/lZnh92nSOLczHqnosFgfBhMRoAZMQD14mv5IiAT81yWwSR4mHlCGsK6twAd3KkFacDuO+6KMQPAOk6xZT5qRzhcc1JInJEavL8MZ3sZgq4y1qLV6N4ABSZ5bemxXGOp4zltU08JE5Xwodaz6dyJGfNVExhDvmBi1uDmUZrFnnyeGGgeADcd/e8blH0JSYA9yo4ks81r19MG8+51eyUFcY2NvBWH8Xu3iRHTvYH+i7b6zNtjiDqxxsiDlo5cm5JBf9M50gVuHLdYh0lR7BpIx7Q2efouD+fiNNtMON+YjtOfhB7JCbFeNJvTq9bNApyreb3D7D+g/GyEnHvrmNi4O5iimbcEQzsFXC3mCYjPgDfVo29ztVZ5GAf1tkUfZoE7uTJ3s5YMQG417o1Gl8oR/aPGJEwUOeZIkfYE0t4ry08TV1/+R8C3FVwXBnJ0YRnWXZwi3PKE3zcXQQ+afcRaYzkuvV2jiRQfytHXATWepg+7sSEdQuhQGJy43pztbdr/MY5crW3TxXlr/b2aL72h39q3HboBl0lNodHwCmACOA1yll2OoM+/Jtebtsw6HcGONVtZ92D3loiaRwYBBJlaeb3LAs2C1O5E1mz5qLWpj2b51wvPQtWXpDul000UdNjHfCk60hxrRLH4v0BN+VJXrPF+kgOjckEyPVaIKw68wAnOo68l4FvIzo176nZ2wST9qF3Z7+ATf3b7vhCoN1U+dr9Jxv0y5cv4yd+4ifi8y++Fv/P776K3/mnr+P09KSldxu0WaCr7p19xfE8tz0d3VULoRnkVExkL6Y5WKuTT16mnFdMyq5McU2asvc8sxaqeKF4SIwMER7/fv1Mx2RCdbd1nGnnBvi8H5Q0YuJRhJqBNi3eYj9Jvc5dQOA1BQvVTR5YHJDr1mx9dokT3+m7lQBeFQD4e/zbeQB1AktT97lnpvAXldvzub6OGutgZv/6/Gz8mZ/587ruv/8LfzV+/e9+3yKF1U0+v3Q8NC5iUT/5xmeOFMMBkKrn5Z2YaDZ9hg6/CxIUO8gxPW8pLiWwk0CZL1rvoXFkYpKqt+Z+1P+dUiHPf0vxrZwguL/EQyyMpDMW20EsyBKny3ATJxVLzngGPYoA/b0KdtU193PrWGqcJL9zde0nDBoKbH5+rZZvmqpjMnGd4Hs//s5ePPnebsw8nQB3iWsKuFuZmVc74QFmYP9LkCiXogTz7ItQNaFlc8jGsxZ66N7OIFaWZmNnB+B+HDNYdkGV1/hOqjMzh8zBcYTtms+P0gMR4k0xyWx73PkA6mwTt+80sfx6FMuLXGc/XjwfxtMnAzlP8KJ4IpJ/dxw3r/l7AASmkszgk1cqtKcMvOzglgGKb8bxGP/lhwncl4bxZmnY+rh3exfuoI+b2Dscxy7A/XSq0zeNHUpMAzG2sUH4o7SeolO2vJhU+Zdz8cXLYRweT8TptL/iCDLnmMwPJ29MLFCY58+JBy8xuPAEvnA8OFxfm/cB7+aNbqwuzSomBdz7g5PW81pdUSjmsuzKeNR9apX+85Cf8ScevLD3owO7tjJWPHghpMdMNTEpRWks4iom78aDmMgTuTJObfomVtfGUkgXcM+YbL6ZjTdLc7G/33EBQkUhsxrweyceAJOylks90hZgi1mVMuY8awD31g5u0fcO4P7Fy7l4/DCB+9bk2Wp6k++B5zg/VashTyhuiTXN/UugsgVVfsnAne4uL2bcicmbNwPlx8zssajymvlP4E5MpJ9ATKS+P9FIqc5m3jQVEh4v4FHdxMrSWHmCON3LjMn+keNxRMddt9dghJi8VRTKfb1yRKFIpXkm1YjH0qqB+8KDBO5LgKu5GHfOnCeDs7zmCIA78Tg8mYwVTHa9Kc0B11VUPKwcQZGecQlR5ZUj9nGnmLK1kz7uiI7OOkeY2a+feu6m1y2dXXItIx7Qi/mpdWuF77EMcA89W8RFQrGc66Qq79EYkq+o/R69eWfdysPxg4esW9YOqXULqjw58sEH3djZZ906sTsK6yvPFuvvtcmMewuqa83KdcF+e01sbjlHdvfHWrPIk5ODQawuDWNrfSZz5Cg6HXRLYGg0sXvocaVzPNlSZb+9ca3/uWfoiBXidOQIYyWsWbzwcScenz4furiFqjyNIC3pk30Eenr9lCsGb1rrVuUIBZEa8bl/zzkicbqlodatTv9U8aDzblan9xxiwnOpNTm74KUjVOfLyhHioHVroYm9XXLEYwOVI8j3kSMHAPfcH+aG/i5Q5n/YPjLJEetxOEcoFHjdunen0R7CugVwZ80SC01OJE2cnE3WrSpCTueIhUq9xtd6Vrai/D3pNSxGfPrJUDGZBu5Xe7utXq/29qu9vfb25vk3fnIMqDAYwvfGHS8OoNKTSBVbFRuzm8liVFZnzLlaNMqdTH7lMC4bNOzAsrMI6LUPuQGJlaqhKRvA8ePOG7PrE6BtlpfV4JmB579NDb6U+BkUbn7U1U8v6GsD6L28l2eT6dofnFwKDMgya9DT9fM5fFfExwAdtqyAipU2bodnWtzpNl8bQgU3wmT+ViAnZ3CndQDsq+yZWtGZZ3vRa+gevNarZtynltD4kR/5kfjud78bP/qNPxT/56//dvwfv/7bcbB/EHOzvv6iies8nwCw/n0Bbn5lHGHnyIJ6JeRVxQuAGX9GXFSAyHEFe7HXnLG7v3Q6uWcCdTOmwB9Kod3sBjYVviPvQ1wAWxRgiI3o7rM9dd4RSFGnN4UDYQsUcC9/bv49MeG9APPEhC408cCDnM4YL/4+18491yz8tZn0+/Zh0FZypla7w+7RCwA5QXPxoSMRv+tilozEOoAJorjnnLzu9XhKMb/atoCWAcB9GP/2f/qz2kf/wf/81+If/tLPKSY128q9Ij8A3jz7FRO+57t5snd0oZgA7CE7EBN1yvFi709mv+VYcOr5vrqHJVQIeK7DMMURcksjJnpGrYFATPj8yhHub3XflZM4OUjszuMCzhGL8REP/kzPyUxPHTqJw45h0pDjfp7o/mNvVqBVIzc5gjAdD3faU+AxnSR4XrhGM0EY4eDA7nvqeJhGzX3lezz+STruOwbuW0exvpU+7s04+oP0cb8x6bgTq/N8sVqAgyVmnY3RtTc+XEOjffKIjh/zg4NYXp6Nnd2OAEkBd86JAHcOv4f7AHcDEnUw0pmjDos6UPK/ccTtuxbiuXUnYuU1By4Eg2bi5Sdz8ezJILYPj2Ib4H6JV7HnRZlJRFCIZbk04gpk8Z1KqK64ibuII70Zx/L6OBbuG5So477MYX4YvZnj6A+Oo9uFweT/cQDmdXyKhZdtvExZdwENMcaJcuco5ubs7fzoccTWWsTKqyZGdNw/m4svPkvgvnUUuwdnAuaoDpeP+/TBEQYlMdH4T750GzsU4SaH62tzjWLCjPvKyqxicjG6iIE67gAGW/xJ+VviSHUANorGn1jFwARzWsPpXnYt+sILBgUH4LXlRgfHl58M1XHHw33n0F7Fo844ZgYRN+YcEzXXc79ogW/a33lkRYTdWFkfx9Ib03srJptrCLplx33gmNiujHn7JnYyJi4K+dodBotjtmISOQyNj/tDqPJzPFtNrLyOeHR/EJ9/NhePH/WVIxubtoMjHszMysf9Braek52ocoTvRkz4IxW8oMpvOUc2d3r9NgAAIABJREFU1yc5cn7WVzzW1mZa4B7dC+uBjcgPx+Ti1DnCq+LxvphcZw45Y7K66Bzpjnvx6Sdzisn+yYly5PD8XDZUxIXvTDyGM5N45HSBvpiKCAqQ4wEzY4liyhtT7InJtdmu4kGejOM8eoPj6PXOWgs5gDsxOTie5IiL2nTayZH0o8+KWr8/MivhccTJoXNkd6txjnyawH3LHXdMKS6b9HG/YcDbAvfMEe5n5YhmqzvW9yoAynPz5FETC4/IEa9bjP3MDI+UJ5UjgCvWrCOAexZSJuuWK48Fqmrduv/YMcHoZvnVWM/Wk0ezignAnXiQJ8BdYtLtOx68qGeXRly7bmU8PPLmmGwgfLiWwP2BY3J8OCOQuLXZn6xbHWwcGT2c5AgMFYKsHPl91q2bN8das+7dm+SIfNw/m4tPXwydI1tHOmcQD9au8nFnvr9+uO98JD8VkyRzqONcMXlwz2MfzLivLA9ieWU2ugXc+2dtTBhpICbYWXYUE0bK7Kv+vhxhXaocUcf9dcTxfkf7CGsXwJ147B+fxghmRsfPFvGYn/W6VTIGX123DLUvLhvlBzEZ9L2P3LvdKD94UeRVjsywbmHY2BFwr3VLe4hoYxM2itYtza2Qi6aoVY5QKKx1i1h8/ulc3LjR/PC9/Xqys7LgeLW3X+3tddb6Z2Vvbz79MYC7Z2I5zJNuZdn2LqApCjwgUQrRdCvTM9zey17QeA/NYJ9a/VwWbQB6zdGn4EqqULfe3dB2mSWe6crnGZ9v6OfVdWybDKngzp8B7rAak2c3/txHZwZXs/20u/JnVmeQay3gy+8BbkTR1udaKElSSYifQNE/vRRQsJCWFdJFK0Y8S9R7A00Ap+zF2s6iKUoFmnpxqY47AnXv67h//vnn8e1vfzv+ua//SPzm7/zT+I1//LtxfHyk78K903x+2n5VA8x2a96syrO9LMe0qUjIq2MKZs40W63/QrGgqAAjQAWRPsuv4yfBKn2ni+zGQ/cOxYO4lB+5hdW8gLqw4GshHgA/CjqAOlgBbJDEBDAK7dwdcndr3T12BxGbNu4pzyPPAdfmrZ3uru8137Es//g70LC5JtvMuaDD39P7CKznjHwe3C0Mxz3F5/1Mgnce4TBntMTzALT8vtwTsitPIeXG/DD+zf/4Z/WQ//1f+Gvxa3/nb7ZWQFXwqnvE3xFolV6EQbUYChkTFP2JB7EkJrJoy5jw90tAT4yRBO4upnQt1nfs2XUVULA1nGKkSKdA8+XoD6AWzWHHOcLzUiKSNWdvvYGR9CwqR3juiAn3RPdoBoXjZLpgraQcuUi6u4tf1gNIqjw6C22OXCQTxF7RaROc19IVcKfwtnt8JpBTuWaGh4G72QGoyu9IVb63sC//3Q2EtxBbA7jLx93gXRaP2QWFXzJhM3tevjoSa6s+cAH6HiNO97gTe9szsbI8jN2drg7A0GdBtbwPwJ3DLy9An+bQqrvb/j+T7i6A5Y6A+1gAnsOWgPv8TLz4eCg7OA5bvM4SuDOjqQPwPAWLVmdoMj+YnV2ze2zvtLcfsQx7YM1dkscPQK59dUqgasp6jBnLtzruPnChCuzuSdkp+WCdih3WnW4A7vbf5RC8uRaxumjg/vnLuficjvvJWWymHRzWTRyA+Q7EowXu6XzEveT6yTw9MRkTOoPEA6BIx51u4q2bHYErOrwA95k52xGpcxXuWBEPOpwc7E2Jz2JKAffcnIgHzwYie8SEGXfisbbSxMuPhvHiowlwJyaiJndNU2VetAXuBRYSg+RRNX3dHReA+3IC90cP6CaOg4473cQDZtwzJlrnxh09T3UAbudDW+A+HRN3SQkawJ1DMJTYVdTxFxt13InJo4d9xYMcOUZjA7ApH3e/NL+b+zb3EZDLf8JJKqYmmHcL67/FiI01xiTIETrpM4rHujruzpEGr+0x7hIubhETVOXV8R5ZdLQKjVVM8ddowsB9HI+fRawscZinftSLlx/NKS57APfD4zg6O3dxi1n9oZ8vuqKpxfXDcyQLPMQDUAJwf/Rg3FLliQnAnZign0A8uC4o0BS36LgrP1wLdv1EVczKE7MAYP1Ujgi4L6KZ0ckcsY873V1m3FXkSOBOPFrHgtYdzDGxtlc6DLB+TgF3rpF4sHYRD14C7nPHMTN3lPRohIIdj9ZqUPOzUznSomvHg497AHB/Npa+Q61b2MERjzt3CrifxGVj4A5VvgqOAPdixhvF1fkwRSJz3dwEuL+J2DuAmu8cQZyONWtrY0aFLWKijrs85t1x38mOu2Ly3hyx8CV/KOAO5fv+JEdoynz+wh134tH6uMtVIXPkBlaDidTzvstGbSomxXxSx51u/mtmwh0PgLtispwdd8YwZs6y6GqGEDEBuGvd0j1x42wauBcwUcf9mXMEcTqeraM97ODmtG61wB3u+jRwnzdwz9qGixzvxkOMGFucqgD8xmMCjx6O1XEnP1qqPOsWYpQqyE2AOwwu5Udpv74vR3LdUo48ch5p3XrdqEDHuqWO+9XefrW3X+3t793bm69/c0KVB7ir45o0bI87IfxlQMW8qhWi3T0EpAEivCg3mqHjMM8svOgtiLf1LXB1DepwzibXUJI6pequu1trn/ZOCxJ5W3fj+jkT6wO8aPbZtbfA3TiV688FdgEB1dmtmVnRdOV9bTows7N8LxcjoMC/tbO0i6dm6ZhlkgicrbFM+/WsLkCoZpOhYFsszH7V1U2GKv9meTFWVxZbcbrcCvTLRx99FN/4xjfixcuX8eXSWny5/CYuzs9USOF7aJwA2y/5opuCW9Rw7luNEZRfetnQcaHQCokJAKhiUuJ/xLBiIgGbsiZL//OKB5tIFVP4DP69ZtdFZbaIYf3dspID0PFvuMfEj5gU9Vy2YenzLrCdAM8g18J8b9Hwi8WbmxlFgtI1ICa8d70fBQM66VTO6Rrz3MkP/MzxkpaDRj1cnDk+5/r8zPD9a5YcEM3fk6J9jnPAHLgxNys7uBKn+9Vf/BttZ7j+nkYDYDRkgYQZ+OpEc7/0uafnSfNl5MBdcbEzAOAl4if7PgNq8oT7UwKDvAfFFOLqf4vGgcG6FNh7Zr4UdX26+GLgzniFc9IzdOhThFwkbOlnar6em5FnYafV7N1csiCRBGoyRuQH4nx8Ro0fbCfTg79fYx3FCCCXKiZiXJxd6F7VM1P2guSJCzbduPHNrbjxRzcjHu3G5t5RbOxaHAmgCBCR0jTAvZSFdfNrsNIVnNZWqYko4K4Z98eNQOn+1kCHlL3tnub5eDUdU/a5T3RKjg7HEvLR81h2cDVv+dbc5VjAfeFZY+BONxE7uLmZeP7hMJ48nIntQ4MSgHtZXekAfC2CJbYFOXkQ8viBu7T28w7R6VbeRKysRTx8RGeci0WczqJCojPPnWjG3UDKFGBedEzqM2pUQsA9/YOLxo54VlEcsQZbXYoYnffis0/m4rPnwzgCuO8dxd4RXaWxAIbEka7ZlkhNFx0a6+TIrz7pVROOWdwC7oBRYnLzZifWNIc8lACTZiyHIELvJhx8icnxMYVXx2S6htJWlD3PoBxbeMYhuFE8iQnA/fmzYTz/0HZwdBN3GGxOOzjNIRMT6MxZ5ND7Ts3T6t6JzgvVPeIN4wQJ3CsmEqd7beDumOA0wkxxoxn3CVV+gkFNmZ3M6Kv2Jxo7wN3FFGZyiccKM+4fzCom2MFVjpDTkj7spq3dFHC3W8rUaV53NYUoG3fcC7grRxYiLk5nFJONlYFzRMKH9rPi+hCqIkeYcW9jYk2vyU+OkhCT6zccD+KyyoxtAvcXiskw9o7JkZM45iYhmAhwp7h1zcA9MZpBdaY7doPKkVSuh5mxvOo8uXnbOTKc7cQbRN1eg2w84w5V3sJQ01T5SY54hMznIwuvWWMDFgDK6pUjJ0eOx+52R/H4/BN33InJ9n4yRmJiNYiA2OT6p3Nkat0idceT7i43k5jQ4Scea6+HYqDUulU5wm2rdevystHzWet2G5MscJeIwIMFr1uDoVkpPAML92cVj9u3uslKsSsC61ZvZpIj6uzW+7VEkbLRzXXrMm0lBdxZt0aKCT7uiAVCla8c4b6RI+RrrVsUUd9et8qXPB0szMaPm7cck/v3x7G67MLQ/GBGMaEIsbGLyr+p8uQIBRVZP14PKepXjv9+OSI7uATuFAgeLVCs7ykexKWDheXcUXQH5+26RaGRmJye0PywU1MJ+rVJMhUT1iDiQY6IKo8d3H4nKkcuxjATT2I/gbtsLLO4pVGlWrfy0SJPxBBNT3fWrQsKp+wjbyL6A+fIBx+E1izy5PR05KIQSv9ZfOHjKiYT1kZZzGZhu4Rts3pAPFi3yKOKyYuP5uKzT4Zyerja26/29qu9/f17e/Oj3/quxOnqUCxhKPla52xqWNkdIMTB2mrcjay+7lyzVVQJwrHo7R6dxsHxlIfvoBs3Eri1JT7qoDrsQ7EGKAAqk+qWNF/o2oDusnmzqBUq6Mx0GwgWjR6AIWu403OBEQ79ABxj0aKuY2XmLisq21LoFhCkM+dOvNtzeSBOSjodSA48/Bnf9871QfSTWgAoRQ0cz3c6pgAWOtl7xxd6AUD5/WZ8EWsri7G2shRnnDDf+cHP3eJ0z2NlfUuvy4sLxYQOZnX3a36bfw5oOzj2PCEgsXzQEZCTf3iq9RMPDtF2CbD/PPFAkdwe654/hppln23Hg2egDifcJ/mLn10KCKNMLiZDzmdznRKi6xvocp0IvhETng3+DfES9TYPbWVNx9+h06oNMy3goCDWTLUP3AaX/J6KFtmZ5zPxfkeYL4vH6vTj986vgEi8wjnEo3ZPJ74EBnlbWAywJ1RYmvUg8Ym69dXVN7PEXveOx7XhbPxr+LjnjPv/9Yt/U5/Ne2GNRp5wj/ua++b6ZvQiTjxz3EM/g6et9zgFFOJRTgrJJ0srOQu88Z0B7qV2PyncjNscIaeIiYoarS2ju1zEQar3pxfKDb4vRSGdCaYcGPjvyhHeq/QByBGzPSaHyRqlkVgj13cxUn7wfXluTVkdx+b+WWwdnuqQSzx4frhXe8wTalTFs/a24rNlFfeCQgZFMO4Z1+U1qhPzP74Z89/cjNGjHW3um/sG7jw/vZ6Bu2bc3cptAS5HeJvBpQ6FoWJAlecABHDn8Mth9WBzNtZfG7hLZXr+OLrV8WE2kQ7cIYUmzypy6Krz1VsHrjzUf5DAHQBvOuU4rgPcnw5j4QHAHVr2SQvcO3hUI44EuCo7tgRrEtlL7QUNkwDcEWwCuCcoebgwigePObx2Y/XLoV4z88cxM592RFlskKDQQQL3HAWSfV6BxBSpMnBvYojK+wIq5uPY2jAoAbh/+jEiT3NxdHYaW3vHer4lVpriSFCAC7jzIBU1nM8qL/YqpgD0inKKOB3xuHGzE+uv5xQTZtwl6ialfys8Yzl2eDSO4yOzf1j/KE68FZP8D3tkj+PJhz4AG7hHvFmJ+OTpbHzydCh7LuLBq4A7B3hA4o3rLdvToU4WqBg+AEU+F/x6GbGaB2Byl3gQl43lVJXf7cRAMbG4Iod2rPCIB4dgMUpzVMd2i/DWrcCuopmA+5Sq/LWx4sHrwZ1ZxaOA++aeqfIaO0HQNOeQ+wBeK78qJh5OmpiPVZFdwJ0Zd4pCC84TgDvx2FyZVY4Qk06PMQwXl50jEWdndvwwacwrdYvdE7gDfAHuTxKU8B0Ais24pxwhLtB/C7iruAVwn3eeEJtWAK1YuYqHXwLhF2ZkkCOA95t3nCPDYSdWv5xVjkT3XMUtPKoFoijS5Yw7v9a4XBVSVKSB1pz+4cQD8GrF7LGYIIBEAffMkaZ7GZv7jMacmHk0Huv62xn3qev3QItkMXPd8p1jH1WOLPkRpDNOTJQji0N9T9YsuUgoxNZPIEdUcLx0PGBH/LAc4Vl7iM3cM/u417r16N5sfPJsNm7f7GaOHAvsEhOeJ+XItdQYKYFFcbTTrlXPWsc5cmHgTkx2DzJHHo8E3Fe+HMbWm77WLHIE4E5MYMhInK4YT2/lSI4tpWq7RUlRlbfzAsC9cgTg/mmyObSPANxPfQ4hLrWPFHCfXre452UsWk8zwJ0OOPfpgweOB8CdHCEuzcypcoSOe+XIybFzBMaT9pEpAce3ciTF6biWhQ8dEwmWLY4F3JUjz4ZxOb5QwRFbTluwjcWSIh4A93dFAlkLWLPaHAG4n2aOFHBfGKnwrH3k1WycnY4VD1TleT9ignRTCQZWk6LNEXJe+4j3XRe4UlX+sc80islSxIsPvY/g4361t1/t7Vd7ezrGvLO3N3/gJ35KbewSlisQyOHZh3oozADRc82jlzBYUaKh4pZInRXbL0RbtuUVXbqJDZkPhN5o1PNKhW2BTCzbUtzNnUIrbpcIlw7mKT5XtH5bRblDWDPOnnt3x88WVlDhDQxY300Dt1geHUF3rC06VyJs/F6JuLV9CDzb37kmdRVODYYAFQBFfgW8QcHmWzLLP7o8j43VpVhffT9wR5zum9/8Znzxxdfin/zgdfyT33sdB4dH+u7yt8/7IeCrDidA9Ewx4Xba+ssUdQoHHC9ERef+nNkhgO9a1GsAu2eoXaQwwHJMSsiGTaQV25OHtjUGWlG01gvcc9eAaN6vwHzFA9BYVHkBSB066ZDgj+7ZarE0WqVxA8QqMigmDcr0pmzLbi87HRYizLgkm4NCC/P1UPTLT122V6dVePJ3YLOoQ2T5toomJls54ubnolgInsuGWjoTf/bP/UXds1/7xb8ev/53f86d+ouRVeWPzfqYxMMUchWA8lklHuRJ3XvZBkoI0joLk5j4XukgkYUYebZLEJJijXNELBgJEDpHuDg+XwyaFJEjJycjEAbuHsOYsCZQqOf9iAd/V4WN9JS3OKG90svOzjniw5Qx38RnvlgHti50jvA9yRGKcaVxILvB1FzQrGhRdTOedmjwEaYEEm9/ayfufHs7moXd2KDjvnfoAsOI+zgWsOLQpflTOgk6KGZ3rO2313F1HOtriGFxqG8Mrui4b7vjvrvdi4YZZM2GW/eDzh6HtIMDsxRKlbnt4xdAzJMXvwi4P41ApA4qJd1EAfdns+q4M0uNT7Wo8syXdycHR4nT5YwuoknQcT06ZHVezUbShdqLWFy1+NYC4HrBHXcOwMtfDnXQolMCuKpu9MF+xP6+gXsBUK8IKa6X7Z86RALc+R6Pn4w178x3uTzrxecv5uPz53NxeHaqmOwd+VBHTK7NOSZ4wBMLXpP/+QCccETRAeitLBGTJqQq/3gcN242sbZkVePzi4toBifqYBEPcpUuPfGge+XbXwAx37sAYlZVOLA+eervIju41wD3RoCEmCAWhujW7mEqf3dMF67DfBV5rUHnmLTxSMEmYkLXanGVgmgWPBbGAu7EYz993AGKWn3Zd7Ds2o8gLprNLkGniskUjaCeYPm4P7VKPPRygMODu7Px+fP5ePSg3+YIjLjRiPXP1lB8l15/kiOmNReQq6fZn4K4GjmyuUFnF4DFAb8fa0t03GfbHOn0LhUP1jFy5PDAHXfn4YSl06LFiSaigXvGhM8iJs2op3jAhNg/PlGOHEOVZzAWHYj8HhKnyxxxPDR70BbtoO+SJxKLW3FMbt3xoWh+rhMrP3BM8HEnHvi4l10WBT1iwq+tSn2JT0rDwnZrlSPQxRnDWHhKIck5srvZic8yR5repTq8WwdH+RlNDAfOEXltv5UjtW4l+6F26vEkR3g0KibquC8NBQZZs8gT7WWMtMlqcKy41Ix57fu69vesW+hZCLgPHA9ej+8PFI87tzqZI/ZxL6p85Ujtn4o9mgTEI8+AAq4I5I1sMbi4Mg40OqrgcbSHj/swNt/0c906EXAvxhPx4CVV+XZ8utat9PSderZu3XZMHjz0XLjE6ei4P58XzZw9hBeOBSr4jSjQWdQNRf1JTNqVcZq3pZvHs651a7mJu/e9j8B8Y81i7Rp3T5Un2MFpHI0mlcTpxgK+k32kTsgtGalNF5wtWLPIE6jyfA+YO2IKPZsVcN89PI6D47N0UjFwn4jTpe1b5kitW4oH6xZMjHPi4RyZGdiyTdoA2kdmNeOu4hYd92TX0I/a33POl4NLnQl0xzJHph6zePzEOcJaTEygyr/4eE77CD7uV3v71d5+tbe/f28XVZ71ukAuh33E2OgAeg7V9nB04eiiQk2+PTcj4KcmdVqAHZ6gRC89ZO8AmdB1IGHbsTp32iQlgC9wCgiggwwQpov6AZ1tZpeTJp5vrN8zjbmn6yomwPG5xeIKuANAivJL5w4QBzgqeykBIKlVe46+qN6a34d6r3lbhLcMMNmE+DxADaDEvtP2iOc1PwONGjDk6+LvqTDADNvZeWy8WYrNN8vv7bjTbf/e974XP/qNb8Sv/cY/jn/4m/8o1rd2BaoAY3Qwb8/7frBBSvTsCDG+M83Vm8JvH3cOTGYgeNa77W0ku8DV+jxi5OG/VMi10KZiOXGia8395fc+yJjIhzst1iomms9OFXUAMt3zEu/js9RNHvZzVMGb7825nizNXCQZt91WALqKFWnpVnRvgCQxofut+M/YW1zWhReMJeRstcCr7zsAETpyS4s/8/3gzwwCcz4+VftrFKHukZ7mVLnncSUe46Yb/8F/9Vd1SP/tX/mb8Vu/8t+34yWKyeGZmBfkCM9CaRJw/QeAYapU7QmpaKNpe1fskFTyL1ua6q6Siy4Kneu7EROKNRpj4VCeYZVmRQouMh4gNsoJYwHWAFCHn457ORHk75EjvJ/GSHK2HOYNz1wVbioefH+YEsSEH9sUdvzsp1sART3iaIV4z8kXg6ZypHVhkC5DR7oMPBO2JJywftThyFGJBz+5H49+ai96H+7H+u5BrO8equOFui3z4Dev+xDMlK7nEScFgbaLoat2z2RjDeGdjuilHIChBiJOhxDP9lYvxr3jiN5JdLsj0dYJXx0cKahIW0BaCu5V2monKZvZFRVwf2Lv6KVXvJq4PtePFx/OxpNHM7F7cBx7BydWlecEhY87s/o3sIObDNSOULbPI2OxTLrjJnojrJkiXq2M4vUqHuWhF8CHA/DSD4bRH/qwBXCvn4O9cRzsJnBnJrIVK8t7BhtDNG53sAHSCx+OY+HDiA1mhX/QCLh/8el8fP5yPg7PThQPgLuUq0emM3MIxgNe88/tztFeRrtvcP/o6LxZYaa90dw2xZSbN5t2xl1e992TiN6p2AjEBOBO4QJ7pYqHK5J5t2RHZvBIUiLQ9uTJOBaehDqRxAOa+YuPoAHPxuxgrHgAFD16ig+9YwJ9tgQ+PHEw4XAUdOgBkMeNDr+vVjymVTFZX56NpS+HsbfbEWuAuJQqmHzcdx0Tqe4Tj2SD8ewKx6d/dNFU76FW/+E4rt0kHhHLXzLjPhuffzofjx7NKB7kyTn5xHVBHb7mHGFfQ/KL11QffCowvn+729BZm9ja7MTDx6YzI06H7gAz7o7HcXS6l4oJL+IhcIVlYnrEq5efp33P9E46cMy4V0w0KvGK56erHIGajR0cMQG4Ew/uD0wOcmQ4rBxp9GeVI20hcOx4nB418eWKY/LBnXE8WWBOvitAQo6MmwvlCF3R+qEYREykn1A54rai/oriwaKQOYLg38JHjgm6GUtfNrG93nGOfDovHQBiQtfdM/MAd7qiVskfjR2PWquqsF7X43s4itXlTrxZNmNOwP3RuBWiFIDqncS4e+wc6fk5r3VLxeG0mmPB1XuWnVrrJtBIiJKYANwXc90CuBOTO7c7yo89GE9y9bA4HfEgTwTckyY3zXSqHOmOmuiNm1jbdDy29zJHnjC3PaN4bLzpKx7kCKNKWrUpnO6OY3+XPdkqirLNa3l3aCPYY71AOKKgxAP2ztKXXrfmZ2e0Zn36Yk7xWNs9iGOUMdOVQgwI7OAGrFs/LEdcyeX+Mau+usI61TFwf8ToVsez4cvDuGjOIrroQHCu9LpFgUWFU5YAGgrYI/6QHGHNYWQBsPvkCSwO5wjA3TkyG9jB7UlV/sxOYs1YTCfWLJ6tVLm0I8k76xZMIeIxOm8UD144abBuIbbHmkWenJyMFZMaVeLOA9y1bu15zVI8ptetclsRgDfzkjn9hY/cECFHiAuih+TIdRhWV3u71qyrvf1qb393b2++9ke+o320unVQXKdnpQE3HLK3D04FGmqeFuBaoISDPp1Tda+z2i4qfM6VF0im6w3oAvjWGivgjgAYs79JSXa3Emq1u/2AjfK8rvl2xLhMj/efi2Z7MRJ4pqtHV7lAuqncFtYqP3cWm7r+2iABf4AafuicQuflcwClfL7nct0prW41IBFARacb5Xm+o4oNU9d0cnoaW2srsbW2HOfvocqXON3Xf+QPxG/9zj+N3/yd343tvX3dP66tZTf0u56B7jSKB7P13PSaBzZrwhtbeZLz3+oS1izyyCAZAMn3L+V4n0ASuKcdm77vqbtz6uYPem0hhS5o2fbNZMeYa6WAUx1vfwaFhQLQLirwpWqu2aJoBrTqWFU1qFwMECSTcv2lxg+4ryVKyH0nHnzX0l4wi8MbPMUCza6zsTC3fWFxOwFw3j8F9pirr/vB82+dgtQVgH6d3V8+r+n049//L/+KngE67r/9Kz+vmPDvoYMTF83MD6CimzHC99I9x6ovR0LIk5oN59mXACEicPKm7wnEVo4UE2S6AGH9BGbisWIxICdfYHhMOvjcNwN3ddD5/nJW6ClHKNIVs4T3IyaA6xpFUPO+FPfz1Mh1yTmi0yhHNBIiAcrSYwC4W4+Ba7HGhPUV+AyPJdjVQWyQ1gXABRu+K89b2Q6WSB0fLzeJ84t4/J2DePLH92Pw4UGs7xiUqMASWA76sGXgXgeuCQ6pbjK/w+GXF7Zmq6sd0VoLuO9tDwRKAO7NFHCHdcAzpgPwHjFM1krbTcw2jz5g0g2i0w5IvA1w5+D4Jd21fjz/aDYWHvVj/+A3c1RyAAAgAElEQVQ09qDKlx1cxx7uN2+gE+Kh3aKV0yVRaSo/CgUFBhMAShy2Xq+M49lCE8+eAFb7sfQKoDirw6+8tvFxTzaVOu57Br46bNUBuK3tpZ1getULuD8bi2JOwWP5FR33vg5bHIIPTk9iY+dAwL3ooHTcOTTScb/kAJz03IpKG5MEEAB3HYBXXSjAWguVYQSeOASroNM7iaZ7qtEImBDV8eEgXBaWgOHSYWhbVm4rB6MIxINuEjOdFFNWl5p4/uEgPvloNoaz2E2dxv6hfdy554AX4sFLHI5kiAgkIs6V99SU81BRlU7iq2V33B2TJtaWB4rJ7g52cICSnHHnuQe4A3h5tni/qQMwH1A8gqxJqC0v4P7MHfel18RkCrhjB7dzGBsAd8bfYMV0XEih6w64uuSwPgV6vBUYXqnwgYPEjkHJ1hZgjm6igTvCh/i4Ew+KWxSFzMyZ5Mj5eVp7ijHmmPgBnMoRRAyx7GKm+kmyUr7MjvtHjsnh8WnsC7ijZmFQInYNwH222GMeh3E8qiDKY90EeQJAIh5fLo/j7p1GoOT6XFf5ATAZMeOOgCMz7tl8EHCvjrsEvxIjZmXVdyrzcWSlfvKDmMDi4dna2UTAEeA+F1Dl13cOYgvgniwHAffrY1H/AYnEpC0yala84mGQzWjb6kon3qxOgDtxIT/IEyzGHJNjx6OL6NjYXdH9jHBr+5nsiopHfhSP+INHjgfCjIu5bj1+QDwGced2V/Fg3ZIwa5OjSpkj7EMlNqBrzhypL1br1vom8YjYEXB3jgi4v0L4sG8BRwF3cVDEctL32DNw///MkVEEHXfiAVMEsMsL4P4ZwP05wP0gNnYO4/j0LNlAk30EQWXyg5hM/xRrqPYR1h7WLPLk7j0EPLkf6ViwhHDcmfYS1l/i0euaJi/gflxiv84RF1OmciTXLQF3OtUAd5weXgGYO9pHyJHx+EJrFracZWsHcCdHeLY0bpO5rnKj1sjaqsgRRnyaNkeg5hOTh/c7zpFXAPeRi8Czogm40F4dd54tiXlO50gK2sryckLXF3B/Zqo88WDdQh3/s0/nrSp/tbdrzbra253vV3v7ZG9vPv/x7+hkNhHEMojnAF3dMQ7iG/sn6rBVx61EsqC0t0JJArQusmqGPOflAX8ctkrcjW59e2hLylnRqEWJThDOr+q8XVzGLB3V9FLXvtJaXhn02Tec7rS79YCTAkaiFXNAUcfSivW8F11yhN3c1R8JIAJQ+fsAQkYD6Bjawz3F2NIqT8WOoviP+LcuDsgGLIEYgAobtUP8Z9dXYmd9Oc4Zxnzn5+OPP7Y43YuX8XuLb+J3F1fj6PikjYm+m4T+uipMALg29k8VEwBOv9tVgcExsY+9Z9cdD8/vT2jgokKjIdB262dakDiZ4bPCvOy7pmjqpd4uujsK4vJldzy43zwrvLSR4zjQ68TdjAnXw3dhsZfKOhZwZ+gnWB29Cjb8W9H7L8dZMDClWyJ7l1ic2epP3ylHKKxUnNeseX0XB7hXPC9Y/HGvZGuHjV+KrnGNdYrkfQH7sDbKmoznuJwNeK6hyv+7//lf0j/5e//TX4nf+pWfV54ATDf2HJN3c0Tq+CUmlkr3oi6mTznPb/na8/mAap7Dd3OE72gqPyDfegQeF3HHnc+tZ7ViQv7wfSVumM+Ru/UzYiNYCd/FHQoQ6Asw5oFOBUCaPOI9LdrnAhq/x3OuHMmCAfHgWShBOok6VkzIB7lPoE/BGIGdEoiJGQGOiZ0SHMdClnSluSf8UKgiLgs/dRjPfvoghh8exsb2gV4CY9207GI2/Jopp76OfD8dgD01yo8sd0ajWEdkbdVWURy2OADvbc9K1XhnuxfdPqJbJ9HpWoCJ4guHRtGZW3GkCcVYb56HX411NGFxugUfIFvgPteLjz8exMLjmdg/PJX3LuCKy+V8df2G534B7s3ICte06HTYSlDCgdIuAK5Kv1oai+b4bKETHz7h3/Vj8dUgFl/PtrZ2nS7K3z5AMSfK6/QslaQKJKD1kYCVz5Pw16V93GEOQHPcXG9ieQnf33589mJOVOCjE4D7YRwcngR+4egMcHAkHtCZBRKnahuGwJ5UVw4j+nk6jpU3AHcrpQMS1XFftDo+96hLPPqnFvKDKs/BEXCF1VWqlE8yuySOJ05qHJz5DgXcASVvFiM+/mig13Au2pi0hV1m3G9SRCAMnmV3sCbAnaIEN66ssIgFQBGl5g8FSjqxtjJQTHb3mozJieNZM+4UUw5yraznKO3UdC0Zf6k3A9yhyj8xcF9e6oiu++DerOLx8EE/NnfIkUNpA5AjUv6uOeTuJCbtepPxsPAaa6mB+8oqwN1WgOq4nyZwXxlEd+bEMcGxAMV3qPJQ/vdM/7eA2PQ89VdjInG6jAmU/8UfcJ+7igdAEeHD/aNTFfwKY16jAHEDH/RG8SAuZY8giKtH1ywDcgQRLXLk1VIIuH+40IlrAPdXs4rJGOCO1eCMqfLs8cy269k65qDk6y4gLSCieCQ7C+CezxZ5cnzsHNnd7qqzS0zIP+KxvXdkAc0UENMc8pznzsUNm1q3OijcS42QPx/F6HKkufDVNxPgjtCXckRU+UbxYO0qPYAqChEXvpsyvKWTfzUeouDLxz2CcZ1atx4+mFE8bt/pxIGKW9az4IeO+41ct9TceGvdcnGraPq1bq1vOiY7u7VudeJwn3VrNtbXeq3VIB13zbgD3Fm39hFOdj5UTKQ58G6OANwpCj0ZB770xIM8mQO4v5iXJ/3mtveSk7Nz3S/iUjnC3H45JXw1R1i3vI9Aefe61cS96rgD3FONfdw5817S82fAeFBRaA/g/v8vR7CDY80iJgLuX0Yc7DTxycezyhNk9dhHRPlP3M+azV4yf21q3fIOqGdXBUJpO6XDz2iSI7MD5wjAvfYRgDuCgRSBa5xEM+4aH5vsI7yhQkNMVPPwvsU+woe6SGdLRcekiRcA9xfzUpW/2tuv9varvf39e3vzxR/+jkZLyw+8td26HMXd64O4e2NWHb31fTxUkz6WPtf2dqZD6S6lqccuAlS3G8BQM8wAakBcq0Rf9NfsLGcDI3aO7AEPMCi18ALubAZF6Ss/9/KFJsiidF8btJ1WC6Ll/OAFXVvPISPeBXAB8MIkoFNMZRVQAah8a5a4a6q8wbA3c80dX2b3+hIKbSOAw/tpYx1ZeA9QAsVvZ21Z4P38zOJ0XFdX79uNBw8eBOD90eOF2Ng91MEXUMM9pYhQIwG8/90bAwE7gPv6Ht0HV6HZhOXJ3dq8OSaeSfchoDrtNevM9/zg+qziXD9mMZqi7+t0l9xWYlaJV+c57fu4pkRZFl9LtoG799yTjt6fmPB8aDGfoj3z3SSedzlSPG4OZwTSoXbzuYiRERO2fIPtom0nGM6ZTDNGAOgu/MjzvO8xhxLfq7EP28UZ9NKF4LIKkEIXvzbsx6YKI6f6vlC+6URrbGJ2Jv6d/+wv6H7+7Z//i/Fb/+vPt/cP4E6e1IGLjnOJPtp2z371Yo90iIe/k1XjzR5hTIU8KbE8nwdTtT39zPk9wDUxke+sxjXGevYKuFdMrNrv71pz0XxHPoPnqJ7FSeFjlGyTMxUsbs4NVOCqEQgKehQVuB8AKO4PcS5LwjZHVNgyEC/ROYlgpt4E+eH5e490lNUf18n9K5YD10qxiqexYvL0u4fx7E8cxvDDAx24eCHC05kxcOfAJeCePs7tAVh5UnJP6Sk9GsUaImsA91MD98dQ5bcGBu6bPdne4Bke3UsVCLjXHH4P9zw32tLiq2uZ3ZFGXujG8HTcOajcTuC++IOxOu4cth4v9HXYMnA3W4R/Rwfy2o2x1iXNg/LS3K6BgjoqMDhYc7tj2cG9XopYXJocgJtxPxZfA9wHLXDvds8NaATcm9g7bNRx53195uXAnb3dpFsaJGKd5TlUihCbm00sr3Ti8qKnwxadKwqOW9uHsU/HvT+OZuZd4G4rwOl2YnnKTwN3qRqvNjF/zdZzt+i4Lw5jBXG6i0vFo9c/lS0Y87McHPENB7iL8guPWh+TXbL0CisGCTnP4Vfq6HTcfwDoaeLjj2fiowTujsmEMs2zde2miynEoiNQUrPUBRJdtCEexGVp2THBfYADsID7quPBaAM+2zOzx6kvkjPuh03sCbhnJ5e3HBmY2nrK8W9Yhy8j7t7Dos2q8sRjZaXRjPunAPf7/djadp5cjC+jmUnlb3Jk3p1Y4tEWt3IvwZ25Be6jcWzvjgUUN7dwXbA44fnpjJSmKUQoR/B1Rj+h62skHuqKwuYoWnzuVtlqFhBObTwJMRYogclBTDCjprhFnhydnikeAPf6mcdm8AZjDE102hzhWQaU+HtN54iA+2LE60WAeyeBey+WFh2TcXOmeGAHJ6cIqcoTjwTuymc6h3YPUDGCeADoMyGhQGtWGx/3E3Kkka0k8SBHOp2L2Nw6jJ29o2j6oXULQEY86IpWPKbXrcoRA3ecE0apjg9LzTki4I46/uIwjg6b6M+gjn/i+fLuuGVzqOMuJ4oC7tM54nVAeRIR9wHuC4zreAxj6ctxANyJiYD7ETHhXnntgAFDjly7YcZJc9kJMdzleT/JEf42OcLzB3AnHgbuXcXk8MDr1vp6r123mgZVefZ4QGKjtQvgXtyEdt1KW0nN1GuEyh1ndD/u349YWekoJgD3T5/Px4tPhlqzNgu457p1I109cCp5f464mFLr1sHh2DFJ4M4zgDidYvJ6aIbQgGKKNRqICesV8TgtG8ucNm3XLTFu/F9iSM5mjixE7Ai4M1bTccHx44GqqxS3RPnPH4qQ5MgcwJ14kCde6BXr+m5SmO86RsSDdWt2pokPn3Ti4b2u95HFgVXlsX/k2SpxulPnyP6hN7zpHCEupc2idStjQn5wj2gQEA/i8vyjofYS9u+rvf1qb7/a29+/tzd/6I99T6ry5efMQRowQAeUuWm65AXcoI5Xp0f+5gKKpuuW7VSJa5UPukBezlLTbeMFIKgfCXVNH9aZjTu2lRidRb2v7Kq8YdElrm5/+ZLbi90UXkBeea67y5mdTcBNitlBR6VDaH9r05y5hgI7BsL+KT9siX7l76oDi5AY1Pu0l+MeAsoAygYsSZ1kNvrsTMJ061Oq8gD2mzdvxq1bt2J2djb6/X702CG6MxHdQXRVDHH330JeZjsQE4AlHunMVNOxLOqh4pHd0LJoIx68h23I3NksxoLp0TWW4G/sbrdFx0r8jX9L7GEqmL3gMQl37bIjnTEFcBMXnokSBSw/+qKNC1Dl3LOo2udmTJSoG4Cu/NTfFxMJqqWwYDEL9EzQ8U3rQv498ShrPIopjmECuux283scMCy6lqrp+MxLaFGnAj1v8rwHGM8O4t/4mZ9VHvzS//CX47d++fvKEX6quFEgmOeWePBMyr4wn2WPL3j0ArA+Edyz0CAx4Vmun7pHPFMUkHgRS3KEwliJF1bRhYuuaxZVPosgzhHytqfctWWiv7MZLxajk46B7p/p+BQuilLvgk4CvLxAuxGkMF4ezFuLQMYc8l5KTyKFFu0gMCkQtWyJFC90ccP5y/8Reyff5+FP7sfj7+7F4NlBbO4cxubukQ/OvbeBO5eiw3d1rhKUtMJo6SO0tmaARWeNDgCgdHdzECuvhrENcOcgD3DvMdBuhezqJtJxd2uj+KV5zR5GLpii2Xbe9/atcc6KclDvxcdQ5R/3ddjixRyyOsZNxI1bEddvkV85nw14y6JfdS8E4ZJODRDER5jv8vRxE08WABf9WF6ajeXFWfkhA0pkB5ex29tvYn+PdSyBu5r67pSoG6cZ/awQ0HEfjmPhsb/LxqaFmADuAJLPAO4np7G1eygFcOIB93K6415gaKqZ2PbcBbMbi5nxHXgBRjlw37rVUTx4UTDqJbjSzHECd9GZs+MuEJW0BzkhtOHJQ3DH34HD48WZY4IlEXRTddyHoeIDManWFeJ0dNyv38p4cAAWuDbNNXkQAnIKVNdqyYuLBu7Eg9fGm4FisrfX6NmaGbjdxj2BVk4Bhj/zqMp0MaXmwXMVq477XT+zAu7LPgQD3IkHHfetzJFzJNJ7Y20x6ibO+2Cow/cPyxHTF2KbedplC4nxWcSEjjvxeLPsZwvqrIE7tOlJjgDc35sjikl2SxltArjns4WiPDFRx/1jU+XpuDOCIeCezycA8cYtCwdKwyBBiYUCS/iQeDgmPJbEg9cHt5t48riJa/Nd5QcxwcedHOlSFMocOTxiDMWe2wIlAClVzhx/5Yj6CQbv/Y7j0QL35SZ2djqKh4A7qvI7h7Gzj3YGaNfAnXjAMKl41LqVLYOSi3Thbux4LC+bnWMxymhzBFqpiikUhbi+7liOBRQbq+P+lZgUi1oicv558MDxnumPU5sjBNyJB8Dd69ZJjEB/pDtuGLecIxp7Unc1XSTelyOdiI0NFxsRWyMeTxc6cXQ4o5hsrHv9JSYSp9MZhTUrgrVLdnD1DOVsetZTHPPs7t664fvz4D7FrUZ5AlWeeLz4eBhbO0exuXtoq8HeWBoYrR1nv846k3rjtLymCgcUqg4sfEhc7j+IeLJg4F7rVtMDuKMqX8Dd6xXxoOOerpi/77ol4J45srPlmBzsNbluzUqjgZiQK5UjjBuxbgHc38qRbESlwkGbIzRAKkcQ5oMqf/9eR/mxsjgbJwD32SPviZnaFKhYt2BBuGmT61blSFol6qKq4/7IecJ5qNYt7OCICR33q739am+/2tvfv7c33/7uT7fAHaDoWeJzzQRDGWYelcO86KynCIsZZHnG1gJX1UGUKFDOqGr+9ehcBxqAJu9TatSmj7pOCqgAmPKe0G/7fVSo3aVX1yltoUpgi9+TSjmWUgh1HdE9Gmu+nL/r41qqyeasNkBEQBBl9bQ6mlaIrxkfW2xd6PsK+IgO7PtRnW3enc+nC8h3PxJQZQ7c4wUsWmYJeF6Z4kBnfBnLi6/1OqE1hBBXvx9PnjyJhYWFODs7i9XV1dje2Ym79x/qNT8/J+DOvfW8PfeSz3bB4eAkQV+OCbCTAxJLJKw6lgXMAOOI7RGT60Nb5pWPu647AQEdPzEQTi9MEe9lnKDXyxu9p38P8KyYAO6IMeBXfu/H57o3XKvU/HN5hxJVQngoHEPx5qeei7Zrm6QKz7A7JoB+6yo0ev+9E1v6ccNlG0i3voToThwvjX9QSEm1dWLk4oCLLkUT1/PbuIDDveb7l9I535/RjlJ9nx0M4l/9D/9rHXT/3v/4l+M3f+X7srvjYa2ihbQJxgbZczN9aySo0+4iiv7H9zih+IKf+1jWZ9xDed1nwcnWa3ZCEPiG2ZHX4071hVgftpJDfwCGh++L5/v7+j3uF/e61ULQNWRnMHPE4xAeISj3Ad2XFGHUOTndFogHn1+CgLpvKWTo457tJYkJ16HRDOIlZf5JMU1FE90j9BOg2bv6z7VpVr9pZBnH9XNdFZN7396N+z+5E70n+7aM2TuOUXYwyo4IYNLO002BkiqG6JnDBrILTd4HFQ7mqPU+fcJM6kCiblsbPVNnZzlky0esBe4AXrCQAKdAVmnXex2oj+XXDwDuj8ZxB+C+OI7F1xzU+zpwLTyaESDhJeDuj4kbt3nZmx56KF7YdN6w7PLBiK7iSCJEHFZ39iYWUYBrDngAd2b1eQlczVjVuFpqOgDvNKIQA0j0wRLMSuBeM9bywcZmsICbD9wcuNRx/2Ro4J52cAB3dcO7ptdrxn3WFmnqiL/zI/BL95X7e54dn0X/u6dPKXgwY2lxJAF3YjLgMwycWFYP9hsdno0HXf3wk25B1Dpkas0B7MAceDTW5xETA3f7uM8OESh1TNxJtSUW3t/EhbgTE4MSx8Q3baRCghrMaXNEMYWuvg/cTWyuzSoeHHKJB3HxvTcQ2dvB6imBO7RzddfzYF8HYL6P7uU47uUYBvdKB2Ds4ADunwwN3DNHzkaI+llArFgpGqPifd6TI9w79AO4VwB3unDra5kjTyPOT/rKkdXFQc682sfdHfcC7k2ci7Tw/hypmPDxzKsTD+KCzdnia8BgT/HQjPsJ1qYncXKKgJifT1gpxITZ3xHWjCLF1P9qtOTS3fdOBOEkHqhYw36xqrznkKE0A9wBV7A5rFbeaLaSHIHWrDATq/LDVus4i1tp2UXNVcUNddwjlpYSuGeOoLzPmrVzcJzP79sdd7sxTLNSalVNDRro9Y3jwTrCssOahWCZhCi/tKq8Co7DAu62GgTkqePesjl+eI7w1R4CQB+NY2ZmHEsUUxYjHj0YKCbMuO8qR44N3HO+nzWLoqOYbqxbCCIW0+mddYuYoDGCGCHA3V3YJo4PZxSTrY2+4gF7gPtGPNh7sUIjJgLuuW4VBVtrbyrN69m+tF4I8aAQUTkiqvwnQwP3zBGAu1k8kxyRq0fF5IesW+wj3PPXjHgsesSAvWTQ62k2nLgIuKfwoYspuC543RJVPnPE61YqhLyzbsnH/fE4njzG6cF2cAf7nfgEcbqPZmMUMBhP4hDgXrokOC/cGgfsFPKDFyNjjknlSNLmO9YNUI4sekSCZ/neXcRCvW4xytQbHEV/5qTNEVHld1xQaXOk1i3WydKG0Ay92VtVANaMO1T5ZcRBvY8IuF/t7Vd7+9Xervx7d29v/vnv/bSmGQs0cQjnYM6vFi6zNzfU97KGontZnU536xtRxQFD7vrFhFrbMdgE8NUceokH8SufBTBh/ZDH9ky3BfOske7Sd1trMn5P1Py+f8/UWgMAgKPE8dJzrmj21WGuovhbh5ScOS4BsZqtLiVv2c1JRd0WXKUoP+j39N8qCuT88PSaTs3aQmOdaEYXsbz0OlYWX8fMzEzcvXtXL7rtvADuOzs7sX9wEL2Z2ejPzEav1xNoAujWvD0bIfeH96XDSUzoMHt2eVKsMMg10FXXDJ9jAHmqi0s8LS3zSqnbQAaV/LFm+wFbRb0HlXicwLZ3gF/EyWqcgOu0lRn3w0Jr/P+Oied0+G82XIPl9ATPG1bPTGI+jxHkSbvmtwvg86sFBjXcpmsG5NGh5gVodqHGRYHpH1H31Wm2gFvZrsmvN5kGMBukXJ/Pfj3XdKY0TjIzE3/6P/pv9Iz/73/rr8Rv/N3v657wXn4e/f2mRw3Ir1Z/wK05F61EET9XV7hiwp+oK4kmeoq7aSTk9ML0/4HHIfj+xIN7rRxhnCBF3VxYI0c6pqrniIEFHn3PuL/FRqHC7m6nQc9b8TAOb60SuQZyhPcsC0lAv8Tm0qbOFoaOB9dBfhCPEg2cxMTXUzEpVwQ1rtQp93NXhT25F8x04863tmUH11nY0+a+sXtsKh7zu1Jn9kJX83XVeZjiZ/u7ihoY8QbLrte2iirF3gLuiNMB3KX83XXHh0dLHff9Jg9BdbCutm6rW9Za/Ai4Py7g7gMXVPlPPhzGk8czsvDBeswCYp41hJJ946YFn+S5DEhMD2QDdw+qV8dPHXcsm5aym4yqfPStNL00bEGixOlSCJJO4v6OZ39NZ60Z8QS6eQAu/18E5ugkqeO+0ehwd3nRlYXPZ8+HojMTE6wRRwnc6SLWjLso+C0oeRstKh6MkKQ92+Jioy7yk6djAfflV7a1O7+8kEVUd0C1wZ1q9AmIB+Aqmz3Jr8gHuJ7tXGR4RgXcH48mwH0lpF7OIRjgDighJob+Bu7Mit64mcA9qcY4cLj4mcIBZbVEJwlbs0WLzmmmkxGDdYvsoQYtkDhj4E5h08C9ETBRx72dqU4g13auJiJP9+6lOjrAfalR/B/eHSgm2MFVjhRw7wDcMyaMtikm+ThN54jWXP48gfvSYpPA3Wr8dNyJhzruypHjaPrkiGNiWzsD94rJtDikKbVaeRQVOu4tcIepkD7ugHapyp84HppDzr4kc/3kCLHx/HPliNf3QlyVIzhHAKyIiYD7Al3unENeGsYozgUS6bjLfaADIGtUTDFw/2qOCLgXwMoZdzrgxBpAxn3DTk858iI77rtHsc1YFUWOrh0LyBGo8qVq7srfOznCPUvg7u/hdbxV488cEXCfA7jbsUBngATuxMXA3blRv+q/2oKj3TgePjBIHPSz4LgYIXG6D4dWlVeOHGv/5H0oMmrG/Wbp3thazcX5ci7wAlCdcXXcC7hnjgi4L829BdwR9SMm7A8UtoiJ7eC8d2Xj20XTTNpatwTcF8YG7oDERQqJfbMgPh7KegzmlhxRct2q4haCp79vjlDMSeDOmsUazCw969ZMrxfLrxK498+UIx067hkTCx9aNPH3zxHH6i3gvvMucOf5tR0cwL1yRB13qPIIH+Y+wg3yGaByxHZ9PMsF3CkKMSJBrt+7h+uG1fEF3GeOoifg7ueP/WMC3DMexVF1f8XFFMKUBYXKEanKZ0xefvw2cL/a2/0sX+3tV3v79N7efOunAO4Gu1aANmWWgyI+0aZFTxZ3dS9l1+SOH7/ansu0Wx0wk+rMQZ5/q9lvgU3T1Un0suISBffSquAGL71Uq3bnsOjO7oCzY00UpwVOujIrcmcWsMkMbQKpUtNWl3jWSt320AaIm97L/4rmX4DCavjpGZ73huujWCDxOcCLChkTHq7p0d6Mel2rv5sazsH2PN4sL8ab5dfx+NGj+NEf/dH49NNP4+LiQi8BNEq2EbGythmraxtxeoZHMQcH09xRPue+lW1dbbnqu2VH2ayIC1VuPcaAtZ0PgAb6Vt/nPpavPfHgu5YVF+9btGjuG/Hgc60gfq44lfia6OMS4/McMxtqdaa5x6VRwHVwPSVEVh1mWQ5eToCgY5Ie5dw/rFFSnwDQJzp22sWVvz3g0P7xBqietSvF7SwSTFm/VYGinisJ5J26q8/1iS4+GmfByG4C0jOoMY2ZfvzrP/Oz+oh/8At/Nf7vX/6+7oc76T75lCgi11O2ZxRw5uQKkIJpCFFll5sr9hy9qf5cg+a8ZYmX9xe0KLaJYzKhyk9GAtuCNtwAACAASURBVIolwn1zXlkRv5gKVQDiGogHv6qbf2o9BZgUgGPniJ+LosCXPV+ejxQXnkn+jg74uX5U/KtYxHW0B9Cc1WeIpPJ/uthWAosWObQ4pEXs/EzMD/qat7/5R7fi5h/bjHi0G+s7R7GxnR333tvA3ROIRfvOimKdg/MgwWECH/flRQN3BIweLXjGnXnqHYD73IkOwczNChyUHzLidKJL+4hkm6sJndbriU/1UOUBvLdvu2v1FnB/ZB/3ncOTuBixHuSsqKizsB4mxRTWAxdYUsQvdQ9YZ5gRLYojXr+8OtG30vTiFHDvZscd1kcqmIsIlMUAM6L8LPtwXcDOnsB09gxAXSi4POvGFy/n4vMXQ1E0N7bxcT+LUc8d92ngzpw2QlttdWiqilpdMhqqK4sWK2LGnVn0m7caUU6ZFYXyLVAye5pe8QZI5eMuMMLssfnLPtC3owuOVQvcF6Y67lPAfTAcKx4cglmaiQkKy8QDcFWhdsqnG4bE9Qxg6h5qxv21AUbFZPNNAnfs4Frg7qfl/KKRzRVCg1rLknZa7yc/aU1mTGKCxzIxEVUej+rXEQ/vDeLzF3Px+GFf8SBHTum4IxgIVb7mdynk5f1qlabekyMAT8AOgoTKkSdJlX89J5V84kGeILxWc68qbh2gPm8kpZn56RzRwUPqbsoTgJIO83Tc3wPc8XEnT07OrcpNcQswcm2+keq5RrdEtHA8dIvyN+v+AdyJB91qja88jZi/Zq9t8mQ0ngLu+Y8AV8RDwP0rOVJ5YkDJwyZV+QXHRL7xqMpvNfHFi7n4/CUz7peKydbeiayzyJNp4C6RvRSHbL9UHk4qR6i1KEcSuNe6xZpFjkDvr5h4BjsCXdyDfVO6JUb2Q9ethHzjJh4+dGd0MPN+4F7rFhJnxATgTjykYD6V5rI6E26frFsloLq+7nhs70w8ygXcF+dia33ScZeqvBoALmyxdlEQa2NSRg/vyZFbtwxAYRCwZpEj7CfE49NPhorH+vZRHJ0ncIcqnwVg5ry5VxajrH1kUlCpmBwcTWJy/6H3kX6/p31k9dUwmplTFxxT+JCYGLij0eF77nVr8t5eh3NTEXBnvIOi0FiCkW933FGuR/vmOA5OTi1a2sUq0TFBHNQjp2/niGIytW7RkdeMO8CdDv9TqP8J3BffAe5Z7T+FKp97SVWFSitBeVh7SVHRxi5siSrfpIvE64iXnwyVJ3Tcr/b2GjO+2tuv9va39/bmW9/56dxupg6dSTFUB0Qdac+bGthbqANAsiOLuPOkutqzWn/ezhK7C2z6L1RkutMG7oBggb60UwOg2EarJwoxNPgSqmIhY44YoSrWMejF0L5Rx0Zgiy+wuX8SGwen6jxC8TelmrnsC/0dvNABmtC9AQRYg1V3tGbm1SHOed8SvgPYFfNA8+CzPXU6tw/P9avm+7UDedPm+wrg9/Eot+c6dnAbq0uxsbIYX3z+mTzbf+zHfiy2t7f1oot7+/btmJ0dxm/+o38cv/nbvxM7u7uJd/ye6pClT7vuqajXIjopHuCjncNTzVmLEp7FlGIdTJScEWMz0NRmnmMEk7n9ovoDXk13171M/3DR+MJCaDczJtwHYsJ3JUbcb+JDTLiPBTbpyu4fW3GeePAC9FNsICZyEciubduhzudPyuupBu94eFa7NBNQHN8+oHs9oVQbwhskEg++o1XZXRDiHlGI2ZH/+rnuBbea78uzdX04o+fh7NIdZt6r2+vHv/Wf/Lc6Rv3q3/7v4td/6ef0b5wj7uSLWTC2fZnm3g9PBYihg/OsVI7U9YlhoC64i1t0qImhc4ROukcvABvkB/cTEcCDY3uze+yccREEF/v6TpUj3CtGCHj2Le52ovvB+9CR5z2IrTrZ1wYqcInarqKc44EiPO8pAcpcB/jOxIyCh0UIHZPSTCC3iAnX4WJPzn5nTIgHhQr+LWsAcbE+hVkT3Df+rTZ/Chso/jOiMpyJa9/cjGvfWo/Rw91Y3zqKja3juMwZ9z7idOlZK0YA/8v7Y2CSJ2DWqqTPrqMEvNTYx31hrNeexOnmYncb4H4c/Xmsb0aiXUJ7FsXxgEJSVQCyyASyrzlYHVQN3D/ADk7idO8H7tsA9wP8kC+j2/MBGCE4vM8B7rm6JC00v0R2LpLRG7u7Ft4CvD955lfT9K00/Xo4oZwC3LMfU77OnuDxoVSgJynydqjOdiIMqFSVB5TIx112cN344tM5gXcsu4jJHusQwH1qxp1ufSsNqJi8PVzNufgShfjzkFAc6ugoIROPG7cmqvKXAu7M754qHlAvT44SuDOHXH5dqcFBLuk7qXttEEmxtEDixUVS5d8F7gcGisQDJXbA4fxco7g4d62gXO9dnaQacWdbWFyOeJXAXTH5MELA/fUw9um4S0DsuL3DzLgTE+ZFa25YOZAxaYF7/YtxSHALbQaABvHg9Qjg/ulcPH7Qj42to1jfOg513Au4JyiBmVUFrtZqoMUNjUZQiAnAnRwBuBOPRwujODubEeBFnG6G4tZ8ziETkwviMQ3cnQdV4Nbda7vX08Dd4P19wH0P4H5wHCcX57YB7NlicH7YqDPY5ogCkC3lzBF9Ap3BY8cDYHL7runM1653W1E3AXfmkHuioOjFCA3xEHCfzhE9UzTI384RclfFLVTlmXuWHVwnvng5VJ4gskaObO0auDNTDdW/Ou4evaiCYzYHMiZF+YdPRn4QEx7pWrdKnA41+1q3lCMXCdwPxoqLOLgJogBtlSPuXmfLWsDd8ZAdHCM+Ux3327c7isc2rJRmpBEM4kA8lOvqsLrQZDp7njGTcVPrFsCddYvCIyCRPDk5nIkVgPuagbuED1sf95ynFnCvG2OVdhXoONtMMTm4CoA7rAR13DNHECgWcH8+zBw5sv0t69bUOAnA3TmCGGWuWS24do5oNAQ7uHR1uPfA+0iv72eLPOkA3OcR7TyPuPC6BTOCfQTg6yppit2llky7bmVxi+JhaUy8F7iPzxUPgDs5wouiEDERcH9n3VJR4J0cYeSEeJAnMFmIx/2Hk/X3FB93Ou7MuGfxB3FTAXdZDeY+UuwQpb5zpF1axi6kEBNCVusWsSAmAu5Xe3tN61zt7Qdja4xc7e3a25vv/fSfVFHavtUXAh90rAHS08JspRAtanWKmIn2jGBWCUlNLZYWpzIg8Uxv2pGhKNl23ItebAoqB23+fv0UzRfQBCDhxd+TLdTBufzBAfQALQG3w9O20KBud1LbbTvi99X3yEFabctTgMvFVItsSQAtFdT5b94DAMTn2df+TICnFHEt+uWuaXUT3WHGnuNYVnA7ayvx4vnH8e1vfzv+4B/8g3F0dKQXtPjhcBjdXi9+7wdfxu/94JV83OUFPzWywPWW/Znvfaq0ZiezZuv5njVP7QaH6YMTBoUJcuqapkjbNOugbMYsbGfRtvqZpsKX4jcFEoAW9+z2tRkpo1PQISZshKbL+1X0bwNVz5/zDMl6XfUPi6+p2DMlSijAnR1gKZKPPK/OMwCA3zoAuHMNLgxhAlBUf4n8JXOk1Nv5fIA0MSuhPymvZwdNhYX5QRaXLIZHPM7Hnfizf+4v6u/9+t/56/EPf+nnWuvDNibJglB3VtdaYxYWF9MGpo56jqhkF5UYVWFBf57ierZ/M5ugOtsVEnJXMbm41P0gJhQo+E7cf74f8eBecH+Ik9gDmRNVxKkCnYtvfrZyTDgdELJQlLZ/ZnGYQcMzqb8fFG6cI8SKmOBEUIdmnr8Sxasc4d9OmDG27xNwpziXit78e32PawPFZO6PbMTcT2zE5cMddUl46dnBDm4GBV2DdzOFUtBNPu9TatA8e5oPH8ebN+4mcjB/hNL4kwlw39nuyvZGNOBmpHMOQE/g6oC52pwRTVBiyugUKMnDvzruj03PfW/H/eA4dg9O4jw77oASHeSvNwKNU43KtphROVldFIB7CVYxFw4o6Yz7sbI4jOUE7szqd7rnrSI2h/j9/bF93JOsUmJPOgBPddz57tPAnXlnulcXZ734/KUPXAfHp+64H561lkd03KE00/nx5KZWH91L+FLqxnJgxZoIobmzsTqJ0JkB7sTj5q1OaweH44Ytu2ytyftQdBE1G6p8RT0FENVNEg2/+MHVcfchuJ1xf4cqv3NwErsH3C+DEFHlrzX6LtyqEnTrTIl55bG1bcwtI1a15LnS0k/YeDOreAi4S9QNZSp/D7rTHOT5LswHVxdXnbfcbKp7VToELXC/HhY+hKp7b1YxeYSPOzmydeQRpppxR439ull12euLznSOJN/YoGRkcbrFRvPIKPGr4z4F3Mtrm467tCXGmSP7/k71KQKJyYpqQUlegTvunkX+YR134gFVnnjIalAFiMZU+Unv4b05wjUhQIkQGjGhmEZMrkuczo4FUOUtIHaa9GgDd3V8UP7OHLEi9xQrJUeg+O503AEkgHf+DZTj7c2O8oOY0DkmJgB3F2Ryxv26v8/UhLO0GiY5MnEVuGycI6xb3D6tWwtTqvJ03GXZNXm2EH20gJgoG2kHRwHf67cLKUVzNpAUcFfH/avAHao8wJ11i4677FJZf1U4bQSkp9ct8mT6pxgSUOWJB3TgyhE67suv52IT4C5xUIpCXn/R+lDB8cBsmSpcv50jE1YK/6aAO9+HHCEmzLjDEnr5fNjuI7A2uQc8W/oe10P09Fq1WLecJ2+7CpAn+6jK57p174FzhI57Afemf6p4oDFSt0Lr74HXr5prrxzxuFwWPbJQp4575sj7gfuF1iyAu3IEVgqq8tcb/aq9IoPwlXUr8wcWA/HgRV6xlzx40GjNYi85AbiXOF0yN2zHmUWhzH8X56r+xX7rU0tNeRVw57cB7sQEH3dy5DrA/WpvbxkSV3v71d4+vbc3f+pf/lfGHJ530yOZrhpgCE9ti7Ux8+7OGv/t5pVnaOVbzhxtqnwrKRvPZUsEDNV2EJQWBINMfHwNrOytqtnYnFk2RXusjiKdP35E5T27aD3lAXoAgq39s7h9ra8uIZ9Bd06iejl/S4ePP7tzHRsZdxUlaqQOudW1ZZ2VHtsc8gGedBgBT6oNJrMABgBgBluzezd4v8vYOjjV59U8Mx3a2/MDidYZqLhLvX1wGtv7R3GwtRoHm6vx0YdP48d//Mfja1/7WgJWL6NQ5QGka+vrsba2JmVmwAt+2sTDbAMrkcs+LD20i1ZNXIgHAEfMiKR8l9AY8SIerT94S1uGCo51i4sbXEN5dnMvKD7wHhUTPl9zYOPQd4VejeAdMeH+VSedv8fvM1dfXX3uETEBRALsmV3mXhETOvgUPSyY5/EMvlPR9os+xrMmRsbxuZ4x4kGnmXhs7Z8qfpqhx4KL+Itp4c4u18zfA9Dyg6AhXV6DxHOxQfhhs7t3Yzbu35hVUaCcFAC9+6fj+Pf+i7+k6/vtX/4b8au/+HNxMpUj5IkaCgm8ud/Qu+1vbgq8qZy2uePPS4uAB87WLN7gBK6lG+CZ/uqA8yv/1joF1kCA7i5BuKF/j3hsHpzp/bkH3CviwYv34j25v75HAxUmiAfXXx3you/TbRfVUd1xjySQp5UjZlKgDXAh+8h71wcqDuheH5ylnzvjGz1dC3liEglq5pexJbbEaStiSawVk8OJpQ3f4/5Nx2T2D2/G7DfX4yKB+9rOkQ633CsOmGVHlCy+tnBAE1k+7tkFH3UuBUpWNePu7sfjp5573dt2x31nq2tRtwEAjlwwq2h3v5EPN+DKvBcUlH0AJo6TA5ebEh/cYaY64s6t5r3AncPWHsC9BBs7VpWXON3MxI6oGlctnZ2ZRCySYNzsRqyu+PXsiQWrpCr/ehhLAHcOjUOo34h72fINCyMOj8wt8nutcFyxZQHvre6a7eCePG0ESkRxBbifd+Ozl8zvMod8Kooj3s61xqNmjB0RtkTaIxKDSjyS4yoe1aMC7hTIRoqHDtfXHBNU5cvHHTs4C+3R6XO+Hp0QDzb3gu2mtVoci3hMQImKxF3HY+Fx837gPjsWICEmed608vctC29pL0uUrphAtEg9APK/YvIGe6gVg/CnC47LWgL3XajyKXwoPQbiSMddXVFfe1l21Y3T0sAIEfdRIoK2uFp40ghklDjWg3sDzVM/fNhTPDgEU/AgJgBL4iHLrmRz5Nu6w6PDeFfFnVHHAoibW+624sAgr3Vm3KeBezIHuj2PehBk8mN3H4u7SVdfxeb0A2yLKcaRcePaJCbvA+7YqhKP41OYOP4MdCAQ3hrI/9x50uaICvN+2MgPuUEcOT9Q+7/7gWMiVfnMkVFzrjyhOyp3hUuYOM6Ro+N3ciQfZjsvJCiRsK077k+eNCoUEJOtrSZzZC6a7kWsiSp/bH95bDKhM+O1fX2SI9Mx0bqlHOFejeKycY7w3tyHislbdnADuqJ0qn0fAO5at/aT+q3nN0e7Lt/OkfyjePjAyvvMeb/bcdeMOzmyf9xqurBWVY6IjZAFLjQWi/BSmgCVIwB3YgL1nTWLHDnan4ml13Oxsd6PborsdXjgISBcuLjF2oV+wrs5oprTO+vW7ZtetwDulSNDZtxfzMWL57MtSET40A0kF4Blx5luuVWANhmpPOqJCQXgkfK23htVeWLSn5kC7rKDQ/jwzIXExvZp5AgMiWK+KEeyCqUigihjLhZie8i6RUzeB9xH44vYA7gfnbXrFsUgYiJxugLuuWYpVTNfWc+IyemZ1yzEOunSE5MH9w3ceR0z4z57FN3ZE+fIqAmAu/cSF2LfEldsx9IyRygSjXKc5KnxAGsL9w5rPvYS1jLWrPfu7dd9zbkE6D5e7e1Xe3tNj/2zsLc3f/Jf+lNjDqLlFV4qzwBbAKzA7LkF6wB0dRiGZiuqcb/bUmtJpKLAltBc20Fn7l2z0K5WesY4Bc4062uQCHgqMTs+C3p0K5TW7wpEWXX+UsALoMKS5oM+3UQXFkQHVgGgLzox3w/gVJRfQDvXTye2RNbczfYCqevrdPS99W9H2ONlx/3kIjYPTgVWXMEc6zoAJfxalWSAjFTWqUpvrMTOxko8XXisbvtnn30msA5I5XoBzOfn57G5tR1b29tafPlcgI0F4eyrWzHhuvheKjLkTKqBoCn6ojufXcRsz5TkovtDZ67DsxgNGRMo3EVnRmStZuIVcynpm6LN9Uxm1y1eyO8BHNlsCsxDnycm/KrvF6FiEO9BsWS6823QPvE8L5G1mq/mOmumnWdMTgSn5/pOFDRQbQe0A1YRsyuF/zvXZ+QfD5ugWCKles9n2KIt57x1ne6Ccz2MW5QtW2kV8NydXDbxZ//cX9Cm8Ru/9Nfj1/6OO+4UDGq8og76dLP4zsSOSj7PLN/l7XjY271iIm93ACDXlzlCscLz5s4RilN8d93LLs4Hfm+uHUo+11t6B/w9tAQoDngk4EwxFzWyaVo1+7ILBITXmEKJwZUQpG34zEjhVVoHgE2B/nOPpdBx51qLBeHCh3UXiAesjMoRPo/iFMWY0m/gz6oLL9/79KeXywWjAj+xFTf+6GaMHu9KVIgXBwHAEx13WXbdTCZoNll1QJZiuvnx6vnyDzojqcpzaBBwT1Ai4P56LnY3e1LQbYF7Zwq4pzidgE5az1kk0nY4ZYnDw/fBB42ogXeq4/6aTl9fvrULj2dib9+gRGMSKoDSZW7i5i1sndK3nfcuxfcU15sGJVTlV1ebWFtlnh5LOBanvrqJCLsJtPPquSvKizlkOj4cvNS5KuZLO99uuzV7JJu+XzPuNZsq4P7CwP3w7DQ2do/k7ex5doNvYgJwN6uJIpBZH1qNiEcCd+Jxeu4DMC8OnS1wh3LKjLt83A3cC5QcA9z5Lod5AM6uj8U3fT9N3fUhmP8fazZioo7764g3K1aVRwyNAyvx4FVjrYPZcdy87ZiUhZLem5ikcnKBlQKKa28AJS7wEA/isr46K1Cyt9dRPHrDIxczBNzdESUmUFYnHd50YmknM3gW8JKPuHff8WbGXUrjixH37xq4P3rYa3Pk4vxSMekDSm46JjA73NWnkO6YaPZZMakcGQu4Ew8Bd/QTuG/p476+MnA8RDGnY+mJhAKJAMY2R3J8QZ+o7u6kC0uXrWbDrSrPtfSklo0YGmMYxOPk5DyLowgFOh48W+zDvNocITY58sG+DiihA06+E5O7YsEwYtRVYQtQcglwJ0cA7ipg+N/IarA67lPsMAInV4epHCngznfh3xATAffMEUTWWLO294/bHBFwx/882Rx6rtri7VSO8PzioNGM2hz5CnB/PSf2UD/XrQKJiNMpJgdpY6gqgM9LnnuerF2FFB8+ckzoOkv4ckpV/vbtbuxxDjo4meiy9HPdup2e4NnoeWvdohMvBqaLKZubXre4x5UjR/sDrVnrzLjnugVVXmyOy8yRfedLCxLLreidHOHfCLgDQB9M1PgB7p++mIuXn8w6R3aP5FhQ6xZ7CDkCcK91qwuQzoLjJEeMggu4kyf3YSoA3Ps9rVmtjztFCIB7rt8UGgXcTybFFDOovG6p4DiVI6LKP3FMUOEnHqjK23lhGGMB95M4PGZk0u/DGspewrPlgb8pejzpl2M4Grm89KgSBUdyZDiwNsuDu4juTQF3YkKBK3MExpYYTxrDmGZvpcPKlIBjFSlrxp3nU0WoxZDCP/vI9RvN1d4+VXC82tuv9vbpvb35qT/xL2rnLLqlF3FvpjWzyyG9OtGm6vrPDPSgqbuzBu0WIAVYntCdfeDgRyraJ/h3hFW78U3J8XD7SBsQAJw4xHMtJwL0nj0uGnP9WrPpAE2ANB1GgHl5y5vymxtTdnqY6QNwWMnaVmWySTtGhdN0bj6b9wAImzZv5Xp3ILE8uxAoAWzom6VoGN8d4Fx0Z3+fkSzgNlaX5eX+8MH9+PrXvx4vX77UbDsvQDvK8vy9rZ1dvU7PXBSoTbXAqCnkti5r566zG1ogh/ulcYKjs7g5nImbw7TtS5X3mpUHiKlgcwoQ7Cgm8j3Pe11ChXxF7jVK4cx7A7aqYGD2ZnWIyzaNGWt3fCkwcC8V6xxVMEthUmDhunl/Udv7XRUk6AwDSEvJn38P8CuRQ2LOnwGCeSZ5/ujwiu6e7IEar+C5bEFnip0V7X46VgBtgCFAu4Ty6DLL/1zPI4eRfvyZn/nz+i6/+r/8tfiNX/6+cqHYAZrRz4o9OUDxh+IARQy6ytxT6OTERZoKUnnPCn4WqsgTrqv1Ws/qMp8vTYhLbMxcYODeU6ywyn7lSFL76K7lveX6YKmQJ/ybupcWL3TOF60RJX1ywLnk0Q+LE56psFXz/JpJHziuxANQz78hJlyPqPLJbiAmvJfGK4Z9/V2Bm4wHDJESjCyBQL5nFVC4VyWWd/dbO3H3X9iO3rP92Do4iq3DoxjRnL/gOXWXWl7bUqd3d1KjI6gFjwyiBB6xuuqO3w/ct2YlKCTgDi0QH+GuRym4B3sHjV74uOtQmhpb1AWcDjkZnmD4Ayy7nkXcucsBeKw5y+vX8EO2qrwPwKda63hG+N+tm41e6vikH5i7sIaf6pSgSq2usmcM36w28WatkYUTCt1x6Y47tFN1ruaOots300Udnz1TVG1H5HsmAbyiyQOGRAU3CGfGW3ZECwZxbCYXZwbunz8fxvHFqeKxf3wWkTGh00PHZyhV42QpaFTDh2D/HnuJKapnPwy44xn+5VxcXF6YPTDIbjh6C4gjMVN95AJDjdOK/1CFFD2pPliyzBEPZmoZfcA3fHW5iecf+wDMXCjxgDlQhSricPtmRzEBOPFBmtnO+1/dXeHe/L21tUaghP+umKyv+AC8C1W+BSW+FwARWV0hTkdKK9AZExVTHA+dt3mGo0k7uLEEwWpzfwBwfz6UOB05snl4FOdnJJy7U2Jz3BpHB3G0ZFpY8M0PsvZNCgMAh+44trZcSPkKcP9yGOvLs84RFLOhyns7UH4AEktVnltWSuJVnNLfzZnnGzdSwO8Z89vQZykY9WzR9/FsHB6dxd7haRyfXLTjPDduOEdEA04fQ40hkydTHXf2G34PSjI5Qkzu3B7HwkOKUR3nyKu5GHXOXNwanLXzpbKD27OuRZsjono4LioY5LgEMZnpF3PA9PoC7v8ve28SI9m6Xef9J/qIrKy+yaa6279HwqIggrQokk98lCmJpugWggEDHnvggUdWA8geGgY8MTy1KRuwLYkUKUuwLNOSKFMUJdsEacmyaAgwSN2qyray7yKyiwjjW2vvE5F1733UXJlEsO6rysyIc/bZ//+vvddeK50XGm1YRkOJHxIPXjxvWrfu2qc8pDJChA+Wgj3q/SyYPZLFrRvA/e2gbL/tyx/cbI5hzU4QVR6F/FM7O2hJiUfMOfLVdWuJ7u5LU6ZZtwDvK89sz/fwQUv5wdrF+q+RsFaJdatRmthnkiP8n2zZYoNSezQUzscualBMOT2tyqrE8KZleNxVTHbed3wdA54tW7wSX3KEdUvP1lfWrZs5wtoFcJeq/NObwJ0cQcmceJAnFNgzJpkj5D054r3P+wjvSTy0bskyEQZACB9+CNwR1XwzKFUbXQ6o8gHcWX+HXrfUcY8i4PfKEQH30C8RcH83LWcnTRe3AO5lrHiQK1q3AO4D5wijKF63XEjPvST3EWEAClyXpWxtV8oTvd/ytDx5hDaA9xEYUS44ntc5Ijs41q2TGRW+XrciR6RaL9ab1y0znlyhSuBuVfm+CnK3e/vt3s6zcbu3f3Vvr37suz815SBv66aGlKIBTAAgH8xb9WGVw70O7QD2oEABMASaTy4E+uio0XHTgSYspgCaAshzc6um0uNvHQWAOFPNK2qq8xrCVZoVhs7F7DLCVqFin3TbnePzsntyoe4i7y//86DP87l0faFULoVgKcRb+Muf/7y2egM88nsAGJqzjo0hwQ2AnRliQK9ngw1K6IAC8rKLzbmazzG5viwb62tlc/1defTwoRTlX79+XRYWFvRCWf7sQSExRwAAIABJREFU7Eyv4zMos5T28ew2kM6OquaVAgRbf8CbrQTD5hTY6X6KOn56qXjABODzOSZWAE/rNgA2ccl4cF9ytnomJJQn3hASS+eBGJGQSn3oIpiaXwSkd07OBeDuD/xMAOKJCV1j27eF2Jm6qlXphbI695eY0IlNr3AAHPHgc9aHjQCbAD2AMTHhv20RlywBe+dkJxsAx7/N/Op9GOCJzpl53odiFBRuVaxrSjv5gI/7nxfI/T//5s+X//fv/TUBffKCeBAX2a5pbt0z/EnR55rYGIkHcfF1pHKo524pChET8s9iiG1ZLaZLwYcxIZ4uSnjEAwDMVzIsUmOCf985vii7x+cSvaMzzjMBAwFQzvXnGuBiiYs1/B6eLfKbFweBLGBZwA9qvlkcdaFJIy7oHvh32woIzYEZk8GK+lkgtMe9rd/sJa9xgqpEB7/tZ+rsUjFZ/vHjsvoTR6X7+rQcDIdlfzQq44tpmV7BUvAB+N4Dg3NmizlmcdgClNgyys9zzsnSXeBwTZeq7rjv9XQAPgS45wG46XvLz3P4PQngThVKwD0ps6H67m/2AfnRk1JWX08liCXlb4D7Qqd88pE77idnlzpwXVyOFUuemwd3AYkUtHyiQ9QqfXh159RNhLtv1Wh8wRO4r3AAXuLAbFVjQIlA4oBu4lXYZk7L0VGlzs35SEdRF0dZ30Nw013MSS3OpBl3eS1PZQ2WwB3QDjA5H1+Ug9GwnI4uywQr4UvPigIS6bwj5icl/gbFJz4+z2z4b8dMJgrsSQPOjjt2cBx+t970DdwFrvBQcixRZZ4Bd3dd9UyyLoYNUY520B3n8lZfl7L6yu9PPLY3KgESDsB0QJnTB5hkcQ+6sID7XZ5NszWm08nM0z0KKXpf3n8M0K10COaQTEx47Wz1pZCfwN2gxId/gPvRYaW4CLinTSNrdrMRHTODIbswV+XpE8dDwD18pJ89wg7OwJ0cORiNyiWsKHW/DdzxP280DUgA6fJsh9NMvScKDxRSiNPBHHCn2EGeXJ93ytbbQdlZ7zpH+sPSaIFEjQZV3DqryhVSBEGPtX91ANBgPwhEju3JTjyIyyY+0m+z424WxBkjUqcXtsZUwW9a7i26kIIYmjQooJFLxya6fooJKNE5goihQMl2ozy453gs9OaB+5VBSTdnhKeygyNHAJYpQ5fFLdG+I0c8pcxZo1I8BEABc3Tc92wHR0yanbFicjQ6r3ME4E48uAfKESjIjP+QI02DrFy3+DvWw4z1DLhXZfuNFcxr4N63/gdfAHcYKQLuWpeCgs0Zx/XXevxJ+TMuZQmRvdcWzyMevJaXArg/bEVxi/3KxWaeoft3G1q7Wi3WLR5iuxTp86tiGGyoEEUDuKMzwvq1sjTRunV2bFeP3fcdx4N1qzU2bXzKWBAxcVFoPkdm6xarlnOELJGqPD7uT6YubjGG08UOri87uH3lyFBFIXJkesk+4pgA3DMm7CFco5b2KBCxjxATgHuuW9lx7zDj/maguAi4yw7Oo3rcCgqNAu503MkRntsU2FPBPhgpUWgRkGbdej2VHR6z4cPjRvn4I3LEwJ29BOCu4vh4IoFT1i3pDsQ+Ys0qA3Wj79CUC9YP8aC41euUsgJwf8i+NdC6NbqcKtebeNKHdgjrLznCuvVhjri45Xho3408yRzh72rg/pp9pF/u3atu9/bbvf12b/+Gvb36zh/5Y1MLlzUEbDk0Qvkl4QWa2u7q5bLubrdnj/k+OkSqZk+t1C1AjJ92WGipUxNWWQkSOOCri0m3NATpdGwMkKNjSaxXOaM9LzCXHZAEJymERUcT8GULM0AQs9DX9d/Zumxmf6bZYubsNTdOp8vXAehSV3TQdkdIFKKJOsEpGGdfe3d3+eJa6D6mPVoCSDqu0/GVfdzX35Vet1uePHmiF17ujx49KhcXF2Vvb09K8q12tzTbXVGsstAg3/JLsw4ATbxH1C69AQRQSD0COpMJGGWPF/TpjFMCdwASwIr7lEBa9n8hHOcObHRig+5uCxcD/5zBTju6mbp4M+be3UFMj3Kel3QLQMOAGW1+v2e/sdHJ4tHMF1zCOdBtQ3iN32VRPs9ae+bfDgG6bja/+IwpPsfn4t9qercs3qCEeW5cW/90quIDYBTAfHxu0Ml793UPbc1G/P7tP/Nzuv+/+bd+ofz23/urigdd/Q9zJJ8Z4pKfGVAs9kCbQ3hQ4kRTdZ4w+3/CvP14Ernk3y16nub0szPu++L4Gxib0m/Aq41ZOWkmA5ulizkX9RgJMXdOXuv7iAlgnjVAtnyxLlA0yBzhcJaMnMwRftYig9M6R2AeWDRvliOsMRQDe2Kl+ODNV46lJLvGf+/rdAGtpYc8LQmf/dhRWfqJw9J+eWI63cnQtOKxhaHu3fMcMj+TLALPOGd7KYoMkbv4uCPyJB93aIjPG55xf9fTjLvEkei4N5yDHOLowPECaCWTMW2BEA+rD1wB3Om0r74q5eETd60A7wLu+Lgvd+SHfDy8EFXeM8Cl3L/r7lWHaSA/pM5rQIg6fm6TZayPj6dlexOqvIEDr2rc1gF4842Bu0BiO8S9Gr4GXvig52HSwlU+WEIB5mUBuUridIA2aKCoyiOYgqp8itMNocqf2A4uu2wASry2Bwu+K6blunOYHTRRdqM7zowl8YAGeudOpdnU+/dRZ0aNvVeuxuNaHCn3IzpWmnGHqhmdKy4AQFLPH+ebjI3liAcvnjfiIeD+qi/aKfPsxxETz2VboCtZEMmfn7GioOOY/+pr9HrzHpC4adCSBY/dTeLRF1WerpU71Rb3ovvPddC9ihqcYxExsfC05xxEaZ8GcA87OAnYvA07uM8M3IkHr8tLXBF8Rr93z8UUxmtqUTfN3cai4hSsYwJwJx6I062+QOOgElV+812viCqvHDFw154IcGfG/dhq5ilIpRwRVXouRxK403FXTKbuuEOVn7SUIx+/6pWzi0vFBOCeMbm3yLUYuPvDRjcxitQ5TJzrE3Pq5Agz1YytkCML/abisUnHHao8ILEG7h6hIUcAZnWOzMfkgxyh4449m6jyZ47HAcAdAUd83NtjxeOAMQyAWnTcWbfouMPr0dquFPeIR46xZI7w7+QIL4CR160qcqRfzs6YQ6aYMpL+h85sl44HcZFgY4Y6iht+y5nyOyByCSG013TcY92CKv+0pxx5+KBZjoYXisk1KumI+DZZt9zhNXvDv8/nkZvrVoobw+aAlg1VfmXZMRmddBWTvQTuFOraAHf/yswR6P8Zk6/LkVy30g4OqnzmCEVxxOmkKh85gusQ8SAumSMIwtU5Ik2N6Lh/kCOsPbluPVtyPBgdtUVfryBOp9nw7LgD3GGlsP7CeArmSb2P6Nz8NcD9VSkrr1gjHJOz46biQZ5MKpojuD2x/rpQzXgTOQJwn61b3l+1l2veSAajZpheTxUP1i37xpfy+HFRAQLgjnioC3XWT+BFx93P1tfliJlCXrdiLZtWZWXVVp88fhIMfFvK5x8jqjlQx/12b7/d21m3bvd2j8HN7+3Vd3/qp9Vxz3lai09l9TRt4AzmAAUJQHKGmS7ZfRTfo8udG+S11NmdxAkmzkZ01Cz0Jjszzfb6kMhXzr2O6WIgMJY2U9HRBRjz/oAqAAcgC/Dgbr7nd5m9T1q2Lcw8d4uyNgCLqj2fQV3ZJh3fAKoNgxPZgUBTXfDP8EW3H4AH9TxVstO7Oxc/UYvpVrcaZRIgUR7azaaB+4Y77ni6t9ttqcg/f/5cr9FoVNbW1srO7m558nRJr8GgX/uDW9zNs6/urlsAECaDz/Om5GNRR5fTnUoL2iWolhd5CPSoSorQ2LUFybgfjodF4TIecQ6qizBQ+inmqGDSBuSZSg3zAFA1o4G39XdHZxey3YPBAEMCihXx4Psecn/vdKLzbVHBmbf37NrSmgymASJ9gH0rtU/12YkJf+a8tUBrUCRcjPA4Rgq+2Cvc7QXfk1Dnn0xUvAK0wzJJUUTiy+8WfRzmRqdd/q0/83P6+d/6lV8ov/1rf21ONd/PkjULpraDCyYA4JMcoQCQQCtZE3xcxbNi3t7xAPRmjqQmc2A3A34Bc4PibqsltoKo9RInLDXINT29ExZxzhE+I5+D54h7R3ErheMojPD+5AnXzvdkt5/CgGz5sO6DSREOAvK6j5ESzdFjDTh20YCfTZYAv0tdfQQtw5GCgoKLhs06Hvo31oDJRF0RYsJ1nik/x+Xxjx6UJ985KM3nx2U7BGxSzAeQC30W2i3dQtHzAoVms0dgkWJc2CjubJuaezECkDT0OjrslM31Xjk8mCl/M2PJkgUIOzrwjCFAK+nMeeASYIwsqtCggGURVPkHT2aHO4oSn7zsl+dL2CeOytG5Z9yT6s3BkVe7be86U03jtOjWeJlWjXI9nchG7gjgvgEANbDmUFRN2upSc+jKw1az4zlklg+UgJmxRCk4+zsc2NUo44tUoXMWXVkBdyjmL0vZ3Spl400p44tm+dYXA1ldIU63fThU7htI2cf9HqrG+J8rCHGAi7fwzKjzljoaRYStdb+Ye37+olke3G+WzfWuYqKOe3eoOWQXtFx0IR5Q//Osm8Ddg/SOiW4fnUGAe1wHTBkOwNB1P3nRL5+8ALhPFQ9eyZqg+5QxkSAWMdG8c8xKhGcbty5j8j5EntRxX3VM9jaJR7+cHjWDcpoddz9PxyfTQhGGrmvmfB0T0bh8//QZmHF/5muB2bD+pWOy9LSreCwvtyXwhBgaayz3BnB1F8B7NxwLUm0/x9GCyMG7c2+ICaryxGN/B5Ev58j1JTnSLe+3OrXyt8Tp4veoA3eA8OFcTNRxj45r5oiAu0Er1wEoEXAHlALcX/YUl9NLx2N0eZWNXF/HPYtoQV02nXw+RxAPY20hRyblbDSR6BY58uChY3Jn0KxzRMBd87usk86RsyHx8J91jqSuAfGHBBZdWGLClpPPluzg3pRyuNso3/68rzwpzbHisXs8qnOEz8+6JTqzFQINSGMzzhxh3SIevDJHWJeJBwXHzbVe2Vrv6rOmGnvmCAUUYoKoWS0tHvPgyvPk3Kjw5e4vwJ18p+NOPHitPOkqJg/vN50jMJ5Y5yicNmc5wn42y5EUg7BSHsUJ58ik7O163To9DsbTahFwJ0f2t6HKR3FLHXffMvKDPDFwD7HGXLe4Z8SDa4oxEAH3l6U8W3Y8yBPZwX0+KJ9/2neOHA7L2SgqAbBSED5ctGOBXahm65aWsVi3lCPhopAxWVpyjnQ6La1ZxKQgThcz7hkTjSodWAuhXrfE3HIXvN5HQuWPmXOtv6/objseZ8eNOkcmjWvF45TqZzyjrNnkCIf/Okd84o5r8j4iUc2pLZszRwDurFlPnlRmDgDcUZUfUKibaYxcXDpH2E/S9k1pyCgZC2LmyNy6JebOS9/HXLdQ+P/2FwPNuN/u7bd7++3e/vV7e/Wv/LGf0Vkq5205AJt2644YQF6LFHT32grK3U7ArOhqARJZCqx2fi1l7LojGAc0dbs1C2UaPZuQ3rf2I3eFMEvBLPyas29UmnWlg8rvhG59NLrULD2HX/79PFXvo0sMSM05cD4fIBwQkV7ngIj0Lk/aPAcbgBOAbl7Zns/Jv0HT5QUgkXAZIF0gzSrFAjhQD+e6iTr8XF1pvn1na61cogLF/W61yrNnz8pTJIFVeT1V5/3+g0fl/sNH6uz63iBI5w6ohMHiT3dhs4NlcTurwU/0+TImKVJnz/q5blfEEvDuGX4Ll/hZCJ93zTxFZzfK86aBG/yiYk8nHOV4gDuf0zFpWUgNO7tQ+yPeFrwzDZp48OLzUXThz+y4Q+UWSwAgK+G1axVdAO1J+edzUQTYP6O6fK0RAmICKLU1mQE3hRS2P3WKw3MuSxNxvKut83gPmCBcW4qj8T2a22419Zx1Ou3yb/7p/1ox+7//zi+Wf/irf0W/m+8zCwFg7sIT9yBj4iJTqsDnczazlMrOocQHo3CWOSLqOrPwKpxllz4OdhEvmB0WMWzpezNH+NzkCECdwpRmqJPZEqyFpOVTrOIe2nv+UjmaMUlBPT6fPd6DSdFveRxERaGJtQb4WQAbRRB82aOyn8wenuvUf5BIXiDrjIfHP1ykUvGlFaKU4TDx+EcPBdwbz4/rA5cspsTkmQfuM9Cev3uOzazDFocuKN8J3F889yH46KBTNtYA7k3PhjOb2IAyXjTXzqGJF/+dxUd3p/MAPOv8cnBhxh1AAlVeIk/v7Mog4L7cKYejkV5XAHfZpFViDtB1B7gDCHjNi95NS1Mkdg6/HLgSuO9sGrhzMAK407na+vID4B4MjuNTH4Dt4x6Hx6Cw3gTuFrJillhFgRf4kfs6JnTcPx/odYKq/EEA91jK54F7XFx9RuU9MiYQDYjJ6MKghJjg5/vieaMghAUo2VjrlquYcYfOnMUYAfcji4jV8YgiQZg0uL4SFGBcNPIAjCCTxOk2iuIBKOkC3PENPx+F2JnnPTMm0koAOKeoF7HH0q40pTafMQG483sB7sSDe7e3YeB+kqryfWzB3FkVcD92MUXLVZyv02tZN4tDcC2qYHE64sHBXHTmd9Fx/xxV+bZU5QElFIX4vNQtAbwARTzHs5AynyPJnlWO4MZBVxTgvovKdEPg/foS4cNeeb8ZwD1m3IMJHdRZd9xv5EgU0qKXqIO9qPIfAvfsuAPcX/bLyeW5cgQ7OM9oU6BDC8Iz4tNx42aOqEDH2tEoV3PAPYtbWDQSE4B75kgN3JlxD+XvM/m4Twt/fiVHVHWNYopiZdV+sVJelDI6czzwcVfH/fMA7ofDsndkqzZiAnCnkAJwtyz+DMflWwiHhvJ3AnfU8VknVXBcrZwj6z133MOxIGMp4M66BXCPiNiG+2vWrYiJgPurnHH/ALg/aMa6da5mBfFIxhPrlorYFFPkJMS+7wEPr1sAd+xVJ2V/DrhnjoyODdz3BNyju9uyq4c67thxnkwL1mU3YpJ0/ASKUdxCwJDf/WzJ8YAFAXBHwVzAPQrAw3PU7lzrnQfuH+aIagPxyhxhvhvAS54A3NlLoMp73aLjnjPuV/VsuID7kQuP8+tWdqfrHAkQzhp0A7ir4x7A/aXFFQ9H5+X0AlcEd7cF3HGRALhrH/GZKPcS50iz0GwjJjDfyJH3G84r1qwnTw3cickMuI/c6Gm4OKeCo9bfD9atD4C7BGKnM+YW+33GBOBOxx3gnsWU2739dm+/3dtv7u3VH/vjPyMeVVLRWSgE3sfujtLZBjDmUp/dMwm4AbBCWR5ww2GejlvOzArpB/OK/9A8O4f8KUr14VHe8eGeRZ6qLd1UdRqjm5yzu6Y9zyziBOborjMH3jKo4XdYcRzrt5l3tkB43zZtOY8POKOzmoJooggzd3s1EbBJgS7N2nIQG09tW3V2KVCpeesEJUHPloJ+ZX/rLBoApM/PL6Qqf7S7Ua59ilEhZDAYaMb97t275cGDB/qzamBdZrX5GqwFA0FU85FV7jMephS7CJId1yxEcH8AYABjq8NHCT+KGyqMSEANgTOLAPLFfebepK6AQbDZF+4Sm3oHWIYFQSedeEicTDFJFoPnJ2X9hj+qVHItRJdFF0A3MamdA+J5kFVfExE+PyfcWn7O+gqeH0+veH733RDhs6VdKrL6/Ygnz4OKTfxJjAPcS1kdd4JeW5896ebM2fP7CaiU4cNmr0XH/U//nO75P/m7v1T+j7/5izX9v86RiAn3y8wEj5wAQLmn6sLjUa60CtXVYAlIHFEz43ZzICYCzR0U5G3HRvEmtSbEnJjTGiAevC+daRwZJOBHRztiwvczWkCeMPqR4w4AfnKE90Khn5jkswC1XQrz4eoAAOAZt2ChYy127NRz6AdY0XDwGXQU52Q7iN0tcUWL2dl+0RX+emRBQojkF5+nVbMZuEbH5Lo8/rHD8vQnDkvzhanyO0fDmKE1rZxDyt177pa5+z2zJeJMrOZS2HldV9hz2R4KgbYXqwDFqhzuoWrcKwf7Tc2Fi2IePu7Q8o/n7OD8PCoTJVIVv94HQA7A155xF3B/Eh2ftzgwdKQqjzjdwdmoHA5Het4F3GHNQJUHuHdMn3VxKOjMEhDjeQKU+AAM4AMo0gmXHdUccN+YB+74CLNelkoHrSOA+0XMhcdSrxIeHwTCCjcsWK/quIeo0O5uJb9tVOWhACNQd3aBjgI+7qhyG1xxYARgAeADMdQ2UVoLeZsQOmZlO4cqv1EKyuIC7qvY6DUVD16Xk7HpzHR8opEHnY5rsR1cjJUQkYhLxkSH2RBoIx6mypey9qaU7fUikScopwD3w+G5YqI4TouAOyCRmGQ89PkjJpMJRTsKKVUdE2JBTGBLEA9euxv9svHlPHAf6flRLkv5G+Buen42j/35+aaISdKnp8XidCsA92lZX3dM0g5u+Vm7VsymKMSN1yjYXY8vCLjP5Qg57MKR34p40MTeP3AhZU/AnZgwu95WPLY3uo4Hr/Bx5z6jYE5MbAcXqviKiQudN4D7tYESMVHHXeCKZ9JUeeJCUehgOHLHPX4BVHnigSaBKOYx4mGPanKE4nqjXMEImo5l6UY8ACUU08gT7OA2vyQmQZVnfhfgHjkCYCcedLHreNTnGmaUEPCb4UfAawpv8Vzihw1zB7VsciRV5fdPoig0rQTcyREKKskQ0roVeZF2aiKMuJGp/CAmrHMvKTiuVs6Rdz3R+tUVHZzbC35KASXzPVTlc++JmNxYt65LaYxLeZbAnY47neq307ICVf51T8U08oM8YU8i77j2XLdgPH24blHcIiawSVizeB3sOSZn4eNOjgDcyZEbwF3idC5gOkcQUpuLSebI16xb5K1m3J85R4jJoM+MO6ryfSnK7xwz4+5ni3VLVPm7U4HXpCGmvR33KmNCPMgRZtWJB/m3/Mz7CHs+om7rSZWXxshlTdJhvfKo0tevWx8Wt2D9MLpAjtCppwBxdtTwuvW6X8aFs8W5ciXXrTsC7oihfk2OqIEDk5V1ixzxXpw5Ql7h4/70aVU2vxyUjRq4I9iKOJ3PYgB3YgJ4n8+Ret3KHInCC58tR4fUcY91y6ry2MGZKn+7t9/u7bd7+1f39uqnf/pPeFwyxLQMBA0+EXvjld7YGocJGhzA9fHdrrqmeXAF5PP9HN5zZjep5CxAKHYv9Ex3BzjI0k1e4G0d0KVMjWVbAHLZmslL/rqenWeR8EHf81R05lxEMAgHXCOi5S6iu8ICoh3PRu9wTcfnom5TcQWwGJRYNRxgRWFhRlFzQQAAqk7k8FKdRK57oduuadG5basoEWyEtNg7G56Xs4OtMjzYLmMp9dz8gi7//d///eWjjz4uJycn5eTktIzHnqetqddYN537/iI6l6rsicW538QDr3mAYnaV+X7uByBNHWFrWYUmAcwB7hHUcCjaLgjgi05MstPPhpwxAfQRD34HXVyAnjrpAsOp3m0BQeLBPXWxBKZCVb+fY9KUov/u8YWAvRTEiUmoy/P9pvqn/7lr0jm2IQG04ZU+z/0FP4v6GYmuZAynEjhUAeVqNhqgOWp56DbKo7CN4/PW85mjLEAVdfrvdC1U2Gq7487z/Nu/+kvl7/3yL5TdEzMGUi0/aXQ8W8SDl2iDoadAPIiLD/0xkx4x4Z4QDwA1OcKLIoot3bjXAZqhnQcYtw3dddimmQKfOZLda+lPIGzYgQrvYgnifxl/AL/cGBpV5IjV5x0TuwKQJ2I/kiMaVA6toaD5849ZKOIzEA/GVBK4q+MZx3XPs0/EqODzyG0iHmbi/2ixq5cP/EUA32KTl+XJjx+Xp989kqr83slQLx5IPJfpuNMVpcOSOay8NkPazSzAWzjDjRtWyuYgx5zhS2zUVqG2dnVI2WfGfXBemgsG7iCDMZZdZ5VeAlcq7nlGELEyYwqf7KvrqjSumW3/ALh/OS13Q5wugTvgXV3RAIMoIT8AuKNqzAEraOHksNXxG2U8djeR10kC920ftuTjjh3cm35Zr6nyQ1t2hX86HffDk6ns4ESPDXV8+SDHHHqKSfG5mCWW8vNSKbvMPW9RcG2Vzz/ul88/HpTh1UXZPxmWk2F0fMbuIgISa+AeYETWnWGDRkzChaxQLyMevAAyAu73GnEdAdwXAO7xHkGvJx5nqMpzbZHImq2NZ04kTgH3SofuPAADlgEldMp0AP7IwP3g7LwcngWdmYImqvJ3bS3FQV1M9rmYEAtiYnq5Y4IOAPZ8PICKyYtSdgDuzLgfho87dnDC5A35uBMPDsAG7o6JLMf0TdYGSPo/MUHxmZigJUA8NrZsB0c8lp+2yx6q8ifDco1OyqQqsA2kA6ExjNi55mIi4B7K/OQH17mPENZ6KXhu47NNTK7O2wJX0IBbC6PSWjiXqnyyAxBvlDjdldc5DvnWrwnGXZS4KKQQk68A9zfkdEvxQFX+eHSheAzxq4qv+4uOCQAjP2vSkOk2EhNe0u2YTmrgvrMVPu4B3DfeDMr6l8wIX4YdHKryKH03BNgBiadDALCfIcsLWPiwjkfQ2gXcsQNbnsrHfWOrKgdHDeUIQBHgTjy4FhX2JlUZ0HGPGfe8tgTt5Am6mMGe17PHi3gAErle1i2cHniueKFvy5oFePd4iNXCiQdxcY5k7G2jZ5DlB6GBgOS1gTt50kFV/kvyBEG/AO4Pm7oG8iRFUemtAJKJCY4FfE7uFWuW9SwaZXxt8T2vW1MBd1hCqPazZpEjUpV/0y+7jGGk8CE6ELBaauBuH/fMEes/fBCTfE5gcyxNJeRIfpAn/V5HMfn09aDsn5wpJtjBsY8QY4/FTEWVj5tT7yPcJtXQ2BKwCJUnu+NBXJafOUcYY1t/09O1lM6F8qTRuaotCxGnw/rx/ML5YT2p0DKZX7dUALZY3A3g/mZq4K4cMXBHO+EE2lJ8AdyJh4A7z07YNYZT4lyOwHhyc4N4AN5Z74mHfNzfGLiPzic/ro0uAAAgAElEQVRzbI6GuvoXF1lM8Xp1Q/gwaFGo72cBhI+2Qo4sWeeEeKwzqvTKOQJw/6a9vS7KR7Pgdm9PNt3t3v4vyt5e/czP/KzOA35ZxItDP57MdHcB44BgupY6uIUvtbu6phWnDRk/C1iVeIxAcNYLfcCxjZSBVXZSZcvWcbk6xcJS1VwLfSw+phKbfq/uKWqZAjnM9IbnfAA0Fh6+P73HPWvrjr46gtDdw37MlloGhCkoxM8a5Bh4AlR4z5x7ngF3PNPTSs9zzSnuB1C2RdakXF5cRsd9s+6416tqKeXTTz8tP/RDP1S+7/u+r2xtbZft7W1Zw6UoIPeKe4NNGPEA6OR8NtcGG4F7kargstOLayYevIhhTXvPexq2fjm7LNCQugKdpmIk8UFpElj935u7v+bZCMSDfwWsosLO57PnfIDm64mKI8QEgJjPDNdCPACeEviTW4A3MKBQ7RkeCuc8bznjnp7yFA7SP5zfm4JRnpWeidjZ934misZzk51rGB4UJ7iXPNu+z1ZbtyWZlc2brXb5N/4UVPlp+a2//ZfLr//yXxbDhIKGFMunU8VCDBE5NbjbnvPe3Mv0sM/PF6mle2pFd99nszbwVXeOUDhwjriTzmcG4M/nSLJclMdj27P52YgciXEFgDDvL1/0XqvunvO+mSNcb4pNznJkVkhx7rZMHw+WTjogkF9Q77G9qwX1QlyN7yUWFBxST4O4aPxD1+98hQmSBQWCmiyIRz96VJ78YXfcASW7p8Myhc+LgFi7SEGYQ5e7M1aXpxM+RujpewH3Ib7Ofh3t9yS8dbAfqvJ9xOlCVf4aq7BKQmhSSHcyRCCymxj+4UE5lY/7i6o8eFSV9bVpWVublLsL7fIpHffljjqJ6rhHV5TS24P7fuHjzsEalYssZMyAe4ChMhFVHtEtZrXFHFils9Y2VfNdPyj/3tw5AOOdfnw6KUen03JxUbfaI7ljHj0XqtgjpCqPgNSygfsawmvXzfL5R4PyxUcG7sREB0edqHxgJCYC7kH5Jx7SYiImFmj/WuDOzxKPh3et/L251jdVXqrys8MpVH9UqTUrmmVLxWTGgKg9vhGnA7i/bJQVRNbGUIAnZWtzqngg9JQdd+ISTnxl0K3KgweOCbFIT+TA0zoAq5giuz4KwJOC8OHmpqnyL1YbisnOtq2uEAmr6czqdAPci+JBXGo7OF+S9QHm4pGPnTruy3SOOQCXsr5ZytNH3fLFHHBHfEsd93ExcL9vgAVbzT7YlfJDtma/B3B/ETlyJXG6ftlGnC5p2aEqz20nP4gJwF1ZMldJy467iimRI3fvVGXlBXnSKBsbE8WkmjbLpx923AHuobKNCBqOA/i4j0O5OseOdE1yMbDOBrrWdNzJEWLy6KFzZHHQtB3cWs/idCkgNm2UxqRRzkaOx+noZnf362LCJVIMIR680GsgRw4OG+ULgPtHg1K1xsoRCnWZIwB3coTihXJkaq0UF4imvydw17q1XKnbTkxgCSTFPB8ZVOURQ8Nv+5tyJMezVExhxn3F8UBZnXisr9Nx75ZPZQfX1Lp1MDwvE6pVE9hSzpGH922TRp546tnAXbZqypNQGocqv+948Lm0bq1UZXjaVTx28XEP4UPE7ihyMBJxdDopFB2v4KnPbYBJYpvPE2KijvsyANT5QUwQp2Pd+uxVX3sIMaHjroVpjMDeVDGBaUM8iEvuI78XcF966nUL4K51651V5aXE3raqPF8IHxIT1q9aEjToa1+XIwLuLxrKkyPE6dam5ey0Kp+GOB1UeeKB1kjmyJ0Fr1mwl4gHecKXmnBykHBxS40HRhqvWQsdk37XOfLsSUPx2Fjrl/MLxEE940482EskTse6dUbOfqAz8sG6pWUAjREVt2xrmjEh18kRAffbvb12Ebnd22/39vm9vfrZn/3XvNZFcnGYtjjVdU2fTiou35KdMNFjws87Pba1MMfhnG5a+oxnV1G/B7benG+0xdZYPLCh82HeIpcWzMvfzYy2VKpz1nsyqUXneF9ma9XpD9Ca9mxJkWehZUHi8M8IgCnJ7nbmZ5VHNsqoDYOO+3e6AnrnF9e1dznvD9DJeeBcgBOk8hk1H33pDiLXhzjd3vaGXjnjPncEU7f9u9/9bvkDf+APlN/93d8tv/M7v6uZdz4b90oCcoBDFNSD6p2fleskJoi9pSo39zvHGOwDbwCd9H11JCSi5hEAgG+CXYHTsPxzJ9cd3lQuF7huA7CwDvTvtCe3RxwehBDgDJBbdA4gB0iE/izxwNhsuVfEhGdJAnNS/jeFOvUQiMlA97wrAI2eAUDfdGtvQgiwIV43b00m3+/rqanhaCDQlY5rcyHCNm4qbpx7jv7hYlfP1dmFBdrUdZZ1oYF7o9kq//p/9F/pfv3vv/zz5dd/+Rfq58djBBPnyJ2uwLLp7ijEhyc6M/ARExVGQvPBLAIrSXv+O9WR7R2r50g2a+6uq1MZID9jTQ5RQOGa/XzwrKLvwIx704D81IcGrp9Ykh+oyatYEMW2zBEuknjwb84Ri1byu/kiHuQI6wKfieczWRq8H/eROe78SsVa4qLiBcyNtM8L8T9iwt9lTBAwxD6PuDom1+UhPu4/flAaUOXZ3PFxR9X42sD9AaCEjjuHLR1I6IpMy0Qdm+/RcUdVngP3EtY23bK13teMe7uLPdQo2l6ei4fWyTw13SMDqjh2zelOiHYcIk+PHjbK6mpTh9r1rUlZ2xyXewut8uncjLssu+iKjisd1B8+apSHDxvquI8naBP4vostoBlrDlwqOWpyFKoiByAW+BfLDb0E3De7ZWOzp2vgJTrzpFEa44YOWsdnPFMzPkRdnhN4cHdfHusNwDc2V3jwVmVnb1rWgirPYSuBO/EAuKc6M11z4kHnR3PIzL0CEkON+3sBd8Ao8cDOaGu9VzbXsYMbS5yu1bkICz6EBR0PbLCskBwxiVEnSyBEW5lnruDr3CwrK7gocN/GZev9RPH49KXF6Q5yxj06wv1epXjwIhbEJHVBeLcEJIq7wMqkbKC8v8nseqV4vFxulJ0d4tHVuEUtIIa38aQq1yh/KyZmMPHlyMR/EZMA2unn/fSxPZFR4F/bdEywg/vitTvuxIM8UVEICnTlHOGlQqdE9irnSMMF2O/Vcc8cYcadHHm/3a1zpAK4RzGReJAnUOWz6JBjTlyNgYKF6SiOoHq9utJUXDa2x4pJVZqKB3Fhxp0cGdEVFbDEbcDxQPhQa54UHH2/bAdpoJjxYD6XePB6dN85cgdV+c2eYjIpAHesxy4E2skTwD4xQdguOUMzLIKa+pz+RAP3gVmO0HEnJvtQ5T/ql2+9NnAnJoDezBGAO/Gg4EiOABxFy25MFJfv1XHns6wu44EOVbtftjZ6KmCR66xdFlYrEnJDAO7sxGMXN3PEjKF0o8mYLD3zuoWy+tqWY7IKcEecDuAubY7zMqZZcl2VLmcAcuRRQ4VOCw3HmF6sW8oTAF8MN2QBEFXy58qRZhmetbVm7WHHybrVQx1/ophMr2c5YkvREKf7IEeIvxTgKwB4JSD97FlV3m04R2QH9zqAe+QIz1a6YWSO9DqRI8RE+4iR6ffquD/D/nPZ4sRbaFqs90uFOB3rb/uyXrdYr4gHY1rqoMVOkk0bsy7IDxe4+CzEY3W1oUItMQH8Z45oxv3cVPlkspBXDx41yt27rFsU7F1yzGc4gTuLPU8d54gE0t2O161nj8gR7yOMRmr97Z47R8YNU+XPsKKbXxG9funJimKU/rf2ElxPvG5xrblukeffCuB+u7ff7u2sXbd7+1f39uqnf+ZPWJ9kTtWamWiA1zzNXQtVld7YPoxzmOcQnuJdAIzs3qtTqm70rOMh+q46v7WTUXS7Q1FYImy5eVh5Pjv8svsKoGgP6LGouA/vQEMu4TPtTnpam9XdwkAOdDuzi5le37qOmO82nZryv0EJYJCf8Ty+O5Qc8ujyp21Y0rZF+4VtgABYADIOReogT8dle2OtbG+ulYtaBarGM+Xb3/52+c53vlN+4Ad+oPyzL9+UL7/8spwNz0z3RIgFMb7w9s6NNSvjAl/qCLc8vw2qCEE1gGjGQ8yBUDufB1Ke+U4LtaQ+z9gXZg24ai5rNLrJHeaomT93VzfZE8Q/feOhNe+dmkKe6u4WOHP3WQt4jGQQTwCfVf6D9XEdlnDE5Hqs5wBVdjZbDqAXV3j5zkBkir/RnXbD2grtFIOIKTHhPfj8AF3eKynOGTeeN4AshRnZzF2ivu0YwhKQJkCrpY479+LX/+e/WP7B//qLQf00MOA+W9iwLY2CLAoRC5gQvIcq3TGykAA9Y5IFKq5NhYJkw8QBPmfDE/zz/KnD32nFLP/sGee+8mwAfBldkBf7qQW95mOi2f44NPD5M558X+osmH0xs+kj7+8PuooJn7HOkRC05HcSE14WsLGLAfGg+KDZdua5Kz9TjLrMF/hUxLu4dmGBUZpmCFBejg3cf+xQwH3vbKjXOOyIoKlCZabDYuDu8j4H4ClzdjHDKwwXNGBm3EWVH7qTDCiVHdwawL1V2j3m+TgATwRAKD4O6e6eWkwsGwz5PAlihe6E/3FaHj1olNXlRnkIcN+eCLzfDeD+YqkTB+A54D4t5f7Dhg7B7Y5ZDogeZucyAbUnFnwM10Hu9wDuzQTu42oG3E8pTs7g4QwuGvzw2zUzXJnurgPXclV29qdlXcC9VYOS4fWlOiXH5xc6ALN+Li44Hgv94JcDFAHtTc87m1oZHXc9S0EDXnOXnvfCz57DLzGRqjzgqnuu2wv9E6o/MUEMbNbwCeZOOE1oL4p4SFV+uamYCLhvTcr2joF7qsoDSBBDE3WWQzMd94eNcv8hRRMXxgTSY70BUCPKasFFv6DlEpOrAO4cgncTuJ9WdTFFXW4o3dCZ1U1M4J7H61lb0VtqFlOm5clj7P9ic9/wofvZw55isvykU+dIWg1KPyFyBFZLzmEQD4pbfIlcQo6E6jgz7qLKYwcXOXJ9YeC+sxV2cN1RAbhrrGPqIgoxgc6sX6d7lXTgr+YIHXfiAXgXcN+mIBXA/cUHwD1icu++46EZ98iReoYnBHIBiRmPEcB9o5R3N4B7K0BJ1x13HAtazCEblAyHjged94QiN3Kkbr27uNXpBChZrsqQjvvGVB13QDsxabQmAu7QzDXWNaYw7Zhoxl1tdkpxkSOAz1i39Pjaht1U+XXv2WbBVM6R9b6BO+sWwD3YGnTch6dVGSJ8ON+ojpjkeS9zhD+XnnrdArivb4/LxtbEHfdQlbeoZgD3MUCVHKm0dlFYQrTOwN0bmd5DIG5W3NrdczyOjisB9xdLjTIadlRIAbhLHLQbwJ3CXwL304k77vP866SXf7BuAcJZt5jVXo/i1qDbKV+87pfPXg08TnI21BgGMcFKLXMEsJyzMTfWrRBlj2a8qfIx4gNw5/04j2yvBXBvWVW+0b4MtpHFC4kJ4ERr2QfA3ctVWvRNtQY5Rxoap2Hdgl0h4P4Ccbpr7SUSp7v2ukVBj3gg+Jb7yKwamKOFKnWpAAxwf7fhdesmcHdxK4E76y9rFuujxOli3fq6HFG0I33kaFJN9byybnE2WKeYssl1uLi1uNi43dtv9/bbvf0b9vbqJ/8odnDuwAGo8LFkbpiue1Lb89+smG7wqs09OrdZ4da8HwtPCGwlQFNHNjq+HP5ZiJISnMmc3cN5FXV+f4LwtIqzHZXp31ie0fnmwJ/gNm3egm2kDSq76yk8xuaqTn/M9ScdG3o0M9e8B5RvXmpExvxxUvQBfoAzADwdQpTL6QTS0bSgmVEpYIqOZ6uMy/rau7L+7l05p7T6wdfHH3+sbvsXX3xRtt7vlM3t9+Xq8rK2Z0uVb8BcKs27O+1DXXZos4iQ7ImkDLqL7vhmR1szf1kIubKHcN6fjAnxTtp2dlIBoOkLn2MCqfzOUyGmwmCmFg8lWs4AQWHP6Ql3vgGM0Tlm/j4E8NLCjjgQD4oAMCmIh7v1LiQky4Hvz7EIixUyi10pHoenl+US/y51qIsANTEhrvYZ94xVjook+FK3XjoDtk6T1V/awf3pn9Nz9Wt//S+W3/hbv1h/bu4t36PnqVaaz8PqbDtLQG4mggsN6eCgYgjK7xMOgfZ3d/vIv8cMFUTqXOwglxKEqxMbLApiQo4wtkBMuG+ZI8TJ+TdzReC9OMRnYcEK+X4vPkMWreQCMLrS71aOMBc/N56QzA7uBUUDWBa+L02LV0qxfmZ+DsB3TFqKRY506B5RCBRA8efMmDz6Q8flyY+bKg/ddP90FB1pxLam5e6dUu7doVcX4l5qIVpNKJ/ZmoYY4nT473LYxXsZi6jjPTzD++Vov1Wag6FmRekPihFxDcivyvlZJVV5+aqLApGDnHQYEqm4A4xnNJ3jh/dL2dgG0DHj3nbHfalTizzJDi5GmO9Cb6Qr2jYAFvVRh+yQrtdDYfBIPhweFwFpZmpfLNNhCqr8Rq9sbvSKQDughI675jihzdp67CLs4GZLU1iO6Zr8CAq4D0pZXq7KMlT5Pc+LjgXcB+WL1wtldAXzaaiOj/J4OlGn/e6CgXtdOAn1Myrq8zHhjTgECpTIx93xEHB/Zzuiq8m1xQJ75x5PGVt4a3RWlfORPaqzYFwnd8YoTqwIZ2XnmFwlHts7PgBjPZZU+SOQVxQWsEbKmGgEI9AP8WjIv90nec9wOyabAPcNPyfPV+jwVgbuGz113IkJQFH3JYH78bScnARVvgYlUQDXffOaoMe6mspjmZhQ5NiIws2SgPtCWX7SLvuRI5djRtis7p05wnKaTleyaaOgEnteXeeA0bZvUAJwlzjhapGPOzmys9ErrcFQ4nSlice6Y5I5AnB3oSlEcqy96ZwJrQxyhLEIcoS4bEaONKqmFOU/fdErJxcXyhMKeqLj0qW/5xzp9Q22iEvmiJdNI96cq6cDTo6sbVblkbqwQZWHzbFhqjw50hBwB/hUZXhGPKb68yugJOaqcxKAe4tAZuYIuhkwYA6hyr8elG99tCDgvn86lIiYbC+nADLH5O7CXI6ocsrctoFbHY8AePIMT+Ae69bW20HZTqq8xOmGWrM0nnhZyvkZoNg5ojUlD3IxVjJbt/yAQfkmJjz75AgvAfcX7ringKPs4NC4ac1yRNZtIWRBjmQX2WvWLEdYR4iJgTtU+UYZnXWUI3u7Bu6KCR16QP81gm6sWxONlnwI3M0wuLluAcKJCTPuFLZYtwzc6bgPtIfsA9wvr4IRNyn3iMcd9v/INWKQ+8jX5Ej6uJMnmAWxbnVaLcWDtUtUedat9qViwgsLUtYtNIvrNSXyOyiXzpsoDjJvD7OC+wTDingMh1aVT+BOjuDjnm5vsFFYtxakKh8xCa2g1GaZz5Gra8djfbMq3U5RPJ49ZnzFOQJV3nsJRU1YKS48nBxPlCdfmyM5T5TNiDIty0tVWVbHPXQHBNy9j0Dr/8a9fcFaTVoDbvf22739X8C9vfpD3/2jAu6oX3K452COHzhA1IDFFF/7Q1ulPL3CmT/lZ0RfF93aCwyHfjrAvMjKnF33930VuLMu0Y2EDg0Y1vfjWw5VN7ygJW6DMB1q9yP7uCOihhq41OSDRpvLBkDDXbux1OdFJ46OL3/aM3wGTPk5rg3RMGbJ7WvvDrC7s+7MAyw0Cx2dZ8+VGxTtHJ+rMy4Fcc1z03HslHY1Lm/fvi3v3r6VZ/uHX4jTMd/+0Ucfld3D47J3eFwm42vFhM+QAFQbfF5DzODzeSwIduW5ajrD2AppLMHHRz47gBuaOTFJYTA6noqJFPgN5jzr70OC5tV7ppNnTLgf8rCX57sPSTwr0KvZvLNDKnp62IblQi67vUuDUp4tX4u78ALGc/eaT05hIYXtuPac28/OPL8n9RdS74DfhwULzwrxeH90riqzxPXoAkPfZu466NjQu12ksc7C6NIidkl75xptGxi50O2WP/ln/7zu0a/+T3+h/Nav/JKvgRyJPxEwPDzFjYEOv393Fq/mRd10f7sIwjXqmFAsIB5cr4Bz0H6JB+MJEpPr2QEh59QzR/he60BM6xxJOjysmNQ7SO0JriHHIXiv+ZgwDpGFiCzeEBNGNnZPbRenQlDkUeZSKvcTS66bwgHx4Fnmvd4fnysuubZwD9yZ76hoKMcEnr2ere2o7psx4a4zn/3Jjx6Xp985Ku2Xp+XgdFQOToflWhOs49JqT8viAOaERwwwuhHOBXwykhOWiOm0RcwRD+MQrI57+J8D3Lff9MshwB0htDtDCc8B2jksng8b5WKE0NLUgIGDqPx34+AdoC7/7tFDC7o9vOcuLPODEqd72SurS91yxIz72bmsAHUUbZRy5y6vUP4GaKt4w5gKhSnyelKqBhR6XxdU042NSr8bhWmooaLKB8U8gXujyRynQQmCdidHUx28nP3ZsY7qAcVBlnEVQaYSK1oCuIc4HcB0cg1wX9CB6xzgfuqOj2aOq7G6iYt9noeZAnvGhLhkTHLt5hArUJLA/Xkp9x80ynbYEQHcm3dGmhclFoBigPv5qFEuR+EqwT7DjaSoxDqlmehZMaJqlfJ8CaEti8ABeN/vVOq2f/yyX3o96NGs5+mTVzTne+feVHExj5mYQMdlLSQmY0txa47U14XewHoN3D2/u/MeP3rPuCcoSdbB1UWlePAy6ztjEhJ7sh6jEpvq79Py6BH2UwHceba23XH/1kd31HFXjpwNC8CdmFTNSZ0jiIm5FjBTq9eIb0wV5F4l4P4uOu5hB3h93pE91M56r7SIx8KwTJvXigcvcoRCCiwCFVPIE/m4ByU4wF7+3eJiCh9Oy1ZoAzQKPu798vHLnuZ2yRHZwcXXwqJzRAJiYf1FEYUXDQRiwotbSfgZKydHEBGD/UKOyA5uva88GZdLxaTRvqiLW8NT4kFn1Er1mSMqC/A/MkcEJpyv5AcxYcadfD86ArgvKE+aLWwzR8p5rVrVRPR6coR1y/W/EFcNBTFpBs11ydkPiAd5Qi7luiWv7TfuuCtHFmAjOR5Xl1U5p+A4YlyFIkeuW1WhaKMc0ZkhRN6a2ApOJbLHbDU5wtoCcCcmD/BxR8CR64giQKvteJAjYr5ljmjd4hwlaokSKGNi4G51dQopmnE/60ibY2+3XRqAxN7Q4qA4Gl7PckTidB+uW/M5EusWquqsW+hBsGYxwrLQ7ZTPXy+Uz14tlEM0B05HZXh1pU9GTBYpOPYNXhWGrKjGpF/mST6LjIYQD15Pmd9+XrT3kSPEpepa5LTqXM5yZATobWj9mrJmRY5w87xuhdtHFIi6tTiordeIx/AM4I6NJeJ01+XoLIB7fDD0H1i3+miM6KZbCM/7CGw4e82xwsiSM4A7eULBhng8fdKo95EE7sQli1sX6EBgx3lkCn6KI9fSoMwmtWwdJzHBQn44R/g77YlbAHfvI/cWG7d7++3efru3f8PeXv2+H/nJKSAnaeWAOc23XyGK5cN7dqal8o6XMp7bTWbDDDy01Md8bILzBFei3galGXDO7+Sb533iAZh4d9NB5xCf3USdu6IznkAUAMQmQScngQ17hn3lxwGQrCROB4/Pw2ek+8d7a+Yb27KgP3N9OQcOG4BZXf60kJs92utZvCjwyYZOgN3DY1w/9wzFa0AG75VK+Vw/3XP7uK9/7Yz7J598Un74h3+4fPGtb5XfebNefufNRrm4ANwYuM8XJWoLrgDNFDJk7XU5rmneus6IibuUUkuqbfZSuIxvESBt2VIsYwfbnv+dXvCAvoxJiofxsxkTzbFF1SvjlaJ0onarO+xZes3LzwkHiqmpLolt6LAey04JSrUJLOXDHrFL9fbcMA06m6XbScq3O8THw0t1h/l3Zuv1rCbrLJ4jPQv8bMztm11RpFHAs5DCfABT3mOh3yv/3n/y3+r+/tpf/wvlN3/lr8xs6iImYoSce+RCXeewIlSTCFsizaH7+U1WCjnC3/O/oRtyn50jvnfEhDxljp+48MwSEzFKojsuwcJgxEj4bt6mMMXuYrwFe6SMOe8LU4GuN2A7n33YALayQ6TRXWWKBR4jGN/MD94v8oP4Sfwx7mt2RPg5csRFN48TOCddKPJnxvrP/u3kmanauFxM1WkjLks/flKWf+K4dF6elYOTYdk/PpNo0KSa6NBMl4Tu3c2Oe9BORdWsNcv0CO1sV2VjrZKq/MqLaVl+Pi3H+72y9dYdd0AJasDmc08FFvHOPT2mkzrrrguAxEy11Kc1o2pq60OUvxFZezBV55LD3eJCp3z8sltWlzsGiQLudETNNkCoajEtu4IjO0/HF3AIFXuuA+CujvumAQkq0/JxB5QgTpe2dq2r8PmyIBQvqOYpZuTuDiDLADGBO38LcH/2zIcuWYQFcKeTqI775aVicjo6V0ygwuP9TicRAO8CQHR2Vejw/dO5P5A7nUHisblWFYAZMbn3oFI8tt8OytX02irm/QsXiyfMiFaKB7RTd8ID6FL4Chc1k4/dNQO40zVeXZnKJYCYbG9VAogfvezKAsrA3aMlxASRKuKxeC8+q9wJzIAgLu4i+hnJIoQUrDVOgF2XD8E72z2J7GnGPWzUVFRA+ftiFhNsByWMp85SgERiwiE4WRDTaXn4qFI86KxRKAD0miq/UFaedKXyf3Bs4D6l2ENXlC7cHYrSM7VyMVKIR4DckFRQjhwcEI9S9nYQkJuW5RdTd9zfRsddqvKmyuv6sQE9JiYNXZPjFN38sI9UjkQXkzyRj3tYDWLPKBr4pFU+fkUxpasuIjHRCFPE5M6iYyLLrsyRUOd2EzkU7INGRo5DlQcowoJBaA/gjugWMRk3rhyTzkxccXjmmPDnV3IkgbsWGz/f7dZUgIQ8YTKOQsrxUVW+eH3HwL05KfvHQwEs1ixyRM8W69aC88PdRBdTiEmuWcmGE3AnR9at05MxyRyBWWCl/5GZDYi0njtHTk8AiUl5CHX8ZBHPbyQAACAASURBVEvOr1uNqiw9m5bVVc5LAUpRTH/aVZ4gCpg5knsN6+/iXedIuJpqAfQYlM9aH+YIwJ2YHB3Z+hHwPjwFuPctThfrlgpjjN/g6oGP+3FRUSjZF7m41OsWxYg4JGAbiIc77BQVhbbwcafjvlA+e7ngfeRkqPVL+hvVRPnBC92UxOw1VT4IVSH3oneh486axevpMjkCW6oplhBMCIA78Wh2r2qWFusVMbmABTGXIzlDmlZ+LgBb3Z916/mKgTL7yNlpI9atXpkIuJ9bnydyBMCOrd3gThQcVb+cX7c8857rlsQ61x0TqPnSBpA4HTnCjPvULLT+ee1NyP5BPCheJEPpxrpFsS6KUFkEfkaOLHltzXXLHfc75e6dxu3efru33+7t37C3V5/8/u9MAQnZ/bQKtwUs6KrSDZz3wU7QQYcRCi7iU+qUxsxzzhWbLuwOmahapUgki7l0vlhY1JENb23eH9usR3dQoQ6KW8zes8gISF1QFQxrsvasM89hNy3A6CZDzwbQBl9RQOfBHQuXSejt/NpgftBRp1SFAOZHtXm5YyPAGKJ0/D53id1VFXhuW/08Vb7VFbzy5+MaECijAED39YgO1P5WOd3b+lo7uBSn+30/8PvLb/0//7T81j/+pxKnYy6Z96ILS0z4Er28UcV8uQFgzqFLxXvQFthS4YRu+KVt9/hsSeFWNxmKdatZx8TWdVirWTCNWWtmox8vYnsH4PWMe1LKxWiQUJoLPDknzTy63iuANuBQCuJRDOEaiAPPAiCUggvx4PsW+36e1DUOWz6zxny9igdxufLcegJ2FThUZLKw2Y2YaD6+qdl7fjdsEWLC981YFTAIKv28XBJaySy5qAE2tnE8KwD3f/8//e+0yf363/hL5Td/5Zdqqri1F1wooWgE2FdMEM1jXECe8gjMubPMPcqYEA/+m/jxMxRTbJN2ZUFCUfqrsJfr1DaB2ZMjLjAFUkwwmQzcV2KCvkQWPogv95A/M0csuNiWgv7pyO/L/YChgEWfbRL9/Ul5RLQxCyvuiluET4Cd+9j26ED60WdceJYRASQmnC6SMZLx4E8p/qvQ58IBBbvDMzpul2XlO6flxR85Lb2Xp2X/6EyHYDpXgBmE3O4tYi3lDnUI6NbidMJVGtwNcFpK2d2uytZao+AXuvxyUpZeTDzj/m5Qjg5aOmy1F85LEx9hDtHXpRzuVeVw377bHK6iTibgnh3Meny4UcpDlL+fT8vDh/be3XhTlTuDVvnoVbcsL7fle350dlGur23bCKDC9gYbNai3sy/3MsSc13xsdOeKD04GJQbtHIJlB/duIGXjNgWIxVFpBHBHiV+2dtgRoWosg+jo9AVdU/Tp8KjmMzBLDCDhdXDAIRhRQDrud8q3AO7nFyqkYAdnJUDm1K1oPNCMu4G2wEiI0+l/S4vA6z4d9631hmKycHeqeNx7WImWrRn3yVjxaPcvFA86YRyAicfJoe8UMVFUgrGikRw9vC6mAH7x8CYmxHDjLfPBRaD99SuAOx33C8VFbK9GEThMG7UamfvdHJOgv3qkwSM4dCnfrXu8wqCE560vb+fj06aKQu3FkX4YoTIB91PmRaEEh5E6BbikzwrIxehHPBQ8U8QDqjygZHt7WpYeos68UFYed5Qf5IlGhhA6A7hHjvCcqQtHWATcw84wute5Ex/tAxIbZX8nc4T71jZVHlV54gFQbF8Hk3+qeJAnshqcy7csbjXjHqXV4R2Uv59P5XUvH/c3BKupHHn9slPOBNwvysUl72GtEMA+OcJz+WFMdE0REzNqp3rOiQd58uiB4yHgHjkybV2ZPdC7VC4Qg+Gwkkf3cIRFWrS+42wiIb701QqUiM6GcmTJqvLE4/iIGXc67ndKoxorR45O0M3wMwnVH/EwwLstecJyrmlxuvl1K7VUyI8tgHujlOWXzpPMEejwuW6RI9xr4kBMjvZixjzXrcgR1+kiRyJPltAzeOGOO+sWMVl62ikfveqIBXN86hzhfEBM2p1ZjoSUTTylc+uWtC+8bvEo7wRwPzxyIYW1a3Ri54XdnY7WrPYdXHaulSOTK1T+seN0vmjdgr0xR5GvYxLvThGUmDx6TIHOMVnoIeBo4O595EzCh7lusYeQJxQt0uJQ6xZ5IsG1YHnEuoW6+9Ya60ijPAG4v5yUFsCdGXdU5buXpU0RondZsypOjpwjEtX8YN3if3OPeLxSj0Ud9xesXdPwca9kB/f6VUdrF2wBcoRcyRxhXSBHGDv6So7EuiUHi8gRlom1yBGunXg8e4JjwUAF4POrqWJCzjtHLK5HPGQ1mBSwPCvkyEcUt3Ivy32EswvuG+wlxELAfaG63dtv9/bbvf0b9vbqk9//h0WVt5K4u+GeD5zWIEYq0NGJThE7wCFdZQ76ok8HcMePG2BiUOKOId0ychm/bMA5vx5KOS/+DXABWFKHt9+2FVTQ05O2nYCbpL/bbwmEARYAclI2F+U7PNTDvi6p7nT3UiRLQPrsUl1QBOgABRI7ux5LZA/QwQaGFR6z1SlsBqhKgTEssBgT4H7Zj97q2Pwf9xGgmwJn0NzZoEeH23p9nY97itP9S7/vB8o/+u3/T6+jk9N6Dt/CcO7QAmS4P4BmYqJZaB0sK3Uwpdoe4nHEReBPlHXUQi2o5M43gKBR+4w7Hi6mZEz4XcSDLmxSorM7Cki9UQTpu8gg5fu0wov3SbE+A5JK3V1+N88P13B0diXQp/n4BRduLq59bYw48Kzxe4kJxYUUE+SaYXEAEmUb1m0JNEO5BlDmoRMwyZgAfzIGQkzYS6Cd83M5A9hoVgacrYa67RQKuBdRjNZn73S65T/8z/8H7T1//3/5S+X/+pVfEsAFFGvWH1eE8Gfn2eI541oF3NGIQJFcRRJyxDEBlPI+3FMKW+QI95KYAFSlFD92nDNHzLxw3GuWAL/34lp5sDjwM8895N6lA4QV+02zp+vuuXZT8IkHz3/mCM8aOUL+zI9KEBPu0cnQdpFSlA+Lxm6walQ4CE0CuSyccy+zfUi3w/PvXLtGQc5mnvJ5n7j1spxkEFeK+mZBqOP+3ePSQVX+cFj2Ds+skktHgjnke1W5d9fgPGoNUtvK7q6Ae4ih8U272z4A07Wlk7j8YlKODro6pByhKi9Qci6KKwdgaKeHe6Xs7wVwz9NQHNznRQV1tiv2cecADMjaeOMDMDH66HWvrC63o+NOoci6CizFKEzTKem41hknO/+hmAu4WziONevoyAcuuiXqJgdwz8N86865DsCNNh13U5ftR4+P8OwALCBqvmPMdM7eHoDEYV4d97Bxmo6bmt3lNRxdKB4G7kH5p3N1t5TBgE5fxIQOcojTIfzk2Vrbw0F/NShpqOPOAfguHfewukIZmeug4048uFcIbh3s4QaQXbboeUdMavkBh15jExyAiQkdd/u4V+XjV129OCCbBXERFnyVgftd+5/f+Ir3cPHYzx0gUbObzFOvF1miucNfyh4d93eDcnrSKIpJAnd5bTsm+G0DUARK1AXNofavAneo8oBEAXc67lulLD2CKk/HvV3niDQ7GB8BuEeOANw9Wxvsh2ZoJkggLZ4BhA8PXNza320oP8iTq8uWuqLvN7ulk8C9Q+HJgOxgzzHhUO/HKYspMYIc866ZIwLuEZPNAIlVAPePX3fL6Wiu4x7MFp4rYgLw/TBH+N+AECuYOx58lrU1g/cH6E4EcFeOvBuUSetKBS4Bd2jLuN0A3BERA7gnKEngnjkSyu28J3Rx04Cj477pjnvmSKMxVo4cHI+cI7DNYKXcrWSDVcdDrBcbhkuVOwos5Aj5T35srzES4BxZejEVQMTGkiIkhRTyRM3OAO4Zk5qSJ7To/5f0fD5PYtIE7lCmyRHWreVnHeXIgwd03F1wTKYUHXcVt+4ibPoN6xbq7JEj5OXubinv1koBuItxEcCda9nf7bi4BXCHYs9ZEuCudQvhw8gRUXbm1q0spsRH4PNwLeq4R45AlUfB/PNXC2X38EwxGTGGQapp/XUBGPB6I0fESrFyo2KilEcDwTnC68nyRMUUitfkCNfS6F5oH2l1YQFSTClarw52K3nYZ+lSH7nW3fHIQdagO/2iwhbr1hGCkW8M3LVuve6W8ZTzlIG7O+4eoSFHmHH/xnUrCqdS6hhHcWsNoUXH4+mTKJy+G2hszSw0Ou4ubrF/eC/JHLm5blkbIJ81fwrWLHKk7rhvGbiTJzAdbvf22739dm//+r29+v4f/knhdAFsqRab4gRQA9TQrUyQBiBDjApKMx1WDvYAiKzsAS6k4o2lUWzeHNbdxZ0KlPACPOZhPRcpVXujc59CYzOhurBEO0flu8hyjO5gdhBtwWa16qRR87OpIO5urG2hAO0AVMAUIJHPnzPzOW8L4EWgj+8F3FjJfWaZxuw6P8vvB7jz0hw5HUapopvGbOr9uIzOz8vwYFuvrwPuiNP94A/+YPns8y/KP3u3WX737VY5Ym5XoC5GAhpQttKTuymARleUL+KhmATI4TMA6Pg/gE7OldfKupfuuALYMiZpFWbA6wU2xQk9r2+gBRDk+ngWErjnveRZSYo2v4eYaOwguvXqxsYseMZEYmdnFgTknvJ56MgSE/4O8Lk4aJeLS4TNsPK7Ck9ejzDw7LIBurNtFwDiwTOoQovo1vF8x7PIZxcoHbQFrN0BD0G4KILgR6tRCI1heJaeeEyqZvlT/8XPK0/+/t/4S+Uf/epf0Sw2zwcxobCQ8Uh2BsATOrtE6JLNEYUFd+oojDkmXC/3gPzbx+Lw9FLXqZAQkxDwy+IQnzEp71kQ4H/zO8gRclMMC0YqIkfkEhB6FFkY4TOqWNbgkOoc4Xm6f8eMC66LmPDM8Bkp5hAPckROEXMWj/xu7oEYOf22cwS1XrQsIhdzBIBYi3p/Nbal3yA1KzySk4KJKppEUeDBHzosD39sv5SV47JzOCw7B5h3+2DOAVOAN8CVKKbcOx2QfQDmYJLsEQ7F2XFn/hNAwrzo4X6nbL7t2Q4uAG+zgco1YmylHB5YsItOap59UVHOA1f+pQtdVXn4yL/3wcOpZ1PfFbEZPvuoJx93Znd5UVARUIMqv8iBy12s+iuVxAK8Rxj1PAq406lcK2V51S9m3HfW+nq1BlA1KUA4h7gJCdwRhEv2hZpugXs9fxzAEao84nQrFiiD4gqlGXG6b3880Ovs/ELxoAtn9WALzBEPftajR8ncie4eB3kuW3GaSkQrO+5QoVeemyq/8banmDCpLeA+uJAfO7eEjhUMAOijMywyc8sI5FiPZbA+8nt5UYihm/h+o5I/NV7usoOL8QUzjU1n5iDPvGxS4fP38rkV63zeIl+hexMTrkkxWSnl4H2vvF/rl7OTZmlHTASVWFuvZjFRFywKGumNnN12AF3OkT6WgrWBO4UCXsuPe4oHwP195AjAXUz71ixHAFdZHBebKkcXiAlFiLDTOgzgDshY1ow7zIiW4rG90S2dRYpCWF2N1bCE4q8cOYgxjBof+tlWYSgClTlyZ3GquWB+N7T8jbe8fUvxIC5YDKLELjvMYFQwF0+OiCqfX2qvBwsmGOFRh9I4DPF49w7dBMdjMGjWOTJtQpU/V1dUIxcwy9RNtEJ8xuPDHPFF+6I04x45wvsRj8ODRp0jAFByZO94ZHZCwyMo5AjXk0W5+XVLvueZI1KJn9bFLX6HR3y4Z+RIV59Z69bieTaQy+XI8SAuuW6Q6GbRzc05xT3DIWFpearfLXE6mELvSll9Ro6EON2ZtTkkWDydWpwucgQByH+edWtnxzE5PPR9I0/OTzvKkcPdTp0jFDwkqhcFR4opEqdLVFuPGJgFMZ8j7AmIxT15OsuROwD3j6Fm9xUP8kRWg1FQyn2Ea//KusWjIKtBq6SRN2cC7pWKKU9Q+X8OcG/W61ajd+F1q3flmEy9XhEPLN3+edYtPssKwJ2O+6FjMjxpxrqFRsO14kGRK9ctBEWJCevDjRwJ/r/WrNS/i2IX8eClZ3m1lMdPKsWDfQQXIq1bg4sYS5pYVf6sKqcxTpJ7yY11S4Xa2fx75kgWOMmTz195H4F5cru3Z8Hzdm+/3dtv7u3VD/7oT0052GuO+sI0Nw7xgKy0tYJix6E9D9ccsPGndBPAmxXJB0iHrgvIoUnGrC7/jW864PFe31Ruvm/vxKCEA3mr5a5h0ozxJIemzb8lzdZAlYN8Q//Gy4d6/9zh0AAwbd5qsNljBt9zshQPToaX6qQbbJrmD0DaP7lQxxHfaEBdAll+js/BV9LhuYYnd3u6PxLUwgOcrm4POn78vtOL8LHnYHtZTve3RZefB+5pjbOyslI+//zz8uLlq7J/eFr2jk7L8RCRPHcYPYeOWNdsDlnFBin/w1QwQMquzOxPf2ZiYqE/x4R4nJy7s0dHnevhHmAXBuBFJZ9rTtV5/lv3HFCNKFoUJBIo8vP8O/Pc6ffO7yceVpW3CGCCTY0niP2HsJ1V43kv4gHgBEjvn14I0PF7H9zp6joOTn3NKYQmGviVizVPFruKCV+p0SDl/56ZGQenKBJf1gd3Or6MM/DZiTXXz/fpsMa4Q1C5eZ7EbpC2w1UZjavy5/7Lv6xnH+D+T37tr+o54PQg//PRlQAZMcHiLBtl2Q1QBzxiQl2AeEhMTjG5lqAhMQFw277tUrnFNfOnlfBd0OBe8Uyk+KPiEewP7htUdJwHNP4xhWp+LUAOFrDIICwNZvAR80Oz1x7laAOcANzbDdPnuy3lB/eIn4HmTq6osHB2qcKB1ednzxtFnCd3u7JrTNE5iVZqjr6l+PKzsBpiBFP3/OFiR8+xYgIFMzQmKDCIXr/YLXd+aLcs/MhuuX52WLYPhmX7AMFHd/kAV0lnlk1PaBqIKs3/1mHLtl0C2gD39+6UANwFHFbpqHfKxttuOdhv6vCrA3CFj3BVxpd0h6Y6aCZwJ87pGawOTHqJq8OM/7cP1gB3gZI1F5s+/2hQXq12Q0F3WD/P/A6AO1RNqPLpulsJqc6dsubOYhzkRGd9V8ozuiQrBj5763296FC3++emysfJ6mRoeuPF5dwvslaRvjzTmd2gSuCbewTNfGeXIgH3o1m+/Um/fN8nA4Gr9wfM7yYdlNldUzWZwU4hOhWhAivYa9ve7oAYDoZJA+YAR8ED26+NN129BNwXfXCUrtIEMSu6VxZsqvFbeM8LjIrVGiwMsRSIs4E7MQSQvN+qZNf12etB6Qu4I+o2MnOZ0aJOUMyx7HKpyPmdMZm7hfmfEtl7W3R/n62U8nS1lKP3vbKPZddxQ3OiUP5zmJ0Rmyym1POzAYRrlohGDGZ7L2CEmFAgIR4wLpYedcv3fdIvK8/adY5cXxm4sywBEskTuu/R1Ne/kSc8r+TIGGGxyJG6486Mewg4Xp23BEq21tsG7osUhcYhWOUO6uHhVIf6/FKOxPNb50iMSgBalyMmjC1w75qlJeXvzz/ql+Pzc8VDRcCwm+XZYjTGwD28yXmPWuDiZlAQoFx76xdq9OQJwH1vvaccwfxaTI4OCWFECGAXcJ/XldVzFyyR0GrI8xBgh3jw0vuteYzj258Myvd9ynuMFZPdI3fDue8G7lNR/1OITvWHiEnmiIpewVRxd9fz47lurb/tat2aB+58TtYtqPLkCHHJWfks1hAXSwT4LCZW0riUZwD31amYTMSDtevFUk/r1iN83CNHONNJUJURH8YwFt1xr3NEpud1uetGUHbfOx6H+84P8uTirKN4HNNx75Ej56VqmnKg/fLUMUFILZLxhv6A1q3QgeC5uH/f8aDLS2GTmMDCI0fI+dxHhpypbgD3qebKMyb5b+RixkTPc9PAfRuq/FpD4nTsIwLusW41+pfOke6V4gGBgPWKHEFMsF63GP+JAu2NHJm4+6+C4+psxn100lA8eI0LjMJROR7h6mFNHVhSFLcA8PW6pTycFbjmA8J6yJpFTJpt58jDx5XWLPIERhTrVqs3q/ZeBFMI9lb9JacMF7vm1fgTM4iB9NyFK9YtmDAUUdhL6Ljf7u2zW3m7t9/u7fN7e/XDP/5TWsM9i86ctw81KZwFiAMoACD5U13MlpXG6c7RSQS0Aizd1bvW4dPdX7qB7vQBCO21TUd1IvV2gIl/30zhHSBqdXEDFYvJAShMF+b9RIuO7i6UfM3sijruLquo4vx8UIXS+orrFJX7cqyfB3Dxbyhl01HkZ6Fb83cGanSl3enm7wy4bG+WfuTZ9aW7CiDh++lEA+KoDPMhrq+uyt72etl/v1GL06Gwevfu3bK4uFgWFhbKYDAovV6/TKpWmTRgE9jyS5thdIFV5IgZdwR6sjtuCn/T9lmioxMP31ddR3QoXACYqYuz4aPmDXglHrvHF7o+x8RqySk2l1ZhbtR5Hjt91KGEy9s9rNDUVY75d75HKvu4EgTbU1TgUOznWUA5nIMxHX0U05nHNiU+GR44F3imnlinan+CYJ5LecSHb70e6AoqvEEiP8vvEzPC5zs9r7wXz4GYA1DMg45ugNm0K0IorydroTRa5T/4z/57/ZLf+Js/X/7x3/2rijmbpCjjlzgS+D6nV7y8fZnVDtHAnHHX97Xth8WzJvu2HuMJHT37xIO48HmIByyFtGmrXRFybBjRNI2dWC9dbBOU8mEb0MljVjN0G8gxMWbaQHo/MxK4U87hlz7TLuAe8KybXXGl90/Buny2yDQzcBp1jvB7JfpXiz/OnCP4eYoU5B3x1+FRowstqcnzdXru+5G6E/xuOVX0WqX/Q7tl8AcN3HcP6Lijzuxcw0P53n13FEX5TMZ0iC/p2QgfYQ8ETcvOe4s8Adw5bK2sVuWIjvtatxzQcR+c69WQubU77nRK2EzlNKibmN32UC6Pgqa1yqry4MG0LK2Ucv/+VLPUW2ulPFjslC8+HpSXz7u27DozcKd4xK9Ux32xsh2cChBVoYvlTpY1J/S9UgauLFZEN3+dw++0PFslWd1x32XGfXBeOlxHG5EyC8fV4nRxBktBsmyImkEgDruKKIDv1ZemNNMpW3+HanizfPvTQfnWp/1yNroou/sjz71GF+/Onaniwc/q9kfdIce2U3PA2iYGuZvrvCp5EK+uVgLum+8YX+iWK6jy6opaOI4v/JCPD0McKXyrrbyfsQlQFwwI1iK6iUshTsf77W5V5fOP+4pJbzC1RdRwVNs0JXBH6Mpuf35wMybaCzQyZfV/4rK5PhXgoRgBICEmB1u9svOur05ZxkSjHMz3X8+J0yU1+oM6TXarY6KtPHnmmDBWQDwo3Cw97ioey8/azpH9kXVS2NvVcXee0CHN4lbGQ+GOeDtH3BUkHnu7UGfJk6pcXbQVj+3NjsdJeLZascbCbjt0TGAbuJjlZ0nPk2ooEb0Aijwn0JmXV6Zle8M50qpaisfnnwzK0YgcMXCX0B12cBSFArhrb8ocSbvBKPy5cGravoopMF4eEJNp6Q+ayg9igp2dnq2uRcp4AaokTmdiT4i9ZTEraM2Ouv6NwgjxoDPqDn+lkYHMEUTWiMn+0XmdIxSKPBoz87zXVvUN6xbPGvHY3DBwJx74hrNmERPU83Pdiie/XCIgRkwA7rEP3ly3buYI3/T0qXOE4qHWrfVSXiz3FJNHj5r1usV4Fs++tDkWq0KOUDzJHOG/tW4F+45zXTYu9rSO+Hl5uuqY0HHfQWNkpx05clGqJuuWi2i5bgEi65jMMbHrvI+1HnbFyksKEX4vYgJwJ0coCtFxZx8BuCeLJnOELrefrbBODCsy5UgkCH9InG7DefLsqWMCcNe6tdYrVedC19LsWDiOz42YGzGhwFPnSLBc9C11svte4j6AFScxQc+DeIxOG+WLTwaKyXW5UkwA7u6k2wkEIEzHPXNEbChi0jC4N6svXGnGVVlfMzOs1ZmqAMyoV+YIrCA9W4iDkiPFxTmKENyD7LbPd/HzWdY1xT0Tc+BFAPd3Bu6fAdw/7avj/o17+13/zO3efru3h9WO17N/gfb26g/+YdvBpce3qLtBDZeFlRTGQ9laM7lWfmZHEZW65dlqQDBAio4jB+6kRGv2N2as6STSjQR87RydC5TUtlDYZskOrl3PF9eWWALz4TPO6SI2HVl3hZgaFloAF1lQqYOYndLrsAKbAUs+foImWcwh3pU2THGY4NrZIKQk3mvp+z1T73lxupwseFyn1ND1p2d/89/5mECj66vLsrH+Tq/0cW+322V5ebnQbb++vi57e3vl5OSk3Hv4pNx/9EQgXnZczDBLd8DFFX2uoKtzzbLICiE4K75X+iwZk+OwzpOVXNj6CVTDrmgA3F1M2Tm+kFUX9zNjYqDk7q9BqX8miysG9TOxMu6XxcpCMA8F+aqy532vpbjTfSVOvY71BASEhIeYLzeg5PrQHZACfQgGSjE9QJgBXkvPYc7Uc8/5GcDnfDz4b65d/46Se9gVqjjFxhUWg6i682TJW32uYEHxJC3JpJTe6ZR/9z/+b/S5/9Hf+cXyD/+3/1FCfwmaLZToGBE05ua5T3TS6VLzHtmZt0WdLVk8vz3WvaKYwnVjZff++ELPQI4ZZEyYhc5iWhZBssiS/ue8WbIj+DPzGEBNPADuEpPElxVniY6Lcv78dOUdDwoTzhEzN4Jjo/yQyF+Aap5/CQfGTD0FGH4u4zGfK8kS4L1y1Eb2bfKEZ97fM/98htSqyOvr/dBe6f/LO+V66bDs74/K3sGwIAs5rqYWp7uH77cPvdnjSYCXNtj8A1RggPf79z5wSVV+paHX0WGnbK13RXFt9y5KqxsdnwaxLuX0sOjgpGVjXiwszGX9vnGnplN1fJ4+8+H8PQrm2FHd7ZQvPh2UV8+7ZfdsVPbOhuWCFtLYHvTuuHN/q7BO8nqbs6PEk9yXHVnDKvebG1O9ErhPx63yHjX2NwPNIXehM3euLdaHlsecHVzO/usAGXTm0JfTLCfrJuB75VUpq69K2XlPCwbgRQAAIABJREFUZ8bAnev44rN+GTHjvj8qJ8y9csiupgW6O9c96/jUS3iekT3HGTPiCIiJ8r1OFxlA0ij37zPzjo1ar1yPr0u7xwH4MnzHp+UccIVl1/HcDHiC9uyOz8WDHEEciZhQiCEee9tV+YIO3KcA91J2z4YqplhJ3OrS9xaniguF1bFYG35miUkKTbJWZ0y2N+0iwGH32epEcdnb7CsmKK53icnCucYRUOFnLIfrwA4OCr9uog7wfs7qJhnLS+gFPMZ66lUpC/ccD7plzx53yxefDcrys1bZPxiVvf2hCqG8R6U5ZL8AmR/mSHZ6eZTJEeIuPYMNzyMTD8D71WVbMXm/3SltFLN7Bu6pgE9+8BJw/0qOJHCf5QjA4tmzqbqi7zcck06jZVDy6aAcjs6VI2dUdmADANwR3lr0GAOgnZgQCxchKaxZJLeKHLk4j2LKOuMXgBI6kg0pf79/MyileVW6ojNf1jkiH3eerTOP2qTgZeZIKo5bQI49pJSV184Td/gN3LkGgCIFQNasw6MRqa4cYcZdwL1mc8xyxOeImHWOHGHdyrEIAfcV58nmerdsbXRVZMiYWBLdIygZk3ye6sqXAFiukgh7+qlgJvzZEvo+jsf2eikvV3vlW58auOe6NaYAO7Go5r07zhGKidoGoyisIpFEi110tDZPQ1ohG+t0kB0P8mR03FVMDrY7igdrV9X288s5gO8lRwTcMybh4KEzQxCTNCo1KeUeegav3NF3Nxl7yrZi8tknPa1Z+wdDAXfiwa/MAjDP1jxXIKcKpJuhUTfvI/JxhymyQcGDgiMjmi3FgzypWpeKCT7uEjWEXo8S+6G1F26ITsasUpqraTeZmvlgUbdpOT1yPC6GzXrduq6ulSOysYx1y8B9Wu6I8URMvG6xl7AOyolGhzDHYzppKB4UM9td9pJJefC4eB/B1eNyqnjwkgJ/AxFG58jp8Qc5kutWjDRljhATCinkCEUd1i06/J9SOP10oOfndm+/3dt5vm739q/u7dV3/sgfvwHcZTMVYlgc9hGdSsVQclAq5mM81n0uBchpNjVs3KDi0pnjkN5te/aXQzqHfrqyHOIBnwB8ungc1tXF6zbVaWSeWbZPQfnNDrO6zQHaE7yqg3g51meSHdmkeC4/OunZOcxZbd4nuwsAJqmvY7sl8JuibVao57p4JbgCPNgSzVRnPiPXBPixqnooadddZ9taSUn8+qq8e/dWL0Dv/fv39Xr8+HF59OhRubi4EHA/Oj4u/cFi6S/cKZ1OJ4C7WQu8d3pkA4C9aVgBPy3fspssxf9BR0BRlmihoo6oHp8z1b35fhgG6BYk9b4GtwL14RrQbNQx0ShCxCL/zIICh04B91CVz+eGeFBQ0Wz85VjXk/T57FJwr7L4wc/lXHYqtGszplDQnPm/s52mP7qA7wX0f89RiwUSMeE6sxAjICh/35h5psNHIYYKlSjkVpjn3ibwSyAOQO12OuVP/tmfq4H7b/ztX1KOzAPQVPpXFTvOQhSsNL+NIA36CcPLGEkxcM+Y5HPJ36X2Am8mYcJ2QznC79JseDyDycTIe8pmbDYEz2poTGikwB1aaSV0DdxVlAhdA40gzPnGc71Q1KXqHs+g1oZrazhoVKXh51/z/BRdan0HPl907m/kiOOieEQlJp8jP7+OPfHgvhKPvK5kAy388H5Z+JG9Ml0+LPuHQ70k9kz8AO53p5pDFt0wvrKrX/85J1wFAN3YnAq4Ly83yspyoxzXwL0p0A5QLAh3Nfy5OTSdHlpsUIewbKHUINHAPf/6wX0DEj6buomIY93t6sD18kW37J0Oy97ZSMBd1NYC3XRa7t1B7CrUKbJYqs4VBy67dkhxvNFQFwpwtbXpLhkgsYxb8nXGRziBe6NzHaruBogcuPDhrUFJ+t7TyQ/LLiu/F3kBfyNw/6RfhucX5eBwpFEfiT0z44440r1pDdxvxCRtqKITwyiDgDuAd5OfrRSPe/cA7tCyu+V6PFZMml0r12tzH+EhXEmkTjf9a2OSJSdTwgEkHIIRuyIeaB0AEj//pK+OO8CdmNgDnvXJIJFDJd0vgCL3Xs8nwF0g0R0ogCKvrS0XUqjHLK1MFJe9DeLRL2dHzdK5M1JcoNpSTEEbK33ccS9QTOaQW9pDqbsQoISOOzGpgfu7Up4+6uoALOCuHBkJuIsgQsc9cgQ2Rx2PqDXVnfdacbrSbDQxQdeAeKwsG7hvr/fK+62O8kPFLYC7ikKzHBG4CjureQh0w/F5SpHG8cCCbHvToKTVaBuUfDIoh+ejsovX9sVlHZPFAIlQ5SdTSdAZuMcabwFQz59XFN+xZ6MrumHgTo4M+o2y9aWLWwB3Ce31vwm4B1CMZ4zfm7Z2NXBvzXIEAD0P3LmWRnOsmBwen9c5UjsWBHD/unVL0sGplH9dKR74eLMuEg/WLvKDPOF9KaS0ugjgWeQO4E6OABT/eXIE7Pj4ybQsPWN8MphCG6W8XCEe/fLwUVMgkRwRcJ8iUjzLEQmnwkIIUVqaL2LrqfmTOVKVvSgKHR9PRc0nT4YA9zf9sg9wByQiTvc1wB07uJvrVuztFM1TdDGAOznyIXD/HOD+Ua/eR3TujHWLPUTCh/P6CcGCSCaEWF0hgCgf91i3EHMjT9r4uK93lSdV88LFLcRBIyasV+wjrF+zHFGpzgW7KG3mPkL3n/xgLzk5nJatDcYKmlqzyJHr6krFlGPsDGLdWug5JhTGAO0MlbE35nibC44wfryejSeNssmztTEt7Y73ElxRyA9icjkH3GX5+QFwrx0QvmndioIj8RBwhyoPcH9XpGfxxad9sTZu9/bbvf12b//6vb36qT/+ryaZVGuFQaApye5mTgTUALl0/aTAnR1GLGymRTO5qLzzswASAIeF62QuUtQNl/BdAibPwwLWUnEcgA5lmw5wis4J92QROLrOs/e2YBifU4eloGBZ/Mqq9NkZVgEiigf+3VamR8wMwJHq9wlyano3VGKp15pCZLsqqvocxML2K3zSNTKA4ntUmVkG1bFEFG98VdbevS1r796Vp0+fFOzf8G7XwhyV7bRAOzw+KUdHx+WSk15QR5MRkDHhT+JBIYQDigTh6q6v1e+JB8A91fsBXLI7axqEESsLlBlcCBSrsBF2atcT/Ty/h3skOlVwkz6MicGzCwjEBACfrA1+dwqSid6tzRw6rGPiEQ2r8VNswDrNQNtde7r3FAP4dwAnYDIhkcY56EBWCALejAefJ0cIZpTp+LtgMpiqZwcBqNu8XwJt+6n7/cxGcZ290WiVf+fP/XnF5jf+1s+Xf/DLv6hCBb8nYyILovlxgrFn0m11N3NU4PngmeFzpGe7h2bdXUlavJ/zsT4aoF2/Jzzhb+ZI+BbL490xsUWdY5PUOTZsq9K7SMHn4NrrLnjkEtfDHLbYNKF+z/cQE/5Mr3UdkuNz615F19zuBWFZiKI1OaJ/9zy9CjtySmgU1Og5NHDdfBbN/I9mym+yGpI4XVXu/8hhefCj+6V6flz2jodl72SodQkwhaKzu6JBk066KQXCAPJi6gXllT+hfKM0LOC+hCBTVY73O1ICPtxvllZ/JMGqCjozhQW6K8cALAtG+Ww168lk50oHIXV+TJVHQAyqvKi666XcX2TGvV9erHZEy3bHfeyfqWfcOTQbmEO/tkK0L0BCTcQqQOrRSSnrm3gUT8tKUI6r63YN3E2dxUfYwJ0X14GN3AXK38lV16k0+0p5ozzTO1iYlpWXeHnfpMpD0/zWx/0ypAh5MiwnI0QVfVCUONIiAGl2j4iFR3tmUC5jAu0SQEJMBgtVWVbBoylVeV7YwRGTZi/p+DPgLnXmD+KRB+CUcwNgcA+hZEM7vb5yTJhx/+xj5nf7pdufCpAQlwwtVHkowOqKigrv/SFjUseDvSrstPCLpgBBsYuYrMwB99MjqPIj0U4pCkGz4PugMp8cGxC48zknMZ2bQsSKf3/8zPFYuBtU+TV83Lvli49Nlc8csSWkxy3owBETuqBaT/2I3cwRHrMQrkLPgZjQecejfBngft4u2+96UpXPHKHjbvqscwSgKOD+lRzxKp45wvoB7X2ZmeplQIMp7Y2qpXgwwnAIVf7UVPkUvTJVvpR+z/dInXXAe3ZDp1HUj3hgdkBHlDyhmMb7LfSbNXCfNq5iDOMyFN1LORtOFQ/5uEtvIA4mX5cjUzqZ07IaOfL/s/duP5KuWXrX+8U5IjOrKuuYdezdu2ofum3ZLU23mfHQ3R57sGUzbUBcgbgAwQ1GSNyYw4VBgISFuOAPwEgGZHlmPAchge0Z2zMjg8yYwWMbJNC0PTN77zxX5fkQEZkZGYF+z7PWF1G1d81wT6YV3tNVWRHxfetb7/s+az3reZg1T6q8hNA+NHAnRw7P0E9wBxRwSDxWlhZyJGKiWeRkIKdw3HSeI8ROMVljvto5IuDOHPJgFHR82yzKxx0Bx7q5/va6lWuXZAhmlajyiIh12zOtWXSUmXEnT+7dbZZ91q2zkccsGRMQVd6vJntmxXjXfN3y6GOcDwDyDYtckiPHJ/N1a3Q8B+71qFL72oVT9GSOF33cPcoT9g/zmyValXMIcUs6vA8XqPLquEvToq94kCcAd06qpJeLdNa2yJ/3rlvTImG2XLcePKikmN5uthQP8qR0Lr1uda7qmLBekSNyXvi91i31AFw8ZN0iRyROt4kwZ0P58dHX+6bKn43K8eiizhF13FdcQM11S2eL1H3R2Y69zfG4ms5zhNEz1i2YFwncLy6CKj8Y1zkyvpjZx/0kcmRx3RKdar6PKIdmuLd43apn3AHuX+trH8Fd4WZvv9nbeYizKH+ztzPC4r29+qmf+sGMwx8HBh3eJ57j5r9Se455cA7wCLrlIYgDOUrfgAOJ2PUXgTuic4BKz9CqShyAkC4aYBYfb7qHh1hejTzzAyAB4OThnnwHAGVXOQFn2pUl6DMr2SjXnVSDRYmE9VFsvpTIFzO1+X6Idz24bYG5pAoxZwxg4HNEue8Bct2R5e2lrN5vCSjyGfyerLNC9Ezd2oWWXnYiq9lEoH1zfb18+ukn5Sd/8ifLt7/97XJwcKBOO911Ou/Muf/whz8sv/XDH5bDo5NaHI7DPF7cSQu3Anv6fduHhu1XcUNcrtFQrKBDJ3Dn3xAT/i6LHHz/jLeV+js6r6OofzS6FN2emEDPNiCDRuURAtvKYcE3t5dLJoSs8XLoJM9sdN54P9n9NSROiEAZ34v34s8QM0NgjnuYDAPrBUz02cQE8G5aPGyHEOvrpFCirdZUPMKHnG5tzP/qmIgXczAtsrBDuA70XS5l58Y1sImp+99mdMMx517wXdEV/1f/wl/W/f57f+Ony6/9zz9TC/ClknvmiDrHoZguqjwidgvA3fZ4TW3IHocwpV8gvarK6sACdFwTMQGEq7g1aNu2DuCtYos7r5kfWUSRDWMURlI5OmES100RJYUNyXViwudw/fw7YvXgdlffgfckTrBcmD/nv1jI8eJeEA8+Lx0h0s6Ra8oc4XlpVRRvQjUoRPfo6nO/5d3esCAlMdk/u4jxELNXXDxslof/7HF5+L2j0npxqq4oLytwU2CBPjsrt5Y9ZpGghC4cNE4KBhJIm5/FRP8FJLJBcNiim3Gy1y07X/TL0X7TSuxLo1IBrvj3mkOudEix/+2cZDoHiTGTDqV3VpV7d2cSdAPAy45qo5RbS+3y0QdWlecQz2wiua5GBcD9llWmux26iGhYNEQBReNJT0wMC06qWeF1eDYTINnaKeXp41KePUZraw7cdZDvjwod9xRUo0vPgYtDvbrrccMApS5wzKQf4DOluzZPnlmgTDPum1WZXGAH1y+ffjAo5xMEFYflZIwqN3PxjbLUn5WV5WkZ9OYgwXRm52QK1uXfSlU+LZuWHJNbKw11qXc+72nGHY/qJqJu8aPN/XRuq5Rzvfn3FigNqzYBd6isM70QYyIeHLqJx6uv9QTcD87Gikv+0O1KUCL9D2KijmvqbkUBuZoqHry2dg0S+YyMSXbcAe4CvH0Dd0SuCH/GBNDsmAQoVUwC9NA3i+fg/kPHRDPuKgpV5dFqVzF5jB2cuqIUhawSxXdeWZqWW0sA9xjqiNEhC4qZvZIzpFw/jgXExMCdrl8pV6O2cuT1Jj7utoeq2i628WjSgQQoEs+4+/W99Jir/5TCFjlya5n5eccEkEhMrCrfU1yOR2OBkiEz7vFTA/d+aLIQk6Dl0glXCYH9KuJxdjErG9uOyV0Eyx6XstxtipFCN3FaXSke2MGlMB/gmxwBDKvIXRe8XXkiP1iDM0eYBweQEBN13DeqcnhQKT+ISdW6VkwOpZ/AnhpsjuVpWR68XdzKPFmwxq7vb+aIgbtfypEv+ioyNGXZNX9+1XEHuMNKif257ossxMPAynFZW3M8sAXLdevpo67icXcV5xOKKWPtDfxIVT6AO1Zo1snxupXPqx0ByI9pmTRm5c1BUUyOTyJH1oqp8tFx97rlZ0uzzcUgkTxBVX6+brmQxqWpcbCwbmnG/Vkl0bgUpxt02uXTD/rlo6/1y96Z9xE5FsS6xR7CXsJcef7U65a1++rxPf4eZXj5ke8Y6Aq4N1pas4hL6V4oHo3u/PkVcD9Ny8S39xHeU0UEFYC9zvS783WLYho5gq0k8eA1mQHcx5pxz58E7qzd9T5CcSu06VjhF3Pk4npWNnccE4oW5MjDu5WB+xf9Mh7PwnnBTCHyRHZwp35lHmTDi6BJwSP2q4yX3Cmembaf4nQfvWAfMXC/2du9h9zs7Td7+7t7e/Wj37c4nai1Ex/OE9zKUgwKc1BrDZrchWd1NFU2VEjrLp9nafPUrK5o0I+zaydgTfcVH/RQwuYwL4/qsIPicOEDQHaTDSbmQnQpNOYuXXZzs1tv2yp3J1GvRwiPWV4Jm7VMywYEpKBaqtSm2Jwqq1LxNpjisz37bfBI8YHf8Uz3dXT950UK7mEK5VXTiebbtzfWC9Zv3/3ud8u3vvWtcn5+rheLKQJ1rVa7/NZv/0754T/93XJ4fFbPJGc84kyt+w7VOUFTdkpThE/d2GAoJJjTvhq7dHqyq7MdgIz7QEz4rBRK0/z7UltUes+jef4YYLfIush7MBcaC/0DKOdhR8b9pZBATPieEic8sWJ6t+35dqj8xEU04KzMh3pw3QRUgcLK9prnz3hETLjetBfLIq87f97IDchtY5jPjK43/O7lOX45EVAHaLsj7seZezWrWuXf/ouI05Xyv/71ny6//ss/F+JxDQmrERN/P9gEzhFe/i4ueuQoSm6s7iZbVJD7xN+Tk9nxt7XeRAdp5chSWzmVln8cGueCgS6o8G943pNVoRwJL/nUS+CazASwkj/A3TZw7oJnjkCBz3EB2+LkjKI7dB4fMdtC/u0LOQJTIZ8P2elFB8/vYTV6AXL0IfT9rHGQFn1pJce9yuLHXezgvnvojvvpsBzQcQ/xNqi/twaefU316vQ5p8Ng4B6wLkSyAKB0+JiloitOh/dkv1u2Ae4HrdIc0HE3cJc4ksCVgbvE6RYaWKbJpGiRO+783LtrP1yAO6CEw/yt5bZAiYD7cFSOhiPpNPAWxAtQAnDvdLwOa3yHsYm0bwq2jjQWyqwcnRQduADuz9aa5elas1TXdHy6ZXfd6szu+Bi4c2BCUIgDM13upGM617xY2P0hwB0CgoNZeSxxslL2QlTq+pI55H759OWgDC/nHfcEZ0v9UlYGdEWDmYD3enZ44/BrPon/Hrq46czuEtHxuX2rIUBCTK7ouA+GAu4pgAdwJybYwr0dD+0iX4oJI1r2VTdwx2t9Z8d2cC+/1rMd3HCsuGR3l0NsxsTxAAQ7Hmq+Bhjifnl0YxG4V4rHs0fNsr8Dm6NTTk8qxcOK2QB3GG+OCcBEUjJZ+Fwc3dGznsWUUu4/RGW6kk8zwlt0qh9BlX8JVb7tbuLpUIVgAeWG84OXOu4hGFczByJHLD3icR913LdKOdijK+6YXI07bwF38sTCh74VABI61eq4v5UjC4JinjHRxwD4yL9nAHe64pv8uYE7FFqpyg8N3DMmKOkTk37fObLIgNAjHDEhFuQJom3kiDrutxuKCcXGnS+ISbfMGpfKkwTuxATgTo6k8rduiXLQbDV5ni8A4U7LDhLEBNFEgOLRPgJipjM3WtlxH7s4Rie16xxZRvlbH4D2x/zZenfd4t8pR7bdaBbD5nGpcwRpBtYsXqpXcZa5MnAHXEVK1433r1y3ZgafAHeKVgB3ikJPHnXDDq6heJAnU1Ge3HFnzSIuzFDnuqVnKx+CsPIjHsTlzb5jcnxCjjTK00fNMjrtaM3af91Ufqjg2L4O4O78IE+uQkvOa+bCeNtCjvCxd247Rx6sWcCTPBl0O4oJnerMEbuceH+QfsISjKdAuLFuhcmQleYX1i3uea5bD8OiEY0G1ixeiNMRj4aED50Qi8D9y+vWXMiNf8BjwXOidevpzPafG7xH2MF9rSeqPPE4HS903HuOCY4grFm1APU765Z0YmZ2X8oc6XYcjwd3m4oHOaLmkFTlWbe8j7B/wPjSs1WvWWYJiPGYLLeFYgo2c8SEvyce5AnsB3JEHfebvd36STd7+83e/s7eXr36ke+pKJ2dOa0nms0O726BF1OG+Tt3cO3nTJcdurY8z6PrnBRcdQBn2MK5UzoIITKSmq5mioUl3Z1/R2cPUOLmuUGiXwlMirqb2Ifx8myvQUZ27WAO8J4pvAYwoZuK+BqUc+aMAT9iGURHMoEdXUxAh7p+iHFBCw6aPb8rtfu0NesbAKaQF39PUSH9vukYS8yMqvNsUra3NsrO5kZ58fx5+c53viO6/PX1tYTpdL9biPtNy2/97kb5rd9dL0cnw5qengst3w3wQheYTRGwx330eMKkprZz74kRwnSp2s+mpln+aQj4deiiz+vt+d3zv3RQuU/pV088dJB7Kx4eO6C7TTzo+BuAGlD7XjaCPj/V9+aZ4c/2TsaKCYJoxCRn4G0rE4fWyh1yjTPM3GVPKzX+yw/vhaUaDAOAtnUMLCBm2v6cQp8Cff2OXRAWn1UJK45tQ4cVmfztBxaJo7uMMj/MjKrRKv8RdnCllL/7P/3V8o9+9Rd18JNegopRle4FMeE65EOP1sDIf8bzmTFJOj0HaYojgP6MiAT6xIDxf7MoYq97KPcxP6iCgIf51JXh311P6xzhezpHiIkLIzyzFporfmbwWr+4Vkz4npkj5JBYFSEmRC5yjelPTz7lGEoWKzSeAhhvN8tK34dijdeEoGLmvfUinKcJ3D3a4I5g6iYQD9gy/HvFZKldVn70sNz68YNSnh6Xg2PUmYeapeYwBHBfGcC2YaaV0xydd3cn+Z8SFYvDdtrhvN61ijmH7GcCc6Uc7+OH3C+HBy2BRA6OpcWM+xy4A7zeBu6B0hftu+KP7gq4z8rdVWiItuy6tdwRSHz6pCMaMDO8V1DlsQqiUIGg0LKviXjredf8bgDFOH97RrEIuAPa1XF/1ClPH7VLdY2AWFMvWY/1TNWUyvMCcHeDxiMP9HVTAzQPp9nB5vAH3Rv67D7aAF/Yxx0hNF4A98PjkWzhBOB4tntVWRlU+m/4t9VaZRJAk9BbCOLFnDfgExooh+dnTwyytnQAHpSr6aQ06VT3oGr63zG7DHA/P5uvaW913cO+K5o+uvYE7tg6EY/d3Urx+PADA/ej8VhxyRl3gHvGRHcrHVgiJj6ypuuGhQu3dx2PyaRRnj50TPZft8rORrOcns7qjnujSS7433AABijKji2OwRkTdxO9Fuf1Pbhv+ixFDrkKYAf4oFc+RpxurV0OTkbKEWnT0CSGzjwgJg133BkGbsyUH+RJfobF9/yHqMoTD4o1xIPX1UVHObK71atzRB13uqLVHLhfXuZVRBEl/iM7tfC950MBF+QeebK97ZhUpVVeqpjSL2eXjsfo6qqOCV1EYgKwrHNE87vzHOHjvJ5Ae3c81HG/3S5PHiKsGzmy0SqzxoU77t1L2TsSE8A+8TiTZVe41QQrZg7c87nDuzsKgE9mWlO2ZXXWUDzIEYD7wfGoHJ2O/Pyyz3WdI8v9yBGUxcus7ooSC+VI+L4zjiB7tk1fJ/cNhs3W+kAxEXDXiM+wzhHpJ6jjHoXFhWfID67HYTJH+COYFQncAe2MGQDcicfq3UasWwburFvMuGeOMJKR42gWHp0z9KWlxEjZ1FR5gOLJCUWBTnn6sF1GZ8yGt8rBXlVaPYpbBu7Eg+eTeJAnl1fvyxF3qzNHECslRx7i4x45MuhZHPTVq37sI6MyuryqY0I8eIkqrzyYLrBrXADmxR/axz3E6TZKWXvoHOm0sEz0ulU6UYDopjgdoNuFlPHo/1uO8JxrjxJwdzzOzxrl5Qd9rV3XDdiS43J2cTHX5ug5JqzdmSOacY9Xrls6j3BuunJ+kCewGtlLHqyiZ0FMmuXiEsvEEKNsOkfouGvdEnB/O0ck4LdQME/2DYUmYsLfZ0xeMk7y0aDcul3d7O3p9nWzt9/s7e/s7dXH3/6+12nNHc0rsaLT9Vva1NJaLRXi6eQB0Jb7bQEBgcThlRbUBETqAM4sQqbOXXQutYkGyAUkmtZrUAxwoZOsxSWq9uruxiw9yQ94AyhCoeY7GHy5W6nZ2fCutLp6SwACMAJdns07PeChRAF2oaC7UmuwkZZu2cWWEB0CeHzHmAe2YJ27xKKfN5txTRbKuwpQ4rnBqkwnV+XNzmZ5s71Znj55rG77J598UisPa8+cMnpwWX5383X53Y3dckYVu6ace2ml2w84BQAnDRgAViuSR7y498QErYEUaEvbDxbnPt9fwnxUX72ZEgteGpkIoT6KMnyWbMOi7ZzxSGYCDw/dYM+I2woNkJjxSCANwOe7ANL4OTp3TBhHICZ8Fu9BrMxEdAGAPwfU8r0zJhRviAnbg60DuR4zQ5jh539TWU4lG2J2AAAgAElEQVRVc4NPdBbc4bU9W0PPJN/J9OAiMTWKUHwH7jMvnml34e0i0Gi2y5//r3+mBu7/+Nd+Ud35tFbjfaTUPjZllBwBvOra8Ku/ZlTEn5tdZ26tC0+SxHOFOtglLjw4R/ieybRINkw+OxR9ckSZz8gRAzZFut7JcCE+/jfupDEOwLPA/SQe5Pa9lY5iArgmR7h+K79bZ4DvwLOvZyYYOBrjkJici348AyqQoEvQcEz4yCzU5Uw/VUMxdyj2hMhdfkd1+nhOKIJMZzULYuXHDsvKjyNOB3Aflf2jobvCDQ7NlQTNlgeN0qAbQCeTMmDgE4uKhZicDsGzAnAHlKAAnaAE4L61buDefge4A650AD6p5j7uMSesRykDUR+CZ+XuPXvWAtx1AA7gDkh89rQjq6vjAO5UIaBG+gBsK6ZgS9dz4Tn36liask8HhgMwc9X4d3PgUsd9ywcudXelxn6lLkkN3KFqBrPS1GUOU644qGDHAxnXhPo1c8EA9wPU+DdKmQLcPx7ohXAY8ThlmDi8iAd9YtJwx10e256HlQd7APcwllA8dHB8B7jfBbiv98tWAPekmOdcpoD7SQD3KJZkXptJ4PkIb3Y+bLpzZbC8tVmV3Z1KIFHAfTArx+NxOaGVL+lvd94opBCTXH9zTl/6CXPsFoJVRVR5z7gbuBMXuoiAkrMauI/0rAq4T/IAbDX3nMvPmDgedSNZ/8e9AO5oCWChRkzWHvbKxx8PyuPH7bJ/NJLQ0yWncvaklkX/ACVoQqDdQFz0n2TExOdo2W/MLE63YVV5cuQ5wH3cUUwA7pkjAHfAqIA73V3GMADuXxUT0znqsSqAO0wOYgJwJ0dq4P6BgTt5MqbNajn2srTk4la365jkK+OSMZFjwbW75vOOe6s8eWgND+JBjkwblwKJAu7BChFwpygUXtvKkVxToMnHvcprZFwHq0FyZAxw3yjl+KBR5whFGnLk8NTdcO59t+scWR4YuHPPJSP2FTmivILNsWlWAv+TeBAXQCLgPTvu7f4cuDNhwDw1eRJkHZeF4gxQe57V+h8zd9yfcX+dI3yegPvX++Xu3UasWwB3q4MiQZM5ku4XPgeFfsK8ruYcuZ4DdzruWrcedgK4N6U4bx/3kQoeNXAXSKzUcc91anHdYs3yaIwrUSj2I7JGJ5x4bK+XstTvKEc+etVXjhCTETcprBvYQ8gTrt3gfFrniM6xtUClLQ4B7qkDkMC922zV61YVwJ1nS7okFIXOzNwaAdzflyO1BaELVOl/fnLseNTA/es9jXqwbp3TApeth5lOFPX6g98nR0jHazNkMkcWgTv5sbvVCuDuwqnyLDvuZ5VYEBkPPb8aW1nIEf+lXpkj3G7iQVxe4SDx8aCs3AK43+ztN3t7FOVv9va39vbqj/7En/QYWJxtNLsuK65ZzDV7Vfchgj8z9d0bY9LZc31cmM8KaqfZap55zvMsf5YUYtk+ac7ZX4LfNR0dirL/Tl2oOIXxawKW2FAFSOBfZVcSoAAIAigEe60GGGzEnhHuCJwdnl2og28gFSJk4ZOeVUjZaYVKelKHAUncI6rG2KXxsrhciEVFZzvnx1FaPnq9XY7fbJUnj9fKH/yDf7B89NFHVo5vtwXar66uyng8Lq8Pjsqb/aMyxvImKHipOE4gLJBnSjvAL2nWVkrPHTi8efMGxOacdHd3zecxt0iY54u5/2IthOCfD7kAtqa82CdhCyaLnaAKEgueF94nrbs8P29vYoHSsD3jK2nkIezb6LQzZw24hBlBt5tQS/gsBNQA8DV1F494Ou8I1kVnH2YD7AhesibrteVekAJ5Eu/TrLdjSTEmxw0oDPgnurwxOlDfqxjXyPxottrl3/hP/3td6//y13+6/B9/++drf/Wk92eMFq3yFu937tD5Gb9fjnBv6aJbhNE5kk4G3ANZ500gurnWze84JtjfuQDCZ6WlGzESnT185fX7kffcK4+sdHSfDs4tNmmrPs/Vc32o++cZTCKCMb4wt/kDgFnoEovHgQqA1kgwrd8sGvLWLIprFQSkdi8miN89LezI+3SguPNjh+XOdw9KeXJcXh+OypujoRYX/gXdLuaBllYoBvDsBqU4u0nqzIcAYND2sIPb3K4M3DUbPitH+10D90OA+6h0oJw2p8ILsoPjAHzsefc8iCCux8vSXHPdDcDJPYD781JW78UcMj7SdNy/3ivPn3XKyRAlYGbcpwVldVprKGbnjGUC7VxHk0MtAB8UArpQzCXSKXmy1ixP1hrquO9udsrORqcG7qgaJ8A5Pa/K6VklqqPPUyHohOpzdMHFBZeqPNZZHIDxiS/lEG2ATT6/VT79eFA+/WhQzsYX5Q2q8uf2WOfroUQ/WK5kseYu5kzdIFdQHGpi4rDY4mkTVsJWdNwfz8rqrUbZFHDvl8nsunRUTLHlHC9iR0zOkwYc76uY6BAfV6d2sinI6SMMWIaqubtdKR68+kszKTMTk9k1IoS4Olg/AWo2wKoW18uDdXRDvXA7LgB3YnI1qUQ5JSb7u1gNdgRsXYAY6Z5wH/guxINXsI/9bOv5Df/zkH0HjNKGRfGZmECVJx67W1V5/LCrmNBxJx74VLNGaO9tOkeICarReruMSYgtZo5Yg7oIuJMjAu6RIzVw3+7WOQJwD7xgBfNj6ycs5kgWoRafN+7Xyi2DRPJEoHSd56dVXn7YK6++3i9nF47H+PKqTK8RfaVARzys/J0d8gSlysKMSTxvsmfb9gsWB3lC8Xh3AzX2TplWAdw7HuMS42pUFfIEynyuv+5OL+SIBLjSDg4lbufIxbBI+fv0sOEc+Rjl+mt5hh+cjOvZ/24vYrJEYdkdXK2C76xbmSPkpnIEVfniNUsdd4D7hjvurFmsXYBELp8jRcZEz07mSOjAvJsjBleOB4BR+gnrqKUD3Hvl3r2G4nEyHGvMEls09hutW8vWT/h9cyQ67sTjCOCeVPmzttasg73mW8BdawUsv1i3KPLVJUbqUnWOmBKBEwYVY/RCiAd6ELa149lpa80CuBMP9hHs4LIGpxxZMXB3vr+9btlSz119/g20d3KEdWvtgWOCOJ0Kjuv90uhcKCZQ5XPdYr2SOB1FoWyc6Zmdr1u5JvP3osqH/znidOQIVHni8Qrg3qDxMC7n4wvlB3nS7zkejCz52crTbRTNQiTUVBvrBmSOdESVb4gqT37sbnQkLKx1C6p85MjFpdes0/P5OV/rVsRkpoH6wAsRk0fyozfwx0GCmHzEyFUA95u9/WZvv9nbv3pvr37wgx/UaJsDDt1CQC2zpQlE6FRysOfn/nJXHTl+6MRx0GR2ebnr7qRA/+RaFBsAMUCA7rbmwENtm+6fvL27LQES6MD8PeJxdCqxhFsZQHt2F5R/z4ZglW06aRzKrVCO+BiHf7qFh8ML0ZvpFvLZdEmZV/YBEgXy+Nx+SyARn+z0zub7ZGMpO4t0ZHlvQAkgI4W3ADJ7Jxd679XlXrm70hWQWpw9BdhxH6H5Hp4Oy/nBTjk/2C2PHz0on376qVTl+/2+XlDmR6NRGQ6H9X/5MxUDeJ/oAgOEErAvdsXvL3fK6rLnlKE8cx1JqZdgnWjlM7Mh2k3ZiHHdKpgIRIXwXrclMMxcP39H15bngGshHtCqrSo+kSidYhEWVcTD9iIWhEOcipgAvO7yzCx39AwRE64j59HU1e+3VRx4I9/yseKa9PMEvABGeYo3GjHDPtU95/f4797pWDEhxsQEx4BagTsKR4BF4rEvUGFGCc9g/gAsAah07fO+EYO0BOT3AO7/wp//b3SAY8b9f/vlv+Z7GF1xrpf8IE8oRhAP4gIgJSYWX5vo/QW+UUwrpuNzX5UjdPYblTr+XJ8EEq/tJ38ebBOYC8SE9xiTXxcxOhAFM4C1YhKWhBQunCOXYjGQI7w/HXY+mxgng2FJzI2Wvjs5Qsdbzz4jGlKM9x0zm8OddJ4nCjX6zv2W1gWo9+hLrK50FRO+s+h5aoS40MMaQnGAfEyRS64pf1RU0/+u6pis/tHDcu97B6V6clJ2Dkdl9xA6M9V9d6f7t2elf9vdH3V6AkjpEBcdAnWBKAZMS9ndq9RhGI6ZsZyVZ49m5egggPtBMzxrA7jLEtPeu7KD4+CYbgtamxpWbJeydoLgInD19EWRH658hD+vyu2VtkDJ8+edcjoc6cWhaHJtwSpZXS1NdVijCGHLMYM7nbl1GPI1cC0J3Nehyq8B3jnItsruRl8K+dlxlx1R/JwPG+XsvNKhPoXoCsUIhrT5DPQU8frmMyfu3jx8Ylulo4NSXm/T1WmWb3w8KN/4aKDZSuJxfHZZmopJKb3lUga3Z6WLOFIqZYdVExfikYVodE2hYNPxqcrmroEZ17K6Uhm4oyo/uy5dxNAA7nG2EXA/quTj7i4u3SVbgKmYIm9m72EcJkUvxkf4he8ndkSA3lcve4oJ6vmnzIoOR4oHdHo6qVJjX3Ismk1DHWKikYmgoQscB6Ngc7eU9W3TT5lD5lr2d3plZ8M+7gncKVKrUDWpFA/ikm4h0qkgHlikc6+ICR27iAnPFjEZLFsZ//V2KU8edhUTgDvx4HVFsZNxlwY54jyh0FWPXoRNUw12F56twyPnyJuDqjxDsGxtJnE6ddy3u6WzZFs7Afd4fDJHrsZRxAKEEo+QfFeOiHLhmAi4R0zkvPC5VqTyCuD+sleGAPfhSPvX9QQnjoaFKJdmAifEo9max0MYTqIQNdNZApTEY30LVXnnCMAdNXbyhI6lOu6dGMwveFRX5fy8of9KT4SoE29iwnfPHNGF+34CEskRmCBvtinyNco3PuorJqVxrXiw3/GckCfdvuPRQ4091kgVdHOuJ4Qc89nifm2QIzsueGVMnCN9MQuwGiRP8i0ozpEjxMXTVUbunKeIS8ZD+gmRWGvMIb8ohcICaxZA8SnAHVX5e41yOmLdGperK8bTrLvCmkWe6NmC9RS6IORIUv1ViAyGx96B43F46njw0oz7Rr8cvGnXwL1qeo+jiZTrFmtxFugzJmrycL8W1i2eLXIE4P56x+sW50zWLKzUdg+H2ktGo4n2EeJCjrBudSgKMaMfnG/FZGH95Tr4fXXcdyrF5dH9mWKCOB1rFjHBvpI8aXavLGzHvi8fdwN3xYPnCdAe69Y0nExyjIG9gHiQJwB3rAbPTxp1jswqmJbjcj66KNfXWAk3Sr+LWOtMaynjC1q3ZCfqV+4jWoZhpiDWGTnSRpxurZT79yrFY3ejV1CVT+Ce+wismly3UohO15PrVuQIv5/rlvaRJ96jc90iFsSEGff37u23LDR7s7ff7O3/f93bZQfnKryBMJ1MaL3po25RL/8Aym4NEBjDn93z5gC89GdPkM575Pxf/pd/nx7fbBYJhpLqTFcR4A5YBJAwd8uPwaPp0/wArtSZ67UEALMbnbPPAAepbqeFWSh18524lpynlVUWXUoEVQBrdG2lqG/uHiAVCnR6YXNtpvI3BWiOzy91Pe4SAsiyR2grLjrSpp9fl/H4ohzvbZejN9tlZWlQ1tbWyqNHj8rdu3f1ury8lML88fFxabY7EqlDsM4jCpVpz6OrGmhzHbF1iPbOvQL0jK8mtiYrlfzZ6XRTXADUQXtOurMq+XR3VFSx73qyDuaibQ2B9rPxlWe1A7irODCmYON7x6uv++KRCqmiR7Eg59A1550WZuE/rXhdmlovYbJmI6zLLDpH15VDQMYVGjzxIH7EiBedX+LBvwWUQnPnGokJYxJ29WVjN00+WQBSVw6BxIw9163zccx057y6/YAtgKh5+na7/Ev/wV/S7/69v/kz5dcB7ow01FCoUn7w4tlWh//y2mMbHVu/cfCsC0oxpuFOiq9XDA+JIc6ZIKaakyMT5QnxpfDA908wn6wV3YOeu9fJbliMCfebmPD32QFPq0GuXwJ+wVigmy69Bo1AGEzwHWFl8PmZp5pxn1jHgPWAIg0xoXjFs8FnES/30sOuLiz/ckwjP0MxiTGYHKXhBqdf/a0fPSi3f3y/TJ8c150SHRJmCLmVsnKbF6yAWku87oalKJDAiTWgyus3BiXYwaGg+2RtVo5DnO7woFnaS2OpAYtSHF1R+bgfV+pO1MSWiKVPdaFqHF2Muw8WgDtCPF9YnA5q9vMnMICw8BnZuQBVY+idy7ysapwdd1Hngl6sBo1En4A3leYLv9ielfXtmQ6/Tx8BiNpx4Op7LhxQ0g47IikhV+VMHfe5pogO7W7uFndKSFp3rwDuj57OCgf6w/1K3V2AO3OJn77qzzvuZ3ULX91dYjJAMFCCSMGuCml/zcIvxEMddzpXO6Z4cnC8c6sKkaeexOnaqSofDFMOvunjXrMSYg7dbaFsZxnYiyq/CNzX6YxW6loRE2il2XEnHrwoChEP4pId9wQSZqRFQYViWag2b+w6JhdXM8UjgTuH4NMF4B6S2yoinJ01FBPl81zVSeMTAroxggATAKDIs7X2dKaOO6yB7Lh/8pHt4LLjnsKHFB2cI2aoqOMeALruVkdMbAtWyiHdvZ2q7O1X5enjAO7jdsy4dxUP8kQ+7sFQhpFCTOi4e0TBG09aRypHEMaL5+0t4E7H/YsFcbqFjjtzyBkTNBCICc9ldtzflyPkCUCaeHyxNSvMPZMnqMpncQs7OOVI98J5TfNgZFAyGjpHarqaloOqtsRSx31iUEE8yBFml/GkPz0iR/rKkcWOe75XD8uu26Us32K/ma9bum88W6EXEVqBumcbjBPsOKdcqJuV7XULodFxJyapKs+/pyCWTCEBd6GoYE4K7UbS60L8uW8Bd4m6wRzpKkfUcRdTaCzGnTruzXmOZMddHxO6NVmI50uztBATVOWJycGxi3RPHpUyPkUIbWDgHusWavxif+JYAMX8rOH1N6wxneK+f9DQ5ZU+MV1cHfens/Lg0TxH6Lgz4/7Ry9684z6KBZ0zzx3nCEWLet2qRzsiJrG0kCcJ3Fm7Hj1wjtBx3/7CeilV90IMCKnKx7olH/fouM/ZVO/kSIxlqOPeexu4U0g5Ow1xug/e6bhPPYM/6DkmCB+q4x5UuTpPYh+RjSLP87Xj8fmW3QSIxwNU5SnSbfTLxWUC97QahM3hfYT9xHtxUjrtUEAxW+sWsYrRo0dPnCPsbRRSWLdefdgvn37UL8sr1c3efrO3axm62du/vLdX3/0Tf2qmrqLAqzvMADN3yN2RpWvnw7TncAEgprlCqWdmtyWg7Nna6NaHDRXddTryzCnLFmrkOd+kymPXBtBm8RUoGV8J5AEIyH3Pz1/WwIuOMR1cOobQquno0alM6wmByE6roIaJNzRgA0CHyBXXlErdi/Pb2lTYDMYIiF3puu+tdNU1lcomQIpFU7PtTf3vswu6pqYicy25C2o2+drdR/5Y87rXk7K3u1n24WjNpqXb7Zbl5eXy5MmT8vTpU3XZNzc3y97+flm9+6DcuXe/DPr9mKG38v75mCIJ38NU47Rn09y41O4tApdWYtYaaJazCxdDdA3QrVWAMNDnmo9HtrOzj7vF9Gyj19Y1AhL5vATfxIjfB8CnVzjUamLCM0I8GEFQt0MWQw3Fg7j4GbMdHR1WXqI3q/PsgowE2sLSBRCZ8efviAnfo1aVF1Xe1G0syvi+ov2Hb2wesqCNc1947vK+6cAdaJuOC91kDh+ATYokiMDxAjCnMr/EC7ud8i//h/+tns1f/6WfKX//l39eWg5853xvF4esOJ32bqk1wL/jOSMmEgu8dnedz6cjj34DOQI4TjZD2vJxnfKcF3A3+OYzuUfEJEdO+NxV5UhXuUFM+DcWCprPqQPQUxCOZ4zfOxlf1XaM8qXvWpcgDxUUHPg84n9/BfZNV8+/VOWvpzEW0dCzQTzo6CdbxmfDsL1DcA+xLCkRO4YpEsk9zw4/awZz7vyeY9IuS3/koAx+bK9crx3Vc3Cy8aPj3qnK6h2/RD/WITTIlHGWMP8kCm0C7tDLTYVN4C5V+c/t497EDi5U5aXZALg6sQc6HVLjDtPJ53buC9Y+M4OruuNONxE7uEGnvHzRK8/WOppv56ViYoj73FlJ4B7fNQDRHCx6Djq1NwDun29PyxfbU4NEgDt2cHRK1gdSNAa8NzryUNLhFqEqXhfjFKeiSDAfu1H5gd8VVb4UrIVQA378bFYO96qys9Uo00mrfPyqVz5+1S/Dccy4n3sN4GpuLTsey8sBDkKRLIHDW6x5dBACuANKpCq/Nit3UlUeO7jptez5Gv0Lj6NWtlM6O56Jrpqq0OgZLOL1WqyOM2RzDtzpOqHOLKr8i55eiNMxK0pM/AjZsuv2yqzcWZ5rDiQoSWACeFnU3ljfmSomAu4PHRM67rsbgzlwZwwjRODoIMqx4BSaa1B/A1zlGIbioVY/20lV7j9A6X9WllcoPjRUgHh0v6t4rK216hl39gCty81ZWb3TKHfvVKXdTkSdo2q1HEAI4DlZAO5bUOWZUBFzYCYfd2yuXm91lR/kCaryVuqwFz0xoRtnHOh9MogPrm9lyRNxutvzmCC6Rkwa05ZEt16+mM+4I07nZ4furmMCONH7LeSIuoqabQ+Xk0ZDIyGfbTsmq7dgJsyBOznCjDs5whyygF8Ad2ICq6OmyHMtyhOPl2SOaM67SX44Ry5G5EhVTg6bomQTk0bj2jPuJyPdYzUU+s6RO7czR95et96ZLFE+op2QHXeKKRQh5LzwuYE7OSKl/1DAn2DZFesWAoeK/PtyJED9InAXVX7DbA7igR2ctTlsB8d74VJwh+LWiu9DgsQsCBksujApl5NGVV4fzBSPfYA769ZDgHtXLKHDNx0XHFl/BdxRog/hw9OqTLAaXOxUxxjUNBlP5Mi1Z9yJycO1WdnZ9LrFSB0xgdGRM+5Q5f125AgxCW2OnOtZGDHMmESdVj7u7CPEhVl6YiI7uC/CDq5zURrRcTfL3i4Y5AhFYwsAR44s1BkXc4QCT91xR9MEVfnThuLBupUz7ojTeW2qRJEHuFPkyhz5qnWL70M8sChUjmxNtT4QkwerCdwHNVW+iY1ljPiMAe4UIU5jH0wW2sIYxlvr1nWlNYsc4fxDjkCVf4kf/Uvs4MrN3n6zt9/s7e/Z26vvfO+fm7GwJ23X1k6mMwfZU4fqBIIePbU/NICG/9KdAwTQnaPDBrgQ6A8LNcA5oARQAIWabp27vlVNs+c9OeQDNETz7rnjfn5h+jyggPdvt0zzhRoO0ACQA46yWwdQVMe23ShLodQNPfrNCYIdFtXjd+XP3bPIVtLFASV8FhupRey60WH0taQYHqBclO8A5+FWH1XlmcTp+L78Pl3vxuy67GxtlN3tjXJByV+zuG113nkx4354eFjOz4dlZfVeWblzr/R6PX03vqs6zJd0zeereQJBFQ0iJinCZqXullTEKXoQE2IKSCQuWSzh/gPoiIl7BwbROcbAZ3JP+Emwn9ZkxMmz8Faf516x6BMPADmbQHbvRaGnO96mC2wxOBTlX5+6FSMafHyuRxbcbeJ6XLQw1ZyY8PdWMo/CiEYUqjK8Cso39NyYvU+QyH3TjLiE+TxvT4xzXEDq+QOLsQESAcH2ZO+81fXnO/a7nfKv/IW/rAPor//Sz5bf+Ns/rzyRGGKIzmXH1er2VrUnFu5il3I6utT4g5XV/Vxhk8dcuUZVxpeKV8bENHt38DX+cTFRvi0Hy8EjEpMQF7R/uYD7kt+PeFAsIHcUkxg34XPJA14UDIgJhYssQFDc0shCl5EXHzB5Jjwic+08jHuUavE8P9JgwNIt2Bweb4v5tgDu3BNiomc1YpJCkNxL4kFcAO7kOU++FfU7pf+d/dL/0b0yDeCOYnZaCwHcAST3blsRO71j48hiimA2BHS4C+C+VenwhGI64L0G7vut0gCUcABmZp5zCTPupzMBE4C7umFSSYuDfSBSXXF0N5Iqj0hdHoBXlto6cAm4oyo/GkkTwF0wLNAAJYwk5Lf3f1UjiM47FG7bGjbK8RldkvcDd4ErWXYhwBTAXSJ7pVyOjXgEqkTVTKuruIdBbQe44+H+5NlMis/bAPerlrpW0BxHFxc6cCFOJ3uhAr28KvcA7kv+DPkG54Wk5dyC7Ry0fakab/FvbNkm4C4f9365nE5KY4BlF+JIZsMIuJ8EcJe39jweAlvBvsmPFXCPWVFGUYgJ/st5ABZwH1kMLbEls67E486theZkXAkfR+gAJTwQaTW5vktMGFf6auAuq0EcC6CvNmxNl8KHOZ+rUoBGPBJsLcbEwP3J8wDumw0Bk4f3uzoArz1qSeWfHKF4qbJQE0X1hmIi4J5+53FzspCtxlnkiID7Fh13x4McmdBxB7hv9vxchR2cmF0C7i5uaQwjxcKCgu0C10JxC/tDgHvEBLVsYsKoRw3cL6wqL3G6KLqiN0A8+giILegDZtdfdOCYvSYmMEs+2wK4X38lcL/GDi7mkGvgPgwBsfMo0OcYhjQt5mM/mhvXYTt93GfquG9vVuX4sKn8ACgC3A+Ph1KVF+O+zAoCjsRj9VYwX+b8DV2Xi5pRJIj/LeC+5eefmFBQSR93QKRjMrbIHuQMqco7JgLuxCQ663yRZEMt3khmkCk4Qhf/EnC/Y+COijlnGH4A7uQIa1dOPMUSWK9brFk1cG82DNy3AO5RcFwA7gdvOnXBsWpfe+SF4rfsOA3c+QN991pjJGLCPYzxj9uMRSwA9+3NAO4v+5oPZ80iR7AazHWLPeRuAveZz8P1PpIxERvCfyPgHuvWI4p0j2elQ8dd61avzDqXjomEDx03gDsxYf2qBfVyH9EtfTtHGKmoZ9yPrQXByE3myLSaKCYC7vF1WbOJh4B7kioWksWUeY+iso+wlzlHOG9/NXDXXgJwFxNkprziuSIuZtC4/Kx9JGyEczwuC47sITVwp5iyWZUPv95XniRwv9nbb/b2m739y3t79Yd+7I8HVT6qbVGlZmHV7FsocBTW04sAACAASURBVNO9hSosxWyBthCUw+9y0FH3j46lrckuXXUPOy/TZ1u12joAIIXt5B8fIH8O9gFXrVosjcUmgbup0FZ/13e5MK2YjjPfEaDE7wLmmLWlCAAYwaMaCnKKcpkH6oXRCjaMAlCZNx2fLiOAAoCR1GAfEoPODHAXIHOXOk1J6nOcqNUuEqAqv7mxrteYp5CzcaNRVlZW1HnPV38wKJfThl6cCOik8Z1k98ThM+asVJiI2V/+7ryej3ZBBXBGN49OrVgO5+7Giu4FCE9LOey+QgFf63hs5KnAnvFwHCkEeB47/ch5BrLLSjy0EeGJfoHiv7vrfNcEaTwDAEHuoWbNTy8sfCdAmbPTsdsE+E5mhkBzUOqTTk7oeC+2CAoJAEW+A8+ChNeS6xi7lQoT4T7Ae0h5f3xV7gXIVec4lNLTAlFOCiim413Kd+12yr/1n9vH/df/5s+U3/yVXxA90NdrYJzg2h1w58lKv6PxC+6xLBXPPUOZrAw67sSF3ycmMDeMdd8WzdMYxpT5fhcgrMDuDpx1D6wu7xEOM2jIEwpx1p0w5Z648Xueo28rbvtnF+VkNIn711Tuv5sjHhnwWiFKvYogJebPPY6RMffcPjkX+gTBpAgStnNOOeIDA/HwuENx4Wypa9X6iTuFGZPlP3JQln90T6ry+9jBnXAAZoZ5VjrdosMvLyjZedgyPZdugg/XOgjTvalmReJ0+LiPbLWDOvPxXrdsfT4oR3v2cafrU7XstU0BDAsfddw5hCop4sASlP08rIqyWVVS/ua9sYXb3Jipm2iqfL88ww7ufFSOz5kVBf0512/dnpmqifJ3HLj0TCQmlWaIR5haVcNU+a1pWd+afiVVPgsQFcA9OlPn6oqGgFisg75VyacMYBf3DVV5DlwIu+3Tcd9kzr8p710OXEOA+4mBO/eXpezWEvGwR3VwH6IoFcWcWsnckH58ZR9vwBvALO3gtj/rl63P+ypuKCY9K9fzVcdjF1KGiCMlTA9hrzzYJyCRg1OrKs+eOSYIawm4bxepZacd3PHZuJycM6DtPEC5nHhAaRZjPQ/BoWbl4paLOMSD/XIDBsRWdNzfocqfnDZ8HfLadrVGVPnjUoiLsVAUZjMmQX3J55gbxtzu4wDugERioo47wP0hdnDOEZhgxARVefLj7i0KtfOYZI5YI8Bz0OQH/+YAVfktK4DLeYH7NuooHq836LiblULHXV3oygCRPIFBUZdOYp7dB/saB4n9gZJ0xmRryzmCjzu0bMTpmN09Ph+V8UWIPMxKWV6ZKR4Sp3snR0RKiPMMOcJLVHmKW1tTAf53qfLXzasAVxd1jmDpdn5sAcS6PFALEQZ3W3TtAO4tgLtzBJo9Sv8J3IlJo3mtmBydji3kVwHcEcuryp3luZCiC7dZ8Iy59CiGsd5ljrBe5rpFjgAUofbXRaHQ9bi8ipicLORIMiC4UVn4iDEJAok4HTFhtnpjfTZXlf/AdnCsWcdnI6vK00VHByLWLYD7W+sWInn1+dIMP843bw5m5YvN6VdQ5fvlYM8ddzrVmnGX7o/jofVXch1flSNG1hmT26tmQDykuLFZle0NKOTt8vGHA43HZI4MGcPQM5/7iItC7123yPnYRwDuxETidA9Lef60GLjHulXa+LiPSwP9BMXEhUapyqufE+XF961bDZ7zyJFnpRwded2yqjyimv1yPZsoR85HVMu8bjH2Q44wSpOjL3qqFtYtnS9LCBRfN5QfFFM67dmXqPLjy1kwnsIVoVjclJiwbvmRdUy8XwUNJuMRxSLi8fi5MUbGhP2QHLl1q7rZ22/29pu9/T17u+zgEkAkfafSocOU2m6beeNm+LhXZe/0orw5HavjaVpyVe6t9ESZBVQc6fB/KbqtLLdCIR5wpm53y5VGHwz9fgAGDugCqgGcWw2DDFPfDUA0RxXUfdubsTH7OxgcNEXtpossercKCqEgH+CVrieghk4+v+fPNUim+EBHj0KDO3WmyWdnVlZSAVIoXgBwPedLkcEnSHWaYz43BdiYYf/iiy/K559/Llr8uz/Q5b/xjW+UF1/7WtnaOy7be6jKh/KzwJ1FX1KgDZArkNg0SHzDPTy9CDozPu3QynsSBSMeh+cXKrQkVT1jklZ6mj2OeABoea+9swuLuwlUGVhhe6eCRscUN5TneV8XFHzAsGJ42K1h6krnha4+s84dC9xxHYfnVxp14P8mxvx7fo8XP3wu8VwNL3l+T+JZ0SkXAwGV9QC2xIOCgYoWEp2jyODTFd9V9yyuk2vl+yC8Rjf6AWMRt3p6zkQnbxgEp+K5igKI/gVT4t/7r37awP2XfrZgB6ccUafZwF05cnKh75O2eQgYEhO+C6MEvnb/O+LimHgOnPpIztbzffhdYgL1nH9PocA0QxcLpDHRpcuNcJoLBRp9iIOSrN9qXQnE7K51/TzbzhGPH/A5jGRYs6Al2jbxAPgLrAeFnc43oxROET8D5AjPjnFFpe6/9BWuJuUW1np9hPSSO0mxxvHI6+QhIh68eFti8mCl59nuEGnMAtCtP3JQbv/ofilPTsr+ybDsn450eJo1PZOnrujKoo+zn2/1AUMNmgPdpDEtk2pWdgHumwbuHLaePyvl+E2vbH3WLwf7LXvWyscdVTNrQwBIAIp0KvQTwF20zWzM8MdNOhJVuX/PgOfeHVOAAe8rEqfrl2fPOuX4dFSOT8YSEHOHuJTlO7x8TSlAJ9GlsNvSIZjNvTRUKJU43easbADcNav/tjidOqISECPH/L2Hx35pDpnOSJosOLRWzo7ZAmYX8QJ+zGy4gDsWPlWZXhq488LHnUPw6RjLI2JCYdfxgLI5hz7OTeYfBaxZy9E+qHCNMECQ1/1KKS8oeNxulM3PB4oJ4qeaQ+5dKOZ0fOzjbmXn7B3WtOZs8MdfzdDPaM1tzaSivDEzcKcD92FQ5U/G5eR0XDMpKAotr84UlxSk0i4WIoHEwuHnSWNetFE20RzYnBZA07vidKenDXeplwK4F2smDI8cE2lgEZMFFWir8ft+pZjV/UeOCVR54gHN/NG9bvn05aCsPTJwJ0cup/i4z0qjDZ3ZMQG4z2MStp/Q/eOQTTzIE4A78UBV/sUz58kEO7jP+hJ2S3s+gDsxIR+hztoObh4TqaQHyMvPlZc5++8tK9ZjbUaRAKBYVVaVJy5ngETOHuwRAZKXmAu/MytQiFNsMgUoeV8Bd43XEpOGxek2ZypurcaM+6I4HT7YxKTqmYXGz/jM8ZCAmGy85u4tzpE5XZuYoBsAIDFwx2u9Ksf7jfLJy75yBOC+fzosR2dj5Qd5AnAnJrcYw1jMEnJEdA5/Bn1fYsKwgKzHtrzOZUw2P3OOYDMGc4C4SCyzaZtFjS+cBkNI7dKFHJ8/CPVa8PiR4wEBkhxh7XryBHG6sIM7HZcTCqch1AdwJx7LqyEOip6EuuEGiikmyT5BPPh/e3uOx+GRc2RRnG7/TdusgQTu0Mmn8xwRMe3dHImKTTpXcG6g406OANxlB7cB26xdPn45KB990C8Hp0PtJcMrP7/EmfzgxYjMl3JE6707+sqRalZOzmeKB3HhvhETgDvx2PpsUCqAO0WILl7xjgnrlX3c386RzPHFHOE66bgTD15H6E5szDTrnzkyBbifjMr58LLOEVw9lu7MygDhwxAyVd02YpI54h2SRlOleJAnosq/I043upx53RqYPUqeXI4jJhSFYs+bV+YiR7RAzoUqyREB92asW9jBfeAcubVS3eztN3v7zd7+nr29+kM/9hM+fuvA7U64ltPohAG0AbUApwQ80Hw5mEuUK8XJOlZlB0wBFNI7mve2cMlMc78AlOzEQmsX0Gbe9xq6cXb5XYlNuzHKtknF5f14D94rqdqekw2btLD+4vdSzIruIiCM30slbNnBnV8KvKTNW1K7AcT1PHt2LAGo0ZU2td6v3MOTcQbIEP2YuWBAzfWsjFBa3loXXT6p8ovbMwrzP/IjP1I++eTT8jvrW+V317fK2XBUxwTgzr0AtHFfF33riYPHE5jN93cyY8BiaDnSQGyyCy6WAzRlCh4Rk7xX/J3F8CaqhDomc0X/3F64BxIHnND9dfeV30WRHiCnTmrLc95SR45Zbr4b15LWZFJyj06+VM+h2VNZZk48bP1yVIOY8PvJtFhkbtCF1ihB0IyJVeo6ARgB8hQc7IlOBwywOdFzAUUdIGoLQkdGYxPx97aS87PeaLbKv/tf/lU9CwD3f/Rrv+h4EBcVN1DadaHCOhEWYss5f8D2IkWeZy7zhntv0UaDed6LHOF60RaA6qpYSHXYOZoUdNloXTPLPx9RIbYccjQmMJ3niBgTuh4/K3wnidgFQyDHMLh+zfyPJ7p3mbv8G+eIxfNEi2fMhbn8yBGNCcR9i+au7quaAAjmdB0T8jwdEiSuiPJ1o9I4B3HRv411JWNy948elfvfPSqNpyeqyu8dD+uOOyq4dNJ4ZSzVt9Isp4daTLaZiV4PTVUd902DP0A7oAQf983P++VQwD067s2pNhKohQbuldXE4/CSFMFF4O6zcSU7uGdPZ+Hjbopj3XF/2ilHZ+64XyLs6VHOt4B72kJlh1l4N5i7PtpX5eTYwH1ziwMwImL8EsqzvbKz3ouZVzo+Hn/hh24PnRKPRC4AEtZf9oM42DtuWLtBb7TftoD7VmUf95cDAUU67sTkZKHjDt2deLwL3IlHg7jEk2E1cp4lDsA+BEOZ5AAMZZV4wIK4vJ6omAJVPqmaHHyZQzZwj4h4hsELQcY9ukGAbbqUUIyx9OOwvbtT1Nmle9WFKq9u4tigCR/3BeBOPADvel9VvGO9ifXDh2DPuwJ4AO7E48mTquzvML/bKwB3zSEDSuLfwQLPbuJbHffIK48zOC5e32buuD8L4E43cbOUtfs9xQNxusyRxY679BOi4573q0F+KB7zmJAfxMTAfVb29yNHnhm4b37RL7ubCdxhpeDjbp6LWSlVAHdHQBT5heKWcjFyBOD+FGr201nZhnEhH3esrvrl1Qe9cjq6UDdxNJ7UMVkE7nWOBCjx+zpPMh4AaRW3NjzDTJ4s9Ztldx2l/24BuLeY1YfNEU8mHXdYEPx3sZvo2BvAkSupA9JqR448WwDu2MFFjtA5Jib4uGfHHZtFcmQRuHvdypj4owXcWbdmAHfnCPuu1q1nKPE7R+j+pqgbzyYMiDlwnzuDqHD2nhzhr9Yeed3qdsKiDx/3ta661KurzbrjDnAnR6jNJnCXy06IGyZT6KvWLYpBxIQOcq5bozPE6Xrl4E1rrjHScsKRFxYHtSPEV65b0hvxc8heJOAuqjyFFBdTlnodM4W+3tceQkwWO+7EgyIwbIP5muIiqfPEPfLMkZMzCikuqDxeC+DebomVQtGxBu503INibuBujY56H/k9cgRmCT7uxIT1Pn3cyQ913MtEDIgzOu6xbi0Cd+mr5roVHXetI7kuUhiZRI5s4tLiHHlwv1I82Etwt7F+AsDdCxcaKckUel+OOEFStw5dDseE8wzxIC6vvu59RMD9Zm8PvZCbvf1mb5/nCHt79c987yetcxMAw4y9tPkK4BadMUCCqKsIUakDPgdLJC8gJAEjh3sADb8PXRsgmLZxAMqktut9AlTL3kG+mD4NAS7pDmY3L8XgrDrf8t9deU5Y/xYgGhRiAKOt5qbuGAewT4AKQKQzSpcQSr0U5APQ8dnZ6eXfM2MN0EyKsOjbYYsl5fULC59lp1Mz033PTAt0Dcfl8M2WvNyvKE2+8/PNb36zfP/73y9/+A9/q/w/P/yn5f/+4T8pR8enAj5sUi5guDuZQFpz4w17x1sx3LT1LJLkR8yF4axST0ygI0PX5vumCJh805nHL4BvYhL3VESC2KQYE3grHn4WAGDEA6BulXoXOYgBz0HGhPuRFnRZfEhXAa6DePCiwECHlu+UKvV0gBEm43py7l3jHOo+2yaQ+5E2djARVMgIJwGAILRw/Vvm9lPgr2U9AF4AWP/Yyg/mCM9E0utVGGi0yp/7i39FG9bf/6WfLf/wV39hHpN4zmpl/WCJyEoxurB8Bh1tPo+CB/cH0UBiQp5APU8rvATQsmOsO+l+zg1oHX/lx6XFEnme+ZrEg3soVwTpMaRfcyXRxqTZq4BybdZE5qzZFQ3NxRMPKOy8F2wJ7jnXRyyZQ4ehYls3z967M5/Pqv+btoIqDKgraa94coTPrdkSrBktj05kTBIY8YwTD+Ly8Hsn5fFPnJTW89OydzQse4fn9Yw7wB1AgmL0InBvMMM3xRosOqR0SeiWTOm4z8pWAvfn0XE/6JbNLwbl4ADgjmc4AmJuhQP02Ejccc+ji6sSKSwX/yMOKpUo8k+fzcrq3QAlW0WWhZpxf9zR7O7RcGTgPqnUPcyOO9eUnk55TT6MhwVZwFId5Da4Fg53jfLkSUMzwjvrAMWuAAkq080F4M41UICQOF3OuC8UTUXehOkShQKo8o+Zpw3gztzzbNIqn75aKt94NZAN0f7ReTk+n8+4L6OOD3AfzBc+ALviwX8jJuQqa/lobEDCIZiO+/PnRUJYgETsrkSV79Fxj7U0Zty9ubssEzhYN8l8k0jAYIRoLvipr4PRB4Di69cpTteXON1hzLgTj2pix4LsuGfHt54ZTXpxHIb9+WgAOCaTK0C7Y7K/0xFIlI+7lL/Hos3yA3AnJicncw9qU9gNPhMscI1qOlel3H/gmHCfKaRw7x4/6JVvvFwqjx91yt7RuXJkccY9c4QOaUAfx2PqYiCFDRXMpGUDcHdM6I4SjxfPUSkP4I44Xa38vaAqrzlkOu4LMXk3R4TEXMyjSPPk6UxxQW9AoBQf9xf98uprvXJycaEcGcFGi5gkcKcTWWtMzDFQqIvXkEgdcOXIRil37hAPLAfnOTJtXkodv6mOu39QCydHBNyjgqVYREUS+7AkuBOTZidy5Ikp0MTkGOAeOVI1rhUPxOlyxh3gTkx43uuvHznSgAGB/RXd+SiIImLo4patCYmJgDs+7uumymfB0dVsMx+kn3DqOfov54j3Pl+jx4oeYf33zGMiPMvbshq0gOPd1WasW+NyTWNjQvF6DtxFwhMqnNc7cs2a1wirsoc46MasHB/TzXeOYAe3s94RcPe6NS4NGE9hv5iF03rGXUk+b/a8u25BFUcM7eFD4hH6Gf1O+fTlUvn46wPnyNG5HFpyxl0FYEaVFoA7OaJ4yEbPe4nHPWFhzdctgDsx6QDcY90qrei4p9VgBUOoio77l9etPIvEkURClLKDY1TpqWfjuZbhucXpXn2tXyZlopicjS/qHFkE7vU+8m6OREWb61Ihc8M0fDRjiMeD+w2tWbvrXQF3O63Mz7JiPGk05p0Z96i8qwgc3P1ct1izHocdXK5bxIKYANxv9vY8Wxi43+ztN3t77u3V9//En1JdMjdolwJjKw+JZNHX1ekDTLtbq9+Pjhp/BvjgwM3h3sJyPojIp/ls4fDfszWUlLfbVqsGfFg0KqjwAmLM9gKaPTMtxXQEyRoIpTEP3Kw9qHN+m7BC+wWkiXo9diea7i0dvuzgci2AEWjSHGbSPxoAZGG9mUAiwKSeEY4uMvfC3eCW7odsyM4uC8rlXDF/Rrc9rbgk8IY68Zvtcry3VSZwUt/5Abj/sT/2x8q3vvWt8lv/5LfLb/2Tf1qOTk7nxZQ6JnWBM5SkvfValC4EA+OglQrysrXrt1VUyR8JyJ0buANm02aN67I4yXyOXTTrhbnmnN+Wb3d03ImluqcL4mmqBoXoobqnomObeg1QdMcVarjHFMC2UMj5XvwZxRS+c3b/+QziwX/lPY6CfIjC8e9N4XcxBxo+nxMjXnofPov4Q93mdyyKZgCb3f0UxeO+iLaPaF8wSvptW6vNGq3yb/5n/4Nu5W/88s+W3/zVX9D/7SKFWRHOEWs3TKBkhz0geQMgzpjkwQlQai/zC9HeLc5oOz+uScepyJPMkSyKJGhOwThiwu+SH8SEcQbuFaA+QR/z9HSzeX+xNcZX+u6aixdzwgUFilJ8L1gxy2E5KLX4kTvjmSPcZz4ju+XkiDUJXHyB2YLon6j08RCmbRzPSFoDek2wPaDiEvdcbACeHeXzZXn8/dPy5E+clvaL0/Lm8Ly8ORz6HlOMAbjfLuqwxPSG55HzwBUgUZ0frVul7O66S83h4xkH4OelHOPjnsB9YOCOHZyKnCEglh339OD2sTchWyyBQekFsCOOlMCdAzDAncPW88fdcjAclUMB90mpVGQoZQWq/Kqpt7UZ8+LyHMA9t3d3YHyYe/qkoVcC9+11LLvGFnrqkDvOz/cC99Ao0QGYmc84g2vGPQ5cdF9RGp9et8o3XwLcl8rZaCxQwogOd4tCjYA7M5ahaqx8ASDy0uLiA7BGnxBHHcX87uZM3t7Eg3laDsCAEoC7qfI+OHItiIBxLQbunOH9pPn/X1AgiQthNWTGEqDI2sM9e/O6Kq9QZ/6agXvGhHgA3DnAr0ADvjMHiQv1gHrevu44FYCOQSIihhmTPYD7elcgypZdMAcCuOvZSuAevs4JShZiwu9nTO7fd0yYYd3GImw7gPurpfLkYSdy5DyKehanU46EHVzuC01yhGvN4pb0HByTgwMXhPb2DdzJk8llRzHZDVV50YDpuMd6lSJ7AMb35YicAeNCmFenC0dMYD+QIwB3coS4nFyMFZMauF+XsoTo1h37oNc3JOOeM7ba+vxcANwp0gFKKAYBSpb7zUJ+EJMZ4nTkSc+CmPwzdBMopOCNnqMwNS9BujEB3EN7otme54io8ttVOcLH/eVS+earQQG4s27tH4/izFNE9ScesA7yR0WtyBMVUqAga/2xiKG6u1susD9/4Vl08oMXtlzquKOfEEofNXCnKKQGzXtyRB/iuADcWbe6vQDurC2PeooJwJ01i5hME7hnx/0OrLCFmCyuW1HcypjQcScmrF9PHnvdMnDvlv03YccJXb7l/YN14iQYT18C7u9ZtwDu5MjDRwbt5Mhyv6OYMOfufeS8nMNcpCiGHWfkCF3u/HE86LpHAZh1K3IE4K4Z981ZeczIB8C9Y+BOTN7quMczKuB+4vVLwDYOBW+tW3mQmRYxHyhAAN75d+TI6Lyh/BBwryaKyWkCdyw8By6mQJWv95G4IH1O6ITkuqVnixzZ5PO8bj2431QhhZhcXE6VI+2Bx9r4GcuxIIF7MB+jCaj1NywOF9ctFYCfuECY6xbAnX0EQdObvX2+bt3s7Td7++LeXv3JP/1nhDip5EqwKUA0/zsprJp3F3W3UudPAlg6HJmum7ZbgD466Rz6OcRrxjU6tBy8rWBtUJud+QQl2SkFgPA7CQTpIC+CUrNtvFykmja/kx3I1QFq8AbuaRdHhzO7mCkglrPrgKkU7QJAAAqtXm86sMXpfM3+wU6N7mNHgNBz2Rbk0QhA011f3sOAt1Fm11dlfwc7uM1yqdbW2z9Q5b/97W9rzn17Z7fs7O6WoZRaXciw4BGsCHfU+c45r847ZZw05tAIjXsh55mF39oIkhULuAXAIi5S9Q8A7TlpA+kY768723yHpDZzG7LCnIWb1APge6nzqo62F2TNqS8hNNbR3+V4gtgXPXQMPDoha5R4VgB+xIkDSYrd8fd8N/7OHW2rxPNBxNpguKN7czo0zT3FzPh+xMTjGGZLzLuxJVgHbQOA0DTwcw7LwqAfICz2Q6NpVflSym/+nb9W/sHf+YV6zj/n1RUP/Li5Byi41zliBouEBdtNdcl9zc4T/u+0KbQNm4H0XDSQzrat5MgzYsdnZo5kPOwp7RyRCvwlKvAG7rwXM+eozlNgUo6cX+q+kCPkpiziWtjguZtPrvAM5Z9lISBn9HkmxPrgmY8cAXgTD+JMjgD2JZwo+75GLTZJbDImmRXkXe1sEPHgvSWGOJmWte8dl8d//Fgd993DYdk9PPe6BesngTsd96hVCd/OqtKUknLSAuczwnT3oGpiBwcgefailJODXtjBteS9qwMwVHmKnICr40ovi0a+feDy/zSdkplXHtO7qwYlq3d94AYo3lnplI8+HJTnT7vl4HSkuVc67gAQvjrA/RYz7ojTBcUxqaZeiWJGNR5mxOm2AIo7s/JsrSrPH1elum6V7fVe2Vrv+Tr6UOURYPJ9OKcDV1Pl/a4u3gY0SRW2UJXv993tUcf9wF7r2MEBSL7xciA682uA+7lVjXm3BO74uNcHYECJzowLMYm5apZIqMzrm6bKE4+7dxuKx/YXgzKZTnRoBLhbzH9WxkPiEZt7+pInWOCKkpJfdwB9HcQEYEol+/VuVT7GjujrA1HlmQsnLukzDnCX8NadeTx0xxY+Z8648Al8m6LQtgXwnq9V5dnjquztdBUP+bgPRqWdc8h4bU8cDyl/L87ma9TD3GM/12HRN5uVBwD3p6bK4yGNjZ477oPy5FG7vI4cubg08JHXdojsqSgUP+SHxKsQcYznYxZzqQcHpaxvzMqbvShuvShlctGRP/XrLT9bvKr2RPGQe8Yx12KqvBgFC6BEDb64JvtwI0QY9NmnCAU6R5pVSzkCuKLbTjzoiub8MoUdgLvE6d6XIwulGzrg6A7wQsWdPGEfco4A3PFx59m68LOFHdy5YzIXp8tlbiFHVIHwPt1qznOEz8MizMB9UL75EjPta61bUIGDPVzUcb+NQN88Htwjx8Q6B+pWywfbFmesWesI+EXHnTzJHKHIkOuWn0+Uv+cx0aMU61aCr5r+nevWdFYerTlH6LiTI8Tk2eOeYnLvbjNyZFjPuKOZsBI50kqqvATcFtbdurjpBwKLQeJxcuJ1ixwZnXSUI/t03Adj5QgaI3xvHkmeq7k4Xb3t1CU65UjaWE65tzA5ioH7ttctA/dB+eTr/Xof4dnKdSuBOz7ui+uW1XMWcsT+cfo+zIWjA4AaP3tJt2NVedatRid83DuX9bp1DnML/QSAu9baF2mRmwAAIABJREFU3EH9XxVviEeMM3S683Xr5Ng5Mho2tGYRk8nsSjlyPLyoc4R1l5gsrXjdIk90cqrXrWQl6RPFRMsc6bUdj0f3KsWDPBFwV1HIwJ33GaMqz/p7Or9XPgrEuiX/+CgUhT6H9hGAe9M5wtpFLIgJwP1mb5+LxN7s7Td7++LeXv3ZP/tnlU0JvjwnDchBXMqiUxysBzGbToeawzOzt6ZXt1RZteBczGFBez6zYBoH+jzMpC80YCTBu5aKqlJ3z1TpcShKuzMv2l6AUd7dPvMGLwASQARAyfThSt7SvPjOeycWCQMEQfWdd/pTkSf8cON75xiAPL+D5ix2QVChPE4wleAdwIf3G0nZfiIgzWdQtHh9YpEtwD+/221My87Wuubcv2rGPcXpPvzww3J+fl6Gw2GZyBYqmAgok8/cdRxdmg7tbqyVpKA7832p7lrgDI2A6DjGtfEdEQGUiF1snLKrIxYRD2jofOdUlOZ3uX88D3eXsHxzQURgtObsVh4H0MiA7wWvjCvdU4u/dQXgeD/+XkBbVmPuhKe/e32IUGXd1oQezWAcIdgeMadej3dUlezoiAn3LFXUPQLREiAmJrAjYGQgyMaRgZlqz7ibXcH7pV6A7Vo8uw8jgfeSGGOzVf7Ff/8v6fr+z1/7ufK//62fV47wkzERO4TdT57pjolGHBZyhN+nw05MePYzJnSc5/FwnmhUIcZUUvhuuYstotkUKthIB8GbJteheJAjEQ+eHWxZuKY7g7biQUEicySLHwDm7HhTcMhnMKmNEqKL0YxUsa9zZCFPKJYRk9uDbp0j3AOzCZrl9THP1ljPtcYYBu2g+1u9P2NCPGDH2HrR3//hd4/K2k8clsaz07JzONRL1E80LDqAXR+CF4G7hBZDAFpaayHSg1jP9k4pn6+Xcg5wp3MFcN/vld3P++V4v6VOdWcZkSdUuQFXs3J6VOkl4C4P7jxw8T04bJkGblAyFWCHFnhnNaiam7Ny53a3fPLRoLx40St7h0NRAy/CfpGiFV0igCKq8ikqdB3CdDowIYzHFwraLnZwm7uzsvV6Wp4jjrRWSmPS1oELijmHrXbf4nSaraUwhhL7URXidBaTi8Fb57AUv+RZpRMzftlQZ3m9SeCujntfVHmAO/Gg4571DAAl1/IWcHejXc9siuyZGVHKFcrfG47JMoJlL9xx3/18ILur6+m1O9V9d/URQhsB3I9ciLCAn4FiFrAyHil8wSFSM5ZPPCdLhwngTjw+/mhQOKwTD/y284c/AwBwLSlOp3zjGog//tT8jwC/fIGtN1PFhOKAYvKolDc7gMR+OTlu1HPIzIXzHoSfeMzF6ewlXsck1Ki1gCEINinlAZ7RMeO+sQtwr8rj+93yjVf98uRhu86RS9YAAct5jrQWrAblGBEjz+QIccnn7mDf8dh9M8+R64uO4vFms1c6S6PSkfDhRCrp5DX5ccazBXBvfjlHMk/SJmoZ4P7EMUEokJg0m23FhNfhKWyOoRWz4wegS47wXKY4XT7byhEPkUeOmLq+8Zo8mZb7t4tistJt1jmCDzYgEcsujYc0ShlJnK5aEKeTT14tamCRrxAdmODd7XjQqR5dGCQKuL8CuPclmLB9OCxvjkceKYPV1XdMFoG73jZikgJiPFvcSubJiQfAnbUHyzbyZOfzgdYt8oEcIS5ivqATBHCPmAi4643mOTJft1zUJC4AXfKEgijxACg+f9ZXPO7ebdU5wh7AD4Ug4kGOcB9UTOHWsG5RfCBHgitdCxQfzsrG62k5OZ3nyFDAvV/23rRLq2fgPmtd6z147CWqeYQ+im+gBBxzPZTGQTxvrFsT1loXtyhEbAISd9E2aJdvftgXWMx9REWhqDHlPrII3HWuinWrFj6cOiYA91y3BNxfGLjvfNbX2tXoXigmza6V6zkZs16xbgm451pbcySCcTGzMC97caczX7fowlIEHg2b5eNXzpGr6UQxQcQxf1h3iQkFVOWzLOwiJjyAOKOEYAoxwSmF/NjYRZdqpjVr7S7AHeZAr4wvZl63emPtIfxTni2tW7U4XZzkMiZi8UQlN9Yt4kGeVK2IyU5VPvmgrxxZXq5u9vabvf1mb3/P3l794Ac/0JoA0BDNNjqYJH1SoaWUzjxuWqHRgZPvdkfAC5VfzamXmTsopWgelQM37z1XMZ97e+chPAXVNI8egIAKOMAEEJyU/JwzNlB15y0BEu+RtOO0qGIBSgquQaTF2TxnT3fVgnm+Xs9HJwAFiLnTbfq5PJNlPWavULrEfE5ajmXRIw+hnntHFd7XW00n5eD1ljruV1/RcQew03H/9NNPy5s3b8re3l45Ox8pJgIs4VWcAmIAh1Su14yzup1Q/vE5b4cdl2OS89DEMmOS9PDs2mfHO8F40o5zVpt765i0dCDLxqpiQscXP/f4ro6LOzvqGDDTHdRnsRfCRk9HqcqFA8AiRSAzDOgMe1SCZycBKP+Wv7NQnOORceUzFPdO0/Zw0cbIQhIWb8SEuKqb3HbhIT2+NUuusY0UQbyWQnyq+KcIG13fyaxR/rX/2B33f/wrP1d+4+/8gjvNbKpiafDcubjC5ysmfesnkCe2ebOzAkyN45Gt+jImfg93pVN8LsUQpfkgtgGFG3el+f0sYHAfLAjoAlfGQt87Dlbcd641Z9yTYaB7ESMR5Ad5wiGFz1bBAqZC1dBzlgWBmhEimroLLVlksN7FfBxmMUe4dxQUeJ+0eVPhRrZ2M9vuybquOV+XoMHr3jTL6o8dlLvfPSjV05Py+nikl0Y6sIzrzILiaBZOFoLUcU/mJp2YsPP6EnAPH+nTg27Z+WJQjg8A7gYl0+pa94M5ZOaTOXRBk6xVrPn+2WWKrrXpK7OyugoNlLnamE3dZH5yDtz36cAdBnDncBjA/fYtCwSZFV/VnSu/bRyC4zqPoWruzMrWLt3dUp4/LqWatMv2Oh2fvueQw8ddlFPigBI7XVGpylsR2HxUZdecvhlKj6hfJ3Df269Ep7yetMo3AO4vB/IPBpBgd6iviOXgMjGZCbhnh9FYx113gUQ6yV8F3Om4B1V+B1r25/0ymV0rHs3+heLB8w9QwYpoeJae50kcMHTP7q4SV8+zFayhtNINhwa+uwDc6eAqJgD32Fz4s1u3ZqIzpyCg3i7rJ6J9RzDiP3TcN3YQwJspHs/WStnb6SkeAu7B5kgvaInT8WzVqvLZaY0PemdenwR6gGe0gLvjAV33scTp+u64H48UE9YNAb/mPEcA7hkTdXfjtK/zNntjFLhq4P46gDtU+YtO2f2iX95sdUt7eSyQWFowazweZDZHpXyxD312+mK/zm5c5AjAImNCx51rWQTuRydjxUTA3VhcjAxypN8LlktO0mbuZ47E7UM/gRyho3j3TlGeuOPuHLmurjxO0qXA7e8rOzhm3GtV+bhJqeqV3WvlDevUPEeGo0rxODqk4+4cKc1rxWP/dJzLQ4HJYqp8MOxy/4yYSI09uvoJ3L9YN1Dk+QMk8gwQj931gWj9uW5pz2ZvG8ezRXErVcXVCV/IkWDxpNIewJ2YJHCn674I3InHwRGNBjMMBdzJkdsxXhnJUzM4dI9CHC9itHfgmLB+EQ9yhI47Mdl73ZlT/ptzqrxFNRO4e+3KefovrVuMPoaP+xrAfct5gjgdOYI4HfEgT4Zjn1n5Yc3iBXCv163YR/j7jEkW8VDrJyYUVLDRw28d4E5MWLuwgSNHKApxZCAurFdiPI3n65Y+fjEmVo7Tl+h2TC9n3aLjTjyG500VGz/5eFAmk4nWLAH3yBG0RYgJIqGL0pM1CyI0JsQ0CCFYddx3LErIuvXobqX8ICbji6lzpB8d9xCn07pVA/fIkYi3C/9xY2MvSeDO2cI2elX5+AOLajLjfrO3xx5WinLjZm+/2dtzb69+6qd+aqaZ3vFE3UYO/RyaOSR77t1CY+q0IkIFpfdiIqC0utQVePA8sFXN8a/lwJxUeQ7kdDNvDQwoZe00BehZxdoFA4McDur6bETUmHGf0fVPCrE75la39wIkcB108ljZ1B2nM6vqbwDLBOSAAs3ADzoCgVyb6LVh5cU1HJ1dqZOvmRxR00xJTRAOzdmMNf89XVbuBSA3wWEe9FIc7eryspzub+v1vhn3733ve5px/+yzz/TaOzyWpzYAJwsfKRYkEbzwnTc9nRnma8UDWjqf75hMVGyxXgB+5AavXD/zyVCxUfVm4RTIC9FBYoJ3tuIRtOmMCUWCYQig0aGnOyzAH3tLxiM3P4npRIecUQqeKzYguvMAN/49rAT+a0/5a7E5AK+8qZTmYx6/pvZ5Zws7tEZpybPdYExq5x0DXxVQwrFA55HQUYBBkOMf7vT7kOp3DZHDiCvvl4UTxWNSyp/7L/Bxr8o//JWfK//gV34h1Oxnupd8bXW5g6lCPIgLQm/kVyruA7KTKs/tI0eYebbQng82dXEqaOjcy3RFsIuCb3rmCNdCTFIdX426HIPJSseCngUFKbsUNPT88h3FQAhWAs8YDJP0jU/xQebVcZaocyTuLfckR1HmhZF0gXBhJoXq8mZncYznk2eNEQCJLoYicJw9LHIo3/hWWf7Ovn3cnxzr8Msrc42D4+rtablz24UILQULM+5ShZcQ2Kzu0NUd96FBIgfgkwOEePrl+NAddw7B18XsGzqIo7OqDE9tTUQxT0WC8P/N56iuGhSDhKePZ7Kg8hzkHLh/7UWv7B8My8HhsFyiOqVumBWNOXAB3Gvko3aubRD9/lWZ6umdleMTz7xClUadG2ut6rqtQyMv+TqjYN4OqjGFsVD+pmOStlw8fHqyQshNJ9SQh2ZO3cA9RKXWS7m+bJVPPuxbVf7qshxgETW6DM/mmYA78VgaeC5b9lw5u8v3V7d5+tXAfdkH4NU7DcVjZyM67su2g4PYwnoPVX54Vsr43OuZ4xGgJNamYGrq0WsC3NdQyPbog1Tl3wHuBwfDcpjAHd0GqPK3ZorLPB6xaKjo5KfV5WCudSo2BzHhM7ADJC77WwD3QVDlh1aVD37u1aWLQgAT28GF/dhiTNSJmccEwS3iAfDdWi9lc73Ix/3TD02V3z9zjrDPenzH8SBPmq1YI7gnMb+r766YvAe4R45cX7bLDuBqu6f8IE9mTTvE8BiTHwCTa4B72GzWMZnftvqEvwJwXyvl6dpMM8jvAnfsEonJEOAec9IA91srAPfMkbeDnTFxhkzLUPoJHl9QTj6BMt0Uc4BC3bRxaY/qrhkjPLDMuBMT5tVtB+cvr7+Plz/Ha067M9O8OTEB7BOPo7CDIyaN1lQxgZWSmiX9nmPCtaghHYW5zJOMh0bDouP+FnAPFgzx2N2g4w5wH5f28sg5wnmLrmjERPtcWOLISvMrcoTPekTH57HHdShusXYlcL93t6U1ixd7BNfekh2nRSWbcOVzgDoWFK9bc5kycmRv3zlychKuAo8B7hRO+2V/t1NaS84RbPS4ORRLyQ80FNxx/4ocSUZErFswnYjJo7VK8eC11O1o3fro69jBkSMjnZHcGHA8eDEmkDHJeGjdbUyVIzVwX+i409kXVb6N8CHFlJ4AO3lSda60HpAnw3P2Eew4QxTy91y3Zhani3VLc8/vAPfryUTxkI1lPKdYePJcAdx/v3WLePCsANwpClCwYd16iKp85MhcVX4+RnQxinULq0HZwUWC54RMFgciR0geRhfIER5D4sHahR2cgDs+7jd7+83efrO3f+XeXv3pP/PPB3DPWW0Dd3fAstBngMzinN1EwCR0Vui2Fp9yhwUFcYBAgkQO4neXugXvZ1fd4qAVvs8AzvRS5/0AcTM6q3S2gpaLSrnEx9ruMJLoi8ra3jLdcXMH0R7z3ej4ATJQUWehhCYMcOWXKQzwnTVjWzUEJpmPZuaYQzg/9s02EMxCgA7vdJVnM3Xv6U4CiLkHzHEbgDR1DWISXFyU073tcvIe4P4H/sAfqMXpfvt3fqf89m//Tg3cuY9Z0BCgi5hkd5p7pC7s5Nrgj6LEdCaFcl7EI7vJOUfNvDm0dwmfRUwU14WYcB+zyEEMkzoHcE/l8hSEk3VfqPpnXHzoj24Y/wYlUhTDsVwrxaJ+wysVPoiJxPyio86hW9oAM5gbAN6JxA+JCX+XqucZEw4gnn92R514cN0ATJ5N7hkxETsgrAElaKfOc0OMBYm3qRttO7bsuDMP7zEQ+8wPJ1X5d/7iX9H/Zsb9N3/1F10MFy3TjADT+z0fn5Rvnr/DoHz3wrc99R+4JmjlxCTvH0CUe5bvxX/54f1kkxY2N9wXvj8vFy0A7u66+zV3BcgcoWDG+7FBiznCPbi8VpcUTYHMEWZhxTjJOXSKDai7DycaV/FhzzPqizHJQgqFIApLmlfvtZR/xB0mjp9p9/fshjC1H32MfyiPsWqM31P8VIhrBnC3j/vh2ViHLgkBYgvZMSBZBbin85R8qU07FCVZJ197YYPhAVfrUOWHttqpgfuGgTtgl0Mwh5q3gPsZLINQMl48cOUDEUwf/ue9VXd4+V46AAdwx0f4xfOuDluHRyNT5cmlAO6y7Or4ADwTJzf8leKZM1AUYbwcAdw3rMZdH4oA7hy4Pu/bwmd5WBoB3Ll+e21X5QIdxuTm5ioTwEVd5KCeLi1z4Kp0CN7b9YHr+qIpP+RPPhyU8RWWjhcSEcxOH8B99dasLC2FjgrvKwE+zz8Sjxmt3WBBYLwBKIEGjOAa1yLgvtHXIXhSTJVP4E7H/GJk4E7nPZ95YwSDEj0NsXh6faGTiEcxiu9z4A7llFevi5K6YxLD+Do0Ew+Au2JRxR5ZIzhJ+emDXEyZSjyKmVcO6hkTgDvxOD1ulCYFiKWhokg8ENsSKKEoxDslL3ehW6V4CNT7hj18WOm9Ab4CJV/Yxx2rK+zgoJiTJ3KDoADQdDzeAu5Z3II2yz3Dix1QEj7ldNyJx+7rKNygDZDAfadX50gBuId4GqCdmCDMZybOQjFlMR5R6eI5wTOauHDfBNyrtmnArwbyp6a7O8THPYABAJF4ANyJye+XIwLum46JnB6eVmVp0BSTA0rzddPAnWeLABATQDDAnS52DRIXq0Ca2Z3HpN0FuFeyG6RbT0wO9+Y+7s3WVGsWzgvEg0JWv+81C9Br5w13ppUjUxe3iAnrlmwIp/Mc4fapmIY2QAB39DpgQZAnCRLpuAsowkqJAvXvlSO879pDF7jo9Mo3fhMrsr7icW+1qXgcHCKyFx13AXe/GhLEJSZZ1HAC1ufKKDi+2fN7oyqvHHnqGXdo/we77dKIHGk0POoxCwFH1PEpEH3VuqV4cJ9i3Urgjr1d5sigM/dxz31EwD0YCsSDF3TxjInj4X1rBnBvRo4EVZ4cYe169MgxMXDHRq1fqgDuaIwoJpNZGUbB8XL8HuCeNyv2EtYgCikUHLlfxOP8vKl4kCfX11cG7mcX0YWwmwfxALjPcyQKf4qG160sN7IXs48QE4A74PrhAwN38iSBO17uqotgORt2nOwnzpGszOWB9e0cIS65j/CrGZO5j3vjZm+/2duVIzd7+5f39uqP/8k/rd4WM3g+pCcN2R09dd4BByFwlRNRHNQlxoZ6O+BqfKWDNfOqHNIFzM4vtWGn0JRncONAHXTnnJPl39KVv9VrmyJ+ZVpqUm/Vy4jOnmjH13hQ2ztbleN4a7NwfB2prC5gE3PIzDzzfaxm7m9zcWWKNIUJgBdMA3+Hqay7oJ9TqEjxL6u4A9wNCAGjMAg0W13Tnn1vNDN0dVleb2+W19sb7xWn+853viOq/NbObtna3pGPe44RSGyMg1V4o1NMSHX0pEBz+YCaFNSDPUB3k+4pQI97Isux80uLsfWsNJ8xUddZAnghSjiZaWYf8M4zQDxEtYwD2GLhJGecRXMOlXgdDdJZhnjE7LVo3RRkQoiO7jgz5OgQpJWY/MgRBJR9mItGORYBiNTMeY/Z7rmNIe8ptWm0F1oes0i/d34v6e55gEyLQIoOPLsSGETkLsQTs9ttBopjnKry//p/8t/pufmNv/Wz5f/6u/+j8oTvlVZ5mSNcj2jvraa62al0b4/ytooSxAMw6JjkPPsi6JyLD/KYK0eg3nNPrq7NiFmwh8s5d+kBxJgF348iQuaIzoSZI+EMsSjWKJcFaPgITYabRAoCZg6QKxQA+A48H8QkwXkydew+Ma2LR2J94Pd+ee0CCS4GKoz4UM9n8V357sSDuKRdIX+XMbn348fl/vePSuvZaTk4HpXD41G54gBcZoVD893bBsjJONABPLmamof0/KNYIdNSdnZL2VgvOphDQ+TwqI77xmABuDPjzvpQBPTUqQa4yw5uzjhRNzy6ZZo+iKKWQMKTqSjzqWp9Z7mrbs+Lpz0JVR2cDMtFdtwbVVm9XZXVW1XBkoeO3lTiehSweMWByNwjsR+OjnwdgJJnzyu9GjOAe69sf9YvDXmGD9XxESCLjjv0xosLX0M0jfPNgzE7b8fRcQeQPHtKx91CTJOrpkA7AmLji0vF5IxCqTyO3e25y4zlICy8g2JsvAuKDlAS4l50BvM61OF/CjvBwJ2uO1T51nLMuLOPAK7o+Jw6hrbqiktYFESCmh0bCZ1mPNxRmr6+csHj9U5VPqID94Fn3A8iJkk57fXmManjEQf4pBvXUQkVZQ6/FIWgiz9/3lBM9ra6OgSfHFeKSYNiSkD+a4C7WBDcq4hJAFutK/EcB9lCQXz4wDFZWa5kGURMAO4UUx4/bJfD47FiUtvBtZwfxAQ7ODCX5o5FXU+ONofvfJZLAbjzvq8B7gJXQZVf75c326bKi83RmtgdIIpCXIuo8u/E5KtyRHZwT2aKyzbMkQ3StKXnCvGtY5gDeG3j9hFUnNu3GsoTAXdpSjhH3EVO1OORD3JkOJwpHrzu3aMAVZXlpaYExHY+6wm4KyY9d9xZNeXjfhLidCHclwwzHTuSmaI42dmCeDx/UrnDv1HKwUFD3V2KKY3GVGvWEUyhyJH+wOvWHajydTwWBPxq4O5Y8TvEg/cWcA+hr7rjPrLVIB13jfohIHrhNSsFxObrVsy656iHGrPOlbVHzpG3gPtaTxZqd1db9bqVHfd22zly51ZY5lJ0kJDbVOvnAg6tlcbfvCll/Yui9cvrViOAe6/s7bbdbV8aquOuEgAd98gRikIL5KOgCZmxph1Az8msrN5x53jtUSXhS/Ky32372fqgX+8jnBlYtyiT370TwB3pnDivauRGDKQAqKxdwbrAoo6YsHYB3NlL5h33vp4pYiJx0Hg/ClvEBEeT32/dYi/BfSBz5PjIReDhWVP7CDH5f9l7kxjL9i29a+1zIk4XGZHdzTYyb/My72tsl+wqQdlVfu/ZVdjltmYwsZggxoiZJZAQEkwQE8SAKUIgIRso3AywhWzkDiNkC1vuBy7p3cxoM/r2nGgP+n3fWvuczHtf2XNHSOfmzciIc/bea6///n9rfev7EO4kR47PZlT5e0tNPLjfxMoSIsWZI6wlxCMp+e0Sw+z99SxH+n0/R549RRzUBUfpXnEeBdwpvuPjzvgCwP1bOeJ1y6yUYgo5HuQJ+xrdy+shRw9yZOVe5+7Zfvdsv3u2/5xne/PjX/+NadHAATyAJTbX2EgBpuiC8cAH9EE9dkeyqwW4AJsA0uW1uqbPVgbBhtTzKRN19UrdW4zqxpRiA2ernRdNFqEt5oEtPnelHLcSfYL5a2/6RUWeePMPoOJ9vPD4fQESABM67YClotHyY6J3S7Hbwl98VWeW3wVI1vwx4AGA9QQhr8HCR/PWAvl0IkWP7ghcAjhYxIe9tLTKjj/+Ue/efRPv3r2LMTvMT75evXolRfkvv/oqDo4AI8dxe+PuMQUSdcovbgRwZGvX67Re7DwAdB0WKCy4IwgIK7Xyp/eH8XRloGoq8eBVdGbAkDqPOf9PEYR7oUBd2eRxjszsE3/AFjHhmnsGH7s7x4TPplttqnZ6nRJrdbvRELiJk/Mr3StFqedn6z5DL4H7jZ+jU86fnl03ldtWclPF4+lK3+qyE4vhSVDxtsY63HFuKfpdz1vL/k0dZhcJCBbHsScrtivNFUNtxwP94JTOoUWQuCcpYnDdhv1e/Lv/yX+vOOPj/s/+zl/S8XPNyBE669VNrmPguMapts91Ix5P7w8kTEc8OH7FhDEQGnnQuDuMevjedlEl1fMHFqQjxsSEc3SO4NnuuXa5I6QwHfcm9wfvXzlSfu3FIigKP5/B16fx4D7EYo+Y8AVTgXiSH4xj8Hdi8vBerxUpVFEhafbcw8WgKOtCszVmVnzqvmdblHsXq8a908t4uLTo8Y/ALtBjEy9/7SRe/ZGT6H9xFgdQNffPDRKbafQGpsCyCVZ/ujyzKudq1harqyxWYT0FSIASy2aLF6ryLVUekAgooSvMundddkT2gi+zMWMJxOg8e85GRYKA3U48+gw1YETqprFJV/z9VKMRX38+ilcv+lKU3z1lDtnCjsT/8YNuPHpA/DxLL9uhLgJN3nDVVwnvHR5EvHvnTfDrzzvx+ouOgPvmN/3Y/NlAgKQZnWvjSM6TAoB2Xp+6VFaX2p2Ytkqg7s1rNlwvQwrja6KBA66G2gSPx5eKyQndROmCmTZLTJZHc/GYYapWI6Bo9FgLEQ9ACZ9HPATc348E3gXcEacbzQSYWFZRpT7Fa7v1O+f/swd+w1hDdn4pZC00sfrqVtZjmnF/PzVwx1bpc4D7NHZPzmPvdLZejwaNLLAeP+i08dBa2b2Nm44ZMf50i7zxAiC++ybi8qqJz7/oKC67m8SjL+DeJCiBvq55/+tZTOZV5dsx19YNeRaTp585JnTcicfaBtTWgWLy4mlP+UFMWK/JkWbR+UFMILj8TjlSwoGoyhOT3Q+zHNGMu4D7QABRoGTR96/YUtjanXi05Fs5kiARMb8Gl49uI+0A4vHy1W1s0d1do5u5oBz5+othHJ5PFBOcNeqsQ0r8AAAgAElEQVTr4f2O4jEazsUE4N4FvM9k+TVaJtvAiG++8evxY3KkieUllL8pbvXjGuCODgTAPXPEM+4hcbr5r/mY+MnjL8Z1iAcvOt/EZP+go/z4wZthdJpbxeToaBzXiK0104DO/PgBwN3AdDavnW+aFn21nDEjDbWYmPBV61bliDru5Mi92f0LcCce2Ha5PuNj/njdMuhlzSImtoO7FXAnHqxdq08HisnDB93YOz0XxZy1ni/GeogH65bGIlm3yBHRymfrljv+zpEP286Rg4PZuoUdHGvW7vaCCykUHBduvKZPZzlCEbW+qpg1cwyfxYQRJeLx/CnxiHi/wXhFTzny9stR+xw5v7iSxh0xIR7kyDCBu2dX5pI8Y1LPkZPTpHyvhfziiUmvu5BMIYvTEY9ufyauCGgnJqxf8/HQuiXdGAvHaT/VbWIwokjjmBwfOkfOTzqZI4jTXcXu6blU5etr+Z5zBDDMvaXnCDmSMamf49pKwBXhw8wRgDvr1rPnXeUHecJexs+SsdlNsGgvMiafqMp/vG7NGKN8JqNcxIRnHfEgLgXcl5c6d8/2uefI3bP97tk+/2xXx70etPyp2dLcVJWVGJttWUCl/zUAWPPCKULjDrgtyugGAojVYdR8cUpYJj3R87vpAX8zszrzzLyp3lZ3tx+sO5YAN9tNldUa7ytAmAWAogbPd21roy+QGBa9AoADcjgHPVhSkAxgWPZWol7nrDxA1EC1ScXxay1WtrVKkZV8ALrybkVdPpPrIWX86XWsrb2P9ffvY8LOQRvzTiwtLcW9e/dieXk5VlZW9Kc4srxSyafekw0Ux6/PXahusi22LBzWqAs7P1PONSIeAD2+LPTGky6Vj1E616sR42Jm7+bOGJRpRhwAbo6JO9r8nS+LF1oET3oBUJWTkq7Z+bQL5NoVMwPgxXGUkjBxl5L5omflNccvoUKAeAq+ZSGGIhD3hDzA8Si/NpgH6HkW3w84f1VsfE+rWz41yOV3bS3nbm/N2/Mz7k437p5f3bb3DMfI+XUXFuLPlB3cX/vf4p//nb8kYMxnlL88D6IS+pPybGpFkCPEsHzcpb0wvrYCfT7hFA/NrqcXfBaD2BZxzMSDPPE1AhxnYSw71dUFN0Bmln8uR/J8Pf7h66Mxl1ML5GlyuslimVgpuWGoWKelnDUhZjli0UcL0ZW2AteDeJSGwMcxcTx8vckRCoTkpK89x14xMTPC19ejHLfxTHZwx9F7fWKq5iHz53QQGnW72PxCae5I8CzpmeUXnRQ+AdMUgmbjyKwglNhVRIUSuDNPfXiIHVECd4AA8YSqeWKgeCPF6jw7dV6KekhI8/p1GgF3NlwF3DfXplrrAIn4uO+dncc+gpRXFuzjXQElvBAIqq6OuokSwcvWaIILzvXo0EDx/VoTr1/5hY87okIb3wwESJhzp+Nuu6TcbB0lcM+xCmdZsT6yU5JFFYA0NHk6lbu7n3Tc34xiPLlQPADuxAPGKrPXD5YNwr0h9TPGXTEzqcSAyNEGAfcN00ChdxITrsMmVPm1UVxNsYNDHMmWc1wKA3doo9UyLmv0tOmqAkQKjBq4u5hCPInHh037uBdw3z8/j4Ozse04byMGfbqJjgkH71vLqvYGiSn6laCEmKzRcX9ngTau2Wt13Aex8W7gjnvGBNaB1r5rrK4Q3qpbKSnmGRN3rrIckfcbIIFYyw4OO6r1iKdQ5b/njjvxIE8ub3BFaKKzaOosebK4YIDgbn5+ph5QPp10uhKoko/7Ts4ho8aPqvzaMD5smirPLLLmkLWRcDzIE4D7RzmSVKwqCqm7y7q4Yn9q8mQL6zGA++2C4kFB5Wgyif2z8zi7vGq7ztVxXxrmeq9rM99xd0w0XhcGSBrDeN/Eo0fkSMS9kYE7OXLTuYoOxa0BbEFfBwF3LLsoClWOtIUzdxPFjsh9U2/RM+7Emw4/nUR13BFC+94oup0bxeTweBy3mSOoyhOPlXuzHNH/Vad3bt0qVmRR1zk3coRRHPJja32ogkGtW5XO9nH3uuUVJv+biegSl23O3HFv4hnjJK885008KBS8ejJQTB496AY5wroli+DbiIWFZKXcp+lQtVjniHZhyXgp4E4jZ+eD43Fw6PuY6yY7uHfZcQcgsm4t4Izie5J48CJf2pi0OeL8MDvF11Md91cRz59/u+P+lhl3ieyNY3yJ4rvt9ypHGJvR1Zpbt9qLx/Hksg9wJ0dYu6QNkMCdeGyujaLpTVL40JZzYjwJuFNQ+p3XLeLBQQyGLjgSE4D7Jjamx/i4kyOjuI4rxeRofNHmCB131iws1trniJ4hzpN23UrF/NubqXPkXRO9vmNSHXc86ccXt9ElR0aTZDD5+cG6haq8b6MSgai1pTr9+WiZznKE/RIsCNYtUeW/NxJ76O7ZnutWPtuJydrds92pl3ntR0k2F/4NerZrxt0e3+5ms1EGTBUNvoSiyoqLziYgL0Wc0+rNG73aeLu75u2fhWoM7Nmks5kHJDC3fDq+areIACps3B4v91PJ3QDYtHe6yKZLs9kX6BbgxPbM3ukW9XK3nDUDkLl3cimLuVKPB0BC6QU4eTbcwNcdyJyd17wuYMECfb4x/NllFQbIQNzNXU4DXlWP87yZ4aXzynsC+BbiJrY31mJrc621g1tYWIjnz5/Hs2fPdI7Hx8fqxj/+7El89tln0SxgjwU9faY4Pq80braDu8xWFQc4zyqaXjutmM/58BAuAbeiHJMAxIPz1LjDuUXuqhn2+J5t3DjfUm+ueHAPSFwwwVwVAADr9uX253pcwGs5HWks5riOdX/QYSceAO8qDgB6RblPmjbXVjGCAi/hMhdIAL68F8cMoKXQwL2gsQ9AdsZS89tijCT1eoAwnzvv9kH36AU+x9JmoKKc9HIKJfid8/NSxL/txH/4X/5POqd/8jd+K/7F//2XPaoxNaWdmLj77/vWMTEQ12alk7oJSV0vgcWKCfcoxSoxRqCLj6HVOZcopBEP8qTGBObFAD1OYNaF8iPvSRV28j7gOlYniZ8jP4jJPHC3Vd9iquzb2UBjKXPFDl3bLJzVvcV9aE2CK8VJ7IXRYqt6z/2mmDaN4kGOcGI1JlDq/hxfrTdVDNE5ZVHls189jCc/PYzuq2PRmfeOxwaAFCl6BnuyvuneRjfFiXBXbDuYibULZ3/YwdvX4E/d5BcRRwf92FinEwNwP5eyscT4oAFfNXFyPBUoAfS1X/mGAHaps+cID9fn0WNvVB49Mr3xI+D+vB8H4/M4HI+9JjG3iffwSqMXXQ9U0AGC2mML2edCp+KAacBHR3ifo9CL9+5UXfG4WTRwn1OVb3rXrcgWm182XFAdC0C17T4VIHMDjGPA1JZuUrD+wt1XZhOvL02Vh+I4vrhQPE7xEXYFS91EYoIAl86DzptGmeaA4pwDAJ1BiZNtRqzweQXc14exsT6Mq9sbxQMfdyoDzABTDyUmZ6dz8RCATEM4CsbyY/TGknUCgMgG+Dbt4HYSuL95PYrBcBqHE8eEeFBbg/lQMXE8vIMwzfzTmHh8gViwIRVwR1UepsKmVeWP8HHHM3w01riArK4Yw5gD7rVhz7KG15OaqU4LxCfPIl59Yeu8Et569mg24145wvrE+3VxhFmyWNXiouPBsYri/klXsXIEUEVM9vZm5wFwJx4ftvoWPsRGDTpzHl/lCN24b+eI80Mx0bPKwN06ADPg3p0auL99PYzjy0kcjg3ciQkv1KeJyWjIuuL7q4rdWhS4BxNEsBKjKs/m9/26u6nEBHE68oPXbedK7gsIiZXIFnZw5AkAfpYjKjO54AEdvOy0KEYupj3bFy4GasYdcbqiyndvRGc+PEVADJYVOW7GBMUt4uHzSEebIg7MrVvEinjw4j7UvfUCIEeOjGRtaa/t88wRC6CdZMf9I866LCvd3qPYVkUbOsDPE7gzW62O+3rE6hxwJx6Hk7HGCrl3CCfFFGKysODnkNYtMZC+a926FXOHYqNm3DNHzo/7ypHdD4uKhwqOC9DtLdp4ivUjzgusv1n4yURMC86yOPO6xYw7axY2bTVPDVWedQuauUeVAO4emaNCgD3h8pI97GvdqudINbeyB6J7GBBe69bzJ36W9BYWVHAkT5rehc9l8VJrFlWMs1MzILKf4zSp5wj/XzHJghEjPK8obgHcj/wcGZ8YuL99PVLhiWfJyeRC8eD6kBvEAwDv86gixFzlVHliCMT+aW29kaYFRWPuK8TpyA9iMr6c2qFkOLHFXwdV/FkxRazBzOv5HBETLc+tuZ3G6ueNYsJH17r1Nqnyy8vN3bP97tl+92z/Oc/25jf++J+UOF3ZbgFk2LjTBWsph7lHZEEpMTnpfkiRPD3D1YRwl5D3433K4gtAxuafzRIbfhZ5g2ArKPNFZxqgiEBXATPN8SYdm40T7z0DmzN10qID1+d5Jr/otqa8ad4Y4bKkFbNAQ/0G8LoLy7Cfu7NsIsoyq44BgFojAfw8QnASVEvQrE50UvbxpwYQVXe119zG9uaawLs6mktL6rA/ffpUwH0ymcT29nYcHh7Gg0eP4+HDR3HbmLXAeRSQksd6lsmrYm2LMLMRKh7uwPuBXvPG/JusxrDYynl1068ZWUg2wflVYJ1WXyWYxnmWbgCWZgKZgFREiLJLLVA3x0Bw/A2+1cm/mQqoQX/muqvbzehCzpRD06fLCrjmPLnGgPlSRbc1mzvlBXKJId12ijAtcM/Pc8fXIwTQ+IkJIxGa20ezQPPVLthUwYnrCKDk3hSTIxX1Rf9f6ChHxtdN/Ef/lcXp/unf+q34p3/7L88KzIkLqgBhNgQaDC4KySM5O+nqNuf7s0FSjlzdmD2R56BiCsA9Kymcy6PlnvKk2CK8T1nxkR+8bLFGQaYKNt4Y15y/2TIeqYCSzquU9rkXKkdQ+SdWXJelua44v8uXgbbvDUBBjWiY+j9zk2jvQVkp+prvHF/EbqrBEw/ucRdnZgUfroMBvtXuVShY6MTjXzmIz358EJ3V49g7NlVTXTV0NxabYC6aeepO91YvNiSiByYoqcKUuygRH3bxkbXHsyy7CrivjeLgsJubFCt/F3A/Bbij/M171oa6AFzycguU8DGPHxuUMOvO5lfAfak67j1tfo8m3jgC3tiY3182fZhNszbAbOZr/jWdLrRpLeAuVfkmNjYaia7xEnBn4/h+JN9dFSAWr1tf5bOj6Qy4J7/bCucG1y1ILOA+msbqF95w0X3deEfndUG2SgD3c4D7yVh+7tBtiQlWXcQDOzXHBFtEUzJVTJkD7VxKOoOAdmJCB5J4PFrpaPO7sTaMywLu/QTuPJckIBYz4O5aWWsNqeRjiU9GDtdTG2BE1ui44+O+VR33oSipR5NzxYR48AKQsQEGLHa6rJ1JjaAA4QdiNJ51iaYxGN7YdCFFwD1jsrNFPIZxctyNhUFugBO4y2qQmBy61CcaeTvzMYu/tMCSovAEJfYvGgF3qcpLnG6gDi/idMqRY9OZKabQFSUe5EkBdxTPahxDcc97unLkAAXrrYi9/aS4voAea+C+vdV3IUXA/dqg5CaLW8cRKOW3OVK0Ct54YQbcyREIZxRTKHCp446PewH3L4ZxcjlRTKDKKybXnuuXON3QRDViouOvAgQuN5kjXNEJwF12YHQhrWC/NOjE5vuRYoKPO4BEPu7pPQ5wJybquPNeYiKZnqAuctKZWXhZH2AxkB/EhGIg8TicE6fj/ofyD3AnHqz5sDkA7QLuXeLkooCAYq4x8+sW8SceOEhwL5fVoHJkfRhn5010h+eKSc1lXwHcc91ypfM7ckSK4DMW0XPu2VWvQVq31qeiyqvj/qij/DgaG7hz7/KrypEVnj8UW13g+mjdyu6K1y1U5SluJXDPHDk/6Ssee7KDmyhPYgF6d0g34/TQOQLjSfGVjaWLKfPrFgCRuDxAY+SLJp7NAfelXi++/wZNi6FGlcgT9JDkIgMjMguOjAkwJkVc6jmifM91q3Lk9NzxIC4vmE19QbF9QWsWMYnFj4E7efIt4F4OLVUZyDW58pE1VAXH1YgTgPv6NManXTGFoJnfNtfKkZOLi3bdIjd4luCNLuBefur1LMkRSfnIJ3BXwXGDfbBz5AnPrcyRyeXU69bgos0RZvTrWVKjL1pqJQBdOeJal8hJU4C7Y8L6JlX5d9lxfzMKgPvds/3u2c4ye/ds//azvfm3fvJHpuUFTkcRYEcHzOrOnrpRFzA31NWRJCltG+f5Xm3eW7XqWwEjXmULRZcIsKeuufY7rvZ95PucM85S/k7l9gKZpsIDslww4E+6cojCscFn489scs2Dl080f9LVFR27x2yzQby6k/jWT6eef+4ttOCj7ORaOlnS4upx5vlt04EKSJdvNRTxUtkHZEjcrUGl831srL2Px48fxfe///348ssvo9vt6iV6/c1NXF1dx/7xaewfn8Xp+NId3murciPGpm5pAveyaQNw0SG24FfXHuV0MtLSpEBkCbRxDdTtTqaAY+IF+6PzY54+rwvxJx7Et+z7AOLlM25LOcN93ov4Af4AyXIYYL4bWriAuWfhrTRuVoPmzUXHNsOA7/HZ0LH5O/Roz1/XEaZV3xwrS/dqbsrVCOugGu/ZdoCnKPrja8WDF7EzzZ+NG+MTngH353Hdfb9yj6KuLkFAigS3nfiz/82f12f9g7/+v8Y//Bt/UUdVhSHuA8DX+CI9yuc84muMoWKi4lDPOgY1OmDVexdEPs0R4gD7AcFEAI9il4BZlopVTEsLQGJCnIidNsYCyFZ3J49xQCjLPEA+MSmRwBqf4Frw8zWTznF6ROLjNpCOdV6jTf/vil9FjbjKr36RmfmZE0XFxO4IFKDw2F2Ie/2FVNVPq8JcP578wSPR5buvT2L3+Cx2js/MIug20e8hwtPE/VGKnnVEok/T3TnP7aRbsVfZZlZ7K+J84s0WXR9m3PGsPdhfSFog83xMsjZxe+VN08kRRcq6CYtdnhchG33OrFSwpnP8sDbA0McXA5rm69V+HJ2zAT5XLjPmzgbxgUT2EKfLg4W6nEJTusfTypENMF0t1OEBJJsbjZS5UR6O24XYWh+J0tztT2KhP5EdnESXm6nArnyE6Yqq2ldluzzyBO9aAm9y5vz1VBZtuzuIoaUdHKryb5bi7GISu8fu+Gh96NLR7CgmI/yQAYiN/cTtsaSGoOm5eZoC7luOCV1hddxXAFf4CI/i8vZaHbjOYGJVYwpfZ44JG2EnQp5H7XgrHgVIO6ayQi82cI/Y2Q7FgxdiYY7JWIAEkIglFiJPUJrrYHWVKiZik7jBq8Zlgzp6ExvrAHeKKbeKy+72MDbX0w4uY6J504ZZ+FlMlGHFEihuWtHZU82Z6ycf99dT+7inNsBzAfeleP5sUTnCi0KcBE4Xm1gZNXF/qYnuoimzvCoeOqcCJUnpLeC+s99I1ZqY0HGnAwdVHnq5u6LX0UkrLuIhNsdlqry1y3f+z7y3ewJ34kFcBNw3mEtfiLdfDdQVPb2YKCYAd3IE8I5+gsTphrMcqXio4S5xyOzGC7hDZ+6omIJAHzmyNGQMY6SYTONKeUJXlPxgEub8zDGhe677qu0mzuVI3s9cRsxaXqLy/noa+LhDL1fH/c0ofvhmKVDeJ0f2Tyl0eN0a9S0etjx0jljIjcLbxznCLSF8hTgdIHHb95tGfKDKZ47gkOExjPM2R64mzhGKEK0IpcDVrEqjCb0qREaqowNAe44HefLqeV858vhxt82Ri0sK+T4WCiISp0NCKPdO7br1kQON163dXRcbjw4bxePli9sYn/YVk72dnguOfVgpjHq4GSHnBajysoOrdeuTeMzlCD7uxAObtvU158kIO7g3iNON9AwhRxD9JR68eIawbgHcNZ9PMUVCHNkUz0vnNYgxnYzJVhPPnkwVD4C7/c9HEb2J9RN6lxY+pOOOqwdjGFDl55XY59etHDng7GQHl7aS6rivwwTpKB7kCIUncoT1t9atEWMY9xsxOvJm8JhYAnfbZyao5/RusILjWUKzxDny2ePQc4SYXFxMFY9u/yLHhBDXy3WLMYzqGlVFI/f6WVcRcOdFjrx87X2k163GVPk3SwLud892A/e7Z/vds/3TZ3vzvV/86dQdMwMuzWX3DHLri802m3r+rTb66swJDC8kFX4qwCIv86ub7KTaB9yU6Yij8+s4Sq94QDavmoMuMTMWfnmFywrLc/W8LwJYgAdATs3jlX81XePPshNJd67mqEVdvr6NR8t9C8z1u0mLNr2cTXcLaLHEQjwtxc7K9o7z5BwAWIBRwASfC62cPz1j3+jYBES7dGY934+VFVThheY23n3zTgJ1X3/9dfz6r/96/NIv/VIcHBzo1ev14uHDh9HrD+Lv/6N/Hn/vH/2z2Nk70rGyiBYjgM9xvaDRcfB5FF245gDjpVT2ZrMi+vf1VN3msu4q0TGr8XtGmXgQl4oH19kd4pzXbOwBr1EKWcbZC74teCzWfeJuL2CQ64KoH2MPXDvicXB61c7D8/lPVgaifQP4SrDMIoLMcrs7LFG8VMfnM4lJ3aN08zkfYgpY5hyIibQAstCkf5cNGR7ltvnDbpBjA3zS/ccyD+o5rxJd5AFjVwQYCObz8tDUHF904z//735L983/+3/+L/H3/tpvJQsk74/BQuaI59hUFBgstvEACDsmCP35HPjcign3DTHhWhITXAEYOzCbwoJ/GgUpZX5Z7fG61r3HfSgNguw2cs2IB/cJ8Xi83NN1RP+hROm4D/gscgTmQjk91Bw616NEByneFDvHVnUG2uXBTjxKXZ6YcD7ca/Zh9zXinOV6MEYvAhDhYsougnQn5tVWTLIprs+pmDz/yXG8+MMnsfD5SewcncYHgLs6CZ5DfrTUiYdLXW22rhu8q23Zw76L/dBNgrr6HsD9/XYj4C7AC3DfHcj65mBvThyJrgt7ZmbcD/0ScBctfjY16iytAQnv9R49xH/XXb7aAN+/vxhfvxnG69e9ODobx/HZuAXuvG8rINbL/WLqihQDQ/ujGoloeLgZtG9udOJFgsSYLsT2xii2NkaxsDiJhd4kmu6VNAG4m20Hx5iIO22i+H/0lUU9bVibWELVmI6PxOnoJjM6sNiCEsAV8TgeT1TwIiYrI+KBDkIT1w0xwbPdtlYSYKKzWfWOWwsdvUfpf6uRHRwxebDcie13I6kaA9w180pnNEEy3VDigYiY4uG687cFuLKQAkCxH7J9xokJWgdfvx3G2zeDGC5N4+hsopiwAQYoUkApwaoSpJKGRW6CKxbFriE+W5tNbK531HXmPF68uI29D0PF4+Skq3gQF4AzMQG4Q2ee+bh73nb2lX1XmGGMCdxEPHlipWnGQwCkFG+efWbgzow78fhwfBrXt4wAWUCMePDqLiDqeCuxKuJROaLCDvdWfm//yPH4cOBiB+D9eoxl1zB21lP4kBl3gHsCPzqiJwcUIwrw+ixmIlyzHOGsOP4XzwFvEdubCdybhXj7dqC4nI6xUBvH+cTAnbhQRIHyDjgRxs14KC9LAC1zhMt4MSEeFFM68ugmHgB34kGe3E6vFZPOwqUs/YgJTgXkiH3cMx6zpnRxm91JvGXUqdwpDNyZRT846MqfmpgAQInH/gnXyzlyb+B43B91tGYRE547ignnlDmiWk4Cn/cUt7YNWmvdwkKNdQvgLvEwYjInIEaOiM1hp7Zct3JfketWrbnEhFltckTAnY67rCb7Wrcef9bJdWsSAHdiQg604qDYiVZM0mlA+Tq3ZvH3/V3nyNFRk+vWbZyf9RWP/d1edHPdis6N1iyAO2wn8sQ+7j8nR1iDEQ+9hSruTvVT7OBynMjAfUkdd3Jk5/g0xldXrczQoyV0lzrK+4pJebZzjSjqkCMVIwP3RmsXTg/kSK+zID/67W9GcVvAvW/9BM6d9YqYSPgwnyO/07rFzDnxIEfUcUebBeD+dhhfvx1gWCrgzqhS5QjMAWJCkavNj1yz+LubYal3RLxuiDUMJzSVuLdu4/HjaJ8jAu5aty7a58jkgpj4eeIRk7kqfntfZbMOlgTAXUKwU3fcMyYUUYgJQOXu2T4TOb17tt892+ef7c0v/IFfq7ETj+lpLKwsmgwS2JTT5YMKzqYdIFjUWzq8msEVjT5F7K6gd9NxXUwBN9N3Df7cGSwbNc+9e+62FObLvs1dx3y+tMDFdOOi+wJwoNACcAAAAu6nKJIbxAEwmbUFvKNOXnPA9v22Fmx19+he2gd+1om0urePsaypystathjM1wNKUm2fn61ZZ3U3mFe+uYqNtbXYXH8fb958L37605/GL/7iL8bJyUmcnp4G8+4I0yF89k/+xb+Mf/wv/mUcHp20FOkS3vNYa1LM6bz2sCgznZnzrRnhEgCkoioF/ou0OlNMLLLGfzhOPO/Lnqu6+LAupMyfc9oAOzEZMnaOiY+jRNiKSl8z/xQWAMgci4B72p7x2YBU6N6ASHndz4kO8v+Acq41x1E+5nTtAfH83f7tFEtsocZxt/PgKeIn8F+q/gm6SwytYgQDgPNiFADAyffLIqc87U0L92aZ/+10F+M//q//Z/0dVfm/99cB8Y6znAp6puZzrBIorI67OnM+V86Fn5Fq/8jHX3OZ9i93YQm/d66FKPVJO66Z+ALu3LPqVGZ3iWIH94mOuEQgs0AFOCYmGiM5u5TCf+UIucqYCjlU1PuKC+ch+nwK9Ckml8SDrj15ZlE/jpO4c14ajUDHYnKteEtYccEMAwoVlSMceTlB1PuR30tyf8Aez/c816Ni8uTH7rh3Xp/Eh8Oz+HB0pt1tAfcH2N+goKtOot1pRQjIkb55G2w2wVt03LebwEGnNkXHe3357+LjrvldZkW7pmHSWarZ8JYqX0GYY33Mw62Hjwx4EEmSgBE+7suLsh/7fLUXh2eMcnjGHTIDnwMoeYiA2KI3wGL/1lhi6gppT+QAACAASURBVP8UcGUPzsOdzRbgHUstwHWDqvzGQLOvbLYW+5PodK+0AdasKDOvJ+64q8uq4lBt3esMTAFmpwpA0oZrtTpldKyhyi/FD9+O4gTgfngu4F46m8sjx2Np4C6/hNyq455dq9YqPoE78aCjCJ0bMPdgpWM/5HdDidMhvNUZWlVezx6o8ogjMeNesRBKnG0g57EWx0Y8XtBxv3I8trdDKtN0rgZ03M/GiolFWA3cH6aoWzbeWq0Xs8eq0+4/+TwB9zUsQXOm/iXaAI7H8XFH8VjsjXWfEhMDd4uIKTfVAbWd2UfgXd1EqlARnwm4A3wRQnP38vmTfvzw7ZKo8uTH9iEddwN37ifiQZ5gB0c8vitH5NSXwJEZ9xa4J3C4niyqw7uz0Zc4nbq7iwiPOibEg1dLlf8kRwziZ1+I6xETXgASRL7ouH/9PSvkn4ydIyh/Ew9e9xE+XEE/oW1Op3jfDLi3Y9tNxMWYWNMFxyHA3X183InH5rqBD/FQx13FLSwGDRQRfFMjtKWSfxyTAu7UsguUqOO+gdVZp80RAffDM9HlC7hT1CIesuxKAcpKdpEhqhMO0CL2N47H2rYv4osXBnMCie8HnnFPUc3aL5WAmIQP6+KbutMG4qN6RHbcyRGAe61buGCwbj1+1G1zxPpDLkKwZiFGCX29gHtdqbp8ba6EgTsxOT6crVvnZz3FZHe3p3iQJzPgzliM86R83H9+jriYAnB/uYrae3aTN9j39RQTzoUcISbnc8C9coRzt72gO+71HBGxhJy/dUxa4L4FcIf1FLHY6cp5gTxBnE5MoVSVJ0fouEv4EM3iNj8yODMiRJskzLhXjqAJQDHl/KyjNYs8EXA/86hS5QjAnXgwr1/PEeVovmvLEspbG+BOfvAa4OO+GvHkM4or5MgwJhe3igfPE5OmpmHgbps+CY3WffXJumXmFhcu4kUCd3XcJerX6DxYtwDud8/2GZnk7tl+92yff7Y3f/AP/4bQcXX0bCfmzqZnfbyxrs55zSHXfDT/vpAz5AA8Wclp5nhR9lC8b83Fe7FIEZwURAFMUxRgc17+7O6u2v6sutw1V13q4Ko853y2bLoSpB2NTcHlPdjuqKNH57LU0a9Nxzad2YNwiJrx76qiJrhiHvt4fGmwlmJpdSzQeWv2t+aja166VMkBKgi6USBAsGl3az12ttbjyy8+j9//+39//O7f/bvj6uoqrq+vDfwWEQOL+GZtPb55vx7nbHwThJWHtqh/mnWFBWA2A9eMYwFAWRTOCvNWTC/RQYuLaQ58yd1mU6ChoLu4YeV1U75Ni+a93UXn2quYApMCsIzKfnbsJWqmjrTp6zAiXMjwqARfxOPg/FLAVdaDXToLvbi/ZOEyKOtiOACkL64DWziOletdonicI7Gl21LjFWI59C1sV6MRZZtWauS2VDNwlFtACiXyudqullJs+xDzPWPxw6S+Zpeb7y/2evHv/2f/gx5H/89f/fPx9//6/+4cWZjFBNDO8ZJDM8FGxwQQLKu+ixuBZHJkptqPT7ivpUbzOMa0+xPbREruFp8rgM/5in3RW9Dv6PwkVGjw5c83+LclXlc0+WKlVI5QuCAH6IaXW4DYLlC3b26k6cC/cwxWybdmATlC3hMTPqtyhHsJSisMjDZHdJ1S5T5n+TlOj8bkfZRrRG0svMGbiwlCb796GI9/chCxeiyQuH1g4M5GEZEn1HMRNaOToFnULLrUe4qWLaqigcn2rkHi2aSJl8/o+jRxfIBi9iCODrvRG42lYg5VkvO6vEY9d6pNF6CPXYo+RRsWI7jqYXn/goI1CuaIJFmZGfVvruf3vxjF5y8B7uM4wA7u5kZdDN6Lc2DGe3Gh3eu04FDvP9Na0znSgRFwX7cS8OtXnWimC7G+Noj1tb42W73BODoLFgVl08XmF/COkrsGmD7aLJaasn+YWV6AuzZcqxG7uwZYtwD3r0fxo7fDOJlcKibYETXMt9JN5Dygyg8LI6RufdrxcR5a25IVQcd9XcDdwnYUU+4vd2JrfaDXze21YrIwvDCoBriPqcgz71kN0DwXNtzqWM9iIrZzt1Hx4cVL7OBsPYct4Pe/HMp6DCCIojxxcbHBwF0xWUoGRB136QQmBprHRAKga03cXs+U/j9s9xWT4+NG8eDlaWnfW94Asx5/Gg/ndAmaE48C7sSEjrWEDzewvRrEj96O4sXzxdg+PFdMUJVnvnVB59G095ZmjT/JkYrJp8AdqjzxePEMqvyi4rGz1cscmYgqTzwADcqRmnHXc8Y3LP7w8yM0ZhE1mnGnA/diFR93YgK/aSG+/mIU32fGfTJRTM5R/paav7UT7ktAzCBK4+DF3kggNF/H4T4xKIl4LFX5TiwvdWNtrR/r7wcxbS6jBzV78aImB9xxP4Eqr6fcz88RjZWwXypQYsFLgPvRYSd+9PVIxS2A+/bBeewek4tetxgjYd0CXHnN+CRH5mjZ88AdqjygVevWsyZzpK/PJUd6S2gbmBVCce7sBBXy1GRo161v50gVgp/i47461b0PuGLdev10oDzBrrJy5Io9BGK4MGzuOUekAG+M1o6QfLpu8fc9NEbWGq1fr1c7WrsA7uvv+7Gzs6j8WByMo1HH3SwnF7fYX+Xa+69YtwDuLwTcHQ/ur6VhT/FAC4J4UNzi2UiOEBPiQWEI4O57yjHxnsnrr9atAu6nLgCzbmHRyHNkUXZwrFv96PQuFBPsOIkHeTI+dY5QUPI0TN5faDV8xBhyjogqn+sWwH1jnedQV/EgR27iWmsWwB0rTq6/7q0lzjcLKfN5Uc+QuetHMZr8EHDHDg5V+Sed9jkCcFdM+gbuHDbPD61bp/96OVLAnXWLvVatW19/bxQ/+noY95Y7d8/2ucLm3bP97tk+/2xv/ugf+5Peq82BREAQm3dEbABhUgb3nsEADgGltNfi2wCxsn1iEw7YAJTQ3QMYyWtb8/P+OQAjAN/Ca+7QAX5qxrmouszPP6BLOOzl57ooYJ9x1NbddQYMFMjls6DhAmDcmU1BuoHtpqooIMX2Sx7zU4u/qTuc/t+30HIvRKPWHlrq5BZHk196dubL3gsqc23QAc01D8w1PJ5cxfHZeRztbMbhzka8frUav+/3/b744Q9/mN3zufnmq+vY3d2Nnd29uLiETmUVTjrmACCWRKmtp0gdG1B3w1MNPkEPx/CRZde1hdoqJkV1toigf1ZjB1nIWGa+eLiQOgC+5qW8jpAYce11uy2DojztOd4qoFhN3iCPeCC0JuCbInMWQOvG1Vwn1TGxV7wFEn1f8HuAQAoAgOJSSee+Ix5ck7Y4JNu/umf9VOJY6YRznsSDYyGwpQlQQNVFGgPFckAo8Trek4d3d2Ex/r3/1D7uf/ev/rn4B//XX1A8dJy5afR4B4B3BkbdNfc1YYSBf9NsN6MUXUYC3J0uS0IehtYGuNE1XR76+H2es3hwTA+g/w97Ep/icyksFVuC3ynv+soRfoZrQC4jCthasiEIuMhn5PuogHatcRPyg5jwfsWyEHUdSl7qHUgkkq56igpaNNFOFS6ClL3cLEd0fyBUOblq6ficE+dQxTtrWnCfOi6PfvUgHv1kP+LlsTdcB4jTsdmayr4GwSpAABMDWEAJuLPhyxZDrWVFcQS4I4Z2PvHml9fxYS+2Ngzc+6OxXtCJ2QRfANzZAJ+E5t0FoKo7mqBEHdgEJNwXjx57w/Xgke2hACUC7p+P4otnfW2AsboCuAvYdO17zoaLrqiaFClwqImZ3GiVhhF/ZeaRDReb0s9fd/SK6aI2wGvv+tEbjvXqLALcveEtqnwL3D9tWGe1Q38UcF91RxGFcQP3rkAJG66T8aViQlGHzS8xoeNDTADuzOvJKzhBe6uUkIwITh3gzuZ3Har8KOLFM1SqAe59xQQ6M/FAHOkqgTtAhZhAmbcvuS8Q17KAOzvhAiTcGy+YsVxl8++YbG1F/ODzYXz9eiQFfGLCi9+/7Ri8rHAuS9jcmbHAG0o3hbU6N/aOvf9xa2OqogDAvWKCmBsxOQK4D88VE6nTB8KtWUzBahDgngXFWcgN3D0vai2T6rgvLc/ozM+f9hUTgPsHcmR/rI478eguOh5VFJIaO6A3Y5KYxM++nBM+zI777n7myPPGwH2jHzvbveiPJgIlzG8DSHi0kh/np9O4hs2RCM4UbUBJ0YJYN10gJWcB7VjCAa4AidjB/eDzUXz/86FYHMTj7OrKcU3gLuXvXsYkWQ8es82YzOX9WDPnLp59ho/76wTu7+aAO4rZzO9mjpgq78674dvHpA6CMR8T8hWQSI5wX5IjzG87R0Yx7dwoJrtHjK04R5jRJyYUucwQ8EFXx7otBmU8aP6SH2hBcDSAxBa4b/QltFnr1lUWUshxrVun5RX/XTnidUtrNR13xklWp7HYz3UL4P5koHWrgDsxuU4LvgXurcwRxpdKv8JjPbyjz2u2bjWxt+scAZx8/op1qxtnp4uxBnD/sNCuW02XPRB7CsdDVHn5uH8akyxu5ZrFZ92/73jgwKBRJQH3RRW3EKhjzSIm7H2r4Mj9SEzoOleOFNV8PkeqCIyjhWPSqENNPGgcbG8MlCfd3oViAnDXukVx68wxuYTN8a0cyahPa2/RqKCoHFmdxiGCkdjBnXbj+6+HislNMCpq4G7Fd/zqHRMsEwXmuWI1PvIdOXJ9PcuR4cDr1rNn3VhXjvTVce+NzmNxMHGtIRppR1QRuJ4t8wVM5Ujqgag4UR33VRdFimEDs4YcYcb97tnuxf/u2X73bP/02d7awZn+akBwA/iOads1VYcvrckMmq0cL8urVMcW0EkAL2Xo7HLyfp4vvpHAWoljuVt3HQ+X7BWueZ+kdQuc5nsxJw4N3fZQBjx0DgDmpfyujX4KW1VHFYAkCnRvQYJtLix4BluLc1WB2wk1e5D3EYsLdxN58XsjurqLHduMpf+01OcpWgjMd/Qw4bNZ2KXArVl4dzYPT87iZG8rTve2YvXl8/iFX/gFzbrTZXennQfQVVxcXMTh0VEcHh7F+cTidFCiiYc8ubOTzfkUOKyuuWIiL3bUjJN+rFlvAz4Aof3UZ91pjh+AjmgZIwZVqBBbYqnnkYELK+/POukGZ1I+Txs1uqWcO9fN4mOmQhOTGeh3vIgHughVxOG+ozDBn/Z+92KlByOgW8dPkYDZrUtd05r5V2EAFXUs8WSd48LGp+rzVbwhhgenF6KJs4lgvEK07ryX24exbAydC5x3FWI0Y3/bif/gv/gfdYx/9//4c/EP/+ZfaJkFKgoxT545wvGItTCnvO9YWN1fOdJ1F76E+7hvVMiSZRrA2BZ2xIPjr7EIFZOyMKUxjYWurkGbI1ls4f09Q99pO+mVI9yrlSNFySeuxeDQbDgxmcsR6wfYlq9ypHKN0YWZXaTjwXu04wLFCGh1G1wEq1GKKmS4uOdcq66yhf1s2/fkx4fx7A+jKn8SO/tsuEw15kAB7qh+L69YkMrtyZl9ZX0rv60NJHZw65tWgDblNDvu68M4Ouiqa7W4xGfcGpRcG7SfnzS2I5pDzy0gye5JAS6AO5t5xOnWNw1MWPcAJJ/PA/drBJh83igB82IzrK4vDIpkH2hTT84TI7baUxSj3YHZ3ECZu4lXr/n+ovyQ8amGOst5ANwLWhYt28B9tlGwmkJaz2VbhVMCfK8K8Daxt+fzuL3x/C4dd0Q1P+yfx9FZAvdOaE59ebmj3/XMAmcy83EXOHSY9KIzSCEFRXao8uq4r3TVTdxeH8T1dNZxr+4u4kjEA8uu9s3VwMqWUlIM6rzoDBIPOj7IWGxsTGP7QygenwJ31wHwsoaa7Zh4A+w4dRPoaA1OPQziQVy2Ng14bq6n8ep1R3HZ3erLWgkf90U2wEsG7rwZQISY4IHe2hfmaJKmMMR8MM/VI0+ecScmUM2JBy+o8uq4Q5UnRwDu8usK3U9sjMkTLLvq4vN+2tRn4cGq9f4c28E1sbMHVdc5Muu499sciQUsVkMFWQP3RoWYFtxKiHBuka8CV4rTCfCuRmxu4ZAABXlBMfkIuMtr291Pq8q7E1kxUaEvP0PPhWyPIgamjvs6lozTePTYnuH3lrq2TPxmELedS8UD4a3KEYA78eDP78oRWQ5mLPgThgz0YsS39HmbEYcHjbq7xATKNzHZA7iL/mFVfGLC+dRcT1HcdWdkEaVypOzgWLc41Vq3YAmRI9D6WbfUcc/uLrPJ5IgsE8sB49Mc+WTdArgTE9ZVcoS8NHCfddwBimJ5UZRbmK1bAGAvHX6OEBMD32TokTdTgLsB6PEROWJmyvlpX/HADq5yBOBOTDh34iGqvIB7rVt+Vjk38mbOPEGcjvvq2XNGF7xuAdxZtwCLgHaeJexFpFdC4TRzhLxPKfT5pcV5Mhd328G5CNxS5em4wxSSOOiF19/epWLC883AvZGdmnIkdVjadSvX3lq3UJWvHDk6RtOC9+h8N3AX22FqO7hlRkJc3OJ7GrnM8bp6jnBtpadwk8B9fRr9gePx9FlHz5CN9wNT5Zds/1hXnuPHj56YfCtHfs66RTzIE1hZXrem8fVXZqWQB3fP9rtnO8Wtu2f7t5/tzW/+5m9OASgIcbGBZrNNBwGg57nWRYElLKOOz68MAnP+uTyjC2jTqQX0sQFX9/zaHUPAH8DMc819bcqx5+I9ESh7smx7K2i3dN6sfm0K8fxsH2skvyuae3bwAQUsgLKNYrOY3T3AChtjKNnVaQSw8P6IcgHGoBgDgPS74ysB8KXeoqg7nCvHQ5eRY+bny8edhQng4k6lZ3EBqRQoSgWeAgWfhe3V3tFZjA+3Y3ywHS+fP40f/ehH8ebNmxgOhzEYDKQojyUcPu5nZ2dxdnYex+cTCbrxme7ohACiBAEXu62NF2Cm6MfEA0sxrlOxDbgGFEcM3ByTllrf7bQxQRSMmPBgJR7EhfPRuMBtshKGvRzDqj5Q0qRSF4A4lHYBvwuwkw5AWt7UjLVml5N+Xl7srXp+f0GdYOIBCIaaz30oXYHxpWxn0CvwfXSrbi3vIV9xgVTHA3BZXWxiRYECgMs5fjie6PogkMc9WV91Vjz05Ud+DkuALltP9zT5cXwxbWfc/+5f+XPxj//WX1COUEDYpyhwetnObPO+1lSg62zAzhjAw5GLVWWhxrkVcOf7HBPx4lh5cQ8jHEfc6WhybGIlDHq6L7Nv0p4HG+fKEa4LoJwHdXmns/Hh+9w3lSMcG29ErNUBx4u9i9K8i1aVIxpf6ZWugHOEa008OE6Oj9+dFXtcQLN1InR0j3WUdzvXp+wTvRYMFO+PY+LxnYrJ8z90FC9//Sh6rw3cd/bmgTugvRMr982Ht7zU7H4tOjYbruowyscdkZ9xgpKXqMr3Y3ttFIcHXW9S7hm4827MVQJKzk4aWzXNCdGpnFeWN9VOVse9EUh8+KiJjS1swqbx4N53APerG21seZsH9zvx8AHjGbyli6md6AgoaixiCgMgv1fAfeM2NjfpWhrMxe2i5sIRreounWsWmY5PbQQNEhtRHWutrY6bNsA3dqCoSwiQXqUo8CpiF+C+CSg1cMcS7vT8Mnb3z+P49LIVv1qiu7vSiSEbx5yun+8kF/OB0yYmHEsBUOjfL196xn17zbOi19ObWLyH/dhEP8/1kh1RAncXSyrqeVYSqWobftos8r4vVm1XyXl82Jmqa0X3ajDXcS+wAW0UdeaHDzoBadflB+t9dKOjeABYOQ99b9qJra1bgRKeWyp4vI7Y2yAe2MF1PBt+79yWfsEsvDfAxIQ8lQVhEv0RciUWbUwySaD/EpNl7OAErqbx/LOB4vHiaS929gAlCdx5liyE4rFy3+J0vrdmN+t8jlSHUcB9w+MRXDdmw1GV14z7Zl/x4FyYcVcBkW4iOXLaxDV2cJ/mSCl+z/nGA5RUTFltYmvbOQJV/juBu4okBonEA+BrwUUEJAElFuiEwi01/fzeBZZdAm63Id2JV+godCUeRkwA7l3urcFFmyMIveHYIMG3jHnblVb3EJuwWY6gIUB+AELxjacAcXjYtDlCFrBu7R8yt23gPhg6R7gGFY+P1q2kYwuPZgddlO9NF7hVTEGN//1QeQJwr3XL65wFKMkR6UBoicnud/3fd6xbAF0Dd69bFFRefRdw19idgfvD+5148MCOEpaTI45EhPFBijoutOt70yb29wDut3F8nOvW64jxcV/x2P/Qiy45IuFDjz/SrQW4H5+40FXnoQKmxJJc3CJP6gsfd4o0z1GVJ/6b0xhpxh07uJGfI/vnMZ4YuGtU6X5HMaFowco/nyPzo1a6vowdAdyzcPb0qXMEH3diwqszMHBv+pdZdEVYzjEB+FauVxdb4Wnt03wmmnFf5VnSxPGp163xeRNff9JxP6bjnnEHsPMsgUFgbRO7o3D9+ZN4kCd8np4t1wjT3SpPen07iDx52ugZgvAhDT7HZJxC+O64Ew+eJ7UfmTHOmnbN0rMkv1gPiQn3ScWEWBCT5aXO3bP97tl+92z/Oc92UeW18ZGKu2nR19A1mZ2FQj5IMavTC/muS8htgGiUO65serTBS8E5NuglmlazuNCwAY10DR8ClKYhUMsmvjbw1TXnGKorWfTatgubn1kiVfYr9xatxOZqjhXgM7NRS2/sGwCZCxDqzEoUz7ZgHJ9m2bHmSmsyaMIAF8ANoAlRnJolr052FS2gEwOcAWOlNM/P0sU+Ph3H+YGB+4OVe7G6uhrPnz+XkvyDBw/UbUdd/vjkxD7AHTrWs5h4rtnXhXgA/vZPLqSKrjihJp+0c/t4ZwcA4b2kpJc3uMYURItHNAwlW4A9IN1gjWvJ+3HtyoqPBxNsihpJmBcMpTIse7NLz8y3PuRl/aeuq7s2zE/z3twfNfdMYYeYANbp5HOO5TFeHW+Av0GuhdDs2d7Tz3mso8YwPDah8Y48rrItA4QSX+IBxZvPAWxy/p7lRx09bQ+7nZbezzOm7AK5N69uu/Fn/ux/q3vk//vbfyX+8d/8iyrucCyAdgogJXbIcZSHed2XFMQshudOPx1qjpF4SI1/yP3W1/FZed0gXWJ9ORLAcagQkI4NngH305B4AL7FyLhKZkmOLThH7KHN8fN7yhEo8BK/85tUjmijQLeeMRbZJ3qXXSMl5AffA9hzzBSrNNYxuW7XgxmzALFDmDFeY8w26Cj3iu1BwQI1ed6v9BWKmTGj1F/HU3XcD2Ph1UnsHIxj9+C81VgA5N5jk7KCDVQKChX4SSGhAnDaFzUWJaMrCnCnA7DKpuigL/uxQ+zgAO7QgBvWxRSnYzb8GMaHN86GJvlVoMRNVIPwh3R3m6Dzs7ntjiL38defD+P1814cnnqemutjKuNUXsgUIDgnU6nZ7Po+Nsh1h9c+zY3AHhvSrS3mhFOxdw64A6woQHR7blOJgnfM71HV5iN8BtIVyHvB/su5wMMmwp7tVSMQurvvDdc1wJ1OyfeGcTa+VExOzi49vsCMJRTglSaGS+6+gaCLiaA/S808G4ET7OA0T+u57VdoAzzoptXVMK5ur12AGFy0GhWecYd6miT1T2NSvucZEzaLz1/wMvWWeKCS//XrgWJCB5d4EJfqGgJeiMf9+0nBztnwiknFQ4CbmEwbxYKY0NX3/HbE/qaB+ynAvQAvGg2MPl2GKPTVca+Y2LIpWQpz8eByAtzVOV5xPOj4PXvcjx9+bxQvnizG7uE4dg7O44qDQIcE3YH7/HwnFtIOroC1CAopSNc6xDWoojseOzvOkVerdNItTocdnMXpbAcnzRSKdJrVb3ROCkex4ytZKk/yZiDWxOP5S+fk5vY0Fphx/3won+qT85k4nTHN1F3R+00Mks1B11dFk6Tiq4iQOQJFd3LuHKG4RU5COV4adhUPXAtuu1fuuA9NQeHQzs4cD8THivJbopn6GLESEr1RNF8AtDsmUNbXNqYC7j/4Hjkyiqa5UY7s03HPHOkPm1i+38TSstuTnEdbJPhk3bIg2CxHOIZat+jssm5RZFC+o82R+wGJ01FMOU5q+b/GuoXVIN18wCvxYJwEH/evPx/E4/vdzJGJCrUy2FhMH/f77qTWeVRMVHRIFoRcEaYdM3c2AX5oTjhPxid9gUSAe+WIgbtVzytHBNzbdWtmS/vpuvURcN+cxprE6RbjB19hBzfUM4SYCLhnTMgRniM9bCzn163USKl1S+sDrh5Q5XPdevaMmJidtvV+pJg02AwmVb5iQhEFBwncDipH2mdJdvP1vMpYAdwrRwDJxGR83hFwJ08YI2LNElU+c2SErR33FnZwnEnmiItZjodYELlm3Vw1yg/yRCr2L6fx2ZNGxS2KwBdX01hQEdjioByagPtRo6JjmyN6jtmOUYWUT9atT4H72mZIX4QcYRzp7tl+92wnte+e7d9+trfidGzGAVOABzqlbPzdIcU+6kbdRDbliGk9utcXONXDU2JunrvVxrL1FjaYUIeczbqU5nut0rzEwUTFLeGPmbIpM4ds7vmqznHND1oszUC7BLzY1AwQB1tENR6xM4tz8XcAd9HZ+TxAAp27eZG7Atp+b9PNvSDZv7oUzq2yba97vS+U3qTOF1uWBbno4SUgNh5PBNzP9rc0d7u0hE/lcrx48UIvuu2bm5uxt7cX9+4/jOX7j6LX71tbICnTHDcAipggyHZwdqEOMD9DTB6Oei2Ni+MvgFTzwbUZ5+9F6ea6ATp5T+KoTh+bnJwPrFVZnuFFvVbn2IWQfK60s/Clb8B1Zh6ZWWdrFxicer49YyK9AwulcW7zLgDqBifQLj91jybg+Rlxr+/CAp9PB14K7BLUsweUbeVmHRBGDcrzvM6dzzY7BLDpmXSAJH8Xy0RjGzcC1h8LzAE2by3Mdn7Z2stxL9r27sI5QrGn52PkUNp7lipqCuUV4JZierIWiC1z7xQx0HHg30qBtxTvtcFP0UCNqiRlvjbGw6xiXgAAIABJREFUfK+AduUZvyNbQ0Ax/37loluNNtQ4iZkvZhuUYBz3gRkDFlwkJny+N/tQ4V0kgyqv+wQvdkQOU1G/4tFSf3mPpL1zn7I+sN64IGMnArkYXLBmOEa8n2b+L6/j8a9YnK6zehw7R2MBE28WplLMXrofMbrPPcq18xpTytLaf2WXzwrRnm1eWzMV9rW6AFBb7eO+D3AfnkeH2XA6FQDmK2+2mMmEVtiKG9SIRwZdey3NGRq4s5lj1hJKNsCE833z+SBeP+vF0ekkjk7Huk8kStSNYK5pCVX5nLGUxkJSs3ML5qIYs85sZk+a2NyK2Npmsz2NF/i43yxK1RhQAiDpLU0E3KvIACBB5IiHozbAXEfWnbQmym+ZEnprH/cC7tCm2WxdXwHchwLvZ5OL2DmaxMkZHUvGmacxuOeYDEaerdS86NyoktW4s/jRCXUGiQcvwBwxefiwExvvh3oxKtUlHnjSJ121VOVFAy56vIq6s+5istFbKiw0YGJC8YV47O418fb1IN68HsawP1U8iEvdJ4t9x4O4+Lnle0tioMU+5ikoX3di0sTWBxdqEMAjHrz2tlD+Brh3o3fP4wslRgYQIR686OJ6045+Q8akRgzmPKrngTuAhJg8e9RXTATcj8axczgWcOepDbmmcgTgPn8u0umYe2/NpGPZdeB4fPgQ8VqgFC2CnnJka7OvePBqutetT7PEquTjXmpx9VQte++cRc4cIdbEg7jwOcSkix3c54N4+xo2BzkyifHllR0QmsyR5Yi+hA9nuU4xxaRzF7EVD5hIAHcVzigGEQ/Eu7AaJCajmHavlCPoJxSAArATD91bKgLYwoqYKL8zmXh/4jUP3LGYJCYHB038IHMEkTXWrf3jiZcOxomGjslw2SM+srecsyj/KEfy3CtHuN3V4X8VsfF+pByRj/uAmKSPO51u5pAzJi0Vu3Ikj6PNEYkIegyDeKDvwLpCTF497StHAO6VI9c6eQP3yhFm/WcxcY7wZVFY2DwUmZvY23c8AH2VIwLurL8feooHjI6OZtw9QlI5oqJQrVuVI1XgmiugUjCtjnvlCCOQP0gxysqR8cVVGxPnSAi4+xmc99cnOaLnbifi9Czi/XvnCZ194tFfXGjXrVi88HNk0T7uxBTgbh/3f/W6xWcA3GvdolBAPCbnHRW2WLsA7uTI6fgild3ROnCejBAMVFHW95b26nPrlgr6N3bA2NjyukXciclnj0L5QUwA7hofG6WrRwJ3YsLzhIeSNVpn61btg0Qmy/V+HrgTk/dQ5QHuXyZV/uc921cQYb57tt892//NfbY3v/yTPzKVSnnOJkMvpmvIn/ZX7mkzCUhhg102XgCferABystCSrPoc5TpeRsnUWah2Qr0urupmXU2qykCB3Aoej2rtAFZzSGX/7rnX6tgwEb/Psrxo4V2ww/uR+m7xNDkbU31HBEwqPupXM/nyrpuYHr/qVS0AZkzMazqbOp8VRDwMdE1tEK7ezLaKEBJQ1graesCUBcXcbZv4H6jgT8seRbj5cuX6r7Tcd/Z2dF8+4PHT+Ph4ycxGo3c7ex2FA9eXBsB98Gi4oHKOuf3GOB+T205vXcptRMX4sH5sI3xrHHHonIS5gvFg054dTZZ2NWZVQeah5U74KU/oHNf9LlX0aI6x3IkyPOm60xMiLMB103rUODP8rFoxCC1DdwlvhGYZOzCavGpSdA4ntX5L2DvrWCK4klZ3aBUVn+5X6SbrjioazwrvnC/8DlFUwecUqgCLJYNHb9blXCOi/PnfcR4OLkQjZ4uOQ8mwC4xwVaNPOG6VsvV+TEn9JeCgbwfXy4oXEdflnLoAMxiUoUHALkV7xvdv1wbjo97sTzoCyTzO84RXwvuy5WRY0KcxIKZE3AEuJd2gXzmkwFQTAquEzkCcD+bOE62gJvLExBB5ohV7J3rJTrJ8RQzwCyXWVw4Rq4jMZEYYYr1IYRITMiDAviPfuUgHv/4IJoE7jvH42h4b2zpehHDlWmMVlAOT3/aBLytNlLO7Wrz3ZiWy4aLzS6ghNfhfl+b4P29rjdbqLGn1/WUOeQE7tcA97m5XXffU409gTu7o/stcJ/G9nYjBfP79xa1AX71rCdWDhsuQCk/T7dqxGZr2cWItviQ55INGG+EtQF2F0rd/A8II03j5TOAO6rGUDVH7WarOu78bm2AW+DOpotJhfIULuGn3GwJuMNKeOV55wLubIDZcJ3ioHE8iZPzC6vEA9yXIob3pwLutpCc+dNKP0Fd/WQuNPb9Jh7v1yxYNg/c19k4oo5OPOhgZXdYPu50RRO4t3PUuR9uY5LFGs5RIPEZ2iAoyjeigRMPiimD/jSOTwwUuRbcKwD3isl8PLwJTlSS93/FZOuDgaKAe8Zkb9vU2dMT6ycATLyb9bkfHX4XcJ9506uk/F3AfdkgkRfAHaD44rPFID9QML+CVTZFB4QciRitWGHeQm6zmBRFV5/B7d2J2DtwTAq4kyNQ5YkHwF3x4NW9bn3GK0cuocoDEIua0rohJOJNajIdQXy2iYmBe6OOO/EgLvi4ExOAe80hw+IgJr2BRQ/ni3S11ihHKKbcNPJVJ0c2thm/mComSwOsBqGYIxxXwJ2D9vExu1zAvUBifb7RaHaw+fGbBO5JAy7gvg9wJ0e+GkkdXcD9lBzxugUgI0eGWRRqvbXz3mpzpNaUpon376fKES6r1q1XoXgA3E/OmugMsuCYNPsC7gDFVh0/Y/LRupUMiALuKMsD4IjHh+2Il0/68ebzYTy631F+HJ+MWycM7qfRPa9b8+tvxaXSpIopdM/3DgwUj08jXjz1unUOcF8bxv5OAnc61Qves8CQqRy5uiwhOivBB2tXPrBFrsl16+F9r1kAaoHETfY+Cdw/H7Y5Mkb8NguOPEOICV3nT73nWdvMtMh1C+B+6jWLPMFCj3j0ErgTl+lCAveFy9bRBGcS8gS210c58nPWLYoIrFtPn9sznZgA3N9QcKTjfnutZwlaI7pHAfsjx2SwNFfEVgF4ztkw12EKKaTX5pbXLQH3Z9P47GEoP4jJxWUBd4lXeP8ycUxmwD31aSjewLwoAv08cIe5k1T597luUYD44ZdDz7hTcLx7tt892++e7dKvmX+2Nz/+td+opkTrtQ5oZ7NN98+UXuzArgXoACNS+5ZiuBcub97LmsxWbkVTB9yVPVbNYsvGawCI76q7Dfhg4150fQt6uUNL4QAgZQ94e7Ojzs2/zautL8kazKCKz9fPJfW6tfWSOIqrvZ7fduddAnkjChS2PeN45im6/L0AOwCpzoNr8FHnELX969sUw7MHuebiz8aiydN1L+De7XZjZWVFL4H0fl+vzkI/uqCPhv6eH1J1/fi8GkUooMcDpb7H5oRGKA/JEqQD3MnHPUyL5rqfAIo0h5zdWmb7UxSNrj7Xvp2/vnRsNBZxA40eL/ieHAcKaNe8P92N+jzpBcgbHTtAxwRgDPvBVHbTcYsyRoFB12pypU4t3UjuD1mnCfT7nGxD52Ph/0v4rFgTmv2lWEEsUdvHFjCvB59bOgW8F8wROrzlS66CiuzjKG5c617giy61vNbTCobrUfPzHkVgZh/HBbQXrttiCO+jGdG8zhQxuI9cBME/njxYVLwYQyHOZd3Gfcb1I14WuXNM5kUkuQZSY84c4Wc4Zn5OBQ4KS1gXXjh39X6ZzxLau7HbAHliG0EDWdsDhq691OcvrxWPYnWUMwPXRKKPMRPhs/d8CSJ6bOEyi0cqcmVMKNq4cFeq8tcqePAiljg+cK72eId9gLaFCwZP/+BRPP9Dh7HAjPvRuR7wbA3YiKjjvmzgLpBYXasEJm3lPws+zFhuffAG+Hw81Wbr9SrAHSEed9w7o9wAF3DHsiuFeBCnk81VbbSKAz7bP+r/HjyKeP7S9NyttOzCDpHN1qsXSZUXcEfVOKKz0KjbzIJNB69mUvX2M3JSokW34OhYQZNe35rG6vOI1ed0bLHsGsYm4kjDiWztEKer92HTCCixOFK+EkgVzmpnoaDKjxoD99UmdgHuUOWvuvGDL0cCJqcXl+rwHgPcc3MIYF9amYrObIrxbNPIzxTLWDORsFMum1hbJyZQoRO4P+hI0I1iysXttYopzWAG3JldJiaiMyew5SR1DnOg2nt65iqhZE/j+QvbwW1tROxsh+Ih4D6YxuHpRLRTAXesBgcVk1lLr95+HiS6euUKAVRWYgKLrGKyu4091Eg+7vLapjBUVHlm3JnfpeM+N5Nfc7ezU0lG0a2FsKCuc69Ala+OOzF5LuDuHGHcitAC3NWBW57KsaAYPWJzJJ29CEuOSSOq/Pv1qXQAlCPZcSdHUM1uKkfmgLscC06IZ27cc0xhPiaCvPkNjomYQJfe2nSeMONOPN5+MZTuC/EAuAukQflnDAPLrpIqkVjjz88RAIZyZHMaDx9ErALch13lx9baSDPuC6OJhMQqttxTEqcr4UPfYsm0mbu98qKxztc4QVHlD6DKfzmK7385B9xPKAb6bQDurFvDe8nmyHWrihH17DFut8UE8SBPBNyr4545ckLHnfuKuBRwx7JL9o9es4opIIG878gRPgsVdmICeK11a5WOO8D9QccjPqcTz00jfNizowdx4Z7+iDb96bpls2+P3GxSeJzlCOJ0xGRvt6f8UI4kVb6dcT9KcbqiD1VRrj2X2YjPw/uOyfNnjfKDPBkKuI/Ura4cmVwmcGfMMHOEc2/XrVy7+HsxvytHAO5at9bN5GCdrI77+rtRTHuTtuNeVqTcW8REHfffad3KYgTAnfwgJqwRrFvj006bI9e3psqfTrDj9D2KtghrA9aaRQFsb9/5CrAr0EExmvwgJv0eMZnGk0eNc2R9pH06ObKARV/GVFR5itl03NuZscwRy+f4K3OEdZ5nCC+e0zxH+DyYNeSIgfvdsz27AnfP9rtn+0fP9ubf+aN/QjPuUFDZqEM9ZjMNWCj7MzIR2i7f8wJmOrJ+bhrthhsgYcuu3Ojf60m0CwoxdGgnOeCzhOOYDXZnENBycHopxW9RDxOkIkQGwNLcLTPYcx1yUXrHtn4DCAAkZFsmmr1BHUDRM3cGOXQyoTBDdaZjys8z6/zZvb6ArEE/ImtWiwf0IJQmb3q6q9h3sdLkSgSwBizzfgcnFwI5iGwxqws4kwjfscXpJocfWuDOGgZ473Q6mnd/+/ZtvHr1Ks7OJ3F2Po6zCQrq7lRLKfzalG3NgaNwz0wZSq7tJgVA65hw3gAgRNCkas+1j1BXHgCGECFxAtRqcwuwSHV/QGp10JnZ5iWBOVlyQe/tSxwOQFUxoXBAR5bjq1EEgeqkypeKudTUE7hbcdwFEjr4HMfeqef2KcIQE+bhS1CPz+e8Sm29xATpxkpzIcXuSkyJeNHRICZcL+JBR3cnRfg4lqf3EadDJC6BscYBfA1F1b60PZvUzqHUZzy4R64ZqdC1dqeaW0K0dKn6O0e4j+r9rCXQ0zWSjdrZlX3c+V630b3P92wK1eiYud8oKqmRc2vQ7pgw22uqGwBfsV7u61rpXr26bSnmnAc5wrnUPc2191jD1GMkQoZsRFyJUwefosnFteJBMaXmz7n+mvW/uW2FCAHkMA2U95kjxJ4LwX1XXttnkysdO1aLny0PFBOuEQKOuycTiQU+XRlo5EGFirl48BkURojB6k+P49WvH0f/i9N8uCP37DEdOgRL96aa5yswNaOYY+vluXaucuemic5tE9sAd9R5J1OB9lcvI44A7u+GsX8AcB9HB3GkeeB+5g6LgHva+KiDnzZVtU+BQ8lVeIgd3KtpPHg8jY13UFptmfn2SwN3PNz3ocpj2bVgATEUzFH+hpShfJnzs5vfb7GGUARj48QGaG3zNl6/iHj1go7TYmxsDGNjHXEkRLfs414ODqVgjpJ7u+HK6+Nt9by5jzd/ryROZlV5hLcA7my28BIGuLPhUsdd63hotv3evWmgiFxf1eHVBjhfUmK/6QSzuDqPjdtYzhl3unuiyr8bxcX0WjFphnPAfRxxgkLz+cd2cMSDuMz2kt6cUiAjHi9e30oQjphsb4Ti8eaLQfQRpzudxP4ZXeRQTAYDLNSsYk4siEmJLc2KHF5PPQ7TiY2tW91bV1dTxYTXzoeB4nF00pnFBNE45k3Tx50ijIUP52ozluZKQDk7o6efWQiLza5n3Kfx9BFe2/PA/dzAHR0XAV7nCcC9ik4tcwBruLxmnduO9BMO9onJbXzYc47wgipPjgDcO9D9yZF54A4oOfXc/nyO0G7keukMuMnIkanBxcvX03jxahpbaxHr72BsLMTbLwaKy9EYQdsE7tnJIx680CSomPih+BEWTaZSR8KHAKv3G7fxGPr0c6yyuorH+vowbporx6Q3u38B7MRDqvJzoKQYBBrhmvsHUeXJkVU7VRATZtydI6kqf3Qe+yfjNg/JDa1bSx/nSOWJPOp1rbxmNTcdxYM84R6vdauo8qcI6dW6VcD90msWecJoTVkmmnlke728G/Q5zJ8/fTFVTBApq3Xr5dO+4vHoYUfxIE+wygQosv6SHyv3sA31mkWe1D02d0e3orVi7mzcxiGq8pkj56e92Fgfxe7uYsvm6C5QePKNUyBxXlXe//TdOYKoJOv6s6cJSjemMer3RM1++/kogfu5ikK1NvIMYd3inOqriltZO9HzpNFzpBN0z9c2fW89f+Yc6S8stAXHW4C7ZtznOu7nptgDfKGp2/Q+aeafrFvEgwKVcuT1NI4P/Bw5O+rE2y+dI9dTnrGTOEngzrqFDRzPkXtDmFkWUlTR5pMcYc/C/uT2tqNzIE8A7qxZzx43yhGeJecX0xxVmt2/l/Oq8vPA/aOYzDHRImL1hZ8j8nHPdevNaz9H7t3r3D3buRXunu1xcfds/9azvfljf9zidNBfoQzLXizFVmq2111DK4FWp6Y6iSxogCc6l2zC6RwCFugUlgAXwAHqq7qimrN1N5ENetHdoc5qdhb7s7SZ4+ceLnum3t11rGZs+bUowSx35QBQpg2kzYW8dQE/pjbzj4B3NgtloQXA3D+70O8CjgBQoiolyJdSKHYdUJInVsplbhmg506xlVpdQLQiPuCrupMAGDrXgPfT83Ec7mzG0c5GXLEr/eTrq6++il/6pV+KH/zgB/FhZ1e0eWbHTCFHTMx6AFICzflo226lrnEuwAbcnu0nJgDV8rXnI+nuEpNSDefcS8xN3d++ReOK2qy58Oy2lxWeACgCYni/Q2O/vNaDDuo8XxKqQ9k+i92aB5R/tzvmBdzdabfnenWmmduncEPHnc+hGFDKqLJYw2boxh1kzov7B0AJsHaX2PeB780wcD+70L2CZzZU76KB05GmCAObQ/P9+SqgrfsSEbWOC00UE0SpvzDF28fDvKhjwhcx4ZpWdZ5rwPtSEKoc4WerW1/ME66PYzJTx5d1XrJbRPVPUbeivut4YR10G+UHxRSuDXkiCnzaxRVzojQjnAfWn5AYX45PaLuTLZjKEWLLPX16cZUihu6G2+4uwaSKXYw70Jn3KA2FBO6Pil3lCMdGPChcqFCUjg/FQChaPPdJazmZhRTWBa8Rt/EZ4nQ/PYzu65PYPcIPGbTmzhWbrOWVqUBAdXPVXUgPefs/+z5h88tuGODOhgsFaLokAu57A1lEHdBxT1XjpuMZd7zbq5toO7jsuCdw11Kk/+T3E7g/R2Tt4TQ217zh4p5kw/Ua4I6Pe3bcRZVfiHiAHdwK4wi+1tI7SKuuGeqBVu/ND+BCXTjs4F76PADudEo26LgXcKfjLsq6VYDpkgi4F46qzrtRVTJP/cGiyidwl6p8AndsfL6fM+7EQ8A9xY+YrSQmKH8XvaucPgTg9OLCGsFfjumKuQBRwB2l6s13I8XkcnqjQkp3MDfjPk7hLbqizDMXzZtZyPQz9O3tcgR5+HwVsTh33InHh80mvv5yIOA+GBq4E5fqdgOuHqw0iks9o/SebUwy3urom1EE+4GYANwFSl7S2R8oJkfHHccE9gBzp4ivFptjzg5OUdDnzMVDp+IPBrgT628B969G8Uwz7s4R2GDVcUfIbjk77rpWKgCnyCVhEGiYCpSA4g8OnCM7e5kjqxHXk57iAXCXwrSUv6/b+d3q7uqRlx1e1by73tm3VL+MCZ1acoSY0N0lJtjBFSgpH/fzpMpzMoB2YjLEDi73DXVp/CGOiQopXTsWvMuu6COA+4uIeyN33MmRm+ZS91VHwN2/N/Nx/yRH2vefyxFYPz3nCK/x2MUtOu4C7l8ZuBOPAzruOYtPbtxb9ro1f09ZlJAxA69bOp+bJqbXBqDEhHun1q3KEYC7YzK2NgxMtOq4H8/fT6ZT8x65hWpzhGfCE3QZVg1eN9YiNt/DUpgBdwqOB2fuuBMPGE/Eg3UL4M4Yip4rn6xbWpNZt7qM3DhHDgq4v2T2u6eY7O705gqOFJ7MFmDNYr2j6PbxuvXdOfLgvmPyfA64D/s9xeTNF8M2RyYXdtwgT3BpuLcCeJ3pGHy6bt1ShFKONHomVEwA7sSk111QjhCXaf/C6vi9nHGH1ZY0YHXcM0e0Nssj89s5whpUOXKM08P7iPEJwH2oPMEqs3zca91aWmLNiri3ZOFa8kTxKIDdMsacI7dT2BwG7sQd4M4aQzw214cxvrjNmExSH6NRsZV4cA0++vod1i2AOzFhTaiC4xtcPb4cibFx92z/+NnOusV1unu2JwPm3+Bne/On/tSfnnqG2bPEM9G2FHWZ84YG1Bg4zlKThbS8oMnREjErsTvABRt6gFDZQrExrxkugZikcpc/d4F0QNODe6X8baqw6Ozpl+15Xz+wi+7s+XN7vwNKoQFbfMcPcNPJp6KLMycOKCqBNlGxE5gUkKruIp+FJRddQncRU9E5HxscM11HutgS/OpBE+c8O3FzfRlb62uxufE+LiitfvKFPdxPfvKT+L2/9/fGz372TXzzzTexf3Riz27NomeBIIEpXR6Dakv2aVOi8/NKLO95ZtdVGPEcsTq0gEyUyVsK+cyqS5ZzHYsJFrAs9XPNHKuIQJfYnWPOr3y1Sy+glNmJiWnRtraSKrvYD44J18V2OgbZvDhOih8UVCg8rFBkGHiWnp8n5qKTX8B+cIEHizes6ygatertSYEG+JWlH9eE46XjLJo+RZ28N0T1zgJMC0ireJMMExcX8hpMbnTtuaCtz67sj9xd5zwcj2SAZqyJBdeTzy7wXS4GfG5dQ46Tn+Meqrk67gFiwmdgYcgIS9n68bvl1kD0Z2MnFnyr+4PD0GjDpWfTxTxJSjvXoO4h3dsJys/o1p9fqhhAcYQ8Ia+4hgJ9slb0OALXhJyQleCyrRylgZCFDHYhZgTYLs45YqV8GAcaoxDNnvc2/b4tjmXOFhNk+Q8cxMqvYih9FHt0rg7PPSPNeEwvYuXBNJZRNZ4HPLkBbtXMiDEbYID7zlQAi3lUOpdQKo93B7H1bhiHewtWYmcDDOeUsQCA+1HE6SEd0hrYNTVUoKSdf3TBigORON2LiPsPTDndWm804w5QBLijYM4GmLgKMPE798N2cItes1i7yvOcDqU3ek10Fvy5Ry1wz/NI4L713kUIqI3Q5UWVTzr8CRY+x6GNl1fIBNDlE15rlc7DHcECJbu7pjfScf/6ewYl5xcXsX90HqeoyufmkM4VMaFbL1AiQpSHp03T9TfpytJlRmFZVM2tqTrDxAPgjh3R5jfDuJreSNXYyt9e87BVIh50vaqVZEDiTbBnhLOlmBoCxIMX8SQmu9uNQWIC98MzVMwnvheTzsysLFZXFvNM0E7RSCPqWYWgSNSdRqdr2rqB++ze2t0caKb6+KhjGjCUU+6bDpR6qLPExErMOmIBn7S5mn92eBi3Be6AWFNOp/H08UCeyM+fLioee4fncY0Wy9RU+ZX7jgkdd66NK1kWIDBz3d+sHNk/cKx39g0SZQc36SlHPqxbVZ48QVVez6tbi24REwH3pMPrusyBRGJS1HlA69OMyYcN50g3uooJyt8nE6jykwC4WwoXBXPnCIBGxb6coa08oZuvHGGT140YXwASDd4fPfR5SFUecPV+ELdxZVp2H2tZ5+75uXOEP1sGSsXjk+4i8Sjg/noOuO8D3CluoSrfuVFMDo5nhSfGSLRurRRjJO8nqXKnhBjgnefOTRM3CdzJEY6TzTy+2OQI50KxQW4YSx4j4ouuKPHQjLsUMH3LusiUe4wqeiV9HlV5coQ1SOvWRhOvBNwH6rg7R8ZqUvApC4vkqnOE43LTweuWwl6qguwAiMkCbg7OkYMjx4NzOT/xvbWHHVzlCFR53hPrtWOKjgiptdPTWfj7iBSR4wwei2iBe+YIwJ0cefPlsM2RCT7u1tlrc4Qut3JE3XBVc/KenVu3yFv5uEesbU01h855yA7uG9txRv9C61anT7XBzwnWK2Iyhs2hFrjdULhftZzkulU5InG6zBFR5debmJy6486z5CauFQ9sWckQDvneEs+SRkVQPUdy3WLNsg+9OSMSElzwz7xjVj+BOzFhHIdnCOsWPu56llA4zRy5uMgi8MmM8eAH+Gwko62w5LPk1afAfWMa3/vCOUIR8u7Zfvdsv3u2uyj/6bO9+dN/+jcF3CUglsA9s7nt9AKUxsw6p9UZM+1qsOba7/lib+Zz66cNuzfusw46oG9ZVHNo3TcCX5q3nlxr0w5V9rOVQRyeXqozx5c6xyO64V6gAQnlOQ8gpBvK+lC0ecA/tGbAj0FigVoLyIh2LnGu6zgXGELcC0GwEgPzPO1B0skpFrCQASzotj9awud9Niuv+cAwfZj35E91mMM0ZukBTK9j7f27WHv/PiYeZvro6/f8nt8Tv/Zrv6au+2//9m/Hv/zt3469g6M4RwRMdPaqhrurzMNwLGDsh2WJ8LHw8kUHXDGZo/Tze5x7dWrpDvMzy3iUA3w1Q22wR0wAyRQpoJM/4JFUAAAgAElEQVTzc1JMP7tU15rOKHTq+jzZeZ1dCZiVBgJAH+DM9TPos9hcdfirw2PAbcBb3XC6xSq+VEy6Xf0bn8+xFQMBijwsCKnic10APOq0uXusGHNPZ7UfQFjHxzlVF7Y65POq7ereVKcgQbhzxPdtmyNspFDdZ/78Ejr3bRsPWaMnVlhMZkF154mTuvFtTKzyzniAVOUXO0kVtwgd8SC6UMnJE86NbjgFscoRADB3Ofe3c+hSBQfuQXKOHKnCCHG8N0i9Bgppc4OnyhHusbQN5J4e9RCbc/GDGFKQ0hgGIxepKcE5Pbq3qJi4az5jusgvFts7jeRctzmiIlP6vFeBTXGpvX6OQBSjgms2+rf3Y/Qru3H74kig3cDdGyFRNR9OY+VBAlHz4mOKzWOq0+GUzKIBKKEj9GE35FEs4J6gRMD9GwN3eVTfo/NquAAIOz3wC1V57YG1wc4NV262tNmTsJln258+x5bHlGw2wA8+Ae5HCdy1sQK4P5hqEwwQELM1AaJBSduqNujrTuPwhJlXi5iw2WIjrxn3b1yEYLO1CHBHVT4LCgKJzCEncNcqmerCube0qFgaFxdwB5TQKWup8m9GAu/jyWUcCLhfeAc99Zy+gDs0YG2ALVSmeCjWCECa6UVMqG2ubzkm/C7ngg+xQMnP7OMui6jRJOdMpzGBAnwQcc6MZb634lHjC8QplesFHhGne+6YANy315vY3YYqD+XUHXfiwUuHjFAqHfcHU1n61UiOmB4FSnSveYyqQTVvwdcHoEiTWPfWasQewB0f9wTui0Pural+9ep6tgE2cE/xrTx+r/C+5+qD2VQTj+WlmhU1cGcD/PzZYhwcYj12LnE6AXc61Q+msfLQID5nR2JKwUwx4XOJiTumxGSf7t7WVPPIdW9dj3uy7AK4V47IDk6jdRGn+86Ry4tUX1fR3zERuK+YZBeemeKnzxqryjPjvoE4HcDd3cTTieNBAblicn/F8aBjLU2Yikda8rVAkaLaAvsc61kQk4cF3Ee2g9t6N4hpc2VQ0r9UPFrgfmJF+ha4VyEorTVnOUK+ThUPd9zdTaTjruLW90bR6dwqHkfHuGE4R4ajWcHRye4NFvHg5c+luMUzHOBOPBwTChJ4uBMX5cg3APcmFu9h2TXWR7ByCbizbu3bNlS3asZEIz7pTqE7TEPYEZ89cY70AO4bzpPV532BRIC7c2Ss54WaAwB3cuS+dSFqDhyQ2AL3PDfigZIhVHliUsCdHEFVfvObQexvL8YC2hywUhZudMx0hK0xMgPuWre4vTVPYJ5QmyNNAvfV7LgD3Dcihv1FxeTtV8PYzxyZTK7agiPPkJWHU+snaFaB9Oa6ZY7XunXDs9zHtLE9VVxweuA86LjLavBno2gGAHffWy6LTeOM4tZBBOKaFAWIi4pM+oi5mOQ6hvvA01y3Tg55ljQxOSuqPIWna8UDcbrKEdZs1i0YLSrK5z2n2oAOBHqNc5R1C3s48oOY8DzlPJ48wcedHBnGBcBdxZSJXRUanEBmMaHsrnjwOZ+uW1WohSWSOcKSo477xjTefOnnyMpy5+7ZzrjK3bP97tn+Hc/25o//iT81BaDMd9zNM5ymwFVHVFgAE8BkaWB7NPZy1XEtMClv9OziVVdcs+VJJ7awGbRmhK8MqjyTblsq2Zot9ayifnopYMPPQ5muLiY/f3xuYTm+D2hjo3QE0D6/TK9we8mrg7fgrjMq7xyLafZ0A93B5zOKRdACqZzdL7Arj9ISxdNMdjeGqcQubJf0Ixa8EnHjvYuueX11FXvb67G3vRGXUoH6+Iv59l/+5V+O3/W7fldsbm7FxuZWHJ6ctd7e7rj7OKtDCZA7mVh4TaJz+LhLtM0AUJvgtEkjJqyhk7Q9cyfX9nkARa5xxUMMA9l93badXICUY3IhkMV15/oW40F0/HN3hCma8H7ysD+jO26hQu6b6vDye6Xw7plLQLRp8AbFZgfwCC6hQprcOifNjfscS4RPc/Kpxt6KXdF9EU3dc+sVF21KcpbLwmcu7pgd4SIP17QUzPl5dee71jsgT/j8ikmJAHKcxIO4yMd9QHcfoRcfr2mcLtir+59q6xTEiqkgmyZEAoeLuiZsUC0s5/fg+ESLv9fT5xAT8ozrzTVWMUIbG9gGzhGxF/BpX2CT5Rzh5zg+YjkvwkhM+CxT5a1U7mttFgHHx/c+usfyOnONKQbV9SDWFHeIS4FuiezVK+3gSjeDoH8ajyq6sbkUqyYF6+7/gYN4+ON92cHRSWTTJbAh5W93raACyxIKzi9bXuYts7DF+IZ8Zek03IY2jvLDvUhQ8sId982fmSovULKM8rdFLwHuZ4cJ3HMmMdvV2SGdo7smcGfGHX/qBw8b0U0335kq/+arQbx6iR3cOI7PJnYAUEcYD2G83G8F3FshpOxiG0cneGfTDXDXjDvzgvaiR7CsuV1QJ3Hz3UCgnQ1XV11Rd1qYdz05nYoq3262hIDcKSnwkqXDGA3t4S1xOgoeJU73xqBkPKHjPo7T84uk4KJo7E0j4IR4dKYW3oRmqr5pWmx5LW1kByd1/G133AElD1Y6sfWzWcedmHQTuHNP0nEnJgLuCbg+muFMBoHgEOvf4lTxgHZ6femY7Gw08Qaq/FcWpwOUHKMqnxtq5t5X7nN/udvbinu1MeF6p8tAxkQduHV39bluvHY2+7JRo2tYxRQXQRvdW8SD7p384LOQogFnAYfZPtsxnKobRjzoqMlHemMazz7rKx4vni16A5zidFybhYWp8oM8YY0iHhSCnCMGFKWeLmu7aROHh7gVTKUu//KF8+Rq3FMhZRvgvjxWnsQihVWPKhGPM4A7Au0VkyRi69hVP3PBi9e9+84RvO631ujwmSrvmFhVHhVzBMQqJtD9iQeFlo9ypCYJ5BUOKHFhBOCu4tZ6xKOHBtdLUOUzRwTcASU9Dto5cs6M5elUf5a3usD1XOFh6ok8PRc0406OtMAde8kmvv9mKC/3jjru4zg8gcXj+5Hjp0jFixzRMc+vW5/kCNfYDhIuhJAjxGXzZwbuZwD3ZRcci0l2yTgJMTlstRM/nnOeY9kUfR6QSI70FmfrFsCdLnUBd1TMxQvkWQ7jaeU2VlZcUJiNzBVbyAKU6vKKZcL4heNxeJRsntVGHXdisvcB4D6ORTkWWLsIVg75cXzqMZcZSMyYFBYtZuiU4o5jTScc0L6+Po3RYFE58rWAu3MEO7g693qO9HvkiGf+53OkXbfyPv7/2XvTJ7mu5MrTX+wRmYlMZALIHSRBElUsST2SzXRXSVXSlGRSqzWjf33mS9v0tGm6VARy39fYMrax33H3FwEQbNN3ZZbCSIGJiBfvPL/3Hl/OYVadNQtcRNypuFdq6hICF4g7mNDN4V1tvl6BB3aWX4yR6N7Ka4K4Ex/Eyf2NY9K/r2rNIk4g7lKVH+CT50mfTsdjBA0FFcHnUzYx1hIxQkdH1bRHQ9zBhO9Oh82b14wqYZHaCuI+sDrEPWKENfv+YaZ5/UgtRibt59ct4iPF6XLdIklHjDCT/7N7+4qfX5/39ue9PZZc51r/jvb24h/+8Z8+aZUnaGcztwITqWthsTbV7DFz8Ko6r7haB2Qv/Zb5J4d2xM8gLlRbaYnlhtJeC1lJBW6J2PVcNI1KIISEAz4EA9KCoBuCVa5i77PyHDB4qa2fefzBOIglqtxFVP9owfWqarvhpB2CRNKBz6MLgEojL58d80x0kkOU1rNKvNJyNXvux+IcPlVlKpxUo7leSA1dBU4GXaLGPcBdYVyCZv2h9W5OP1GVX6Tu+/v79id/8if2zTfv7O7+3m7v7nXwlUL7k1cwID9UrCFotMGDx/Wj3z+Jky01SoHBtHvjn5ADKuQ81N46PnY86hVrQxLj/iYefL+c284RAjA8D0yyi0CjCGBSKzTzBB58+Uy+8P+rGsuIRHRGyE6NEg+JFqzTek/CBzz4Tk6qyQr7rDhtw37NI2tUq9Gqne3/zJr7HDr3Bjzo1uB+ZJcHYwHZmp6JiXxe5TMeLfzetu3knL8jATw9C3540whHo2q0jkOk014NXIgP7iGHRheOG4UdXEOV91TFT694vh+Y0N6fzgY85+6nXim1IXieuH83vadS2wD8JZTXqSspQpzwjKiLgLZzRj1qXnFgzII44b/xbPBd9X5dlOsZb/GRkhSgJGEDJtwn8GBUAQLvIlJBuENf4KHnCQWp2bfq+h23dgMP1wDgfiHSSKJB+gihx0BXAPdXcVHGiXeWuPWjj1U48ffKPn9HrgNht+eq8ndW33/Q5n4Fca/NrFKfybKL1myqDNWiatUZ9B3OM7VJMfHKfLYGx2wfVUSU5Zl/3d32A/DtRcuOk7ivDKz+om+zglifSWyLSklPPu6mw44+JKtwC+2zap+vzGzjtdnOW5O6/PEfCzv+EVEsJ+67O3M7ONaTgmewXtjS8tSWVqaG1/bnP6ryRhUrBfdumbFEsf7ED8D7uwiL1e34sGnHhy0dfkXc5bXtomMP3andd2ey+CF+9fTwnRgB4ADM4ZvQ1Hebibjv7lZsJ4n70cwm46r98l3bfvltx3oi7j21albIqdZnIuzggbgbePC/Kf8rJj4bqwpjdvS6HRH+52ACGQWPtZWKHf/YseNolQePamcYHUResQKPPorZUlmL98tWzbiFagcN4r6zj9ATxN0xOTso7N03Lb0g7pB2kinCg+Rdi8OvY/JTRFQ89KpiFOjABeJ+DHEfg4djcnEKHk27vy88mQIpUfUriHt3Zvdd70BwkhN4JHEHDwh8tGFQDQMP5kKPj1x3AOIOJkncryDuaAPUZ1ZFwBEbtWUqgiRSqlaxioGGYkTiHHH/9H0Ku7t3knhzG8R922zUawiPU56tF32rk9yq+bgdFeGMEYnTJXEXzvPuB949Y4RulG0weWt28sExKSY1xci7b9rWhbg/DGw4wnmhYkWtUFJoaWUi8bTPf6JJRLhIPgHiTjeHkhtmGyLudJ1V7egQF4mmV9yDuDO7DCYQdvBAvFJ3w0vYHiP8k3GDMCmfSTeGbhdISUUVdzDBx534ABP8yFm3bh8YW/EYkY87mHR4dH3d8oKlUIlOlcTEk2qKkQt/nnPdUoz8yL1y4s5LArrTmUSeiBGIop6fVJMPj/t8qH2KxUcaNkkI7Hvl9fjHwo7/iD1YU4mUl+sVj5HHvpNBkuCNQvHRWXEnmJ+sWwvjPlq3KqYEIHjQ+g0exInE6Q5adnlRmyccEcBjnGYMHjN76DIyFx0p3BrykdEBRfwLk1i3mLsHk81NF3AkJiHu4AFxF0m869tgNBIe4EKHEHtJsz5ft3IfkZBrts9HjGAnCh7gsvnaMalXasIDXIp2EPfWyPfEIO5ggiuGrjf0OMoW81y3olOFBA/xASb3V2ZHPxbWu60oPli38HEHjy7rb62iOGl1iJGptTs/XbcyRjTqE6KUNOZ4coMig69bm68RB21pH6GAp72EVnkSYyRbEafrTu2h91mMkHDkaEiMhBBm7sE7O44JZzFihM+Uj/u37ZK4P+/tvnY97+3Pe/vi3l781e//QXGU1l4stBzsIcmpQs2hGYIAYXEy537Z/BkHbomCsSBXEFLyeeB+/DcnCU58vBrnquVUNPm7Sdw5oPPvvEe26HJdOePMPznASzAu3jvnhkkyqHU8SCetgHxO+m7z57xntofL2z3U2SERqq6mF7082Z2s8eK7SwQvVMb5bMjzy2VUz1mNfKHKGdQUrOO0JUV6EhjYwd2e2+B2bge3uKGlON3379/b8em5HZ+cq92Ja4aY+vw5FUlvv+f63XbNSTb+3FyLxOLC+itnx1VRrnn1NO3R0rtdregovdd8hhwylR0IvG9iw3uJZAVeWZHVbLJm5uM54GCvtufochh5NVnvg51SzQlZYsz1cP+lNh+K82oRT9uz8FyH2KJVAB68B1iBiRIj4WUOHhBUvq/mzzl7xjxXOcM+nWnGGgIIalkRVhKjUdVoQQrppWaC2v+wudFzmVaDcfgP5fxW2JV51wqjAT6uIWGjqNJn1YNDkb5vjU6WieKEz/AW/rl3O7uoJ2C8rXyOhycjSFqAB/dGeIRVHpjwo7879GQa78tnuje9MyS38HOl/lad59xV24lxOlLyGvnvxF762kPKSWRx8FBSrVXX/U7LP8eE0RdXuyeR5yHiowc5P+9/5NoU6UQgPBY0Kng+c5xhseK+8ds7e/03N1bbe7DLm55d3uJ95O3PVNxF3FfMakXFoCTcS0jLmNbGctbSI5CmPlq+T09duIrDFrZdiNMdhThdPWdFqUjScUDFnUrJvVcW5wdgJ7cLdTlvDS5mtv7KbHvP7CXE/aPZ0Qfitq7KlSru3b4qvOBAhwE4Lq9AEvFx9/eMW+ZCm/EnED5VSUmG3Qdxp+IeVXG1yh96pYR20wZWV1Wf4+SQy0GLQ/BgGAfgINBpcafD5MIBWHZw4VHNbOrhIcS3aj9ASoK4g4fE6aTG7i3ykMR2m5llx0QJ0xljSC6YVhJUZnGpgJ/N7PTM1c9R/qbiLju4Dx3NuIMJ8/r4DrP3ULF6xA/58VPi7vPbc0w02lQw240ys2Mi4v6hsLMjEx5UrrLiftdDgMnnjN2ya2rLL6I/OuuvORIS3es56g4uJFEQ9aIyCJGTGv8ZFfeWWn0bsujjAOwJJUiuSEmPUY6FhEaSXZa3TBRFt5da5ffdFg08qJRtbjSFCcQdUkKcjMOxgEQQ8UGcaOxFtJ0YoV7nYyQaOQrSwNNGNRRMrm88RsBkNGjYEW3Axy3hoRn3KsmxqLhDEu+9Q6Uk7nHN3knrzzR4QBRF3PdwX3ARNDChYwSxQHDJVnkq7uDB+gpxBw+6IVKIzqu8nogKGQCXCCicuEPaICVU3MGDinvGiHzcSaZQcY+W9W7fSWJ3gL1iJoTmNpAiwUHcuX316sz29okTF7YDk+vriv3wrSe3qLgTI5pxJ+HI3th2TIgVjxGIe8TIF9YtuiAyRiDIiOztbLG2dBQnkEhftwZeZWWca+B4ECc5KjNPOC7ESLTKgwvEHUwQaGPNYu1CVV4V93X3cWftUuMRZ4aGr1u8nLj/dN1ayBcIE3XuHLktZarxQ9zR5ri6qIu4N1Bj5+bH6AYxwosZ98VEbIT6nAQHcUcHgXVra6sQHrSBoxXzCzqFgriDCarymvmvzfcRqs65bmWMsJeFflyMqxe656dRcYe4EyP1aqjKf+hYwYw7nUKNJ61bqrhjc4U4KKrymdyKKrvr6Pj9y4Rju43rgsfIHaryHwqpyqsr5ev2vFV+8CRFcvaSdodujqm1l34+RqLhR3hA3DNGvOJe2OvXFeFxcth0H3d1QQzLfYT9I9etMkaig0qHrUykKKvp+yTxIR/3iuMBLmhZsG5RcX/e25/39ue9/ct7e/EffvN7rXVqx1WbLMJVTgS0AS4op7OEIDCWtmuQJg7sEGiqt67C7nPe2dasdmwd8Gvle/lC5BXvFCmjwpo+zUnk0jJGi2S0MfPvEj5jllx7Tahkq3JfUWUPssjfhZBAFH3O2MXkVBnEo77hLd2QHqzoEMhTq394U+fcPiQlSZxXCCe6B5BIiEZ2AmjGPdqos1OB36cKe/PQk487lnDp475I3BGn+93vfmd/9mf/wf6ff/mD/bd/+YNd3z54izWWYyG2t+h77ocTJ3TcY0hYzmDz3hI4a1Tdj1zigF6Z5nwIyecFWU4RsLRTK3HB9isIOaTJfcH9952buAoy1yQBvGixd19eV6yuSITOW6vBhWcKTHgvZx4+2w4mLOQ+FlHXvDh48J7gkXPVausMO7Ikvdxj3kNVcb5TJI5SUI9EhreGOykED1r+NbMalV3uH+Sdv+PP/FxhWZWKMZ9Bi7zHCIkiYdLwGEm7m8TE28/9vVI7wqvJPmKSHRHzEZOixCTJ2ZdiBNKbf1fWZ5o1d70FxUjgATzuDOCHaD0p8d/YzKkWqAI+Y0SlJvLus/feuuzx5XZv4MF1IwrIveTn8xhZFIfMGOG5SExIEoCdq957F4nP2NfUWYH6Px0kqrKHyr0nFHJO3qNF34+Ohb+8sbXf3dhs584ubnp2ce0+TRw0ZQe36m23Nf2+H3wkHhjjFTQlhNyTnoPzCydYVMfSRu32mqpoR63y2apZcCKZuTBUKmZraiJOotkZk6QEHLgmEfeyVd6J3DHidNjBfdW2va2G3fb7dtsb2Gg88Q6LwpXYac2u12PelXbmsBzU8xEaCtF5qoqV3vvYvX63o1X+/LBtZwctkfZGZ2jV2kjPBe+lVvluqMrzgFHVdeGOMJSOMnxUfqkKfvXW7O1bs7Nzs48fC3t6qumw9cN3Hev2h8Lk/jFUuYuZV0VXvVVetpIiiY6J9ENw+wgFZW4nbfuqVJ+Y5rbB5CXE/bBtR4dtaXGo4tNkjt6zFkiHpI97CiZlG36268qXI4l71VvluU9SlT8s7PzUfdwRp4NIgcddv6+2ZVYyZl1pAQYXJWdCBbp0/Vj0jY/vc8LowqGTV/BAd+DqtGXnBy17fKhYU5hArnx8g26DxGTKTQryrtnzmD8vszaBCQrW4PFixezDgWOy+aolPHbe1IXHOcR9jJ2WC9JljLheTYwlESORFCo93WMmlko7eFxezWNEdnD4uJ82o+WfdmaYld+bdF6QZVeQknQTKfUTJFLqMVKqyu+Ycd9ODmlRnvu4PwwHdtvrK8Horcs+EgMmJFr4EB9/CYeRcJJJO0AeFVXAsZo7dMFIMEGc7uwQTNpmEHc8qplx56twpkk7IuRpIka8DTlaxJLBRaKDinvGCMT9w8fCLq8g7h4jRTERJlR4XeaBVn+z5dWZdWgDVvyzrpvmjVm3MkaisUcJw4wRsIK4QxSJEdYtVOVJ1En4MGKEkYXERM9QVMQTk6iV+v6tPWOmeWpiBC9zYoR7h48765Z83GPd0sgT4061eYyQfPQEYNiQ8YUiRvJsx3++ouJ+aHZ363jweYPHhp0dtO3moi48iBNE/TSGMfZ1677rSTfPBvv8uX+v0OTwLU0vhAiJEbp3MkYQpyOR8ot3be0hxAit8nx3dZyu+rpF3Oe6RXyoKxUhPkb6pHLv/BWrvcRk67XHCTPurFngUtSHWreqdTJZvm51Hx0TxrRcqDOTTulY5Oc8Jbew1mzFurXr9+vkiLGCuY/7pKC7FEeiYblu0cWhVnmI+79h3UIg0/co11fZ3ins1etCa9YZ6y/EvYPuwCDE87xb7Z7vwlacMRLjEz+3br3dd0y41x8OCvvw0STgSIzIx/3n9nZGfEpB5ue9/Xlv9xj597S3F+//t7+ZsXDT8glJhGCg1k0FkmrvU4itQWq9IilRTVX6aJmBzMjGaakuAnX9QAu8i2JBmHgfiDtVv5xnF/EJq7asUFM9lJd1byT/caqnquZGNdx9cX1Thtjx+dnCzjVBVEkeaA72yQXMkrhDtEWkzO3qaOEn20rbcRJ32ukhErQw8z5Jcv1znJiq/Xjoll3YaKmDIIgi1/nY95l9Ko3YYkFSmEO+fuiKuPduvkzcEaf7u7/7O/tf/vwv7P/+r//N/q//+v/a5fWd8GBTYHwATNiHUpE8EwuaBY/ym393F50DEyp66fsNGUtMmG/O8QOIKPfTq+HempxkPlurIWbggX2XBOyw4AvtAlkYhdq/X5snCaTuHyrq4EH1d7ELgvYzr/Qzq+/k+0XbLex47kimcF18Jq+SoJaK+lPrU81Ge2FEMsXbvktBwopbrNGODjHfWGoqMQAelw/eYpvk0G3q/BTDIV4CaKHuTpdGKqGnsJ8SAW2fRc9nEJzSRi3F7uZVYhfowwKNjROiSvLAbfRcSV3JlGZNn536CHl9Sea5LxIJxOu+WVM1m/hSBwJp8gWi6u4OE3m6q0I+o0Luzza2UGCSLfr4uHMNxAix7eKEPp7AddOhgYL8gyrp+Mt77GTspjYB1+ct+j7eIb0LdYj49+Q54X3oTNhYcptH3iMxyQ4ZJQZ0PSTifJSF5yw7d5Z/c23Lf3Vlk+07O7/u2dl1VxXLysyJ+/LazJbXvFMiC2E0GqDzSENGQ0rjcb6AuJ97BQ5l3/Tavr1pyrf25qZm9SYkkUM22rtckxN3Dipz4u4Zn5BIjPMihM9JCUJYW7R8r/nh7uQE4t6w7962bH+rYTeDvt30+xIQo/WQ634BKVnlO4XoWRyA5fxRlhPnKcAk7idUXGMOkor7xYGTkmZnaI0lV5XPpNFjt9D3kPQGBy5yMxy41Y7toliLP1R1v37Li4p4YX/8WNhoWNNh61ffLdlDfyhMaKF10TYnI2CCnztrP4dd7huY8E8cO8FErcHS4oh25iOzF6jYb5utQ9zDR5jkBnjU6oOoFSNoV8iOiKpXJlLE7GYuKOjSXvNzfa0yEx68RNxPCj0H3+/j6+zE/aY/sNtBX1VW2qbxCkcMjcpwqjJl4o51YnG2Pu8Zgl6QEsirZup3zK7PWnZx0LbefUV4gAvPjSelmW937QFsB5XhCJYw48bp/z7FZHvL8eB5+fFDYT8GcQcPiPsZxP26ZyM6nGZeEV5ac0yIlyzgK0biazTUZTSPESrtxAjV0YwREfdjJ+6KkQZjGJ544skHDwkf8ky5iYDHRzpyhORaSZSWHZNtZrVPPUYg7t+/bdl3+217eBooTqiKqkV3gqWd2eoqxNeJEJ/reiIMY2TJff4EJ3GHmODwQEW506kKD+LEKmNrLjlxz4Qoz9RD16vnekDBhLOIulF+GiPcU2Lkq7czzZr/+IH7VlWM/PDdkoj72XXPGF8gPniJuK85UcykiTRG4sX2BCbcRxH6qeMBuSKmMuGoGDmKinvD1y2/KxV1smg2HOeFJO6KkU/XLS+n+LrFrDaYqFX+pFCCc/d1075/68Td162BTSmWTNHgceJOjKj7K4TPZF/rog2fzHKDzNWFE0Uq7uBBjIV5N6YAACAASURBVAweGlqzbi8antxaYmTFrXGlJ9P170KHivAAF854sOkvxMjGuuPB3HnGSLvRECbMVPs+0rM+LeZ6bHwPARM6bRKT3Ee47sQkBd+4nmwx36bivh0+7oFJUR36ulVLy7mKZsJZf2U2VOpAeIx4tLgsoeNh1mrOFB9govGVk8J63Uq5bkHcwUQ+7sTylBl3X7fosMmyvusy+Zrz+brliUx/QdzBY/11ETESxH1pYI02BRBPklFxz3VLe4gsN3Ivia6Bz9YtklusW6wLiQnEnXUL4v68tz/v7Tz5z3v7T/f24of/9HsRdx30Y6YckkbVmHnLUvU6xLV0GFZ1bi7O43OyFREEiDHkNom5V+ecxKtVNjKzbgGV1lheqddc/GAs4suhPi2nIBFOLNxGLEXx9E9mQqkCBnGTjzg2WMyEl9XESMJGdjQbT6lCshEoQSERNbylsbyqajYbsgsJI2HBtd913a4slbq5Hvf9zhl3/90UO6M6qjbgbv9/OuOOON2vf/1r++UPP9i//OuB/csfD+zm/lGYcH0QNGzxNL+tjcvFzkQaWBsDk6wWqwof5CcTFUlUXTzQSTP31w85LnzH9+I90taM+858OT+0ooMJFVX+nO/s4n9u+7WICf9eD30BzT+HqJhGFCLhEa4qnzxHqeou2z+q8Jb+5w0/1FL1jq4QrpdkAHPyPG/Zos+u/anoYCFP81SRl7K6tBfQDIDseyeBxgmwpRPRnSqBQOKDPxNp7aPg7jECGQUT4iSF2tLnnnvhtnvuBevK6jyffq8kHBfJI7c/SxFFf749RrxKzrPE+6TqPgQ9Z/6pWIMJiTa0GbhGElt8Bp//SYyEUGISafnCP030Oxk3rmvgGgPR2S5svBZn5ew6n0dSiM/PkQVPWnh1O2OE98g5eo8RP4joc2I8gvvO/ZSeQMS4RlhivIP/nh0ZGgkJTJZ/fW3Lf3lp461b39xvehLT4n6LuEfFnXunUWfOdRLV4/NdSfsT4n4WxL3rFj60At/dNO30MIi7qrt9t12ThkKh6ja2StJSXOz1Dpuq0NUti6NUfHa2XQHbqzKFtA44AL/dati1DsA9T5ROISxO3BHfgrhXsU5TizmHLSclpbNS7O/3HOSOClUrnZTiMVw3Ku4cgqmQ1Du0arqqPGdqJSCiVTPbtUVKsp/1E9ruc7hZKTk7M/v4obAxFffv2/ar7zolcb+Lijv3nzZ5MHHiHnEBHmEVBXHXhMsicY+Kz7J8471VHg9hMBlNxqok1hoI4JFs8lliMKHqJXXkUC7PkhvvzU6RIwasmRDenS3WLsfj7KKw7/dbwoRZ0ut+X4fgkrg3HA9EqyBCuFTw43hMSzwWafWpZtxduR48wOVaFfe2de+rwoMXrgBcHCQ3Pao1sxuKa6omZhbqM0wQ3AITSOzHj47J1uuW/eq7tu1s1UVIRNxVcfdECQQRTFALTxcH7kOKfhIjnxD3ayeJlxfRKo843bAuTM5PW07cqSbKssvLquDBiy6Cf0uMoGewvT1TyzcCX2BSNYh7W+T9fjhQnCwSdxJJVBPbLdYfoSK6wwiG6GiMkeQt4zkhRvguEHcw6bSqwiMr7owu1FrDEk8IO2QXz221AUfl2LsgPgOD+1v3SiKYdLuOyXUQ9199T1U/iPutV9x5i6y4LyGqGTHCupWYKEY+J+4RI/x92ViS8Dhs22kS98DEHS8KGz3NMXEnjIUZlZ9Ztzbf+LqVxB3F9L0k7i+rZYxMx07cIbPgwbPoe6533ZXrVuwvIS+im0fFnRjhWcl1qy/i3rHb87pGSYgRVOW5WazlmRSCuBfsLd7e9LPrFolT8ID0Zox0mg2tW79817Gzm24Q91GJCV1bxIgTd++6SRccrhs8wCWJOwSc5wrCqxn3tIML//OiRkJooFb5bGOn2s735rnMTqGyTaAk7tGgyHPSnMcI9p/ESK9Xsff7xEjbxsVIa9b9AnHHcYF1S7ovsW5pPVxYt9Ipk+8FcSf5e3zsVqTE5MYGFXePkaenWaxbgzJGSLa60v9CjChP8OUYYX98uz8TJpw5EhO6H1RxXwni/ry3K0bYo4kREsHPe7ufj/897+3Fn/7m72YiryOvXHIgR+TLZ1O94ptt4BBiVZghfjGnSyUtVaO9Cu8VVyp7aUMV3aqf7nDBDjSXLaEqn8+mirq+0rSNFy39/jUV68ehVNNVJYaURNbVZ2Z9Cig7AlT1pUWY6luQ+bw+zY3G7Hp6Y/PdciSAiizEHeIgcjVwv2n+HOKQyupqIW67ije/B+ng2kg48P6pqJ9z4wg2IU7XvT79Yqt8KU737p0dn9/Y8cWNyL4q25NpaZMHqcnvkm3x3ANIJ8SJuWKJDaVd3dRbnsFEbVZNr56mjdsngAQekJvEw+ezfQ4dPDZWmiLK4AHBBRPImasIewtZJme8PdpPNeCRFX+fmXaCyouKMfeOZIfU6Qdj7zQIkkdVkoo71XcSBiRmqHTznJLs4fkAJ0TiwClFzNAtWF9yBXa+O4r60imI2XD+bN7y7T7iJKq4r3wGzyCJCn5P19Ufld0fdCa8WnHrwnx2eO7yGU7RPlej9y6AbEcs5/ef3IaQNnQlpJwffzFGwDA1DVJpHmvFjZWWiLdazR+HuodgomRK2jFm2ygxErPrIu56trwqTlKBCwAPLoP3oAOAe8l35xnI70lMEyOMvrizAWJ3tPrzbFXVSUCc8EOMgG3GCJ+fQoreHeLaCBLwi7EIVdplL+mJvfzvEmFkXVhu2tJ/unTivnkr0g4x4YeqyCfEPTsQIO44RahLxA9cHJLU0UfFHZJwgE/zgqo8xJ2KDxX3aDlF2AtBLMj6/Y2/6FRyopiNpqE4nlprQRU3Xs40O/9y1e2Cjk6xg2uoUvJ2u2nX/Z4OwU8IbwVxl8r0MqMyhdUR2sOuC2X7ihP36BAtnxkR95PCTk8K296c2daWE3daTs8OOi661elZtTE2qzF/zmF5pgQEFR8qfyrAiex8Xtf1djTZwe0xn2h2cWZ2+LGwyVPVfvV9R4dgVdxveubE3Vv+S+LeSeLu853eUcR4licfS+KOgFhUfPAgLlXlISWHLRtPJmFHNNR34IWqPHhAev0A7K2lOUntxJ0fDzSe2d0tSKJ3m4EHxP09JHE/iXtPRDGJe7OO6rcr3aOfUCvQ66AzfGLTAkz8eVok7menhUYXxqPCtrdmtrU5s+vTtlpOH+/Dx73ds4JmnJqL2IEJh3latVMxW3h8YY0AE6qiYALxPfzomGy/bgqPJO7EiVrlSZrRKo/zAmMYZat8iHqquyWSwUFK+E7XEPdDs8vzUDBnxGCIfkJbKvkpsldt0NbiwXh/7ZjMVeVTm+FLMYJXrc9pgwvEHUwg7sLkbdvunwZ21fc55Ky48zwSIwgfynKzqEpE0jFxH+ss/oE7IxWqHGPHuOp4sIf5OEnHpsWT1TokIYZeTa8VIt9gIuKu2f/w2E7LsYVVm28I2VGM7LvmAnjcXBb2w/uOLRL3y7u+E0IqqdEqz5y7UnSRQdW6RcKx5pgsVtyzKspjQYxASnmuwIS1LMUoM0bA4S4wURhgOxbPlPcjzo/DSRW3XrNusQY5HsdnEPeWMFkXcfcYWSTu4EF1V2Nr6IxwHilIbE1tEqN2UXNw4n7lyUbEGrVubc5kB+et8g2P9XbPKg0sFn1tur/1GCEhBh7g4kmanwYJmEDcwQSrwcMPjgldl+Dxi2/b5T7C/pqYMIYh4t50PMAFLDjrKAkdyZRPiHusW28QIy2Ju7eYF7Whi4M2RuW6hd4AMcL6pQwOmCyopJSanbFutZq+bvEScT914s6aBSbjYmzXg94nxB0bS2HSYd1yLR9umMcJmMxdS8BDVoMRIw3cNzbNXq2b4oPvMaSrU5ggCotlWeGt8uwlrL//hhjhc9hDdvc84Q4erF0QdzCBuD/v7fOF5Xlvf97bF/f24j/+9T+IuLvV1UhEgkoi1ca0xoKk8d+pTKtyqMO1ExIn0qG2rJZpJwRqXW/UtGgnafH56XnVOGe4OQhDUrtqo8VOC2LAScYF1Xj5rLNXiVN4TerAMeviI4Bz+y32Vq6PzcMr814DyyprVjHTWowNErJCNRFCTss+reIiKuFLnQSJz+EezO2+/H1TXAyiyj3LGc6npye7vTi2m/MTG6EQIyGXirXbbb3W1tZsY2PDVtfWbDimsuwCfLrno0kotTfLeX32Jv4bv8NPYqLKcZDlrMxnq7+rqHsyxVucQ0VaxZGo0I79mjMxAnGnZZ1fBQ9UWEnwUOmmzSqJr2dvfZHxSrrP3ufhI1upUWx32zWv6vPcSFOh5jPWSrpIoyA7M8zHMDoNPR+MYED21IGw1NC/gwnkMXHlMvzvOwEFE64fTLgXImvR5p8t3LnVa55dIoXuZiDLu7LLIWJkQMdFxR0NlhqlO4ESHoFJGSMhxpiCjNwzdRNE5V4z3UpazIk9J6n0oaelvXw+p1S9aUUfqRWdGXsOHjXGDcLBgFjMGX+3cfJsto+ZRNUg4i/vhYvQeUzxWTwb4Mq18e9PjFJw39Tq6LaNYAJxR9leYzEVd5MgeZLz6szQZzeB2/G5fkZW4dXZEMkDkm/gkp0qcnwIjsXvgQn3BAtGkgNrf4kd3JXZzn1ZcRdBI3lFxZ2qKLOi8RxyCOV6krhrvCRs8zgYnUGkD+fEnUrJ/XVT1atb7OAQ4sH/vDZV1VMVn5tCh2Ad4kpRoQWF49xzY44lK+54HHMoourOPXv/VRD3Xs+uu311NniHbyEiw/fg0OyHScjbVDZqEPeF4p/uF1UoqiSQdw7AVJRtXLOzw44OwSIkS07csWriHmRVFELjTZl+48tqfp7mdZr0tksOwHj7QuJK4v6+bT9837HHaJW/6w49NhAnXXKrK59xr8T8rsc4LZtlx1D4TTPjjlARmEDc5eO+hjhSWzZq4+lYVkSQK32PqmMHJo93fvjNSmhJfMszkFeDeQZ2tqeqJmar/Nl5ITw4ANMqf93taXwhfc5JoDBHDi6elCBWZ45HEPfSkizGn09PUbFmFteJ+/amz7iDBzPu+DqDC369fA+uhdnVeyy70g4uZkVF3DMrEG1jEBVIAphwr44O/AAMcf/V+88q7hOvhtdIQCDqtuI2X64d4fsycS5ORwdNxAgfBXEHEzCXH30Qd2Lk/MQdC4iTan3inQE8W8SIfNzdE9wVs38+RtxBwJMpJ2ceIyLugckdFXe61yjh67l073pipEOXe8yGzxKPIO5RINf36iNOd0wyxYk7eHSalTJGppWR1YmR1pNrSFRNc8jECf+ck6qfiRHyL2GhBSaQ/SOI+1UhQgJ5Z1Y7W+X5DOJExD2roto7vQUl110J1IbwKBSbNYj4oF2eawIPiCKknRgRcZeAGAJ4/j1k2XXtmIhdlSKHn2OSYg1mVNx3VXGfr1t7b1rCZAPi3u3ZdQ/leh/0Zg0HD+KEf/cYIYRYtzy59XmMXKGOfkzCKtatTRSkmXHv2PVFPdatvlXqPL8OfcYIIyi5bn2S3FpYt/jzl2s8t05CDw8cE840JLcg7iQbwQTinutW7iMQd62/JCAWiLvOOWF5x3pMtVmYUHHfnFfcEaIEl6L+5DPuzVG5bmEJSYKLMS21WUWL2FwYstxItG5RcVeMbM9UhT1Sq3y1jJGJjYTHPZlYLeLEhq9bEHfN6msfYd0imTLfR/KTSGR6jLA+4CIAcS+0/pLgGlBxX+pZrc34gsc1azaYkAReTDyUmHw63aMEC+vI3q4nCtlHjphx/3ZO3LOb7vO9nXUrhZOf9/bnvX3+aP372duLv/37f5pB1LC+omWVrDWHcg7IVNaTnEKcOICnEB3tx3nAdpLoRCzbuGmpZcbcibYTRQlkFd7KnKJpVIkhOppb6j+psplD2/xuVt5SJTaLJhztNQOMkJ4yiL5giCxHOjf/rtpt1Wbtfuwc4LNtm7+Tc/RUB0lYcKhjjpj5cFeQb4iwQFJoBeY+uBiYE1r+Hv+/+6hHxlQt9l51nk5Gdnp0aCfHBzbUMBNeujV7/fq1vXnzRvel1+vZaDSyldWX9mL1pY1mVWGiRAa2bQivRVs3910jASOvoJQkM7L3arGLZEr61fN7rYaL9WW124m2Y1Iq+SNEp/btqkg7mFAtTyaVLfUaX1NBy0+QqXyemKQomPQTqK5pLJAqqsOb6uTpOa8ERAjRZVUaQqf26HZd18d8N8kE8KByC65S7e/HzG60v/P8ulL6HPPUrck59LQl416WXvHC1Z8PPcskFjhUhchh2pFJdyAEF1OcUM4MMWueavWZaPLPcOLrrfWuDSEdgOxAiMq4C2wUul8Qcr6vz8G7PVDGCBVLJ/n5nDnZFRwSCPRJU7Xjh3tAFiP4flkl0DMaybfUKAAvfifFGiHmEgMckUCrKkZYBxCUI074PfAAJ8VIz7sTeA8uRw4NLV8LiEGNlgSx8Tl/jxMleyRFnOuJV8l1vQuYbP7NnW3/7Z3V9x5E3BEWkl171e3gOMxDYvJ9+d6+LmBzmUSFT/HTHerlKHEzy7rPYWKHyhTidEHcW8zzQa58dAZuDbHiAEzSUarSVHgX7YFCeDMTMS/XmU2c2dpL7Lq8VZfxl/dftewrKu6QxEfvstFMYwVBtsLWVjwZkbUwVRHlfz6vjmU3Ige5w+PCjk7Mdja9FbwY11UlEXFfdq9tHRzj7E6VhAOXE/d4htIqKh8l1+TT90T1GpXh/R2zC4j7wcwmo5r98J4DlxN38GCdFIGumSzkwIN/5vgH8aIZSypXpTaDb8GoFqfyM2QOH+GXaxUREsTQqLiLlCBOFy2/Ttw9Ky8F4+yASEyUj8iEkI+ybO/M9BqPsYcq7PzMiTuWRKg3Xz/2hYlzRA7N4EHbfjJo7wxyW6u5mJRuVXSI0l0BJrT0qjVfxN3xeHwsSkzkZc7+RVX01jFBVT7Hh/wZi9BO5f9IGIm477iq/NHBTMREFff3HVXcJbx13VNSFNvEKsS945hIMTv2chF3qVl6p4QSRfGkMeOO8vPFhePBi4r7MVW4k6Y1RNwHVq2NnVwVjgcxAmFMTD6Pkdw7+J5UOLe3p8KErhFIadXq9ouv24qT+/5AmECulIYvSKIUipO2GvQ8KiAjE/BYGI1LrUW238Ojwg6PzdZQsd/0BG/GyKw2Eia19rAcq+g+OCYQd09rObiLbhKhW6k/Zy6YNYQ4oZJKjNygKp/EHXE6zbgPnKjV6BhwPMAlbUz5LPDIRDNx4j9+npLX9qHvp8IEUT9ihIp7F6vBvjXw2pYlpZMrYZI+7upyWVi3PosR9vQ3JAB3grgzYnBc2P4m65YTd+Lj+hHHAu433RzzGKkS/5Fp8uSWk8REKmMEwUOIO84F4MFrEBV3EXfWLfzPGcPgHSfzGFGrfAhTxTi9f0BYKSZGCBESIyVxP2BEwlvlIe4ZI+y34AEuuY8Q9z7aWXGr2qi4516Szx1jOokJxJ29pFHDa9vXrYrE6dyxIIXoNBZz64lHPVPcM659Xmov93IR9xZicWAyVaIDct17DOL+ddsms5Ewue+jm+ExstQutGbxfRZjxC0Sf7puse5kjCRxf71A3NHhUIws90s5EfaPu5uZdAqcuKdQYMRJ4uEBpO9KsglMRNxj3QILEsCoyj/v7fN95Hlvf97bF/f24r/80z/PIBMctjl0E1Np25Yt2Kpiyt/d3GNZ1llRUdVBdqrDT5Id1jX/PRdUYw6dinZWYiEIOQsvEbW2V9chYBATWoPdBs3VtqU0HqJnkE55O1OxlrK3i1+5wIo3RkrJtBQYRanXVehl68Z7P01FJPCqltd2KF2rbTsIBoREImALxN2vb6S2Xr4DG+brFy17s9oSEaWNnPZtV8X3xALkDePRg4OPdnBwYJPx2BqNhi0tLdnOzo5tb29bv9+3k5MTu7q6tjebm/bmzaZNi7qT0gEiYd454HhEpT/IjIilkiRpneVWG17l9Eppzl0ncRde6asdZMnnpF013Oe7G6ruggfJA7Xcj6cirEoioGkQPuqqPkU13du/3Ts7qZEEVhAOCmHk2dSV5F1HwAX1eLbSN55r4z5CqLn/vCCxN4/4jE9sfdnFC5Vw6nsFOj3duTbwoL0+SaTGCTRKUFF1n0RR+rXzoKT3eCqzc+1SUR9AmgtbbTsp9RgZ6d75fH/gEd7pXrHyqjTknc/0ZJV3AeR9TxLpSQ7vSvH/No8R4sVn6+lAwV6OZ7UyjxHpBrgva44J8Nlp1QYBJkZIbBGLEt8LmyTFCerLasl05XMI9WJ8EC9cn4vTVYUHccL94B7z3xQjXSfu3qUT7fPEiKwMPdn35kXLXq82tZkTIyQIiQ+3AExM3P3BO3LmM/V+OPJuAJ5Dkkm7v3+w/b9/sNbbRx24Lm+6NuHr1WZWg7i3C1vpeMcN1+tt8fOxGneycMEfXtgqHRwhJGX2dg/fWrPba3yd5zPuDUSeUMzmMB3EnYMTxN0PjHMFcFSc84hdMONZFLa2gbXS1FZfTu30qCLFbFrlsSJ6u92Q88TNQ18xoXnDitn6asU2XnCPOMthu0lro3sfl1nmBQF4NncdHBGQ2ixsZwsBL4h7S5WS2kocthojq9CBhG7HLW2nEPf5mukHyCAp6jXONk4n7rID25mJxB0dFk7cmRX9vmO9VJXvDoXHlLZsSEmnUOUnkymqGmrG0g95Ui9BOVl2cDP7eOiYQNz39wrdCylmH8xV5esNiLv/HXlt37qSudsq+X7AtesQnPPtoRzJQRw8tnbYu3zu+eK0Yu+/bsmSCJVy8ACXKcln2plbjAxVdC3CgjlqWk3Daiw4SbnOcRlUjQ+OvV0cPHgx465WeYg7mEBKRKBmNorKFZhM8RH3U3Ac6oOQ5KFeySqz1684BM/0zIMHhHfrdVN47GzWZatEnDxNJzbFfoxZ/XYhkohIKF07WoNkz+dPlisqOCY8bdc3jsn5pdnbXcekVJWnVb7lJLFSc00UfvgOxAjEXTEi78LAJPr+PYHn6yTt+1vbU9vcndoZnSNHtMrX7T3E/eu23ff6dnPvxJ14B5OXKxUJF1Jxd4E/YiSSKeWVxAGYkam+40GcQNx3NhEGDeJ+2DIR9xWsBhH3clILcee7iLhn8ieJO4notO0LnEgeylZyZybifnRUlMQdTLCDAw9U5YkRhCBRLl/pFLZMcivWLW6R9hTDMtEF5vT4aiGf2ccjjxH+DK9tXsQHcUJ7v2NCRs4x5RkkRuge8DUmYiQxSUWTwANMXm9OFSckI07RzzgqbH+rpThRxf3e1y3U74kDHDCIj/UXJIRIhLv+g5JbmexPMf5IcF1cOR63t/MY0Yz7Ydsr7uFHj2MBmODjXlbcnyJG+IJK2MW6lZhERRhtEfBg9lwxgh1cu2G//K6tKm/GCN0cuW7lPgJxz3XL9xHfdzNGfA2aSV8DPMCF5AN4oLMEJkcQ99pQeEhVPlTiaZW/uys04/5JjCR5/2zdgriDx+buTM8kmPQh7t94jEymI+Fx3xv6XoE6/pLjsbpMEW0hRr6wbkk4VMTdMWHsgzXr9TpdKVTcOevOyr0kY8SJu3emKJ6ToAcmWoN9+yy7b1D4Zx/hdxOT9+98H4G4P+/t0cxHEvR5b3/e2xf29uLv//H/mEFYci5bnZ/lAdqzvWpnDhGtnJ2FlDAvzcHbZ1VdGVxiZ7OZ2z1JedrKFnhXQveWPLeSm7haOQryUUVWq3IIvqlKHIkCzcTm7HoIn2WlVMKYoXafGXzWB1X8ZN8R7dea4fUjtVfjab2PHGTYaaV6uTy5BxMprUOcNIMdKuYSRy28au+ibQ1VMFHqJuGQLjFSHKbd+OnJzk8O7fzkyNZfrtm7d+9sb29PBL7ZbEoBdzgc6vdoRR/yPmHjpqp6JEm8eu33NxXH1eZO5WrKvLi3d7OryLM9WpH571wrxJhZ5CRA3L9sF89ZYr5/Ksi7Yrp7yWe7u5NNTxLwffkMb7f+tK08SXoeyrjv2XmRyQTIamyzOnzo+SiFD/1Qke3OkFS3fnMyvyyXArx13e5OKRs2KYm2OdFOe0FZ1UQix8csfLOA3Dop9HZwPRfRXl3qIqj93AXT0lddFZCFsQ++jwQBw8Is5/3VDRGJDHV1BJnNUQC+B3ECwU5LwqxAcy0kKfjOrkjfEAHPqn46K3CPPFFQdaeHwDxdD7z7Iua7SysePyjrCMhGnuMR0Q7vERLe8TFr7iJ7aTnnNMjHaya6Z3wXrgE8mItX50lYBhIjYCJBwYjjrLgDsneAzMde+E4a8Zh4xwMvCUmGLsLr3z7a5t88WG3/wa7uHu367tHGcVinTXVlqWornVCzpxU1/260gntlOb9lYafnYzs4Glu3N7X93art79bs/jZa5W+qVmk8WqXZtaKiwLfJtLDuQ0WtzhxyvCMRIpyLyWLFxK99ZW1qr7bG+ufFSdUuT6v2cqVp33/dko/7jQ7AXeuPRjZh/rAys40XNdtYrYtclWrcnx22QCo/9u5+aodHEzs6ntjudk2v6qxhF0ctuzhuWcGcaId56qfwTZ/JA/jxrmLDQd6PIO0pThfE19uGC2svTW1zc2xvNscS3Do7rtl03NDhl1d/2BcmD/2Bkyuq9O2KMOm0PL49xsOyKyh1VmnAhYr7wdFImKAuvLdbs/W1mkS3Tg5b9jQeWbXZtUoDUuKBPRw4HlQaRVPKXlPHpKz0Bu4Q942tsb3ammim8+K0ajfnVfv+m7Z9B3Fv4pDimIAH5KnVIpFSs/UXtVCq94p73v/kiTmLznUcn0yECS29jgmf43g8PhTCgxcXyCWPhyY8eKUIN5esREpW3H25Ex60qq5vjIVJpzO10+OaMMEODjy23tTs6t5jZAhxB8capN0xEXGP0QHF10KM+Crg/7u+mdjHo7GdX47LGBk/Ne30qGXnJ03FB5gU1eyYw+aqYt1HVzP3roWI2xGrAwAAIABJREFUEW3OC5jEWtpZntrG5kSYXJ1VhEm9aCiR8v03Lem+4NDSHTzZJOal115UbeMFozvphvJlkcDEqN+fCQ9edHGACecU8Lg4atukMvQYaQ7KGOk/ggfVc2eFipRMbvH/yHUgGgVx02nOhMfm1sj6vYqdHbGe1MsYKapj4XHz2I1uDYh7xZaXqsIFPOho1Bxy7lfRwZN48OcZI3RrsGbt7VQ9Ro5a1u3OHJMGg/nOlEcjElsVrV0xafAz61asBbSYv3Y86o2ZXZxUtG7tbXlya/1lResWmIymE8UJ3Rxat17UQrciulJinSpzKfOl0i6upnZ0OLbbu5nw2Nmu2bDb1Lp1e1mzImKE+yYNjonZA0m6u4q0I4RJGm+o1Xz+fGWMvFidaM3a2BgrPk6PeWYa9v5dx777pqUYYd3qPT05JlTcO1XFSKvhaxYvnQuiDyV3kcTk4XGqNevgeGRbb6q2v1e1Vq0hPBBxtGrfKo2uKu+5bqEIDx4oZ89jJJ6yz9Ytvmm9ZcKDvaR77zHy1Kt5jHzNGJHbD5PkGkeM8B1Ys1aX6Npb+N9CIiX3Ef7JeShjhPUBPN68qvs+ctTyTk8wQZsjmiqesEy8q+iaPomRSC7OE6jzdQs8Nje9+0vr1lHNviUB8S0z7va8tz/v7c97+8/s7cXv/+G/6JyTXrRqoZUFycx6g7FezKWurzDD6q2wzH5DZF7KYosqm1eikzSwqSDsxWEdwodYFZU597f2eV4Rj8lMYlMbyw1vBWZR1GxuCICEojsLJhU/SAKrMgkDZoNpx7zpjlTZy7Z4r8aHOnpYYmmcG8EdzXl7dRoyCwlkZ0zClWrmIqko7MZcrqvZz4mU25pVRMpW2g1bkR6Az25l1RWyBHkWuen17e7ixO4uT+wX339nf/3Xf21//ud/bvf393rV63V78eKF1RsN+8O//tH+x7/+aPcPj6VlU7Y1SyQQ+7OniYTiNlZcQJB7y/0XQVpq6FqFyYDqsLcdU2V2TJqyQ7t6GKjq7erzzJe7uj5VSvAAlzmpmicMuL/goYRMtHJzP2nX54drYfZZLdzMuAUR5u9Ja4A5eqr9UZLk3oIJVducxyeZIBE7zb17d0POSfN8pHaB+4J7wsg92ame1JWggEjqIBpVcHAR0Q8/ct5H15eaCzH64N0SVKqji0EqtvPv73ESwmZTfNpHwoQkEHggoEZVmRjhx2fhm6rgq1sj1NzBBDIu94QQPgQX2ZWFloPcDiaucA8eVLo9+TG/JiWwIwkly8Khk2ZiljghZohZyHS29Tsm7tCA0rSPkDgBAbfsqpHDQOgecG8zRssxh1KFOjzlqyj9e2We93FfdhJGHiPpLKH4DvG8vGaue1HQUKMeMdKSHSeJydqvH231N49W2b236+693Tzezx2BEJNcrtnyct0atOEvitpGNdFPeVnnrdjp+ZMdHPWt24eUNEWkH+5adnbcstsbel/vbdZ4wFtHg+HTWcX63ar1ezUn7tkRmqOh5IBkiZN1d1S8J7b2ZmSdFxO7Pa9JLXn9RdO+/bqtz7u+fwziPrQxNLEysY0XiHS6c4DXzMo6e3n+VeWajg4zu72b2NHRkx0fPdmevkfTqta0q5OWXZ60zJqPNmt2zWo8m65x0X+oWv+uZk/DBeKehy3+CELCi1ipmrU6E1t/PdDr9rrh7ztu6fD73Tdt6496dtO9t4dBz2hs5dXp1IQJ6t30YMmWvmS5IcQgrg0mVVVowePgeGDLyxXb32nY+lpTeJydUPEZ2qz+YFaHlLi339MTmNRs0I/OkrhVZcWaG8QrK72Vma29Gdva65Fa0sHj/rou0g4mzdbEru+7dvPwKDzGNg7i7pg4Gj/FwznpzMZUriDuxyNhMhlhRdUULncXTd03KeA3uzZrMjzte9FkVLHefdX69y76qRRHVHLVVh2t//KWxx2hZrb68kl4NFtjuzxtaYb+zUZL32PzTVV4ECPDycSLXiRxl2u2slT3riHzONG3WYwRYaLJcbu+GdnH44GdXw6FB99jOnJMLs4aZvUHx4SKu7I8GSNVEUaPkRjhCbLr1mrlMd9aSxNbez1WnNxe1Oz2om7NSlPPFt/lnnnqh0frDgY2EiITe7nSsI1VXxt/Lkb4Zhkj3T4k8UmYrL+sC5OVDjHimIyLgcdInZE2j5EhsX5ftUFvTkpU2c0Z8ajuqjuoRqv8rIyRYb/iWN95fPAqanTz3dld77GMkUYLkliz5aVaGSNlmMQ4mroI82GYVezgaGAHx/1olW9oHSE+zkkKddkoH2zWCLVGOirG1Vi3XPdFUxFx+xUniceCxPiLDcej1piV6xbEHYJF4oP4YO16moLHOIi7x4hcan4mRvjzjJGLy7EwububaM3a3WnYqOdr1u1V1WOk9Sg1fkXdpChjBOKe98nt+WKZVMLR8SBOll6Mbf1139ZePtnladMuTlu23PTv8e6rll0/3itO+k9Dx4RkK3gs163dqJQx4jcsFChjdMFjpGIi7se+bm29qWsvadY9RsBkUunarH5vVhtGdaxigz77SNWehpyL49pzH1Gra+AS61atMbWXrFtvRkZCiXVrPGj4uvVNy4n7/aPdQdwjRlY6NVtf9QLZz69bHiPcYaYFiA8waTYqtrfbsDev5vsIBRutWU36+/1ejAaxbj14q1a5biUmvDGmAMQI61bV7GXsI/wuApesXe/e8j0g7tPnvf15b3/e239mby9++7f/WetFCtNk23NW1CAlECtIOLOq7u3tJNwFqbyCC4Hyarm3xct7HGXq8J6mzdjn470lNsXJaFdXG3DV/Vezwl+Km8XeQns6pIeLdWutqj6X9m6IoM8u5xIemdGoTueRt6zqVmmPdrV1tf/j2d2oigBCtrm2cha2rMDGLPxTVOGlTu8+1Tl/DGHKuV4+k/uhhEOvb7eXJyLvv3z/vf3+97+3v/iLv/gpca837L//f//D/vu//MFu7+/L6rrIsoitE0+svMADUkjrFpgwf50WZVx7V63N7tXN9+LvQ2rBJL3AIUf53Rln4HtDnsAD8qskSqjOyVorRcNidEKdFlFxlzL5LBTYB2ORUYnTRAWdpTyTQ+7j66j4d/OqZHZVQNS4Lv4+7584CZPoPuDv5Sw8+EsHoOmt57J4q3lyRqq8cb7mc73lG59xfHFdLC/t7NhtvOLuAozgyhOl1vbSgs8VhX1Wt6IKM++XnQp0X2SM8BnZUcJzxe/xXbKajLgceBAQN4+e3CKRQoxwHWk1mGMdEOHsuPA49cRD/vBMe2LAEzW8F50KkHaSPtxnvq//FT9Mq903ZtG53vnMvKvsM8bAfc7nBAyzDV5WPyF2k7hkZ4GPubhjQCrXe3eIk/akPCQO1FnwNC5HQpRQCL0M7jH3wjUpPO7Xfv1ga395b8XOg910H+z68UFqxRy4qLi/WK7ppSJlqVPmdRGvNzhJUfPpzIn74fGT9focHOu2u1u3h9uWnVPxua1apfmoSskMH2GNPVB980Mw1do8cJUkUQtqHIzjw1ZWp6rwLq1O7fqsalfnNVXck7hT2b1Vxf1JhIQW7I1VSElDhyeNAvlFl/fOvX49P8C56PZ+YsdHY5FFDvG7O3WrzpyQXB43dQDWK9qZOQv2qVLfV200nB+A9RnladiZI9IDHLbanYltvH6yjTdDu72q28Vpw2Zjr8BxeOyPmdV/sIdhP7qiC1uicrVCxb3qunEKoXnPw9xpvSKiSKs8eBweD9XmCR4cPPMATMUdTIpGP9pBCyUemPUUuQoLRhGd/B5BeEVWokNrnQrcJi4WhV2f1ez2qiY8vv2qZc3W1G4fu3bL/O4M4j7RjLtj0ix9lvNZ8pOqd6UIfjApzE6Ox3Z0NLLxaBaYNOwW4g65CuIuTKiuyoqpsP59RQmVklgtkvesJvL0xgF47eXI1t8MrdWe2IVIScM211vCY/NNTXhASiDu4mrVir1YripGtEZHnCQq8xjRMI0wubmZCI/zK56tul4TiPtRyy7PqLg/WhHPlm41uimPTt6xIftijDBmsqALQTcHFXdwubmo2dVZzRqVumPyddseejxbVNwHkUyZ2suVujBZbgcZVXJgIUaCWKhTF1FXiDsxcjSyly9rtrddt+WlhvDgNbahx0jDtWiIg2G3Yr2Hig17nsBPZqIYySQEMUKSEIuwxkzxsfHmSc8jeDzeNYUHcSLi3n2wu17XFb3R62mBCcS96mtWrFseJb5ueYO2t8xTFgYPXvzK3i5JiLrWrLNjxOmmwgNcUm2dBApCZuCySNwVIyQiIgGRMcLHvXzlePCdWLOIk12I+9ctr7izbj2in0AqZSL1+1y33Md9vt7mrft83bq4mtjR4cju7yYi7TxbVNzBg5gs160qq7wXSEikECfES7lUJR554Ju5xSmYLL8YC5O19ZHwgCgutRyTd29b5T7C+qvbAHHXPuI6SonJfN3yHJo6rSJGul2I+9AOj55sa7MmPJr1hp0ftxUns1pfeEDceXb4DJ4PMHmi4+lL69biPjLFNWUmPIgTulmuz2s26hMjntyazJ60j6jiroTjxCDuYLK6XCs1cMp1K6l8TrFgSTmZeYwcjqSBASZvXmeMNHWGcUzczYX3Yv9QwvFxIUb4b9m5FeuuRgdlX2xas9hLeIdct97te3JrZZmC1Jf3dnChTPS8tz/v7XoA/x3u7cV//N3fq1U+Bdyo7lAhW2zL5dBMRRUiQBXXq3cVzdby516hdu9tDu68V1b1NJs68EqjzzDTQuWkhEO8ZoVR1RbRdZIpMSvICx7WQeZdcXze8psV7lTOzkqpriNthjjwUx2WmIsnJ/xavboMsYac+ly2e0azKPGZkCSIgpMTP5y7p/QkKu3Rlp6bu757+HxHZ4EE63jPwdCuz4/t6vzY3n39lf3mN7+xP/3TP1VrPC9atmmb5+cPPx7aH348UCabz4OUct/AhH3J7+9E90gK8VNmoZ0UerWZmWkntZpbDhE7rkVkszJv+ed7gQfvD9mDLLExZWeEW+u5Rz0V3BThS5E17nPO+qsWwWYUHROZSIFg5uiD2sCjdVkHEcYYwuPbSbhfL1i6aFvhomhPE113jmto8wwlfHBk1ED3qFXzLH/g5eMfrkWQauspjpbvBxF8mvgzy/W4OELOfvuu5JV78PexAT5DVeR2vfSo53kED+6Ri/q5XsAy97dV1zPlSRTGDzxOpPAaoyPqzBi4ECEY8uxljKTVH5+hGBlNVYXld/leqTyceHgrvyf104GBa0nVdv5MCTbGYCJGtP5FK3omDBQP8UwrRkLYkPvK9/BOFXcEyNZ7OSqoc6Pw2fuohIEJ7+vJmWlJ0rnB+aymoCV48f7crxzyzdELvtP6b+5t/bd3Vt17UAXu+pEDsM+11hvM8lVsdaXwIqazCPfdViVlZqRtaNutUOGdFXZ+PrHj44n1+lRFK7azU7GHG59DvrutWaMz0GtaoYZBXM2se1+oLVB2cIuF14Vqsv44DsNra8yKzmz15czOTit2dlKx1eWGDlx72w276/btttvTqIxmKIuZbazV9KJdkWdcHUlBqnXw0mEoWrUrZnf3iKxN7fh4qpbs3Z2qFVM/zPOqtvpWafWsqI3K9+k9FtZ7cOKb594kWbr+SPLQjss5vN2Z2Zutib3enNjNVcVOT6o2GzOH3NGMZW800GH+YcD9ms9YMl/JjDvXzIuEiY54xLEqC/wHnxtlzhs8aPlfWubgWLG11Zpbdh1yOJ3I2xlVefCgjtzvgwdk8bP+z/I7ZEU5Kj+G5sDMNrdJ7hV2elqxq/NKSdxb7akw4SWBsJlbjm2sets+Oh05TqNDOAtgElGerxBoOzmZ6XsgOgceO7TKn4FH0x4eihITRiMUI2MTSQSTkrjn85VWczEegDYFCZX1janwUKv8SdXOTqsi7mCy9Rqnh67amamK8vxUaoXigzhhPc4Y8R4ULAcp9DG7T4yAVWG3t/49Li4hVzxbFRs/NYQHlTKPEeyhPEaYl88YQUDsZ2MkK70TZnFn9ob53Z2pnZ/yPXAgqNt3XzlRfOwPFCO94ZNrVtjUXtKWvYYOSibrvZurnKcGE3Xc+f3tD6kmQt6ntr5WsZ2tii136prdJUYmxVCYFI0kV2aDnscIOhDzKvi88DqPEdcLwUJLMbI11d8Bk/vbWjmrX6FVnqRQF/0Ef3bwoV9dYXwhcNe6kutWxduesVSLGKGaDB68GEna3eXZ8jnks6O2Phfvc3ARHsY43sx697RmLzxbC4mIJGHOjj1OXr+JGfemac3i2drdJOHoxD3XLYRgwaQGcY91i2ezjJMc8UlyurBuXV5BFKd2R6v8VlVr16DLjHvLbi5rVmEuvNUzI3EaPu7gQZyQOFWIZ2x8KUY456xO7fXWxDZeRYyc0CXYUIx897al+ACT3ujJn5+KxT5CwthjhBZ930c8Rnj+GNHKGGE8ITHZfFNRjDRqdTs7chu1amMoPCoNkrOOCesvcTJEY+Tn9pGMkSlFK9dKYe1CkZ4YGfRqSjaCydRGdvfY91Gl0BFRq/xqzVZXSAb6eemTGIl9Ugm7iguuZoyw94DH61fVch8ZDieBSSZOcY6IdevxpzFSPlchplup+PmENYs4IX7OTqqKk2+xtfumLdHJ5739eW9/3tu/vLcX/+HXf0vBzVXe8chu1eRRjWhcViIhX7Qn+1yzz7PLwqTuBCN/OIBTDVbLfMzNZsUXAiprr6W6SH+2ymqxkBVVHOqf4vfUWusK9LKNE4Fy8u1K01OvdoflVrZkZ8s310R7L69UCZfXdnhHQ+ikfM2BLAhIzghzTUuyTvNZboS8+Gy3lXP/ctqXITMQIF6QLgg0xIp7iIibzu205D/RnnVkl2fHtre7o2r7L3/5y1KUJzPQeDh/PDq1D4dndvPY8+rsdKq2eDDx6rALztWx44suBfCA8CKEksKBiYlmokW00urNkyOQPwmvLWG3Vg/Fc69OJya6R/KAL8KWjd8LizJsUQKTxMMJsguhZeWa61CSZAxZc/JNMiWFDPkMnx13QpeVYX4vdQ8QxePvQlT5cxcgDO94iezNdH10Coj08RyOp/aIz3jfq+FUf8EruzoyGcX7eTu+C6nxnTTuHuxFG3a03OfMPN/vlUYV8JR2lXj2VtdwqPrsP90cMX+Oqnse+Pj87Czwv+st/FSewUWWhEv1GOfw6rQqLTGrnveLe8F31my7kjQcnLyF35XxfXY9ST8EX44AUcnn/riQHkkSr8A4tnQlBB6BCe+fowj8HZ41/swTFe4L62J3LiLH92JdIEZIQihGIvZI+vEqVfnDbo/3peuF90zXBAntBR4u5Ot1go2/vLVXf31j1d0Hu3ro2dU9BwhXW280UWs3qX/rO6mVnapiRS9I4hMez+YHLirA5xdURl3gDEslRHPur92yi9nU9vKTtZaZfRzbaOa6D9iOPd4W5cGxXAT5l0XFabU6zgw7uN09SJYrKKPa+2LZSQmtx3fdgdoblUyMquHGWlXkAiKgA1eI01E5zKSALMNCXRw7OKzH+C472/j9cgLFDq5lpwct+e7KHqrhxJ0Z9N4j4lsQd6/r6TkVAY0KEIkwkm3cL5JTnZltbSMihv+y2wZNR1X75TcdqX8zI4pg1cOA++UHQdSMwQRVefDgBSUBD455Txw3NePtnr7MeaOWjLAbStvb2MGtVko/euKxtfJkjc7IRjMwGVuvO9Mccg9V+c9/oqKYquy0n+JZDx5YEtFBwX07PSvsOypXX7WkUg4ed71BJL9mIlfra1XbQJxO8eXPUSm8FYd7EYnA5OTU5CDgM+4uTnd11hQecx/3vjQNeB+KWeDRQ2RP5XG36hIeqe5PBiVEJcFs45V7eCMc6HaAZlsbTfvl1x3bfl0vYwRxOj6H9mGp48sy0fFgXKBSVIUJ3+mpcGKRHRIIh/FcoQBOfBAn4yGWXW11dBAfrRX8qR2Tp9nEurceIzxbP/lZEHdTO/DYhQiFyZ77SIMJjfzffeVdEFTawaM/HOkaWRteIha4VpFydolJkETdvsAk8cBvGvE+Xi/XHI+ldtXOZNnVshk+7m1mkWPWueJWXd1HqqMxLq5s7kKMhDy68ilB3DNGEB0DE0QgPUY6hsja1X3Pbh89uYWSOM8beKwuuWsF8i8ah4g44RuDCXsdmJDnyhjhc3PdSq9tRkaEybJ38IDJYDBVjDyiKr9IEhOcBXG3xGRry/FotFxkj7VrZ5NKNeJ0EHdft9RtCHEPcbqNtYpB0ITJoqhmJrf4DhEjsoM7QqRtvm4hTgce1xc1q7UGUsif1YK4M6b34JjIx/1LMZKYaN2a2eqqr1mvXpviA0zoeAMPFPLBg1dvNFaMsFZkjCAOqnVLbqC+bnH7ct3KfQTrv8Rk0cedGDk96Fi9NRYetWasWzax7v1MMcKz9aV1qxzJ0BgD+7XZTsTI3b3HSPexWq5bpKXB45H1N7Rj6FoCD8iwSHu4eaTAY9kdxroVdqeKEdnBQdxN4nTgwV4yHE4VI+CiRAoFhadYtxYtE78QI7lucQc3Yx/h+c116/u3bWHCtT7v7c97+/Pe/uW9vfjuL/5GvFGH/6kf0KkQ0p7rM6ehwCxrGJ95TZIQnVtBCJzAZxVi7gcegnVBEnh/vGRLi6fwWE/BLhZI+cTX/HOzCpg2XgR5kvcUSstKNKRZlfewTZPwWmVetYVQpFia5s8HTkCywsw18f9zP1zFnXnW/DxP6/JZso1ru089WWa+K8SdcQCuAbLCf+c7eav8wG4vTuTlvruzbX/2Z39m79+/lyUc8+0spuPx2PqDoX04vtDrvjsofbVT6A+SlXZsrtzpQn9J3JLQynYt2tRTNyCvM9vH0xpLyY0gtFSVk7y5EwAblrceyqpNBC881tPGC80C/T0XgMv5aK/W4vdOV4WLu6U4IU9SkvWocZcz81SeuX4+73O19SSfTr79WeMz+b2ym0NJASfDsm/r4bvu7f+L6ugSjmvOyXx2nfRV9Z86iWy4dZ5cBxg7iCTSotBfzo27oKO3jufcONeZfLPETUkHP+SkiF3Zis+zGLP6shEsbdDCajDazDnYUdHmHvH5OYKgz4gEm/9df45p9UtLt6z010NskiQK70Fck7iDOKbwns+f+6gCMcV7ERxKcIArrff8WTyH0hqMGCHOsY2j4p5dM2Du9n0I7nlngawQYy5ec/mRCOB5JS5I5oAJP4nJ6m9ubO23V1bs3NvlXc8u7/peXeDQ3EBp2l9qWY4Dqg7AVHfpLgqBoU+I+6kTdyxqIIoPV007/dixu5uaNZaGVl+G2bqy+5jxgwczFIGp1n7adphNG9GnjY4GxH19TtyxouJQ9GKpIeux/a2G3XT7ej2Nx641wAzgCuKX2PnxXVzB3C1+Yl1UG2UIJVYK9/U9ntnRCZ0Dhax2bFoXSTz92LJaC5srqokjHUw5dHEARiTtaRB6btF14rfNFfm968HFBtttNhLsiBaI+7hqP3zTsV++a6saCiZYWSqZUjhxB48liHsklzQVGmvYSJi4OFtJ3Dlcnzpxh5RA3E8/tu3sY1vV3Mby0GptDqes11Pr92bCgwrWojhceRjms0ohEpI2EPdCpIREHSrKp+eFff+2JaIoVXl1QQzcMQDNhmbhmKxw7HR1NXUOaW/0OJzpgUs3icKOTxF6csu53V26BwppDuDt/HBXeDIFUlJ14k7FHTzAhQrf4sPlHRDR3ZLq4nRmbLhF1NJnxP2Hdx3beVMvY8Rb5efEHUxqHNSj/Zj0YrXA8mpmGK6ByyfE/cTs8jpIIsR90BAeF8dN4VFfGlpRGwsP9hHwIE7UKh9AlHwxBHD1bMVDIeKOR/y+J22IE6aLv3uLRV/LHvqME+Hj7lVRXmvLjkeqyoOJXEzUbURleSbv7bSilR3cMaMYJNMcD4g78UGcTIuR4qTaGpYJGcg3yRQIvMS4cjbco+KzGEEV3uODOFkk7uABeYe4EyM3D4NwJHDiDh6ry/PkK88RmMhGM9atT4h7xAiPNTHCZ4IHftuI4jWWBlq3JEA684o7mFDhXbRlm8cIRCFurDKmnqQjRpotx4PX7pum1i0Si7lugTdrCvtSxki1mmuWN5QrTlR0iXVLnVoVu7ryGKFjCDyIk/59w04+tuzqvF7GiCVxt/m6RSdLCqR5mitj5NN16wVWgzsze71A3OlQBA86hXwfoZtjrH3EHQtIDGGZOMdEig9RzFEyhWRjJIBF3EnUnZi9eeOYNKq1EpNKc6S9pNp8KhMaJE7BhA6JL61bwoMYUeVopmvZC+J+q/Xe7LFbMQgvmODjjh3cw8A7Rli3cPQgTl4sLa5b2ZXi3vSq3sWzhvgqeBwdT63RQBy0sNevCq2/xMhAxL1XEndwH0Dc6UILuY7P1y115MXYpFaDYmYkhcDkE+L+VduIE4j7897+vLc/7+1f3tuLnT/5rdY6n81z72aIFrZZS62qKoCyaAp/aycEUUEbeuuwk7o5ORPhouLOe4ayuwvT+BSdjqFBvDiUJ8FLwpDEJrZF7Sual1UrtLenQhKYBeYwz/VcPT5JBI85byrUkOvoKJQoGLZhXFPamUEQ+TNIWs7++ozRfJaUS/VqqFf8vdWY6q0TEqqDOdMIGcEqDJKzFp0F/LvmyR/69nh9Yt2rU9veemO/+tWv7Ntvv7VWq6WXCMpgYI/dnv14cm0fTq+siw+nIxPE10kmeEBudNaJGXT+PkRqkQzTAq5Z75jj5p3AA+KuTI1e2YnsG2omcDSnrBb5IKPRRu2dAa7Mz31Iq7asbGZLPdcHQbt6HKrSKgHClaarSYd9IPf+oTcSIeR+8n7ukz5WBj19vUs8Fg5+OTbB22n2uYYAmrf8q/oLiZsy+z/SC3zXluqqDiNmiI0Z38QV36kM+GEYonrfd0HBV3HNEGyeq2v+TsQIz7cnI8DDn0vvfggoaif5AAAgAElEQVRMQqmdinFiwu+CSWm1yBhIJH0kDOey7QsxkpV+t0YDE57FPID6ffGYzeY0tzN0zQVdSyTB1DlSofVsKExIOCGKR8U+Y4QDC5hwveoYadWEndvt5Xy836d8VrKNoOwamHjiTI4T0fJP0iljhPcGD56NjBHWE8VI1zUwuFaJQcoloojY9WQOz9GrlYYt//rKVn5zaZPtO7u87dnFbdgRYfvXMFsP4s7wrvThSO7IeiiSOtybmCNVxf3S7OSUBIJbBqniDnH/4D7u1aW+VTsDK4qpCB92RMwnQ0pkB+cGTZ64FMFN4bvCidxkKnLFgevlBh7SThxWlxr2/m3H3m417Oqxr9dwMhZpV1W0U7HVDsTdT4ao2qsmHR1A6C5w/6gAMdLjXq9TOzyZ2h62dntO3DkAn/zY9sOWqolO3BFz8gREYUOIe86KqULtqn5uCRbaAFS6O35/dnZmZcV9BnH/tmM/fNuW4jeYIByqZKGRoHBMljp+WAQT3l76DCSNsTEMn9+SuJ9xCHZvcj5r7YUTdzAZTcdWXRpYpTX0eXm6QAaOCYdnEhvzZIonzzypVtF3nE1w/pgJD+4Tnw8hOTkze/+2rRf2XFePPfmGgwcPULtJ51HF1jpc/MyKqqvHpQWp9kbwlg20Y3J8ytyr26Xu7Vf0eRDdkw9tWaU5ce+JuIMJoqjgAS48Z+nn7FZRPsKTo0JaN2xmr145UaTVPCtX26+awkTE/bZnl7duNciaI2GoFbP1F6aZ5LSNopAvsc7AhHxZSdzvPEacuEOwEKSq29mHtoS3qp2+Y4KPe9ioKUYezZ5G/5MYKSrCgw9lrlWY7BdKPmHbRn2TGAGT295AmPRGI2HC60WbGGG94eKnwkTp9Zkn3R0T8CZxhxhYYQfHzOtPbX2jEB7Lnaodf2jbyQdajb3iDnH3e+4e2yRTsHYr3Qn0EWGhqNGqeYygrL6zPdN9WiTuv1KMdKyoTITJ9T1t7G5VCXEHDzpTSnvBhXUrY4Qtoqy4QxLPXH+CzyIuM0awtgQPcFGMkIzBsSAwyZ3c162FGAn1icQEcgUeEPeDWLf23rSECcRdVdHHvtr4wYMKLXiwdlVrESOynfOuLO/OY7/ztnMwuYC4H0/t9t7Xrb09dDcawuPqzIk7a5fV6RjxvAn+52Ai4p7rlir40Y2ysG4RJ6urHiNvXs/KijvnDvD4xTdtu1CM9NQN5mMYjgdx0mrOMSFGvAtzvm6VxL3naxbk3Yk7ye2akkLEiTWerMJe0hjpmtlLsO0DEzpBfrKPxHdg3dL5YDKzVsNjhKTj7f1M1p/MuhMfkPfxbKwYwcc9161lxjBwkWhHjMRYDvsIn6muProGo8NjOkE/wdctcAcTWv+PP7SECZ0btQ4VdzqFfB8Z8mw9+LpVOkbEGKmvW752qQkmujo9AeydXLlukUQBExH35739eW9/3tu/uLcX7//X/32BuLsHo2ZvZW/lVVYRdx9B1Jyjq3172zmEQsdUqqRYp9HOnC3Jqeotwbps1fZqo0gyc8PRap7CcVTwspU7bbtUbYvqKMTAm6OctJHhhaRBzll0qfLh4Z3K8Vn1ViZ1SrXcZ4Nz5pjPyDb72MO0sWR7N0QXwqQNM6qTLtRF2/Z8TIB7AXnn2l8uYd+F97xfl2YlpSp/bC9XX9j+/r7t7u7a6uqqXqPRyO7u7uzu/t7uehCose5LttBLiGxBoAtik8rmrIXgweLn9mFUub2zwKvKNVtqVCWkll7WOvAHHj6y4F0GizoAfL7fXxcbESZhmabPlB1giA1Gk61GKqIKy/1GD4F7rvvRaQgz7juEluuEIEO6uUa+U86f6xmM75SYaAwjriEtCVNIjWvMNuu0k+P+uLL+OIQUPdnCveXFvZWiPnLK4TsKcXe9ALziXfGdz8hnyx/buZUccZIxAslUx8IMPPxZ4blUNZlxg/BMzxZ96QVEgiGFIcl8L1oXeiLJu2H8eQhFfUYmpC/gIynZhq+299CiyBjRDLuq4ggH+v3g+QUPyHm268sOEIFJaUyES0B8Np/1iThhXBcJhUyi8D6LwpLpNAAu+UOSjM8nTokPnguuU0mc/jjE53zuP5MR/C5/h2fLMWnYi99c24u/urTZ9p2d41F9yxyyaqDyPF/jALzi5VtVloKQZMUdQqK1JSq88iM/LYxqHISEqt/dJRX3lt1c1XT4rbWduHMAFnHvmj08zlvxs/W0JO6cpiX64AeujXWIW6HKO6Qdj1xm3Dmo4ON+ed+3q4e+PUHca06oOADzosrixJ11yEd3+LxMfuZsMq2mHw+nev+v3hb29m2hGXcOXMc/Rqs8Fff6SG3sELay4k47sxdCymqmdyfFQTXuWbs9s51ds53dnyfuHIIh7q5HVIhQggcV9+j4Fp7gwftDSnjxwyGYmWivXDlx39v1ijuHRogJmhRKQCwQd7ADEwgL98eT0QukBBeFSBSAh4j7PiTBW5PxXxZxxzP8K4g7CTvHBDw4BDtxh5QkcY8ZxMQkxVD1XPkYAB0QB4d0qViJCcQdPObEvR94ENNe3QUX2tfLjFAUQnNdL5PtM7ONV2Ay071aJO6/+s6JO3ic3/SVAOSWQNy9DXhWEndumfZ9dXM4JiL5ESO0yoPJ5TVVavyXnbiffGxrXp+DfLU9MOa3vSo9Ex4lcVeJPL9OqsuHh2tW3FcgJY7JnLjXhAe40P0AHlTcRdxrEHfHpIPQv5IpizESFqRaI/1/zKvL//xwaq9eFfZ2HxGyqvA4+pFW+ZE/W83wwa7MVGmHlKidOWMk1hWSRF4U9WdO40m1iBGI+2DeKg8eIu7FRJhc3dHN4eJ07RYxYvZiOXQs9P7g4bgoRqKoACZcB5VdiCJLjToVdkwJIdYtCCF4KOGotW6muBJxJ7kVa8inMeIVcP1w5pnMbHvb8fCKu69be5tN4eHEvW+XDwhRToUH6y8kEUxqdV+z5Bevz+PcksWclNkr7OJiZh8PveK+v18oTnoPDTv+sW2XZ7VPKu6yZkQEN2KEVvkvrVteBEpLYGbcSaSYvdlcIO7tuqq7SdzZS9gDc90iPlZXZkriOU4RI+laxD2l4ylm7OcV98I2Nx0PEvYkG0meWv3JMQk7TjBhvQIP1i+tW5/EiM/cCBMdzqi4z5SQ3dvHRcSTKSLusW7RWkwy5a5H90so6ou405UY65YSwE7ahUskUzJGJuNCaxavZtvXra3NimKEvUTEXcmUnHFn/G++bv00RnwPyRjJ0UN1iey6TscicSfBhY/7897u6xZ7yfPe/ry3L+7txW//9h91vMnZ3/KUnTPEkLr4Q8hJtquyjrjAm7fYUl2GxFDxpi05q+alQJo8rCFf3j7txdsw1w7hLAg/pCKrlBDmVCVNqyhvTfYZal1zbmaxeUrsLohKKtGnkjWrIhVZ+dLHZ1EFzcPpIkmETNz1R6UCdm5wnMXdt9zbj1PQCWKVM/Op7s778R36/YGdnx7ZxcmhCB3WbxD2zc1N29raUrX99PTUrq9vrLOyaksrq1ZUXXiO75ckhnuabceJE9ehpEa9WuLhFXMXQaOyyfVwT5SYns00856idfyODnTeY+Ynq2CCtFiDBwtuWc0Xbl5VTAs+4RHK8CmU5lUhtypT9b9WcSX/uDZhxwE65q7TFo5qsEj7goI9n0fLtqq/KMKXDQPR0Bvic2ySc5X1WbRZ4wKAK4LPwJNMyQSEioqa8fRrkatA+NZnZ4Y7FXiiKBXdJYgYAJSkO4OEOeBI7EhMLmIk1db5XpBmiKtnn12gDzyEC9X1tMz7LEZKO8NwQCDmuOasaJcxgjJ+xEmONoioRjJHdnvcK3zVJf7nTgo5guK4etKOBBUz+i52N1de49kkPuiS0DUsECW+l8/WU333+X5eJCXy/qbavnQswGQyFXbiu9xrYeJt8koOFoVcA0g2vPyrG1v/62uz3Xtt7mc3fSd9dEI0zFZWqN5FNTQUzKnsINoIdUElXEeXwJEZd1oOqcbpULRb2N1Vw45F3KtWbw01Gy5ftMDrAeLeLWzCwTEE6Eqa6OVktdCq3XlqtrFutr9vTtyPTIei1ZWGff+uZW93G3Z1P7CrO4j7RORDxH2ZThGUhH121vMATqwUpgu9lfz/kKuPH8wODgr75mt/VWY1O/rQFCmpt31WVHPI3AebqbWcdk1UgcsbkgJSMavtLeZ8F2+V39mbac7y6toPXIsVd2YrwQTijugmuC0tzWTvAznJ2KUaDR7qgmD8AES01pk9Qdxjxh0f9/1dZssrdvSxJUzG44kwqSEgJo2UqSpWJFK6vThhB+lVLTE7CNJ1RCJTjoeI+xjiTkXZ7P27lrzcm62ZtBOoioKHiDtzyEuIumWnkhP3xES18FgHMpFzeGj24YNrISQmEPfDH5t2f1sRHuBCxRI8hqPExEdq9ONNakp0u9NaJCaUFGJud2bb+2bLK18m7mc3TtxJAGqMCh/3lakwweIvGqmsWqlaDbtDBBxpd4eMxSXwbBEjzCODB6/RkBhp2imt8s2BMIG4e2v2zIiRx27MuIfY2TxGvArAd9Es/8TsxYrjIeJ+7MkUWuXfv2srTu4eB4oTLDiFCcQd/YQliO8cExfk9DX78xihek6MfPhYGHPI33yFKFxV8UGcIO4FHgiJZYz0EaejKoo4XS4aPxcj0hWZx8jPEXcw4buI0FQqig0wWV72arSar2RnSUdYZR4jsW7x5bhHkHfWvcQkYwQSWQ9MNGZDq/0oMGGcJNcsFWQCZM8S+DMXmKCdUBL3Q8dkb7ulOFl/WVWMsG6VxL0xjxHug9wSfiZGkqSenxMjrF+F8CBO+g91O/rQsovTmq9bVHerqKTTnTOTWCCYSBx0MUayi1BddJmAMFtdM9veQzRwPuOO81ESd+0jtz3ry8rUzx/EB10gKOrnuiWBXwUhHYy+buUSQ7KEdevoxGx70zFp1Gpas3hVak/aR6o1nixftyDuxAk+7uU+EgUCxT0xgs5IdBW0olWetUvE/dCsS6v8u5a9lx3cWJiw/hY1764hYbq2XNhyO2JEiRRPGLl2zIIyPx3543mMEFfgsbtdsaMfm8IE4g4mzLiDB/eA9df3kk9jJIsPn6xbStQ5Htt7nlz4nLivBHF/3tt9r3/e25/39k+I+//5z/+s80ESd7Vfh8+yVwupVPvhh4O+Wlw7DZ8/DqVsWsTxruagTjurV9L8B2JIpY8Z8BT30vvFavsJSYgZ134IlqlFfcHSTS2I4fFNddErzGMttFRTlTCIrDdkApL3qP8+Jx05D7y+1LRXL5qa58+r0SVBbMe03g/t+sEFPrSsRfaWWbEkQP7PcFKJAz2/Rwss98mr1QioPNnx4YFeg4GTDGbbqbzv7e2JuJ+cnIi47+3t2u7unjVb7c/8w7mXbpvFfUzmCEkEDzoNUieA7w0eEF21qS83RMDzhyomntVYxrko3Hz3y/l4SKBGEUKgD0wginPyGl0TWBEvdGZkhZnrAg9Is7LssmKbqNrK/fXWqQUNg0phr1607PVKU4mROSa+yVD1ZhwColhWAZWEjgN/2Y5FhtJ/UlyRJI2sC9v1yPyWt0LXhlDfEyQ4HAcgsVmN5+9CXrkXxEaK8GTLXz6DHIoTk4wR7kt2B9AeDiZ8F/zewSVbx+S80PdKdMaI3i9iJDs9MkkjJwdZv3nizFXvw8RJVldUaZ14Z2cM15EOAmr1k3jkVPHxOMRdwTtP+F/O3xNTr18Qz+lbnffNEx0aT2EcYuR4+iieJ5v4SYyje1HPQGpfZIxI82Kx1VSk3cUTSWRoVCXWC7ojwOXV727tze9vrLL7YByA2dw9AVSROF1nGTVyFwzkgMp3qlVIVFR1wJxInG4+qMrBEQEx2lrf7lXs7W5hN9dNOzpw4t5EDbjpxJ2/J/2EIO5TFLNpaYbTZ9MpoUYnB/9kBn5q9mrdD8C0zEPmDg7MVl/U7fvvWra/37DrWw7AA3VRJHFfFEfS0hRthj63LxOieQzZzK6vzT7+WNjBh4q9+8bs22+YkYW4t0QUOWw12gPZwXnr7dT6XSyiClXj+Ny0hfLRDfdv9+/h4kgIzO3sm4jizxF3MLnvjjx5BClZmgkPLNaSpEHawQMCj3IsmCSBEHEPcSRaJsEkifvhQcsmo4k1mkOr14cuDoc68xBSUqjSKN95bPpC3E35jcSD3OTELdCoWu1LnM7xEHH/rmXff4sd3Ex4XN9B3P3epIAYuOSPSGJoKSQe/DfFpM3s4GPFPv4R4l7Yu28KYXJ+3BBRvLsrrCHhLbc3g5BA3MEEdXxJRoBJPMc6ZUv/IBLeIXz4irbcfbyqISWFyAOt8lR4t9/Uy+RWaZtaK6yzMhUmVQ7xGtd3G0wwgWw5JvMYublxUnJ5afZ2t2JvGTEY1hUjp8cNazSG1mwOrahwjGe0bCpCAiYSPiRGwCRjhEUaTNBwnTqRTOK+D3E/8jgpippiBFxuHxyP3iCIO63yIUTJjHv+pECn56A9OaRCgnlr8ocfC/vwR9p/HY+1lariw4n7WDFSgbgTIySF+k4ShwNIdsQI4RFjEUqk8EDFg0AjnmLkraniDia3N4XwoOLOAyrifjfwkbBqRZoK4IElXroTqJVc65bHyDRENeOY4iTxyM9lrFn7uxU7OvB1i1lj8GDt8lWLvcJjBFyMhGOMYpSYJB7ES2ACcQcPqs5atw7ptmgKk/WNil3fgolrjHBvFsVBSQrlupWY5Bx17jNgcnbKulWx2+uMEWwqG8LkAktAJRwH+v7ggXsK8QFJ1LabmLAGhyaPYkRzN75uQdzB5M22d/Jw7xaJu+8jPe2/XtyplPtIXeKgjq+SW4oRlkTHJM8q3HMlU/5/9t70Sa4sue70F3tkJvYdiaWqAFRVS+JIpIkiW5RINtmiZmzM9IfP2IzJZCNRlCiygVyB3NfINWLsd457RCSAbvI7kW3RqEJlZsR7/vzee9yPn0P+PfG6BXBXTD4Mot3GXs3AXTkSBdwbPSfTHCngzucXxdXgms8AcCce7CV0YQXcj1uKB6+r6yvF4xDgnusWI0qsWbcWbq5biom0VGvUw+N5jLYoR35jJxByBL0U1qzV930Bd2KCq8cl8UBw99wxocjFfVdMtG4ZpJMfigl/nesWoP35K7OZat2COUDHnYLtt709z8ff9vZve/tne3vzq//wfyjDqsspCq782A22RJvTQdpqx8zF0i0EXHmGLKae4WyQAMRSBOfgBtgDtAC4SmiuqNC8Z21Cnqc2EC4huhIM4zBbqIgOXXXLS6GaxQDgClCsjq8BUwH/WWezKN+AGDqfU6Xx7Ny7iMFBMH3jLTXkmUx5gpb/tRdBUcOz+2+LrRLXm4mxja8uY31tJTZWV6fAvd1ux927d+PevXvR7/dVVUesrj9YjN5wQf9smy1mBE0TL4Vx2XmpM3wtIGOg2J124qpowSZU8TBDwBR0g0jPM1dMalyg5rcEDbIDajVyd9WnLgEEPpGqKNrZmZdd4OhK9HdUxenaVyyK+TDfudazlRR8daIXDK5F60/AxnMoZoeYAjl7T0ySkq6ueaqpszfwbPKnf7e7+hY89D2o+XnPtiOsch1nqdfAZ5GfvcT9EOXz88wzx/ebSurPUxZy2ouya86zWjkiBfz8XAXw+dmyVqvPwYFaMTlBh6Fs6ShS+fNWjggM5wgBudXNjqYo65cWyiImfEa9R78l1gE0dO4F+VHK+0Vtd3HD4ysF2HUPrmw5R0woeJATLnq5G8T3qsig0QwLzDivvZYYvPhgQH7w4tP5/lp1HoYExa3yaZdXuMZyymFiRsXnGTAQbOLJnx7E01/tR+flkUAJ3UQ1VbPjvrg0iYUE7u6GuINCjqm/JKSSndgmAuBOlwTgLnGkZ00c7PZjfWWgGXeBqz5UeecL88oF3Om4c+CqOoAW0wQl6iZK+IeOe3aO7zWxtjaJ1dVx3L7djbcJ3PcORrGXwN3idBMJI0H7p+Oe00Vpt+i1Z6Z34Hu9vxexuuIDNvTG169gqXZEZ4biiIUaFlF03EsYEdAOmAEsm/M5U+LWe3AIS1ACuFtYME2ejjsK4xxUx3Mz7nTct7Lj7nGXJoH7RGDY1Yd8jou+ro5gFr603s0OwEuyg4Mq35agGzG5wmVicOaOu57JsWy+BNwRENPBMLvUdVbtZOeKf0crgo477Apsza4msbY6ic3NieLx5u0gBsOJ4rF/aDoz9wZwVTGpIkrltz6+uqe6a46XbJUiVj6EOu4Vky3E6d4P4vCwpXgQFw7yGiO6AFw6Jqp/ZQO0Ch6lxK1uYiqPo5QtqvwtP8cAh6cJ3KHKK0f2R8ppd9wjyBEBd2Jr5BYt1s3KEaHHYitE7EGVX4/Y2ga4WdQN4E48Pm30lR/EpAVwz0LiDeBOMWVa3Mpnba6bSJ5QpIHtwmudeepVPm9bMXn7dijBVmIyOrNGAzl8B8r/7RATZJojee91+7KgKOCDGvmJc4SYPHwY8fol7g5td0XfD2LSulQ82v3zmagm4nSoymPtns9CgWvFAFCS1WJqHZwJipWC4CVd8b054M468imp8l7PmxgMiMk4FhaLjVjrljVYCLY6LLlucW3V3eVZUEyeNbG+Moz11YG0Hig2EpMqnJ9fzAH3ypEcgVSaKB6m6EvHhK7oU8cDYUbisbqKyGJP8QC4O0dGuldiI/bQo7CoG/jWnV3nQvVrfD2ZI5OIrY8unB3sh8Z7Xr+MGB17xn37U3e6bk1a3mvYn4kHsVTHvShdAu7+92lMsiiFqjwxoeOu+7ZOJ3qu465xEnfcVXBuNYoHecI1JX9ee0idG7Tfzq1brD38Xl4UhYhJt8O6NVSe0HEnJuq4JyvFHfcE7iqOzood0457pzruKU633FI3H/s84sG9cI4M4npyFewlRycXUw/1xYVJ3LtjkdAyzJmNWpnBYzKd3wcHDOJBjlCsZN2iEEGOsJcgTse61RmeT8/bdNy9bs113KcFx7l9RAcDFwqfMXL1wlR51i3u2xS4Z8f9297+bW//trd/ubc3f/Tv/2oia7ce1mm2N6M7LtE5eZm31ek9Or2QzRWdS4A7IIhuCYtLzSaXijbrWVm1cbhH2AsBKqm8J4W2lNyhybIQc6Cvmdn7i724t+SuvhWnKQ2bzjObEW6LqgvgYRESWFroJlgz+LGKuT3N6/ezMAOiJPTWt6iYOq1XHMpnm7/LqLWgGYxYgd0iZPKUR6wJ1e7srHLPLGTnDmgp3MOn3VhbFXg/1+6fNLhORwD98ePH8fr163j69FkcnZ7H4cm5yNm8F/epPL65B8SD36v57dMLASVox1iI+ZBiAZhSQK+DpTQLUrAOsTW6peWZXjGRngE+yinIV6MN/He6rsSF7jzxUGcwqdMSRcP+rqEocKGYlF0Z96bswKoAwMYoCzao0Gk9BniEBs3Pqeo7RxfXuTLj4XvnvRrQx+9H50Ae5gBu4sTseruZ0tRrvEBz7WIH+B4aNLamz5jo6pqjLyBqyrep/gbwiNnxnCgmzOhnjvAexAPBPfKDVxUzmFGTleC1Z9KLdldjHfwd7A5i4sKVaeb67/lsFZ3cBYNrgWniznsUM6Yo/Nzn8pSHoVFuB5UjBtD+LMoROjq65wbKsoM7v04Bwq7GMGyX50JYHZA/zxE+u73dvS4QD56lyhG+nxznHhfzpbQxpJAPkE81fa7JNoesC+Vk4Ng///ODWP6Lg+i9OhZIZMbdtOJGhyxmfTlw6fFM8KPDiZuJ0UpdgAJBiNNxcOCQ/ewptkFNHO72deDa32274zMYWUWcEY/LuAnck3Zq/GOAqFfNWDLjfq8lkMifa2vXsbZ6LeD+5t0gll/24gB64+FZ2sEZ2Ny7M4l7dw3cp13EqVd40aY5O1oinoMvHu6AHs28LnOtqMpbabq7OIrO4iha3cv0JeaZZe61kZ3PdP5DtHjfPA5V7vp62g7aJbOJy8uT2Nq2qNv1Z+J0zO+q45PJujAEJE5iMJzNbPveu/hWQk06cGOJdpUHuY2QUjoxuY043cowNlaHcXV9beDeP0tfeM8ST4E78ZgD7swhV0x01hZwn8SL5bZicn1pH+mPm2OB9h8SuBOPg6O0g8PaEeXvjEmy1Ke+9PO2fNwpxwRrNv9u6KcVk51NFMyHtoNbGikuGndh3b7wdTD3Oq2NJj6AvUEny7RTR4T/f/TQooqLS55D5gA8D9yJxxZUeRXAzVojHtCyGcmolqHukVNXwlnCiGnZtXfgmFCsIR50Yi/OsOwaGrgPYHOM1HHnYI5exxS4w+bImLgPl125Au45T02XDY94YrKBR/nqWDRyYvLm7TCOsR47cse9xkXuABLveoSjdF+qO6qnNu9VxYOOoD2q0+nhOaKJ2ME5RybtS+UIwF2UdWjZowRXkOWykDID7jxb7jZblBKw5mIT4mSnZ3Z62J0D7q3WtdYtqPKVI2gqsG4B3Kct3GRXcA0tFWlyX7I+pYs0G/5MWreeNorHhoB7o3gQF4FwFYV8HcRFTKTfsm7x+1RwZMb9CetWWx131qz1tXE8e96Lt++Gce9BS2sWaxd7Cfe/053lCJ/b43kzH3StyazDFAekwteK7W1ypFTlrWkBcMfVY3erq3iQI4j6ad+4ZizG10FeTWMilw1lXwJ3ngCfae7ecY4gGmdx0JvA3TniGXdlFSM+Km7ZqWSaI1oPM/NSA6Jy5BhxOgDoRki9nph0EKdb9bPV6nrkCgDv58cz7jeAe9bLBKIz/tUsIh54yr9Y9l5ysD+J9bVrFTDID/IE4E48jnH1yHoDzhx371IYm7OLzQLq19atqwsXl8kT4s669fhRo2sgT2BuEBN0LexvT8fdYzGsW9N4aK01e0P5QZ5kjnBx2kdQlW/NYlLAnRn3b3v7t72dHPm2t3+5tzf/8o//UsDdVkwWq+LgzgGejpt9rgHzl+ry2uqsmxyI8z4AACAASURBVOJbVkStGuG0+yC6rhc/gB4dvxIi41CPkjhAiA2Ogzne1IC46szK/myAn7O7oYC76sYBMgBcHPBrTpsFSoAMazItVrZR4LNX4aFmvgvQzoPI6jbWTGFVIy22ZWBYIIv3kee8gCXApxFIVMe1gHt62HtuuxWtyVWsr67GxhpUeQP3+a/vvvsu/tW/+lfx9t27+LC+FSvrW3F1daF4fD4SQEzoVBIPXpqZH1oFPMV5E8Q4LlWMyDLEVGwNwS+ur2zeqiPNqqv7emF7QAmTMe81sGo7/405ZZ6TUgqtePCzvs9WISfGsitLNoOBNvTYmUVfxcOe4waRslhS8YNP7YOM2R2WhiMeUpPPmPMe8oC/Kj91d2YFwi/d4S3AqU50rzpLPljwec1goPDieWtX3VOQkGeuheWQFf35qpEAd+NdbFBMRpe6T+QJ8beo+M0cqTwpyj+fjxyhGMM9qpgUcKeQUPPsVnDHrs52anyPxh1AO9l1LiFDfhfXQ0zo5Ov3ov+Q1FHiNejCisCSkN9rP3vuJZuzCnoqclDMAXyYAjv15s2xGokSVqEhiw3Ej3iURSO/owoy5SEPgwQQ4ZjQnvH5iPulIgpxyXjwLAjkNRHLf34YL/5yDrjvjfyMUcxhxn3Jh5TqgglQp0I0GLQY4eW3XjPudNzpMKGkfLjXF0g82GfG3bPhPC3cJw6LFqfzjDvdA332mj0XAJ3Z+LD5yHpquaU/Ofyu03G/1dGB6wXA/QhQkj7uCiRUenev5jvuBUqUGdUhl9RyEweHHBwnsbE5tvL7Mz5bNz6uDuPj6oKVgBdOo901uAIwwxzgJeCendfpn3PAx+NCjajypbwPcKejLOD+diH+2VurynPgArjXrwOMYPXFz9aXdJjy8yPOLqXsjJE67tk5xpucmNy51YrNNYOS6/G14tFBQCwVqokdB0d13IUWPouJnp3ZbDhvTTx4CbivjuOTgPsw3rwZquN+cDwycE9CBYfYu3cck/mOe3XjqjOvk6tU+Fqx8XES6xteV4gHnsg7H4nHMI6O3HEnLuKjMIqTRSFiInG6XALrZuoS8lqqS/YIcbpnVpWX1eBaxLNHfcXk+ZOu4rH9mTgdImi3sIMDuNfbJCAUtso8UY605zruU+DeSJyOmHza7CdIRIH/Oi3YPLtLUQjAWDGZzxEV46WfYGAp4J4x2Vi7Vo402XEnJsenCdzl4+61+/Ytx2O+464cyYdvliOOx2iEYv1YMaEoxn2Tj3vmyLh1oZhg2VVvAnAnHoDwKahO4KN9NYsDVeg3cHdMTkfOETruxINXAXf0EypHKAqxbgHeb+RI5kmn1ORrLUOJO7uUBu6NgKKA+xp2cJH6CYAr76UC7scJrhJQzdatBFVT6W8DS4oBy89b0e83Bu6r41h+3lee3H/Q1ppFjnBW4LYD3O/mujXtuNdFAvKqOy4SgQuO27vOEcTpat06O+rrWva2e7luMQ51nUUhP1vEBPvEz9ct5UUWAWvdArij9P/4sePBi477z6jK/zB0juyfxukZU9v+nMSDdYu8/3zd+iJHWhEF3OnoG7jTqOrE5tpA1yLgjmMBVPlctwTck81xY92qmjMF57kc4bMA2skTOu7rq9caGSAeb98MAhUA4nF8yoiEH2FR5W/7WqrgpWN75sl03cpF+eqyUTwQiOz1JlqzHj5opjmiPT0FW4tBhaq8WWif5Ui+zzRHigETjZ0X2KOaWUzQsyBHpsD9297+bW//trd/sbc3P//rP59w8DYomet20o1LgKTZVLpkk9ABm/lle5d7Ptp2aiVWZirRVGAu59TZBBC5qi5ydcPp7NFZ43eLrs18cwI9C3cZeJUHOAto0TwFqkXB9ZwygKAAnSztkuJcitn8HgF/gPaUIuwOJz/nTq7ndyk0QJcHKNuCzdR1XmXzxfv5IGK6MfdIlDF9uUMvC7vJVayt1Yz7l8D9559/jj/5kz+Jf/4vfi/+69/8Xfx/f/N3MRqNBBJ5fzMCxMX0fUZfIAsdNYvOtZZSu0Gwv9d0a1gCM7u48genW6/iRm9mGzelQF9c5/XCrMi9EeESgXlfd3mYcyio6y7BOhcyXCEvH3fFA+Deaqb3l3suVfxWgcMUrNPsX/WUDOR43oghNi5LCVo9lx0psjYTPjSl2c9OhcQCZx1ZpvG5RF+/yINm+aprxCKLCKLLu4uiHMniFp/Vauo8b/ns4HvMz16PM0d8Iq7nyGA6cyQp8PIoT/p/WfpRjHBxJmOCqJ8E5K71DBR9vp6yYlfwmTUO1/ZndY54vIM8mY1cOK5lT7fQH8Sw5wHR62uKOYBzft6zofXMl1DieHwV4zGU/gsJBp6mVRzzgrAlis7Ofah5/art6dkRw2Y2v8912umhPXVFqBEEgeTMUz4folpcy/M/OzBwf5kd912rypePu+izt6a2sbYg87i5RlE5BOuZTqDysWbcTwFWTTx/2sTBfj821gexv9+O3iC9thvbQkIlZJ4RUDK+Qrk9ZxBz3IDDjNeSWeJgPcVM3737TayvTmJjBZpvN979sBAvX/TkvbsvOzjmJt3lRniLAgRKzXXeLeCg4k/qsJUM/OFRxNpH1NEn8fxpxPKTBO7rw/i4NrSPOx7VWHZh/TNpdNg6OHHHRKKTswkYMxZcXfKKxpgHdnDyqI7Y2YpYX0mq/LuF+MWPwzgZJVX+GB937vlEs5XEBHGk+iIWarhRbMmYCO+2KKTljPsaYNQUYOzgNtYGsbE+lAAT3UQ67lWspCqPGjviYxRSuL6yIhXDOKmg9nw2k+D5CyjNjZ7J9ZVJfNqIePdmGG9/GMZgIRQPXqoBML/bczwkTjdd5WfAoeJhOzK/Nj5NYv0jlqITxWP5acTOp0F8XFsQcCce3cFpTim0BNyJx4GAu8G8PnPpuFY8RIgw5b/s4OTjzqz+asTTx/34xY8L8fxpN7Z2DdwlnprPVukndBO4q2CG4FaOBpMjGj/PYgoz7oAdZtyJBy/E6ciRTx97AiTkSdPGTss2icqRtOySABZz02Vj+ZUcQZBKc68vmthcA5QgTtdWjhCXo9GZ8uT04tKCZzxbmSPD/lyOZLGjcsQhdwYB3Nc/jmNt0/Rh8gRLT/KDIoRU5cmT3sU0R44F3CdxLMvEzBFv8bMcKRoYTL/uLEewkFtfjTjYbRQPXnSOiQnz+s4BMwbIkTuLsxwhVsRDgDhzhLdh3eLn0IHgxTpT6xbxIE8oNpAjvDx25uIcaxZxEXsjVcwFIvNZ0jXp712FfMJ6+LLR7Do5sr4yjhfPB/HuBwN358iZhNr4vO3uRPnB2sUYxufrVtVUXJP3xezsTRSPg6PZunV23Fc8drd7yg9i0mph6+dOPflBnlxe3swRheXGumXmyMwOzvHgtYgd3I8L8eObBO67p2Kb2o7PKv+8mCuvL+IhMtLcuqW6KcCdWGdR4Mkjx6Tb6eS6NRBwJx7tzgVj98oTRhrEeILQ9Y/IEQoozOqTI4d03FcQs2wpP4gJwJ2YHI3OXRdprEtCPJaQV5hriE+LNvmM1bqFHgfxWPsI69Y58uh+oxz5uL4Q5/JxZ/3FarClz82zVesWOaI9cH7dqkL2dN3CsQCPan+miomA+49zwP3b3q48+ba3f9vb5/f25s3v/6mBe78j8M4mIKo3M6V5ZpvNn5dSdEsdWWjRzJkXzd4dUHdZ8WuGHm/g5k6fvq9nOqznHxGYMxWe5OUzUBigG2xrNejYXiR72fnmc52meF0J0rFKQMffPbkQeKBj7261ga8AbXaYAV+ABEDF8ZmBHhZavKxn4s6jPcD9++4u9c0AyGphicTRBZ3axskLMzdAdWttUcZn7DbQ/lb0KnG62VYQ8Xu/93vxl3/5l/H7f/AH8X/95/8W//d//q9xdHQ8vR/z897qAs8d4iTIlZTvoqnzOQDjAuXqgLYF+uRhfnIx7bwWSCQuFiaaszA7xzbMomwsrcdpraYNPsX+EAsjlqLPY8RMByT91Oke817cK/vemzouMTKAe9qCleAaBRhE0uQZDlOBogXfa+dqdbOJCXG7u+RRCvl96zsmonbzLM3T3QsM8/k1n17MgfQo53nZP73I2X/PP9uL3ZR6wC33u2y3lCMCp62p4r/V1mcMEx5XdZ/bbRVzKiYl4DcfEyjsvkfVDbd+QwF3f2ZyzUUkQLVzpKP7QJ7w3ypHykOdfxfdXSMhHYkXcq80snJ8rvzkuV7sA7YXYqG/qGsYT6zohSBU0+LeFzyZO0yOmY8+j6vr80CUkpjw+6DhozMxZRGIcn+T7g6Yr6LRdLaz2xZzgIIK8dg9PldOmRFTBQgzaIqp8+zPDuI5VPmXRzoAb+3ax/2qmUS3b89wPHjnmkfSYuLFARigqOvlENaK+IT12GrIp5luxgtm3Pf7sb4BcG9ND8ATKX+byi3LruOI8aUPwBxSTP9PleGsTXgktYl7DxGrmsTdBwmuVlD67cW77xfi1XI/9k5GsXdyKuCOpzcVBgDvrSFsIo+fl+Az0SgKqs9IPo4dIo4EUPyUIPHxDLhvrg+j0xtFtz+KdvvKHsrRin2BRPIHQDKxsFuJC8HMmHGN9a4A9zpw7XyM2FxpYnzZjl/8tBA//zSMk9OL2N61qjzx4JALuCIm8+JI3EfiUcCdmAiMiWXleKyt8jOeQ793pxXrgJL1gbyK+wncOQDzgshETOS1rXh4XpN4TIX2svNHPAAVCOw9fTXR/Pn6h4hPG038+P1QMcGvnpjsn5RXsYE7h19iUnvjzBA0RaHFvLCeAzHZ2JrE2icovbOY7Gwh6JZU+b5jIoGoYN4+FBNepCNVx6KsS/AJT2e13HNwOCaygyMmAPdNgPtKE88e9+NngPuzBO67oxjh6NJYjb183HtzwL1yhGsiHpI2MJkjdhGnW43Y/jTLkavLrmICcC+QGJ0rxaOAOzGBelvFlIqH9pGKh25WE7fuEJNJPH0ZsYnK/wc+Qyd+/H5BoATgvnsyko87hRSYABSDiMmw589bQpiJ3T1iMg/coa5/IiYTrRHPn4TcKojHx/Uhu78ASadzMY3JycgxOR5ljriGLpszsTjk4e79g1enO57myNmx41HA/eefsuMOcN8/EzC/ak0Ccb3ycZ8Wt2YacoqHJH8zRyhEFtihAOcZ98yRjX4C91PlSeUI4Eqz4UfFEkpWSq1bVSTKNYtLfEyR7pVF53RwXIl48RRV+YV4cL+d69bIrhCtSeBhT54Tl257FpO6ptTvy7qA160dikKfYLhM4vljFxyhygMSd7e7ike3N4q2gDue5qxb4wTuqVlRhSDlyJfrFnZw5Mijx5kjH1BZ7ypHfnw3dHFrN33ccVVoHA/WLYpC9VU5MgXuyYBgnaPbrJisUDhr4sUz2KWdXLf6ciqguNXqGbjzArjTMZ8BdzeuOLt8LUcYNyJHED5kNIocGR2hKr+gteu6uVJM8HEnP4gJc+rEBI1ZaTXNzJymzCFNFqVLyfV1owIwMWHNW34c8fg+xTTnCFoJnd5pdBDaU0Q4ozhH2Eso/jZWUJ3bS3Ld0t+aL/MU4E7HPbyP8GxRRCFHbt9uvu3tn+/tsLe2vu3t3/b2fjQ//+GfTxCz0kzsoGOV7exUGpDMZqYBNWXHZiM0f5XHM0VadeygkqftF8BDvtA9AL1p5wWA+VkACQd8VpCaF7b/tgWUqkvrvra/im7n/2Zv0FLt5joAiVUg0Ay75udN++aH+Z8o+qnIrXnirp13taxIfMxUXT5/0ZcLuHFAx7YJ1evypWb/prgA4NCMuOaRWjoUtONaM+4b67MZ99lWEPHu3bv45S9/Gb/4xT+L//6/3sdf/68PcX42EriChk0Bw919AIwpn2Yi+I4Ue2E6hyUbtgLijgfAvWJS3u6a9U7wXR2dme89wneMGnimm3gQlyoEiPpc8chTUlGriYmV7W0VRtED8F5dZO7VDXE3gR7Hg5c6wppdp5rrhZ0urSjfyb4QowL2B77ljC9oNt3+8PJiv7hSPHhPnpeyO6O7wn2l+1sjHJ5dNwWez6W5bKzwOHnMCarV3Dj3n/hzbdMcSVeBGasjRYWSPi0gmsjrZo4Y4ZEffK6KRwkTik2QzABiUzPkAHPioZGWnNsvZkTlCH8uDhfiztJSDLr92D8+1Wt8fRWtCeq5FHj60e8NdBCVQJh4pmYZzH/VXL5gonZmLKNg3nTicnwdV1cI1TDe4ZgoZqlbUV7sVcQz9d45Ajhn3WGNIB6HzK9STJsb07F4IZR6F/7u/3I/Hvz73WgtH4reSDfRtjR0uyyMpI57UcnTK5lBCh+xDXXdtZsBdw5RiG49e97E0R4dn0Ec7HeiJwGxkQZNyQXAFXOFsiOCdU4nUbOJKSxVnP8pMDFwf/5qoj85oHC4Q1n/7XfDePm8r04iB65z+NFpPwbg5cAFuCqv4GnLJDvIPsl7tpOqPKB94xM0zYlecd2Nj0nV1BwyB8fsuKuSn4ctOu7KtToAZwdx6i2cKGu4aMopnRI67purFC868fPbhfg5qfLEBKq8gHsYuBMPddwFeFxscPcNwOqYFEUVgFHAnY47HX7E6TZX6VQPBdyJCXZEsmIjbwHuxyGKsB/jEr9yEbpszepNSEUUjYkJ8eT9Pq03isfb16bK7yGGBmpjGWhbGIprYWZU+KA6+dM2VuZMFg1mHXcr1ysmzyahGffVYRxDlR+4K6qfnDRic1Q3UfOh8zHJBJ8WBjJgD3i2nk0M3AG8dNwfDRSTZ0+6zpF9d9wF3NPHHfBOvtQzJXuoaY6YfVY5sof1XwL358+JCYDcYxhbH/vRXThVTJqOtWJ4kR/EhLl9xSNHa7RvTIUyZiJ7SwDpVxPFhesgRxBXJCbvXi/E4Vl23LlJWdxSIWXBXdHE0rO2YuaIsl5z1nTcQwyI9Y+e+4VevjBo6TqIyaS5sNVV9zw7z03wCBCTk7PstmfcOcd4IZkr1jSAGijAzhG834nHwW4rc2RB4wTbe6exd5jAnY47+gl03KHK5/Pkhrhj4jXL61YxOwq483fEA891MwcGus5at4oeDVWeeLDOsczM54hZUblZZSLyeD1hVh/gPpixOZafDJQj2MG54HgmhXRiAlVe69aiTQN0Kdl5td1L7SuzdQvgTkwOjmfrFqryxGN3i467c4SOOw/kWB13g0QehS/WrVxXdDn5H28nVV7AfTViA6r8oCeqPEUh50h13NlLHA/WLWIzjUmuW3UlWreSYIMdZQH3x4+dI6jKa/1dG0ard6aYtHrWZWLdotDIXsL6Nb9usWbdyBFRzi1iWDlyiKbJasTpUSvevl6Id98N4yoM3I9Y0FXtNZtDwB07uN+6blURBxck7yPkCFR5cuThA49hkCd03GVjOThzjowRoXaOsJ8o3qU1WiNKn+UI3wRwJ09II8ekkRUn6xbsm297+7e9/dve/vW9vfnffvmrG8C9gBsApjqJ/DNAgY1fndmk1qMaTtWyFqGzc8/pYv9WXXoO4MzE03meKrxq33ZVkU4tYIvNpUALNmb8Ht6f97i90DMwu7aieM0Vu3rYaL4KJXPAJaABoAjoLJBbM8WAKj4bL6iLJRRG9wVKcW3wgi1SuDbgK7urB7f6svICoNLFAUzTIURUDEDLbDNCXO4cXwmoAWQA7h/XV+PjxupUnG4eFL169Upd9+9/eBPrn3Zi7eOOwJWBu8XHAG9T9W4KHrLC898ZFLbU8eR+AWqrI3c0upBQicBPgv5SF/e8ubsHdhAwjfn03PG2ur+7nlVMIY53hu7gluicOvddz1uX6jmfGcA2pbYPUiU/Bf88ez/RNRAPrq+s00Sfb7to5POEhb6qg1rOABQDsLq7vdhLdWl/TuLBs3B7gIq6Z/8pJGCfttA3E0KbZmo5lG4D71P2ePJi77uQxSgH98NdareoypZPnyut52pUodgL9ezT8a4xPwk96vlmqNhFGO5bxaQAu8+2ZnAYuLugUNR83p/fQyGDmPMeKrppNICClxknd5buxp3bD2LQX4zDoyO9RmcncXE2iqvL8+h0O3pJLGh6cEuV7ykv26wDz5m3JaiIneFgsKgXh4TN3Z3YPty31d2tvvKhVOp3jmDDnOtcyHWSn2JcnHuI1/faLBj0E3iGbqe9IzHj3vOzLgq0Y/EPd2Lpj7Zj/Owgdg4QecqO+8QHx6I4TpWFYcBkMcJlu/xfniGr4w7N+ulzXk0c7/bj08owDvc6EkaSOBLD2By4rrFQm8TpqQ+OKBtfA0zmxvt0YTVHeD2J+wiIvW70JxRgDlysaz+8GsaLpz2DxONRXIxtB9fqMGNpiqPozDXUmyrvUvDP64I6Csg7PLSl2eanSTx57ldct2Pzw1AvDo29xbQjSnDrWVE0FGae1yqs5gG71KVLDwBrN82hPp/EznbEJqryl5346YeF+On7YZyeX8TO4Wkcnl6okEJtEXAFDZhZS1sFVWnI72M/BK9P3DLswwq4a8b9ecTtu+3YWhkqJteT6+gunkrV2I8olmMTAZLRiFEngHKCtc9jkgujZtxfRyy/avT9qMrTcX/zaqCYMEvqjvvMDq6vOWSDkmk8sqvEdWm0pHGxkZiMryIYw2B0AcfNJ8/H8fT5JLY3BooH4nTEpD8Vp2ukqE88NOMuyn9ihrJMTFErnetTOE5U+WeejyYeG6haPxjET9/bDq5y5IyOOz+YwB2QiCaEtCAEsly89nPsqGQTLuaB+9Nl58j1eVfx2NkYTHOkhX5CAr/KEQox0xyZ016b7oEaxvXMPTmy/MrXQJ404068eTXU6xCq/MlZjC5ndnAUUYiH6MzFw675ZsXE5xXlyJULOxsfHZPb9wAPAJtW5sggonUZPYS3+hcuNFwbuBMTZtxr/EWODpkl+r6cxyImnb4PW+QI7q9cy8FeS/Hg1WpfK0f2jrABpPM6ESBj3SLfJd72WY44Q4y6ctpj2nHnPta6RTy2VnPGPYUPvRYByJwjxIXjADFR0fFr61a6YfB7iQmdXnKEIsSzRwPlyb07APczsVKgZAMSpTFCTJaSIVQxybx3jjjvJ1eA8JCNJfE4OOI6WLfGcXqION0wdj91o7dwppgwYsC9hsptbQ4aEl9Zt1SksZtH5cgdijTPQjPulSOL/Z4ZNq8XFA9enBPIEeJCPFi3BoxhZK7l4Fwu7+nkkuvW8Rxwx6IR1XSo8lsrC8qTFhaWEj6kkuV162zkmJydJduPdeNrOZJUBYnFZY4cHjhHAO6sWeSIVOVPzrQnT20sAe4ItlI4rX0kc4R1i645MeG/8bxfXWSObJrBRjzYt4jHxw/DuLgYZ1HI4qA8Q9QJiIdm3IlusTay+cf+pJgkQ4G4qLj1zGNLFZO3r7yP3LrV+q17OzGRI5/WrW97+7e9PXeSf0J7e/Mvf/kXEwBRqcBzC6QQOp3V9vww3TAATM0r09WGHsshvNSjBdZGl3F6btG06sDSUUNMa9okUkXeHWQUoy1W5So8iV1z7XTjqjts1fCxFhh36ABkVptmlhogwPsbuLu7WwJnss6aAtACPAburKCmJKd1zI1Oo2fXAfn8tQoQw666hKxzvDd0eujWdGdR3BfVP4sIbO4SAxtfxtbmWnzaWIsLSquffZU43Zu3b2NlYytWNj7FxQXFAM86WxXdc+WFBwykmTdGYM4ifMSDF4BbMbmiq+xCBfe05pULgPK7DR7NMpCWQYrsIQpWYn3ayDRT7/ltfh6KfgH3+jueDT4nnxcQpk1wbLV4qNC8UT1XxdyA4s5nrO/l+yVEmDH5vPvLZ7ITAZ1maNZdPQ8FoE8uGHO40LMgdXcA7XgSh3o+YBG4m88GLLtAAGGKo3F/iwlQ6vO8n+ziLq9TDA/fccd+JjpnmzOPeFymIrzvU8WkOsz8Ho0djC6m9H3PefuZvtnFMfVaz/5l+plnjnCfuQc1YrLY60S7041Wm8JSJyAQ9FpUzAfR7y1Eu9WL09PjOB2dxOhsJEbH5eV5tNpt2UDNP/aTMQektB+SfVra+dwA7r1YXLwVSwu3AkCwfXQc+ycnoqwu9GrW3s+rc8SFODkgDLuKB/eK526qnp/z7Dyn1tLoJDPGAL/GDW79m7249cudmADcdeA60UGU3wVwB5CwucvaSLlaxy0XJ3TcmhPVxA5uY9UzVBxUAbxHewMBxcPdTrQRq6Lj084ZSwpBHORTHIm1q5bL6SG4/iHvHV1RAImBe8Taii0sOWwtP+np8AtIhMlBOxfgjq81M9UC7jmPaiEhr1k8xTpwyQapCR3kNplxj3i6TMePw2s7Nt8PY+M9wN0H4FKVpxBDl4iXVeXdItPd4p7lAZgk8ThqI9Xr59j4LBu407kaXyRw/2EhTi8uYlvA/TwtBg3YiQl/arPJAmIVU+zFnh0m9Eqy404Hhg4/13L7Tmt6AL4aXzsm/bOpQOYFHXdiMnKBKclVM1AyRw/isMnHePHKMRFwX4n4uBGKxw8v7ePO7O7ByVnyfbGzm8XERRlXfqCj6gCc4Brqsmju142KKOubLgBXTADuxOPooKV4EBfdAQTELiOOjhwT2ATV6SudDYsT+vn12HYTDx87JqjEEw9eAu4/ANx7U1DCPqniL8KHCUrouKO6r8LDFLi7sKWuX+44zLiTI9tbxMM5cn3ei0+rBu7kh15dxjBc9gEgqpuIzpvYeLP9qxq8FSDeCuBeMeEayJNm3DYoeTnQ3C45MuIm1TgJM+41h/xZjnBZFFJUiMocoQPO/C4xuXt/IqAo4P7eMQG4dxdxLLCqPM+SVOXpVEtV/rfkSIESis59RPaIycSFgrUE7ipuAdzHsX0EcEdU0wK/gENiQr5XPGbFgc/XLa/JzFMTE242nXGu5dPqgtYt1rLpugVY5lwFU+jYMak1ax4kzoXbLJ6J10NiwrPP6Aoxef6orxy5d7eteEgHgkAmcOcaeInx9FmOFHAnR2rd2tnxukXHswn/fwAAIABJREFUnWt4tjyOE4D7+2HsfOyq2Cg2h1Tlna/Eg9Egq8rfjEl1LTQiIx2TJgDuWFg+eYISu1kQAu7oJ3xn4L59eKJzgwrOzMXnPkJsat2SaG0xMz/LEe7r+mqj3/3gia/FwH2ouET33DnSwz2GtZtCkuPBqI/GOtKe78Y+QtpkPPgsrFnEBB934nFy2HLB8aWBO3sJtpzVccfCk3iocJp6LCqSymLF65YKjlKIj7hGVT5zpNf3usX+RX5sfhjE+fnE69bQjhvkCZ+feFhVfi4e2ahRLNhHcivje55ljvCc1LoFc4AcEXD/trd/29txJ/q2t3+xtze/98e/yt3ZhxAroRsIulPtrujh6EJdxlJ8B6jyPVL0zplzqXJjeSVA4c27KMJ8Xx0+DD7rf+6MAEJMTy9xL1PrS8bV3t8WMivKuqjf2aWrGWdAHJ+xKPIAKgPLtj6LRfMMeiSyxtzrVFjPM8V8nhLXU1cf787sSPL9JTTG9VDMGF1eCWQA0pgpBihTSOB7+fnr68vY3lyP7c2vA/effvppKk733//n38df/+3fxwE7Uy56Vt02qON3ci+Ix+GpmQ0Vk6Kxu0tscTCrgdt/WhFJMTj7lOfYQvL9plgjK75SiKfbGcx5+TPkUVX3qGzv+PsS76uYeMbam2DNuNuD1QUIjU/0mb2fqDBE3Etwj4W8YuLutccdrCkAxdtjAMlS1OcrgUFR6nXd+Kn3pp1oFXYurny4LhuqtM+bNZq9YQP0y8VAB9gbIN1FIK4ZNkSxOXh2iQnjARQqpLOAyFzqPnBfRlJrt8gcllZZm9Z7cU0lLOd9LzvgtdemOn3FhN/LM+fii1P41tLduHv7YSwuLMXVxVlcX57F+fm5XxfncXV5EZdXF3F1dWkhuuvr9HC9OfQm1XiAewIEFVsSV+kwyf1vt2NhYSkWhovRoSzf7sa4we3gWC9E7ErLwjnqf9cs/LCrQg2MDLsWuFBTjBzNjeYzOH/vS+n/wZ8cxMM/3Y/2i8PYOjzRy37pFGU4pNjfmeQrgqnBaN6pLH5YFmoS25+a2FhvRGutAzCq8tBOD3Y7Eb1RNMzztRG3dEDorhwf0921bY8OQnny1R/ZaUosoYPP8suI+w8MEtc+uOP+5vVAHXcpmJ+c6fkGCFJ0KJG9Xs9v4EMPgM3xdkECBn+jF8B9dXOil63HeGg6OnCtvx/aD3l4JuBe8TwGJB4aXKk7pemQ2aAEgnSuSnidBkhzcFx+xX3zbPj1BVT5Rb1OLs4M3E/oxviGLy1Y5R+RJGbmvTvMqbynwGfNCONlDmjfXKdQ4AMwwF3iSGvDuLi6iqZ7Fk3vXPHghaox1wILQsBnCjm9z8yrzGsZbEe8eOmY4AxATHg/4sEhGM/2A4D78VmKGBq4V0xSASvxu2NSzxigxDEBkESsbHospGKyxaz++2EcHrQUD41h5KgAtPLjQ4N3PULZ6ZsWMEX7r5Evx+QRonev7PUKvXz9QxNPHg7i53eoyveUH4ASnDOICYABNXaASadrKnZ++qlehgoDCdopKhzsOUd2t2c5cnXOGMYwtjYH0ShHEN5ifXa3lS3s+AhWSuWIxel0rbqGpIJmXjLj/uKFYwL4ISbquCsmwzgeOR4Wp5vo3vBcSVWeOWTFvclQOyZmj8xyhBwnHqsbCEVObKO30JaH+/pvhvZxhypPxz3XPAmI6dmywr7nVipHKHDNaM38Y4e5YJ6tVwbu5PrBDlT5xfjp7aLGCbYPTmL3+NSTSeMmhv2JChB0q3l+PTwyy3G9RUaEJ4N9led1c81rtzrVzyI+ZY4ABolH9M6cI20/5xUTke7n1i2zrTIeTne9m4D7Syur17r1/HE/3kCVv9vKHDHjiXVLhdMcVaJhMr9u0ZWvvJemAzXKcRNbO1639lGVX8bubCLgTo5sf+xmjsB8MfNKwJ0cOfQIyjQm8+tW2ulYcC3izn1iMonHz2Y5AnD/6e2CwHvlCFaDWrfG5Lpj0u/xTH0tRyomXmNOjyfKEeJCxx02R6fbdkxWhzFuXygmrc7ldN3imWIfAfhq3arRizwf11xE7SMwH3i2yBNm3ImJgPtrOu4D6dSwlxyPLlJYkufb65Y0RjJHXHecrVuqp7Ju0fG/jFjdmMTKZgTA3XZwoT1k4/0gzs4njsnwbJoj9KNYs8iTcqKoTp1ZKrVu5So/CYnskSOcf9hH1j5AlV+In98tWlX+295+Y29fwVr047e9/dvePojmX/zRryaiSKftEqDj/lJfh+uaVeOQvX9yLiBGx4wX88MqBGKDNSf+VpRm72UJeqZidwbGFnTx5gAQZx4bMAMQBfQ+vN2Ph7cGAkiiJJ9bpI4FgLlnzb/22jr48+LzFWAEMKkrngUF/l707gVmoQ0U3f0s4F6Wb1bx1kz0mPnGS3XS6SIDMgFWzN+Kwi9PdKu10xHlHgBCbw976ryX4J69TekgXcTux/XY+bj+1Y47NPlf//rXEqf7f//LX8f/81/+W2zt7KujDdh9sARFv69rd+dios+GABRhwF+dznJ9UUCRmvkZwGxGMXfn1J+Jji13tLrwdWKzBRrX1kw7yISKmDy6PdB9HsnH3WML9uH2jDhxhaJOTGxRZnBa9miANP6Oz+FONC4G7kbNx0TFHqmqz8QQKR65k3499Sjn/hAP7re91t05BuxhMUI86GoWJR8hN/the7xAPu6I66WQmwUZofubdXKdLSJ1/+U9zxw9SqvtuL/UU1xKbIffQY4gRgfzgpjUjDz3wL7v83PxOcKm3LA2BO9vJXcXiipHZkJtkTT7S10XMVnqd1O7YByPHjyNF09fxd3b9+P4cD+Ojw5id287tnc/xeHRnif/JBv+27+Usym0yPXXSMvnP0Gsh4OFGPSHcfv2nbh372EsLd2NtZ2tWN3eirOLM8VDzBfu5YT71tKYBc9Dec+T92LGaFQmvz8LZ9zTUrbn/aVKP57Esz87iuW/PIru66PYOjieAncEsCB2FHAHJF5PKMTpVDK7BCFto2tAyfZWEx/XW3F21sTTZ+N48mwSh/t9CVbt7XVi0h7FpH0WnfY4u995cARcwfBGyZ8iASwigUQXEXQWlip3Y+D+wt7RHORX3zdxe7EbbwHuz3pxCHA/PpNOw7W6Vzmrf9sHx0pkTJf477NDPCr5jV50YD7owDWJl8sRr14gEtSNtfeDWHuPqnwC946tA/kCJB4fTAR8Jx2/+Moyn0CJ5jiTWg+QXv5uIpr59seItd80Au6/+HExfv5xMU7OzxQPgLsEycamyhOT4RAaKK/WlII9Q9iOCfGAivlxo6UDMN7kHIBv3+FAPIzN9YHXkDYH+XPFAymK6cHxxEUgvI+nMZZHenb/kjkAo2EZkPhiopnOtff8/jBIfD2I4WASh8dnepU6Pt0uQCIaCuVNaKzDLP8srwDuFRNiQUxgzbzKmHxaH8TabwzcKyb1fPJZjg4mcXxg9WqBkiymZPkk5+v9jHFdj7CZez2JpTuOx/p7ZtyHigfidJ8OKG4dx+XFtWLC7HEB91bH8eB1I0cKuWWOABI211uxt9MIJJInF8y4rw/j08e+4sEL4UNiwlLMQZ7xDejMFZNpjhCTtBUw8LI4HcUm4iJWynuen3a8+Y6Z6oEsrogHHXfdc0bpbjkeC8Oc+WJP1lPE/2Y5386YIAL2fn0S7zcm8eB+KCZLw7byA/CO/GRneKauaH0xh0xM+HOaIzl/zvfI835aaWTvIkccE36G69jbailHeEXnWuvWztGp8gPwSuGBmADcWbPg9vy2dUvsjMksR9jjyRFezpGhCouOyWiaI+hxEA/igkCs7DVZn1SkgV7guXevW42ePeaQX7ywvsPqe4Or50/6isf9ey3nyNEoLlnDG4vTaTb8tl1AeBMAqeMxiwjLsXOkFZ92nCN7h163Xr4IUeUppGx97GokRvPUAHfSmMLpgWPCCAqKo3qG5tatikmtW3cB7q8n8WSZeDhPAO7kyI9vFxWPT4fHMRpdppCiO+7EhMKpYvIP5AgFns0N7yWwYAzcWccs6nYVF4pHq32pNYs8ocBCAQLgzpqlfaRGh7RuzYpb5Eh/wWuWgPuu48HIDWvW2+8M3NlL5OOe6vi2g8sxjPRU9a/9MkfIE5T5nCP2cSdHnjxuFA/2Emj95EhngBWJv1h/2UfYTySKxz6SWibKEXYUV59UqCIuGlX6zgwg4rH2G8TpFuPnnxbjFuJ03/b2b3v7t739q3t784s//HOz1rKiC5CxCrw76gBkQAez3IAkunyAVIB7dQinlk2pWFmCdtVhBewBlEvJukS6OBvYC9xz1AW+yxecA30Jqlkx22AOUMnnBLABhkq0DPB3d6Eb9xb7olHbI5x5X/upA/xrNpkF0hZwpm/TPZbyPUrmTWRRgAV2Jqynbiec3DkBJ9Gtx2OBNDrLgBM6GyUoJ32As/PY+7Qee5824hLex2dfP/74Y/zxH/9x/OKf/XOJ0/E6PDrJDTVMmc/OLZZ6fG7iwUtFA2LSg75OEcQbb8WkvMg1tSiamUcL6Pyyec/PbbsI7w2dmFR3F7Cr2WpZkyESZwr8LCZ+FniGCqACyLj/gE4U4Cn2FEjns1gQzp10wLhE3fKZUpMPJFd6Bt22PjM6Bnxuq9139D18xqnvevqTExMeauj5FG20sVzNvNqJYdYtTJmniIMFHGyOXke2hfJkT6q//eWz45mgf97iju/neismYiDwe7r+Oe6N5/d9SKoOc3WTNZ6gZ+s6hl1T5om3vuZypPIBFoSeXzkGdGNheCsWF27F0tKdWFy6qxn0/Z2Peh0dHcTx8VGMaP2UjPMXT2COqcxZNZVDQs3Zf/4jms3v9qLbhTK/FLdv343FpdtxfHYWx6PzuKS9Y76wRxJkL9majk3Yo91Mi3JmqG6MCktlrZdOEwKZWaRb/tVxvPj1UfRfH8f2/kls78NOscIzYjpF1dSBUeJlM27GdEZRhUUfgLeY1d5oEribPkvHHUGhvd1OtLqIbp2J4tpum6aq7sIh+eROfrVKZhT8vGNq97nTDiC5B3Dn4PieDkg3fviuHy+e9wR0j47PdU+KDk/n6nYC9yYNqXVo15zrbNa1k7RLfNxX1iOozL9abuLVCyjC3Vj70I/VD4P0o/eMezUJ1XE/csf6RudKu0Ldt1RSGkdAu6RLQteHgsf6ioH7T+8W1SkBuBOPo9MzxYNOzmJ23BF5uqYjCnDPY3Z1ksUw0fM31rz65mYTGxsAd89BCrinZRfrq+LRZdQDIc6JgfuhD8LV+fZBPje3eoCzYNzuYKkEULR4GvGge/nmu75iwszxETE5Oa9GpOjzFRPiUT1Xx8NrjsG1qckU+6Ccvl9j1IgDMDFpxaeNvg7ABweNulYIb7njmV7b2bmS9qhNPazzMR8PIRillzvuLyeBuNvaimOCOB0xefa0p3jQ4b28utK6DrDEo5o8Yb/A/tE5Mg99Upk/c2Qf4L7ZxO4uxS3nyGV23PFxhwHRIiadK8WDw3gxB7i/NX6h53bKyb6ZI7duOx7EBeYAMRFV/ruBYnI6ulBMKBy7A+m5eGJCUUhCWanuPm5yRj/DbzpwSL37/XrEh/VJPLzfKCZLCwD3Qax9GMS4uZQYGnZw0447XttHKXxYDIgcJbmRI8m0AZTBSnn+khn3RjHZp+P+blExwTKPdWv38MQaM4wGZcedmX3WLGKSEpq5DeTzpiKnGVGbmy2tW9xrckTAnRxZH0g9XqyUDi4SzhH0OIphU2y+SosvYpK6BxIQe2FnC+Kx+gEl/p5iAnBnzWLt4vykxxU7uFy3NFKYRoc4cszniJoGYO6Gjjs5Euq417p1ctRTTADushocnnnGvTruyRRSx71iciNHMvtzpvvuXYu6wUogP3gtDHqKx7s3C86R/ZMYnV9M1y2KjXTcu7BSiMlcjnxt3WIMgRzh9fCRR5U6nbbV2NeGMW4uFA867hUT1ivyBOB+I0eqEPTZukXHXetWAff3AOaW8oMCF4Un1ixyJWswsbDgmKCBwc2arVsG7lq3ZJHqoh4FNdYscmTQd46gkr+aOXImcboz7SduBnn/YP1VwWiaI19Zt4qNNs6O+0t33GvdeveGHClxum97+7e9/dve/rW9vfnpX/+ZlrvyX/bMuOnMAC46h9Cetw8RhqHD63mYmksFnIjOLBXz8uSGwuR5abojx3TEL67UyedFMWD+S+eSnCsCMKhbLCspdyhFd8+uLl3uolSKDi4AkIemySQe3nK3Hsp8bbwGov5MophnAQJhPcCnlO3PrwQm1V2nW580fIMjg2UzEIo67S7pZdK/Af0Cax080w3mJbyGYN/pWRxsbcTB1npcorz02VeJ0/3w5k182NjW6+z8YloYqXvAfQMAw4bYOjyPraOzqfI9B5NSF+czu5NuQO2JA8/0U8iANs495nuIB53j6Z6U50SdC7OgASg9SUsyA2B3l/g8AM3SlwegFUVfM/NhD/dHxOT2wCJBee2lxn5yfql4AFhuDXoSO5RA4rlp1GXfV4Wdmm0nJhJUSwbCFARzjaJ687MAaKRXMlYSJ7QoWlHzNfOpho+FBFH65v5uH53HzhEAdJwz6wbh3DOuoWJCkYg84Xq3icnhmWfXGxeGLNzXTueF/B0qPs1yRAwJmArnV6L2Ew+e3y9zZPb8nWLBd36lmfaXT1/Ey6cvo9XtBsaKo4uz2Nl4H9ubH+Ls9CQuL6/iSsOA02PaF89gsWMMZue+8/ND9txPttud6LTb0R8MYnFpSdT5TrsX7XZPAmIXV6M4vzqzZsW0MOJCGN18nhfN/J9ZD6HWDDMPfJCRTgFFnwjFg7i8/IuTeP1XJzF4fRI7e8exs3diJfbORB0CibotlQ6PxX5m55+U4AKs5EgAwH3jI8A9ZyzpuAPcVxdifxfxPuYSOQTD7TTjhQPwCcD9yt0DP9j5fOfsoIsusBMngY87NNC796rjQ3etG99/14/ny904PjlXR5FcE/hrRdy6PVEXEtvF1pgZRH6ZFf0NFX1tJa6JD/LKWsTqOiCxFa9f8DPdWF0BuPdt2SVVeeig7lwdnTRxhB2RGowulpWdmv6mZiHTKg66Ox0frmVnu4n19VZcX3VEAYZ2ejI6UzyOTwFxk2i6nq0kJgLuWkNn6wDv4dnqmQ3S+Rlz+o2E9ui4cwC+c7uRqjGvS8ZlGF3onnvWGar8mWOCkrk6OjqNzr2PZOBz/FKuG8y8OiaIMa3+JuLjWigevLCDc0zceeXXQZVfIiZYDWY8XLPhd9txoObSHZNJrG1EfFhjFreJ1xmTjxu9WF0BuM+8tvnAxOPiknhAac7ntsYiyuIuxyX0odJT/BGq8i8sTkc8oOs+eTRQJ1HidPsnsbN7HFcTCh6ons+EDyl8uJjylRwJ2DIGifv7jsnOruMBUMTHHQowwL3TpUtt4K6YNI4HoOTyPOOhbaNyJO+btGXckeO+PsuYYHO1+h57wnZ8/71jcnpmodXzC4+hEU/GA4jJcECRynlS8cg+smLCHkhM6BYSD14P77cUk1sL7WmO4ONOnqAqX4KcpyPH5PQsC1k3coQxgBxfyXgA3HmuYA+MzsiRJg722ooHOdK0rpQj+wenyg/yBEAmr2113Hl9mSMCwQJKOMWMLbK3mcA9Y1I5cnrSKB6sXaUHgOe5GDbQmbPreSNHct0S2SvXrSdPGwFFRpDcqZ7E0yc9xeT+/bZAIuuWCr0AcVTlb7uIxH55c93y2sa1EbuKyda2Y7J/MFu3To/IkX58+tTRmiXnhZpxv3J+HJ40nnH/6rqVGhDXdgK4i6r88iSePCFHvG4tDHvx05vFePvDUPFgL4HNUesW8WDdQnDPI9qzEZwqANuezjlyfDJRPIgL6vXkSBfgnmrs0bqQJadGlViP2tDrHY9zxjByVGGaI1ocvb4VAW84RAPAMVHH/TcA90b58cP3fXF/iAeU/1q3GG8iJrCliAcMD33lXlLrFnsOMSGW7CPEBOBOjjx93NYesrbSD4A78aDApZl8zbhbMJC4sN9Ni421bs2NePGA89allcJ5iZiwbr1BwPHtYtxawibw63s7MTH+/7a3f9vbM0f+ie3tosqzKMgSrd0SaC81cIO6niy6do7PRc12B2M2Cy/btRRRK2ADUKajxs8B8mzFNtYBHOAJ6KovDsH8N60juvnN1PuaQ73ebuLubnU+Sy2+bLLYxFx48Awt7yMxvPx99lfG5s4AAZC00DelXsAdqvQ5KuqmZrN4WXwsZ/VzFjxXu+lnZcGz1ZznrgHOdKYNIl1w4NpPR+ex+2ldr8sUp+M6B4NB9PtsgPfj6dOncf/BA40LzIt2cU8BdMSE+0Y8AHeAGGLCPagVWn700iewj7gBvGfyuX53y7MYcjkWlQ3gyf2qLamUwOl4FhUewSzb7VlMjGdAXr8Zk3IfKD0EPhPXx/3kMxNzmBAUd+bfh/vE9x6fWzzvFjTqQQJ35tSvAM38DusOiE4ucaWyFKzfNut68nv0vI3tjV5e8BUTWc5lMUjOAnT6E5DzvYB9nmko73iU855cg/JD9H0XZso5ABV18oSvikmOcep5tT6BY8HP83dV4FKnOefe61mhaMD94nPM54g0HnL2nnt7OWnHxaQbne5CLD98Es8fPonzq8s4GJ3EwdF+7G2txe6nNRWKdKjKOeXZ0WN2UK8cK+/YmkOddWW+/lPMuaMyzzM8XBjGcGEhhv1FvXhGzgHuzNlfMcpCScEWiVKcT+9gYoC4HXEp0UHNiaaPe9nL8fEZlSAuy786iZe/Po7Bq2ODEoA7ILFj26JS/tbm/plCbylnG5G6w/tpy7PIozPU0q2YfrDbj42VoYB7t3+mA1d04LWaOVHAXQfH8meqwlQy2w0UXRii485B5d5dU+XX3k9iaaGrA/Dy824cnRokAkqL0QNov3UHizuDEr34fdltnArNI1bXDqkyr0AxTuAOeIezuLY60IFLB+AC7imEBHA/PDJwF1QoUFKiUs1Es5J4vNPdRZmY+0NndGfHB67r62789GYhfnyzEKdnZ7G7dyIhsaZrz3BsyqAAz4D7zWfPWubi7Gqtp+O+thmxvuEuEQfuu7dbigcvNDvktd2beRXbx93AfUqLVwXEAGiqnJ4xIQd9cJzvuM+AO371R6cAxSy0sudRFLrjYgoxVzzkeOHRHB2AE1C2suvMNRCTq0t32+leQS1fA7gfxhSUCLizn2gOuYlDgLv8wo2oywdd9Qg8zPV3jgnAHZAo4L7RElOBGXfi8fRJV/EgTwTcu5Nozyt/t50jnwN3SXDN5cge1lObEds7ed+eT+LqvKd4fFrvO0fwo+9cibkBbZp4ABRVq57miMcwqohiUOIcoXteMXHHnQ/Wju+/GwiY0A0lTwDuVQFeZHb3jlXZm+ssbol944NKNfik0t72LDGghJg8vNeKl8tN3FrsKD/WVvsh4D5AZO98Wvg/OSUeiNN5HdTnJe7THEmBwnwA1HF/jqq8Ac36RhMH+23Fg1erda147B8auLNuAdxZtxgrqXjM1VJS8T+BO8XV8UT5QUy4Nt6LgsrmylCvk5MmuuRIH40GPO+z457AXVaD1ZL9HevWk6eOCR13U+UN3Onw3rvfVn4Qk9JBEXC/Y+Au9XhyhFz5bN3S84t7RjvEeCIeFLJYs14ut+L0uKd4bG0lcB/cFKcjP8gTqcp/liPEaMw185ipUmiqODny+HEoPwq4E4+33w9jN/cRORbkukXxV8C9+2WO8ADPCo6OB8CdeBDvx0/sKoAdHDlCTBjtIR7t7oVHqOaAO9oLU2qP5AbyWZuq2fs6ZQeX65aAuzruzbS4NWnmgHs+QFPgvsT9QHTJ5zDnnYYkbqxb3LLVVcfEHfdWPHnU8j6ymsB9cBq9forTTSLOzm1Hyn4yy5EsAo8bz9unIwIxAbjzvC4/9xgN92wK3N8sGLh/29uj9W1v15r9bW+/ubc3/+ZPfz0RxTQp8hygmTMHUMhebKErAOr586ukb7uTWqJpFgZL0a8UbQFs0tnV7GrSrMuT3aJz/qpZaLbYokpbCd3CZgW+RHuXb3bjTu/cjDvfR0eevy+Qpc+T4mOlUs+fLhQYQGCZBeCXcvy1wTb/XXRmiXAxn2dgUZ7pLNg1083nZe4fVgHLVY0O1LyyVG1bTVxfXcan9bUbdnDQmR88eKAX/3x5mSBx4Vb0h0vR6/U8gz03a841IWiFDgEgWp3qS88h8z+KFYD3Apj1eWxr54IMowVlKQYdu2Ii3QEp+s9GFm6o8efsusco0q9edHjfS81zN43f44w5x9QiSIo/76WNPL2IrTEws4Djveuz8MwUfX1aQEnrP74PwEsBog6bxLno8xRxeKZcTPFIBQe4Ar4108+exrVC8YOOROFFqvo8H1lM4nexqQi0Uwwplf/riWf5R8yaU0jBDDmUIwcjaMimU/P+LqZ08p6nIKAKD4wV2A2Be6Gxgyw0mOFhsTZdr9gfLkaUGv/CrfuxePtxLCzejQV0GKDHH+7Fp52t2NnbjpPjfb2ur8jZaVNiTr7nS+B+E8C7mIYQXSPU8/kXlFuYBJ3oAdyHgxgMhzHoMfe+oJ+5HtNFh0lwJgr99bhi4tEY6yw4R5Qnee85wBRwV27m95Z44dM/PYynvzqM3ssjW8YcnFrZu2P7GgF30QLTG/ezbmJRqQtwYdm1ttZINRphJNEQd/qx/mEYezsAd3uGfw7cjw/JbbNZUm7NbcCkY89ppGm2ncP8PTruHyaxulJU+YGA++HpmQ7AlxQrcxTn9l1s0Oja2KaHeUed43KNrb57UdwBgig/r61FvHjexItlgGUnNtaGsb420HXwancvs2PZeOb10HY+OgALpM/UoG0Dl4j0mlliH7YA7tt03DeauMYO7s1Q4P30/Dx2D04F3IkHfFg6PQXc7Xfvlw54+f/zMaEzuLrW6Dq3ZLt0AAAgAElEQVQAo3T4791tKR4IVl1eX+kALOVvRhdappq64+5RIc1Tfh6IrMr7ufZBHsBzdTFRMYUZdyjAAEU6WxWTQn9Slb87iVt3TSe1z7pVpi0cWvZQ/kxc+/q6YwJNuWKy/WkQ66uDODoyuOKlzlqw31hk8PDQ3aQm/770AqyZoExNqvwkgbvvlbuJBu7ERMA9c+SSDwxYSuAuqjwdtsyTyvAi5QucIJTYROztOSaALGaeX1DwOO8qJvhUi16uohD6A8w7Ox7kCFR5i1Ppzv/WHBFwz8M8NlfEhCqAqfKDODkDJJ4FtrPm9wISI27dNaCRBZ9IMWkRlQUu5Ul2LrF0Ix4Akwf3mlh+3sTSYlv5sbE2iElcOt8B7kY3Gr8gHgiJKb25J6oIpPOCdBNqfjei23Jhawrc1yP299subv0wtB3cwanU2M0X9+eXZRfidNnFnCc7OSYuUBuoTrRmra4ZuBMT3nPjw1Axwa8dKjMxMXB3Ucgdd89N/2PWLTrUrFv93kQ0ecTQniVV/t69tuJBnqCLQjwYwyBHWLtUYJSOwXyOJA8ixQV5HHimiAk6CsvLjfJkdNJTTHa2unq2iAn3rTr2R5kjAu7Fpplbt0zXdmGL1507vj9PHmeObCRV/oehgXvmCMC91q3aR2AbFENpliNevaaClDBMTiaxtu6YPH3ifQTgvv7BYpRN50LxaOPjnjGpjjsjFbMcmdtAcjupjofs4NijnuNU4H2EGXcKKT+8HsSkuZKjB+yUEkjV+nt3EhS5fte6VTlCYZr8ICboq7x4jjhdK3MkfdwHp9HtnU1zRKryuZdUMU53KHVObqxbionXXmIicbpct95+N1RxC3G6b3v7eDq+9m1v/7a3z+/tzZ/9+j8auKsj2BYIBTgDjExT7gjgGGBDB7SYFN8/QFkbH+h20qJyo2PDcYfW1Ho6xHQSb3xlE8/+6y4IqFPchbpu6y5+lp/DPqqAEr/j1oIFrgCJfFZ+VsrlQ+jxaWOjQ48PVAB+gBxV4aL6688E9z5rWyGeggMAocTO6NADxqDu1zGTzjBicPJYl82YO9H13wGDgJBh1zO9neY6VldWYm1lJc7PEfBxl/Lly5d6nZ6exsrKSmxtbceTZ8/1WlxcdIe21dK1A9IBe3RiLYBnlgCgT11wihcA91Qal7JvKvmzgVKQIR7ExWrrXQFlfxkpEBJs4CjcYGmnufqctS4xMcTQZDlHQSGt5vhM3BNAsj3KL1VYISaDXnVXPYNcyvilA6DiBl67Cd7sY152e4Bbz5oD+gG03APiwXXYzs+K7FDcYQ4QY2JCLKeMi4wHIeIZWRrgMGC7QP5OIwWNHQfU1R1dZsEou+wC7TPgTrFC187IhWzcXLSws4GfMzq53H+rz1t/QDExXUTPGzElJjwrFROJ0s2dDvg+KbCPrjTLX5ZoT569juWXP8bdu4/i4vggLo4P4+PmWqyuv4+tnY9xecX4AXOaM9SKaNbsUP4VLJ7slvGYazBrgo46ry9gu2Zl6fh3VWSCLj8Y9KPfG+rVRv0rf9/+6XEcnByLEVCXV3Z63U7jufdBZzqKotEdzdu1JMLIiA45XN36h39yEI/+dC/aL45sGYOtEgfBtmnA1SmxnVm1Ez5bfkSX9uvjx4iVFeyrbLODONI+wP03w9jdaVtlelAdd/QjalbUQCF7iIYLqdpb7+YjdhMP7lnB+v7dSR6KTJX/4fUwZ9xHcXB6ZuBOYz8ibt+LuHPPSs3ywQZ36X+8T/YSmzENFAElNndEvWTZJOYAK5IFxBBIgjWgA3Dn0gW0NgJPEYf7HhPQAZhQ0+ktIk8pzcsqaBILAx+2AG7b2z5wXV8alAAUsYPbPTyNozNUjQ0YplR5iCkJSqpjOh8V6XF06E47HrwAcy9fwlRoSdWYuVdR5aEzD85T/C+B+6FBlo+9Xo9nMZm9k8osgB1A4jPE6YjJJDaxg3s91AF4kMAdUFItKcAV3t937s3iIZV2fJBlvu0bR2dJgnbpTwzY4ZoqJjtbAwuIHbaSOTBS95GYAESIx+G+3/YmKPEWk3IHLhyMZ8AdoAFwwO7q6cO+YvLsSXeaIxfYPNLBoSuaNGDWpH9MjuC1TTy2thwPlMavzroS2dtc6ztHsEzsXunzfQHcc2L7d+UIM8XkCDGh4LG6AkDuCLQTF4p/xOPs/HIKSgDu5Agda9gvclNUPMzjqJio4d8KebJXjmju+TnPZ3sqIDYGuKOO3zu3lSQ/AwV4388WYFB1TE9HuIBQxRTWm2vYgc4RXiPeb62J/b0mcyR93I8A7ojHuTtcwB2qvGzSpuM3N9ct5UjbYKdyhCWHmPAiHuQJtlwqpqCfoO5uAffGVHmRaypH2G9vFmdr3Xr6eKI86XedIwA6xOlYtyROxxjg6SjGWOZKYDRz5K6fVeLhgqNjUusWM+/Eg7iwjgASeebxWqejDHD/uL4Qu9td5QgxYVSJHGHb53sPDxoVxMgdJT3pZ83d2Zy1bAAnosrPgLvXLViX5IiAe/q4n17CGHHhrYA7bAOtW7kmfr4X1j7C81Ex4TqIB8CdNYuYNJ1zxcPA3TGhwEIh5Ww0W7d0EsOebcpPLIJJo1Gw5efjePFsEuhOrK0yktLSmvXmu6Fm3A9PR3FSwH3scSOKKQD32kfQ6LiZI2PtocSELUjWfyvYyTpHHj5EdG8YHzcA7uyzpxpXEkhntBTgvt9oP/HfJVNIa5SLmC44Oh4841UA1oz7GgXHCIA7MRFw/7a3f9vbqyj/bW+/sbc3/+4v/krAvbqTMzutpLUKuEGHzK7lvFJ8eiere92xErbOyUmBBuzSscRjGgBTVGdO7+XzXoreU1DaRy3ewBHMgYAZQNW0V3e2pFAr4an0mE76NiAF8Ei3ki8AFmwBUeDbfL6kwKOarYaFN65Zx89d/Xl/bs+FGxzbsssgU53I9JyXrdzUPictXJhxxjOck9H1VWysreh1a2kpmGl/9uxZLEAtHg5lyzUajfSS/3rS1G2Fht2eBfjkC58gUsCHw3yOAUwp7mN3UWwNZ4o5L0CfRgvOr1SMAXAS8wJQgEyBWWKX8/3y0gaUpjAYcRHbIG0A/bvTUzoH4zwrXSRFb0bFyOBeUhjgs0rBn7GCFKIruz/q8aUkzq8skbvCn/wp9sXY7AtZw83FhM9PJ1+K6HM7rEGo41GicWWHx/2+Em3dwFtFq7Tg07OUnboa1eAzz7zdPZpQAosUuaySnmKAc8KHdiIokTuzTcgRfp/t8azLoE40zU9dW+MRBwoC6V5ATB4/fhlPn/0gMbr9vS29dnY+xs7Wxzg42NNMOzaEM+BeDJTPuuf5gMzwvYsOVubnWb7Zca+/47P1ev189VSIovPe6w7kHd9OsE88R+eMdJzH2eVFXFxdCsCbDcOzUUWRWfGGz1xjDGXLyN+JUYLOwy/34t6/241m+VBV+e39UYLESXRQZ86OuzLUI+F5YrjRetcBHFuwT6ijr7ijJhunF5ObHfeFkazUOBWKqUFxKw9c46l0gLtv04570s59imymHff7974O3A/Sxx0auJk6zCUCXBE4qjyZiXn6grJ9TZK1PCOqjvuqxYuYgxRwT1G3eeCu4lHjTiKHLTruXEAVVqp8VHpfej4QpxumZdfyxOJ0q9hMtePntwvxM8D9/CK29+m4X8SYAzDAPUEiVPmifN9ou2d4hB04OKLyvtroOtRxfzmJu9Vx/0DH/VoWagLuKarKwff4OIF7xSHHqGcsiFkXXh13dXetKv814I5HNcWUGgWSfgLK37fZ40xld54mO6YW25rxbDy2QFcMUKm55xcRO58GEqy6AdzVEW5EqVfH/aBc+DIP54p5U/vBLEo9euSY4OOOjzT3DeBOTATcM0cE3Oc67qIBs7xPad9zVIiKCfWIFh13xwQfdz9bUOXnOu7KEQoQ7oqSr+q4H2XHXb9vLkf0rzX24RyhSFMx+W3AHY9q9HIqJoAS5neJTcWkmHZ+hrN6l01M6jDEAwCKUCRgbnGx7RxZH8Z4ksAd/QTFFeDumFDY02ee6Yb6LiVQrBwBvLq4NYkR4nSrEfu7Tfz8ZkExoXNMjuwdnUl9mzyZB+7OkSwK6Fn+bN1KwcLKEe6FBcsmZqXQcQe4y/4R4UP/BmwWiUcB9/rwN9Yt/UuWviZ0193h/W3A3TkyElWczwGtXDPut3wOqhypov2UKsHNSvIFxSDiARCV0wPA/bQXm2sLsbs1B9xRlde5j4KjY0Kh66vrVv7uKoAUcKcTzn1j3VoYdBWPd98PM0dOYwrc2zeB+1T3Y54uNLdusY9QLFH+rUQ8fup1yx13YjKIpnuhHGn10o4z7OE+D9xnOVJ7yVyOwPbsZ8Hx+W8H7uQIwD17BBIUZd3iT+VIro/F3Po8R5jWIh7kCeNBxOTRY4uDkic3gLvmKdEYcTwQqLPGxGwuf5ojUztW7yVV3OJzykViNRQLYnIrO+7f9vZve/u3vf3Lvb355Z//B5/Nkr6rsblSv06Vb3epCyxbPAUAeHh6oW6gQAciYKjDp1hYUZ01P8+8tSzfPF/N3zEXDzW4aOz8d3VD+x13IkeXAm313u5sdrQg1Gy7gGWPzt4kqeMX+vfFQVsAn04+BQDPDXcF2sQcQJyMOecE5Jo/TmBvwTPTxQFMAp1JD5fKvhTOsVuzMrtAZhlLJfrxzH/bwIACwuVFfFpfjU8bq/H9d99JQR4LuJOTE3Xb6cDTYW93OvF3v1mJv3u/or+vWf4C1zU3LsE52Zb5aEK86PJD1SYmgKXFBN36b+lDLoA6Huta+YzusHuW3DPYBul8D98rVfahtQKKBq7rTYZGMTLo5tPhJvblOqDnI0XnpFw/6CSb40qdcs29L3ZVEKJTLY/2a+sCEHPPg/vgBAADrMsD/dpsDwNwj0bwfTA0iInmwFMUTMWMORV40eaTXcHPWJOgpUKROtppTSYGR7+rz8xnsbiaCwWljVj3VbFI1fkqBFjIBpbDdRyJPn8RC5qfNwW+frYo+eyj1pho672kLD61R2tbBPHa10U80AF4+OB5PHr8Knr9pVjfWon1T6txeLAXJwf7cXZyEuPr65jwymdSLAapNALEC8ha6IjXDUW6PHjr6DDPANC/89xBkW/LCm4wGE7Bu8Y7un0pzc936UusEfB+NDqJo7PT6fMm0OM3MstB4o6wPtB1MJOFmBInniNYHLf/eDdu/9vtmDw7iO2909jaHRkkIrw1B9y1ZqU4jvmnswOwDrN0fFrYmjXyDUd4/9mLSTxdnsRhzbjvdaLHAXgRNwjuqbuneO9yAIbCngpu6U09d7j3hemNoMpzkL/3NeD+rBd7Au6juBpfq6NGl51518WhVcANhojhDDjYds4CeGKiHHgukRfMAYoQraY7FXWbAvc2bSofzsuyy9Ib2WdLmyjXHErd2v+Zw59ouQBQFTzwcW/HL94txC/eDeNkdKGYHJ5cxLhDTGbAnW49nR71kuoAPB+T7IrSUN1cdUwkTvciVeVXc8Z9DHCnw3uu7g0x8eY+EbiaKvD7pqVkcs65ZyGF586UU4p2XwL3/nASgBJionh07GVNPGAQ1K9WAaRiIjZBiV06JtBm6cJB2KqYCLivDqUG7Vn9UYVDnuccfqGdam5YqeGYy7qLPmlZkeXj/PiR46GOu3zcsYPrp497V/HY3hvFOcC9M6PKC7gjfJh0/y8485oVdp7s7SEO2MTOdsSz5Uk8fWFxOmZ3UcknHr1F5pCvTCu+ssI0StuXF5kjcg7ImHAlCa6quMVhXcB9+esd96MRArmjOLu8VDyIC8/j0hA3id+RI4kRiQcdcPLjw0rEvQdmDiwtWfmbmNwA7pkjPFPM7wq4z+dIalkQE3y+q04AeC3qevm47+80mSOI013H9u5p7B4kcJ+fcUdAjOYE6t+6V5+tW1kkoJFJfuCEwFsrJsuecd9YHcbpaRM9iimLZ8oRmEFoDRAP4uKHqGbmk+afYxFakJPWIco3M+5Q5T/ruN+711J+kCcgMdgyxGFxoZEWBtuN0q9ypG4ROeI6ld5KM+4rEXsH6VH+0h13xEFvAHeM31UMqBEfF/m+XLe+zJG7d22hBvW/cmQxgfuPb4bOkd1TifCSI6xb1XEf9OZyhAtSXs72EkkF4KKAHdya1y2cHogJPu6lO9D0zqO3iBvG5XTd4pli3QL4Ju/8Ro5k8z33kUYz51q3lr8O3K/jSiMYx2fnigcvCqasW/w53UdqLIoc/Gzd4lkhP8gTAfdXEY+fWBwUMcobwD0ROvtHWQ1O+QH/wLpV1o98BGlafAiNkvz8zh33b3v7t739297+9b29+fd/8R+1l9Z8d3XfCxTy33TQSlsqqwIDni2YRvUbAMSLI7iFVUyLrp8pQAMwAiQauBs0yZv52lZcVilv2ysckJbdb35fUYlZpqFJQ6HFExp6NF9YcSHWJus3FMdb2am8HE8BKKAJur8BoC3AZgDJHXkB97KmuwSsWYSNrqopvV3R6REu4/olNFYMAikJz2jVVxLEG8fo7Dx2Ntdi9+Na/PTju/jVr34Vf/AHfxAHBwd6dbvduHPnjgDQf/8f/zP++n/8bewfHE4Bt5Xh5wBXAirRqhMkAlClTJ5jB4oJIChFqBTHPGgU+FYnPm3bysOeX1mAsuLB91cXvjr8gGB7sXtkQdT1FCAkVlDJLZ53NRVoA3xSDCnKOgCU5w7Qzqw+s8y8t4B7Fo3qGZJ4W8ZNrIqcHycmgPe9Y1OqZeuW2gJSd09PeIoS/JzV4C1EWJZtiC7y+Wfe9KFni+vg520rmPoIEix0nGW9N/3y3LqZIAbuvA8FATMVnCNmOXyZI8UyKC2H+efSs98Ukdpxb2kx7t1aiNu3H8btO49i0urEyvpv4sP638fJ0UGcn5zE1dmZwfj0gJH0fJ4hCQRWL8oPh4Tr5gDU3EV98Y+AfwP3TgwHwxj2h9HvD6Lb6+n57XRsEUdH/vOvs0uA+7HAO/Ho0u5LNgj3nuKfFOfHFOIuYv/00r0f2QLaA56YLP6bnVj6t9tx/XQ/tnYB7sy4e1Z0OuN+y+JIvlqAou+Hr9ysB1M1J7E1B9wBJAXcpSq/1552rhp4mFPgjkUUrBd+txEI91H3UgeWotS6HT4D7jU/OEeVf9bTAXjvOIE7PtidBO6LCdx1tk6QWBSCPD9mM3EK3FGVB5C8fOWOOwcuBJIEEplxB7gngAW42w7Oh3cKPQUSeaD1FnOgBNBawH0bbYAPAPdO/PxuGL/4cSFOTs9jK4G71Kw7OeO+5G59iQMC3Au81/NYvsMA940E7gsA92VmZmeq8hQ3PL5gGvtsc5/ZwSW6TdGsuqYUDwCoCri7w/tbgfuxgTv1TA7AAu4LzETPA/ekhmouY9YlrZjQcZc43bVjAnjf/jjQYf6oqPL9kZ9L2EQA94yJ5oYTDU6BO/tTiYkVcH/smMBOkPBhAneKKc+edgVIiAmFanJEVHlE3Qq450y4Z2zT7jQzxZT/iajexATgTn7wurxIVfkE7nR3W+0rx0TK3wbvFwgfzueI0ftnOULHvYC7tQE+p8oD3AElAPcCJTxTS4tfAe7FekhWRK3UAPcS3kIwkngIuCfgFXCXDoQoKAJTMHGIyenplzlCXNgR5nOEmWgKKcQEH3dmw20HNxR4B7izZgHcyQ/ypI84HQr5BdwlDvhljtS6Ba8BgMiLjzkP3Ml3hPTo7pIn3pAM3B0TGbXPFRxzD1BxKFk3U+CeHXd83L8G3I8TuDeMhs0Bd65jCtyz+1o6AJ+tW3TcEQyEMVQ5Mjo2cN/55I67hA9bfjYB7pUj6GFMq2jJDmHD+Ly4hSgojISnT2c5gh0cMRFwz31EI5G5bgm43/Kcd+kmOEe8X2rd4vOoAOyCiGKy2sTDp6i/U4D1swXgBbhT4EKcTuMQ1y4GEZOygyMuYm/m3u28TxbEpIC7Y/I1qvz1hLPpSJasN4D7QhPDYULq/HUunM20GbLMLN2WKgCj60GOPHnCdbm4hTNDt59U+cwR7OAobpnNMStswESYFRzTKSHXLbFSXrghUevWux+8j7AWfNvbi/syK8p/29urUZKF7el55Z/W3t781f/+f04M+mwRBriVsjZ+5FembReYkD92Avc6UIs6m4frOhSzALgbavprbZqAKs4ORZ/mvxWQsiicjylT32y6luk5rln3ha6+B4C2e3yhri1WXBzCmE3m5V8B+EvhtV7bVnP1+/NNBJQEiA2KJY6V/tHVoebPmo/nM8uPfKkvtgHvz4xzHawYBQBEDvuen+YlvQDm009GtoPbXo+3P3wfv/zlL9VxPz8/j7Oz2cw7YOfD6lqsrKzG3uGxYmKtAc9Rcyc5fJX6tij8UOVzraxYVCV71iz1dUq4TwUWx4BbYTG2VPEWEDW4Vtc3D5OipKdqP/EiJrwHMUHAEFYDwJnPc1/3qKfPDvDimaoKLGANxgJFm7KaS66rbuM0FhkXiijTWOSohjvS/nzcF96LTizxoHhDvPji0KBCS7+ra67CxyGaCugFtJpY6lvQUHoMJ9C4/XByvViyPbjVl9aBNQtgWSC8ZyozAJP3VTzIkSyA8PnmVZqLrlb3fIaB3GHms1E0mW6aGQ/ngUdYuK8a+eh048n9x/HkwaPoDBej6Q1EP1/98Lex8uFvY3R8FJdnZ3HFCa2Cp6KbgXsL2vvnHfevUP/+IeDO74AdMugB3HFGgB7f15+/C7hfXl/E2QVK87BMnHOsMaVfAcOBe0qhrmJSN4b8qpgs/OFOLPzxVlwB3Om479mjXqMQfSyi0rIrdRsMnQ3XTXn0/dYscmusGXeo8ienppzS4aXjbju4tv3PpWqsI7pGVFBi56ACcFdGYd+Uyv96n7kDF6F4cB9QEnH/3teB+wEH4GOs85jjdDdxSpWXHVFNpE6KYeowAaxyTabjDuDhpZnXpMoD2tcB7iUgBnBPejSHzSN1fJJVnPtfLRJuzKXgG/OSC3SuGgETDtya375oy3uXQzAHRnXcT8/N4moB3K0yzcGxNBYqHtKVUnfRh23icXY5UTygTgLcoWXfuduaMge4R/baPp+WoFDvRlXfM+4zRXQ7KiQgKVCS41YG7mZQfEGVH0zi4PgsDk7wj3bRk0OsLPqgymc8XNh2TCoepFTFZAPl73XPlhIP4rK1OVAh5fCwFe2MiXBmAvfjo4kO89JPyJpaNn+TwOF75RnrSTwWVb4RPRl6KzF58qgfP70bCrhXjmgMQwwy5wgx4Z8rJs6TyhHnCfEAlOzummK89WmWIzeAOwJiiNO10+0aBljmCBZ3GnGTBaMZNFwYz8YUlEhV3jnC66tU+QLuSZUnLlzzbajyA8fEI85f5kityeS4cmQt4gHAHaYC4nSrzhFm3CUgBnDPHEG0kpjw5/x0ih6+wr9zOdLturtLTAD9APc9qPLvFhQTAfc9gDtritmOaCrwXMEwuRmPiknmiAqOY7g/ORbjAxjOC89ehLu72XGXqBvrVp6JLi68ZvGaqp1wz2CtyK0lX8kUIkrPnjgm/a8Ad2bcyRGKKVXwo+Ne4ySAtsoTPVd57ki8a7u9iZ0KEKKkY1s5gqr8xspCbCdVnjwBuPPMw3JizQIkquP+j8gRA/dGwF2jEiumyv/0dhjv3gynOTI699lA5wdy/Za7znW/nOtfyZFmEkeoyq82+t1Q5dlHut3ODLh3zhUPxEF9LxC0c0ywDXSB2YxPMYlyH0EgshaXvjru0OU9WvDFjPvkKthLjkcXmV9mpZQd3CxHZnlS61blCCKGlSOMcLBmPXncKD8A7yNm3AHuKpz6M7N/KCZic6RGQ+ICxVt5kghB1Sd3EskRMZMyJljzsY8IuH/b27/t7YETyLe9/fO9vflP/+k/TQAGAC/AD2AbQAyoOb2wFzlAFdBC99RbLkJobQE3wBOCSuWlDvhk7hjQBGUd4KFDsuZ+G4l8SnwqD0M1K1yzrPyJ8Bv2YQAorMLo6PJe0IRZXHaPLtTNBSRixQXAgZYNLZnOML8DcPj49iAe3xkIGAD26dgKLKXiOR1X/rkEpcrazbRkKzgD8ujuc4/8+/qiZAMSeU8D0LG6gQ9v9/XZdZ5uGtHL+Zy7hydxsvsxjnc347tXL+L3f//34xe/+MUX+IhZ952dHb0QSyEevD80f2LCund6PtYcNt11YsLnqq/b0KiH3QREZiwQDynx41GfImBWPU+rHB12vHiC27kerLsoGPBe3Et+nnhwbVSkYRzw87wXMQFkEROYE/dlj9bTz5U7QHXrAdncQ54Z4rF/cq7fLaFDmBI9Zu8ZuTC7gFjbMs3UcXWzx1BYzxUTfg+/79ZCN3aPzhUTPre82ZuIR7cH8pC3/aA1EWTZdoSEtoE9hRaDxOy4852tRr/3yZ2BVOGryMHvJyYu4th2sATpTNUnT5grN27muogJzy6xoNjANZlyX9RvGANZZSdHpt6kjCS4AAEbgevqdIfx4tnrePH0dVy2mjgZQ4s7iPW//5tY+7u/ibOT47i6uJCSvMTHkkEizkwC99Jm+F3g/B8C7iRvq42zw0CvPq+BO++/C7iPJ1cxHqMuL162igmsLcSDe1uMFibJiQdxqYLGwsCxJp+Hf7gTgz/ajsune7G1b+DOIQjmCwdMDlxLd5INnodF7qXkCqBq0yJRlwxQch2bm6ZqAvoA7rxmPu5tCSO5Uz3WQZsD5/5REweoygPc00JNwF1d0hko0ZGrmQPud5svxeme9eIQkHg8sjidnkFEt1KcDuBuId5o25HOBz8ea56P64hLPtNBxMdNv14uY63ER+nqwLUGcEcYKe3gNEd7zUw4h61J0DFBREozofMglK576a6NJ6LAzgN3W52140dAyVsExM4VE/ydxURqDEaIyWBh9qu13qRCvr2e7b8t4H4xnoo88bPPX4Zm3OVRPW8H1z2TnRQ5wsF3n0718UzBmg8zZccAACAASURBVGQD/NpGcQZKAL38DOrVqIp/Ady/G8SgH3F4PFJc6ouuKEJoEqfLYgm5Lit57ltqJhBBwngxtn4Cond01/5/9t7zSa4sufL0FzpSZwJIBVWoqq5qQbEcI7kUTTY5lMPh8t/e/TRmazNju0bu2lQhNVJHZmi19jvu/iKAQlWvzVdmtkWjkMgM8fz5vfe4Hz+HmPC4vMCer233UOUR2cOjOsTOJqPCxzC6c3csSE/6eBOulp3A3W2VBNxfF+q4Ew86yrsA969XbH+/5jly17PpZGqUf5kuW90wW9tEP6GsN5R7ADRtxUTAHbG9mV3dzBWTDwB36UBgo9ewi6TKB+W/WpsoJqy/9w+F3XUKddx9P3WQmEwCgGKCEmICSHp14DH5HHDv9gd2/xDidHE9UPiXON1K+p+H9XUIPGZMyA8ejz2PBw4Cz595PPBxJx7kybQYW5U8qQ9DEZsRGuLB3DUAN+n+JZYKgcSYS5/NrVGNznEAd2Jyc1MoHuRJUZ04cO/0lR/kCeJ65AgCYvkVofZ9YFYtC46zYmqzYpEjAu6xbpXAHTs4BMTUqTbFBEBGPIgLYCsZexmTjIeIfNFt2d9zVXG6zjAgFuJ0LdvZrio/Og+s6b5wMCaQopqsT6o9RX6QI8kcgcmRMbm+9ngAxJUjr8zwcT8J4K7iFmwOoXbYHIXygzwRcP903dJ4R6G4ILKJbSJChKxbAHflyBEU8rriAVi8vOsqRxA+ZMfnmlPYIkcA7vmV+4iPYJEnVcViXpla59FzhIdm3F/hAb8E3LGDYy+pO6gmJqxXrFtoIaQ7hYpbdOSlH/RxjrAukR+sXcvA/SucF94y6jFRTGA+5RfFT3KEnE82oJjysZdIV7Nihr4gMcECnniQJ9Dr2UcA7pkjAu7tnlVbg9Luj/2DeLCfuCtCDrT7u3AxvgDuYQeXwJ3XJh7EhVh8w4z7hv343r6RY0++Dz7t7U97ezKF/r3s7cXf/6d/EqsWYMCBCUCd88VpEyO6d4Bzpy77z2T3NNXF2QgEvgDEoUgOXdWRT9p4eVezGfZXSdEH9CWV3kXR/ERBsQCgmjZkHITlDT+e2UrLu54AMrrtgMEUr6NgkDPpACbmsF0NH+u6hb8271ne3rIX865/quzzHuXDjoDYDKDqVHm6yQA4gLuXMczWW979Ff07PHkpSqjo0evb7eWZ3X44tZeHB/Z7v/d79s0338gGjgf+2YD2EYrMt7d2c3snf9T0XE+rPm2o5aiCi6i5YJ8fRNNODeBKsYL36WAYBoUzIChcCNBplh2Q7r7n+RrEtpyJD79zfliz643FGAM/k7PmYiWw4pupOAD4hiJOPPj8Kd7kgnkwEhhj8Jjk/ab55hCEo2stjYGJMzy4vhSD0oaO5+S+oINPTBr1qoAfxYNkCvC8eNRT8KCI45/JtRkynjka4YUFp8CnarvrFHg3HBYK91PeJ7wn/+x+iCNPuAb579Hg1u9qZKFRVSzIE+4jigFO0/eYqLgVMXGrO+/a5z1fMLhdb1ujtWpbm9u2tbEtsbcOau33t3Z1+t6uTo9s1OdwPtF8ewna9bwO3BO8RwsmdlQ/IPjrp/fMEngrz6eh9k/HPjru7UbbWtFxbyJUB2W+jkBd0ypLlo9ZKIKGOpnSVcb/lYKXj2oonkNcAJzCTKy8oIe7g4+pLKv6b/7prW3+OeJ093b10JP6LCdEznXQVGXZhde2ClHO+KlWYOHkIc9nO11FffZ54E7H/WjF7q9rVmvFARjgrvwwu8dr+8Ht4LzjHsXJKBSk1ZyfWvBxL9SFY66WjigPVOVRAn516MC98zi0UYgQguQ2twrb2uIAjiexd2B0Eg7l5BRzgygiFkDH7Py8EIPg9aGLGNnMgTsCSQCSVP5O8C/KacepmiXVOws+MXPOaztTgXniEN565SAugbtU5b9uW288VDzk446aNN7v4bXdDo9qZvUF3DmUcn1mFT/oxYjBcLw4AH8E3LEeO1qx8WTinavGohveQxwJ9kCXzq77B+upo0CZPtLiLUhQzjtwHB6JIQfHizPs4NrGIZhOEzF5eByG2KRT5QEAxCXjodzJmARwZ73KmGA1eHHm7gMAIGJCxx1Qoo67YtIrWRQUETTjLv2EJep9rBFiQHAvCMx5TADudOGWgfseqvJfe8f9SurMPZuMvWPJKBGAF79t6LTEQwUIcqQsQgV6i4LH9WeAOz7uAMXL01Z04PoGcE92AAARv22nygOoQ1A21xSJ00U3EccPOu5RFDg78RzBx50ckR1cf2QPjwOtFQI3c9c+IEew75OzhLjLkSPKcVe0dl0R6O6eIxTrnm1TKJjbGsAdG7UA7ipwNYcObs3pzJpxxw4u1d6XcsSZIj63ze9QGMF1gZjwOyVwjxzBMo94MBqjHJmZi9NtOQvCJUd81LBaLK1b2BRo3G2meyBB4kfAPXJE4nSysezpebgOAPeMiTtXfLJuhVhg5ghh2qeQ8srv/Vy3DvaayhEH7kPlSYqyUgjKHKmgO0JMtEl+vG4B5FizyJMbgPu5i+ZljvQemorH5YeGFxzJkepMuU0RTNocdNxlNegPZ5YtTwH4usX1FXAHgO59DNylKv9lS/Hg0R9M9PPkSeYIwN2JacvrlttzGhonxL4KS+YzwL1eU3Hr/H2oylMAbiyE4x56Sx33yBFvSPu5kvzw3pevW6Kux7qFfR6spK7s4EJVXsB9qFzJ8yx2cIjzra37ujUjGJ/miEY+fKSH+0T7yBk+7r5m7T1P4L5ig+HMqhIHpeDo++uIGfcY8Sn3kWhgKSaxbvFJci8RuwZWWHTcBdzftbVubWwUT3s7xZSnvd2e9vYf7u3Fb/7mH4T8VBEPanLO80ITBoDnLDQH6mXbLv6b5eWaDvjDUAAEsASlXTQ4PadTwfiCUg2gJNXTA9477/7vPj8NmHMw4x3XBHC+ATht2wEVP5Oq21fRSQWkyoKtUglwGLZWMYeOGI8Lk/k8PYvjbXcoxgFdSs2z44sdtF0+vGj2JXXZLc9uunTDXd2Wtw+VHdo4n8vHC3zx5ffHo6E83PFy3919Yb/61a/s66+/lhJ3q9USaIc2j6r8zV3Hbu878nVPddzSw16ibVWB7KRoc900Zy96l1Pi6QJfPfKZhiV45X35jPtiFhvQlAJ+WSwBIOl5ovtOEYIvXeuKvy4xcSV9F2PSaEPMpLvKu48uEBMAmLMvXIgu59TTGSAV5+X7jvhfgFxAP2yLeggbipre8gJEFhb4PLyuYhiMkdRQ4HkB9XS7eS3FJGe5Q3tARQvN3LvLAECaDjnvl+45BSPuzNRNWHYzyHGFVKkvxximniN+vSImBRoMzhLhGmjEY7WpuC3Hg/8WwB8AcN3eT+r2GzvW3npuzdUNeafXahV76NzZ7e213d9c2cO1P+i2S5Quuh8lGI9cLK2YlmaWE1QrA1Md+4e4Pe5F7o2fnnFHUZ4OfKrKO3hyG8nJFOZK38bTQeSI5xY3UgpCUkAhVhmTZRaJx2Riu7++t73f3FvjzYPd9Hp22+3ZDPb3OOyI8BHe9oNW6u5JYAx/6aBaqgskO7j554H7dUuHLQfuDq5ElUcDApDcha7pwD1tofxw4shdQDFH/WZmz56bvXxrtvMcGrgLiK2vNuyrd217edgQQOw8wgrCjtIByNZmxbY3md+lW+wnLekjpC1RqLCrwxH0fXXcPxT2ct9ttWwawP1opQTuUDXV8SnmslSCYg8dzec2/Z4UY0OHOT/ouVZARYJ5TmeeL4D7qCpFeQ7Bg+lQMYGqSTx4ACixUWuv+mgBMRBwxwKNdSb8t0UbrnoXLUHJMnC/+J4D8IocExxcofTvRUg67h2EnnqFO4AFcyBHeQVGvDagEyrrG/F4+cZn3BFHujgt3DP8XVudJuIBcyA1Jug6bgEUN72Vh+aB7tOw6ksGhO75sL37cFHY+YUD94zJ5bkXUu6ZcedzrPS9iFGgcO/xuL93dlGKfGdM/ODta3KY3dnuc/c/Zz46O+57z5qKCcD9ttezm27PxqOZ4iGrwS2PCXlBTMgVAXfAFjiL7xEnGA1VqPIek+WO+2TQUI5cnrSUH+7j7sCd5yBHAO6Aq4xJWsV53GKeOkDExobZ4Vtmapnf9rlXt4Nr21fvWtbtjRUPwBVje8QFEavtzYqPYYQdn+e4F1QzJumNzoy7F7cK28EObn9uq61KFLdWbFah496zatPBFdek++gxQV3+x3LETwgOhhv1pPy7WKKA+3UhtWwsE6v1qWJy1xuUOcL9RjwcuMPk8XMFewQx8XvMQRLxIFc+C9y/X7GL9229bq5bulcKB2TEg7hkoVOQMMCuM+TTo97zZJ8CxFsfRSBHWLcO9lvKk53tmuLB2sVZgnjw3ogHeVKtEd9YQYiH0y2dasNrig3jYwTkCMCdeLBu9ToO3K8+NHzdQo295iN6xOD+zmMiO7io/TAGQp74fDurFoVBF8OUqvwhneP5Rx33b+nwftlWfhAT7q1ct8Qc2HLdFI8J503PEd4GOSL7wYgRrIxPO+4NqPKxbhU1t0xkxj23YNYr1i067rp9s44VIxjluhU5QoEn1y0s8dhLAO7sI+TJ3KaKB2OcOOvQnEGXg3isr1EM8sVRoq9x/bO4pfNcaLgQD/JEHf79ub14RvxX5FjQH82imJKOGy6uRzxwKZF+RRZSwi6O/Mh1K3VnXh74PsLFzI77z2QH17bNzeJpbw+rzqe9/Wlv/3Rvlx1c0pUBhYBEupkAoBQn06xxzBE5cPcFV+rjMaNK9xnQC6WarjNJqrmnKAiIOifV87G2uATuOcebau46xAdwSGs5t9dykJhgLYGid29nKhxcPQxE395ou6iY6PP9scAurydrttjEljv48u7usZg64HIAx/PU/QAbr59K+dCiAbyA0mQgcK3o/tMdlA1dqIAjojabjOz05Fh2cJsbG/bu3Tt79eqVbWxs6AFI73Q69vj4qGuP4B/P6/ZhKOE7iHRGg3dpNY8UnTeJcKmC7eJu0NT57IiiIea11WbO22f9iYv/vOsLZEwUD96/1NzTtmxht5dYzimiPqeYoA9Ar0LKksI6wJuY0Dl3fYIFfZ6uMiBdxYQo6sjCjg50raLPSkzoxFIE4BpwbSmM8Kd34R308ZkpJjBOQSFFh4cQp2NUw50IfE5cIojRPcf+jZEHrlUqpwOSN1f9/pV/OAr9dMhDNE1FE+bz536NeWSOcL/ljFi+PteM1yRPsmjFe6ewtdVuODVYZfUQUqsUul/JEaDS8+11e769YbXWqllz1TApn89hWUzt4e7G7m8u7eH2xvqdjg0eHmw6GbtA2kd85wCSjiY/9hkPwOziEguxihhxzIlEPyxqNp65dBemgymCOF2ruaL5dhenazhtHh93EEHmsezlOER4x3085b7wcQy3BnSPe+JBbnnxxQ+pEkBcxUjXpJlAXPZ/3bHDv76zxttHHbh4TEcfA3fozFJ7hnLIWVGU6gQlQd8MpW461Bwc6I4dRjejc+PA/e66Gp7hPRdHCm9ize8C3Dk4hvq3QGLJnohVLJgAz+iKvp3b9ouFgu7GakOHLXXcOQB3hypsCbjP57a94SARRedEnCWNUkGJDhNABZbNQ+FU+YtCh9/DAO4ctk7fryxAYsOBO6AEgCjgzvxusgWygCM3Pe/uxZSygDu+vogjMe8sq7MA7gCT/mSoeGAHxwGYgormkLfmRudnGjZqAiUJ3ANoZWeQw3hadgHcX76mq1pRPDgET6YL4J4HYAF3zbgHuErgXnXKrH8271pBn+XS6QD8hVPSOQAD3EU5/aIt6jLxQB3frVBnogtvRUw0TZ3APaitXqUOIBRKzQLu534fEg8eV2cO3Om4iyoPKMGmjQ4LXdEE7iFO5wwez13vtnthJ/T57QVFoZcB3HPGXXZwbTvcr5c5MhrOFI8E7oCSas3FMlXICgAi4B6FB5/BNru59ZgQc+JBp0wd9+/puDeD8t8TDVwxAbgHK4WOu4QheU51wIPqnzs9l3Lqmg4vv/A8AbgDEkvg/ral8TDyhDnktKcVcN+oSPiQFyAuKm6lpk3GJM4PqLwDSi7OC2PumXgA3DNHAO7ZcXcTDui/AdwfA5REJzHHkQRK9Nr+P5hYKXyojjuK6QD3r9zqCuB+3etJP4F48EjgnlaD0gKKkQ7eQ8aDVUW6nzkXfOw/B3sEurxy5BPgnus5cciYZDwE3JdpzJEjur2nZvvYswHc26HGfmR2uBvAfadWrlsSEqZoXZ3b1oYDdwqlHvSwEo7zSq5b/pkoCnk8BNwjRwTc37ftegm4VwHuErxbrFvquH9u3VLBIOyDjffjObK7uzTj3qwrJgii5T4CcFcReAJo93WLjruA+8yBu8ZuojjHZ0j6P57saaO2t+97CcCdQkrZcYc5sAzcVdxi/fXZwDJHkuq/nCMwMwDSkSN03CmmCLiLleLAHX0ROu46D04DuG8UtrGmdx3rlp8XVdz6JEdYg1TcOnf7OWICcD97v6KYDEZQ5WFBUHD0+xHGloD7/SJH/LzhjTuVb6IqUQL3Qy848hs54+52cG0xaZ72dtcKeNrbn/Z2Afelvb34zd/+o86aogTLnm3RFU2qsFs2LdNoXcAMsAR4SeEyDuAJ4FzQKzafOHQASkQXFmXd6a/Z6dcGUs5dL0B/dt/zefk5Or6uQu00cG5s75oPBT4F1ujwB5ijgwp45PU4GEOnFtjU6zu4klVaqIdrpnsVBeu6d4TCyx1gQddPtLA4GGSZAWYCHVLRsqPSCUDmfc+nYzsNH3eUwbe2tmx7e9v29vZsd3dXAnUfPnyw29tba6+u69Fs1PVcTtF2azpCgPc531e/JU+tfvE0e454GuBVMYl4EBf+p5hAiQygr6JLWdxwoTRAu9Zx2eKlNkHSgF30j/fknvbuVc/zJEU9PeJ5XuLB9Za4XqumSi3f5/oBwokJ75Xf5dqn0wCbicciY4KHd1UxIZZiZoTyf3bGnTqZ4uheMAJwA6y9S7qwFSMm3IOuqL8oQLhzgBcHHobe+eYaiK4d96viWdoFupYC95XE7z7JEQ4z3DPkia6ZYuLUe54nRyr80Ow2e0mpb7Ra9rOvvrBvvn5r949dO7+6tfuHRx1GKL/0HzrWvbuz3kPHxv2+jQYD77Z/ah8UjIk8xHjLY/krRSEXBTN1XYPvn9KSAu6KOfd4Xcrx2MEB1H8bcPe85vpPA7yjzzDQg048xS2uBwUYxOpcBNPjQhGFmPB2lM8DOu53tvebW6u9frDLTs+u7nshsOQdd6r1GzHjDpvRi3UOjATcloR0uWeYQ0asaoCP+6uKqIj3t4jTtSROV4q6RcddtHSBK/fnXu6SJOc5NIc1eMthbCc77i8WlNMNqPJv2vaSGffewO77Axuh56BJh7k+B0AR+r/TDxf3qoR+QjVN40aIgXXmdn5W2Icz9wzXoWhW16Hx7HsH7oDEah0NBL8eEqtKH/d4Ge/8xIWjAyt+qs/FInQkr+VXqPF/oir/sxXrjoaKCYdHPgfnRHzc+SxQ5fUxgqWU9PWMSbI38ZQ/O/aY0CUCKG5vVRUPRN3GAHeNL7g4HesVnVTiAYW2ZDqA4UMHQEukxJ+c2r7ouDuDAsrpxanZV2/b9uWbljq4xKPTx07LO1Giym+abW7E/ObSHiA6sNPM9BlT0JKiEAUB7hnAHDEBuBOTh/vqYnwBGjDAfeIjD/eyg4s8DQq27ltAu5gWxNYpHi92PSYIzh1//4mq/IFT5S/ve+W9xfXa3DQdjkurwWSJ5DYfOgoKIYKwt+61fH3J/HZFQHEygirfsg9njUWOMOMet07mCPOvGRMH7tFxjbWIwlcJ3CmmvPXYA0oKqPIRk+5wpJj0R9hpEZO5KLXEpN1SlSlyxAu7ri/h6Dfj0e97jhBrfNyJx2q7KuB+/v2KzYqx5wgd98gRaOfEBGE7v4/CqjrGcMgP5YjuL7fYU4689o77yfdmt1cV+/k3oSpfmypHbh7wP5fLpKjy5Ahz/voYcQ0FEqMQsrxucbbSNTr2vcPp0xU7O8JqsCUFfK1bOBZEvgm4x7qlF8nbK2NS5kgUWgDu6ribNdpRcDwGuDftqzct24Yqj+5ADybZTDHBgSFzRKNJUTBRPHwOUfEgF9EG4gFVnhwhd7MoCHCnKARwL0FiPYH7IkfcDi7Xx9AZ0KKwtG7NKPy51dzu/lzxgM2x0gxV+a/b2kOISY89P2LCHkJMRJUv1y2PR+6ixETrFt7yUpX3mOztE5OKNTTj3rKz45YVtaHWLTGe4jkQc2PdosBTrlthwagi4HKOBHCHlUJM1HEPqvxXb1vaS2bFRDmCj7tyZObidFvM6wPcnYdfNj8W61ZF4Jq9hD2YeDDjTqEA4cMXzwsBd9YtVOXJkVp7UOYIwJ0cYT/5KEck8Mg6nDkSe8vcC01OlV/EhCKK7OA2i6e9XWODS3v7aWEfzp/2dl+A/33v7cV//Pt/0hkQYCEwQeJifTXlIOH0+ex6IhrGQZufQZ2bmWIO0i82mnoATCTCJeDqM9R8AUj4nwTVBnRFZ1YJ5fDM8jiXakHJm5UuZrvu88A5Ow3gcuuvoYAclGMWwU5/JA9z91yHAs+ct4MmqMkoUgO+/OfGQUOriHaskYAaYnyLOeRUrOf9cS2Yg07l8lSsz+4roJHnkeWYFNO9wyhruGrV5tOJuu1np0c2jNYW3ck3b97Y27dv5ef+/v17+3B5aS9fvrbDV29sbW3VO9jQvKNQwWdKaz2npHsrSddrOrfroIvzM8Tj+XrTfdoTBIdiedrB8f2MiZ636jT6LPIG0z/mkR1QEY+kcOc4AdeUDjvPl3PlzCHiX56CgHTTKfIQD4oHvDdiwr/z+7AKUo1fRZ061H7vQEP7QkROoolhIQew1z34ONQ9mPP9bsfmxzaeg5h48cUtb7xrzvcW85bEl2tYOio0KDJM1fnnvkxgqc4w3SJm2tEkkPifA+5UxAeYp25Dug8QFz4rMaEA4QAVEOs5sgzcpYkwmNj65qb9r3/0v9gf/9Ef2P/47jv7P//rf7X3lNzia9Tr2fDx0Ub9vs+189BJ30FveSgLa5nl7y3D9o9+bu6/617tTsRNur3bwFWsVoe90TRm2hO08/ef6rgvv8Z0NrXpnK6A28LRhSdHiImfu312NWNC0Yf8J4jkIDF5/ue39vwvbqzysmMXtz27uOn5WAqCgMy4bxS2uR40WXV9Fp9YbIi8hghWTb2LeHFiNuz7YevVq6p17ht2dtK029vw2g5xOn4fj+q7W7P7Wwda+tJhsbQ/9gNXNJwAJgLub8y2n/thCxVlCldfvW7bq/2G3Q36dj9wcToAGe/RD46uyzGfUADktIdAnu9cc7V6qjaeT/W478z1OQTcQ6wK4C6KeQL39sCqjXGoWbulXedhboBleYTzzBQj8nPV3NLNbdcKdc35HDyuzs1Ovwsf929X7BffrlinP7QPtz27e1yII1EtpjPKAVJDqtExzMsm8a3QDkDQrTfweJxzjdYr9vp1RSDh7KSlmAi4a1Z0UAo4YrtFTB7ul+7upQOwHyYjJnQG6VK+MTt847O2dMpgKxCPr163pPJ9NxgoJs7Adtoo8QD0lvEQFslAVxUTeq8ZE2LBZ+E1dFB9bXZ96syBx/tgcyBOlx13gHvExHVHfb0pYxK2h7rX5J9n8ozms8BsOPnO7PR7swN83H++YgcHdeUHeUJRSPtxletqtrleQOJZxCQuXeYI62aK7N3e+Oe4uUJluqo8mYzrisnFxcKyixl3zclj23rrMZFjQX6pu/spcOf6uqp6xuTs1POkmNUUD+LyMPJ49Bkjk7iid+mJCcAd0TLiIrq3ggYARnmrapP5TDHp9md+b52aLBqJyepq1c6/a9tFAneJOIaAGEygHmwW/9OnX/y1LcdkyA/yRCDVVfvzc3BfkiN3l4Xyg8e8OlVMru6D5gIDEar8OnTmKGykCEVctxTg4kiFGCWP/Byc3ViziAn5cXbalNBmqc0RwpyYjeS6VW4RQZPPRXGxbnkxBeBOjqjjzroFcH/RVDx2tiqxblE0Rj8BG1fWLc8RzdBPY91S0dPb03MjT8gRj8nN1dzF6e5j3cLHvdPUunVzAXB3irmo8i5PUuYI9P+PciTHiHLdEngtbGvbP8cejgXkyHfo8dTt598gGNgu9xHOQ/nFHkJMGBNwBcrFbSzGf1xXeirEg3uEz0Fc9vd9H2k2aooHcSkQp0Obo+b3Fr/PekVMKPB8lCM5BlUCdwfcbYB0rL8AfvYRddzJkTcurng/GNjjEI0R18HAwpOYyMaSeEx8Q/R4+DwJeUJxa2zeJMrPQbGSNev5bqH8ICYlcG8B3L1+PKQo1PE5/8wRNfdzL8kc0YiEr1v5OVhvtG59Z/bN1237+beI0xVPe/vT3u7Cs097+w/29uLv/uE/C7gLeAiUOL0GkEYC090WsIiuedKk/U9faly0zTuhaStXAvHs3ola5LYjqrRKLMw778wxZ2ebxcPnxmOeK14XwTNAD8+btGO3SasJWDkVOrq04Q2fr8EBGZDPTXAXft8ALAnohUUZwE/CYCOnW+v1lhTFAWmyoesOBTJ4XejeeT0AOupWVwq9Dx5pQYfo3PXFqd18OLFRnGKgEj979sx2dnbk4+6gCwXmDVtdW7dGw9XhebiNXtigRUxc8M2NUl2ExOPB9ZNoWyjIQ5cHLPP+oyFRdobV1QyRn7xWxMHZF9VSAMjB3EKzgMjwM3mNAJuAZz4z1wVAnywFvxbMl3txwXUSKqI/S6V+uBCxA2gTD/c8d991AL1cApZsCrOgQEccrQHuOSnmN/2aJY2fIorf097BTwqyKHqL+sSio44IGpT/WkXPCYOBLxUFalDEfZSCL5+xzByJ+b6lHMnrKhXX2Vz5QfeYe5B4EJdy5D7mVXXQjHisZKMerwAAIABJREFUra7Yl1+8sS/fvbEPlx/s+6P3dnl1Xfqzj4dDddnRT5ihVg/ft3QLIK4+V57U+d8O3B3a5HhLOi04RddBO+CdezWBewuqfKutDjz2cFDoJVYnqjzavEHvXe64T6c2nU6sO+pbb9i30RTBPu9Y5JrBdXaWQ2g6xHgC1w2GxbNf39nub+6s8qrjyrP3vfCid+BOR5R5WSlWJ3U5nr9sLnFPEMfouAMUhn0UjSv26qV33E+PWnZ7Gx13Do4VBhhM9Hh1Re8Xc6e6ejoEewFB/x+0bA7AUOXplAi4Q3l6b2Kd0E18hY97r293MCcA7nrbdBL9AMzMLFRNb1j5LDSH1dmc8ZdKeQAGuH84xW4suuKvAT51gcSz76LjrhlLOu6+pidIlDhdvvEU4OLvgCyBEj9sAb4FQF9695XPMh1X1SXhwYGRmNx3Effya8CMOyAR0O8HxbhWUV/KmFDQIx59Ou6n3r3i4Pz6FfPIVcXj9LjlwD0ExKL5/HHHPfYOfx0XcsuPFmPQ+ljZuZKPu6jypsMv3asmwF3dRFd857NzaCYedBQ9HlEICJE1GUXNOQBbGRNiwfPS/UrhNYD72fd03JdU5cNlZTJB9duLKcvidN4pC19DDsHcZ6Hc/IJ7i477Wswh0/EDuIeP+we6iXc9dyygDlOhuOUFLqzLspCSORiYQS9BjmCVTcedeAi4v6ooJuNhXfGg4645ZIGSqeMbqPLR3cWGTEAhcyTvgbjlpPydVHmKKW+dccG9lR13OrwPw6FyhI57skI21j1HAL4ANJxrfHwt8hBlfEvgPrNub6YcQXgLOzg6fqsr1TJH1HHPeyvG/Lp9jwdguLyRMh78KS/2xb8B3GG88NxQ82EO3N64jzsxsepU8bjuhFXb3N8/65aAe4B23V6xbiVxRHuZ7i+PB8Ut9jw67sTl9KipmAi4p2NB3DYA97Lj7qcA/zhaIz+/bgm4v3VRtFy31HF/6+J0t72+OrwUWsU2qC7WLWft+bpFPFi7PEdoALFuUXCk406HFwDqOYKIJ+J0FFOuBdxDVLM209mQ52StIyYfddyTspMLCmA7cgTaO2sWFHZpjGA1CXD/2Yrbwd317MOdd9xdZNBzhJg0W1H8TV/6uG4ZE8/3Rccd0IsaP/GAKk+3nbgU9WE4FoyVI4SZLj0x6aHNEQUv10nxdStL8LlutRqLdUvidEmVf9PSXgJwZ93C3cPXrcLWVjxHBNyl+xKvpREo9nyK5rBS+BwuCquC46nfl9zHu7uFir+sWwvgjtK/7/HDIfFgFCM38tgEcy/hYkXBLtcyFZdfetGWePBZsuO+tlE87e1Pe7ty5CM23dPerr29+Md//GcVWVNIi6UCIAjIYZ70rjsWKM5DtR/ufUZdFm2teknLRhQNYMvvpDCdHzB9+XFA5h7egDFmxKl6YvVE11JgKCjTACh+Swryk6k6rnR6WdOgXCeYE1VZlG33B6ebzrw6INzpzYWtNqHb1vR8Pgs/VDc2u3k+b4/o2cyYfQb8JmhOKj/AD+DOg/cBjT5p+ppziq4Rb9B9xv09qnPbH9jD9Zns4OSxHcUMzQQ3mwLwh4eHos3z+vgU68wc4mYJzAEtXFvm13NB16WN65v0cwoKgF4AEB1pGArQ7b0Y4oKC/Ip7u1esVau4jd7Q1ci5XsTEKf+utk48uL7ua+9Fhrxu/J2YZOzYvHPMgsOg7NZ6VJmpyLswIJ1zYtIZjBUTQJnigUUbIxDh9473MPefGpop+BYHKoA18eC6UARgjl6ihgF+3XbNgTPvMWNCsSAFB3MsAss93lcWjCgKcJ15XRUjGvVgicRhJ2b9M0e4vouY+PXl/kutBIoBFJjotidzg2dyYcZF9z9V1KHxbayt6tHtde2uc2+9XtdmFGDo1k8olIxLFfl5DqrqdvB7CIDMf6dIYpw3PvuH30KLTv0ycHdBOoB79SPg3l5ZsXZ7RfPu6sgXzGNDn2/re/w9WTpyTphNbDIe23gytuGUHB2pe5Z54u+A+8MtKdMCkWvEPZCaFc//4t52/+rOam8eXDG70xNtFio3UzJlxyc6JHnG5mAiIfkAlBT+eSC4Jaq8gHshS6K7a2YsW3aDOB20wFUopzMpDlMjyRl3wJUXKJyemwI8fjnpWhXqOiBOd/iFacZdVM3vGRdpuKr8y4bddvt21+2LiUEYOMxAb9zexFIIzFboDMoBmPOPH8BYSxO4z6xzPxeVjk44h1/8d1GV57B1WgJ3qJqTEDar6KDFIXgwdEp/0nGdih+dpiVQwiyxxOmY1cZ/GRr4pCqrK8TpoMpLVb7nHR+6cOq4b85Fmc+vpJdynULcX5+PePRHQQM+NdtY85jsbFYUj5Pv2zaeTZzO3M7XCHE6dUVzGt+Rok+6LkCJ3tPEz5DQTQElAu7fe6eMGXdiIuDeHaigkmkBcCcmPLzZ7ddIMZHIHmwbHgncZxon4BAMHZp4vMLHHeD+Xds6y8Bd4/FuTYcfPeAdm66PaP96MW7gQGKRrppxRx191eNxeubA/ZuvVuxgL1TlOw7ciUcCdzrV2Hdl5mdMVDiKR+YIM+7kyLWAO6DEbDKoS4394qTpKtOrzOpPSiG6csZdc/WLHMmIZFSKiXewYQGQIwLuFLe+556sKR7EpTPgbOHAPWNCV5R4ADAUk7BxFVAkZ4jHtGITuonquM8Vj8tTz0k+xxo+7t+17ZSOOz7uKU7nfhyiyBMP/tSoReonZI5kTIKtpo575Ai3z+lpYbd3FallkyNFdaocQVXeR44LW6HjvonYXiktUgp/s4eq4RvxppjCCUFU+VOf0HjzspBqOjPI5AlCaeW6FXkt4B66A77reEw+zRGtP9Ep3QNcJXAXxXxuh3vkiFPliQcie+z9fPHZtyNHKjXe5yJHBLpjzWJenGK+gPvNXPFgRpx4kCNQ5cmRqxK4h6o8wB9Xj8iR8ehzObLUIY9rphn3g7kcGE7PCjs5NVtpN+wbZtzftct9pA9wj1GhTYpbm3ONMfihbWEDyTXKmGSOAMLT//xgH2s79qNarFstKxojq66GOF2QdOTjzoz7wO8130dy1GOxcuU+ohl31q0vnNFCjnTvXZyOPJka1scO3DNH0CUhR9ZXF+tWFre4D2ZY2s0qahARj8FkpniQJ6z3xEM+7t85cO8PZn5v0XEPXQfGYbzgGPte7LFeNAVgxLq1xOg8xDLv0Bt1rFsnZ2ZfI06HHdx68bS3P+3tysVSv+Zpby/39uKf/umfVU50IRYHPTl3TDcT0AfoSWuJFPcCeEmILlS7OVxDjwZI3QfgyRzNqnG74Z1U/g54SuBOt9TF0lyYKoXjSHkHXDFLLGq4i6otLMxyrt7nszncAxKlptn0zviyTRpq6wBFqNuySUPsTeDf556zWwvo9bllX3coZPDcPHhOQAUA1zvdiwXWZ69Z/By0c016g6E9Xp8LuE/HCwppHmKhy2MRh9L83d293d7euap8qIEnFR6gCuhDuM2F0FJln2uA17qD11ZjoR2g2X952PvGqsNMAPdSXb9R9fcJ3yss3fhsrmbv31u2flP3PnQKBOYRiCstzBy0p9I81yOBO9/XyAOz53Sx68zIudc9s+AC7iGQp+cIazCNVsTIhld4/ZPwnvl9QDMUfVgVXAdXEo/joWjtC6s2PiNdfPd6d5p7Fjy8y+/CfQ89t/vjZ+jkU2RIW7tlYTyxMB6HunYpouhjJ26NSI5srjZKXQGukwpAPdTUFkDG6y9zXRPuL+k/xPl8OBragO40qvF013X9QxnW1UsM4J5z4Z8C9/z+MmL/bR34FMOi264iXBUhwY+Be6uNiJeD9OyuN+otdeTpuCdw90jEjDsFh8nYBlPAO7Fzaz+JL8bBReKQXLe2Myi4l3w0AieHsT3/9b29+Kt7AffrR7fxUbtgSiHKqbMc1PI+8bFmZHsWHs86sDiTU8AdyiGVXfkIH5rdXzcFSm4/Ae6cpgHuKMo/dF1ZeAHcl+67iOdHwP1t4R339z7Tpxn3dy5OxwEY8C46cwB3FOUF3BFHkpq4A3o/ACN4lqBkJiowHSgOW4B3DsBvXnMqr2t+F8DrnaueLLvw6qbQIeAuqvwScE91fFGfliiiFPUA7ggvAdxv/LA1nVbtmy9X7NsvV6wHcH9cAu5T9xcnJgLuutEl7aaYCLiL0hlNfYSOxh4PjRMA3F9SwAC4A64cuEuJPYA7T0LRBSs4B+4Lp5LUTUmwWAL3OQfgogTuHIDplCVwhyrPAbgE7hSrm7wPj4nYntEVcz96rkNFMZGFD8WzuQN3urukaQLey7OWi9MB3MOxIA/A+LjfR0w+Au7qii7FI9qlfAvhKA7Ba6tzOzkv7PTcbBc7uHcrtr9XL62uJtxbUwfuSfkXcI+uqGZcgxSRHs/kB3lyQ3fvxOwK4B5+9KjKAxLPT5pWWxmUwF1BhTos5wWUv38iRyjVLQP3N8SksLOjufKkmLsd3NcB3MkRxOmy2rAlVXmTJkHGRAzCaO8TEz0oytvMev254kGeyMf9FR3JanlvTYuR50lj5FZi84oD90e69UvAvXSQiGKKI2HfK+vkh6txc+gkR27vK+YK5iuifMsOrtt3n/EpdnYeE7q8vi+42Ck5Qq5U03ObSxsFLuIh4F54TLBSc+De9o47OULBMbqeCLmxbgHe9Xaje/VpjnBAqxCTidney8Jn3Om4f+8xOdx34J4ddwpcAu6a71/kiIB7WhdGjrBueUwK5QdNEoA7Meni4x5FIdnBvQe41xfioLKDc+o9axZ5ksDd9R8W4qDJWkjADXBFxXwPV4/zwk7O6bg37Jt3bVmQlXZww3F4vxdljgi4x7qV+4jWaHcTxc1SMWE/IB7E5WDPY9KoOnBn3bLGUDnCjLvYWDN3wSBHBsNPgLt3ZEoQ/xFwV44EcH8/t26n0D4C6J3YWAXHhwTuMJ5WPEdgc3hx1BmUeb4oc0RsDm9wEA8eFJSIiYB73FsDgLvGSfqxj1SsBO7quEcxJRg2/mLBWlhatwTc93FI8BwhJl+/9RwBuD/t7RQcn/b2p739h3t78c///L/5NhGAyLuSTk9O2rtm3mNe3bvsASxCndxnVH22G8AKcE2BNp7cN4ms8LpPc9LJnR7twhjDkft352x3znO7Yrd3MfldiZbNZrYW1m/8O0WAPq8bhQe+B9hKazhRzqczKVMD7HkNAAKz4jlXC8gE8AOYAa6wAZzyPRUw5b3RmeZ1AYmpcM71y9flNQAhzMs7VZ7NZWR3l2d2d3kqavOnX3i6/9mf/Zn9zu/8jp2cnNjJyan1eviv+ionpXnmexHHgy4cz83zc+0onghYRjzo7GbH2/3QfR6b4oMD1iggL8Ukhfn4l1R353d5pNidz6AvxiYcEAKMPZ6836TouzuBv67bKSEw5/GgUy9GQ1GIjk48+Nn0NReokrIxYxWh6CxAW9fP6L3KO97jwfNTtNharbsYYIjqZUwoWvRSxTxnyqVq7aJy+TkW4nRVUdlhAajjHoJ1mSO8fjJGXBBwokKSv95M8eA6UBRKxkYWPgQylCN0xP0+TsYGL1aXLkLFO3goyM+m1u/1rNftyjIQCjzdZSm2hmikQLgKSIj8QZuniACQX4D5T0H758B8/oz7qaf3+48Dd+ba682GQHq1IKZcT6fMA9qT4YGnO8CfL94j1wiA1x2PbCRBPc+T1DgoHSbMyhzmnlVM+hN79ud39vwv76wawP3qsWdz+KNTPzQjRARwBwxxUFSTrJjbFLEpDlw+/vpD4N7zw+/Lg8I6t00JPd3eph1cPyzZfF4ZBWTZwUXHvby+oofGgUsdd6cBP3vm4lHbzwo7OZnZ8clMwJ2Diqjy/b5op6LKo3puhe1sF7a9jcARgMpHjPLABd3RO7z+evTNOMyenZmdAdwPC3t9CDj3OeRTLLvC1xnLrsqsokenywF4JuCeYKjk0OZ5FfpxiGQxL+k2PmaXdNzP6FhXBRJ5dPFxB7jDdw9RN8A3MeF3fS7b2QMOfOc/CdzpEhETlMPPjtt6LFPl87pD9X98KJzOHOuaH9p9sSsLeaGWrY77q4odMquNON3JzM4vZooHtGwB974DdwGfKcC9sJ0d5u19PyIeEn0McoID9xhrCCO9c4QPz9BFgMlBTAq7/OCUf1gbpfCh7suKQG7ncaaYaHoqi3uxZi/V+krRMXXcD50Ke8wB+Mxs95kD94PduuJBjogqH8J85AcxQUgNIJQ5kn7kPwXc5bV9UNhkWFc8Ls5CVT7s4HS9zXOEmNAgXxCzIyZyOHFokjmC6jXxePm6YqenM8UEOENMvn7rHfdbqPKAK8XEba7Ik/ZKYVMU5cmRDPvcLbyIS+ZIfzBXPHg82/YcWQe4kyPHLRenk4DYSPEoZhV16YkJf5Y54th66a/epuBeIF9ZQ4gJHXdioo47HtXvVqwAuD9iP9b3WQTurXb4n28s5QjrForyMDp+ArjzyhkTaNnEhCJD3lv5PolDxsTPZUsHgTJHPFcyJsxqEw8E2k4iJi+XqfL96LjjBDJz8VzyY2e7It0GYuINhlhzA7j7qIlbxV3feDweOqxbFeVJ77GhmFxd1svPUUXfA+A+iRzpzpwq/yM5Is5FgFSAK/Gg405+EJOVZt2+ebdiWJBljtBxV/VqGvvIlgu0LdatuUA6L/pTwH0fwcgDWHdQ5X3dcnG6vlUaIYVvLnhIjrB+/SBHIiZcpZIqj9WgXB0qdteZK0ewKyQ/yBMBdxieUOWlLFnY+qrHhLEjzxEvCiyvW8oRNaD8LJc50mr6mrX/vGKnJ23FBB93108YKB7M0UucrjvTfhLVhjhkep4sye7EuoXDhucI7yNj8vWbtgrACdyf9vanvf1pb//h3l78y7/8y/JZQJ1wtxJzS7i00RJlujDb3WjZ7iYDZSbQhe8yHVQ6pVIvD8ooYCntnhKAq3s+/hg8ZgeJ1xHgHbrFGskO2AEkA5B5HUCabEeg8s9mEvx6ttbQgnfZGdhlh066q7tDuYbGjw+0DiVSL0flm9ll90jPeeWk6qY3LB2+nfWWPVtvqeOMYAkgMYEg4BOgSPc4vwDFYgKMZwLWXb2G06VRs7o6P7HL89Nyxn0ZSNFt/9u//Vv7wz/8Q/u3f/s3+9d//Vd7QOlEAHYu+j+dRt5nGY/06GzWbHcTIbqWYsbn40uK+6GozvXks7lvOQIvC0s/FETLbnxsru7xbGU8KNwk80C08WZN1w56PDHOGXy678/XXAiQLjsx4f20Gg7WiQeglq6y6OwxMkE8KC6kWj2vx2fNa87z83vEA6ZHb+gih6kjwOeT7V0Adz+omwslTubWH/t14c8m2gYhJCg1+GpFDAZGEPg7AnI7a01/jaErJLPBc3/nlwvquW1bKfwXM/Rc58wRni9jwvgCzwEol6ZYYfp8KnJJyNCFIPW/KDyMJgj+jazbebAHLN846MVXWrIt+6XTyR5PRqLR/9SXs0RcQPFzX0mNTwu4z3XcGfOoANARZERpvsI9sbhG+bz8Lgr0gHyeLw/1ncHAOkM8sqclw4ZxF64ZLgWKSW+k+5qYoEfR0/09tp0/vbNnv761yusHu+r29JhN5rLwAbhj88RDyuiTsE7EC1kdm58G7of7eKCj2Nu089O23d1Vrd5wdWY/PZNLPo9Jh4hLTSdUnWNghsSX3OGA3HW6+NyebVfs5WFVQPzkYmrH51PbXK0ZB5XX+w0BklvE6bAnnBR6qZ1nVdt5VrF60wtCXKv8EnAXDRhoM7Nq4ZT3o3M/BL0+qNjr/SpqFHZ23rRTwBXAXSJ7EyumFatMGS3isMXYkiCUPocvv6E8zAEbVoEUtr1r/vIQu6vCLq/Mjk/xHnfg/vMvVqw7GSoeAHdE/JjtBrgTD81YSmSv4gyCQCM/1XGXb/wB6voVxeP8tGWMz+iz1AcSOmNGF+mQx45Z/9HPjVCmJa8YfwoiRKERITQB98OqvTysaf06OZ/a+dXUvn7dtq9DnO52MJD4VgHwnEBnLsqYSGRx5iyb/BJw53rJp57XmNnJhdnRKWtRUcbk6qphp+ctddoyJuru0q0fmd1zAO7x/I4OPSauL61ClBhFFNc8Ji9e+AEY1WjicXxqtrcTwP1FvcyREWKbAdwzRyhgkyNicFRmNpNHdRRTqIV9puNOfhATgDsx+XDRtDrxaLiPOzGhMKMc6ZihZr6cIzmGI4ZSCUrmtr5WsZcHxKRqpx+myhPu7p+9aSkundFAOQJwV0d4bLa1XVFM0E+YREwyHlyjBO5kZaWYaT6XeBwB3LfIkYqtrdTs7KypmMzouJMjCIiRIwLu5AhCrnq3ZY4I/IQgneaGeY2KWaM59xw5LCS0SExubgvlRwJ3cgTgzprFA+COr/yy8KHu44jJbwPuL/cLsS48R9pSlc+YuN2be55nTKRnEActre/BxCtzJJT+9/c8Hs1mYccXUzs5nxjAnXULcTriAVCcjWfKkSbA/RkxYZ9j3fIi8vK65SDR1y1iQgGQeNx3Cnuldati/V5Da9b1TS0Kjn3/eYmrVey+N1VM2N8XORLrVuYIr0HBsTLX+sOaReeY/Dg6Rceobt9+sWI/e9tWYYuYsO9LjX1itr3t61a7EcUt9pKq58hvA+57jEYd0ECp2cVpSzGROF3DqfIZk96jxwR9FdasLKgsj9BljkicDuCudauq4h77COD/6zct+9nrtk0qAdwRp5uYVcY4FVAwrkjTwvWlvFi+vG6RJ6L/4/E+mSsePLDAZB/Ze1b1feS8qbN4renAnXiwl9BxZx9hP4mygJ7+o3XLKx7lXpI5wnmIeBAX7ivyRFT5p739aW9/2ts/u7cX//Cf/rPPuIcyNsCZAzPAqDx8RwUbwJfdWP6NA48U1Zl/1hxsdNajkJsAShvQ3AGiaNby2nZ6flYZnUrrPyebLMBMtVL6fadlm9OeHdTR9d5Zbaizh/UY1H46rtltTrp2SS+Njn0CJcASXzxnOf8clGe84Nfb+GZ7xz3FzXgfiLIBJKHie5cQEOuK6RQ+BK5nTvkH5FbmUzvHx12q8ssSu36Fv/3227Lj/v7o2N4fH1u/h0emXx3iARAGiC4AkbMkKJYQE14rO+r8jOzz+P0A4eVhJkAtMeEzuYaAU9FdFHAx+ybbtVT5jv9OirvTl10LAdBNTPj97TWPCQKCUMK5Hul/nnPexFVDDyi7R5ea10n/eM1aaRzCVcR5jmbdfdwpSHjxgiKGV4f5LBtRpIHB4XEtXASu70WBLMpI0FAdf+/Mc4BJ1X65GMRoBfcXv8f1UOEhnlcjHeOZWALEZPkrRRUpHiGyVwoVkiPyunexQV3jpRxhdrzaaFi13rDZaGyT4dDGw4ENoMiPBtbvdq332LURu2N8Obimo++eO9ynAhN025cA3vL7W1DpF7ZiH32A+Et23PM1KA6UVHms4Oi01+o+1y77wMgDKTiHTWFUevic9VpDs/HQ7pPi35tMxILgRiAexCVFB4k/4zHkpDsY1LzQMfG8B7g//4s7q75+sJtuX90Scpr1o1GbG7OJUCMrElSLjuuSHc1iRtX/GTs4UeWxg8NbNjru58dtu7+tWZXuQqsvxE8G0qHtPRYCiQLuZccnxPiiU1J2HuZze7YDKEFkrbCTi5mdnM8k0IgYmoC7xOkGi64oHvbbqCFXrN7wdZY1caFTsbBrdGUAgPui4yrgfsBxvO6g5LRlVQF3ZkUnceCCpundRO+4L92U0cbyZ2ZtcHEpgDvX5/CwsKvruTpX03HNO+5frFifjnu3r45PFufomjOLvNp2ayD3gzM/AMdQfWl1pYKWq1czw+uFAhgUFTs/XrGL7LgjhNYclHPAAPc+MekF4yHoxm6MsHSt9H3XMFFX9MDXMeJxcTnXwRHgnuJ0MCFEU5VlF/EoFJeMh5+0Qzsk1pNsOXHloK1zIEV0TqDkoGJXV8SjKcqyQGITyqlTpqHKdx5mionX1TImi7ZifrScU33+nHhQGIFyOlfhZm+n5R33F/i49+2621Pu0FUjlpkjrEkp4CVbM4GSpFoE/RiqfNjBXV2GZddhAPfjtl2et7wD16a4BSHd19XMESjaORqeIzh+NggryoiJOu4HnidnF1w77vdKGRPE6dRxR5wuYrKx5TnSai+cQ3TVApS6AGheu7lhB8c9S0wE3A8A7lU7Y3zhtKmOe7XJOMlI3fbKlPEL1LKhyn/S2l3KkUAp2gPpuHuOeMddVHk67l+s2M/fBVX+0Rk2EiMFkEmczotcsvnjEWKXismS/kSYCWjNIke4Q3LdYs06P2lLpVyU/1YvmA1eQPGYLBiM/r6dvaX1NxUK+Wxzs/1dCo74eTOC4euWOu5vWhKMJD+YcQfs8UKoym/tVJQj8p/XCFfmSKxUZUx8dQG4E48SuB+Qxw2tWdfXrL9ecJRfA6A8WCmM+YxRhfuRdUuZz7pV8dEp1qzdF4scQUcmgfv1Y1++4b3RWNoSnEe2cF5AP6ER8ShtzWKeJJavXNLQFcgRnz0EIw/Zj2pas4gL4nTquNdH5brV7/o+wvolwJvXapkp5EhY/9dqANw9RxiNIh6MBwHcKW5Ni4li4h13X29XV33dQvDNC/Ye28wRPwctcmQ6WeSIgPtBxfaekyO+jyRwZ/3116jYUKwUzxP/+njdSls7vu3npEWO8D1R5Zlxf+MFYID7j+7t6+FY8LS3P+3t/0739uI3f/eP0o9QF7JaVZeRbhegR37T4VMNEGHuW5T0mIVOn/HlzdEPE4XPjtedHusWcXEY5/AQwmgJnPV3AW6neMtfm9OxOtYOSnMx4N9EmR2ObbPtM93Qt3P+fNkXHmAHyJOCfOlp7gDK6fjuWZ6zyQAxwCYgVAA1KN2uZLoQnWOG3P3K3caKBx3xa+zx+j6bznviZygA1IqpHR8d2dHRexswSPvJFzPuv//7v68Z9w/XN3Z5daMHGpv0AAAgAElEQVQ5YMA314huMO8LajXURrq2dCBloTV3ob/haCo1dH6HGGRMkg5FrPhMxMSZFM4QEEAa42ufoDKppcTC48Fz0AUnJlkY4Zrm4iwWgzzP5975Ri1+tJg/r4a9mI85QJ0LP3p5miN6V6jw47oC/vp8rlTy57OX9xSAOBTuVXjg+dAzkKq86xloPrxSkZYBD16TmBBzF4uDpWG6lykm6fXjutHlkrhUFF/EmuA5Q3Fe92fMqROX/N3UZaBwkDR6ClD6fMzdLx0gE7jzvHq/zaZV22tWW1m10eOjDTr31n98sG6/b71+z4b9gWwEEXbLrwRwTkPjALw8476opi/fastd9p+acc8RDQA7avG1KsJ83IvYHeLhXtefDtIXIzCCL4D8oNnHsLHV6chXGaZlrtGp8iMKeTOzeh0Bv4bYGGIgROHM7wuo4BQkfBRFxTOYNn/WsRd/eW91gDsH4G5Ps2AUBWr1uW0ghrbKKEaM1hHssPMpRdHivMcf8nE/di9deW2/NOvctORZe39Tc+GtFQ7AdCtMAmKDXsUGPYTZ/LCrGKhCGIeshYWDrtPOtlMn6aqdnkPXndvmWkPAXXZwIfKkdS/sjrGDW2fGve4z0jq8h+BfKX0c0lISgez44QfxJeiNrw5hb9Tt7BQbNQfugBIJiOnAVdgDFj6duQ0H2etJ5mmosesiZkEPz2uz/YPCDg6spLhOJwD3VR2CB2OcN/oSR3Ka7Ey/QzyYl9SqweeT8rO/xrK7An9nmiiBO1161Ie3tip2ET7CKU5XaTFb66MLo2GheGDpl+4lyo1ytiDQZAAVyCHqHO/77xOTi0vvXGF1hZL0fQ+qPHRQjynK2sRjfctVqhQTdb59LKQcXA2RQj4XYwsu4Aed2anZl5fYQzlVPmOiayLgjkWUx+RzwN190CMmYnnMNatNTChyUCjgsS/gvmoHL1z48OaxZ6MpVpxuJ5g5IqfF0FRI4bu8dTUdF2JZ2MGRIwLu4SrAjPv5UdsuGcNY7SlPAO5cT25j4kGe8JmUIzwyR7TIOxtFn4kxq/VFTBy4c5aoCpBIVR5xup77uJeOBYhubZqAO51SzxF3wlBMVCny4i57Ch1whMkQjINiD+VfVPnIEWbcFRMBdwo2hfW6Hg/+/BSU6PDEZ/KapYAorJ+D/cL2DxBW8njcCbivqphSrc0kTMcYhnQF5jNrNYkJ78V3VRVyQnpcrJIoCglcx3lEStxY5mFtiIjcodn5+xW7OAqqvGbce3InUI6MPEd4qGDAyBV3bcYkVdljASIu+y983ULNXOvW+dwOdwGJAdyVI/0SDNZqkSObfgZSTLSe+Z78aY7weVLkkvXLc4Rrjh1ny66v6gLurFsoYwi4TwrlSKcz01qc7Z/4NH4/ZUyi6wtwJyY4MGSOOHBftZ+9XVF+kCcC7jFyQY5srhbWbMQ8OC8gQYvFuhUTpIoJnuzEhMfunucJVHn2EeJSYF+50pdIXa5brFfEg/Urc8QLNjlbEDnCx6Rxhsp7rFsAd9YXB+7YWCJOx+ghwB2NBr/cbYmDmq2sxT7C0fpHcoQGGvV0coR1Czs4gPvuC6wGW9pLBsNprFtR1Jyx7oYdXKd0no9cCf2nFAKhkRTsof19s4MDby6Jms+M+xsKwKu2uV552tuf9vanvf1H9vbij//yb+cksUBdrSrQSjeRzrt3DhcgUfZBEn8bq0O/0ko1dqe/L4uC0SmDHp2Ad6iDjh9wve7qXz7LTFeOWW2fgc5uGz+bXXPfYRxQpcAYz+8ez1gIuehYUlTp2uXMPJ8NVXrU0xNIpQo9Xelc8PEFp2gB8EpGQM6N8/I5t8810fOhfE5nuxoiaw+oeU4MET5XXPdrUMymdnJ8ZKfHRzYIH/dlQAVw/93f/V376uuv7fzyxs4urwXSJJZWWQjucelSdTzp3oBbxAApGKiY0HIae9L6U5Ge60jXmO5xivupWx3zxcu9NsAJ1xEwzKw2gNeFAwH4LjxHNzlj4or0HAp9jp1rA7gFvEu0LrorPj7hM2/Q+Lk2zo5w4OxFIui9Dh5ck8Bp7GJpBJ3cqfzeNZDFWyjc85wpjAeIRPQOBwE+48cxobs7F0jk/bljgXuVQL3zIoUXBbg7eF/JbCAmULkRSoMqn911L6T4+88c4T1T3OE6JgB1IUPPg43Vtm2tt63dbtu81rRZrWn9h3vr391ar3Nvj92uPfS6NhmhHk8nwItePhnq5flFF90r3T8FyH+KHr98Py5m0x2oQ4XHvtAfNYnR8efnvmAB0InX/L1X8T6i0UuQiJNkrW7zWk1uEKjIk5vEgwc3gO4P7iPioYeP7RCT3T/v2N5vOlZ/82i3iDw99m3qMFHAnZm+DVyXAkcLUy0Bd86ryzN3iLmdHhcSpzt8NdeBq3O9BNxXUczuCY7x1qmf9LsVo1sCICNZHJT4gUt8D6imvE58b2eHuVeAe8zYopi+CnBv2cv9ht13B3ow86/fr7hH9RrK3/JRdwSVgn8Lr2ovhJXAHRu1M1eYLoE7B67jth+A2w7cmeEElDhwp+PjqvzZ+U47IqsVsrvSeyJvAe4BSphN5eA4K4H7qoD77QPAfWBTaJfF3BWzVxk5WVi4fwrcy0YfTiLDPAAXtorS+Ku5uqryo3+/4qrya30DuBMPHsNBoXgkKPF5TT/sEoMcWchDsYD7ATGZK4aISn34UNiXb1p6IEiVMeF3VNxuAkrmtoaAmEBO0vHdKlE684VL7mWB6AfA/aXZ5QWFlLZ1OoXbQ7V6Xszg3hq6t7OAO8WVsgaXhZQ0kF7EBFszYgJw5/XOLrLjvmaHAHdAySPWixNlSVGd2cYKs68wswKUJFqE5p778lL9z4F7IQtA2Ti9npuA+/sA7msOEtVxByhOYLB4jkwQuP7/kSNr654jrw4ckGAJWFhNOfLlm7Y9yp4P4O7aI3xxfxATeW1HTEp9DYETR6M+TR0dcID7CXoFniMC7swhn7Rkp0U8oDMrR2bMW3uOANw1flPi96XiFjki7UBX6leO7Dtw57PcI04n4L5q1SrAHcvEgc2KmfIEYEw81tpQyDFNWwB3wGLuyWVfdL7IEV6XeBAXLLsu3kOVNwnTkScU/LVuDT1HWLu0Dwm4ezGlzBFVBpxaz/f3dz1HBNy5bmdmsoN707btrUqZI+z9xIR67trGXGuXp4Tfw8sFR2KitTQ6zHTcKaQsgDvXuikbtasrn3FXjjDjTr6XwN1sgqp8jpepjhZimqxbFFNi3aJzTkyev4gcOed807BvBNxXy32kP6Ybzro1s/XIkVZ9IeSW+wi3AZcvgTv3IvoBZyeF7P92D3zdwg4OO84E7sQD4J45Muh7PEZ03CMmWXggOpUYt0rhvSbioLFuYUlKjnS7FbexfNNy4I6qPNYcsW61V3wfkR3n8rpV6thkcctzZBTrIcCduGOPuvu80JpFTOi4ay+BhRbMFwfujCt9kiPcX9p/fR9xBpTnSeYI9y9rFnniwH3NNtYrT3s7++fT3v60t39mby9++cd/PVc3M7p/LiqG77d3VwEtCaQAHzkPDmBJUbRUVU7aNIfspF4DyschGOdAW2ZGMQ/udGcedB+x5EKFO0Gnzl0B1nxe2efblfi5f5aCdQuwBbBK33DNRwNA23X5QgMC+Ix6L826i+oFAErKPK8lGjhgQcJqnkAUKwDF8n8Py7VU4Qekui7AVFZxPFh4eb3BYGg3H/BxPxUF+tMvxOn+9E//1H75y1/Z//3/fm//1//zvfX7/bJ7zHMDjPlKEJkHXd6rOrzjqdvzrfA5UxgM2ql31bmmyUbQXDZ+6gXK51wHgDbUcL/GGRNiIZu0sMpbfg7/bP7zqnmnB2lok6SAnF9TB8PeNXWhGnW+V/B792IMF4uiAzFRbEOULuMuWrziQteV+MZBQarjMcIRDA+JDE7nYgHgLw9zgHh4UcjvPdHF4kvFA6nYO+Bka0HXgHjSHXYnBY+5uyKQB+kv74wB7tM485Q5wlNx3/FZUw3fHRtca2D3xY4d7D23dot51551HnvW7z7aoPtgve6jdR+71n18dIp0SS1NhXY82qHFLwD7MhX+c6D6pwTpln9+mRr/EWAPAJ+z7597jbKSH8AdQFOjcx9AX7kG5W911VqrK+qI9gcjGzAGEEUJrpWYLHXuY7+XiXsKBh785YMd/vWDNQHunZ7ddLwbjpAT1mlQbnl4dzfKckGVTzp+Anf+9eqcQ4nTrA9ez+zg9dw77kfecUcJ2K2uNFzsqvJ3hVTBp1A1df4N391Qas7DN4rDYO6d5xyA5pqbVFfmyJSr794C3OvyPefAJXYI6141vLYB7o2kLqc6d1g6htBiojv8gKGccrjmsIU6Ph330yMXRyotu2ohwCR1fDPkNLQsCaik+q8f5tVhCjs47kFmcff33A/55sYM8bXZpGo/f7cmYNKHzvzgM+7uoe70euLBjLi6b1x8/lMdd9cDkPhTICKA+9lxYWfHFVvdmCseUG8BiRdHKzaeT6yOOjOq8nHPEDti0n2IdiTXJjYKHYCjO83rioUMcKdzfBjAHR/3s8LevWkqJi067t2hdbqDUrgVML++MVf3qhyDEB03qfJLIyiBLBELTKo88aCgcnWOEFrbOg+V8t7SRZgEcI+YoBGQXelcYAFUaQeX4PXZjsdjZcXjcX4xt/0dhNBWBdzJD/IE4C4xQLqi5Mi6+24r5uq8OlVet3PM0WdM7m6IB8CdHJnbwZuZTYbRcT+l4+45gtWgFxQ9Rx7uC4GSn8wRYhKFKhgvL1/O5U+ubvKspph8+bZlj/2h3fcYH3Lgzvq6th6WXe1FTNLhgpss93a9IQr8UNdPzY5PTB13lL/X2gHcj9o2q47dsqs5LIXjoJ2TI4DhMh5Lm14Zk9gDKbQRj709bL48Jp37QoBEwL0yVUzuH/tas4gJ9xY5QtHxoxzJmBAP3yb1xbJ/fuIxoQimmLyelznCewUkysYycoSubsbEKfEB0pmtLlXG/RWIhzrudHdfztV19nULMN+wL982bXurGsDdi+Mai6qzbs3FghApT0+3tG6Vxeag3rD+SivDGUPOFGLsBT/6tovTcW/RqQa1A9zHHg+sx2BzLHLEDyLL61bmCPc6MXn+PHIkgLs67m8A7l3FBDaH1i1YKWseE+jiaQOo/IiO+6c5gshcxuTFgcejXq+KAcHaVTRHWrcqzeiGmyvCkyOsX0k9ynVL598o4oiZhH4C9myRI50730ceHyoqNr5724QroJh0+6PSkhnAzrq1uvZxjixGfHw0IHOE/Y14kCOI0xGPvReFF7eO2jYYzz3XYdiEuKKAuwRbvQDpI1FBHdNa/8N1i/xgL+H+BbSzbhELAfe14mlvJ3eicvu0tz/t7ct7e/H2d/9iDuhIajgrLYfknDGnw7o8V+5CZHQS3RINQORdbKe4a66YOe+xU6v187HbPF9vSmiKr7R2kmDaZKbX599erPu/L39xMJLI12CifSBp0cw+I1bF60Yj33qor9NJ1QHYu1+IliFiB5X8Hru63lhK4VurzRKU8nlzxpoXkXp7KLjzfFwTCb4FPR6gx8InG7UhhQ4HlWxe+hwbLX3/Err2fc8GdxfWv7v4rB1citP9wR/8B/s//st/t//9v/w363Q6YVWHirrPaKtwGd1udSfHC9V29mEVPtZc7V4xqVQMP3KunYTtYgRB1GMoVI2qPY9r/kAHue+CbBmT52seLwDvp/HgnugOfK6f51lt+Ww5v891843AbfRcZd87UUSEwsIOs/BrDb0vGB7cA5tYuq00tJDLxUCMC6fRU1jIeyBV+4mXhBEbdIarpc88bBGAtc/Cz3S/8Dmg8aeIIc9Pp5f3opEJ1NzFpKgZdPebh6HdPA7UkZcVnXLEGRQcGDMm0jgICzp3HQDsw86g2l6RDgN5kroLFAwoJgBC37x5ZV++e2vtVsPOjk7s9OjE+gNmUYcq3PQeHqz78KAuK5R190Rnk8W1YeIe7h8JljmD4sdE5z4HtD+Xa3TY5cMe3XPm2/17FCBybOWnn+2jOfmwkksKPn9u7Wzb1s6W0WA/u7q30+t777zXfS0hHhSWWk2uOQJiszImr37Ttdd/82jtt127ue/a9V237LTQFd3YcCEe6KZ+uEIILcTQouPAYS9NHK8uKnZ+UpGl2P6bme2/nklVnplqZtw5bNVXBlatwzgBqM7t9qrQw6maIRwW/yWWZqgZax614sD95eu57TwLH/fvsKGq6bB1cFCzziPAHQqls31qAPdNt4hqANw/+ZIeiBSzg1kgcTo/bEGX57AFKClmDtxPj1asvt632jqfYywV/vl4LsuuTrcQcC+YU+UBAAn6bHkIjtcHuHPgggp6e2t2cYEoIFT5Nfs5wH3Aete1RzjJ4TeEaBrxWGkj8uQHbQF2hJ44mGRMtGTMNYt7fuwxWV0HJM5tY4fvtVVMmc6nVl8dWK09tGqVefW59R6IBxZJwXgoo+uMKho+xITPoxpBzf2JicmUmfrvCjs/NvvibdO+eNsQVb7THVmnO3TmBvdiWHYhIPa5L2JBTFj6OHDze1JLRpxuHJZdAu5u2dV5rEZMUKaaSRBrPFzEZEY3UdfLrSvzenpHbvEO6BwTEw7oF9jPLQP35w3F4+aua2PWCsa4auQIdlcU1RZ05hRCE2snB6mD38N1JSY3VxXlB3kyHtcFSj6cN62xOrA6IyUNcsT1EDJHONR/miN8HOKRI/boVq1tEpO5vXxjdvbeY2LTquJBXLqDkd0/Dm04RjTUR2Ho7JIj3JeffvExEN3iYzvQnyvHJU52gqq8gyAB96MVxWReH1uNPGmPlB/kSa9HjtCtxyItckQd8UDqIZCYNADo4sQDoAhwvziH1l1RfpAnlWKqdeuu0ytjiio+MWG2VznCxAw5EuJ07p/ooN4ZWwB3dB/QGbEyJuQHedLvF8oRFbgqniMUUG5i3VJxoOQahrjm8roVFmf7FJtez0WZJh7YWO7v1hUPxlfIDx7cM8QEgI/3OTkSRiIfhYV1azpZCDhyCQHuCAbe3S/sOGUHdwRwb1h9fWC1DYD7REBxOiI3seMslC98WweasM/lTwHFpRzhPiEmjJVwACZH1lpQ5dcEFm/uH5UjAPfMs43NwjY3HLhnTFKcTnuHvNX84/F39AMyJs8PKQAj4lbVmsWcO2ryxKPWGpcx6dwWiglCp6WQm57RSw7ETaOaUXAEuL98M9fadX/DXlLY413F3ilHGgHch9ZjZJMlA3clUeXnsuX8YZJ4jrg7iq9b5AvxYC8h7iVwP1qRtehgMrf6BmyOQZkj3OeySKUAMSEmS3P0sV4pJkvUTvYQYsJaQDxYu0rgvlo87e1Pe/vT3v4je3vxzX/4K6+JfiSYFYtwdJYF0gToUP72gzVdWAAidFa+B7ABvAJWBdJCTClnqQHwO+uuAs+mAyU9/dYBOlT+XbHc57Dp6LMRpEAaoA3Aw7Fsc6WmgkF2fFP0bkGnddDnc/uV6OTiNR1Cb92xOqGAKkAaFXyAHsUDChIseNCgeQAo+fxpiUbHHQAP8Ae8A1JRIgVn6sAeHXleG3AN/f6B2anbHwfuKU73q1/9jv23f/0f9t//9Tu7f3gsmQW5NXDduS563SgY8LoZEzrWun7oEcTMOv7o/KyKGyFMQlFjOPHrQzyerTeDku4jEmI8BO2d5wMYZ0y08TJ/Pl4UaYgbMeFn6CRnXPiZ7ODzmoBw4sHP6XlbNY04QIfnZ4kHxRRm/kS9n2WxpKbnJR7cB6Kyh9K9Pnv4w4uSPp0rJhp3CGE+AL4AerXwuPYn+jfmqnkfycIgCXh/FHjU2S8t3nwMJPSOyr3H5xn9XuWezphkAYjP6THx8QUH+TWzekuPZztb9uLZjjZsQPvZ8Ylm2vFsHwwG0kNITQR0AvhyATrmSP3PZZD+2zruPwW1BbTpbus9eodcM4nxfb4HeE/wvfxcy/R97cv6HVgIMe8uLYngyOmfC9t5/kyP8ayws6s7O7u+V4EIdkwWC9HFSE0FnjYtJHd/3bHd39xbDVX5265d3clg2TUxAO46cEXWeJM8DNx9LhkFaAePXtEGuF9Exx3K6f7rud3fOg347rZq9TUOwANRXAEbdCRurwuDPgxw97PIwqc2MZa6ysFOFHB/NbftZ3gt+4ELscUvv2i6j/ujU+Vd28OFIjn8bm5Exz3vuvicqovFZ5FwnEHHDeB+EgJiAPe5gysOjjUO8msDq+AjzIjJ1EEi/sPY/iZIzJlRp5UvOu58SmiXB/vMVHvHnY4yVPlfoCr/btW6g6Fd3THiMfQ9pYLauQNFOsL+nuMAF91G2ZGFphFgBTEzAXd13OkmztRxp9tzftSSToKA+4qD6iqdq0ez25vC6EKV8Yjzb+5tofckDMT7ehnAnRgCSLgH8KcmJnTc74IFkfc0tlCl1/byCTRjkp+NkQM62xbd3WMH7mgn0FG+Pm/ZxfGKPTxU4t7qe5caJtFoAdzT4pB/K62iohO6DEqePffOKB21c+wAz8z2n7UUk4PdhuJBjnBv8bkBlpkjgCsvbi3lCPdWxkSggXwI4F523Oc2xg7uqGUfzgK4Q5enuMVnnxMPzxO3uvokR+LMIY2ZyBHA1SExeTW3M7q733vH/csvWvbV26Zm3AHuA/nL+RVhLp4coahSooKIB99RgSsV37FWBbgf+2Nr22MCcJeA2BEjS8HmaEGV95jQvQYoCriz4QZY8/sicmQh+eJU+QOPCZ+deNzfFfaLL1eVI3SOicltB4tJ31fIK2LC51E8BNwXMVFBKObFna0/t4sA7ssdd+JBjlBsqK/1dX/5yJAD91y3goDw0brl2jG+bqphamZ7WD8GcCceJ+8LO9yj446PO44srFsIUfoGCdsgc8SBezzh0rqlkUoU32PdEnA/RgcgNEai4866dXvVUHeXz1FUcEWYq3DqBcdFx90565El2eFdAu4UQdHlgCqfOSLg/m7Fvnm7ovwgJrIajHVrc5Niiu8p/p6TuhPMGjluxD1QLAP3wui4s5fU6lXlCPdWpTnU56g1GTX1mNBJJSasXx/lyNKZPNmlfMIGM+6xbt0jGPk9qvRV5Qd5skyVd8KRr7vkiDruZTwW+ZjxyOKagHvkCEVjtBNwrsh9ZDie++dYHZT7iKvKezEF1468gRKnl/vIEnAnP8gT7t+MCXoDv3i3KkbQ096+yJGnvf1pb1/e24vf+5O/mafiu1S0aUYAsEIRnU4qnVo6twB37LjST1v2XSHqxQIh2rYU3/2Ay+IEyAIM0sV1YNbQrPjNI7PLTufxM/2CKgkoh17ss9VOgfcuJYCrkGo56uVZfXYQ6R3ZIP3pfQHKAE3eUS3U/afb3umNBBB4L4C+sgsvf3ZnENx2x3p/6vwGdVvsgelM740iBAA+KdW8V4A/HXHRqIcL//ThcGS923Pr3n6+474Qp/uZHZ1d2dH5pXUe+95Rn85cTA/F81Df5s+kgbPZUkRYa/r10vx5HPzZgVJMkM+hyjs2PUPvgAPMnA7PHORIMQHwuhL9Ih7cC5uittfVQScmvLeMCZZ7dM/d1967AbwG8SDuWXjI9891cks6L0BQwIGhAVuA98J7Vhd+jGUWYnd1PQ8idfh4+97jzA/50pvJwo2Y0NEGuPMciAg6zX+ue1Bd+Jhd5z3wWnwmFVcGqPYvvE0pAvB5eG630XN6O5+bQ5NrG2SxqabvZUz4PfJEGgX6ORdBFNug3baNZy9sc+eF5t8QhBz2+3Z2emZnJ6fW7T6q2w5wH8vebRynBvdAR7SQh6vH/9DS7adm3H8KuKvDDRW+VJBPcaes/AcIXwYsZWQXFGEvACxAu7r2eRqM36VT9fzFC3u++9wmVlHH/eL6XjlNTPh54oFug64aSs3kc8Rk809ubPPPr21+0LEPtz09uB8kJChw5d1qHUCDyS4gBUiQ/znfd3AFwri68E4J89Ga3301t7ubhp2+b9ndDV1RB7zVCj7CZrMRKtFmd7euKp/HofQ694pbsIODcrzzbC5q9vYORRqzkyOYQA372bu2vT5EQGxgd499KecrhoyT0E1cL5wqn18hWJU4yI+r/nV/Z3bMcx+b0Sk7COB+ddKyy+O21VeGVmsHcA9qJKCdw9YQyqmPvJYK1soyda8WwJFDIGCHBwduVK1n45r94qsV+8WXzCGP7MNdT104dXzopALcEUdaCU2TYGDJqknaIcTE6f+sPViGJnCHCk08Nrcrdva+qZgIuNOFWxm6BzwK5l2PB3OW+eWK0q5gLAptnFXVES+INXPBjOA45fTDaSFP56+/wMed4nJfwCQ1OlQUWveiUDlo420qvUZMTJT3A//B9Tl+74re+y/9cXfRsquTtnWhyreHYnOIW4qDSbAgiIvINBETMSb5kRQsW3JkAYxQEOBgzutBBT8AuH+5Yoe7Nftw11eOYKNHPADumSPUEQVuoyOt7l7ZqXZ1R+7rZeAOuOa6jYZ1O33ftIuTpjXW+4pJtTZ1YbWZxwNWxpIZhttzRX5kjmgfnxXGjHvmH1R5YlKZ1xQTHg+DgfJEll3hAy8680YhqnmZiZHXeaTIWPGyOEeQI8Rkc9vjsbJStSvU8Y/bZtWxcqTaDCl8BO36niOQSMocic9Y5og+tK/xAPfMEV6PeNzdVOyXkSNFZaZ4XN87cOeaox1BTADuy7PT7uawYNco38nJInPEx7S4bgcUPN63FBPeswqO64PSAhNWDTEBIOeokBe1PMbxAT4aldjbnwu4A+CIB3T5V3stxSOBO3kihyEYcsnmQPk7RmwUF+5XCnXBoM41kz+vPnhMuFeUI4dmw25DMbm7ali9Ta4PrKhSzXBRvRK4p17rp+uWWBCLdWtzy2OytxvihDhWNBvKkW/ftct9hHsr163MEfJeMWGtUbz8jOOMp0WO4KdO8Y+1axfhtVdOlc+YVDNX+eQAACAASURBVFojB7ytcbluAdyJR7f7uXVrsY9kjvBeXM9griIlMel1KtpHiAnAHZE9GJR+rV2XhByRHedSmpRKoZ/EhML0UeQIew/xePai0JpFTFifyRHWLh+3mGn/ALijrP+DHAmtlxQjzSIkBQFiInE61q2Twr75om2//LIta8invf1pb3/a2z+/txd/+Ou/E3D3OenJwmKs5uJQdFvpbgLCAC4AEh7u2e4PgbCCWeV5WLW5Ujfj7HxPNmmjaajA1wWeUGC/eRyGErofzhOIaVa7DYjwYsBCkM7VzwH2UKrzCyCJ/RgADICr1w4VdYmOxUmB95JAe61ZFWjj593He+Qq8ID5Kj6hLsKnua2avz9EObgGAAheH9o8au6AObrcfJ9ubT5fzm4jLHZ/dWad6zObMMAZlVDUuXm8ePHCXr9+bbu7e/bQG6lbBXNBRRBpDUSnOmjhgFFAIgBVVKhmXa+dWgMLEbcFcGfLdGX9QqMMFDr4TK7MX1c8UGAXqyLcBHJ+n7+7B3tNXU8+F0A29Q7W2s6AkFBgfPHeiMeyajud6RSk05FdowYAfMAogkmuDQDo5hryp7632tDzEA+ui6vn+9wz75f7BsAHEGLTIEa8RwpMXBdm/Hk+RgHy8E7s+Hk+l+z2sI2jyBDdLQo4/Dv3N+/RBRE9R8iX7ARnMYINMtX1lSPNujrx6gwBKBsNazWatrqxbjsv9mx7d9dm46lNRu7Tfn5+bhdn55pp7/d6NhwO5EvMA1E6PSaMoLhXe4L2/1mgvjgm+H95R71eUvKdBpodjPDDpiOfY4t58kusF6r2Psuf4weA/aUB6SjPcU1f7O3a891dm1eqdnnbsavbThT2XH3+vo+P+7icjYW9kIW/1T+6stU/ubLJ/l1s7v2gambH3amavNkc03H6uh+23HZy0fUFuDMrilAQXr8cgu+uAe5Nu72tWiM67hWAO4yTsdM6AcoC7oGc0zNYh/kEitFd2tmeC0hv7Xg3kQeFqm+/XLE3h01X/u72vDAU15a5TIAiKtWlfzQgOrp7OgbHSYxryvuhICBxpJdz24sZ9+uTlg5cdUBiAncBzbk9Qm+Mjnt5qvsElCwU0gpbxVddXVGzy0uKBIVNR1X7xddtgXfmkD/c9tWFyw7euoD73IF7slpTOBA8qpg4cOcwuQDugLlChztoucSDx3g+VUwA7hKdmyMW6AdgZl8TOS8D9zIeARK5hIcviYkDd+Lx4aywb79s2zfvVqzVnkdMuLc4tDt4oZBCXBxPO1W6yJgEhTkWeN0WUv4+cuCeMbkP4M6Bm2IKMckPIuFLYvIYzIRPgLt3eIPdEcj3xZ7HgyIH8VDh5nnTfvFV2w5362WOqOOu/WyJzgxwjwJXijkmKKG4le4FAHd0IG4uyQ/yBBHBAO6ndQGSxtpQPu7CgNNFjgi4Z+NV1N8ohn+SI+trniPE5ByRxWOz2rxm33y5oph0Bn2J7DEel04wCLoBStrNRUxUrJHVoFdqFiCVWeIobr0329ie2+6hA/dr5qlP2oY5PHki4B450utjc0XHPRe/aFRnW1osiEV5AOAu/YTXUSg4hp1TOHD/qq3O8cVNz647g7BF9aIWOUKxbhm4Z0ymUXDUq/B6BnD3gqMXoRwEeY60rNuf+7pFpzrymY47OUL3Ttck7V8DuOtWi/auNCdmZrv7c+UJ977WrROz1/stxeP5TlUOErh6cLaSNTD3VuSIxOngk6mDPTfcQpfjkeegBO4UFfYO57b30mzw2FBM7gO4kyMC7jCeGDeLHEEBvVy3Yi3wYspSjjAuiY/7ax9fID+Ojwo1PIhHAveL2771B37mc8aT61kIuEeOaB/xj6E1K4E71xLwzYw7cdndK3QPIL6a61YC92pzHGKZvl6xbks/IXMk4qFQfJIjAu6xbgHciUn/saJ4sJdMbayYdPqwIBy4M0ZCTNZgPMW6pRzhGilGixzhwwPcT957niA2uPdybjsvCs8R7DhHcxUbay0S2z3xsBNVTLIA8em69UmO8GuZI7yXk6NCLJhv3rXtl18B3Iunvf1pb3/a239kby/++C//vjz9lWfZWNB1CKdTjVd3UKBrMe8rcBh0bIAkiuVUXZ2mjO+2U6LpUNN9TfE05owB2pcdt+ri51yNO1TFpWgSK+PyPhkVXV5TP79sa6ZO6Cy6rG7jRpcTcAN1Wj7zspTzDj4derqxAE02F9H7h9jf+fvgc+v5QqAPcJZWeHwONVl0HfzPtCpjFrekscecNz+LQvzl+bF9OD+xUYjTAZR2dnZse3vbGjHECuCpNVf0KGJAjJiEW44LnIUPeHaAofIlLT4BO++B90zH18HkRAu4x4Qut3uj83wUSYgJ6uvEBLCMmJtT8qvqdLpFW3IZFuFJj3deDyo6zwe9WR7ssvZyBXndHzgMiOrtt5uL7LmHssTigpovobwYueCgKSp6eNQPooiTn43nyjl/HXBSdV4zwjAUXJOAn+M6iE0QhDo+I++LPxOUc2Birtrn2f0+ciE6QLuf0jJHkg5NPHhdXkPe7yNX3i9jEoyS/RfP7WD3hW1tb1mjvWKNlbaNhyMbDQb22Hmwyw+Xdnnxwfq9rjruoxFCZegSTGwymdh07Mry/Dcd92VRuk9B+P/M3wXcQ0FeqvAhCufFOe8k8d85X/lxwcA3fnVMA+wvg3cVAEL0j+fhPkngzux+57FrD49dn3HXfeK6COnuwLXUeA7uENxLf3Rt7T+5tOnenV3d9uzqBlV5FyNrNB20Y/+jA26sbplDfnKJWdFg9F2iaHvKIRuQ6B7lnduGFHRvbysCVhxU6JTxhc8tnZIHgHtQJZO6rM5rcGgF7EKMjYPj/sHc6PxcnHDAM9teb9i3X63Y21dNeZ/LaxtJX1F7OWwBFKFb+tw0KhcsC6qFiD3gh9gslqB8DVA8O+HwCyjhl+p2iWXXER33gTWY1W+4SBnz5RwcXVV+qVMS/+lx94cO+jO3FmIGmcflBz9wTUZV+/nXK/bzr9vW6w/t6rbvc69Bs6bjTkwQqSsZEEkFzaV+nl7r3qElHgDF1TV8iwvb3II6j9J0U7Pa6sLp4OhPACAjHig7+4K5eHg3PIioUs7HocKpzHuoyo89HogUfvtVW0CxtTJXTCimeMudNZGYzAO4I3zmF4iuNTFJ3/o5rxFrEQAUoEAnHVACeL89b9nl+xV13IkH8+HzykzXi6KFx8RV5bN7VcLC5ZgExV3A/Y1prIB4UCjYe95UPA736nZ101NMKGBKhKzmOcKDg3nmiO9reR/kPLX/O91QQNv1lecHeTIe1RWPD2cN3VsqCtWCggIN+M70oGjxg3h8JkdgDDh9dm4Xpx6TelFTjgBK7gcD5UiX9h6FnpkrsZMjrZZbbpIjxELbZ+QIcUnRTKjrbtk1t40tByXtdsU+kCPv6bhPFJNaa1TmCKBKqvL4uIe7Q962us2WhFmJF+CVeBy+CWr++0J06MyRSmWqNevmvh85AlXeYwJwz3g4sC3rD+W6lUrTxIMc4WcoOB4cVhSP85OmcdvmupV792i4WLeyAJBx0coezCj1qeNNYJ9GjnDvEw8ebw5bismzZ1VL/3OK6FwbaXOQI2vkxCJHMibuIuQMLe0xFYpBHpO7e88RHv2Hptasuw8N5QePojaJwp+r/JMnjNWUHd4fWbe4TzQW8YbCgBfSjt8jllm3n3+1Yt982Sr3EbE5Yt3KHMGxYDlHFBNdQFfMT50/7OAUk9PCdnc9RxBZZR8hLkXDi3TVRtAECsTpPEdYvz5et5xp8em6xVFRYxgHc613rC+Dx4rnyFcrNgngfo+dQRSNZce5PrfVFQz1+CzOciUmrIPuCOUnG51lpgjReY7UGl5M2Xlhigd5AnAnRyg6pgApo1Yek/ArzNGnrKN+um7NPB7kSQncj0zMAdYtxOl+bG8nLmKdPO3tT3v7v9O9vfjTv/p7qcq7YraDZrfZSu91V1UHAAPC0/ubn4MWTucT4EenFBCG6BzgXWCtiWq4K3ADNJ1u3VAX+cP90K46A/0cr6tu94p3QKHI8jwsKKVNWHSBOVgAsJL+3I3n1qFpOje6v2ttlMkLf54etmoVza7zXF59d2AnESy0NGYuYqbn0Hi8H/T4UYACHVTNrI8d/EkUTwryeBQ7LTrt3yTSF3ZiCfAn45EdH713H/ewgwOs02V/8+aNgNrR0ZFdXV3b/8femz/HlR9Xvnlrr8LOBSvJXrh0tyzbYTk0kmXZY8vPE97/+omYZ4/eRDdBbCTWAlAbgLovPiczbxVItuXw6DcDM2WquVTVvXnz+/2ezJPnPN3ctqebO7a0uOBz5XhZh+AYVe1xqLRzrcyAu+CcvygusFnCkiAmzPEzFkCnmZgCZLnfxAMvThbpBO7v+yN7fzGqPOy74Rqw1G3p70G9uhzcRDceG7wooLA5ByAHtLtgIPPXvhnwbC31PCZ0rvkuFE4A1HxPgUExWWeWcIBS4pH6Bqocx6bM+ynGnXi2wvs7mRTcf1GqO3i6u5gcPy4e6KMCAvh6DPxdKTghjs93SBG5pB8nu4ACgSwTGYeY2+wyHtJBiGuWdV7Y3mVMvnv10n7y+qU9ffLYJlOE8241v053HeB+enxqp8cnNmLGfeTAfXLr7g43k7FAPs9Rzrf/vjrtCfLd5s2t37w45Icqtx/LuxFCb/JMr0h3n60T5My8QGW9boVGahCM8/dM4N5uN208cp96ZZzEdWcxyXgA3vNbdH5+Yp1ffLDbjQs7OxvY6enAGJK5LUprBlUeoDz3tavvmB2TpGgjyvP+PXZEgD9ASU2v/nnLDvfbdn5et2aLuUTv+NDJ4Xm5OkcUyG2a5sXCZqUdX2f8//qhfGPDO2rvsR5D1Xqlbd+86toXzzt2fD3Qa4JiNvOfJYDED1yNRhEdn0L/m7WLz7mLZ7qm4lpdB1kOcof7HH6nAol213AbtR961l4cWZs55Nat3dUQvgrP8PNSPrzqslGIiDlqFacoZgVNlHlOZnG3vzTb+TKA+w8O3N+87ulahsOJYnJ5NbbbWik9rXng/vHDwh1y8Tef6+XQKHAlH2EElYhHYasrdTvc7ygmFK8a7bE1WmPvrNWmOvheXRQ26M8JU8UssH9mInmPBwfW9XWPyd3EBBRPjhxccR3tBVM8AIqukkwxz+NBXO7KQi/NjDOi1HAG0C2if3yliMnRQWkH+xQzE5RM7figq5gwm0o82gD3eqmYML4tH/dzZnkjJkk1lQdyeHzHzC10+qebHpOFFZ9Bplu2/oRnq2dbm03lBzGhEH1HNy+o8hS3AO4f/8zniHuAF3bKPO1+qfGInciR20lT8Xh/1LJm23ME4O6q2w4syBPA1bxYWIpCfhwTCjvr66UEqz4ceIGrVWvYN68pCvXsbDhSTAbjiawMYVuIzbHoquwZE9ZcwDPPL/Hg3JI+4pNxTfGguEXHnTzpdN1q8OgHCuY3yhPE6VB85/mVj/uF2eCSmfcYyo/ZdgGgGNdgI2SvArwSD17q8APcjwtdBzEBuBOT84uh3p+4u/ChA/fP/biWg4MVCjoa75CDhBcltrd83SIevCg2KCYtf7ZI5Mlktm65vdisez/LkQCkUahHhZ2YQKYjR1i7vtjp6DoeP2lUOcJaRI5whKSQAnBn//Bpj9m65Y4vnLXYh12EFC0E4sGYy/r2VDEZ9NuKyelRK9atkRXNOxUb0T3LHNGzxU3kEBIigVpT/JI1bsK6grgla9b6TnSTAe7tpr151bPXX3ftNPYRgDs5clt48ZeYzMYwZpHJdYu4uCd7ofWXHCEu6+s15Yns4CImRX2ieEgclEJdvdR6RY5wLKz2kX9n3QK4Sxx0vbSrC4/H+LquNevb1z27sVvFBODuFpgwCxK4+4gYeaKmW8M1mXLd0npfq9t0ynPkOdJsUwCeSlyV/MBqkOdIe8kClp+Ir+KchHMC38mr4YoJsQ+RwNxHlCMRk+0vPEdgYrBuvfvB7NXXXeUJHfeHvb2s9pGHvf1hb5/f24u/+tu/d5tF5tVrDhJRzHYleX/x5xxO6EYK5ATIVY0OShHAvduUBRtAkdlnFzMLH/egLkMnR2mbxdvnhn1emP/fBmzKzqylriV/xgGe75VUfB3uAiQCwngP6OSAVh+18e5up+3ibLJ0Q2AmQcZcdZQxAIoFAAMHiV6UoMDA96MokZRx/g5dVAf0dEWcQcDnJvOAv8P18W+S8q9OIff0FuC+a7vv3sr6a2tryzY2NmxxcdGWlpZ0EL1EQXwwsKLWsCKEwYiHZvODng6IS8V3F6QD9Po1UnzICiQAk0IKwJ1ZcWJC3DImLhrnCjtUhCkOcD285u+XrMx6roiOgB8xSYV1Z1s440A2bwgrSePA6eveffIDefqkUxTh76jrHj8xaqv3AWxTYCHKHLbSno+4cDjJGf5kRjjo99m69AAnQskEIR5cMz9ZBHAHhKR+a2tRN53nyA8T3nHXQSkszfLbpsCc33P/frAAnN6MSKCPIvhz59eZBYdvX31tf/DNa3vyeM0mt9Dyb2w0GAi8A9zPTk/t9OTMgft4KGYGfwcgJ+B+A3D32XZeM37g5w96/9Hf1eEJajvz7Y2GgLtTKGc2V3mfdS3SMAjgrhvzeQDvIzTRuXd5W4FL3r/ZaNrS6qotraxYq9W0kpanvK/isD1lDMNHMWb5H3FhNOQXp7b8K2bcL+z0glnRgRfzsEtE1Viz4Q7O8kddkvSQjd9MZfYPH9xbXT7uWzXb2vKO++G7jsTpGh06cAnc3TGAQxNAUaGYp64HSPS7Eh7GZrZGx33TAbxowNFxf/Oyay/ouF8BEodSzObAxVCCDsBYdtFxF9vBtS6SlESOqFMSQ5n9y8IOAIoHZlvbpW1uwetvVsDdO1dDq9FxB1wB3PFxvzAbDcN/txKOCxo4nbEQwqs67hy4Puq4e8enG6ryA438qKCHCwhdUcSReh/FI6m6c2sBMcGTnesgJgsLgBLmyut2uNdR1539iXjIsitAIgdfAfd7HfcZRHS4HoUUihHquOMl7AKDdBI/HJq9oQP3siuqPKCdmLi10Qy4ExOfmfdiFO9FXNhDeDa8m+nViMNDgDvrXmmb26XicrJPIaVrVxd1xYO4aP4TcIXw1oUfgqWGnh1eFVNCMT+9nSMudNw5BKvjDnBnVIKO+0vE6RrKD/IEoVU9rmE1KOHDOcMQn3ee6/KGuBtg9ezM43FyQo4UtrVVkzjd0V7H3h+2FI9mZ6iuqHQRGMOIHFFX9JMcyW5iXpMXeDY3eG4dJJIjjaKheDDCcE7H/YqO+03QvwuDXk88sK3KHPGzjJcFtBdTXYt4jEaFwC7ganWNz2IGuGaH3ztwZ8adeNBxl1VbDQp0APdrByWKSdITqmmCoBsD3BseD7qJAGho2XTcM0cE3C8Gdn45Ujx4AQ7RTqAwNP+TM/C+miRF24Fi5ogDd2ICTbujPJEdXAcFc9wdvJAC84EcIS7zDIj5Qsp8jvB5dNzJE8Z1yBFR5dVx76rjfhzr1lQddxcZzuIWTQQfJ3H3AuLCGY08UeFXszQ1Ozn1HLnoR45sAWhnwL3quDe9cMpaT36QJ3R/fzRH5tYt9AyICaMRVce93RST49XXHTs99xyh8RDGF76PIHw4Z3T0uRxJwU3GjjIm6089Hs1GQzEhT4rGWPGo0XEPyznWK+zg5LygZ8qDPHsK/B5m7PkuuW7RqWcvgSovplB03Fm3sE30EQncPDxHWH/LAkk8P1MTE+m+qAk0W7cYy8gcabU8JghgCrj/0DWYG3KREFMI5hbiph4P9hPliNPO9AHVxA2fnLaG0XEnJlXH/a3Zq6+6uhY67g97+8Pezrr1sLd/urcXf/cP/6iMdfEN9zgH1GmGGXsrUadr6nDSIc2ONEAt/bDdk7upf4vQG8JS3imnBOqbp7zQNVvqYFzdy0bN8Ci/nqBW7yrLvJcTc2egQCzNoMqz6Ccgd79x9/V2AFjqfZwan59RlzCZC6U5oKQ4wYw6YliiUgfQ4lrpFvN+dOmT3p2K4slKcI9x/2ynUTvtXIJlAPxYeAUwKUHf3Qi483r2bMd+/vOf23fffWfj8VgvAE673TZst46OjuwQyvRwpPslCvYtSu0OrFMobbEDEwCg5QWFBMXEBBo6RRC63MTjfDDWPSMefCddL4fMuKf8W2JBTAgY8WADc+De1BjErN8ZlHnugZgA0R2NIok84qPz7J10P9RK8DB80IltWrvp78YzgcDd2mI77NacRZBCejwz3ZaPMriyvR8SNGrBNQVtmHvFM6X7EA4IxGYaW2Gq4zsA8i5c6hm4MJg/d/IRj3uSFG5XKCbuPPuuPyALuAkFHLNFidIh0MfexYHR/es5tH/z6iv79s0re/JozSaTiY0nY4nSAdyvL6/s9OzMzk7P7wP3MX9vYje8AO5BkXfg/n//I9Ahb3aeo5mS/ExMzgE8P+6HnHZzWQwL79fPfBUXnXSVeuWzRLGa1u50rd3uWrPTtmanY81mQ10aXl6gKwQwMiZeLPNiDM8oYn6PfnVuT/7izGrP+3Z8ObCTy4F3vkvXt1hemqoLlx13fhXFXIDCX6odBdXu+IP7yALcOWwB5vonbTuUOF1DHsKIIxk+7qEqfwUtsO9Cd7MZ8KpMUM0SwjDgAIVl1/aW+7hDnd7bM1tZbIY4XdNOr6BlA9xpR/iBymfczVqtKIJQ/JhjVMolghwM66aLy9L2Ds32D812tvzzitsZcNdcYs877jrM1+5T5ZMeq5hHlUNFz6wIlu7Jvv28kPp3zrjfjuv2bYg8DSZjgSsYU8SDOdCFHgfH0nqd2XGUWBATPipHhZV7aFSgKo86Ol7LC6jYE9Oa1LJR+r+d3lodyj/iSMHS0Oben1NnDv/bjIgzqLKQUlijoLiBYnIp4E5MDgHuX3UUE+zgiAdxya2oQ1EoYpLPtgqZiglFxMgPLJWik3pw5JZwdEiJB3GZB+6yUJPw1lQgkbVClNO+d6aIidbeHLyNkZSMCX/+BOD+vLCFuRn3jUdtze4y4y5wdTkQ04mOm5hWArw4ffjlebdtJijmRbrIF1xgAAmHDtwzR25GTXXg3u+3dA3y2m56UZF/T44QEwF3fcY8IHHg7jFxhgndc+KBaJUYF++4r3XFg7jQRYSaTVc0kY067ktm3U6sNxQhozvtIx50yad2FzaA1+NS8eD9yUViggBvAveyduPXwox7eKhXPu4hvKWYzCG4Kke0dXh3WjmSwJ0Zd6jyzCF/1bVa407xQNeCeJRlzTptutSlLS7czxHFJNattMbm2lm/Mkf4KuQI65bs4N4GcCfXJXzoTCbkdYgHcfGA3C8SOGjP4pbnCt1dYgJwZ80iJs822/b6K1xRgip/NRQY9xG4WY6gRZPMrbTx9u/O7uhsBtauD6deSLm49Hhsb5kNL2bA3dct2BwO3PnX5Acdenzc9RSpixQS/fkExgNMvATcnxe2vjWbce+1mooHgmi5j3B2kN5G6QUIYtJuze5T7iPVujWXI5pxP3QXAQoexIRCNfE42sVJZqIcqbWhyntMUJMnJqxfPj3yaUyqdat0LYfMEXKSmAwuEafzdUtU+Sufcc8cgSqP6CHidB4PZ9HlXpJuNDqzsAZNSwkqkifYq+5slfbkcVEB9/E4ZtzR5ojiFr9HPDSqFONhWrdC6MSbZ3mzfF3beuY5Mj/j/vqFF+mYyX/Y2x/2dh6hh7390729+Nu/+wfllIvAORhntjgttzhIMA8OgAOYpFUYQFD0+SkUbJ+npuOO0Bigz+d8XcwqD9BpE5ZiZ7wfomB9CYK46BzA3QGwH/YTsKcnt+jiMaeeAjVZja6osTFD7e/XkjAZ4muIsqV36cqCq6lDH89OiTr4eLYHcOe69XnqwqPe7l16vj8LHzcO6jeUfIFPzQXPepACfq2aFdNb23u3a3u7u/bmzRv7zW9+Yz/72c/s/PxcL2jzq6ur1u507N/+7X/bv/3v39rZRV+HuFRBF2U6QCDfN4scAuJRSMhOb1UYaYaI3fhWHeD0xtY5MOnt3MvbqVT2AZ0SudKoglvmpehc+qnnXLsXUGbPTFrxCbTG3lPFPg6bjBS4IGCtEsPThk+ntFFTPFxV3AsW2cHPziv3kueC+BOTtPqTBkFQ4Om8Uzhipp2nDyDIxSY7xGfXHQCKxs71ykHgJgC/32c6/5qRj/l8mByKR4xB6FnWDLr/Hvcnn18vaPi8ZQEPrNawL17s2FdfPLeV5SWbjLxgQ3d9OBhKkO7i/MLOLy4E5MfjodPHJxObMAd/A3Afi5nxOSX5/yyE13hCoyVA7RZwrhw//+N1DC+u6MAV84n8noBKbsYzzFoBjTwg5ALQbLas0+lZu9uzgrYU3ffQEqA4pE4ZoyY3UwnTEROee+4zcSIW6FI8+fMLe/qXZ1Z/cemg5GoQQjywKQAApS0vpHq1/0pXlEOXz8HOidOhanzshy02iLQ6uzhuqysq4I4X8gIK0AB3ZtyZ5fMDcPrf5rriZR8f//COux+AH0PV3HHgjj8uQjzLC017/WXHnm2hKu/AHTZPAqmPgbvyN4F7HIS4/4wJQO88u/TD1v6R2c5mYc82seYBXHV0LY0u/tTe8eGxRJyof+kHYObKla8BSjjgJcOCKOef4RWOOBliWBQ8EDC6mzTsWzolX/dscBPAfTQRrZgDsGYsF0rrCrj7gVXxkEDSTIwrbpn7uB86MAG4A0hWAO5vvVN9A3AnJgLujjWIHTEZzNkqzQY8MiapOeDdJgTWiAlWbcSDQgHxePVFx9qI012NFJN8HzyqOQATl6T5zh+APegOLBjbIC7EIoH7zlZNMTk5oCjUVaeNeLjwlvOtIUJlTOjkzQN315iIItpcTJ6ue0yYEVdR6F1hAPdvv+7aVgL3q4FbgmpUpVA8yBMB97DlIj+ICR2yeYE0bgACP8WinwAAIABJREFUWtyfU4B72DjdDJuKx/v9jnLEgbu7fnArOMRT3AK4OyScgZLMEXX/dNB30T9ACd7qAAdiUpR1qfy/+rJr/aHHA8uuLKbIsQDg3vXill7hYOgYyGOSozTXo9LeHZgKXI9WCuUJRXDicfRDx6ZFqMp3xi4CWXNVeXKELva9HImCCvFmfcw/k6q83CkK/RticnZaE3AnTwqA+9XATgcIH3pFgU7q0kJpi71ZjmhkIWIiRlGqEcX9JT/IEwfunif4bGsMg457rFuZI+q4953SHWn42ZjMr1ub6CfsuI878cAmbGejrTxBVV7idFcjB+4wMwHui54nTSx9AyRWrpIfrVvkyYdTU0wA7uQHMRnScX/bsdOjZiiYe1GINYtPEnBnxh3b9WBUpi7L53LErf8Kqb1zHeRIBdy/6AZzwDvu5IiAOzmyAHCfAercR3RGiZjk/aXAQ44QF2cqUJB24E6eGOM9CdxjURFwv5wD7hUvKJ9c/y5ulODPSa5bCKRyLWhleI7guHEj54VLgHv8oCpPPOi4Z45wLopJiRAwKaUTQzzGd17cIiZ42D/bKuzpo5riwYvuuvYSsdA8R2QHR77Lj362j3jR3hsnXkfxIgu7C0KU5Ah5ljERcP+qK8HJh739YW9/2Ns/v7cXf/Lnf6NlL7vOXjj1DdZpxXRiXTQKcOVCbq5OS1eSrmcCcgCLzvFBKZfHOF3RECJjc0uatOOpmTAYf48uOOAnabouhOUVc1mxqfs81Xw5wMznaIOiHJ7t+fcAeMxnAxSxOjtGeO3mzoFY27+3W9nRFQpxjjkhrvxsPg9Az/0RHZ57IZEsp9LLQ/4mvl8UMhJIpwBaUd7awbt3tr+3a19/9ZX96le/sj/6oz+qbL8ATJ1OR5XQf/v/frB//T/f2/nFlV+zqP4zpkLSxDUS0PKxA7c6c2ZEUsMFeHKEIDsP0UVR5xIxOc4MaakWInuAfwmD3dyqiEJMuF8uOubFiqRK5/ejSi1/dUYHRJGePTvVyMLUVd55T34PMTxiQpxgPXBf0zpNDIJQRM1nQU9ldPldiHCq9/ERhRDjazn7QDERJd+fa4+H99xlERdjHFkg4r1gl/BMUbCg+CQ9BlkSzgojniMJYj0uqcEgxoJAPjnijIVmq2PrT5/Y+pPHtrKyZMvLi9ZoNATKsXsbXF3b4PJaFnDX1/7raMifAd7H6syjIj+hOz8BuLsN0u9rvl3AvdnSS6CdefY54D4vRKeYhwpPfgfvMCaXITBUPCcSpJt/1Yhvw1rtjrVabSvgtOuzm9V9y/WGjyEmshyMIhLfRcyebtPW/uzcVn99asWzvp32vZuorxYOEAhWLfV4Dn3QMT21pSqvw1ZACFETS4msuTgd87t0fcwuTtp28LZn5yd1q6srCg3YBcQA6/PAfa5mUQGKbDDwD7LjzgH4ER33ACXLiy2BRHzczwZDO0eUEPFLHWwKW1wsdeCi45730kc4ZiBInaup2W1Z2nnfAQld3p2Nhl7FHVTNph29g87swB1xpHngfiHgHp22ZGxWTAsvdDj0dfVrVI3pih5/cFo2qvLMvEIFHtJxvxzM7Ig0AuMiYj0op47SnLkcRQgkI6X+7yc+zXm7yJN3ifis1WXs4Lp6Idoo5oDU2H02NIE7lkzzALEC70mbzUOwgHupQzDdcDpXh4eFDr8vA7ifD0aKiUDOlEOsK7fT5c14pEgpccmdU6M0es4cuEMxv72t2c5G3XY2G3Zy2LTDdy2BDw7Aze6wUqZnfQHAABTp/EVdIgRKE7jP9mj+BnZwAF5ALOJ0uAogTqcZ9w0cQwbKE4rx3GYozEuomC8we+zx4FXNUUv53+eT9RjUStmIEY+TY88P8uRm1FI83u+1g5XiwN2p8g5IuMbsuOe1JOj+OEd41hUTOu6A6z2+VsNjknZw6IIEVZ7cokNNTAA0OZ6TDhJSr4+opC7O9cgLKeTJ2rLHgwYCOXK427KyNgk7OJhwXlhCoZ14XA/u54jviXOFwMgRAXfZMZY2vHahr3Oo8pEjAPfTy4GdX428EFMglEo88JQP7j0OFsEcSF0fdee5oLBVk4DjvqeN1q0A7ge7Xbu+LqzRGygu0qyQ8GEC90D+sXB9miNZdPTRBXJEwF2WXWbbG20VUgDuvm6NXEdA5z3PD55FdB8+t25lQZCYsG4dn3pMLvqAdtatug0vm3a027KTD1gmUtwaWk3A3Z991iwH7p+uWw7cs4Hi6xYjSqxb6xu4bvi6xYw7MaFTTY6c9AdiT+r7UdzqsW4V3nGPHKlU5TXi4IKIuW7Rcc+YrGPRuM35oFGtW0UzgbtXsjSGcVWowBXSR1W+554i73j/QvoKxOFZrFvp7X195cUt1q274kbxuEQtLlT2UZUnJqzdVTykX+P6Irma6Hyu85PnBzFpt1i3Gvb0UcOOdn3dYpR1HriTJ4B5rVsC7jH+EtxZPb9ZLJ8rTGSO8LfTapDnipgsLRcPe/vD3v6wt//I3l68+ONfCwckePWZPQdEWIXhoQ3dG3odf+/saiy/b/4cqjlzyajDA8T4czpi2X2nE5k0ezbHaH66ajh07Il3LOncut2TW3D54doLANnZ0+8hdHdz5/Tva+j4To11IO0K4jmnLlG0OOjzfVFMh0kAHfvxkivb817MFCbVnO/O9TRrFBTcwi590Om8p4I8FfqVHj7fLl1LRdS9zX1u3+nibokHmAO4H+29s8P9d/ZsZ8f+9E//VFT5BEC5mE5ubu1fv9/T6wIwMjdaQJea70dhg5fP1psA+9nlRLPs8sFebAvwn6DafzXWv6F7zOIJI4J7TWedFzPgGRPFQ+r//t05QPI5dMC5hlSy9aLMjDKteTO6owO3b6NYQYHHO9UNdde9Q07RBAHCpgDih/5IwJ2YPdZzhGieFyBy9IFrdE90bOhc+E5/J0Y4eDxSm4F48AL8sckJ/MVoQbIVeH7S251nRu4EjBpEYwZtBr4X9+3RQlvfiz8DzF+MbjQLJoViOvnQuumyR47Q9VdM6oVyhGLRwuKy/fSbl/bTb17bXck9vVX3nK46AJ3Z9quLSxtcX8v+bTwZ2nA4FqgHuAPaAev+ZyP99+/zR8C91b4P3Cvayn0huvud9ugsYlUX9OD8XsRW4nYy7o1NPCjzAHe6+8y4W6tjRatjzXarGktJvQXNQkZMPlyODeFE7vujhZbyd/GXZ7bIjPt2386Y3z0fSLQIGmWjRd7DEKpFF5MDcOkia8GCUDeRKIZiznvA1Tuz0TWHIrNn2wD3ju3vdu2Mjrs61bSwNHwuIUOAO93E+amFCjBqDjZ8t6No9vixH+SgzONXCzUU4P51APfz0dAuRkO7AbiHOB2H34VFvICzKBIduHS4jJvu4khuvwVNXh339bbtbLQcuO8zH84BeGhNZsNbN5WiMIctDsHeoPG+KBmRBzqJGUXPmevj8LcFnXXb7ARRv7dMAjXsmzc9e/OmZ8PxRDHB0lIArlbaQrdmS91CdGZX8po6aI+DZQomyXc57OBkowYrYdHjsbZSMwDJ/tuehB0F3DvMWAZwH3knkYPw/E8VE82Lz/yrKeoQjwTu+/uFHR0VOvx+jY97r9QBmJikyBPK2sSDuFTPezA5wgTEgSKFlIjJIcr7Au5121lvqVt5/L5mR3uICU7j2Rpave6aDBAuiAlFmBlw55BdGn4LPLepnp7XhoAYwJ2O2kHYAW487SgeW1stzYoSE5gr3ONagxwBvNes0QwVr2JaCXqxn2WOpI87qvLE5OSDx+P5jgN3cuSIjnvkSKExDBdfd+BeuKr8PZDoqEo54pMhCgwAXN3Ebe8kkyc1aygeL7/o2uXE4zG8uZE4Hc8PDBAKXACa/FGXOkZj8vcyR+hEK0cE3Ju2vd6Wdefhfs0O9+pW1sZ+Le2JK28LuHuOXKH8PZcjYgFXMfFo8H/J1y1GVVBHB8y9BbjXFA/ypNaYKiYXl0M9v8zSM6PPurXYDbW7OpEuPSYaDfM8ZOYzfdxd+dsLYMSD+0axkZio4x4xQSCMz5HwIVT5y2QExbqSTIjPrFt0jXlf7i85wroFcP/6i649elQzX7dGxow7MQG4Ew9yJGvAOaqUozER7hB1Mzs+caDY7xd6b/JkeNXQmgXDQ/oJAdxzbIB4nM8Bd+48+SGP9Xs54huJgPt2qU64cuStWa/bkqjmK4QPQweCohCicdwv8oOYqONOEOpT/yVIESmGqBypl/Iwx56NdWtr3feSFsA91i1r5qjSxNetuq9XrFtYkX6ybmWOVOuWP+eZIxSTiMn1VU2FLfaSuxpnlZFdjcMq845112OCsOj8ukWs0q2V39cI4p2PKilHoMo3KaS07OlaS2sWeYLzSQL3VKanTqC9RHacvo/wf+vsvZEjWTDPdStzhIJErlsv0Up5A3CvPeztaqg+7O3okjzs7ff39uKnv/zr3DcdwMZcNekH4AOA5UGaP0+qMJ3STtifCeSOfQfOTnZ261hoAUgAuEzpmWq0dzAB7yzusitTJxixLP6+C8vIaiQKj9CnE/QLuCOaFyJiag5E11zibdHpp0NP5w6gt7boYJTuKpRwwB2Ufq7HZ9hdYE408ADjAEXNiIddXIoR8W+Y2241GpUSf1L6c36c+8B88snhvp0c7dv21qb98R//sX3zzTcVPVmd5Ls7G40n9u7wg+0eHtv1YFTpCXhX3OnkSd3O+5HK8nxf4uEge9aFz3iI2h90JYFrKerPqtXJVKBAoZhE0UVsCcT5+Ps12AkzBf4kPkppH8BNsaISf8vqrncPBRIrWz5TPHgBzIkHlV0B5IHHKYXoRG2XyGE6HXi3XdZuonq72FyK3/AZ7abP/isWKG+HoGJ23ek78fdyxCOfSzr1mr0f31aFB57BeQG6zJFkj2RhhO8w/4xSJFpZWbE3r77Wi/hi7Ub3PLvqlxeXdnl+qW474Hw0GQaNfhLd9rGAPv+GF1T538dPKiyjqYB4DmBaQnKfsXz78U77nEjdHAV2xpCY84Cv1aXfwCy9Pq/etFZvQZZ4tUYzyKyltBSICbHzmBRiPxCTdEXg+V/+5akt//rUyu0LOzkb2vH5wFlCdNzpii64jVhN/tp+cEi/b3VjEohqdLiUqvzevns8P9sqA7i3bX+3J+De7A2MWWQObsxkAsp0AIYqf+ssFEU/1p7gmAf7yEHJI4D7junX9NoGuL/8qmPPdlrWHw7tQh13F3mCOqxu4iIdd18f519xNvKOn1R83Z85Z9yxAVPHfcoBuGmHe16ASOCeY+x479IlSeCujqwE6fya6AZKZ8hvnDyBJXy3bbJxOnyHrqAD92/f9Ox6NLaT86GAe3aiel2Ph88hc8j17pzc9eQiNWNAEA86tJqx3CtEVX0OcF+uCZDs03HHDm4OuEscaeQiTwOAezC+PheT7GAJuOO1Tcf9zr3Pjw4LewlI/MqBO9RsgCLDuND+0c10UPJpPLSU5gtcynY49SIKwP1GHfeG7NlOjohJQ502B1dDsUMAZKQ4Pu7ExLc9v/kSLOS60ts5W72MYTxB9M7HCgAOxGRzvaOYbG01FQ9yhDWJt0N/EtE/8gTgrpiQJwHcHJcEEI0cOYt5WlgWz6GzR8fdgXtb8eBFx50c4auLli0BMc8RT5GZWkoO0Xvn3dklismzAIlQ5a0RMenaNcCdjjsINGICtZwcYUY8R5wzTyLNfXwt1KxFXY9u4toK8fBi/VHkyLSYCCTWW5NZx33gMeHfVvcFS8GY5UU0UOSIAHSM6yDoRY6MBh6PC6jyAdxxpyAmZ33vhpMM7bbHg7hkPDS7nTER3dgfB3KEH7rf+xQ3CooppT3bApB2tW7JDi7WLeLBcwMgU0z6LizhEPfTdatiQkxL24Bd8SyA+7vCO+6bbQHFR4/Zsx24Y5FJEYazGCMY5EgC9c+tW9orQ10cqnx23InHzkYzgHvTTo+LGXBvRMedZsFlYf0rL0Z4jjg9WzkSHXOtW9GxXl4pVUxhrEQ5sme20G1Jwfz1q64dnw/t5HzgYxjKY3e0ICbMeTMmpbh43VGxZt2SlmfEhI77PqyE/cI2n3qOtOsN22Pd2u1arTlWjtTaWA36fL867hIHnV+3fEzUF+Bksfpnttuxbj1DoM/jAVX+5Vdd5cm0xujpyK7UcS+k7i7gvkBhL8fHPt1LlCOxbrH+vosc4XzrHXffQ472Gvc77iFwN5p4TC6vkungb1jlSOwjWZDnWhCGJEdIAXKEuLxO4L5S/PjevlDI0vJhb3/Y25UnsX/8V9rbi7/6278L/OXzfxL3Gruqeyo6k9AJenzOFFqtK8ynsBjgV0A7fg/gLNsi6FChtutdWxenc/EvOtUxVx/+34A/qZBHhx7qqNTMY9Nngc7ZIp+7dqq7d4xv1QVnlloe4XNCdryv6PMxR0+H+ORqImpUAgbAafp4p5K9qPITB39uYdbQ90HZFmCPCj7K65qlju4aXUi3wbvTXP3lYGj940PrHx/Y9uaG/cEf/IG9evVKgnS8AHXQohGkY7b99PzCJuqu+oFHVHjUTkMNOZXcudfcA32vZt2p9dp1ZwrcMyq8jxRwjSqGBEXeRce8uMKLfwulkrgAegG/rgzfUFw4/HH90MZFTQxV3Jxrd2V1V6knHrz/vGibg2gH4fzKd9fce52597EdX411LwFwFA0qVfHwReYeiwVx43PlxANmg8YnRjd6rojJAt5NIWzmYNvp8sQDIJjdfFexz+NxLAJVHP33+bseXs8R7kl2/1OFnj/Ne5o58nhtxZ49fy7bP6npAt6rjvvQ+hdX1ge4X13bcAwFdCghOtTjsX6DHj/BFo4Z9wmK8r8f4O7Wb6jIM7ZAUcbFB3+3EB23lGcbkSufxf4cbT/fx4sMIYDXALjTbSdeLVtYWrTF5QUra40qJhygeVYoxlQxidXJyTd+KFv9szNb+wvkrfv2/mxo78/x2gagM1fpCpy9pey6xeG0OgDPAFZaa73/wMGx0Cwrh99nm6Wdn7Z1CD47a0j5uwLuMFduQ50ZH3dCEp61Yhp4Gy4EKnOgHnBltvPcbA3gvuuU5uXFpr38umPPn7WszxoBcJ8wliN0pgNwzlhShPDRljmf59BiysM9Xaic393erNk2M+5TaPJtqbEncK810RTx6FwNCkMNeRTgypVKzQpx12NYGGJRHLIB7ngh8zo7Rv0bHmRdoOS7Nz3NVn44H9rF1UQFE+4x3u/Eo60ZSw73qc7t+SYbpBTqJr8A7geFDvNQ5YkHwD0PwIjTEZNGd+x6BYWPOaCYjS9yAii9Z8QkjvM+hk7XDO9rvLafB1V+16+FeADcuwulXQ5Gign2W3d3CI36HDKCVQDt7FY5Y815/5qL5nLieaNztSvg7rO7xOXkyOMBiErgLlDAGoJ+wnXNrq75zPjWFFEkP64ZCvcF4y9HTLBqIh7MuKPGznVsrbcVD+zg3p8P7f3ZQGwO/fO6SciOmODTrGuJ91MX3B8//Zo5IuB+UKg7isAeMUGcTsD9oGMtgDs6EAD32BOkYI6Pe2gIqrb2uRyJmGjG/bnHRYyLXebf64oJNlHXY48He6HHpNBMOPEAnGRMMh56glNnMbqXPCfEgzxZW6XDi31oPZS/2zYP3DNHhnR8AO6jGBUTaoscCRsy92pzMMryRTw2d5wCTUwuzx24f/ca5fo7rVsnF6MqR1odj0kX/QTptXxm3QqlfD1i01mO8PczJipuRcddjgW9oQslAtwRp4uYVBRsblE91q0YktRTF0U1gBXrFl7m7946zXx7q62YPAa4D4Z2ORyp+UJMpJ/AuoV+QiNiEuuWciTioV8jRz6ceDxgmfi6VbPRJbTstp0eNyrgTsGDmHDWYM0iT1iLfV+YW7e0aUeepB3cssfk8bpbqJEji72mLNTevOr6PnI2sOHIdZD458qRZRdoc5HAz69bUXsxAfeDQtey+dSLwMy4Z0xqrbHWrXo7HDewGmQuHDs42BxR+PGiqns/+pUF73/qIyHEgxxBd4K95PqyrjULdXyAO/GggMqaRUwQtCMeC13WrJnbSu4l1boVOYLJC9fAq9kqbGejZk8f1xQP9pLxJJhCzLjHPjKeFFqzeOlMqWeUQkfYvVTqhJ4jrF0UhYgJa6ZbDRb2+qXb2kGVf9jbZznysLc/7O3ze3vxD//4T75HSwW60KZIJxQgJJGtoKgDEklSuqOPFpy7CVgWBRrf7HZTCyigCmpydlcBTClc5irwrvwusJlid1OnNafS+HK3IYDN5wkgSVQuZnLopNMVR7E0zpaAewTu+N5J74YGzncDeKfAHSCQDi/fl797FuJXgEQAoM+LOhXaf69ueJNzTZyZRDFv12V3B8gE9K8stGWHB9jw4gIz+V7QACRK6O1qaFcnh3Z1eihV8ZcvX9oXX3whOzhedFKvrnzOGcB+c4NAis+Lc4n4p8v/nLntCoTOhAGhDzPSkMULYqnrbDecLs7cVgj2yWdegnQzYTVURAU2w+veBQhD+R2mgpktKSYN3QtiIiu87KSrK+9ib7n5UNjgO/NeKTo3U8hP7QK37+Nz+bdnGoGYxPPhVn2pFs//psDCfc6Z9BzD4JpOr5itHasAsLKAh30rHYAqcTUKOXT0+V78JKNEFPeY8RcFPq0E5UPvRY1kKHBvuXcuSohYXMzQizXhMSEe5MiTRyv2dHPb1je3pdMwBbhToBlAlR/YZf/KLvvXdgVwHw1tMBraHQJ0d7cVcHeK/MwKzmHBf+6nmm8L8Iz9W861x/5b2etVFPgUo4uP9KIU7gz/cWV7PseLBS1rMdfeatvi0oItLS3YXVGrYqJ4tH2EYT4erBdkZRac1uaA+1EcuATcecZb7mfdW3GAyCOpawsbmhysZm1J/+UjZrUPTQdzAMkOwP2EjjvidHXZ3nDgUsfdArjjUY0dHALXMeh4D5SwDkBrjQMw4IrD1toT9xHGtmseuKu4N0BV3oG7xJFCZA96JNcCUEzqnJa+ALzuWVxoDnf3oLRdVOXx9t5k42dWFBs1xOmCctqIrhLA/bqw62voj+kcEActNWepFJp8v9Udu0W92y2VNnag/5odHVAcaNi3r7sCJQD3o/Oh9a8m0QEz60L5XzbrLPihUbWNauY8roPfD9b2zZiODzFxYMa1rC0X0U1EgOnuPnCnmAdwPy/sGqrmvD5GfCCxIBisg+qaJXB/EcD9bSFrJQ6/HIJ7C6X1ByMVXbFHSuCOYJWAu+jYvgFlTDIeogaXhSi1dK6IyQRVeWjHm2Ynhx6Pq76PL/BSF1VFIeLhB2DeV8f2OPwKvHOTqDUK5XtMBNx3zHqLZu8PCnt/aLb1tGPfvuk6cD8b2hHAHfcLnFfqDkjIk2Yr9AaiOylAl8/WnEc5CtbE5PiUAoTniIA7M+4HbYF2LKISuAtcRY5MRjGiwN6KrkwWtyJH3GLNbGk5iikJ3N8y11sXaCcuAHfioSK2YjID7j2Ae927vEn5reaP49kiJgDpt+TIgft0Ew8H7l07etexMsXpWjPhw+GQeNRsqOvwvT2rE8pvun/Q0YP5ksCdmPB5xOTqouY58qZnZc2B+zHAPbqS7a7nSHc56MWA9Dk7s2rdSpkIgHvkCM8O17GzUVYgEXaACo4LQ+/uWgD3cy+m6LtGkd/XLb9J5IkYRAncERB7MQPurFs7c8Dd1y0H7sSEorvWLUZ8AO6wniQy7HmS65bWX5aXsjCAOzlyJuDur+Fly47ede30Q2pzDK1Wd8YI70U8yBH6G6lHlN56yiXWLWISOcKzRTyerPua9f4AKnxLMcFukPwgJgOK+hET9hBi0ur6PqLiVu4j8zkS7CGAe8Zk44nnCFT5/bc+dlVrJ3C/ybqICo3sI4xpCZ+nOGgC98wRloc7tw0kHhVwfwvzq6b84IUrAvFI4E6OsGavANx7NM187VIz7m5WcOT58iJdYeXNLEfYT4nH00eF4sFrPJ4Bd69SwubwAvD1IGyTU4tHRWCKKB4T/RCTu9hH6LgD3CMmxELAfamwh73db9vD3v6wt3+8txe/+R9/XzqN2cXaEJ4AQNPldeDuZVIO0hygcz6axRJQCAhklhk6M6BF4nUTgLb/5Awynb1rrN+k2ulCb5pphR7Pv8UbeUQ31NXM3RbOpBDuNHen8QPc+HOsztjAr0dePMi5crp2S52m3jdpeXwn3jvV4vm8ZFiwgaQ/93yXOIXy+Dc6TEMTbdUELADIzHXz96Flc+1xFtH31HcJlgH3BJrz2YcDO3+/b512yx4/fqzX06dP7cmTJ5pnPj4+trOzc+v0etbpLrhNVtDZ/b4g/nZXMRoS2AB8iQlMg/Rip/Ag8bomVnh+z3PcgHsqu7ywUOPPeHFfmfdOr3d+pYN9BTgtS3XFue+8H/EAwKeqP0UC/oz35b0S2HMfiAHfjz9PhXfuiXfIbwXYET/UbHoUnRM889/+PN0JtEvhXsUIFy5LujvPbtLs+Txdg+SSndiY1n3J/JBAYmg5zEYkaj4XH8UoF/9jTISyt1eQJWYHk+POKfWicFcshxzTcJViVPpXV5bt6camPd3Ystsb/NgnNh4NVaAZXF/ZgEPo9UhMC4A7v9JVB+BTzLm5dao8wP3/tuMu7QoE6LB/C+p6eri7IN3MUvEePT6q/X7IS2V5Ou55wv/dRQRAe61Wlyhdu7eg57vWbMo3nl07izPJXsjnkOfCC08hLBgK9Eu/OLElzbhf2IegyrtwngP3lVWz5RUXp3MNh6AbcuiKbqJ4KQEUj469U0LHnc4VBy4Xp2PGvW4NfJ2hAcsOzunxVxfuU30LVT4f3JTlyYoivwat8hFiRQnc1XFHjKoleiOq8v2Rd9xZywDtfBCHrZVFBIJmNOCq4x7uDTzhDWKLO8IlB66pgMkOatAAd+zg4sBVT1p2M+mg3rniJXG6EB9UZzRa4AK8pEB0Sei4b+6U6ia4h4gjAAAgAElEQVRicUXnqoQq/xpRoa4OjHTcL69d84SXlL9XoQF7LHSwTifBEBWUNbZjV3Vo9wEl0XGXjd5SitN1RJWXYnaoyhPj0QBadilVealCKyZBodW1hMBUdLV45NVxB7jfeTzUcQ+Rp26vlP0YMXFbO1dY9pjM4qGPiY57MPZcAyNi8u6otLf77CEJrhy4E5PLfr0C7l5FiqLQVU1zyGhqJA1Q4lRxSGZOXZ8bMQG4bz0ro+Ne6BDMjDvx2NpsiAb84Xxgk0lYDdZdrIuYwFAhHlWOzBybZv7L2MExhhEdd4nTbZV2O2y6ivl+O1TlR1YLVXn+sfu4lzYZO6VYRZMqRyJp4lngOueBO+KEOBbUyoZ0B6BmA9yhyo9ubjT/jzYChRRyBMeCsAWfxSOeMUZjJLxX1DRSQTx+OJjaGnPPG9h41hUPrNRkB8foQjtHPbCJ9BwZIE6nYAftv/Kq9plogbrouJMfm89KGw89R/rntSpH6ByzbkGVzxwhr1ZWC90DxYKYfJQj+XFaXhK4HzjtOdetFHBMVXnyJMHVzXi2blVCd0FL8HyP5Mj1DDrzHHB3ppDPuBOPx49qigcjJS7a6iNuuW41NKoUlo/BFMolRkwszpRFYe9PPUdO+6Xiwdo1umzZ4W7PTj+gKh/ioAnco+N+dVWzm5tcY30huZcjhIscuWU/8HXr6abn+SEdd2bcX3Xt9dedKkcGI7caZL9bWSmUI4Dlj3OEW6Rnem7dQiFewP3AbIP1fqu0Vg1xuo7ypPhIVZ5vS6GRHIEqn89ClJqDAXd/3boH3MlJOu79uq9bX3rhiXXrejx2q0F83DueI9DlVTDxI829dYu40IghHuRW5gjrA/EQcIddA3CfuKq8i4P6os3+kXvJ53OEexXrfrAglCM7Xsw92q9p3Xr1VUd5AnB/2Nsf9vaHvf3ze3vxq7/+HyUg0JW26caWqjpC8041bsAKQEhq5DGHDmiDUg2IcVEputNTgTqB5JgR5z0R8IK+fjYY2+n1RGA/KciIgNGhJED5bxO4s5ggukYXNoE5oOzpUseeLLclbnbcHwnYSZG85vZr7bTwYma2WVc39n1/7AA1LKdQDUcMD3Am9fFpqc+i68t3f7rcsfXltjrPAu5laZ1QbXdxPXzhY1q22mCdjj3C3xsfcYHSutXLO/twuKcXFGiAEiryUKhfvHghILe7u2sfPnywJxvb9nRzyxYXFvRvAYsCwyO36OP9ufeKRwiscY8B3rLx496m4n+jbld0hkc3LvoW1HcYAsQEOMr1ng4mPtYFRb1Z947xYkvA2q3uqE57MYX/Jh58p7SnQxSP+8V3ddG5kYCHRhlQzA8QTGx4fzYN/h7CY2IChL6AxAnDVSAdBBB5O7seC/zzGYB34sH9le0d+gl1dyfgRQEoKwAp/sf3VJFpOvWxiPClp7iia4vCAvcOUT/uCc/Xk6W27muq1KejgBeoGJeg8+zPBodGYpLFKApTS0uL9mR9w5483bTJeCzQPhhc2+XlpV1e9mX1BiDnVwfvY4F2vecdwJ1xDBgYDt7pxv9nf5hrb7aaEqJL2xzeq1KSjyKdaG5zlm/5eZVHdSrJx8zqf+T7ANp55tudnvWWVq27tGzjW2xnsCj0Zw6QTpEMRg7PEQyP5Q6K2CF8iXr2Ultx6f78xLq/PLa7zQuJPCFOpxEMCoKtwh6vFfZolcJdJclbfc20uZovO0CVB7gjIA4oASj2sYN725WqfA0PYYAi4kQcqzXjXmrGnflo/5Roa4XgWvxO9bn3gHsKr/Va9vJ5x55ttjRLjdATAmIeFyzQzFYF3D+9y97BckApPY96zS6uSvtewH3qwH19Drjv9vywxYxlSx5KAhuVgBgpK2rjp3RmlU0ESgrDWmj7GR68peZPESua3jQ0J8oheDAa29m5i9OlsvrKkscDZXkvgc3uvjo/91SgTWJmxGMeuK9WdnAO3IlHrcNYjRfMxtjB9R24u6xXCHBF59BLIbE2SFl9Bty55dgRcXB8+aKjmHS6pZ2PYsY9bj/K36sRk6oyPRca77w7NM39aPdoat/v39kE4B4xOTns6hB8eRkdd+kneLcz9RMQP6RbKKopZ2OsK2sMH7jdnCvKekyerJe2vYPifRkia4WtP22Ldrq50axyRCNOrFV1UzwerTGypnLcbEYoYuHidLMfeUbPUeXJEYA7OYKqfA3NgQUH7j544z7uxIR4SjDsd+TIEh3wKKagzo3uAGwO4vHyRdeuJiPlCOJ0+YMSOzGh4/7xD7VF78x7jrBPjMaFcuSH/TtbpcO/PgPuR7s9UY0pcNUB7pEjAHb0CAbXsEs8JslQJFEjIt7FnrLnzXIEQIbIWv+sphzhVavdKSbn/WGM/SH6SI4UEmFkrZ3NewTAikmJfIIJP+Jh5An7vfzP8XHHMvEtqvLmaxb5HjmC5zkgEaV/zxEvcmX79+Mc4X5WwL2bVoNm20/b9vK5q8qnON3M1tXXLNYu1c4/+oGo5YyiWQPh6LS0H/bZe6eKB6/RZVs5QsddBUe5eqSP+0xkj2viJgo/zo1huFGpLy7EZGWllEXf+mapeADce52WvX7ZsZdfd7WH8AK4Y4vG80+OPF71jvXH65YLRPr0Sv4kVZ51S6ryAdzTDq5sjT0miIOGIxLr1VW/1N5T5UgukV4nvrdudVh/s+MOcGfGvV9TfpAn2Bmybl1pPsV/sOMkJqy/n+RIdt5jzIF1i2eCwtb3+1NrNkvFY32tUCHFgbt33AXcQ4CUMQw5rVxGjsQoZcbE4+GMJxVTpoVcF9hLOAMc7vle8vVXHTEgAO4Pe/vD3v6wt39+by/+9Nf/D84X6rYCUtQhvvGusc+v+EEakJhdWnl4h+AXB31sNei6AnzS1zwpZR1mjumQt5t2PXGvbA7nCRTTzouFkPl6Ue/bdJAb2v4BXNlR5/1Fhe45wIP2zKw6v+8z8+6jzlLH3LMUydsNqeADEuneppK4C9F5BzVV5TXbjapzYfJ/53O84+7idH4Ycx9xV6T3uXleulMxL67Obsl8k3d/bXprh3vv7GB/V1Zg/DBjTLedrjsHMqmI395au7dsrd6SvN1d1G+mA6CuIpX4AInOHCgE5hWPEI7jezoNvOFU/WAHJIU/bbU4fBAPaO3ZYaPDnHZxGQ++r2Lc8hg708Kvn+eEogz3is+V4v9gomo6MeGwlNL10PE9rqZ4UHjhP9RhjaIIMeF7pfibXAJuQ5G+S8cdZoGr1CvOzOcVhQoTXAt7HlVj0at15vWOu7NHKHi4HRzxpPhAHNd6LbkZED+3g7vVMwug57vTheeanTLvsaaDlkUSPsVtD72A1et19VroLVhvcdEWFpZEjQe0oyA/GAxUrBFon9zo1/HYBemYgyeed1MKLT7Xrpl3/W+6sT5j/h/9+ZwQ3ccz6Px3zgnqV4B7fIbP16XzgrsJeHd+7sTyO74M4ncI0uHf3ltesd7ist2WXKM7NaggQpFJ7A/X1iC/GbFIOziuGCYNgL7381Pr/fLYplvndnox1AYPaEdZno7745XCHq3wHMXhTU9FWDdlp1oNGocsAu7YwQ0L29l2tfH0cT87afjhF//zhus9cPi8vJwB9/kDsNcKYj7VlyJ1ZXLG3VXl/RBMMQy1bDruFwPE6UY2oThD94M1aNlsBaomXdHoRsdJzpXFOQRPedZ9naDjzoGrAu4bn3bcuRYpf8cbctACYE1GqU40dwCu1rTZzCvKxO5R7cD9YK+YAfeXXRuOx4oJwJ0DMJ305UXigfiW35uYgAy+dzT6XZNPMYG2jzgdoIQuESJP2MHhhXzwQ1fFDY/JuOqyjocOSOh6saHdK6QoXe7HpNYIIbSccUew6tAUD8A7wJ14EJfE+xRQiAcvhfajmFAAZqZU3UTtCzV7dwhIZL0K4L6RHfeeXfZrug5eaZMHVZ54XPfpuOf39nkPUcwzJoEcwHgIblFIWVxG5KlmB/uF7OA4AG9uNKocYR0lJlw78eAFnTnn/zNHsqkcNQPlFTPu5MjxieeIxOnk495z4J5FobDscuBeSg0YDDEfE1Fng6ZSdUjjedf8rsTpArhnx/2Lrl1RSElxumgOI2hHPABXuvOe6n6fAFZR4Mp4ANwB7cRkbfnTjruAewiIeUzQT/CYYO2WDIgKuCttco302V2IRMqR595JJUcuzmqKBy8o3+TI+eXQ2d1FaQg4Eo/VZVfSm88RMbTn1i3iwX/rHh34CKHWrS1TflTAHetHriW63tQ7FJN+ctFmxS3F5KMcYd3aRM8gZ9yj4IgSP3kCcM91izEmfnietG6Fxsgn65aKKV4wID84b3w4ceB+ejGd67i3xYAQcI8cAbgTYI1hhDjo7SS4k/PA/aN1ixyRqvzzUj7ugERiAnAnHozGCCReuNWggHsxyxGerdm65fuIsLVcf+KRKEq7ZMY91q2NdY8HVPlctwzgzrVgxxmd7+sr30cE3P+9dSueaUYqyBFiIjHSdxRfa85K+aJrU2M8c+jidJEjOIGQI6y/caSvZtPFIIt9RAVHioMA931ftxK4zzruPTHg5EcfdpzycR/FunX5mRwRoS/HI2fjBuQI61YCd2ICk4MCMHn9sLd/tLfvT+3tYRTlH/Z21xn5L7q3F3/wi78WcE9RNhZfMcFYWBuuEu9q6q4un8Bcs+NxeF9daMvvGxBHN5bDttOdTQdyQCR0+pyb1d4aqhaVBZg8Zj251bmMQkH65DJTzby5QGt4qQPekkYr4Mf8cwBLFiiBr27TLq5vZPEF4HPrOITcXHHcu6VetU7wmMCVQoaAKrZ1FDJipluU+vg9FyLzmVxNx0d1m83SKfjMwd7Yu923tvtuV1Zg/GTXnc772tqaAPza2iO7DFo/oEb3UCDWq+4scK62Dkj0mPD9pNCemgRYnkErX6Dw0FI8eAG0/fDigm68JB4o+vNMXVaWe2HL5sJ1fA/mvN0+jv/N92BXgJ1BXMTCwDIwQC4darE09Htpy+bgG5DPd0AYkIKKuuZSEi8qRoAOxaJ2e0c9mQUAfD7b6dNQ9X0j4nnK+X7ej5hQAMijuov9BF1SLgQ1XSNMjP7wVrZvjxfbes7dMi9ncRFgRIjOberymeY58MOtd1ecWeDifsRkdW3NVtceWYfyuJ+05dGOjgHgfTwau3p8AvebW1HjAegC7SXMgTt12LGQUxc+XgB5Afi57uG/h5tnQnROkU8hujzYJgh38BkU3ADuvw/QToTarbZo8lDku0tL1l1cdNFBeZLPhBTF/mA2GqC7iB1fu7ImZHVQl6JmtvjfTm3plydWbl241yudK57jGh13n4fmUJ6FR8fPydn0BU5jwwUHtFSV93nUyg7uuKND8NmxA3fNIacdHGM9iAqhKk/3SDfTOw3qWs/VNEShrRWGHRzvLR/3d6U6vD7j3pWP+8UVgm4IETJ46MB9aaU0upBcU9if+zWFarfrjzgFmBcCNrv7U9s9mPo8NZv73Ix7HeaAlL+hyjsYHFwAEs3GIsmEIIBjT+/06oRKIccPXL1eaVvPXUTsBOCOqjx2cAIl2MGhNeHAHUo3ysl0eogJnZ8ZpAoxxOj4qagYIGZ0Uzpw33P/Yd23lZrtfw9w79kEOzgKKYgjhXqaVOUBvMyKRse92tilWxI/4Z+MJZpijao8vsXvSgfuqDOjKt8pFY8LjL+jAYrWgGKyOrOy063Sd/Dum0YZRAOuqfO8dwgNeGqTiXdE52fc6bgLWCVwt0Lf5Tpi4jPaKdIwF5M50M53e7LhMcFOjcMvwGTjsQN3+bj38XF3Ngc5AnBfWwIkOtDKyoQXb2cPl9gQkSOnZ15Mwcede4b92O2wZfs/+Gx4lSPN28quDNCuolB03FUYiDblJzmCfeuKW809A7jvld5xR1X+K3QHunZFIeVy5Mrf0ZVcXPYcgWqeoy+ZIwLuYS2LAg17KdZCu3tTxUQz7hvzM+5du6tNjDyB1pzohvljcgRrt+g4ZCvUCziR99kohyJOV5QcYbs/fFdIVZ78IE+gyrNu4eMuBX4Bd4pThTqjsQpHsTEK3/EZuW5RolaO7PtaQTy4d8Tj4PuerMmcYUOO+LgLDRlyhJj4cISDrCom8zmidaYw7OB4b/m4v/OYSFX+K7eDU45coc3iCJYzY65bshvLrnHkSK5ZypHIk/cnpdat0wsvbn084y6wS44A3GFuTD0e5An58tl1K2MSz8nKqufIOsUNcuQdzQgH7q++6ioe5MhgchPWosTD8wRBuPs5EtXYWBeJH3mCyr2KKftmWxueJ6jKs24Rl6I5EXsAVflctyg0uh3cx+tW6AzcW7cK40iR65Z83N+VoSrvOSLgjqbSQEnnazaWiSs+SpM6IpnqAu6yG/SyHesWxUfyY3cPa0Nft6oZ992uztHEpALuCBqPIiaIg3pXbi5HyPtqbqXaS7aee0zY0w/e+boFcCdH1HF/2Nsf9vZa6Y4xD3v7vb29+O6//VV1zPSl3MERCdxq0jV1T3eACWBKgOtyLIAs0ZyiULeS7higjxn1+c42/w4ARiUv3wvg5l7PLkjGK4GlW625/Zg6/UHPV3eXz6yswug002X29cFBd82GY++8AjoRzGPmHco3AA1ABkhEHZ3fgxoP+JelWKOm7jxdPXlyB6jgzwGFsmmKmrR7wCOQ46JuzL47jdG1AACNnYYfTLm5dNPf7e7a7u7bCrjPgy3o8j/96U/tq6+/tndHJ3oN8NeINdBpVU71axOPmAnn/qCuDgCFUu5VeQfuxATwrvGDEIlL5XhnCfg1twCdDQCRf3cKMk5PdzucBPtumeejEi4eZiFy58Ce75ZOA9yXjB3rt+bUx7cC4HTu+fx+0PAB+H6/vSjUZ8NR5d7jqS5rx5XG3b4uCgtoMLBxyrPV9RZ48d6yeWu5chd/rpGFKOw4QDV1dwGJ/eGkAonSKggFebENoggkkcOIf5RnnGIOq0D3Y5YjfM8nTzfs6fqGtdudmRBd0OOHw2Goxt/aeHwj8I4YoQTf1G2/k/gW4DzBelLX+Tt03nnlGMCPgfaZEB30+KZbvsVzNP9vXGzOZ8izyFB13VW48Xl2/7xPO/0fd97vd/O9ANNu90ST73R71l7oWRsdB+WIuwZkTHiOGaUhyoD2R4vtqqhGjDMmK784s9VfnVqBHVxs7upCBXAXnXlppvDtRxLJW4YtnAP3Ww5cNrUj7OD2/PD0/Jm/Lo47tvd91+i4u4DYSGrQHIBht3DYSuDuN66QCI8OKHM/7jNe2ONHJluzBO7quC8FcN9pydOZQ/ANtpqxpi2umi2uejEihfRSARi8m3Rm6PsAk/6FA/e9/dIp/1KVbwhY0b1KOrOAe0DZQRyAoTqylqvQEAtP6LnpmlLMSj7uFXD3A9f0pm7fCJQEcO8P7ZKxj6Aa0+khHjPgnhFBYDTBA7EoFZPhpHRWgrzuzV48c9oq8dj/Hh/3OwclHS8O8NLmLh/3XDURNpvR/6vHOwAJgnvEA7BzD7h/HcCdjvvlyPpXo+Dyu7r04lppxCXjMQ/cZ9RZPWl67R2U9m7PWWwSDNwqXFU+qPJJZ85WcQXcL6KATn5k1aFS4p5pJ5B/CG7NA3fmwzcftxWPBO4UtxK415sxhrGUwD1DHpaQKqY4EAMgEpPTMweKAHeAHDlyi4/791073Esfd1eVV2GJDmQF3GcX8GPFLboHdGoF3AGg+3PAHcHAr7t2NXDgPmIOWTfbBfbIEQCNQAm/H+r+eRnS9IscIccBJID3tVXPkYVuTfEgT/DB1hhGm33Iv7eAO5Zd1+6AQD7P4akKuDtQKq2Bj3vkCMCdHAG4A0i+fdkL4D60s6uhgDvPL4UHcoTnffbesWbFiAF5yEpNPG7KWXGLfZocIS573/cEErEZy9nwzBH3cadDGxT5Crh/BBLZI3nuagFAt80YE+E5FnAPcbpHj+qKB2vXFODO2A4+7qulLa65ur6Au7rhUXCcPVpas4jLh2PiUdr5hYNEcsTF6Tp28qGp4gMxoeBRAfcLLzqiKq9xhc/kCM+akyFK6Z7MgLvHhPMhOfL6q261jwDcs+CY+4gD98/nCNeWOdK/Ku8Bd2IicboffN2y5jj0EyYVxfxj4F4Vtz4uAMe6Rced/GDtujj3dVId98iRaenA/foatdGw8FwwW1gt5SKhdYuYpLo/Bcds1sWaNb0tFGsB95avW64q79ocw8nU6uQIe2LkiIA7MaEo5CrNVUx0bEsXhtjs2U+IxzxwZ9169aXnCMD9YW+frVsPe/vD3k7BMff24k/+/Dc6abryehyoQlgnu7vpqU0CAnhdKG1mKZYdUSraWhBC7A7wxvuK7n47rTzIAWSinddrAeochHk3N+ZuA/Rq3jcE4ngP3t8V0L3bDKDie+s7qhiQ1+BriqjkocQuWnZQ6jXPfjXRd+O9YAQItEG1rtUk9gatm88EdPI5/t0SaKTiPvPI/r91/0LAb6mNnzrg9s4Gw7G9P3xnHw72bKLW1v2f169f2y9/+Uv77ruf2G+/37Xffv/W+lcDt9VQbcQP5gLRwYLImT3GDiiWINInFkHSj+M6/R44AHelf6jfTnfn96We3/YxCOKRHvB0mR24+zXnK+8lDATuCfcHEMZ75BgB88sSA6K7Ld/eeC7yTC0Ko1PYs1PNQwiQPsMOrg74xpPeD5L8AKqJB0UDF9yDNj5jS/jIZ9q+pS2hx4TnjRl5uQTomYFB4ZZ0XI8XB5pzoxYmGv1VWP5ltHSWDWAmCjqU/GBA5PPH9TxdX7f1pwD3tijx14OBXV1i+3YpD/c7KKt8D8TqmHOn065OOsUg5lCDDj9PwdQz7LPvdOcB8bJo/AyYnheia4R/+seWb7NrCuAeYwVOaUtqm4N2p+Z/So/P4sE8eJcffLBpFG6KG90ljX80W3jZNq3ebFYilzwnPEO83CIQbYgo2IRAJW/H8+ZCijf2+M8v7OlfXlj92aWdnF/b8cXA6Y2M9bS9U8IrvwbgkFet9FEaXpR8ci7efdyhtc4B99OO7dFxhyqfyt/1qajcUAuZ53PgXuHc6HAkB2SW4xSPAO47O6VBlaeTzEsd9y+9435+PbTz65HdICBGfQBRtzngnt1jXVMK7MWvWZboXwTg3SttextKM6cygDtAsaMZZFEcocrHD903XlAdK054MIv0UeHpnpRQbNK2EKx65iBOVPnbhg5bvAYIbZ4PrD8YC7xBOaXjDlVzoTd3AM54EJuIiTRVZH9Z+j3ad29vAfe1muKx/zY77jGHrA66x46YOHCPmARzLGnZ9yBRzTtXxITpBD7v/ZEpHog80XE/H4wUl4K59TtnPiRwTysrdSxD3T+FD32Z8//HNXAIvr3BRqtQXE4OiUfbZ9yZeUWNPVrQTmdmFpk9OWMys6P0ePAJnqdkJjPuxCQ77syHbz7pKB5bGy07ubhWTMYUAyllNmY5wn6Sy3Ix9UKKu4Uo+BpBIU+84146cH/uMbkZtxSTowDu6iY2b12ZHGFZAfdCHfdq6a9i8lGBywr3cd8pFReuge4lfdlXjC982VExiHiMxrduWXg7A+4AmiommeNzeeLRcL9supTERHZwWwB3xOkobrVtWocqP7J6J740bK5rj4mo8lWJc2afmTnCHxGPRhMNCJPugID7vlPlM0egyhOPM6jyANmilAAaaxaWeLPnN9asuRxhfyYmOMGIlr3v56YsOGaOZMcd8O7rBcWjnA0Plf+EXTxn8UzN5wi/RcedmADcnQVDV9yF0ADuuW5Nb9yycB64a0ou2CrzLIjMkyxLHB87A0nAfatmO9sA96bWrNMPDV+3BNy9cCxVefQT1HH/TI7EupV7GdexTMedGfcNf7ZYtxY6LcXk9Ve9KkcGUOUpAhceD9ateeCuPWQ6d6ZRAdVj0r8kJh6XLZgKAPemA/c9xOkSuLduXKiN87Q67u528Om69WmOyA5up7SdHZOLCOvW4KoW4nRdu6PjPoiOeyi6Y8eZwL3KkWiKqyZU7SNxXg7gDgsJzRhy5OkTilvYwXV0fgS4N3qzOXqOtb6XZAVFdKFqdLXKkTk9E2bcWbfUcd8vdC1vvvJ9ZGmp9uN7+1xR/mFvf9jbZ2ty7Lz/Bfb24s/+6m9LDt7qXss3Njdup6WyKSSdVQdo6NEhPKeZcMAPNlh0s5t4aDsISvow3e/jSxf8kghYx+eUXQzP1eSl8h0LidOwHWwCslK9OzuqfBfNuC80fa557CAsD3/MYTNPz/d2wTI6vT7XDOjza3H7sA996PN3Ukxn7htAdyVASMevJTEswCmAgT/za0oA7K2p8+sbzdoDPGQlVytsbaGpuekE1e7jfqDX7ZxoSC7Uf/iHf2i/+c1v7Gc/+1P7n//r/7X/+b/+1U7PLipf8KToJ1V4PiZs5IqJRgl85pzPVTFhWrpCfw8WgVPjRVMPv3RAUs4Nc38kpIfKd8TE57By8XXAk4Ub7ntS1he7DcWE7rMzHoBQHkPuF/GAzcD3Ix7OfPCY8J3yMxGse385Vpx4P+JGQYL7D2inCwsA13fg8KaCjRdtKMikfzwxSSs6Dp2MasAI4fnjeUKsryoA4RevZxEquT975ANz+hR3AMepUi9gKeE2ri0sy8LeSs+VrgVF2XXbXF+XTsHl1bX1r65tcHVpg6sr0eRRi2Z+FZ92XhKfo5OOWnKJOJ3PAfsIB8do/3HgTjfeKfQJ4GdbfhyQJUTXUqddCvI1vmu2Uu//7QTmbnF0H5z/Lus3+bmreJD564fZe+Ad4L6wqlfRdLFH0j0tAvn7FJ54ZRGp02zonvN85A/5dz4YKyYb//3Stn9zaa0XV3Z8dm0fzq4dhAPcmUNecaunqjEGGJkWVrurSZgLmyBuKs8hr6P3fuCiawsoUcf9tG17qBqjKi8hnqEVauehKp/A3YWv5kXPkpSdKt0SEJsW9uiRiyOtPS794LhvYn7y9BkAACAASURBVMS8etGVON3ZaGhnw6GAe3HL950Bd67J2yJxNwK8p0VU3iOq8vhfcwACtG/vcMjkAIxCM5ZdfgCeB+7OHIBCHKJb6va795F/DJ7GfpAFZDDjvrVNYcDs5ATg4Kry375asO9eLdhgOFJMLq4Rp6OY4qryxOMecCce05qsbogH9O3cgwA7fgAu1YUlJgLuu34ARpyu3qHjPiuCzoC7H+Rnx8fZfqIFI+LBs8Gc/vaOF2IODsw+HLk4HTFpd0s7G47sfDgUQCQmzLgncM+O7xyOCz+lqgmlsGAxR5eSWVzisbNTs+PDlh0B3PFxx7JrMdSZEcC+4UBeWJ+uKPWV6LyloGTI7ukaMyZPUJXfLnWfdQA+cDu4714u2PZGS/E4Pr/Wek1MuN+ZI06V9x/lB6CEHOb3qftEjpyeOiA5PikduD8P4L7btUNU5bO41fCiEEuCxKoCuP9ojmhhc5E9gHvGhLEFcqQOVf5F11696Fh/PHZxOjRZbgsrbu4D9yomeUGqWIfdYPwezwlK3OTJ2lrNtrdrttBrVDlS1idykfgYuPcvCwH4FKdzUBKvkHpTw52CdWuWIwncz89ryg9eiNMRE9fmILWdMUBMmA2vvj7r1p0DRa1boUeAgCFq6sqRgwDurFvPsZl0H/erQWH17sAaHQfu/FBA4ZlD18L3sCTlzzMI0oHDRes2Nn3dardL5QjP8/Y6OcKIX135QZ5MEeq9LazJKFN03NM+7XetWycfPEf65xQ76oqJA/e2nX5wVw/WLs24B3CnaEqeSJyuyhGv2Kg5HQPexEM6Gysek/V1z3XWLVTlv325YN983fMcObvWPqQCos1y5F7HnTULITfiL7u72T7CWprr1taWx0PAnXVrt2vWiI57a1YUghnhVPkfW7cCvMe6xRq0w7r1rBRwPzwI4K4c6dot4nTDkV2Ox1a7KbR2zQP3ah/JmoDfrMpaNPc34kGOCLhv1+3p0wDuuy2did1pZbb+AtzJEeLy+RwJ54rQDyAmW9tmW1s+lpjrFsD9u5eLtrxUPOztc0e2h72dovzD3p57e/HXf/t3OnZnBzS0p4K+6vPP3q31WdSqUxliQrIEC6AH4IKaDkh0gS0XAAPYsiDKFgzgLno5HVVXGNcs3RRvcQeeSenmvaHlyBs+igWsyszNA+pcWC3nz72758J1LXV6ZRE2BBDQQffPa4a6LDPhfC8Ab3rKp5c8h3lAHoAUUCyqPDPiMWOb3V8AZwrkAbYA7QBdCf3VfTZdnWkOHB/27fz9gd3AKfro59tvv7Vf//rXBoD/P9//oFf/8ipiEn85RFBy7lzdc82os3E4WM+uv8fENQigg+FbD2D30YLwMh8AEsuq80k8AE68b8bE4+EgPEX9oCtTMEmldVcBd4Exp8W72roPzzmFnHggNsa/QyiP9+A5gdUgAb74TO4lL95PnvINQB0MDxeGIyY5DsF7cb2pJZCChnwvwB0e64oHdn9xr4gX109M0p+dWHHdXD/PT7oXpI0eS4WeDz3Ts06+n059NIEXIFtFnUbNnmL19+SJBAgvLi7tot+XojzChCjI396gr3An0I5VoBTjA4xXFHh18ymk8L38GZD1XAD2u2nMvn9GqA5P3pxtF4iOQ+YnD57OPA6+54F7JVSn3/+0qz/faf+Ysq8iAWMYzaa1Ox1rtdtWNHtmrZ7V6s0A9m6tlxaA3HOAN/ePOMPg8OexUcWDuNINYT3ZFHDvW/PFpb2fA+48D/PAPWsVPvvqQDEpm6LRUqi8K+3wyLuJHLI5bD17YbKD29/t2flpUOU1h+wHRzq0HIB5VcA9YhR9Bn/8eUSCrrgGcN8x41cOjgLuiy1RA59vte30emhng6FNMPzmYIjbwSov5gxzjjZqy9Eg867o7NDNQY7r4L0B7jtbUOX9AHwAcO8FcA/LrllXNGbc1Q0N4B4dStkgRQeV+ytxugDux6cuIDe9a9hPXgJKenY1HKuQcn6FHZHPrQMoASXYweWPx8MPwHlwlEjoHYdYpwHTFQXMPcdGb61mB7t03LtOlUd3AKp8qD1w8KUDp81d5/cEJf6JyoG4PmLCmUjq+DsOTrln798X9vrLrjq8AHfFZK7jzpwvoIS4VPPzlThVMLwUjllMDg4ZwyhlIUg8iAsdd+Ih4N7Daxt1Zu9S03H3OeSZHVyWHnwG3QEX1xej7vbkSSjPLno87gP3puLx/mxgY0ZypFAfIBEfd3dd1U9dxRQfY8uYZJER4M51fIiOOzGh4w4oeb8PVX4Qyt8O3PkcgUSAu8bFU8lvrmcd9l2ZI4uLDhLpxB0FcK9Zw2PyZc/6o5FiwhhZsiAQ5EuqfHqPa2n+kRzBix16MQALFfedrZo67p4j+GAHcIcqH++BJzoxcXG6UPnXVXpR9eMcgSqfOcLnEZPzi5p997JnP3m1YEWBj/u1nVwMnSVWWgXcKVTlD91ExYSL4YGV/7bnCM+sxkn23CUAsTLWLvKDdQuth2ZocyQDgjhkTLROfSZHUtciY4IKewXcKTgeoAvQUUwerdUVD15Q5bPjzpoFW2i+455Ei2QAzq9bxxQA90ppdBCPZ1sO3MmRkw+Nat2i4651e+rx4FpusYObW7c+lyPquCNOt+PAPXME4E5x683XXfuAj/vptSxwc91SIWXFvdOrdSviUa1baA9HIR7B0ozJJnT2AO65bqnjHuJ0uW4JuDOGMaQI9OM54gVH1xrgOhB14x6wbg2ua/b6y572klu70ZrVH46rHGHNJiZQ5SVCGAXgezGZ20coDFH8ZS/BApOYrEfHnZhIVb43UlwyzwDuPobxcY4kO2G2jyRTKAvAnOEyJg7cFwTcH/b2h72dZ/Rhb/cz1PzeXvz9P/xjMmMrECK1zKnTVwFvEhCTWBwK5/57Tsf1WfTsLml2OgTEAOrMV6f6OgAZ8AxYc7E6B0v5A/3mYujCdm7P5T7mEjOR6E9S053izAtfeO+4+/dhb8OajM4s3xnqNZ11PktU6bYLrAH+kurNIu2d6JoAZb5f2nUATJlv5+9roQMMh4o6XUGA5TVifGn9Vi/cozyo5nxeUd7a8QF2cO8+S5X/8ssv7U/+5E/szZs3dnxyaicnJzaSD6fPliY41HeJWX+ugRdfKhkQ0KGJh7rkITgn0Nrwgovb7d04XZy4FgBkKOgeC4Hl8FMnLj5zjmAanXuKLg0f46u+U3TJwmGA900fdx1fQzE8hcb4bGIC6CYeFEbEvAjhQ+4/75Fgm2WLogl/P2nxvG9+/+xMe8HGxfiks8BzN7kLGzp81903nmcxBQjZpzQjD1U+FORJBH1/igJzVH6KDHj9ur6KA3UdmnFgiHvJd1VMGtgsPbLHj9bULT8/O7Ozs3PNpTOzzjw79Hjm2wHtgHf92ZRr9CKJ+vm1ujUbTWs23CpRh1HYFaEwn/Zsn1V3j1n21JH4eO58dgz5PHDXvH3Mtd9XAU/nBKft53eaf78E7r2FBVtZXbXllVWbTBH982uieCYmRegeaJRBOhZ1ZxQA4KNIQ5GPWCTjhT/jnm/85YVt/vWF1Z9f2tHZtR2dDfT7/EBnzgNXBdx15nUwnAcN/e1QJT08LG33ndk14nQv/NU/6YQdXMOadEUF3KeitQq4X3DgCuAe6tO6H84wDqCIj653eQHsgMTVNQ5bDhRXl92y68Wzjs/zXQxsnF7b0SWC4omqfM6KZgfJ733Mh0dv/IKD42Fp+0elPd8s7Dk+7nccgDu2v+tzyBy2mHHXAbjGXGIxJ04XX36O8+2zkDHjfuciWhQgUP4+PkV8DdOMhv3kFQeunl0OR4oHwN0fEKdwExNEkqoDcMSER9vV5Gfx4BC4+85jAjBL4I5aNuJ0t9M7xaTRGTnNE90L+bibXXNwlA6hH4KrxpKo+f4bxKRWeDx4EU9i8v6okFjV65doMlgl6pZgRuJ0q6VAgOIRB+CkmnIRTj7JAZ/CDt57TG5vMyaFfRBw71i/73ZwPFuaq4XRJqp8oXlRPdIV3SYEENUhm+vC3ZX29KnHhPuMj/T+YWFbT9uKx/Z6s8oRd+JghGmWI4DM/JFYWDzD1aFeug1mAPe379yBgXiQI7fjlhSzAe5cAzEpGlDlnT5MflxdOFVe8YgOUl5W0lyVIzwnixGTbRT+S83zUbhE1I2YoAFBngCulLv8G+jlq6WrylOQyQK3b40f5YiZgPuhxwT3iWebuFXUlR+88MEGlGAHl7kGYL8vTpcLSeSfZupnAo4Sp9MYBoVsUzwq4P6ypwIg69bx+bBiqAOuyBF83PPHCQN+rsluvv8P9yZXjuz5qIbWredmB297WrdgB/i6Bbjy2XhZdhGTc58/lmjdRzniMQmh0qmrsNMZRd8h161n21h29ezRo0bMIQ8qcTqpyoeA4/yM+711SyMgsxw5Rj/hAE2J2bo16LeUI8fycQckYpmIuKKLqeG6wDiJi9PNrVtijITOAQVH2cGVYvwQE6jyxIN1y4F7z775qqt4HJ4NdJbLdYu5eGLCWjDLES/XfG7dwvqQNYuYSI3/BWeChuLBulVrjRWTemviz5YhLBfAfUDB7H6O8JliJM2tWzAf1KkWVd73kcF1PRwLenYzvZWoG4ynXLd4tsgRidPFjHs+T1p3P1q3sDj1HGEM0rSXbDyuKT+IiVTlQ/cl175KVb4Sp4ssj7/gz1qsWxETWFsUhSg84Y7A2kUsiMnSYvGwt88V0R/29oe9fX5vL/7lX/5FZ38O6glkBJanU+9233inOYF7CkS5qBgdUMB30mB8DeXfS2jqaqJOuXeqQzQsaOtJlffN1QS0UgEdGjx0czpv0T6pZqzpzOWh39XP3V4OsAdAobvLv+XzoEwzxw6F27v8CNN50UDrlayJ4pAd6ue8pyiFMQPN5yV1XBZlHBY6UMNbun4XLrtTl10iazWTgB90dAoCUlGnwn7wzt7vfx644+eOON3Lly/D4/vSJtCmA6h4Vd7p8MSE7qPEvUQldrs67nOnlZR43+qTCsc2w31SIeMaCyVnTwDSJdanIoBTk7P7zX1JHQA+m445cZFAXMytJ40+RxboUvM5/LeOrwHcoUUjljcY3Wpkgj/3WETBoOX+59np9aaVgx63efPijDqz8rJ3irMzDNxTN4E7/1T2fbfTeP+63gNXAbr5Khh06Py6/sD8uIBm59ALGN+Kvp8FKxWcOt5x9wKSv/i+egYRrqNropjUbHVl1VZWVvSMnZ2e6pVAF8u/0XBsI5Tl6bjfANwheUdJHWo8itS1hpTYW/Jd93uORVt23GeAPTqLiVDmUXSeQOL3Pgfy5zvuaQPndH0vlnz8o8JFUOQ//jO+JyyDeqNhi0vL9ujJE6nr6/m8udOzQ9zbrbrygzWCe0o8iIsXBV29P4spOSpD7CWQWBT25C/Obf2/n1ntWV8g8fB8oAIX97vVKnXYWkZALLtuHICjaRViw+7SUNJlNKMr+sPuDLhjt3N52hEouThpWGsxu6LYafm40OW5gxIOkakQ7DiVGWQOWym85qMEa4/owpmtrgadcg/6eNu+ed2zFy86dnI28DlkOu48/jU/NHIIbgPcgzWQB2BhRj/9Veju4sps72hq++9Le75h9iKA+/5bQEnXQWLXgXu+D4BkALjinAfYqZNUOfgYh3uWE/lWOXAHtCdwf3dAx6lh373s2k8E3MeKB7aQ3r13Cjdgl457PlFqIIb+RorsCdtNzW5GJpBITACjHIDXHtXsCKurH3pyXRBw7451+KXcJcuuc9/cNQpxD5SUrm+QB2AxZOIAvO2jD3T8jo4KxePN6wDu5wM7OR9UjzkHeOJBXFyczlF1KoMzElENjMYatv9+antHdNwBJWYvNsw+HHo8+hc1Zw507wN3iikIb2kVBRBqU433TsDFn0VMAO7EI4E7h2AH7l0Bd+JBnlCAFhisz3LE7eA8dzIm/HfGhPzgVp6eeDyOPsyKW3cB3D/sdawFSITO3MROy4E7ALEC7nrzWKuqHPEZ7mTtCLhzmN8OOvNeafV6UzHhdd4fKUeuhzOqMUCXmODj/nGO6GzxUY4Mx2bvjkrlyZMVU54sAtzVqXYf7GYof+ctd3G6wkaDFKcL4J4VpwDuTtXHBtbjASgZjhEoZH47Ou4vu1YKuA/suD+qmDndrseE65nPEYnkzkKtP+Q20jl9u+t5Qt4mcCc/jt52bTgAuI8Ul9T/ALhnTDzg80CRdctHV6LiobgAdIkJFG1yhHGJ58+6ioeA+7mvW2kHRyEIz3SYA64qHyBXhUKKGx/liJkdn5f27hBV9tm6BXAnJgncNas/D9wlTkdDInKE52uuOpBFicyRBO4bm17cIkcWuk37CW4YAu4DO+LZGvkIHuuWCsCr3uXOmGhpiWKazsn8N84eCN5eekzIEzruxASqfK5bFIME3NthOQdwjwKEOu7hkDFfTPkx4E6OoCoPc2QIcCdH3iDceau9hCJX/lAwJUcQCc0cEXBnvXf3QZ+DiiohHXfWLPKk0yq1Zm08KpzxhKr8+D5w57ZTbNW6hTgdzBAVF2N/4i9kMZUv5fMhyg+KW4wcCLgfJHDvBnB/2NszJg97+8PenusWe3vxz//8z6VT0h0gkb6pEK6DNKA4ZpVZsOha8ncBWsxOoxLOYROwK1p9tAehotPh5T8BPnRzc+5dAm9RGU+aN4WC7KpDbU9ld1mOiT7vs8jqlAKqp7NZew4J2ZjIrj9/T+C7At7OHAAkZOdY4l54cIeKPcCSLrM6vCHG5Z1VX7hz1l8q9EH1Fatwznecz8x5fNYoqWZPb+3sPVT5/c9S5RGn+8UvfmE/+clP7PDwUK+Ly2t9j9GtK6WncBz3wwW8mCdz+jsx0ax+tyXAI8s00dkdLNFEd9s4n+9OWjmdz3nKshdwuK8z4TZiQkwzJlwfRQLuh2z7GnSigwVBTGLcoToMBlWde+x/z+n6GUMKKovdpnXRO1DHFRFAn3vnx+0HKc6EsrkE6EIIUMr/DrDlfBC+95oNnxv/kPiZvOf9GfD39w14JjDnIwJZGEhrtxzbkCheFIokhhjWfMSD9+UnY7K8vGTLS8v6DpcX59a/uBA4Zz6djrls4Oi430CTH2tePVp1Au10rQHuzSZz6q2YGWfnC9E4MQWc3u6H3tmc+eeA9oza/qkH/H3gnjPr91Xk5wH854B7znryvbsLi0a3Hes3fNtbna6D5vCK93ENcsRjkqM4xEWaCvG8pliirw9uxSjbwUbdVn55aqt/fmK23bfj/tDQRsiiI91pDo6rq9FNihMXB6B6WTg1Nbq0nwD3gXetHLi37fBtzy7O6joAc+AqC6f00xXlwCWv7Qq4x3kXanmcvAQU1eItbW0NtWSztdVQHv4IuJ+eDXTgEnDnPtRdqGp52emK1cR5CE3527qqkNMu6VjRTSr1ekbHZ8s77ur4vO26ZRfidHTcY/0FuCed2YH7rOWqzluurDFDxZx6Bdw/FKKG3t04cEdU6Ho8UUwo+qWiM4CMg3NvYSaoJqp8dBTkCMB9+zHg/typ8lzH0W43Ou4jdeJIPa2Bg8KuL82GV34ArgTj1FCKYkp1InbgTjyYRaUbDjV0HrhDjyUexEUbIHahbcSqHJSk+JyO+HT2qs5VdPWJSFHaASDxwFkaGZPjA2dzCLhL5IlnywOijnuwIBy4h0pzinxVE/xJEXb6rwP3QrPCgKvNx4jTuR2ccuRiqHXK8y1yZMUV0FN4kPwgLt6N85h8Atzfe45kxx2Q+GG/rTl9csTqCGy680LmCF1RxYR9UvfKk1IFLsXEc4QCj9wQtnychGfrY+BOPATcA2cwSkGOuI979EIjR/QpU84aniP8DEbebScmj1Y9JgD3zJH0cQdkZY5gA8e1AIZdVT4rod5EjKuJNbw0iISZI8Oh58jZKcB9pioPaD+5HFU5IlV5OtXL/k1zZDFjIsG0oBN8AtyL2bpFPFDIJx/UcV8YuXjanXfcuY4BrJQQ8NPzNZcjerJ1QR4Tni1i0m45DXweuD8GuMe6xb7NezJ6QTwcuH9u3QpWSq5bRSndBDrgF31ft55voU7e0vp7fNSsckSuHmGBCSOFdcuBe8REF5IxybXXbyZMJ0QPNzY9HrwW2sy4O3D/EDlC88H3y1mOULDLHMl9RHWzyJEKuPdnBUc67uwjNLYyJuq4L46s1kI7x3NkcJWMpxDprIQuo6l0L0dca8BzBODue4k67gHcOWecUji9RDfD1y33cS9VOPWI+FlCu0auW2JB+O9x/iM/yBMKNsRj/XGhPYQ8GY1LaywMrN4dVc8qE6BiClXA/X6O+HvfjwmgnTzhPJYxYQRDHXdm3B/29oe9/WFv/+zeXvzTP/1TyQKCGBcdag7QdKU5IEukIzxwEfsQlVhz5bcCWo+X2ppZz3/L4g1Ak593gEk6ulCl6bp647AQOFKnckxH3ynMDqrpbDbjoD9Tkqbrxu9rTl0Cat4x9g0uxFTi+6VgGr+d3XUKCHTzuRaft25JuTvntxOAAhLpSlN1lYJ8Vg1VZfXuNMUDOpMOJvCAhUbdEKjj/nFvEmgDUEWlHo/t6vTQrk8P7e5mpsSZIItu+9/8zd/Yz372M/vtb3+r19HJub4zBRAfLUD1Pjw3RfV0AZZU2+Z+Yp/FvebnLMTVpD5fc4CRMSFujxZbel8V3gs68l6QAfBnIYD7TUy4ZgdfUNcRhnMXAMULe7fQP5gVZGbK5AJp8Z6AfIA6z8E58+zXExVoiAeUfe+qU6hw6rSuI/ze+Tzi4V3U/5+9d3tyK12uO3MDKNzqxjtZvPW9z5HskB22PGNZRz7HljWSbP/nfvLDTMxEOMI6ZLEuLLLuBaAKVcDEb61MAGSzJb+bdQLqFpsFYO/c+X3fyly5lnekYgzwz2JIALD1nTstfUbFXc9li1GPu7i+4zld+r27COR3LT2H1Zl/HXIQIswcIS9qtGChDZGCOPLfXt+IzY11fderi0sJ00mEDsAO1X16G1OU7QHut9cC9HlUEp1cfusC7rZxkyJ8isxh08h1qOuvQgfd8Zlo+F/6EcAXU4B//rKTvgDui/++tHz7UlHg14C7ig3tTtx78DC2HzyMTre/AFXO645iVGKONZ7CQcEjOXd2ixBrpbHYnLrsFlQkrpUHwz//GOv/x1HMds7j+HKilwp0c/vOcgC+v5XzkAlwLU7X6PCrA3BDF/azjvvIBwl8pM9PegKJZycdC4itT2IWWFLORf0FIHLoooOkDowsiQx2Vn90HJrPZQP34tk87m9bnZmDSnXcv3ndj+Njg0QBd9aeBO7bmwjupXdPFrOW/Z8CJXcxa2Y6yEn5mTnU59nNuFtbdnw4bG2Mo9WZpoWVu0TMJXKoN3D3Aa7GnxYdyzTJhm754mWj+/QRbYA3EXc3bQk8yQ5uipXkdVyM83DKKMrGLO7r4GjGkuasU5wOevOsTUy8nv6i467PM3AnHlgSYZdIPLCDAxATk+sx8YiYjOyAUcDdQHEZkTqecitlz/YMxXfH43PgfpIxqXlvRKq2NudW/uYNjEaz0lGfYWBCPGZxZwC6Zzq+YoKo3z7MgUFcnLeszrw+8v3mMA+dWaJu1XEvi75UkxfVP7uiacps4N7I8554IL6Gj/tvvx/GzrM15QduHWIiUeRukR/kyUwuJWUHVeJ0wrvtmfLki8CdTtmriLvrtTjYHcSH/d5CQAzgLrHU6TJHqEtqlG0FuH8pJrgPEA/iUsAdXYzquJ+dT4KYCLinoBb2acSk388cUUxqNfWTzANANIjJaDxbAFCKacRDqvLJ5pi1b2x11b9e5AjAnXlqNDAWdnCpNVDUdcUkxwGw0GINISb8LvE4/ZB2cN8Po7WGhSuOBdf2mZ9hBzePe1szAawaD+R7Swht1lJ+kCfk/heBe3YviQd5MhrHopiyyJGJ5/RZtwTfVtwQfm3degZwf2bWT1k0Vscd4M6aRUxuUzhCwH1zLpG9VtkELeana21czZFZoCoPAKWDLDD3PGJ83lOOHB92FY/2xkiifuTI7NbrFjExcF/JET28n+VIM497DwDuTajj/iZi7y3uRGtat7CDq32E8432dARUt2dxj8Jpz1od/FmJnOpj2Evas2XHfQW48zk8A6LKY6P2dhBN70bFFAqnFnnGYtDr1nSSFsmyUXNx60s5gro/lnkvduZxduq1ZRW43wHcT0ZxXsC9ZVFQYiKNEehIX8oRMWX5TJ9Z5Uf/ziMSxOPJo0ZsJ4oQpSpPIbh0Jawqj/BhddyXehyLHCk2R65bBu7eP/dy3WJOn5hsbyEg/XVvl2Ht1739697+2d7e/O3f/+e5OhbZcWdBklUbolYp7sXBv2jKpV5usTDo7G11VwBJVuo26Me2CcANqIImjWp7rd98Xs3KVzeUbuk2CuiDtZWObCql31LFNp1byt9pXaXuaVrQ+c84xHl+m8NT2dhBf2ZWm4Vpe9AVU0Azd2WBlaRyAGappZsObWsqPnetbUAhUJFCeYAYwASgk8WMz+A+ev7cwFPXenMdJ/8L4nR/9md/Fv/wxzfxD3/8YxyfXUihHRBd3cfyWjebwLTxigegqMT/+ExAJoUI4gEY4n6gxM58IGrWgGUKETrjyC1gJipl6RowEkF8uVeAYG1m2f2EhcFPdaNF5c4Wewn4FRLV9eM+oNl1Mwe4bxRT+H4Ad2LCPSyWQ8IGAU7iQRV8WgJq1enHUjDBOIcQgB/XwDx/aRlAjScm/BATvq8AHl670m1wl17uA9e3OlyKwi+hvbTAS+CIhgHfhVEAquUWvMu/h29xsQ7QchgOYn3Qj44oZOO4GY9jMpnEGHG6mxt330XTtw0coNpz6OhGdCws10acby06KMPzZ1DQ0S+QDZ3vYdnG6T1uE8B/1n0vWvvnwL3GRBad+0+AexZeknWyKkBXwJ1/1uw86vmDQT/6g0H017eijwpOG+q7RxH0N3HxdAAAIABJREFUDPY8akA8iL2V/H3/fFCay9edmHBw5QBFXCgQlmhijcNs/9uT2P53xxEvzuPkfBwnFxPZIwm4dwHHWD35GVWnRHN9VmeWp3HbB6PyKUfBWjPuV9kpY37wGOubz4B7A1MkYnozlwgaB64ZVmG5Bi07rwmtrc+o/HqojjtdvhIw8ow7s6KvX/TUJUFlWjPuCdzxEd7eaqTs68EXQIkPV/6pYRgzhwDuu2k1x4GIg2N13A/+YWBAsj6KVtfAneunS80BWD7uK93EJHd4jRQoMSWVw59AyYuID9jovUUxPX3cvx/G5OYmji8mcTm+ESMSoLi14ZgA3BdsGSi0SaPVfHc7y3Gz0Hd5+9YvurB81r17LcWDbiJU+c6GfdyJB+wdqKZYK9EVrdwVfKsOb81xZqeROW8OvxyC6bjTqRZwZ576+6Hs4ByTVOVGFDUtu+5tLeOhp2yli+yYGGARJzr5WF0JuGdMPu4ZuJ+fNS6kEBPRx7mXaat0gY1pxiQLDxWTT4F7xJPHjgn3ingUcOcATMed/OBF4VYqGq2IB9szxQTgXqwyFVO4Tyzn5EkrcySp8sQDqrwO3Ij63SB8OIgPB/1FcUsd9zuz3ZQjF7bsqqL9KiCprnLlCAURAfcd1NItkNVq1pQjvM4vxqJmj5hDTtDJ7xAPOu72P6gcyfbrinY68Gs8tvUYrwcPXIDaGLYVD3LkbhW4q8AE2DVQHI1M+RWgWikGLYBi5ggCmXR3iUkB95OPBu4/fz+MdmemeJxe0g13jgDciQdAseLBBylHWLdYsySskHWiO69ZxIQ/q5jYj36gIoPU2DfGi3jcXDtHiEmNu2nrXs2RrHnkdFY8pSi0gy2YWSmAuVfPB55xR5yOHIEqb5l6ddxto2aXFcfEvnDFtPhk3Wpm8eHI8Tg9M7gmJkvgviYPd4B707pTsRVxvrIeE3DX81orYrIVxLRYjsxUx/3ZUyvYkyODBO4/fjdwjpyP7XqTI5HaR7bn0Qe4f1JwdPBZs1ZzBHX4XdatXc/SExMB94xJk1R51l/o6Kxb0k+4tB1n7W8G7AneS8cknznZwbFu7cwDpXHi4Rl35whnCuJxjsaInkcDd2KysZ57iFhCy89Y7iXi2qiJUTlCx/3lyyaePGnFwR89PsZZVzEBuGeO0HHn+hlV8vqxzBE9shRTqhKRBS7uD3nCdde6BXAnR7a2Wl/3dj9lX/f2r3v7L/b25g9/83eftIhq0wWImJraEvCiC83Gb0sy/LnTKizKzulWf//Bek9CZiUMx4LHwV1z5Stqv0X9LIstFQIkEramLjwg2sJxBkiqBuK9DOVr6g6dfclbSc/PTlF29QF9AqHpIU+3gc93l9jq5CXEZuC2FEBjE1KX+IZOf82zpwf4it+07hHCWp22QCMLGtcDIJYmQCetzm6ncbD3NvbfvZWy+Oc/3333ncTpfvrp5zg8OoqDow+agdbSKvq2r5v7Xt+bwgjdfRb/KigINKcyes1q318324EgM1NMB9u2W/ZEV/9a5/LcjOrzZraKo5BCAcRMBs9+W4DQ3417oCLM1DTMislSeiYPCVUcSNp6dVml0J8e61UI4L8RD8fMhz7iSBEDkMc8OzP3/FShQR72qacg2792SzHUJtOyD7zYGskOALhrRh/AM7qV+wAbCNfLMwKQ5zvw2cXcqLgBPjxOQCfCIoE8b/YZv9WBYNBb0yjD7HYa89tpXF2N5Ol+fT1ZWLqtKrY3TVuAvA1Y7yASuKaOO+Ad33MD+MqhGjXJrvv0VlZyRcenC7/8rqkav9Jxl4Vb6iZU8Yr5eXfkiyaf4CPn3D/9czNdyvZtfX09Hjy4r7n+22j7RfdQavEecyEmC9bHTeWIiynEROMqGl+wACbxoPDCWkJMWG9UxLm5iyd/dRZP/nAWa68v40QHx7H9phsOmNDRASZJzNOBIWm5gNCctdXhwmxQKVhzUEHQicME84MC7m+HcXZqcTq67rRW+PuiM8t/190fMzKy45YHX8CVPpdnrNXEw4dYqEGZ5wA8l9UOBTRUdFGV/3g+jo8XVv7mh477/e1WPNiGfWLGDAcfdd4KdWfOStWa5/h0CXhfvW7i1Svmutd04Nr/h74OWwvgnuOtABLojQLuVcVbqE3ncyYlK//39SE+2028eh5xhP/yOwN3Do0AxfHkJk7OxnGBHVzSSQFXHIA3h7lmZNFAwIQVqGKS6x1LJIdrDsHMZSIqdW/bwJ2Y3M5vBdw1457xBajoWrDsWlnPShBJB8cUriIe7Q42RzPbwU2xPkLJ3KryKDT3+nPFBKGnuvZBv8mYEA9YLwbpxEOgKosptaYCWbg/b9/wzDRBTF6+auLjXj/2/9gXcK+YEENuA91/jS/wbPGWVe1OZX+PRiQoUUzm8eSx4yHg/s6f+eRhT0WInSdryo+T07HEV2+5N23TxMkRgLvvzTJHXMDxA2JBTsTpfLg+OnJ+kCeI09FJPNrvCyDKaxtxuhwvk4/7hW3IljEpu4XlYd454vnuF3IsQHTLOYIdHPHghWf48flY4xh1q+9tteL+dhPDgdcXYlzxKKBoi1urWlPYAey+eRPx4KFzZGMd4O4cAbgrJnTc86sy2y4f95I7KJbFYhzczJcC8xQPXz1vBEr4HdwRjk9a8ZvvE7i3ZioInZ2PFzkCVZ6iHgCr4pEcdtPxU7eh1i2ulfwgT3gMyBHiQjwOd4fquNtqcLyIh+zgMiZ1A53yPgJq1jlHJRSTpolnqMo/n2lMhBwhJi+foSo/jAf30CoZS6BOVHnGxbpNPNh2nrC/WlzXzxNr16LCr0fbsB7BQ3Lk5AThw5ZyZHzRjYN/6IsqL5AIK6XtUU4KJcSDPNFyubJu1diC1/blukUh9+XzJgDuu7sung56XSnKC7ifjpUn8nEnD5tljgCWlzmiG+Z1C+rD4hzkPaFiohEDtAEKuL8dRKt3HR2o8r2bBLJer2wH9ys5koVTnYM4x0gcdK48EVWefeuipX2EmExnU61b56M8Z3LmXScmLc2NKz/YmzR6QTHl03WLMxB6HMzqE5Nez2vW06cAd0T2+mooed0al5SINFIUE4pCukVVbazRD69bi5/G8Xj53OQlYsK6tQDum62ve3vmyNe9/eve/vne3vzVX//tnByrWWfNaCcAtXhYW+DofHQjpXQrQNc8sDvxRU+na/posy9LNrzbeQFo3cH3wuO5Ys8mezbc4I8OHAd0XgKliITIissd40kCPj5LnehrCgXu2okdkIJpnj93F8/2YqbIqwgAPTo75AZydvs8T+DGPWCWm+8lEDa5E3CAWs59YD6ceeuajVdBM71c2Sg8ZxsqJnQ7FvTj9ygRv3nzx3j75k2MOWEqIalIAyTb8fTp0wC8v3jxIi5GdKsmEiJTp13z6txjz34Pu+7mA2yICfevAG/pBQB8uE8AX7zoH2319b0+XDBXd637RUwASlVM0ax4ltlLzb484GE2yB5tMlVRgkIMfya2RCrxEw+u357nGQ+uEU/xjm3SiCnx4L4KOtJlRTgwBQMrJgjwcX0SsSNO3ZbAHM8f18g4wINNK8gTD2KVE1suMkvgLTu5OaNPPGQ1lkUk7qsOK/O5BPNOYIxEqHjEzOPZ1dQsEv0ZCvhrixzhnltDYLYQ2QO4237wxuyQTjuoi7QBuPNZXFxcSnhwMhkLIGPnVocnz9x3olVd9o492K0qb9De6Rq4f/4D+L+9sQc88/M3U3f062fRcYcyf2eqvOnxZpTUz6fA/Quz8CuCdND5bTnHM9SKra2tePz4Udx/8EDddMY7PPe/9KOvMQoL/JEjjgfPi1kOdW2ef1dMrgq4W0GrrBef/+EyXvyn8+h/cyVaIC/k/dDXgdoHHR1gUvTjVfubT+zgUlzo/YE9a7F9ghbI/OA54nSfdNzHgR0RP7aDw7fWs8urRSpBOQ6/CbQb5jwB7o84cM1sByePXBegfno9jJfPevHxchQfr8YC7uQqh5kH91o6HPcA7ljXcQgGuOvAtay3aj1tQsD9zR8tkPT6dUuH4Gbe0WFLwJ35dg7AdNxzHebwy4uD1+pPNUcgsC86JYwGDSNe0SkBuH80KLmdovxtUDIe38TJyUjAnXjwMnDnAGk6uGXk/Wki6qTXdgkHUrMsH2EBd0T9tlqKh4E7HfeRgHu9Ccsq8eDw/EnRsCYr88CqfYLiHcD95SxevLDi+z7Afb+Jn+SHnMCdmFx6vdboVb+JhxkTgUQEMgHuGZO6f16DHBMKQn/8YwH3Vrx+3cSRgHtvAdybITRgF1ChlRcoWUnPBW124Ya8wqOl4w5whyq/uzeP3T0Dd4opO4/X4vhkrJiwVt+x5neWObImMcIMRLLWdOZOKnqJ1AHcyRFYFlKDfr4C3A/6i+JWC6vBvF/YE6J8LeBeRaYKWAISni2BxHajuWj7uM/kF773Flp4R/EgLvhTkyecD2oMW8Wte60Y9lsaYaNmqTEFcqTU9zMeXBIAiXgA3B8+JEea2FzvxJ5ypBe3rRXgnuwMidOdM4bx5RwhJhRx6oeuM/EQcB87JgB3QCLFrRbA/Xgk4E5+UExhDpkcoeP+xRzJePAxptc7HnTBBdzliQ1wH6rAJeAuUU0/v/yQ4+cXjolvYDY7VnLEegCsPy3F5OmzmWLCjDs5wme+eNLXunUf4J45ojMRZ5G1Jtctnyc8prVctxbK4iUY2kQcvXdMTk5c3GLtkqr8HwHuHQPE4Ug+7iJcwhRi3UJVfrnVreSIx+lW1y2KuaxZOwB3WDB76CJ046fvXairfWSEjzv3WKwU7yMItH2eI6rTZkyKRi8f94wJOUlMup1OjvgMDdwlTpeFJ1iQV44Hz8kXc0R7SeYILEE0Rl5g0TeT7z37yPiilTkyjOl8qpicocKYebi57hzZ2mxpzdI+wn6pHFmeAch7lmJyqHIE4M4+AnDXPrIK3Om4Z47QcZfQaQH3fOYqLbxuleuG/yPxIE+4j1q3VoH7Ruvr3r6yj3zd27/u7at7e/Of/vbv1VMzFdp8Z4FrVMcBoMwPS2HeXua13OuQldXU8mwHMLub3RZw5Hek/p2AFpVRumvqhkucqizWoC21ZeVGd7ho9Bz7Nc/eJEhMWzbP99rGDXBbAmWlls7v8B7HHP4vAe7uIgJWNZPetw2dab+mToMzAHNcgyrFSY1a0sFLKA2fcYvnqdOaHYm6L/xeKe/L177Xifb8NvbevY293beiTPMDCKNDee/evej3+wZq8r7GQ3ig02zNT1dxoGZ9ue5Sv69KN1twzY+W+jn/rYQB+cyaYS87M37H4wQosTsedJJLHAd1/vsbPYHriomLLt7c9TsIHqWNl9+vigLeuA1KLQZXGgKX49sFcLdVnx0EFI+0WYPSriJIeqPz/TUbC0U/iwM8Y7IcBODLa52udWkfeHPg7/Nemu+8W96PYi6oKJFjIvx3a/LMRb3m2eX+lI1hCatJACfZDS7SmBGiDr+4ezWFD7t4Fi1GAxbAHSE16PHFJuD5bUdnzTPtiNGhJI8NHPPtnU43Wmnzh3Dd5z+izMvb3fZyMDXwhS96u0B6ithVh3+hHp+dd/3dTzruvw7cO2vd6A+H0Ud4jk46sehBk0eIrp9igh5PsOVj2egt48G/FeOCePn+WrxSIoyMSKzYAIrAV+M6WBT91Vk8/cNZdF9diDpL90rYg/zFDg7BKtj66UHOg1SU+eqe8s8SHHoP5XvP3TEOEy8A7if92N8dxGnOuCMg1tCd4NCM17YOwNAdV64rE0eVUDWv0hMbqvxDqNKoyxu4778zcAeUvHrWi+PRSD7usFqyeSWwem+7SXG67Iot5GqSh6/n0N1EZkTfvm10AHr1wh0/fNz3UZX/o8XpRG/sohZmcKbu7lkEBy/5dy/whxkX6s6sKE2LKo842atYUFyLKi/gPrlWPC5H14oH94DfIR7rA39PFzeq45ogcSlmHZMbi2ABSgDuxETA/d0g9ndteSRRt74tjwg+gAxQAu20fpYiW46F4pKMrLYExACJKL6HQMn7gyZ+BLi/4vmeL2Kife7O3af7W426/xlh36OMSZ1i1Qinm9i4s/dmF79p04CJCeJ0KGaLKp8xKYVvOogAEl6rHUNfaBaFFsKEBmDQcokHQm0UCih6MONOPKDKF+VfoqKs353GwoebFND8PfXeuZ8vFs4UhSZWdEPJkY8fnB/EBB93iinvkyrfoQCRAmLEhHhQ4AK411q82FwyP5QjqiIhapbdxJdzAXdi0pp1BBKJy9n1JE5GBu4Vk+1Nx2M4MHtKefeFHClGA1T5t7uNuu7oThATqPIIbwHe71pTxQSQVcULidOdmfZe39VXtIwJeVLVBMTpSuQSQEY8oMpT3BJwb9+pu3t6gSgh4zuNxjBYtzY3EuLkKF8xSmrdqo47e71yZM9fU/oJO6F47L8bxtXIHXetWzk1YB93r11JpPJzrGT8ZY7wHyWyBnDvGbizdr143Ne6Jap8rls0aPiunCXMgqCwuyTFkyU67S06sV63eKnj/raJ01PHg8Lg6KKneHx8v6aCo9atjseIWLdZswTcJXxY61bFw7mzum6hZ0BMuJ7qisOKI0c04577CB134sEhuHIE4L5Yt76QI1qC+E6Xy5g8xemBjnuno32EF1T58nGvQgDrFfHIfo7zpKpSX4gJHXfiwQvgzj5Cx501izy5babKEXzcbetMsbVRTOi4/6PrVrJ+wAFipeyy93gvgdWjHHnTlzgdhRTE6WpkRcKHxOQ8cyQZWp+uWyVM6OeNURJi4o678+SHnHHHx/3r3v51b/+6t395b2/+y3/9r5pxl/c4M+kJNk1t98FzCXA9U02X3WPOXgZKodtrsheHUu/W/KHsoGbq1ANyAFF00xAOq74RB/fHW/14vNVLCqtnVotKr/nrBPoGczXfblVx/oxDf30raNUfzq/j6Bw/dFeD+R11kUXHtz8078+10u2teXnZgHUthMe9Eavg5i47qvaZp5PNe1lQzQUGgDWfQ1cb+zH+f0Dpmuzg3skSDqo0P4C0ly9fqsvO3DNK8qenp/H8xYt4/vx5tDo9aQTwuRQbuD/EpuagSoW/VLftM+/VUpVTFV+WMVplOXD/uX5VyJNBQSwoclhR38vt482eYkKhw+DPNoEAWj7PwB0mg++tNQdMkXNX339WWIAuKiwMOqcqD6RGACwLqbYn1Vzz52kR50Mw39Me4BRNyreemX1mprkWMQs2eyoMEQ/NsUt5357hxETU6/SPXye+6DEALNPmjfk23o8CA8UnQKkYAQlAiUcxQSomVVThjlXBBIE9viNd0uZXgDt0dgnRNS0B9G6vG71uN5gX5wWAb7e70WmnHZwQx+ew3Ycu3utufqsxjPFopOLQQkQuD7EukfnvG7jfxZzvmKr0yxl4cuXXgXt/uB7b9x/G5r37C7E4CgoUOlDYFxNkPFXBj3gggkg80ChYFHaaRvlBTMhxRjKIi0ZMuh3lTbFkiAdx4z20fiCK+Rcn8eh3J9F6cS4qM9RAzWwKuDfqCgP42ggHtdUz9iz0p0zNxdrDwZGZWjyeUdDldXrSi713wzg5bcuuq41FFBmGivm0iYuLuQ7BC03ATBp5UrMOUBtcAcIF3B8+4LC17LgXcD+djOJ0YuBOFwn/4a0tDo9NQNVsta0GXr7wynW9P+wSNBLmUmXefdfEu70mXu5Y5Ku568Te26GAoq5DqvK3MYMI1MIvfB5Xp+7GVefTp3pz0AXcZbPkeWeU4V9+08SLbyM+IE73FpGypTjd6OZaMZGjiFhWgCp36gHD7ZZjAkjk3pkOvnyu+WSAHvHARgvxMZSmH2y1Yu/dQK/p7M6AtzeJBo2BWSPgjo8y1NPFj4oD2V3sMCecnoDpZW5xpLnGHRhfOAK4vxrEDwD34TyIydlkLHAAuKeTClAkLsQCWzUVIZJqvoyHT9/EZW/fhRSo8hUTZsKJx9m5ny3ZwSHQ1/bfIyZY28mfIJlq5jFz35LNIaDI8ziPxwDpbxp5mq+K09WMe+UIBXgxZTrOEQoqa2sIQPLn7lYTE4U/Y1L78wndvf2ID8fLHIEqv8e8/kFvcR0C7mkvRTyKKr+IiR6rdHwgHuUJGAbuFZNDFW4Qx3PHnbhc3EwUk6ubqeJBXAAjzFNT624jpocVlaruVfhwnhTwGk/wPm9idw/68Fw+7ut9PKqdI9jByXmhd2O7LAq7V84ROu/FoDF/PVlFiF4mcCceCGS+IEe+MSBDeOskxekE3Dt3opcz4048eEFF3xjSeZ9nrrscpBypyaeVmHCJ0gHY9z7PmkWeVI5cjZvoDABXCIg5RzyH7HVrNUe8J7gFvsiR/Cz5kb9kzttrFmtXAfeH99qKB+sW5zPWLcJZ6xb5Qkw0VqeKfJa0xZBc5sjRB+IBY6jR/DYxGV2kHdz7rgCi7ODW7jRWcxtNXJ06RyR8iNaMpv4yHrqeJua0zsmRVJV/8W0TT59bmI48QZyugDvxYAyD9dcxccGRF2wD1izyhD1EOfKFdYvuuWJyELGD7gRq/J3OIiaxdu01eO1GbgfERMD9fB6fTFBWjuhwzV6y3Psp8FhA1TPuB7sJ3JUjQxWeiMnF9fUiRwaDRuuW7OBonomJUjlCHEyF9fndjj/kB3tJd81K/08eNLKCA7yPUZVn/UVVnkIK7MuJ4wFw1whi5fUn65bXLnKEuFSO8Hxoxv2NqfLkCKryX/f2r3v71739y3u7ZtwN3C3QJVXuwZrVv4X73IEvAFbz5xwqTJVNUY3s2kvEDsp00mB5iynCYTo1G8RR+a/ur5G2RcEQTINmX2JVnmd3p38hoCNaPyA9afZ4aKZHPErfBeoAYShYA0j5uwVQTb1GTI55WdO7oX6v99wZBAizrHl0YGl1xvtKIf72Lvodz2UD7gpgSMROFHEo6fZx53sC7rvNLPb33sbB3q7A2aNHj/Si284L4A5ov7y8jLXeINZ6/ZiyqKeuAMBmY8DcsyngVSzhuhGMo0jBffL8ub3kq+BZ/ufyVM+YqPhyS/HFxzLeUuMH6Zdef0gsJGLHdabDALHgPqjCnrOMVNnFVICenkwF7g3PECCMePP3AWFQ0tEOKCZD+dG78+258mJuLMTkco6/2BU1z17FA2JQXuv+Dqbhy5s+xecoGDBaUIUbiiBlYyYafdtaDrABAOg148ezw33jO3lcwCJ2ptSbuVFz+DAMONDX6AhgWCwO5rPpFF2NYjyeiM5OVxzWBSJ0APe1rjvu/V4/er1erK31TJ9v8Rl5iloF7jka4m60reaur8cxHo8E4Hku+DOxK9zryF5UgXdAwMr8e9HoxU7xnyOIRwEBqn7yGKLbG0RvfSt6w42FnsFqQYf84BBHAaXYHmK1yIYKjYa27nUVt/hvFG64n65NWNSIv0P8od1fjqfq0FstvImH/+40Hv/uJNovL+KDgPuVDh4cGBBy2xzSReOQMhO9XR247JoWENEtTQbH+w8GiYwF1gH4DOC+O4yTk0608wDcAiDPG3fcs1MtElLFpagqWjBTWCxPyAB2QAmdnwMJyM3j3kY3fvxmGC93ugKIZ+ORWUpTA1oAyfaWbciU08w5F0h06zifU3eEYAC8e9cILKJgzytmndh/O1THp9OfRKc/jgbgLl9laNk+cIkqD62fA9cCuGczLuntFC0QmHv+uokXr91xN3DvaJ7adnAUZADu11KV1njPwPGQZRcgsX3neOS16LalRID2hxu8lv1CaZyD4/2tlq5hb3cQN6vAXQJepjETE3XcV/Mku4lCFMSkBNlRlU+RNQH33Yijw4gfvxnoBXA/G48XwJ1OOJ3UiolF5TOrakY854Jr/IiY7APc99xxr5gcHbgDdw5w78Mc4AAM5R7bTry25+ooCriXcfQClJRqtoXTiNVjhLBeG7gLlEhVvu8Zd9nBOUfYl1VUXSMejgkgE+0G4gJApGBUhdvVmADciQfAvWztBNzVce8JIAokdm4TKGZ3FzYHHffakKo9WbzcnJDhj2EMlKr4wb67iaLKfzPUgf7yZqIcoePO/QQoGriHikPCH4jqgQvyOigqei13kWWCHdwe9lPMYVsMD+AOkwOf6llzq5hg2UU8eBVw14x7gZLlXVrmZGo3wGIgP4iJOu4LVXk7L/D8AxRPrsYWAMZGsw9wx1scIOp4SD8hQeKiT1IL2HyZIyw3FRPnyDCucOYr4E6OoM0BcKfjrmdrdd3K4tYX1q1nKJjTOe654Hjwbh4vnvaVIw8eMLLnHLlmvBLNQKwGWbc2Q1aDNQJS+S49+0WeuOD44YOLjTCG7CoAGO1p3fp41I125kh07hQPzhiXWdxi/VXH/fN1q7RNcv4GcTriAXAvIbRht2sxym8H8eHCOTKe4ijkdWtz3TkCcMdeQTmiEZkFSeGTdQvgXuvWM8ZXdkyVr3UL4O7C6Y1zJMVBpZ/ARMNqjhQlooqNuW4JuKfGhIA74nSXLa9b37rwRDwuJteKB+vWEDbHll0nbJWZDIvP1y2dG828rRzBXpV4PH4Yi31EdnAUU3oTjRTIx/16Cdy1j4i1UHTU3LeyHmwleucIe8kCuL8NjS0QE9vBfd3btW593du/7u2f7e3Nn/3Ff5SPu6nS9mfnwK3Z7FxLADkSW0vwAoBhYaM7xuG6Oo0crjX7e3vnLnYCt6LnMLsMyFxQoEnwpMrRLa/56FVl8/Ijl0hdCliZpmy6Ld+bAgIgkxde7Bz26bICRqHcMqPMfxOLIC+q1NjZwarjDiCtkQBVVukyZdFCHXWJaNmKC0Y0oKO+i4Bqz6r3zHHTJeTeAErWmlnsvn0Tu2/fxs7Os/iX//Jfxs8//6xZZF620kJVPeLt/lG82X8fZ5fMuxrwlqDeglHQWBGdmMAmGE0spCeWQNLFKybcb/4bP0Vdrrh6BMIxQUiN+AL+dU1pwcWstsThuNfqstuWuQSGAAAgAElEQVQyjvcvloMEC9WUy+fo1gr33HMAmMDXZJqq7AaTFa/y7wZoFx2/RhEkipeUaXfR3U0xm2Pppc7nl4Af97Do+RLhk0bDneIB6JaOwnBNRQf+f669tBVqxILPsj2eCztW8zcg1/MG/TdZEHUviY1i0m2nsB2UZ2zj3LW/vr6JyfhayvJ0xQHypsfTXUcx3noHjE0M+kN13eVLvEqPr4dXyMCdGs1X3qIqfys2x+R6FDc3k7jFbo4/z666WCfp3Vo8SYC7wH29FuJ0Bu74sK9vbsmX3R71rZg3rbiNjgToapSjcqRiQvzIcQn4pXUhz5Qs3XJdqBzh/tX9t+uBBQF5PvhzF8xcwFNMpnfx5C/P4+nvz6Lz6iKOzq/0Etu2zSGriXvrrdhe5xQ/i7sWDBJ3ymU9liCRe5GuNHH4IWL3gEIZB2BUrSPOPtpr++S4E20owFA16RZToLxtdHC8oOPDG64o6Pokt1STLxAELZfZeWYm96EBv6N7u6YZy1cvu3E2wvt8rDWLwxYHdoAFwlvdXumULxXAuW8WCi3dEDppTey9a2J/r4kdKaZz3Z04eDcUfZaDVqfHrD7A3dZ1HBo5zEucrkDigotQto4JEgHuiCNB1RRV3v67tzed+O0P6zpwAdyJx/nk2kwsFS8bxYMDpMX1ElUlA4JbtnDTmhvo7SIYeNAEHvDEQ8BdPsLDuJndel5/MFl4wQu4n3HgX4mHijPLope7fDlXD3BPP2RR5d9FvD8MxePH7wcxALhnTBAjJCZYYikm9yxKl+fQBSXVschRMzV653Gwzz1q6RD9nHnhnXl8eD9QTLCDU0y6E98Xiha3Bu104cRRUbEhq0xiKSXoyueZZ/oxQlgv57GxCd3UoBTgTiHl2dM1xePD2VVMYf/AjlrLHBk20V6zuB6vyhFdl13UfH+hyp86Jkcn7opy724neG0P4v0e+gnOEdgcEnWbN4oHOTIFuOc8sOuHX84RgEV5VB8C3PcsTvfj933F5Op6opigtUI8iAsAkfllikPlS10U4V/kiIA7RTPYG03cu+ccWR+0lB/EZBZTxYOuaPl0I1pJnoxGZtMIJH4hR1QInEVwdHouO7h5jPBxRzH9GFV55wjAnZgcXzJa0Og17BETFx1rRt/zerluJUDSI5x/tnvoHGGLUEyw0Xs7VEygyisexCXPcdPrZUx0EKr/8Cs5wnNgVXnWVecIMXmx01OePHiIoxBCaAbuxITbU+tWu7Oybuk85Ue59lMz0udxDHB/12h0hHjs7MxifNlTPD5+6Coe5Em07hQTisAUHyg6Tumq69n6ckzKruzetuPxBDs4ipu76CcB3NcFeD/kPiLg3va6RTy2h2ZD3DUUDZwjUq9byZF0yhTbR+vWYRNPHztHuu2O4rH/ZhjRnTgmvZsUPrTrwsUprhhfyJFshteaxWfyXSpHuAfEY3zVUn6QJxSeiAeF01q3WLOJCWC41q0aBSVXFvFg/cpikXJkj467161HDykSOEcE3GvdIh5yzzGTg5gsvIO19BYV7ZfrlgQVX/p8JavB3SZ+XAHuX/f2r3s7hb6ve/sv9/bmh3/178Us0/zunQXR5FdOGzV/+P/xKmcuWHTh8XTRUQMs2irOYMdg6Nbdtr6FyjynHnE2vo3z8W2qd3dEj5VIXVGnctyKwzmAu9TjURRX93TNHVzP74YO8QBPAB6UXETLsEGD8n05AVy6+/9woxuPt/vqqhscGnhqIwnERyyOxftpZABFcfnM3+m9uQYE0my3huL4XZyO3B2uOXsrtVs9W4rk6iozv82M+128eftG4nQAdjzb//W//tdxcnKiFyDt/v370e3147/99/8n/tt//7/j6OOpvjvgr7/mQoqs8PLAvt53gQUQfDXmu9zGMMEkC6FA0+0sLeCkoKXrB3ByoOY+qgs+vo0zAG1emz/HMVNVHgBWdoE58iCtAwnL2de+TpN6BjImgGPuO/cDhwFo8qLTJeBnJAIaPr+rDj4dYmkNzAX263qJBc+crdjc7be1mzu6q57tqMOXEwHvQTy4Zt6XeCB6xt9nfIH3+Xh5IxYAzw4vrqd+LGxIp9eFpnI04JmC3l7OAfX3pWfAe/c6Oljynfm9iomKNLgljK/FrLi4vFCH3bT4ThZL6LwMYjBY15//4qeQhzqt9nYnsLKCm97GzXQS1zfQFif2jKfwIFCenXUpU/swpdDSjZc1HQB/aSdXDcsBfvT3H8Tm1j2JNnJ/iLEBduUIDAR0B1y44Pq5x/JsH5Hv1oQgT/h9YgJ4X7Xgq5hAn+dZ4UcxWe8lpbKRq0DF5OlfncfOH86j8+oy3p9fxvszOu6myfaZQ15v6UUX85YDF6ZEHFA0M2jBNOVR+rgfANwPDdx9KJrH+Ye+vJ1PjztLUTfR7k2VpEst4M4hLrvrftv6v6lqn0eX+/c5lPoAJeC+RxdkLX76YRCvXnXj7GqsYh2FKg7ArE1W/g4p5UuQakVXhE+qEaVqyuCjCyA52Gvp8Mt1wNk/3BvGwd7QB+C1STQdlJM9m20/5Hkg1L3wqP7kwfPBS2Dhju45okvMhkd2yhgdWBNI5BB8eT2J9wD38cS0TPzoh47Her+J22ammOiwm+tvdf/rz6bXjsfbgwh844nJvc0mDt8MpWws4I5g1WDiJhVFNcAVVM0C7tld/4XgU8YDAPv8WRM7z0y3FXB/H4rHjz/0DdyvJoqLfLCZccexAMGq7WSDE5NkGPkAvDyzKiZNxOEeMUngvgMomcfHo77icUHHnZh0J1J3Jh7XU4opaGL4vUWVXWUQZPZC/zXdNuIxwofP57pXAiV7TTx9BHBfF3AnHu/PLuOW8Zw2uRpxf6OtmLQ6HLxxnLcfdTbj3G0Go+afAdzfHjTx/mRZ8Lgd41gwkNheCR8KuOfzQ36IzbEK3FcU/0tnuopbKOcSE/KEjjvz2+2mEz/92FdcLieOBwJiAu63trkiHlDlS0iP3KEw671yJU/Q1kjgvr8LcOfZmsVwiH6Cc2Q+N3CnKyrhwfD4xeXFXOKVqz7uyzRZ5gg3TcBdAn6IjtFNRiOgrRwhJljmHQLcL0YBoYqYkBsPKDgOW5kjbhmrcCJxN8dDec+fYQeXwB3gqnWL+/ZmoHVLwL1E3bKQqI57xkRODvn6tRzhs5ht5r0pWlXB8cWLnuKBuJ/WrStYZAnc2ynqtm3RyYXuTuaJPvKzPAG4kyPMbKvguINNWlfxKOC+Ro60vJazt0D5p5hCXkpL4xP5lyUtgftEdxtWBqJuqL2rm7zXxLDfjd9qxn2oPYS9ZDTlbJuuHuwjGy3lPao85EnFg3tT6xZ5Q0zouFNIoaDymBl3gHurrWIjeSLgTkwA7rluQS0nJhI+zH2kmGe1mywNJhO4Z47QcScmo1FL8fjpBwN3YoLGCPeGHGEshhxh7GixjyRbMickFvUoif/dubi1L6q898NHjyIOGIvZGwqk17pV+wgFMY3GXP4TOUJoNN60zBEKT6xbxMQd93UVGb7u7bmfBAWRr3v71719ubc3/+ov/7rwWR7mV4RLsqMDKAHY0lUsUMLCs5aWarVRA7QBkHTCAW5lJQZtF0BmqrlVLAGOBsXMElvJvTp41VmzAB2d9urZF0ZMOlwCfYABVHJANYd7QCLfoy4MH3lE7wBbovKWJdnUB3E68tDR6zvy+XSIeem7Jm23gCIq7yjM8/dKMb8UsulMWrG7FNuhSd6IJo8l3PfffRe/+93v4l/8i3+hrqs6r51ODAYDiZD9v//jf8b/9z/+Z5xd5LBmdliKOVVe7i42mO1gYLuknxfA53cKIPF77mLaT9sd6qVve7EJuJcl/lb0eAD+eOrOfEde7BYMFPhLAFidoBopBTADkAEXFFLQNCjlWRgcD4jJRlf3iULAwrpvOhPAIyb8s54ZA/i85xSC2h6v2OjZZ56uPnO1vF9pHtgr3CyLEmgrUTlmrgFJvL9tD10YKdq7tBVSWNEb6UqPZVWQMO3quCaNYax5ph5gqyJEitfpoI0C/HQa1+NRTMZjFaw6fC6U+Y6923v9nsTeAPVL7lweEfVZ4oOG7eO4NhTHZ5pXn95eJ2i/llDdzRS63F3cUqj6Am1eNPoC7ingyHV2+z0VkdrdXrTX+tHp9p0j0NnVFTTThRyAxs5z4nx2cQvwXor/gPzSfyjmDgWtEpjU4Vo08LIctMaC3Su4RtPn+fv1zD76y7N4/PtTzbi/PxvF4amBuzru2bnaRogH2mz64ZYYUOmsrQJ3Ou5vDxt1xwByHICxg5Oq/HF7IfJEx0fjNAiIJVV+MeNep6xcq5YQ3v/24IEP8oAFRNd43aPj/t0gXj/vyeqKF6NIHK64B3QT8XLnURBoz8eA/6aGWR7I69/pwKjj/s4iaAg9Adz3mQ3f7cdabxJrvXG0OtOFcHXNvNJxX/XeXX7/PATn3LKBe8TOCwuVAa7ubjvx2x+H8Sc/DkXRJCZnIwN3XnQRicewDwg1n1jrWTVjsuMuBgRWiwnc6V6trxvIbW+Wqnw/pvPbWGPGsj9xWHF5SMsue1RXvuTpeAX4VlmFwzkq3MSEbjjxODyM+Pk7VKZNlT+9NAtC7Cv0QFL4kJhU460uo0Bi6qyl/RmHXcdjVZzu6LAfe+/66rgTD+Ji4I7tpTtXshrMQtMq9X+x6lZb/C7iUSpYA9z1bO1FPHvcVzyePVuL96ejeH96JW0A4gGF+R4U8/VWdNZWciQpBLqm7LivAndAyftjxwMwp477234c7fdsPTZEEc37LveslL9LnE5RKcSSMVmGphFVXsDtecR++rjLDu67vuJCF5EcGV3fxG0WTQAj9zZC4m5fyhHFI9dvsaaYOd+l49qExleeM/vbEuWfmMxjqni0164XOUKnnZgIuFeneuUR87+WGjzMtcyR5znjvhdxetpSPMgT1pHDM2jABu4AXHKDmGwNbdWlV4155HOgz2Z/S+BeIJGHjZjsPGsUj8Pdvr5ridPZ+tPjMHIsKKr8F+KxzHtH5ulT5wjPfq1buGCwbj160F6sW4yZkSPkldYtaNkA92Wa6/0qFqtxEXDfDXXcoYGzbo2uGMPox8ejNa9bfew4Ae4WmxVT6MLAVPflFzmei6ho2QbuFBsB7uQHxZR1gPuPQ825kx/sIwD3WrecIxZoW3rd5xl0JSYF3N1xb9R1f0zB4xkjhKjK9+Xl3nAddNwZw0hBO9YrORYsxf9/kSOrMeE5rxwBuBMTqPLEgxeMEXKEXBFIp3kw8D4C7Z94lGRC7SOrseDfrfnhHOnj457idOQHeXJ9PdO61emRIxS3QiMoKgLn+vurMcl48Es76U7BkabWLYooxETA/evevtjnv+7t6VjwdW/X3t784a//TmK7pmtbjb08tEU5TtE3OpiANebLAIqiEKdCr2i0KQqmOenbuUAZXTPeu7qltUBI8O3WAmfqwPUsDFdz5FKkn3o+eHvQje2BxeT4M82gp6c7AEAzs2m/BQBjjhngzt+nM8r7lhc0wAHAMbm1nZyFxuYhr/ON7kKRHCBJ576s5DR3i1hJb02gxNZkFCiYK/dst4XY7A3v72MRNbEQsLE5fBfH7/fi9auX8ed//ufxp3/6p6Ij8+IH8Aaw3ds7iHf7h3F9DdXUs0Lyr76mm5w08JoBRvGfuez0dF8V14PWLPX57FRz7RWTej+AkOcxTWvmuniPignvXfR1QDsd682efe15HvRnNxY44z7yPAC2HBffA74z91JChGJRmTK9mYUdnoUasUDRlZhQIOG7AhRLtZ/njvepYgoxkQd8Avcrzce7415q9i6qOCZ8l1Lj53vz90zV83Nncb+iuqYmQsejEQX2rY6Py8J84fNOfmhulLinlgLXAGCl4OFnnvexDgBidXfXk7i9uc577xlHidJBm+8y797VfLk7ISuthJVOeyva0YJKv+DRwbDAEg5mA8CdUYuxOu9T+bwvO+oqYmi0YbYA7jokEsNWOza2tmN9ayvmTUcx5zmR48NGT/fSB3M66gj+3egZ0eziikI8b2fmyq3i4XtXooXOEV58rgt1MHHK0cFrA89krTELnQqKPn9xEvd/dxzx4jwOT0ZxeMKhbi5/aqiEUG63Nigu+ff5qYNS9WKK3ggwOUQc6YAZ9yZ2nvp1fkLHpx9np+3oDcfRHY5FYaXuyOTJ6GKu7i7z7uYVV6dhqZyse5IuHQD3HVTl71tp/F3awf38zTBe7/Ti9NIzr5M7BJjsD4zv+RYNuk52dxKErAL2xA96UnSQk2J9E69fNfH6Jc/OWrx724vd3V50+2O9WgmuuCc+bM3ViZTC9eIMnK67dcPSI5tDIAeuAu50fGa3nfiTnwbxJz8ZuBOPs9G14qFuIqry6+7WW0k6Kf9VlMyLWAXu7w6JCSJqjoeA+x702X7M5reKx1r/OqazEIjj4HuFyNNVCkfJq9i0CnfjfLp3kcP5uIOt0gv2Isfj4KCJ33wzkPUYM8fEg5cEmBqDF+JBXAi5DsArMakC32pMuD/EZHbreLx+1YrDg1682+3F2XmziAnFDAP3jMk5lOAU81p8+wxGVQtSqA7gTkwA7kVn3nnSi9/+NIznz9acI6fjQDSTmHS61g4gR5jbtyuBY2LR2WWRchW4vzto4ug4c+RZE9PrtTh814ujw67i0RtO1E0mHnT7BEou5irE/DJHljEx0zmBe8ZE4ApV+XknyJHfvB7E+WQSJ5djgSuNepAjA18L4KpiUuMj2tsqGHkPJRYnO8aIRw9aisnGRjt23/aVJ/PmRjHpFLgKA3Z13Hm2MkeW3/7TmCCKBnBXjiRw5xk4A7hnjgi4n47iwxnsF9Yt6z9QhMBzWzmS3zs13RYsKdatVeBOnvADaN95AtsGNkdPM9O1bhEP1i0pf3MdqMongNK3/yRHnCXaWZqIpxRpXsxjrTcX5Z+YvHrSV0wQp3OOjOKWInBrHp2O40GOAMjUlS6x3ATYn8eEAiBz5xdnyxy5ulyL3be9ODrqRLc/iS76CQncKQoBEOnwQgfni/5T6xbAnTWrgDsx2Rh047c/DaT2731kpP0KIVBiQjzQUAC8/qPrVnbc0deAKUSePH7kPEEn6ZCYvOtFu3utPGl3p163ZnYqICY348/Wrbb36Fq3NNWAFhTAPXMEFX60Uq4u2vHzN4P4+fUg7gJtp7FV5TOuA/bEdc+6Kx61buWY1efxoDBdOTLoec16+qS12Ecm1zPFo9vLwinAXY4FBu//VI7wJXj+Kkd4TmrdwjKRdWtzq/m6t+caUHs7+XfwdW/XQ/y/+97e/O3f/WdLESWVqRTHAR3yRF8zOCjbNHVHp6Y1l9I4tGUO9OXLzoNmsTDTlAExgMWa91XFNOnPdIDpzIvumGrnZQkmgCfFaQN3QIQp1QYTVqGGPm8A4A6zwQICGwb1tqSS2F7LNmrMLnN9UMn5Ufe65/fhxfsLbI5udMhk8e0A/BJ4FKDVnDfgTnLPVpTnOvgsXgBEeXvjq/lhX69XL56r2/6b3/xGYB3QVgrg+HB/+HgcH4+PYzKxRzvdTNmM3cD5skc8r/JHddfcnWN3MU0NtLieZ42lKQC1PKn0GncA5ELDzxlsRgv4c362hsSk4yKHxAFTiG4+V+GCeHDNflYyHqkHUOJ/OvzpAGcWBp1/29l55EHz9r224uCxCAo+Lsyoey27PdP2+T2+L2CAf+ra5JPu/8Zzd3Pn78n9LxE7z3GZeo9XPM8TQJOY8EOBgutfFdsroC1Qn04B/B7vWTnC9ywBusoRPfuysPOcP3kC8KxOf8VjjcNN3Gl8YnHAp7iAEFxnLdpccwdROrQF8NNJcK6/nBT5xvfFh6vltisv9xuAO+J3k7i5Lcq8wfsqHV6Vcnm7062nE0eue+a+i7XbYN3z7IgYztJ5AQG9zAPWBIA7OcJ16z4wp585wnX7Hnj8poQVy96oKPPoLChHRtMsGHWUc3RwmPdddjAt/Md9fviXJ/Hw359E8/w83nPgOgZcGbh3e40PXJv8/XK9XgJ33a2c2/UsbsQhImsH7riLPg1wP+0KJC6A+7qBOweuAu4cgKFZr4ISHYKzmMKcr79/Ew8e+sB178Fc3YV32MGtd+Pn18P45mlPB+Djq1FcA9x1Ok+QuN64457AThprWY3Qs7UCSQ3c56JPvnrZilevKBQB3FEx78XagK4oqsa4Oviw6wOwD/WLosaqTpIpNd4ss3uj2UQ67h/dvZrdtgXa/+RHuqI3isnZ1Y0Ov8SErjnFFAmI6X4YpBY7R3GouNBxR5yO2fADVLYdEwP3fhy+68tBoUuHdwW4A1QopnAQ9psbtalTJsXpJATPvV7wLDFfyWEeH3eKKeq4vx7ET6+GMejPF8BddZlWAXc/XyYg+IurMLWwTquY+POwNQPsoItAMeXVq1YcAdzf9A3cByPFxB5QjIQsY6JcWTm8Cfcs9J7c8uMArI77iwio5sSD+Au4/5jA/XgU70/GWiOJCV128gNQYjs4i1J9KSZJkNCMOzEBuNeIAeJ0ABID90n08Axv38Z0BbiPLj8D7lVM4UHIWXgDbNtvkSM7L7kGxwTgDmgnLoxfkCdX06niSlxUgKAr2lvGxGPozj2PiWcRKucl1d3bncfDh43yBB93QDsxmbdulCd0EytHAO7Vca+iRjV567mt7riAe8fx4KVCQSqm03EnTwTcj+m4oyrvHOkPXLhAEK2E9Pisisnn6xZVI9YscoS755g0WrMWwH3dBUcVUhK4kyMj6MxqhVfBcZkjerfMET4T4E5M0NmgS8269epxX+vWErjzGbMV4N6owMWzRoFFBfEcl9Q1LdYt58hH1t9dsxq8brVidNmNd296cfS+I5BIjqANwLUKuFfHffqPrFtJWeEZ2EaIEOD+1Pkhq8nBmkAiYNH7iIF7xYQc4ZmkKPSP5kiOM0icLtetJwD3Z5yLGVVaAe74uK8Ad4pBxOSajruq6V58WW/MsGAN97OsZkXfhRTWLVxEyBE67j+/IkeGcRcwTt1xlytCM9cYSRVOvTTmvpp6HDUK6KWm0Z5m4D6Pfp91q4B7XzFBz0B7CW4YHqRS4Vd7Sfq4L/el5dq+YJDkXqKO+wsz7mrdWgD3DcZyvu7tVW7+urd/3dtX9/bmP/8X28HZiste1yysPDAAK5Ta1WHWTCvzaz4Qla+yRcqyq5lK4oChqhUCKgHuAGY653RrAe4nl7bnoitf3W7R8K9vPTsNhT4BE51KK81DjSqgeqe/g50Xq4dn0qGZlhVYzdvihW26Pf9N3dDJrdW+OwY+JVTH5/UpGQfz+O64AyDp/AIimbOVJV3y1tmMavaeQoJBLODWs+SyIbu8jpPzq7g6PozL44N4sfM0/vk//+fx008/Lay/6LqjLI+N1/n5RZxfnMfl6MYCezfuDmOnwveVhVlpDUxuBQ6rMGtrOP//FRPH0DZqFRPNKF97NlmMhuGaWApQ2tlmH2zYxotngg63XAI+iUkqyEsnwB1z7g3fU7FjJKHGJqZ+nrj3qPdDpeaZMjW/JQDMZ/D3qwAkRkZS73g/VPwpthATChjEo2jbBfgLBC+EFDstsQGISanUc9+OsSG7NJuB8QmKRlUgUeEl36iKSGZadAL7OFHgr10gkPL6HPG5jvKkxO6kSJ83Wn7waZ0HA0KdfxSdu61Y7xmQ+2Durnu9bAEFcO9EI1X52lLTbo9ue4oarQJ3zbVfX8cU1eXZTdzeMed+E9c3N+q8lwjdHV1/ff8cBuU6er1Y38C/GipySy8JFKZzhNgwd1jikCN+nipHuEdW2V+zC8TUGhL1wCmGaxZfJCbEujQaeGZrtt0jLc41QAvPTMWD4gGxJC5P/uo0nv3hNDovL+L98SiOjgHV7pJ06S5stmRJxAFYx/akZuswQTM7AXsJ9MgOjllBgPuOZzrPT5Iqf9KO7oYPjogTsQZRUHA3EX2BPMrnSUX0JX+sgUl2ee8/9CEFdWPbOM2D6wWQvF4F7ugV+BelBHxvCxVwgw+ukacGUCJdEsYHYI5kh8x0OpTM8flt4iXAHVV5iSMNAp9tWV11p/mtln70Eqf75DlLSmgih6K2D9fLsquJjx/nSZVvmyrPHPL4Jo6OE7jnDO06FODNJgZDokk8jEircVwigVLMn4fm7dVx3beF0c6OfYgZXQC43yZwbw9MB2V9YsZydNEYuCu+PvjqCfLHLgo2/AGUXuLB4RHJDuJx+B7gPoyfXtFxXwHu/tYaw5Bv+FZjjQAbLi9iUvEg7ymrEZeDfQ7XAHcE/Zp4+bKRj/v+m36cn7ViDa/t9VE+q406iBx+cQhIMtbiM5TrsnIsay1fE+J0qLEDNN7tE5O5qfKpKl85IuDOfPEaHu5NbG4xqvNP5wgxOaa7txfx4aPzgzy5vV5TTChEcB0UU6DKu8ObOXLZxC0z7rLlKgp+5kjmSeUI4nqKyYuI/QPHBFV5cuQT4M5aloUGWAPEw1T5ZY6IfQatOs8D1UUWVf4dxbN5PHjQSGRxY0iOEJNBzFo3trrqXy9yBOBOPPjnao4sOBwZkxpnA7hj2fXiRRPYz3HfTk8bU+V/MHAnRz6eTtI1AKtE2wxubFSOuEKzmiPlx651a5ae4ft+vmvdUo5AlZ+Ei1vrBu48m+Q4OSLnBfUsMglZTwQS/ed+rH3/EHMjJqyrxIO166WA++AT4M7oGTHh+KR1a9OOCBS3+B9DXdXY4buI8Zar4zEd93fYm821ZrF2jS+6isfHwzXlB7R/gLubSI6HqPKuwa/kSLkupJBj3kBGlIjJ02fMiTom64M1iQUyhkE8yBPOPHZyWNrace1SuWlsK1z7SO0l1Rxhvht3Elw9nlBM2+GM2VE8iEurd62YMONOz4hn0x13W/V9kiO1832WIz0Bd+eIXET2YYL8CnDPdYvip+3gGjnMeN3yPsL/OAvwXXgIiAnsoL13M+UIn3HWYskAACAASURBVMea9eSJxUHJE/ZwcoSX9+dG6+8qcM8j0IKJ96V1i+sg1jgPaE/cm0tvgHWLouLXvf3r3v51b//y3i4fd0AnIBr7NA7IVBcBViUaBWC3Dzag2urv5Hl1FYtCzN+/t+7ZditwW2SOxZDu86ONXjzc7OszsOcCKD7c5M9MU2dGGRAHAKCrCwhbbi7eSop+DpDjv5eqfflvu5tigGvlcr+36OASY7PPtOej6Ww2AiD8Pl3cYfq5a353MhUg4TsC0OgmQcXnAGXqrgsbvBdgDtDGP22D1dbvc53H2IycvI/x6WE8ffxQAnXffvttrK+v64Vw2dXVlebdJ9fXcT251medjqa6J6Z0h8W/+mvqEn9Myzke7IpJqfFbed3sAeIBGKJDXjExAL3VnyHo92izn77aEwFQROW4Zooc3AeKNFSniYl/qg/kmPC+xXKomPD+F1i/ocKeNGnuJTGh+21qtenU3HueJavn+9kpkO772xEY5LsQQz8zPRWZiCXPVynciz0htwPuv8chiDEz9zwrxOPofKJ/RxyP619ezRK4l+o53xG9Bq69coTvWjHRd+7bwpAc4f2rmMPv1qhB5YhsD9dts8dzVAezlTNUPq/taNpr0WrZJq2OUi0ANf9jfpjCU9kpUdS6nsbNGJo8s/5Q48nBG41dMPO+AO6oyfNCZTpB38bGMO7d24zh+lDPHPeV4lbZHvLc49FOLg3WzF7g+SYmXC+5TQf5fHyjuPP+ZkbAnsDtoKPnyPP/dwLu5Aj358P5dXy4nMTjzb5iQv7UfdHhmPu4Ik737Pdn8fw/nsUadnAJ3NWlbnHANCDhEAxCR3ar5PiqYwn9lw9QwSYsSsZBDrsndcp2oMr34vDtIE5POp7fXaerbwtFzbgD3C+XwN14PQsxqfq8GEqPCAH3503cu9/E3sE89g9sBwdIfP2Mjrup8qyZsmlsIu5tt+LePSzuOE/7YFwDEpq1n8MAyD9Dxfvch5/9/ZlUrXk1szWJVR38cRhtQOLGaAHcuR8GiT54LcpI6sRkN+4ugWImCbR3DnIcgj8euwt3d2vhrd+g/D26iQ/H4zi/ul6oVgPcN7db6p77OlbYJpyREUDL7jLXNb5OUAKdFcGy51h3tTQnyut2fqfrALi7KJhU+QTuBlRLqqkpZWWflod80ZkbAXc6eHgvU8Bxx30Q/QTu0E7NtDFwv7eNqFlrEQ/eTaAkKHZZy0U6G/zZvBUHB7N4t8czM0+l8YiP+8RjYFV5OnDEJOsLABHicc6Mu0hWLl7VuI6KGxWTXI2h/xKTTXzc6VTvz+MZ4nTfD2PnyZpACcUtbFnJEYC7c6RlVfkFDM57k1oDFFRK8O34JIH7B9tRERMB97dDAffKEYB7xUQ5ctGIQaHr+CdyBOBOTJ6/aGL/0DnCjLti8ho2R3bcr1nffJ/Jc+JBV9Fg3msaeULYiQdxURd53lJn08Bt5px8gXhXW/E4/OMwZu2baG8sgTv3ntnlCwCvZGdW4pHgVkyrEqaQ9k/Ey1eOyXjimADcJU73PRzyO61bx6copRskCrhvt2Jj0zliWbwq62aO5KJYs8t0W9EC4L4SDwoqh7vOkRE1FOX78vmlIEY8pAOht65K9cq6VUPp9WzRyccOro/N5Fxx+SJwz4ZPp1M54r3Jyg0uZJETKupQOGbUkv/NmzgWc2emDrKVxiPGFz2tW8eHXcVDxa2OgTs5oBxBnG66XLd8znPXmuKWYpI/FEyJB/Z25AcxYcadNevn74aLHBmja5QxIT/Ik25fKgF5LSs5knlS+8jF5XLdIifRT8AOTutWAndiAnB38QKrQceE59J5XsWaZQEYgb36AUhXjpxdkCPsW43WLHXc58uOu3N3rnEj9hIYHZUji3EIYqIccUWCeMxuUZRnbHOua2etf/S4UX4cvhkIuGsvoZiSOcD+cX7RuOOux8qOSx4VaxZrloqO+WM/elwVnJPEBVX5334/iM311te9/eve/nVv/5W9vfkPf/N3aiAD3ukO0iGf3FhYS/7KSVOnKwYQKs9leYhnx7X+CXgqS7c67AByNDN/eyewci+VoumOA9BK0d1z1ghsQd2zxUmB8FUhNL5XWZKJPiSqcIrVZXXdFl50Na28rlnntinwAu4jAxDNJ0sUzwcub2buZjEPyIvfB/xzXRQLJEiXnXaNByRV23P73pDU5MEb/cZU+UsEdU4O9doY9uPx48d64eX+8OFDAauPHz/G2dlZdLq9WOv2dfxwTCyihmgVnwf4BfjSOS4FbsckRedSiV6jDAsqPJR8C3zxZx4XuNOfOSbdxQgBD0PFBBoz8RADIw/zdggw6C4IT2yv5QFfM/PmKGoEQDHxAcrK+y50iObeNgWee1T3lTjxe6WoX5V/fRd5b/FcmiVQ18IzVkJ0pTnAF4Tmrdn1HGEgvHwWwBTgCbPg3tAK87xc8DHbA92AUoZnPp5uvZT6lSPE5FbPYXX/+S7Eg7jIKx4bwLRKrPzg78hGMa38/OyYCWFvepgNHbE+EKcTZZ52a95sA8+cnFZX3rQ6x3UWt8zVX0/jDlo89m8xi+sbLOhQmr+Rb7u82zmQ5yFa1HZ0DQa92FgHsPRUnOI+SaE/PW19Db6XVUlQjqTKPzlCEaNGUfhbxdJwPnuUYMEKyRwpkbuL8e1C3Z/YiAVz66IUzwvfmXhQLHj8u7N48vuTaL+4iA+n4zg6ZUDQp1q6I+t0rrZdyad9VKBB969stMz+VqcJirQohyOEeFzhPDvpy9cZOzh14ERnto0Zc+3M8iGQdMeNLFpAnUiyo+/WjF/3HoQOjdv3mzgEuB+G8g5A8upp1yJPWEDiYsD7ML+7ZWCylh0frqU6V/oeGnfIC5n5IMtBDsBj4Z95NHdrOmyhbKzuLqCku2xT6QB8hriQu9Q6dMnrN6nGGv/Ig/7cCsUF3PH03t2bx920LUDym+8GcTW5UUzOoconWBuuN7G+3UQfzCJ6uUVBRZtPmqma8HlWnUCV1ziBgTvxuH+vZR/ht4OYzm4VD8TpCpTTSZVl12XG49diko8vh8VnO6YCIzB4cBhx9IEDcD9+TOB+emkV8yJQcGgmJsxfpueZrkOaGimgyIHc30l81zg4dDeJ3AZY7TyfC7gTk0vE6QRKmN/1gXZ64zjiaU1nUTEpAUc5qtgNohgEfLkC7vi4A0h29yOePezFb79L4H5CjoysuZFd0coRaPNFRfAcbV5a5klZ9R0fOx5HR8TfMYEqTzze7/cdj+FIVoMqQs4cD/KEa9Jtz/guTu7V3c0cWd90jjzbaeLw/VwxkThdFlMA7uTI6IZRD+36ArqbPFsYlOTsS7FS+Jxie1WyU5yrbj5gDsXs4aCteOBaMG9PDXgHSwoKBTpiIuCezIFPckTXu6SQ0HFfBe7kyAnAHeGtAu6n4zhmxj3HFHoD1qyIIZ3qvI7P1y0Vt5K1wE64y8z5O99XxeR5I89wYoKqPDFh7SqK8kKc7jyB+j+2buXeApuDmLCuEo+Dg4gXT3qKyYPttgUcrybav4iJi0LOEezgHPclU6gKLlq38uHSyM0BwA/XhVTjP+8pJsfvu4t1q9Uxgp3dLXNEwD1zxLqtWQxfiQe5sgrcyQ/yZNhbi998N4yfvx0oP45OsOOEMedzzMaW1y2uvcmZEW6ZimyfrVvSC4Eq/85xQdSPmMjH/S0xsR2cGU/sxU47xhbIk8nkV3IkP6f2kW5/mSMXl+hyMI7REnD/8fUgZjPPuF9Clc9le4DmANey/mmOqPmgjnuN9FmQ4HbaaA9h3WJEgnULVXnyg5jgfLEo1GUyT8aOCS/lSG19uZd8ad1aBe7kCGwFnqvffD/UyMjXvf3TvZ0cOfi6t//6eet/o729+T///X+ac7DWPPhaWx1KwAeAqgASh+uTq2t1Nh9lt9M2YO5aAWI4sHOw90+K2rVczSv1brrFqL932/YG11xdLhr6nezMFrDkvaHqSuTM64E2iLJ04zAEoOD3oKdv9Nui09Ll56tIACsVwwEAvF/N09rCzgfIsvYqH3cAmuZpW/Y+h+LNexXo4PvQRQSYLfzgs/PCViVLtGQcSIH7+lpU+avjg2jmdwJlqMi/fPlSr/F4HLu7u3F09CHuP3oS9x4+ieFwoJgAnIreTZwKIInafnWjTjMxgdq+BFQG++XfzjJqWxyDZRcC6Bo36qQDuIpaaAVaA/yKB3i5YlLie2UXxz0FwMkOJpXYifkQ+zx0AxDIS694Pl9q4QLCpk/TqaeTbcFDg1dbEpoxUA4DPFWyscPzNgsAAryp/O6CQEeHlJtUzJfYWRaEStyQzq2V5NuxnU4E0N957ikaAKbosC983BdV+xwXWOsIXB3DpLi60fgHxQ/uAwJ8x1fXigcvvlP96PNTW8EFD7M2aoSBHON9N3q92B70Y9hH0b0T7a71H5Y/RU7LWTh1gP0sA9jvbvB0d9uEZ/H6ZhKjyUgAfkG9bLBKs+T30qoNlkhHKveVIxQmFpaECxcDPwvkGfHgRVFD9z/t4ngOuJfStMAuMgsjohBnTJY5YmcD/g7Fju2hn8VS5ice3F/eT4Wz6V3c/7cn8eB3J9F6fh5HZ+M4Oh9rIWrN57HWjRhuRQy3uTyECssLNe2XNZycdzM7Kxx+3r41cH+lThnAvRd7b4dxfNyOFoJuvNIOaAadGa/tswTumiVcBkn/VjR//ls7pCbPfOX29jzeHwJMQgyFH1/14+WzbpxdTGQHRy7J5hql6c0IwMxal4LP0kJaK29SW4UR73AWiDi7oFPJAZv5ynnsPAXdo2o8iMO3w+iuT0TVBLhX3wOAyAvga4uxeTSpdE3yCCCtdKxXgfvRxxBIvAW4fzvQIVjA/dzAnZ4nMekz374V0Vu3yFPZ2C2svUXHX8bkeurDLzGhS0Q8HtxHHGkQe28HmtVWPHr2cQfQ2Ou17OCg/n5aUOHaFBfjaal5c7h+8nSu4gvFGwAEoP2HV/3o97ifXIeoCPodCijEg2spsSrPUxu8K+PKHi5jcnDEIdh0fOJBXD4eEA+Au8cwiIsNoi1Od3aawJ1CaFKaFzHJMQnVhPJZXgXuu3sUUyKeAty/HcTOY3zcx8oTBCplgdieL3KEuiAFrroOgZKKB//MINFxJx6wU8gRXtPrruJxsN+LNvEY4JRxq88gnvKjP0s7OL73544LqznSsrhexeToyDHpNB3FA1ByOSJHJjHhAbGsTAwyR3r9FButPEmAVdRmebvfNepO7h1G7B/ShXSODPutRY5Ee6p4dPoeG+MHCjQ5Ioq5gPs856DTrq9yJEEWR6MC7lDWicfxCcB9EL/91lR5coQ9hPzg/XoDP1eDLzxbum2rkvl57cSDPOFRr3WLePC6uGqiPRg5T/J7IRIo/3NU5TM/Plm3slOqROEzWgZsxKTbZZTEMQG4kycPtluKx/nlWOCPvw9wV45sIqr56XNFnugndRpmM69bH469bsEyqRwZA9zfDuL4qLtYtwDuRITzSOWI2Bzq4npUijwpsToV7PNZZv2tjjvxeLuPFhHA3WMYtY9MJlOPU8UyRwDLlSPKkzppVUwyR+i417pFsYOYUIivdWu+dq14tNdu9L2IC6wUYiJV+c9yRMvVZzlC8ZB95OkTrNe8j0xGrfjh9UB7CcCdmFxBW8rnpDd0TPrryxzhGmpvrBzR5NzMDJm9Q8cEOzjWrEcPQuya96y/07lHY4boQDhHYJYQEwF39pBkjXndWloLr8ZkFbi/zXVLwP27gWbyv+7tX/f2r3u71y2K8qt7e/Nvf/83Wrt9gMfK6k4AhINzCcMBCqDEcpDfTpovoHW5KbrjxwwsAATgayG6thZ0AD9gUbOu0Gaz4+gu5tLDu2aFDAxMRwY0AwpqVtizs14sLBBmar8t3QzcXURYCmbV7LR/x3OyErG7xqPbzAJeAAium+8k0J+K4QU2qptbncRS4ef3EMOzDRxd95wpy+8ynkziio778UHcSWI3ZP/19OnTeMKpS4eDS9HkN7buxfrW/ej1eooHFeTT9EGX8m7fHfeiKQP+6BoD6BfxSODNPSgxQTrmppG3rfata18WLZZd4GQ+0KlO+uqi639jkTIBvLZjR8yLdsfnuSiAWwDCgi54SH/gxgr8RZ+mIFOFD4NqMzN4VvgM4sF9Lu0FiQRKBNEsiWI6SBgqbQV5vng8amRAqv11L7KLr2fr5k7fSyB9wOz6XYwmti2D9s71VXGj1Ofru0uU73amHOGlHEmbtIoJbADAJvf7kxyBSkvHHpA+NUuAayU2jsltDLt0rgH93ej1O9HrAdzptLmgYs/7uYTk9Ix02gbs8mLPZ1CCc7d6ja8ncTnGH/x6AZoRnZul8F2JHVY8uJ81319jLnxm5QjfQS4RU+6h1fedF6nIn4wMz/O7GFiWftLPKEZIxoXnp4pC3DPGOni/ekbLgpF4qxg1vYuHf3Eaj//qJFovLxabO4c3DlvQVIdbPnQJ7KZnsMYWC+xWkzEPr3SSdnfn6lIJlLyMOD0u4N6JVn9kUAJw53EHuDNjeQ4gK4BY/6wuUx5Ss0Vz7/5c3V2A++FBo04JaymABOB+eoGP+0TAnQMXBx4OW4AZihEcfay+vbRUqmIOhy3RRy+g4XPowtJuHs+fuuMOTfNgd6g5/bXh5LOOewF3zyDrgZVgVt2w/JRs36wPquPaxC+A+7fDuLy+NnAf3Uj9egnc58EBsr6/wW6WGrNDa6ZSI9/vtwD33blE7YgJHXcACYdgzWoTD2y78gB8nQJigCxTnlb/uQTtuhqei3YTT585JqzdB/tNfDgKxeOH1wD3eZxSTLmygJjGMPpZTNlIJfaKx2e3SjkvASYffokH4xXEg9eHQ1NnLy9aigeHYOsxmPoLSIQFQT5brMqgZMGnT/BTVADmabW5b+bmvh/x9EEvfgNwf5TA/TyBOx33Vha3tubST7AQpwFJgavqCFZMBNx350vg/jLi9gYBMQN35QcgsX2rmABMKkdsB7fiXZjobVHrSvoFzzsxefZsHocUtw7ccScexOUC4H4xiQk3KWMy3HCeAGg+yZHs8FeOEA+NYYwzRw4YRSEe2IJZP4EcmbemyhOAe/3QaS/gblbKr+RIFizUcceO8WWjWXMOXCcnjeJBcQt1dEDJ8WUWntBP4NnamqsQUTmyKAplWmZjOfcD58juO3eHWbMocBm4DwM32RbAnbik6nkBd+Ky0H5Y5Movc4Q3fvR4LmYKxcPDfcfkOcBdHfdWiJVyObYuB4V1CqcZE/mhZ/e61q5FeVMFLtatJmDuuONu4M7aBVWemADclSN0qqvjDnDPguP0ZrluKUeEqlcq3Qnc72vGvYlnT5c5MgC4f+sxDIpbH85HMWa0TgXHZY4IuH9WANZWkgyIYn6y9pAjxAVbUdat7lon9t543RJwJx6dGxfQsEy8dJ4gYrjIkfzXGstYtq9xoaDjzrqFl31oLxlfteLH132B9zsBdzruN1632iGmE/vIIBlPxRqomCxyJNet6dTFLWIiH/cFcEc/YaiOe+0l9bswtrRunWchRZXFXLcWFZs8uudeYnabqfIqpjDjDnD/1jPuBdy/7u1f93Zy5Ove7kYJe3vz+7/+WzGpmJXkYK2O9bUpsIhuAZw5rLv7loJw2W0HqPG7A2a6u239Pn7aWJBtSpnc3ujMvPLnRY8uwTfmZ+Xxrs+9W8y/Ftji4A8gBQjZ7mspgCa/bGawUx2dz+d9meMDGLE2MOcsL+iiAKbtDDRQ6NLMMfP9ECnDV1zz81wnlOXs1peCONfKvVhQ79MmzPfNxQmAG0DZivqmDQPuWEjHJ4eacS/gDpV/OBxqxn1rayvu378fm1tb2sygyYt6L5G2uehborYzX6zCR/rRTy0wZ5o4jADbdLVRUdf9YA4Zf3P+XiOQCsj0uIALFND++fuAbIofAC7Ttv0cIGRH7K0GPtfvExMAX4HNEoRjQ+Ae8JkAOr4D7y8qPfZ+6RHPP31Wy7EIjStYZ6EEAYkJ99GWc6b1ExNAXQF9visxMfXeVm08O7pvtzgXYC83TSs/RP3aC2s6vjNz2Qgjcn0lOohPeo05+J5bfZ7PkI84xQl1zxFDvPPn9+wVbz96csSgle+8GBNAuLFnlsrl2NoB0nIYWGeB8Q3iZEtBF7iwzNscgNoMyAHA5Ve/sbkRDx7c0+jFDJVlqPAcOdouXswmo7ibjOJyPJHC7PjGM+u8OKIxa8jeWjlioZqkyqaiPvEnHgB44sGLvyM2CRT5ZE9oZCGZDMWGcKwcL40Y5IgG8ZDln/QM2vpztDX4HHQLYCrw7FjkDpcAF2r0+8laePa789j5w1msvQa4j7TBczXcXUDu+uZcBxX7wxvDFVAs2rO7GVbspWvx9t08RuN5vHqRwP1jX4fg4+NOtIajaHFwLOB+69lwNhIA2cJRIj/PoFEnl8Xr/gOUgOeibGJ9g2qvgPs3g3i505XN1YmA+60OW3SEJSCG8vdazmwWBfEXNlee7USlXPObB/N48Szi5TM6tmvycefVHkyiPbCqfB3eit6IKvCiDb/82jkFkBR6DrNDe8Rz4Prw0ZRTOu4/fzvUIfjy+iY+nI0E3Ks7BVVzuIlyds1xZrcnsaiVjlPNet7Ib5p4AErUcX8R8SCB+96bYVzPbhWPpr8C3MeOienMS4ePwoufx4ScIx7PXiAc53gcHUT88A2U037QwSUeUIGtju85Xyl/b7iQVlW5ypsF0svJT2KCnsHuvnURiAdx+fC+H/u7wzi/aCkeHVlduTDD3wO0L8TpihqRXdDFmZ4szgIUntF4LTNW4Bn3iCcC7sN4JuDuHLmFqUDRGIs+daotJraaI9UUL5otM6/kCMCdeLz/MBdIJE+q445qNjnSkCMrwJ38ICYC7qsxIU+cgCvVLQoPy5igxr+/i/VZJ374pq88OR8lVX46XcQEwS1E+WBIaK75V3JEI1cUJSeNxjuIyYPtiBfP0G9pO0d2B3HXmioe0JkLrPFMSZwuhQ/1pX8tR1iDEKd70cTL555xL6o88SBPDNxHcXwx8WfA+lNRaC7QW8+TcFcCRsVDaDFVxmeNc2QP4O6YkCfkB+vW5SgcD9auFeBeMaGotJrvwrpfWLeeUEh5bptNW01mx/2bQdy/31LBkTzBcYN1a61rBwliAiulKDuf1NEWUScmrfjw0eMdzLjXujW67CkmH466ixwBuEv1KMXpasb9f2XdQivk5XPYA14jAYpQ5bG1owhROTK5mVZNaJEjMG0qJqsFx8/XLcZCiAdx2UmqfK/TyYLjMOZrE+8jayvAHf2Ey+y4f3Hd+jRHWIMYt2HdYp0gHuOL1iJHcNxgL2HPr3ULUVBiwqy7x2yyuPxZjaNyBAcM8oP7BHB/uTOPJw+a3EeGYlCSI4wqlTYHwod8n5pxX6yFOXKxLKUs1y1GOwTcW8sRH5gc5IiB+9e93VpQX/f2r3v7p3t78zf/19/P6YoD0ABcHLLpQJDfJTRGEtK9LDV11nz+ju2uwvT5DavFA1R5H1Fc17v2ewa8jnxYlBdlr51dYgN7QCIgELE6/q6tQ6zm/SCp+QabgJMQtZtOp0S0BJZnotRLfV4gwQd+QDtUJfulmyZEkQEQxud8uLwWwBNg2OiKHVC2aqKEt1u6LwALOoMFXgx+0momBXwAHh8vJgLZCGw93uoJ3C3F6TzjXsB9ecijUv4y/tk/+2fx3Xffxdn5RZydXWjhLfV3zavTiEsPdNvBWRVcVfi0vTErwcruCP5Bn+e7c638AFLpakKx588BoD60NcmkcJfblHV3lY/5ewlgiQle3twvvoOF/m4WavGAtBL/03fN7rho3DMOiQBad+v5DKzIKDhQjOCLIO6GlgLgj88gxhqL4MCp9zMy4l7z3fiupQxfUMnaCvalJx5Y7vAZxIQCEPFADI3vT4wQp6vvV3PVgNKi6ONGwO9R9FCOqJDh6+FZE/DtYIWYvuglvkKOZOGF70JhiGviHrlbPxUlnxxZ/pm97oknc/YSsVuHSeFnmjgQO2bpHzy8H8+ePY5725vRTK+jgd/GKXwNL+KI6eV53FyexeUIocOpwDfxsK2dv7uUsunc19hL5ngJAsJK4X5RZLCwpL+/u/4Wn+PaeY64HnQBlCOpCaHjQQlcaUZ9qhjjKMG9JyZQ7YgHcbc4XU9MBb4fzwjVfT5vUjG5uY0Xvz+PF//xPHqvL3NzR+4ZWryF3DY2DNyr8bIK3LHIse16E607VNdbmqfd3ZvFaGLgzgHvLIE7M+4NgkLrCIhlxx3gfmXgDuijayTxM7n3+VBUxy34owCfB48idl7NAwD/7g0HbCx6uvHjt/14tdON40vs4NKyC2/tTsS9DasBEx6vAYt3XSwfwnOp/H/GwfHdTIfHV885cIGN1mLv3UCvovy3O6nx0XxZVd7fPws5S8k9feaQGXcOXM+tKo84XQF3ZkUXwH18nWrrESjRr29gLbRc9aqbKC0pXqT2rInmrhVTwI4O1zOBUWKCOB1zonSvBNyJyWBiYTtYNqgaX3rcoTyqha+wBExT7FXgQ+FUdnCvZnE7dTwO9xrFA6DYGxi4E5eiqQ/6TWxnTIiFCtcrYkt1dWIEtV1IfLc/00GefebVTuh19L6veJxdtJYxEXC3FROdRzoMq6ryy5jU/OjyWcAzmmeWw26J0z150NcB+BlUeR2ARwbujZ8n8mNjkyKvv3UVcgAmGj1Omi3xIE9OAO57s3j/MXOEGfeJqfIC7pUjbVPlwXECiVcA/JUc0cyrdWB0BQKjzhGKIuQIcQG0kyetWUcx+fHbQZyNHY/xCnBHVZ4cwWu7YrJMvuXzJlYQLiZZFHq7N4uH0Kd3YOu1FY937wZx10wdk+51guZGz9SqHVy969JkLnU08j9InC5zZDx2jiBORzx+Kqq8gDvFQO/r5AbrFrmyfI4M6mU12LIuTFVEzwAAIABJREFUCTdM69ZtK97uO9ehcavD/zxifwW4E5NmfWTmS9osVkxkB0fifZ4j9TSoQNCKp8+x57MdHDnC68XTXvzw7UDjK8SDPLlDtwJXj24oHtsbFMC9ZnH2+vyH85lj4gIg8ThFVT5zBDu4vXfDOPqw5jEMsTnutMYT3y+pyv9jOXJv2zF5+mTpvDDodeOnbynUDRc5IuCe41ysPcSEYnD9FHDnua29pLlrojVrSc+h1i06+6xb3bZn3CmozHsTF1N6N4tiCkUhZuPpWM8JMPuIWuEl5lg54nhQQHlOjryaxxmCkW8irs5byg/y5HY+FZPjYrIE7gB2qcoPOR9z7kodjs+ConM3zQ+KQntet3pdr1tPH6I0P4i9vUGMrudioRVwJyaf28Et39pnZbcLli4x/PcXO95HbAfnQsEPCdw3Nlpf9/bP9va37yx0+nVv/8K6tVLU/N9hb2/+7u//i+zgyuqq7ODEBstNRUrKCb6kFFmCl+ndvZV0YX6HzjgAQz7d3Y5+DyAPEKrZZoCUbMPWPMPM3weYaOGdWzmezjmgyHZxvQVNlverH/7dXdAlkII2Lau37O7ymctqn8VLCCxFADyo+SwJtKE+r06ARdxKsIzvB+gBYEiBfcMq9SXooU5CdpoBZMzhlmAZ90OgY3IdHw/fxcf3ezFVa+vTnx9//DH+zb/5N/Gnf/qnsb9/EPsHB3F6MUoLvqUdHBdSs+gWa7PVitVUbdEnXYBOayEsCPiCCs5P+aeX2jpxJwYUOIoqz65YHeXaCGX9l3PIdAkRdbNYn0XzisJX9mf1rJiRMV9Yv6kQtMZc9bLar45qCh1y/06w4BPTwrP3maKB3cxUc+DWMOC6sGijQMGceYngec7UHXze6/TK1m8UASgEuRBg0AnLAFq8wP6K0KJUVvPv8VVr7KMKKbKDk5NaeiAnlb2KUJUj3L9ij5RgHd+FTjb5VlR5/l7ZFPq5LQ0A5wmdfO61xfkMqrq9fvTQQej1ot/Mo9fi4NRmsNDjKZdXcXWJINWtcnA1JiXMSBxWWSmLA2MKLnKfKRRcXU8zRyy4Zxu7ZY6YpWNHhXIk4Bn082hfc54RM1Bwp7hZCPhVIYDflQZG39oRACJ+1/kNJd3FAv7eg788jUeiyp/Hx7NRfDgFrRkDcHDc3JpLIIn1SzN1Elxz5VrgLS2KdBJmvvnIBy4O2YhucQgGuKM0DXBHQZcXnTLeC3CFoBCHeQF3DaVnh7+Auyp7S8r2fcTpquNO50od9yVwR1H+5GoS17RcBW6g8mJ15Q6eZnRLGKvOwb4YOwy06ViZbshhngMwB/mg475Lh3cQbajldBPpuCerYtXH3bBgOYNaAKi6ZVw8wIIDMC86ZQvgjsgTM+4IbZ6N4kLidAYeiCJtbCMCttAQtOJwipDKro8bC5C48yFQXbH9uYA78RBw/+MwDt4M4mZ+F20KKYNJ6ZFpxp2YaA45nzcVJauYUv7n2SolVZ495+Vu+D7z2wcG7j9+049+AneEnuQDj6tHP2Q9Jju4HPVgHchHKluiLk7zucSE6xBwnzoevD4c9GNvdyA7ODEgACVZYLi9tTJzAffau0pnoHLUHVI/9HhGfwm4Y6307MmacwTgDoMlO+4WEHPHXe/Nfp85IlBdOZIxoePOtRx9NEhEWR7gjkXU+71+5sgoWh35I3rGHXrjeYhBoSN7Ch+iPeG9vogpfo6h+hOPZy8iDlFM37WP+08J3MvHHfaQHn0su2TPFzHADk4zuqWOnXcqc0TCZe0QcH/zzjF5AHB/jp93W/EAYN01N9Ghk9i7dlG7ZdVugCLCdv8rOQLQqxwp4I44HflBTFhHiMnJuVW5q+O+uY3YXhaeJKia/t1at7yQaa25a2JOV/QAsDPTd+Q6WLsqR+i4Sx2fdSvXjRKnIya8j9bGvEa85Gv2fHXdwg6OmLCuEg9eAHeAIsCddQu6/K0QpxX1lSPbfu9iZebXX+TI6rrFyA3xOEngzrUA3InHRzruzIWTI6jKU1CaOx7kCUW3isniecr1cbFuteb6PsTkWQJ3AJCA+3dDsTnIj4+nIzVeMt0tsrcNeP1s3Srhzlq3ch8RcFdM5vEUNWiAO+J0uHq8GUb0rlUAbvdunAucl0ucTs9WxkQjXh49WOR9UiIYqWDdgi10fup4jC7amSO2ymTNArjno6/1l5hgrSmb1cyRT9ctP2vkCPVh4sGLuIup8KhRkY59ZHI9y5h4jIjf+//Ze7MmubLrSnPf67PHhEAAgRgA5IAcKZYoEweRlEhN1NCleqr+kV0v9VIv3Q+y7npqU6nM2lrdpRY1kEwg5jk8PHwebtu39tnXHUhkSj8gIs2VYgLh7veuu885aw9rjUa+bnEPvh4jYlX+35fWLYg7mETFXcT9pe8j2CI+7O0Pezsx8rC3fz0pn/2H/4CPu5WzxDFDLpGyRGb8wOzVXBdt85lWBbpsylyYioU72ol9K6bF1efeEdAKIbSweYPU3aW2YTJ9VOsg0KH8zefov63U/bvQsj/GFoz2b+zbfA5d/uxJYIx2ZGzeqNrJB56W3UQOWTiiKk31j8+BEEDgZLMGia263zRVTUgLRIHKH99vmyrhWkPXLZ9xVfG9MgXJ6Q4h7p5wkMCaZvrxRJna0cEbOzw4sKFUSN7+odr+x3/8x/a7v/u79qtf/cp+9atf29VNR9fE+6V+s0Qw/XPBAxLLd/XM9aKdi88GDz5fyvRJSTwwoZ2bNmTubwgG+gHRXQVo2ealWe0VFwbjfvNi/IH/RlLG5/kLH1kYOHFjDp37zveGnPLnGh3Ajo2Z56oL5AkTtcj7mAat0cuK72DC74W4oDoyUucG7xmuB+BBZTqInW8avgFSKaYjQC3hFf/swCQ0HSSyl0rD0UXh3WSedOCHvwPmItzDINB+6gz1fp4rEgLgonnRiJG0WYWXOc+RvitJr7TFeRu8t+uTSEDAkb8fuN8PwQSLNaqw3rLO5/UnboW13qzqBZ58UZ7Nzv3IOlhyMfedOgKUHBh55Z1WdRddxGt20dbOd4oYkaVfUvz3LhePK7oBSJDRIQMmYA0e/AMeVM1plQ+xQiVnEMqTHeNYXQveIePJu8CEUZpweigxSd2WgQcHj/bvXdnKj69svntr18yKdvqym2GRp7VvfbOw9UdOGn1W1xeqIvcqEMMoWt+mLo4Ecae9nLZWDr+QkrtE3G+vqlJiR0VXQ4nJDu7+xqx7C3FP5FwxyExfOgCnufOYj6ZFnkPw+gaVXbPT48werdZ04KLiftsf2C3EnbGUlIVgLpMXh2GNOycPeqpnVCi93TWzrOqfiz3QAarGx34NvGxeFdnlVW3Slj2UHVyIT91j4SNy5ekYpWRSB4EO8ilR5CpwhQ6BL4K4X3pbNhX3Tz9u22cft60/HAmT+97IO6HnVHbN1h856fdquAcFePBvFJt5gQUCYlSfjpKPNy3dXIfs4CDur5MdHAdgxJFSjOKHfH9L9Sm9t5ICSdQv55rS3LkqjEmcbseFniDuVNsvzswPwIm4M99+23eLTDChHTswCUsuriV86L0d3EdtwANcvHXWRefi2bo6aQqPbidXyykvH3rFstStx7oof6c1Qp70CZNoctW/XURAh+q3iPtxYdtPmsIE4n4tBfO+TcaeeGIPJz42NkmqLogiC1fECFcs8dgZVTpmtD1GLq7Ts5Uq7lh2nR81S+uxvEYi1yt6xAdxAmEU3upE8Aqxdpt3YoQuAGIE3YHzE4+RqlVEEsGlOxwqRvrYwSUnmY0Nng2THVxgEnhImKxAi4dEisfIYOwzyG+OzDY3/VpWWpUUI02bZxPFichVEmhjLt4r7osY0TPsrTtBSZxcy5KyECEhTiDuMeNOfIBJns+Fxy3EPcUI88fEyNrGUoykbCD3TTGia06YTN0zHEx4nuPZUoy8aalLQOr42FimvR2v8MCknHFn3QKTSooRkgJBsBCn23ZMWFcZXyBOIO7gsUWrvGKEMQzv4CIRRIwgBkd4l+tWatf3GEknET63WqiLA0xuOotna3DnSaHr85oSKRonYcad96RQcgdRRAF90YFSxkhq5dC/0sPAdwIPEfc0KiHi/nFbz1fECHZw/twsYoQqd7luESMp4ah0lNYt30cgrqxbIu7PHBMq7mE1mDVG2kuouCtGODeSgLhxclLGCOsWx2mNyKVKfEqwSJyOdWvHRe3AY8iM+4dNYTKzUJUfu/UbTiCrHiN0tAiPdH2LdYtEubvUsGZxnlZy69AT4VwHXT2xj0DctW41F3aGw5K4L2JEkxLvrlspRsDl+a7HSNkqf1zYqw88RugeetjbH/Z2Qvhhb18i7mlvz/7qryDuLjgFUcTbeXFcc2oBIePP+HfMU3s1Kyq+C3IcJEeH/2SPptkzM68Ct2sibE4eZ9ZLPu+QgSfJVxsFe4gzm7/alNu1csYIckOlvNObaGYYAsKb4zFNO77U5bFMS8Rdlb+SiPnhl/cNlW9VnZPdF6RKtmlz5qPdAxyC5QTdvz8t05A+T1oE9UqV9TTjHJnfqPpD3E+ODvQacSp95+fLL7+0n//85/a9733PvvrqtX311Vd23ek6cadanoYZo+mIC+iPvfLMD+SHVxBOFSPSuIG3P7kwT1TN/R7Q5u32crxCqd9F4lxPwGeOmyLakDTU7SH6YAKBi9lISDvVcoiak3QE36bChM9kjhviJ7GyNKeu75o6BPj/YwYahwIXm0tJl1T9paoLHvKLT5iEiB1JgRCr8yNBYDy1wXTmox+JJMf8OcmIUM1XBToJY3lGOCur1PxitPRFpTxs6RYNxV4RBhMwIwEEHq6874ctb79LQm7CBDw8RkR6VcGj+uM6BNwnJ/Pe8cFnsyU+WXdMqIKDCc8xmgPECJ0mfH8OUT5O4Mkt7g/PojQEkhWeJ0YWya3oNIn44N/usuAJGe+WcQFLtStmiy4BT25FjDvB14x/qupGNVwih2gWIMaQ4lBOA6nDIMQf435HJ4knYtwakXu1+qMrW/3plRW7nfLAFbOtqrhvBHFPfdh8FjHA/Yn1TffbD1znlwiIJeKeCG/n0ivut9dVt+xahVy5lR6HRQgJL9nBJZUfJQWULVg66KWKL3Zwz3Yzg2icHpmdHtJOWvNW+b26bMcgist2cFSJELOjgieeEMRdrcipp5lDMARuibhTBRdx32cUwIn7yZumDlq1VHGP4KW9nAMnM4oeO25uXx649DHJ/wjinlrlmam+vEwz7tOKSDuvwWgkTBjRiGoxB0dIicSRdJBzEkclW00JmktmnMk/lyXSxZG8Asm1PFp34k71Cq0VMKm0nVTz5A2oXN34QdiTNG6rFToHTtxTNUiEATwgiRz+HZPLqLh/6BV38OCVuJUExAKTwEOV6ujqCO80LjxhArk6PHLROfDgEHwp4t4siXutybPlFWQn7v7yan5ihhAqlvuER3SOsDdsM+O+53OsapU/Ntveathnr5y435Dckh0cawiq8osYUfdTSm4pRkQS/QF24u5K09e3jsfVTfi4m00HdcUIxD1iJBNx96qeEiki7h4jvD9zz8sxomuUGKJjLeK+m9k5ya2jzCpFxT75yFvl0esAj4UdXGbr64ViBP2E5RgRPxBw6SFTYgS9GE+k8IK4c9/k4/6mKaJY2FjJrUqDgPB1Tq3yaQyjjBEp+rsopOfPwiPMhdxUcd+HuGMR5nZwipFXEPeZ3dwONB8e1Um+/zoV9/Wl2FZuID3LCY+SuM9cPIx1i2cc//P93VRxfw1xz6y22te6pdtAF+HQY4RXxJ93vfj5ZjlGvOunsKcomO9kWoNODx2T51TcP2qq4u4xMnD3Ebo5qLindSuqt7rGlOAi4ViWghUjc7u4dDxuS+Ke2aBbFyZXZ3WRRNatrMJZiEJNihE0RuTjHo4YieSmXO0Ck8I204w7xJ1EiuzgmrUFcWd04XYgx4JYt8Bj7ZGpPf1fW7cg77S8EyOsXe7jviDup1+1LWs6cScpFMnAPir/y8RdNq+Oh76I1mJfG/jvuA/EusVM+dmh2eCe5FZTmMyLqfC4H0Lc/SRPspUYoXvp3XVLMRKzMSlGpoWTdtYtJ+6Z1hj2EPaSEcQ9JYEjRuhkCd2Xt2KEtZ5rSOcq7xzxbqHoSuH5lR3ckWkEgxhhBCaSKQ97+yIp/7C3P+zt7O3ZX/zlv6dYVVbc1bIu324q6d6yi3I71VCICcQVAsufuxiXt6tDQCAJVAwlHJcUwnk7t71K1d2mtyZLxCwJy7GpULXXTG+77nPI3ZE2f6rnkEV1ASN0VQp0uac8JJJ14Lbvs9wi80lMTDPuqv5CqpzwqUW/ioBXqpamio3afZLaN9fjpA6hNicMVN1F1i3TZ0Cu5C+dVLJjc+RehuVY2NWNxyO7vTix24tjm6j88PbPxx9/rGr7559/bucXl3Z+fmGd+35ZcXfy5+3d3FuRsMFUAnOQm/W2kyVXU3c/9SCE4MH35TJDtR08IHnci+iCCI9siFW0jofHO9cdmFClhYTzu7pHFQicV+m5v+DBi/cjwUJlf6XpmIQaP4cF8HCl+dyaqsK7IJ+8wtNphgWbZw/y6pVvZskzVbZFntNzSqVWrgItTwo5CfZsM+/mSu4uuKjPgEhL7M6JqzsIeCdAJABK5X0qbXQvSIzPuwikpJ8IuVfSqaJ790inz6hEVfeA93NF9ZlNU8eKi91VrY14YYoRfjcwIRGl5x0BRQn9TXzeG80JHASSSBxidmACqS9bzDVX69cfXRMkWPguxIFipD8W9l5x94o3HSLcT56PSM41KcXJemeu+xUnTAlJjt2+LWJEh8KwV0wxgp0f4wk8KzEuEAm0SArEsxpdC47FEialYr2L07nDwNQe//TWtn6Gj/udCMkV4nRSsE0+7mte5a1kueWJHSKeNBchCS+iRbsorZon54XaaDn84lsLcT/5ylvla2sDq60Orchxq8CX2kwHLiruPJrha5bOJJ64S63BVPrywh5vme08dz/hkzeZnbz2GfdXHzbt+X5dApauKs8JN7O8yszv3FbXIe5ewVQlbHHu0WGSs5a4CcT9zg9b+O8GcZA43QFCe00dflVNpJ05iVx1e4Xd3dPJlOYQ+RyuCVKidh63s/NrKjTjzlzi8/3cLqm4H+NrX7HPX7n/LsT9CuJeiiN5pR08mBEHD15goZdE1rydIO4b3wU1djCBjIIHxP3kKyfuEyw11yDuo9QVZjbsmfVuEWpyG6uy3zWR6hKTROYrNcQCHZPp2PE4P8rs1UdNYSLijtUVdnBJpcx93CFXSVskOr0Dk4SHqskJE7AAEwgGRE737RTHAoh7lkjJ0LsdGBObmN1pNnwxPy+Pe7XjpvdN1xeYUA3jcB0z7syLbm817YtXLa+4J1JCwoMWfq4dPHjJpaOo6LPBg1llHZQT3nru5pnd3oFJIQIPHsTJZFBXjJxB3ImRtYFZdZracR0PXhKneydGPHEX7fMeI1SbaZPffY71lGPCjLtjkog7dnBSlc81/rKyNre1NQjNUoxEnAh7klf++fOcNSR5bR9hMegJj9V2pYyRgoo7cVKnnZlEnxP3ux7ilUuJlCXirhgBbwFPh1MkaZy4Hx8lVXliJBF31i1cC1xAzBMP4CFRzTkz/95CR3zMWNveiRHOVSfnWD+6cnesWxEjPYh7wkTrKzoQgwUm740RfX9va3ZP9MK2dx0Ttcq/hrzhjtCwVx95q7zHyMAdNhlRRGNkjVElOvqiBLS0bonAp/4+JXMYv/AYQZVcnQr7mfW76Cc07eqiZiS2JBgoS4/koEGM3HPOec+6xRXIhWGxbjF2RIwgTnd85OuWxOle0c3RKmOEGffARHjgWFB/d91C/DhZNabuEp5l5tVZs3ApEXFHjZ8Z969aWrsg7mCSN+me80Q9iUZiBFcMYRKNdukZjnXLtTr8OWHNYu26u/EY6d/lig/iZG6uKt8b0DEiD2Brt33Naq+8HSPRri8BSnVB+T4ymTsevLh28BBxT/uIiHtraDUq7inGRNzvC2lalMlGAoKONNattI+kEBEwSmSWFXdPcJGgYx9hBOZhb3/Y2zkOPeztX9/bsz/5s78sWECYTVfFPfXREPNudYU6+txu7if6c2aKmWOFTIqcQ8D0b59hZ26TwzrEghc/Pu/uqtpUYzn0QyKo/sU8OgTIlaarJUmUrRxq3KiGywrMyV2QqrCPkmUa79ebWKOG8nrM0DtZpN2XP4cgxTw+n8vGwmIVc88SVut5+7yr2bu4HqSvtJAbz5RcCLEzxD6c1DvRV4Y+qcCjoC1CPBja8BZV+XObJzu4ZeqOOB3z7R999LF17u7sttPVwVf3F9KaOhsgiLKDq1fs+n5iNz2/f2ACoROxSer7YbEFHhA3fqRc3p9IHHCBSVWz4hA67hHkH0E2iDRJEzCBeAVxh+zyu9xXDn3gMkzdGnyGjzbU9N3BA9Laoh16CRNukrom+uBVESZcU1RaSR5BBLnneo6SEN1G273RpQKf5r65ZjB6utG07fVmEih0go5afqiaM7vGs+oJClfjp90/3Ai4pvA0h/xHBwfXRNKBvxfPO8+L1/mKZJmIAKJJyI84ebxacwG/CgkKJ/uyxKNqnvlscyQ3wAOy9jYe7hQbmPA7tVSZdnu0mnUG+GW7baNfA7PhtL37oSja+vnuPtqAor7HCI+px0jM0icHhKQgrxhpetXf9QBJljipJ9kGJtjnRYyUSa9p6tZIGhfgQYeAO0eksYMk2uUx4kQ8MAmFft2LZJUXrgdq/5frwMSe/UHHVeVfdDWXCFE0PINrhdWaXmGALFaziip23JFpNjP+oeQQbY8+5IKPsNkpxH2MyrQfuG4vmnb8umXXVxD3oQ5cRebPFcS913HyrvxRkJJUgUvtHVoL3P+3sMdPzfZemm1umR3/xuzoN5m6jzgA7+/V5YXMIVjCmtz3qpOS9urcqrWUOFlaNNTynESnZklwD3E6qhYnx5DEXAcuiPvxYcOOD5s6ANeoJlanhqASr7v+XCRxOE7K8TzZnMI5cPH/09CEN7LIo8+p7+/ntref2RUV9yNU2Sv2xcdtEcVolUdcM6+ZZTWvtINJs5lZhX+KCvV1m2UkCRlMTtXllLGjrRw8Ti/M1lYcj0druR29btvxV4m4rztxJ3GiNRri3nHiHkTKM09+0I8fn+0vRF73X5jtvjSbjR2PszdmH3/Uso8/alqzSULDiXuGLSdJJZ6ttZkwed9PCOWpUJbEq05oZz7ykQrweLGX28UZeDTs7i5XMkXVRA7As8ymYyeJ4MKaEq3UJXFPlld65hImqMpzCGYulEoiRPHZk4Z98XHL9p7VyhiZ2kwxUmkkwcAVt4EFjxwnE/7JZq7OnkYaoqeMpNDphRN3YgTyPunXFSOnJXEfirgr0ThbxAjxUmISSYilR9rn+71LZu+Fx8nJV45JNnPiDi49Ku5dxkmmihFEGVurc2FCe/q7P1F1T3zPiBPs2cDj+NhsS8Q9F3EnPsAE4q4EF17bSbyyNyjsrufildE9JDKSxMTKGFGSo7AarevPM8UIbfbEyC0+7ilGqLgzvwtxjxihkkqMECvESLXwkT3w0LqVKq8uxO9JNeKDOGGNVjJlx8oY6Q2WibuLCVNxj3VLOZMkTKgOGM+N68fn3n2k4dme48GcN3iwdu3uuDjd5uNcMQJR9DGIzKqNzFZW59Zewwnm61Gi9uykCxGilFTcwYMKMniIuCNOd9C0y4uq1ix1CjEukOb7iQ/ihK61cFcoE448tKxbXJ9wYsY9s73nTtzBgxih4k6MfPoRrfKeACYpxJoFLhLVXOHaPUb4ByzYSyikvLtu9QYmodPTczMsGkXc86rWrOPXS8S94cSdGOl3fR8hqaJEA985dR6pPB6YpLGfZtvXLTDpXLGXZNa7zbVmESNU3NlLIO6sWcQJvwMmzfZ71q3YR2IkLTejkRM8iJNmIu7Pnlbs6KAhvRQS954EHpb7iFTle3Pr9pdiZDnhCHFnH+G500wLXSK+bpGAUzLliFGllvYRiPvD3m5as4iTh739YW9f3tuzH/38FwXVSQgbFWcW7aiQQ94gcW6BxeEbRXcn395eP5VFk7cBe5uu/5/wqqZK7BVqfgcSxUG8rLjNvGpX/m5aPNRCjBd14ZXvaPemhZrDTAjahWUbSYaYy/WquFcwUcwmIeAz+u7tLnsFhNoS2eF3Rarwwk7V87BdgzyovXfqAnqqWI8hSlVPUDSqZbt4iMWJMKbrVLs4ZON+kIj7+1XlX716ZT/60Y/siy++sK8Oju2rw2Pr3PWkpE2SQ9XYpJqv+XAs1iaOiVdP3Vs9PM/ZpF1oyLuS1F6WtAYgX5A58PB27lzv4fPZ3gos5dQ0+61OAqqMqcqttvLUfu8Vd74Ls/hOamLsQAQnKS+7ZQhCeE74qZBrVIKdS9Uqf09XM0/V37GTc55NDkNUYsGMg6YSKRD3hAf3yMlwXWQzUQ59PtelfTwJL0nRnYQSXR7p80KYz8c8/Lc1ViDXBJ/75Yfvwz3n0BRJi0g8qaIxcTtF7q+E9WIuHsGbJMblLXD+GTyTdCTwE/Zo4Mx7+p87JqHAm0JL30ZdLskXvYyPhAu/GzHCNUWLu8eIfx7XxJ+5SCSdI2zYPr8fgkncc/DgnpJAgmgrLtmQrXC8+F2uPWIkJY7ACSHD9Va9fA5l1afnCC9px5x74HZwE4/JpAsRmPit8riPZ3CLivvPbyzfv7OLm75d3ngbOwdFDvCyulqHuOfmtB37u7lNCowWUzF2aX774rKwk1NX9kXUjQPw7XVTCuaquDMr2qbcxrV7a3UPIR7E6VI1TweSdHDnG4eCAaRdxB1V+VRxPz5ADZhOmZoOwNjB0d7IPDXK31gkcW+oklC9ouIe7aWl9kISD9Vqm7pPqVgFcaeSwcEoK6p2etC008Om1TkA4+O6/ZZRAAAgAElEQVRemZaHTiokIu4j9wxXdbdsFl1UrqJfXK3y8rrP7OLCvaQn44p9+Qri7jPul7cDu+uN0jyzWQuVfyruLYg7L0hiIUzo5kjFsXJeeEQF/NQxoeIOJhB3eVS/adtkPvX53eaonJNGOgQ8ZNn1VkXax4JSHUhXBiGpVlDLdkxcVT6TIJoqV0sz7p3+sLQkhLhT3QUXP4EuGjiinbO0U0uYkESBJPAZcVC9OnU8mGOvt4fCRcnZ1M3B4feuhzRKVPUSJhr5WKpe64DPPG0mOzAsuMCD185WQ3hA3ImPi1tU5aeanSUR5HZwCB86HqyaHiMqtbsddho54r/cIoR1ZnZ17XjwouKOPzWq8vI+RwitMi0xkThd1ztU3sIkjdUEJhEjiIEFJohugYkq7h8sKu7MUzNO5ftbLkJCFwT2fREj6rhKLSphVxXuZxB3bM2Ik81NJw5qlSdGDjDsxsd96BX3RJaptKviDnGPGIm2sNRdoevjZ+5iknh4v3jhivTgcXWV25evWvbFJ23Ls5li5PrORQnBhI4B8MAODjx4scbStgwuUYyNyQlsYyNGWPdi3WLNwse9l2bcwUVaAnQC0iqf1i0PhPQYJ6vXWLd8i0rEfccxoeIOHqxd+LiHqrzrQAyS0J1bV9IlRLcQRN6/r3eBRSdHnEtiskQJwEOvuIPHHtoA93XhcX1RU4xA3kl4KIcxczzkWDD5+roVwoW6vtQvzsw9mOzupBg5oOJeF0n87KOWBE4vbni2Jp60qCxipNlAo8X3kmlatzT+lm5hYEKrvDqFTs2ePXVM6hD3g5YdvWnLqYAYqdQYA/WEIuJ06HJogvKdThpvdAvNgeSK1ErrliruZscHmfU6VNxxw2jZPFu0yoeVKsmgqLgvx4g3n3l3bZrwckcaiPuRY9JogAeJiLzcR0bjwurtgdWao3IfQVBUmEDc340RPqdc5GOUDAvDTJhA3A8OPE5wJmHdgrg/7O0Pezsx8rC3f31vz77zoz/UuUaicrK3ylWRdV9wV5PXQT7IWmqzljhWssaKOWn+LlVrKmiRuYUYhNBYzCZ7cgCCkoR8knCV2nuHE1WAIfscXqXUnWbMWYjUlit1cZ9dFhnPEE9x8bOJ/KSdEDopwX4M4oswhwup8f2oKMqPvEJLsn8uBAbSFW3gastGFT6Rlmg1V8t63f9eWOa5ON1E3y1s4yD5sr+668sKbtnHfTkXHeJ0v/2937G/+/tf2v/99/9olzcdt+yaY2FXca/wNHvNf/eEhh/wg8zHbDrfOzBh1hlMRAB9HyirxBzaop3fEwM+4x/cEr/xu6FXULzq7NV3khSQNRZcv0dOQGOkgL/PfalpzjlLowOIolHldcE5r6SaEiJUcfkedDJstOoi29xLMI6Z+XK22lyfgMObz35P9dnCo+7JCBdbMxc+TDPdYEKlGjxiDCPa3GPGmuv2MQGvRMlecO5jFrwiRpRk4H403DWBFzFU4pESGiQd/Jmhnd1b+XlW3dpw4q3PVNOTwj3dLXw+948fxUiy1ON/EwcuEjhVgoTP556CB3+mAxGjApD+5LXuHSHeIsd9J0ZUfVH8zIVHPMfcM8AnRkg6QdwftemGqCpGsHsDTzAhPiOJo/b55G3PtdLdwPtA7JVs4VmouJ8735/4ixjhu4UNIPG3jAnfV2rqqtD4uA33av0nN7b++9dW7HXs/Lpv5zc9y5SU81Z5FMxXN9yvOtI45EfQq+AsSUXM7ftcrOf83NvLUY0Oy67bG6qibbu+qXirZoOKD9WdXNVTzYZjB1cS9yRmmESHnP74TC9H8Meoyu8hCJZ83I/dZhAPYYj77WCgl0QjpXGVaeaVV72WjHRoZ076Dlrglnzj+TwqVpASDl1qA08z7ucHTTs/aOkA3FgZWV6duGr/3O26eOngmCohpQG7WGjqA/dTvZSJP/jA7MOXtIRm9tWbzCbjqoj7l5+sqFMITKjE+Tm0sDZt2RuF4eeOPgJnuCmaGxpbcTxq4VRCfI9SxeeYcQI/AD9ez2XXhfr3ZDYTJpU6Anjua40/t7xeJfK0OFGrGT+cDVLSFkwg7lKV33VxuuPjzM5PTXjg4y5VeSq8A6rh3kqKOB3igmASQnSu1eExFgrL4vSee1P3A5jQ3a028L3Mrk8bdn7YUouriPuK/NKELd0G4CHiTsOa1KSSJ5iEOFIPbcKDf+3sgAcK62ZfvTF7/SazZ0+a9uUnbdvbrusAfH7d096opHbV8VjZcNExMOFtI0a0JnmXbdKHMZ9xPzbpGkSMyMf9qGVnpw3Fh8YwcF5Qj3fuMYKPO9eRLK6UoPiGGEE8y5X+zU5PeI6Zca/aq5dN4dIdDRUjsoPTWAJK9B4jjGG4cr3HiF4SD0v2Wun5Uus6xP3Qx1b4rHa7ovi4EHGfWmNlaFXmkDXfXxiVVDCBwAsPjje8sbofvh4jkNwPXvqL9unXb8wurir2nRQjWTaz8xuv8OYigIU16UoBk/VFjEiXhgQ4MZLWrZQb0LoDHqxb3FowIU6IDzC5p1VemPS1ZvEMj8dp3aIrpSTusW7pbn0t4fh0m2dWLqN2ckRlNPm4v/RWefAgTkIclDU61i1P/vvLMUml9rRuRYxcIQ6aiLsrpmc27NaNdevmom4NxQgK5p7Il2ViWreUFGIxiRjRWEsKjhSDrFusv8QInQngwbqFOB3rFq3Zvo/0bUClOq1bK488ThiR0boFqU37iJL3rFspRngsIO604IPLbiLu+LgfJUyy6kiYYMepHU3t9Y7JMnFnLfDxyIXalPYeulebad1CQJX1/ojuhFxrFjEyy6bC5H6U1sY5iSlixC05Q6yxHF+LdSuSONxO1kP2kUP0GnzdevIkt/ND30cmEPcVEo4+qsRLrfIJE+ERHRyVmEn++rr1wQvfS4CMdQtMUJRnH2HG/WFvL/PDD3v7w97+1t6eff6Dn79F3CX41a6JmLivtVfooqoelVwOKi5KBRH0uWf+NyrTEBMpuidldQ75tEuzCUF+CNT4cx2eE8GJ9uk41LPwe8s3gmVO9jigejXUvxsERN7wibipGsvsfJqbV0u32uz9dyGKvB+EnhZjrivambkGiIps7MJiLpT1ma1PpEOVylSJdPJKddRb6vlcF7GrqSJ83RvJ2g3i/k0+7iFO9+9++3v2//zDP9vf/cM/2dXNnRN31E2XRP0QGIIACY9UVQ+Vfw79fA/InuzPmtXk2T4uNQikQ8DYQmpNdzV2T9jIjzyJ84FrCJxxTZsrDZEtyHSQWLfeSyrpCQ9/ZmZKgkCkuVeQbHCM50FVd0hY1Um/VMlpw1XrelXEHeIIBmHVxzmJ50QiOGkWnt8DEzBtpEQKz0lUvXzEYS6Syz3kvcED4cNS70Az3k72+aHbg+8SYwIQ97shZHm8SG5BtJNoYjyDLrLkiYzAQxXmqSeawAJiruoVtnc9Zs2d0HI/iBEw0TUmMT11lCRxRR/ZcGFGKtQ8q+AB0eV5piKuzoIknBhChNIDUCeFdxjw3PL+YILTg5PlRZs99y7GLHgvV57Py/lyiD8xwv1ctmIEE7C5J7FA4q7wFkMXqXPFWp5nH3NAK8Pfg+sKBweul+vRsyhc0LTwe8hz5GMCVVv5vWtb++mVTXch7j07u+6LuHMAlo/7Iyfu0sVI1WN1G6C3kQ5boXgs4n7mFTgR9+R/3oG4H7Xs5qbqB+A6PsLesTOf5e61jR1RSph4yUJa9cI4+jR0HsqYpy1EEqn80D59fAJxr9unL5v2Yqdu10MOwAORK0gJnIAKJOJbzBmKynMARpsjDnYlQXWS6Ac5TwwEAcIODkLixH2kSkml7usj35NDIzPVcqlEmR/o1HLjYmLRbRKJRhF3kRJaQjN7/TqzyahqX37atu980rZuf6QDMK4GLnqeiDvidCtp7FIdQHRfODHEQIEDsFqDE3FXO/Oht8pDSFCVB4+To5ZE1qqNvlXrIwk+sv5L+ZtqIhX3EECTfZaj4fJ3ifcqTgrbZX53h6S143F+ntmnL/wA7MR9YDfDgUg7Lbp4hYuUICCm1EoSBJUOhJOSsI6L+4USN5iIuCOGt2d2c+p49LtB3BHA838guZpxv3finvGAqmKVOS6pe2k58cs1gMn6WiE8griDx96zup1d94QJqvLEiHzcNzxOIO7OdTIniQh3K5nosRJK7bKDOzKDZIXV4HSJuCtGICUV34+5N8QItl1jlL/LGfe40mQT6XdRMbK2WggPcGFOGEwg7pCST1+07G48FB7YwREj2cyVsomRZst76Xg31zfxOeSy+ppuWBB3MNl4lIh7K4h7SxV3kinVJgJiHiMkg0KcjgcUTCR8Rjv2e2JkQdwLEbOvXptdXVaUSPnOpyg0zrRmOXH3GIG4g4cTd8eDR1dnJhLJrFupDUICmfPU8n/kPDW6ICJG+M6Bibt65DaeLGzUEAkTJuoUitGvRbRracFqcNsxISEKHqxd+08b9inE/VEuPCDucwo8c85Zjgcxwh7vMcK6RWJq7t1B6XPjGabiTqxTcY8YgbhfHLRE3JVwbA/NKm7Ly7VHUkjEnXWLrgHFiC+4765bEHdiZH+3EEEkTkTcPwni7vvIYDBJOabCViHuj4K4+xnYXXr8mwcmoZxP3KpSzfr71PcS7OCEyWHLIO5KcFWx4/Tuvt59pjgZDBd4uO2fr1suEZnyLOhONXwf2d0x/R6Y9Hu54oO9ZJpNhYl83NETmGcab2Ldou1/sW65npA6U5J+YzRaibin9VfEfdds60kmPEg4irjTBdEeuiAyFsKacfdXGSPcpLRuvYsHf/QS4v7Su0Nfv14Qd9attbX8YW9fGjV52Nsf9vblvT37zo/+SGtEWIRBMPDpjkM1wV2KnVHpVfV60d7OYgahDiGu8GyPinTYf0WLPJuqWnNSe3206FM5dTGuqT7/8VpDf0cV4/7Yq+d1FyeLToBl3+wQthIxwHe9WLRm+yLpC0S0eYtoyCM6te9K/RxxvJrIhtrnx1ORK0gEq2cQLggFJKJWrajSCKHi+oN0RKJXxJJKZX9gvWuI+6nN3jPjjjjd97//ffv0s8/t1wfH9uuDE7u965ft/dwPvOwheVFxc8Lo1TAOWODiG7QTx8DE1fEnOiA7JqjiO15lhZl2VRFOP0i7SN9cwmgQYwDDwx5M+G+0NXN4dhsvdAe8jdmr9/7vaiQCLPN7lIi7J1JIuftzoEx2IrxgAbmLlmjNg7fdIpCDvhTOZyich+igW8RRIQ59BL4/n8d7LCzY/FpL0bYhDW9JjT8lmFRdT2J43FvmwnkWRG5ERr1rgeeLa3iMLdtqI82qeWeKWvMRbUtdKTEfzqd714cTluj6cCs0J8YxnuIaRH5gDBtDiDcJCJ4nxwQBvJriBEyJEV4hOMh7RXdAVOPdRcBJsYv1Qdw9RiDjPiaQMNHzgxuDd7REW740J5LYHYmhEBhkE/YRiEwxQnKBC0CAj2QE3x1MeD7LFvh0aiOpwb0lTly8MBIpXl337gofCWEcAkxWf+/aVn5yabOdWx22zm5Q9vH2XhF3Ku6P0v1LveRxHWCiSvwSKYG4c3CkrZW5RNnBXTdEEqUqT8VdPsIIQYFhJg9dXl5x9zj0w4ljF+TdG/Uh7mZ7O4WIu9SgIe6rdfvsRWuJuPfVKRGic/IRRnirRrWHtS/XbLj/46RkeWoRkkRVjMM1B7udXbKiNZFEDlyaFW0P3rKDg+zye8xYSt1d+k+u+L7UMV/yRNnBqQ3YEx4HbzKbjipO3D9tG7PtVEog7tJGMm//jYq71n2NPvgBnMo/eMiWLIh7zCEfeoVfM+7YweG1fdRSy7cOwHhts45VMvfaRjDwzudz+WBfhxeYpJ4j/XeSOnvMau/wfDseZxdO3CElEPfrd4g7c77gAVkED9qZVVwuESkdwsr7ReX45NhF55yUFnZ92rQz2pmZcafllDEMZTlIALuHO5hoZpf9MrkiCJN3fkhIPHtWCI/1VbM3bxyTnScN4UGrPPEBJqzZvEVJ3FM3h7eTY/u26G4DD2KlJO7Xfpi/PF9YDU5HNRGS81PXT1DFvYbXttsvRoy4OF3qEPmGGOGy+P48t3u7hVqORdytKjx4QdyvB/23iDtK2VTdqbgLk6UYURrtnRiBuIMH10Is7uygLu7E/ezAiTt4lHZwFR+/gCTxbyVx6GASAY1ZtLdBqdVoAXZM+B3wuL7M7ctPWwviTsX9li4eJ94Sp1uquDtx92eTtStiRM9bIu7R8s/vhzjdaSKJrGWBiWKEsaSxxwi46KGKjp23MFkQReIEP3JiRK3yp5nWrudPiRFU5StKbpF0nNPRB3HP0ziJhA8dD2LeYwSry6/HyBXioEeZE/cUI4M770q5Oa+XMbJsBycf9zsfw1C3VcRILLhLkBAjJE69VX4RI4jTQRIR1ox9BDu4yDGR/I2Ku7rLZG/sZxR+ApO3iHvqeKJVXqry+LgfMhqTiHtzaJX6WGsWHXqMLoAHz+XbMeJrl6dUQo3Fu37oGgAT7gGY9PtB3Fs2zSYi7ndLxL2VRnyY2a+g+yLgee/0T+pG8avyinvECLgTI1tbme8jBy0bjwsfjWHEJ1kmasYdTLopRtIZhkPeN61bL547JsTAwRuzN68z+/zjlvYSWuUf9vbFQ/ywtz/s7ct7e/bbP/kTzbhrJnYyVTsxwmtUWP3Q4xW4IOTeGu5e3d5iS+strbpU9pzEcsD3dlqvuGoJ8oEdb+VNSpxkYfsjtzXzNm9vSX681rSttaayeViQXd8PvQLaoFKblwcMbcycmdXWl2a1VXWGuHtrMGJqEDLf/KhEuyp+2JXJJz2tWEHcucYQwuIaaGllE7rsDtXW6zZqbguHijhCZrzvk7WG/q1W46HP/5OYGAxH1rs+tfvrt4l7ZF339vbss88+sxcvX9rFzb1d3HR1AKYqCgEFD17u7e3EzgW9vHWMVlqq17Rl8Xe4HxDJmGuHbIIDGxXXE/NmgUfgw3+HeDoeYOMt0xzgwIQXBPG6O9I99ll5V6znEO6VDicukdDhvWO0Iezx+C4amyjmquiGxZ5ayAdeaedNwCuIO4klMAn7MzABOzCBWGs0IHV9oLhPtwN+4mDCD2JqXAskkvfi3sviLCmXQwylrK44mHmiYrWuJEhYA4Knd2vk9nStJUzi4QFnRgv4u+FlH88fmHhCwztFiBHun8TxaHevcg8XvvExZ697SWzKoi9eLkDI7DiJFMiuYqQ70udih8gzrwNGKOun2PO5cu+QULcMSRBVuF3KNtTj1eHRrLoffN/dHyJG+L6QZxIlESOBE9VwxhCuup6JJ0ZYB/h74Ers4vOOmGIZI7rfYBKWc07YYwY+1gZ+FzzAZVU+7hc22+mIlLDBay4XTGmVl/J3svEjGKj4pJEBnmVImzoAkjf6GSThwIm7DkUQ95uGDvK3tMq3qMANJOyV1XjWM7u79hlDDtYiiuJw3s64IO6KML22HjE7jy1RocPv0ak7BHz2smUvdhsiJBDFMcJbSZ1cpGSVijtaI7lm9ue0i6KQnw516QypZ5yD7ImqYpnt7hS2+4zArNnZIaSk7WrZ7b6Ie1bNLKtl8gK+uy3Uqknlr/z+aeRimZLwpxD3/f3Cnj83+Z4fvclsNq7Ydz7zAxet8mAi4p66kVDKBhNmLan86SDPs0nlkoQLJPEd4h7tzBB38NhYz3UdzIajA+A+wiO/jirE3axzbXbfcSE0YZKSKW9j4vsRaxB4cACm9RY8zi4z4UEyhZljYULFHYzndMaAh7ecOh7YUEJEZlbkVN39mYoDMJ9zBtk5cV0E8OB1deok8b4bPu59PVdZlQQo5KrQYR7iHs+UKm+RES5BcZIlBevnrsB/+Dqzoze06jbsy89atrdTE2kHExF3Eu20yq87JpDMSKaow4vKKftpwuQt4n7oxB08eEHcISQXJ40yRiqNKeISqrQpRq6T1WBKTHg0LCe3FjHC999/VggXFNPBBOIuTF62rJOIO3ZwLhzn4mHgAXGvZawbFYlI4gAhlfyESdwynnORkuPMHm2AB7POPFttYTLPxtKzqCw9W7S7d2+pngffTd//G2KEOW/iA0zwIAaT26vMk1ufkRzwivtlZ+DVdTr4IO7rPlet5DsLVKzhFEyqKbn1DnEnTviBJKpTgVhnDKNnLiAm/3OPddwaAhPZMILJe2NkgcnOU/Cge6oQHiLu203hsbVZsau0bum5mXnFXfG+WmiMizjh+SI+5rLTLNRVw7ktfq6viBE6hrIyRgZdX3+vL9wOrtpi3aJlyhOLESOyg1tat7DPe/eHdYskzfPnhT1DwO+NY7LSrNl3PkXpv1XuI/3RxBPmGaTdMWHOu0w4xngm+81SjHA9VJtp+WcvISaJEYg7axbXktVGupZKI62/1UzrVefGvarfTTiqsFKeMPy6mLcnPnghWCbiTsX9ZVuYQNyvh/1E3NGIQBSUBCiOICRWfB/hs4QHe8k76xYaAhEjddw3npk9eYzTQ1vJFPm4i7inZ0sCxeBXaD9x5xMHWEngdwAJDRWsMcEEyI5eZ3b4xoQFmKDX8bC3L27cw97+sLcv7+3ZT/7wz+XjHnZgYR9FRU0HL1UB5iJCHK6jyur2WT5j7SRxUbmGeLnQmBP3EFQKohozttGGT5hDpqgmcqBX5a1e1SEyyE5UkFlQfW7KiV3Md7sQR4h2+VIRc8oTJRV8gXLbLdq3fIao/N6zudpw15l7z7PUYj5R1XBzBYXtiuEvj3c2P+Xnaufz70HVtrwfqc2dvzuZjO3q7Niuzo5srJ5Un4deX1+3tbU1W1lZsXa7bc1mywrkTCs1kRkwIZkS6t0Sk0sigN4R4INEXkl3zQC+Bz9ePfHrhoCVgnsNFNBjztBb7qUaTgV/MhPh04JrmSr1siNDdK5WVTt6zHSDqavPe7rWlRCW5rJ5dtK6QyInLPa4R2T/F9/Lf0ebu0SFFpjz64xtMPcOmaa6zjXHKAUCdeABcY9nIa6Ha4qZaN7X9RBijs8P7v5MLZ4FdV/I3tCtDSHCer9Uu1P3xHCi35XtXQti7+8lH/rkrqCqchqliM/wim8kuJw4h0Aiz+lbMZKqLWHvl3i3EmKBCd+bGIGIM/NL2zvxCiay4UkxEh0y0dVAjESHhGb5l9waQqNg8RwlghWiclPa7XNhgg7FTbJg5Bo3V+sazwAj4oT3Wn6fSK45JouumTjA8dR5DLnuhQvnJEG6NK6j363m9vj3b+zJz28s27vzObjrvmyFeK4Qp3PCGzHqU+6ur0Ec+EFZM+6pPg5xP6Ti3kON3Q/BneuGDsGI09VR/kZBtzqXVRBkHdKOHY/iZakN2MXd0o8OkR5fm5uFKoki7icQB7NHVNw/aNlLiHuvb9e9gdZB3oDf2aANGDsikSv/GCytSiu1sIhL7fhs7keQEoj7M0gpC2gQ95aEkRDayzk4ptnfqMAhAFMmHojFqFxFFiKd5dsrWJoVuk8X52aHB5nNEadbIu4XVNx7qRqeo87smLRanmBlDVtYBIZeh98zKBHVG/Dgxe89x8f9UW4nBy07ZcZyNhMmEHclTCo+5sAB+L6TfO1jzjXs4N7BhLgAj73duSpMR7TKn2XC49MPWlKVv+kPhEvcDCrujomvbS40CXGHlKTqWAJff5QhVIXSu1cGwYNDMOJ0JXFHZA9MZBvoLfWd1M3hI8FebwvP+zIrlPDgQ54yT7ufiPubzI4OaNVtiCQGcSdGEJ+k0gcJpC0duyuSvtH9FjHisRrriLfCXl87KUGQkPgA/wkVd6pwJwgfujp+roq7t0MTI2AiB9QQp0qDu6qQLmHCNfJ9HBOECT1GRNw/aOnVGQ4VIxB3vw/uXQ8mshp8T4zw15TcT3jwnBMjYILfOHiQfPbkVsvmlYliRMQ9VaQh7CRSEBIrp8BTjCT3tMXFMGZQR/TOMRFxP8js5ioTIfnys7ZmtcGDijvPLuyd5y3WLXUOpLFAtTMzBqSk6yJGuCbiA0zAC0x40QFBjPDY1puuxu6JLLflAw/WLflpqw6QVMDfwSPWrWfbjJSQPPR1i/v24llTeGw9qth139ctnp0y2Z5iBBK/iBEnioGHkvsJk8srx6STiPveMxSk60o2Ik4nIUqJuimTpX1BMdJJFfdImEZ19501i995hI/7PkKOibgfOHGnCwKyGDPu/SF2cHTxePIBTCDL0akZOk1crGu8LHp6IO6BCZ0KPAMi7ge0yjctr46FR4XEaYoHOoRE3Mk9c0OUQ/9mTHDmYM0iRnB6IAHV71XKGJnZRHhQcY8YoVWeGFld8ZOMYwIeYcmZbPMSHiQyeV+wJglFjDx9nOk6IO4II1dX+lZtozvgzx8JMTARcQ9JvW+JEQg967qIu5kdHThx/+xVU10pEPeHvX2xbj3s7Q97++HS3p794s//fcHhM+aZVZnVvLjPqHNQhgBCIiA/7gteFUGI5GaQkiDBHMpidtZFoLwS6weE3GeYh15h571ov+V3mSOGhLkgnR8eorU25ppZk2OGTrPzEr9KvT5pk44qlMgZ/uypxZl/+wy2t/yyYfN33KrLvwukhP/G3O11dywy/3jNZ4nVkozQWxJiY8XZpJV7pa7vTEWX6nZUC6OiW8yndnRwYEeHBzbk5EBSoVaz3d1do9o+nU7t6urKut17e7q9bU+ePrNZVrNOb6wW4rAsC+E1CE7MCnsl3WfDS7VWVcAdL7VKQ9x1LxFvcw977qcnEPzgFoJk/JnbclVFUhlT0Ax6yv6HgJhGH0KUKZF/n4kOIb3yTOC+vhJvczzYUVRllZCgW7+ptVpdFW4XSGWbz6SSDibgAyZUnqm8ggl/TxXhoXcmhK3ao5WGcHPbQJ/nFYEO7/aU5HCNgJS0SArtOscUXuUmWcD9lR95A8u8iVrB/R7Fs+cEX+MmqZqvWX1V0hfii7HhO3l3Eh/3kgLyv/AAACAASURBVLn8mMtcPkSr0j9CiI57WtWGS3yAiUYTUp90qLGrAyVpAESSzJMDrhzvRtkLwSl+vZoOHyEwtxwjfH+5DzDjnkZHWA9cL6BiV8TI/VhEnLZ9khkRI+gO+Hd00UFihO8f1nhMS/DZ3sHjYpiRdJEoU+oKSOdK3S+1zU+mtvuHd/b8TztWf3FvkEQ2eLzMsYSTj/CK2VrbZFUYM/90ExALcX8Xhwv33UXRloo7hOTFvhN3FLPVKt8a6hCcV/zgSFx1bjIdVIRBnmZpw0LLFylP96TY2HyM6NLcHm1iRZTZ8WHmxP3Dpn0Acb8f2E23704K0gTIbHPdX1Q9RJ9IQCU/6uWzabSk0053wIHrBK9lV1DOptWSlGBpV11NFR8RWq/sch1aluI7J+LlD0tSmk/JCSqc8ojfcxJ3eFDYbFIVcefARcUdTLBwxBOYChkHRzBpNyOxR8t/iFymMZ20mTCuMRoVdnDkmEDMwGPzUVKVP6BVfiY81CqfjO1F3G+9nU6ewVTclcH075/AKGdLIe47e3Pb3Ss0MgImVMc//9CJOyJQwgSrq1Tt5gAfmLiWgf8z0wE4SNViHpWcJlgcHiHQ6Zjs7WQL4n6fWzV5bXNHuBTmR7kOXoijqftGp+00G5zw0CqaMMF6CkzQAwAPyINX3Nsi7uBxcdW3MYlL2SZ6fICJxjAiAY/Kf2K5XvVNlbOskJo8eGDdFTGiGXdazKm4NxGrQnjLhSlZ0Du3mUgJlV7XTEgiYlyXYsRb9CNGIO7gQZxEq26lqAkT4uSuPxQmVEWJEVVS18DEny0X9CKJQjLlbUyC1EMwwOMQ4o6K/Q5jb97NAXEvqhNhUm2NvZKLoG03PVsQ9/I7Lyn8v4MJQm4iJaij9x2Tm2tvlQcTVOVZs647Q7fIqlLVdT2HVZJbSZSUpADEnbXr3XWLa5WDwJHfblwF+Ew5L6jini0SjilGxqOECd0c/FLFOweUwfSlrVwD/LnLbXvHY6QOcZc4XWYvnjWk/k3F/aZLjPQ1iw8Zq9ZSjKzxXIXmRyKIy77uiUDyCEPcD48zu7mN5JaL06niflmz2urAqmtDy6tTdZPjthAxolb5OIgurVuK+SWrTqnK72e2sw0eEOxCxP2LT71VXjFy3dd5gRhh3VptOybEvQo1siN2PKQqH25Kum+FdbuLdQuyCyaacQeTg5bltZGvWzgWJPJ8f+f7CHuPYpw1M/aRtG4txwhCeYqRvbkSHeiZ9O8rwoPXrJgIk7vBSHjwFqttx2R9hZjxfUTx8c66FclI1h3w4NmCuLNuPX2MqjzEvWkjdJRWB1ZbHaYYYf9YYOJJsn993SLR9GLP98mjw0K4fPZq0Sr/sLcnTRj0ax729oe9fWlvz/7iL/9KxN3neGmJpaXcRbPIpvlh2g8lXsVM87ipugv5CRG7qChCHmjLhmzwA0GjTU/VFtSlaSuGuI9nqRXafcZ7I6+4a5aYCiIK1gjfLXl3e6U9VZeTWnW043sL3kIZNQ7n8X5R5S394UlALJFgtf/XXc7q3VZ5iAWzxZBZ3g9iQeXoSfKq5r2Z1YXkRndAiI/NZhM7Pjyw48NDLf4bGxu2ublpW1tb9uTJExuNRiLunU7H1tY2bHVt3abG501EdMrW4aQtsOyPyj31mXXHJboJ9B2pHifFcb6TJ0mqpZ4BBFTJjUpetoMrOy0P+1rZKg9pVvJjSmt7RZiUlm4oFetZ8ETPctU0CirLTcTcWw5XqianBAh4gKsryHsSh2eGDZKECcST+6pW+THWbzgCII7GPfexhCDEEHYw4c9FcgfM96fW1tShEQr1PLt8t3g+1LabnncniYm4y8/e3y8SS3HPo4JbxgjWbtW2rdRaVs9riSsX1ssrdp/nNkxtwlybd4R4dcWTW75Qi3SjVH8/sqI3krAjnR9g6PPxKO571T7uG0msSTGywZQDOvPFbpdE4suJuwtpLRSdPU7SOGpqn/dRl7C1g7BzP+P+h0gkGJEIUAt8f9GBsEiW+L1T3M8K1wNYqetQ6AKPk7IbBtKO+0C9RmLCEyncCx8n8Ap5jFaEu8PeH3Zt/0+6Iu6Xtz27vOmLPEHYqswhtzMdVkgKuB6HO0rw8opDCFn5/z45n9vB0dz6/cJeJP/zzg2+zlTcKwt15mRATCtht5PJzksFch1IU5VEZXwUgxdrJtcNYd/em9n6o8LOjnM7PaZLwQ/AL/bqcp6AuA+nU3mAc4jbWq/Y4w0E/tIcNQfG5A++aD9Mytnl5l7Y0fHc9nZyvfJ53dWAj1pWWelbBeJem6R59kLtqXe3mY2Gvsjr/4pkJWKlvtZFNYg5yb0dKj5zu7zgIJ/bfMIBuGWff+I+7pc3Pbvrj4THHOLOjGWbZ3ih9cD3Z1TGn/nAw1cKKoMHRzN7czS3tVX3P3/8CK/tliq8k3LG3buXuNlDxOk6md3fR3Xa71Ac4IVJukJ1Z1XMnu3ObXvPK+5nR5ldnuXydMZLGBEo8OAFKQcTql2BiQii8Ehz1GmP9F6lRPBE3As7PPJr2t91TK7Pmqpc8V3Bo7ral3Qe31U+7rc+Hz5HgC2BUtopye899c9SSa2YPdmiKjpXO+zxISJ+uSruWI/tPquWMTKez4QHLfnECC+Iuzqe1Jm9GJd5N0aubiAlMzu/SDZO+7mJuEN4RdzRHOiLXAVx73Zyu7tjtjrZGiXiLkySP5s4pQ75ma2sFba9O7dne3M7P8ns9Di3qtUUI59+1LS73lB49EbjEpPNtdwer7Mn+Ry1cFEXxELZX5gkHjEQcedaCtvE23snt9WWJ7eIk3l17MktWV357DRe28RJ/34pRsJzm/8k8cIUPAgtMoesGClE3MGEkZsvPmkpTqi4EyM3dwPhMccODuKudSv2cf/CgYlXpxfrFssN8cG6RfLqxfPcXuzlHiOHTbX1M95Ta8IIPUakKp/WLeV8WTMTcRcmUjpP/0437Mm2xwjE/fQo19r1fGdB3K9TjNDVyD2HuOMAsbXBGElKpEAXkx/14kwQWkeeDOI6bjvct9z2d3JXlT9y4q5q+2pfiVMSKXNU5dWVwghKwiSSWz71tYj7VMV+9KjQ+ND207nigwTESrNun3/Sts8+bmoPYS+hmwM8iLfYR1qJuHPmYUpfI2XpuSXBFc3g9/c8V3PhsiuLRkbxqgmTlmUVH7nCDs6TVoXWADBBXNO7at7eR/Q5S+sWxH17dyZM+D3wGFJxJ0ZK4k7idKg1C0xWV3LbWs9tfQUZSNYtxyrs+ByTRYywvxEfxAkdOWDydAtV+ZadHzW1N2sfwf4x6aKgkaJ1SxX3tG5FIgVMIoGq587XLY1z7brVoSeFfP0FEzrNHvb2h739YW9//96e/emf/0+M0WrmFjIQbbms30HIIbQcyiEBITQF4YhDfcync9CmJZrNhvZuKqWQMA73kNqo4MdMPZ/HgZ6DPX/Gd3Cy6W33HB5UtZZyts8Xs5BFpTK+C5/hLctsbtF27dnqEHOLLGmo00dWMA5ZInHatHw2GF9y3l/2eHVXQY+qNH8LEsWfScRspeGKwIks+9sshO+Gw5Ha5GmX33m2bdi/4d3ufy0dMEXo5nbTubPbzp31h+OU8OBU4Es338vvsbf1Q6D5E5Gk6VwJDjQKuIawrvOKu6vGMwbAi4otmHCPw6pL93I8U2JFmNBFkGzD1Oqe3oe/D6FjaQYPcAmMuIe8B+8lAcKU+AkSGRX6yFq7UKFXwhc2dJ4oCgIbmHB9kHa+S1T1NZM+nKk6HpXjVQQGk/VbPNMaDUj3Oirz4iepJbEUwwsRuVSJD1Ie3y/GCZbniiNGpHqe3BXa88e2Mn9s9aJdtoOetJp21G5Zpw6Zd5Lu7ajeduvfL6pQZs3J1J7e9exJp2cN/MmX1OLpUIgKPr+jqnUlt978yjqzM+vNbtIhz0ULIzmw/LzFnFkcaEOILgSqiEG+XyMlY3zcIbXjayQkVwKITZz7JJG7KjHsSa2wGZSafUq+8PnR/q/Ww/SQFLCovFoKFWrtWfJ79+/vB1c+a+sn9/bkZ12rPO/a9d29XXe78telCletZ7a6UrG1Fe8KwkapbIuPWEtHCz9eZHZ6PrGDo7H1B3N7vl+1F/s1zbgj9HR7k1tWv7e83jOreCxCqHr3ufXu0fcI7BYSQjr8BuH1E5qtPZrb1rOprW7M7OqsalenVdtca9gnHzZF3K+7HOR7NphOdDhkJvTxet22NhDLVLprMTufKppxCA7Bp05nbodHUzs+ntr+Xs32d2tWKep2cdy0y+OmZa2eZS0MnseJWxXW71Ts/i638RJxF2l3OY2SlET7aKs9t6fPxvZ0e2I3V1U7P65ZMW3Ypx+37LOPW9Yf9+26e2/dwcAPjiQMWxVhstJ07QLvulkkkZYotZBx4j62N0djW1vN7cV+1TYf1ez0uGVnHBynE8vr95bV+iVDHo1y2SIh1FQmNZba1ks8NNzraxN4PH6GLSLt6xW7vazaJx+29Go253Z917Obbs9m2dymNrdmkwNwTa+otus6yoYv/0D1R6T/dnwytcPDqWbcA5Pbi4Ywue9mjkm754d/OqXG+Drn1utUkg2irwklJktdHfhkcwDefDwVJq3WzM6O63Z+UpMdHJjsbFcVH8TJaE5SyDUB1toVW1slZokRt7ryNua0H6XDt69OmV3fzITJ+eWkjJHZhBhp2vlpw/HgVRJ34sNfk0mSbVTiLNGQ98QIIxWPn01ta2dq12cVuzyrWj2ri7SDyR3jJBD34dCmmUudba7VFCMrzUqJidbSpURKeoz133qDwo6OwGRijzertrdbk0PIxZHHyDQfOyb1YRkjQ67jLrdBz3vVFY0xHsO/EykRsRZxL+zp9tiePpvYsJ8rRrq3deHx6auW5ZWJXd917abX8wQE62wjt7WViq22K9rLpN9a7gvlal2uXIxCgcfB8Vj7JTHyfL8mPHj1eoVlDdataBNAIJHkQ0WYlB07adPR7UqV9/Lm0VH4ZGaPd6ZWqxVp3arY852mffJRUpXv9rR2TeYzm9rMqjWsG+uKEWbAv2ndis/n+i8uZ8Lk9nZexsi45zFye1Ut160s9/Mf2g+sWfiXl8SdT1r2Cg9MSNxCwjdmwmRza2LnJ3VhstL0dQtP+ivFSNf647HWLCe87CN0uzEX7uvW+2LEqWpu9/dz4QEuO8/AgzNzPWHSsqLSTzEy8nUL16Se7yOjUTkVXj68woR9RBORvm4xCsaaxdrV6+ZatyaDmuID0judj7Vm3fUGKUZmtrpSFR4bK7jaLFaud2Mk1i1cXNhHwASdHtat7Sc1xQeYcMaLvUR7HfxhkPm6dbeIEa1bgUkkt+DtaC5UTHsImPADHqxbHzMW86olwcmHvT01X2Q4Ljzs7Q97+2Jvz/7wz/4y8UzfsGlrniYbK6ydENxiU0SICyIenssc0p+gPt+uiQTeDcYibOFpHcrwHOQv7oYSz3K/bN80ZLs1L2wrCU5R6Y5TjwucOYvxOaJMlWde/LjPe1WiXJddPne2NGPuFUwtJviLk4xIFRC1cst/u+L+7GOvmsgeLf03iCiV4PDzFsFIc+NhkwWZ4e9LnI026pbrAfjZi6SDkxy+r6q0vYF1r06te3Vi3/3Ol/aLX/zCfvCDH9j19bUq7fV6XdX3Vqttf/8Pv7T/8Q+/tE7nrqzigQfd5BIJlPDa1LY3GsKE7y+v+N7YthD+Wm1oT6DS3O2PU1u2jy4Ik9WG8ODlCulOxMdJzR1ceQ9ecXLwFkQ/1Kk9LInLuXgd6vLeUs19vuqO9X34DtEF4PPkzGK7KBv3JtpywZ17uawgTus5mOi/pVl+t4HzjdM7LlxMjrlyiOxKsrgTeaaVWyJ8/kjFKIf84ZNCPP8NoRZVc5N4IRCGLZ7a9hk/SJ/DZ0WSJSwMaZOOGKECjxje9kbT2qM9aw/3rT5dT/0fhf3zo3X75eYjO2PQ91t+tH1nhW2Mxvb5zZ19cdOxGhcePznCMl6hevfnZnZgl7Nf2d38ZPFHJC00fxgH8qTm6FmVb/0u5R9qc06G6nrGnfAufnz3/je+m68z6YWG76io2Lhw4UnINtem5A4YpaQE5D9GKdZ/eG/rP+6a7XXtttexm95daR1bqUFIanrBd+n5ceqx+Hbel+OnCuSvTs+HdnA8sH5/as/3G3rd3zbt7KRpt8yD1rpW1O7w1hHjm80rNhxUbNivSthMtzaSLukgj9ezVMHTz8r6zDa2J9Zem1nnoqbX5jrEvWX7qriTgLi3wWRkU2hiNretjYZtIUqptbGko7FMpncuZCvN66Yzs+OjkR0fjdN1NK1qDbVmX500bF7vWcFBvuqHJX4GdxUbdKs2+RbizsGRNTCvmjXbM9t8MtCrc12X0JpNW/bqo6YOwMNpT3jcj/o2LTLDpLDdrtraSk0EHjxILS7VLtOVUd0kIVhJxH1gB8d9W12t6FoebzQ0S312DHEfCY+i2nMGzvjVOGEycJU7OVxFmPBh6Sbpv2tEyGzj6USv+SwTHt1rPwB//GHTGo253XTvdQieCJGpNRtUEh2Tb8Yj7QHpI0+Ox3Z0NLbpBF2Ahj3fa1rn0jFBUbpo3DsmqUUDIjIEkzu0SBJIqZqoZEpJ3NmXlO+y9c2R8Gg0p3Z52rKrs6ZtPwaTlj17WrGbvsfIiG6OlLWIGGkwTpLyNO/GiFdgiZHcrm8mipHzy1G6jobNJ47JxVl9ESMV1MJyK7JcMTLoV0Wu3HHM1x7ZkPG/iRHf0vXTbM+Fx6OnE+tceow0KnVdB8/WXY9Eyr3dD4clJiS/ttYbWvO/LUYIRT7qfjC3o0MwGdnWZs329xq2vuLxcXnatKkNbQ4etdTNQbKxlwuPUf+biTvXo72xirNFYY+eeoyMBhVh3ev4Nbz6sGl5DR2QO+sMujZTjFBxr9rqak0kiysBE19lPVIiJSRPhgIx09wOjgZ2eNxX5fzFXkPXAh687ntzjxHWLbVO5jad5jYYVG3YrwiPiIWwhdMXQT5gabtZfzzVulWtFeW6tb/TFCabjzKPkbuejeZjEfdKtbCtjaYwYT1fxmR5BZOtW8Lk4nJqR4cju+vM7DnXsd+wSd8xYVSJ+CBOEPXT3sFZ6K6qOAnirj+QXkD6yCQoCR4Q95X1ifDY2BwJZ9atlaavWR+9bJYxwvrrmKCfUBMmrTqdHwtMYvVK/QopRip2fz9TjPDa2a4pTho1x+P8uGmz/D6tWxB333+H4DGo2HiUpxhZWre4pli30s2r1YsyRga9ijCZDet6rli7JsVYe8ldv1/GyGob4t7UaNa3rVuclHGY55hNfBwfjiSM+ny/ac+eNuzyhPvWkN1y0WAvwXvTfyZDYoS9JDK+iw4UOWaQxZXVpCdSwGXzyVCY8J20bp027aOXHiera/OHvX0pRh72dt/fH/Z239uzn/zRnyUfd690q8ome6jc/aETMaOCTuXZracmOlDTUg1RCm/0UMum2sbfpVUegszvQDixXYHgcTYPT/fwZqb6FvZsoVovwbJUmfHqupMnP8xT8Z2r2qoDfqosBsF0npK2u7CmSO1mfL4quLzfPH3XeiLzyUpMwlqqiKYKPqJJydYKorqmWf+KbM+kdK8ugeRTnyrNjAdAtvvDod2en9jtxbF9+skr+9nPfma/8zu/Y71eT69KpSKBumq1Zv/4q1/bP/3Lb+z2rutVywIfcp9NdwE0n6OXOFqySeP+QkjdLotZ4swGk6lwiSoxZE+z6/WKZrX5HSrRbqNWccs/2v+TXza4hIUWdzIIbdxVnzn2VwjziQhQcccvmGpn2QaeKjnvwcRnsf1M5+3pc2EJcee+hgc8fy8SAJE8cIV294CnA4EXSQgw4e+GjSEf6/Oa5rPrZIxF0iuqVKu6m7ICYRkY3SH8jqrb+juLqjNz5yiygwcJDBes8xGDIO6PJnXbnd/azvzGThtP7Ljx1Dq11cVJ9T3/XyXvWV7p2sq8Z896Q9vpD6wSpHu1bdmrF/7CgPmdn35xY/fzCxvMkdb2n9lB16b/fGvzw1urVO713vnelr/H/va3fpfFrjyx4l8OrPjVgc26aCes2XzeLv84z0ZW4X3zxUb+bW/MufA3WWZfZZldZxWbZlVpOkTnBvc8uiC8K8FjMeL+0e91bfOnd5btd+3mvmvX992yMFFDPG+1YutrMr0R1/YRT//H7aE8MZiLKOZ2dj6xo+OJ9Qczr/jsVa1727Czo5Z1bipWafat0uy5MnLmXtcDqrtU3IO4p+Rged0cjFXC8Nf6o7k92Zmp8n5JNfG0ao/WOHC17PlezW7v+3bb7dtgOnafdhH3mm09qqviHq4Dqu6mUlwkDKKVu3NHG+hSxX0vKu5evcoafcsa9NBOvEqcIQLFgSu38WiZti1XLL18qTxPbtZqz+zJ9sSePEsV99OaFZNG2WI+mDDz2rXucFi2M6+0K8KEiruw0GvRHj+TNZEnUyDvzK0eHo/t8Ghiq6vM03vFHTx4TWcTYZI3qOq7KByt/lTcB5CrRZ7K81u8gqgkTFgPwOMJFfe5CY+by0pJrqi4M7vbuScBMVN1F3Vp8AAXwPWxk1AY9+0mddGW135yMrVjKu5TWuX92bq9aKrCi3VS3nRMmP/mq/H3+joAp4N8PFALGRd9jrpPhElhjx5PhQnEl6rVxWnNth83hcnOUxLc98JkNEM/gVb5zGNkleSoq7O7CL//4zaDgUlueZHZzc3MDo8nBsnap7q7V7XZmBhp2uVZo4wRq1DVd0zwqQeTyTgltVPOsMyhLccIGidtjxFeV+dVxUktd1LCq9sfKE56I8gVFV4q7lVhoop7YIIPNvct7Sv8j+hK6Q2Z1fZqIuMXYLJKxT1VE2c2sqzZkwJ4dFIM+5kICf9+K135zv+QqB8V9/rcY2R7YsNBbuenqeKe2pnz6kSYdPp0c3h3Bkkh1iyqvOWa9da65Xh4MsVbMI6IkWOEJgs9V6xd4HF+3NLYT6xbUteXSK7HCLiE+Kdu01KMlAfjFCePnzoeaIdo3TqrmIj7h035uGvdukf4kNTWTI4F4PF4o6augW9ct9ib0rVfpoo7VUXw4NkaUXE/aqqrh3Ur1/o782eT8QU6ILoVm8E0vyFGVPiRiwguI75ubW5NFSNgstLwxOmrly3fR3r3NhiPy+8V+wjnPa1ZEot0O8u3YyTTXkLFnX2EtevZdlVx0qh5yz+4WHWofSSrMerhmNCRASajQRR+Ulognq1IQiY80DuJGKFzAjzG/VqKEWbcx8KDjqcpmhU2UxcHmGysuqOQ1q5vWLfAhHMT8XF0NLMGQou7XnG/OG6o6q7zU6NnWWNQxgj7B88V69ZbCfy31q3UTZnWrdhHgC8w+Rjrxw9RlbeHvZ11K41pPeztD3v78t6eff+nf1pQSUWhG+JEVQsrOIibe7vTPp1bK/lvR7s4B2mqzZBzSI23cTspguBG9LrQGK3cM4laQWyo3rhAl1u0aXZoXqgCzu9iI4VFGMQt5ua9IrwQVWPxcXExVyrmAAIJQzjDW/5pD/f/5q3JhYhXkG+f5Z1pE+DaqGrp+/PfSjKf5m458FPBnzkRhlTy/SSqp7lA03WT5CjVwtNMsYT9mGGXqvyxffDyhf3whz9Uu/xMauBTbxevutr7b94c2a/fHNntXU+YQGDAQ+JeeLEmQTc+u1n330FpHL0AT4L4/Q2y6T7YTm4Dk+gc4PDqCYCajyckZVife0cAz7sSuMeyCGsFmfeWdf4+/46So/b/NKcciRT+d8zHa7wgeZyHYKELB7rwWGACaQYPqq8hEsf3aUtcL+qn/gyBGe8FHnzH6Abgz2JcAKIfKu9uXehidcz7kxDxlnpPALlGwiKn7odxr/bzd/ieSlqt1G2z3Ujt4p4IQPwPXIK4748L+970K/ve9LX15zvWne/ZqNj4VrJcq11YrXZq9fzWmrOZNVCCTtn2bGfLKr/4ieV/+mPLUDF65wdhmqlxqF2UscZ/c2LD//Urm/z3N1avnei9qz/4xPJf/NjyH3z330bce32b/fXf2Pyv/8YmR1ObTHZsMn1a/m6l0rF67dRqtfN/0/txYPmvWcX+a5bbm0rVioo7KYTKvhJrYev4bi2/KGzrJx3b+oOOVZ7fqXX2qkvLqc9R4ju7sYZHenI7SCd2bMig8tOMSo/bqYnYF5ldnHPgmstLd28v06t73dTc691tzRorI6uvjGyeT0XiiHFEhXqdTMRdP4uHJkplTh5SqyOq8rv7hWbdT05yWbbh4/7qg6Y936tbpzfQazSZ+gxlVtjWo6rIhWbcERaTqNCSD7K6KRbCZQjYHB0XdsKM+26umepsXtPsLgfHCvOVzYFlNcS9/H2Y2+13M5ug/K3nHkK6ML8OT3fXQsBSCEuluW3vFIaN0+mJz7h//pGLIw3GWBP2nbhLSM9nRcGEWXeEj/jOEHT+4SBM2/NEvhROICHux8c+q+92cLl83M+x7DrkcDoXJrUW3QlzmxQzG/QL6935tZR4JPKWLqxMeKjyUzgeO3sk5bDQy+38PLdPPnBSgsp3pz9Qy2noI2jG/RGHYNrYuffesVXO7yZfen1emu88OeEQXHirfMy4nzPj3rBuNxe5Yu4VoSjarydTs17Xr6OsiIqQLg72kYUED3B5vDW3Z7uODdcBJs8eN+zzj9q2C3FPMaIZd/bLmik+wESq2MIEQuL/SDiQVvRsrvjgdXvjeFxe0c6cK0aYcQcPKnHgwctqE8XIpJgrPoiTeLbeGyPKjHplERVvhLd29gs7O/UYyY0uCMfkfjBUjAxGY5sl+8rNdcej3SLRwWjc0ow7OLwTI8y4g8cxM+6Plmbcj4j3ptvBYf3YGJUxwvwxc+5B3H2sYYEPMaLuDiXsmQsuFB/ECb8LHp3bikT2wCSvTO2q64SXZwfcWy1fs9ZXvKIsYULFiOMySeMarCnUNLEnu4Sk+wAAIABJREFUBI/jY9+ffd1KIntYdg2yEhMINTEyHHmMgEvZJfS+GOG/sa7NCtt+ZsKDGXy3msxt/1nDiftmXq5bnFMkAiviXrHHj3A8Yd9MMZK0OTyBFhuaX/vlleOBj7vWLWbc7+tas64vqj4XLnV8f345ckSMxPqrdSvNp+jdU6Y+YmR9A0zm9uTJvIyRlQbioG375GVTMULLf38y0XcCF4QPwcTXX8ck9hEl2cAkcx0E1q3+vdnxie8l29uZ4gRxOlkNHrasWp9YY2UoV4/AhDgHk2GSIngrRmIdiRiZMZKW1q39Qhor4IGqvGLkg6Yx1EOM3A85B/i914z7o6ptrCKC6zES8+0S1VzChGunkxA82EuYcWfd8hl330dGo7lVWn2rNNIaz349IlHnOhBlP14cDUMkMMVJJa1b4MGL/0yMcC2fvGzZ5x+2JUr6sLc/7O0Pe/v79/bst374R1pHfU7ayR+iSah5R7ZU7epJGM2JuftgS4xM887eAkN7qyq8aU491LMh7xAm2tkgfyE2JXKZSBEEHZsJfjeqp5C1sB8jur36nvzC5V/u8++QsCjm6v1SZp/qa7OaKqpJpdq/H6rmXg3nO5BRpYIaStZctzoG1KLqpF0Ld1LdpULNiAB/HrO43hZPNTy+v/ubc+3DIO7nx/Z8b1fV9s8//9yr+UlpjsV0NJ7Y66Mze3N0rk19mObZaW9n7pyKZLSth6icJzwgEzOrVVDY92pzqN+GbkAofIflGd+L+8u9BmtV15MieUmqJ57oYA8MTJQASZu0H/PD2skN4XwcwgX+ovoUGMtrPlXhsXQKTQCSMnyOqvVJEA7cSBiJVFOFr2ZKsLgqvh/+o8WdioOSQq2aWyppNn/u4wIDr4bjS07ChXZ5v3YU8Ksii3yXwNE7D5zYa+4zjY1EdZ9kCpV612ZoLNm4oXvg33lltG+r4337cFTYj8e/sZ+Mv7LZ5IlNJs9Uqc6yseUZ7cpvtz+zT1drF1avnVmlcrcoJODl8njD8o+fW/4nP7LKH//IbOWbW+4LRj0uBza/Gtrk/3xto7/+Z5v9X7+2Wu3M3/t3P7b8j35k+e/9O8seb+hlNReSfO8P5OX/+Fub/+9/a5N/7tr4rGnjy6YVRd2KomF5fq/3rdbOdV1cXya1pvf/cCb8L3nF/ktWsX/Knbjz8pGVqpIvdKuUmKgy58KBEI3HP7m1rT+4sXz/zi7v+nZ155VXhH0Qhtpcw2rN764MC+ZgCXHPNAs/DuKOzkBhdn6Bb61Zf5g8qnfxO3bLrrubmjVWISVjK5aJe8ftSUrivnypOownAskpc1rY1mN8nZlHdpsdVK0h7hDF57sQ96Hd9gaeiCKquM713DY3eOZZ05aEt1jvNOvpxJ1uGv6+E3cOj1hqceCimoodUVOvamsoEbGsPinJJhZXHIKx7Ar/3a8dgNO8LXHWbkGuzHZ2za6u3DZoPq3YFx+27YuPmHEf29VdX6NTEm6DuK9wCDZbaToempQpHBPWDEg7mOgAzIF4xDXw3m4HV/q4o2B+0Na9aKyOrdamO2EmoghxBw8UwL/2k06SwoQbNwX3QnjsPcfezzE5PcuExyfYwbWKREqGqfpshkgVYoGPN1iDZi6ElrQVxBk0I5yGvBImJydOFCHk4MGLdlMUmjl4u0f1QGrSvAfdHODBdUR7ufSqgrhrNtYzi5ASLm3rSSE8UPwHDz5zZ6thX4i414QHMULimQQBbargQZwQT+DB/iZSkjlxH6tNc674gJTc3nqMoAC+8HGv29kbfNyb1lwdK06ymie3pvOZPKrBRHZw7/7E3D6YTGmldYs6LLTABX/qIymmV4UHxATiftsb2gABsVQxfIQ43UZu7RYxQdI9hLdcUZvDDYkJt63KbDACD09wQdzBY6VVKWOkgLhja1dn1tkJHAk9MIFclTGynNxSVivl61iDqosY4XfBBIV98OCV5zNhcnMfya1CSS0wgbi/GyMi7ilGeLpkvw65SjHCEYKY3Ns1rVnECAkDx2TsHSMi7vMSkxgjewuW5XULTKb+XIEH3SasWdi2QdyJEyfuvm5xduCfEKcDExF31i3WWyUKPdkhTJbWLbeDc+IOHqxd2MGxZskODpE9iHuV59cfF+Kjd4843ZKPexD3JUVzLyYUtrGByJPZk6ckIByTlUZNeOAi4THSt/546kk0RHpTjJAMRgcDXEj+EiPsLYEJ8QEm2IkGJss+7sQIHujV5kSY4OOuGCmYU/cYKYn7MiDLMcI+MqM44OsWr86dY8KMvK9bibj3B3Jock1/F6djL1lfJUbSPrK8bsU+wr3SGKTvT6xbVNx5rra3UJVvypMe4q51q7lIzkLctW6VUz+e0IgksNbeZB0HHpwcd3bMdva84yPWrU9ftoQJ3/Vhb3/Y2x/29vfv7dlH3/uZt8rL5oK2bD88Q2pEjGVpFXNWmU3TjHJUzCFRC4XtRSsZc9luITa3eRKsg3iGT7PbXznBgrhBHP2/ufBbqEH7eK7PaPN9SBC44Jz7l0Oe+XOIM0r1VFFlYYXneRLAouWfP6fqHL7VzGbLRmzqAnT8d9mWqbK18IDmO3rLuidxg8RCdiEa+t5Foffq9PFd984CKsAQD/47M+6dyxO99nd37Lvf/a59+umnmm3HFo7DxmRCq+7QXh9f2uuTS1nf6N6VausInbgAGJ0EMWcc89uhqs7/Bq1QeRdySZ3WbfbCMszVPN2vnExsUrCF9KYkhxIWSVAoMIn2UAkHikin301Cc94JUFEyAfVwPi9mk2WpkvzaqYb3xlPdT54JfrhXvLyNPc2fp2eDvwcp5nPj2YvEOu/r99yt/GT9hWWXRgLc4x08eC5QoWesgPcJO0HXVEATYa4qPQkE8IXs82dyE5BNoXeWqPpfp9XOYwQ8pOavq8hsfbJv69Pn9tGoZj8cXNiPhhdms7bNZquWZXOrVq/1eh9xV6u8XovTbv7dTyz//m9Zxr8/3Lfso/1vJdrz25GN/9upXsW/fGX25jeWnR15qzzvvbtp2Yd7ln/y0rLv/5bl3/+OZRvf0sI/mVrxmyObf3Vks//3wCZ/+9qmf3dq0+ljvXxslpGPrl9b5fqt7//umX2ZuP8yq9jEqnpJfyKNSEQrn3dNuFcReGDNt/Hja9v46ZUVex27vO3bZSdVRTk0180epwOX7JTSh2t6mmeHZFpSz44D1/mlH+b6Q6okfujuXjXs9E3LOteoGg+tRjWRGUtEGqeF5pOxHqNaq4Ri2R+Y5nij/zQR98dbeNZC3JNF2DGH9Lp99rJlL3brpfXYiEwAlbsKyYfcNldz01SE+mchih77SmCmDiQsNnmeIe6Hx3MpmT/fx0sa4l6z0zdNO3nT1AGYAxfEXQrGudn9PdeR2XiYxqzTbLi3GrvKf1wKsU9VlwMwldFl4v7lx2378uOW9YZju+z0JYAZLdMQd0giTSKhtRR48DF07oxlvbVE3E85BGeqwkIUqbiDB4dg4hBMsOzygyiq8oXw4PCsFXC5RXPpWrwfnW4LPwCDCWSZgyq2gBziOTxScZcdXG/gXyp3WyjweLQCQI4HyYlwMvGqnIvMuVVUbsenczs8hrgHJrldnvBsNe2uk1u11RcpEXFPFXdE6zjQq+q6NG9MZdexiPEiPXn25InjsUzcd5807IuP27a3XStjRF1FVLsQtEsxQoU0dBSl+EACPsUIcfIWcT81u7ymsuuYTAdu2UULbZUOCKqJ1aljMnc8iBPUzN+OEQ9KnStK4u4+9IHJ0aljkhfVEpO7Qfi4j8vkxcZKrjiB+HrPvw9dKE4iyT9zbRaEa90OzrsHSKIRJxB34oPnKyruqMpHNRyrLkgJCvGuiO/ffxEjC/srjfJRFU0xskzcPUballVmwuSmO/R4ICHWdExYhktdSyk++LMEFsQI11QSd8WIj7CAB5/pJLFlg35WYgIe/CJ2cFq3SArRMfBWjMS6lTzbRBSdXIm4Nx2PwxOz59sNxQjdQMQHcUK6kZirYQe3itUlSWwC4T0xknRXYt1yO7i5de5o+XdM+t26nbxBrwE7Tl+3IO6sWdwfv45MYo7qSHt33Srtiv2eibjvFfZ0ibjTnUiM0Cnk+4jbwYEHn6F9ZN2sAXEvzTXiDOP7CJi8RdzB5DSz7W2Sp24HJ0zetCxvjIVJpc665R07rFdcC3ac71u3wnHBhQOxkDV7/iKIu2Nyf5/Lxx1MpjaRhaV83JM2xmrL8aDzyfv9PTHhceIJYLcHdk0pND9Ys4gTOi3YR7afZsKDdYsEkBN3OoV8H8HyMdatf0uM8OkRI8vEnesAk/W17GFvR3T7YW9/2Nvfs7dnO1/+dElVihl3t1pzFXKvxgZZUvVKm4dXR++H3oYdKu8udObkUuQqtahjGcHqGUTQ/6dnXWmF7k+mIo6yi8sXVXbNoVKT4dDe8u8CyYzsZwjNQVrP74Z23hnZkzUXCJNYTSJkiOcx0w3pUmt4q2b3o6lE9WJGGzJW7saaifPvq0rrlPaixZy3qtTYZCW7O5HOwVQCcRD3R+2aKrJkbxFru77rW+/m1HrXp7b77Kl98cUXUpVvtVp60TI/GAyse9+z16c39vrsRqryfrih+uuYQIC5D3x+eN2rZTPdZ7cK4+C0UN4PTLiHkUwJPLTfpcOAMElq/mACvnQDqHrPWTf5pLt2mCvqOybMTWXChEppYHJzPxYmVMufbTSFCfiyYJMsiTl7iD6Y8H7CaTBZSpykk4WfhUtrHDomZBWWmxJLPH8QOr6LC+J4VwZ43PacuG+uONHGexxMFl0VblHIdfIsyBd+gPhf07bXqaibhPwu79JGSMWDhFDChBghYcBz6RoNZpuz57Y5e2Efjdr2u72Bfb/X12GLq4DcNuoHVm8cpG3zPdWo+E+qHGRW+Yvft8r//AvLf/ivtLanlpTZcc/6/+mX1v9f/tEqndf6vPe1sWdbG1b5j7+wyn/8M8t2nkTJ6Fu+kNn8v/8Pm/3nv7bp//bfbDR6buPRC5vNmHcnTmdWr7/R55Ek+KafZeL+/1nFBvPchrP/n703cY5sPa47897asXajF6AB9L68haJISSQlWUPy6YmSF41l2WP/gxMTMzETMSPZE0HZkteQbFmiKVEWae7U68beDTSAAlB71Z34nfzyVqFfv0d5ZsJ2zKDkcvN1A7Xcc/P7vpN58iSeGE7clbRJmETyBULhmDRt/kuHtvDLhzZeO7FXxx17deIVH6rpzJ3lwLWy5GSLuefcwIQ3T7p4eLKWXSLuB5khow1S0j504n5yVLF8rmf5fNdypMOsgaNEeC+IC0h7OAK7MZk6hakmFy7f5QB8Y6WwzbuZraxw+C1sa7eQJ8Wze3N2b7VhR+cdOzynKjrSuK5K1Wy5ldtyK5P8P6tOLOMm4jWLpAJSUmviVSCr2KmI+9i29yZ2926m94O47z1v2e5HVNw5AHcsD+JeSQfgNuPgEimJ8Xb0PotXeU+nr4eFteao7EHcpsS9GFXsvcdz9t5jxsEN7NVJx04vqPS5KoYqooj7nFcwwUSJuNSSMpiY8RTvYq1BKp8OwMz25v1E3J+3bP9505B853PIZ/vuF1iYMY7o/MLnIWutKJPNkU4juUEJlXUOCTh4QNx9pB947L00JVKe3Z2zRqMQJkfnXeGBCzIVd/AAlxIP9fF6aSyS1CJXCZOdfZymaVXiwM2IqEwV6r2PIO5Rce+IuEsqL8fsTId5xl7FIZiKFf/uCQFPEEoZJeLuJIEkR1SuIO7vP3HiDh6Hx133gwk1R4oRZPM6fCcOTYwQGxEnQdyphu4eZHb42kkiCa5Rl6QQI6IawiOHuFdGPnwB405Iyblphv0nxoiCdCLysLRIMiVTMmVn32ME4k6MvHOvZSednh2edyRnBg9wWWriLcLkF/67EC6SsStOpv4kIXFGQg5JBJOVm7wXI9iqtve8qRgRcWcefbNfJrc63FttHMDTlAV/C93EwiQRHu48TQupgYfHyCxxBw/ihIo769ZRu6ckCfsyxJ01C6UQ8SEvghlMBmPHRK8fFfcDJ4lO3D2Zohh50dI4OMekqxjhd2hBoSIKLiqIhIqxTDlTpPF+bvAAF8gVmDhxL2xrr7C7t5rCBOKO5J91CzNN8CDJ6OtWLkM7bgbWLfDgYnnRhcTOVHaOVH5rd2In7YnHyN3cOu26YuTwoFauW1aTVt2Je9vsDOLOtpx8RHAwJ07etm4tLfs6AqGOijtnRBIptPkoRk46Oj8p8V84HuwlTZRCSeof+4jOhqxbarvxtUwV9/3Mdg/MqLgTI7VK1Q6eN4VLUe87HrWh/87E1ytiBJ6tZFN5DE1EmrtL6xbKkYk164XuWdaukzbXzeziIhMerFvDYqh167TbV4ygrmFUIngsNHFzByfPcih9yV6SWl2lgqJVZpTb1h6eFhOrN5lHn9nt1Vx4sJd0e2Orzjlx92vuUnmIO+vW7Oi3ovJmjPg5jnXrDjFyxydCxbpFEuX9x07cr/b2q739am9/+96effaXPlS5MQ5mMt/QeBh3raXS6hVbPyyol1wkJaTNPnKNf3cC5Y7vMX9Upl5J8h3SVyebSbWYqpiQPq8mV8o541RWopBFtRkS6hV7rwSpAs7oDuTiae42WVQ+A0QqRlP5iLLZfvbp9E3tvyJiU+LOxiJTudQb7r3P6bAp8z4OClV93vh8/DxVfWTWkER6oPk9yPRZp2fHL3f1XJhv2dramq2urtrKyoqeg8FADvMnJ6fWn+Q2mOTa0ENt4Ie1ZM6WCI0vfpARN+1SPzgO7JjrjfyQzTX2JENN5DUwUXU+je0KU7rS6CopJSBCMgtLo99i9FeUG7hegYlXM/wzarxZzmHN+9a5bkGqwSmq+YGJ+tmTkiCE44ErrxfVDdozot/dpYRpJnfu9yj9/iQBItHAd73ojZWgAS/w4L7QdIKefy7126cZLxB5EjT8G9fxGhhi9IdUMo2482vqn/JNTPioYd5+s7hnPB8P50viXs8wnTu3auXUqtXjT6y4l2R3cc7yh5uWIY///LuW/9x7qpJ/2kNGdD86sdF3X9n4z35k42/+2PLuS70fCYOPPeZblv/8e3rt/NkDyx5tWLax+qnvUXy0a5M//65NvvVDG/zgwoY/7NjohLFoC1YUzf9s4v79vGqTvGbjvJbWFr+PPM+BksbjivuLhBg4UnG/9itHNlk/1eb+8rirWOBBxX15sdBTfcbp72P0X6kEolKSiOOrV14F7/Wo9nDgyuz0yCs+x0cVScyRBTJ/mUPteFTYWSIlo9Hl5FJyDps6/ycZ4s0Vr5SIuHMA3nGpPAeVe+t1O2x3Xc48GenAJeI+z3dOxJ0dTHORieMklU8J0DAVOz0xe7Fd2Pa22f37md2/R39y1XafN23no2ZZuaLH3U1+C/Ukcpin4q4V3tt3vdUyJem49pFobbUKW99AYv524k7F/eWxE3e1N9FmM+eYUK2P4ljsMepxpx1FVUHPHanHHTnrHs7OVHzMri/nwoPKKG0UYFJp9HWPkIjk4Ht2noh7kjE79iFdT9MY1D/hFXdIAiRRxH2nsL19s2epV1/E/ayrp0iiiHvCZJ6Nh3aGVLkSHoGJX0A32vPK1YutQqZzYPLgfqYKNXh4xd1lwBAfKn1MPA3J6exUAv8myUNEsmxkxz4xAvkv/fokOd5G3MGD5BZruKpq3FspRrjPvG6fxmNScUMmL/IyVUEglSdGjo48RngOe8QIfa8NjxEk5mnWtiruF6Y4wZzOZf8RjzHZghYPl8U4cXcFhIj7nmOCnzcxAi7I5IkR2jFK4j7nMQI2sFNhEjEiqXzq2UrGe1TNX2x5nNy6aYqRxYWq7X7UsJ3nTflqi7g3+mWMzErlZxfHcr9K40NVnJiYVaspRjYKJQNDKh/EnQTny5OOHZ2SLfMYaTUdE9oFpgXkNCqVinsqhBCHOnMglS8r7tN1Czx4+hx3MOl5jND+QFX03DGJdhjHZKa9Qz0FqeVjDLnyGBFx33GiuLk6neOudeuM9XeGuKd1i3sLPIgVX7Om65Y32XuMsP6CB/dYrFtI5YkRRgJ6jPTMjQ890UGMQBLDnO7yupVaBct1C6m8xwg9+28j7uDBXuKTixyTiBGqziG00Lk4SeUxf6PqHkoh1lHHJLPVVY+ReqUqPFi7smrfKqxbNTJZvm5dQNwv2HtmZOVp3fJm8bRupRaDIO53Ie6nnnDEpE4xgqv8ZCg8Tjt9JVLkqE+ycS6zRbrrYt0q2xxTXKaKu9bjodnWNnFSKGnBmnVnLRce7CW9Xqq4t1CM0OLj6y+tC/T5v9kBKKQ5F8YRW605HiNg8jbivpiI+9Xe7nvJ1d5+tbfP7u3Zh7/xt7Vqu6w9EerUGxYzlyWXTqQM8gMZ5EHlk8NAVHohYMxkp4Lq/c2FCFzM+w5yLaM07afJGVeya3qOfTRYyGMhlWWffZK9x1xqyGr0pPNaQTLdedzl0iHHjjFiSWWoBQQySaUUsheJgDhZQPip1vIMCZEXM32Li/5y3ieMONRXTeXATKSPirsnFViU+3awu20He1uq9jQaDVtYWLD19XXb2NhQtX1nZ0ej4VZu3rYbN29Ztd4wZmqDSeIwkohyPelVdDWoJxE0071RFWHns0NwyRwj+wIPZrIjX/fKPEZ6jJSbEmF+Xht4uBUnx2IZrTUqIlLCZEBfp98jJXnNXeoOHhz0Y645fwem8kFIiRHwZ2N088B4P0+I8HOSu8+RZPCEiGRiSTXB9wEPJOuJYngPV/oweh9J6f3cwcPv34kwZhQKrx/zz0USEngkMXj6/cz1dQNCVX9rrnYIwz/18iWWyFvPGtu5rM1sNbtva9l9ezpaKIl7s5r6yysnljMrWD3un/zI7tyyyq/9ohvRrd6wTE3Cnz5KbvDvdq33z57b8N9/ZJXz51Y9f2755Dz1nM/MXYq3rVb8da8tWf7Fz1jlw1+0/Euf/dTPZRddK07OrDg4stE//3Mb/cGf2XDbDeuQzf/nVtx/XK1Zpd7QMwkMSuUHkvQwNgSqaG248SvHduMrx5ZttO0gEXc+NCqIeoPK40TjZPRITsCVvJL6d30mN//Hg9d9+dJ7w6nGUV24u5Fp1NnOC3c1rjd6Vmv0Rdzp2WT94vB7dpHZGBin2lY/AnMTag5d0upPTD3uHLZE3Hf8YLS8WLOnj5t2b6OuQ/zRqfchU6EScV+gApdJqhms1hN6fof7lh5eEoUdH2f2/LnZ1ovMHj3I7NFDKihVHbi2P2ro8Mszqw5FlDl0di4y60LcBxx2k1Z9dlQUpJXKYuqxVI/7Xe8NP3rtpGS24n7eGwiT9sUgKXZym5ufCBP6xpNq1z0HsorWyHBtT17gIu7gwZNex3ub9JZXbGeraTsvGopVMKlKcup95hhvnZGEwOQp9PhpD9LFIkGnSUVpLJF5IuUuxH3keIi4P/b5541mITxet3vCQ8SdPuSESWp2TkogcgGxF0xN5Pg+21uZPf8ILwQwMWHyUsS9YacnuUh7vdVzkz1NLvFkSvc8GYhBfNJ9LNJGkICJJK5OsETc75otLH2cuN+5XVMi5eC4q2Q7KirsLJiTDCbImYNUEyPVvKLrSW1e8ucUI8fHjgftEXc3cmEy7NWEycFO3WrNvjCh4u4eKZMyRmROx5bl20yKEWUK/CkZsMlJGjxE3HcdkzyraK7z00dNOz0nRnrW6VNxp7ruPeHEiKTyKfPjyr4wGb0cIxDa588ze/Hc5b/EyfJiRXjsPG8IBWIEOTPxQZzQL06MkNhTjMwQEBEwzgFpVB+Y1PIUI3ftE4k7MXLY7pUqQwjS/OLE5ue9Gu1fhbOMT/iBJGJoFjHCv8vPYpd1z9csnqxZu1tNJePqjb7V6UNWn7nfW1q3ztO6VK5b6VWFR8rYsQaMvW++JO7bjgkj2549atrKSl6uW2pQqBZSBxEjmLpVY457Smq/bd3i914eeIycHHt8gAlSefB4tV+1WrOnGJlURi5PH09jhFyUkgNgEiZraeRguW6NzJavOSa3195O3H0fQSqPGbMr6ubTPoLZoCsSKRI4HrxfuLZHjJAUIeGIh8KdtczubXghCjzAJa8MhEml5oo/Vi7WK/YRiLtixEfVO858JzBh7Uqqgmbd8RBxPyG5BWHOtY+AyXAystenEHeSW94WMz/nMSLinu5fxUjyb4p9JBJrnCPBgxhpNX0f2byT2bYSwA0Rd+0lzZ7HCOtvr7DuRTKnCzwicUaRhe+RckLyziUptOnrFp/xzYo7xP1qb7/a26/29rfv7dnf+tu/6cXWlA2HLIapHFVODNIkAVS/BRUHRo7RSzwdgUbPMEZgVOP596VmrZR5Qda8R3iUSI47XQZZJoPpo8OomnqFN8aqxXg4zf1ODyrHJAj42bIaR1U39TizIPpoNq+ai5SmQy7/FgkKqqk3Fuu2kOaPx/d3M7Ik5b4YlrPL/e3TBpdIs85QqfLP9SEr7hVmZolXRUY5KI2HA9vd3tKzRzMTlcFaTZV3nvS4Hx8fW6fTsZu3btutW7et3nCZtj5zIvCQUDCRdD/J4zFsW553+X9Uovne7R6S72E5okwJirQngweYhds/r+eeR1459xFcmbDgOqvHLo26A4uS/CZMSB6ACa+hinaf6QQ479f09y6P8yQP78n3UJ9mkrTHGMIbC3XNj2fjDDyiIkByCHk9BN7JuZ+eyg0uEX2qqGCi1gA537uHgTwJGm6MOJWb+iaJU38/Ruclczr61nVP1vBR8Gp+FG/csd/vJccDIzVvIQGXW/kdu53fsWfjOfulbs9+udu1ZvWlHN3fWvku727zXvPrS5Y/vmf5r/2iVT78kjOGT3gUg7FNXvf0HP7Rc+v//g9t/K0wotu3LJudl/OJL2P5596xHOL+y5+z7PqSnp9qWNft2fhf/qlN/sWf2PAHpzZ42bLhEZ52SW9mAAAgAElEQVQNnqDI87DJ/fh7zkrlf1KrWb3Z1DMpgHVtwYNrG9MkFDOMfKxmdvvLJ3b7qydWuXtWbu4641Rykdy5hYkOwarCzBJ3+RA4aRdxTwfwKXF3UkKP5enrhu1sNUri3mgwHmpK3NuJuE8Scb9MShJxl+7YP4Mq7puZCDwV8a3twpaXavb0SdPubtZ12Hp92tMaSVUkDMSu0WNJ108qZLgXRVrRkpQ91gnIFYetIO4PH1CErInsesW9Z/W5nsbBEResVzpsXSTiruqYHyBLY7R0mJfX4NhsruUbyfpdKu6ZiAPmdCGVh7h7xX1YJjhbcxNhQt+4XheZrNpwPCnI0CLR7zQ+gcpgkJLFBSckJXHfaspnpUEyhbFK/J+StJCSTJVGPqsOwLMVXg6/PHm44tYlp5soKByP/T0THk+euKs8ePAUKcsLJ+7ImRenRSUnif5Ucrtcl1wSCnF/IeJu9pBkyoNE3J83VHEXJq2uE3cUSYm4k1CRoDURd5H05Lqqz8MamDC5edsTKfNLhap9YBJS+VnijvpNLT61TKSEJwZiStgKk4pGk0rynTCJGDk+wWnazemcJOY27HNvNe1gr271+mXijl9OJLdkfIjsvyTu3sYikphICd9PFXdeG+K+Q5xwTqgIk6dPWiLu4NHpuVQeTPDtBA+Ie1TAuUxq65tRRqnfnQrnhcdIEPeH90mgVVRtp+o+yYaKEczpNDVlMlFCjxgRcQ9SIjm5H5ykGiCZIjUH65SJlBAj3V4mMndynKl1gTih4g4pQSof7YEQ97nFiZJcZYzQ406M5BgG8n+JuCePRXAmToghJRzXMyVSZok7ceJqSjf/JUbApRyiHklorpZI4mXijlQevKk6s26BCXPWwQTi7jHS9QR6xT1GZA6K8aGPXXavAW+Z93FqaX+O1kmIOzECcY8Y6Z7VhMkr9bgn4p6Pykk2xAcJrpK4x7qlN0mJFIhiihEq7usi7h4jXLdZqXwQd84n0QpHfICJiHtatxwvz5wFJhEj3Ftat3bM1lZ93arXqrb7oilcKkHcq9jasW5NiTvKDMVISdxTxgw85JLrazLEHaxZt6jCggc97h4jTRsl4k7iFPEEmKB4Ag+8RmZjJNatUEzyjzIfHk5jRMT9gU/EIJECJiLuczPEnXNQ35Mp4OIqi3RiTslFEXdfWkpMIkb4tzD1C6n8LHG/2ttJyl/t7Vd7+3Rvz7784d8qCFyNZZOLu8vOIVdBrn3MG+Zuk1KuCimVpCs50rPgQZZUadVs88xqea7XOr7wHvPITEIK/f285ykq4lHRluyZ3Y+qaZLAx+/y+vTCQqTCaIzPAXGlWuuEysllmYxIpmzuXO/klyr1UqsuR/lIVJSbjEimV2ujMjt7jfg5focH4+YgFD4ObzpqLL6frtN4KNK+twNxd00qm/Hi4qIq7/Gcm5v3pqSckW5eraZlu5tk51yrwEQqhv5IxmiSDyeVAzuKkhYioyOrVd1pXlXxNHrvRL3fA/1MVKfj8/p0AK/MOx6e0ZfpnEan+fXjPaLuB7mH3II/CQFwoVrNZ+J35GiPAYpGTaVNPGHkr+cGU+C3TLOifFguYxiVfAhyJCD4XBA5+SIk+Tz/O0bOufGh93Op6s89mdQBoQLgXuzJkM4nAoRZItfdX9+TEs1qRRMU1HKg1gxG5fm8ejDRXHswGYxsKZ+35XzB3i0q9uFgaF8bDqyeM0P9wph5/mmP/GeeSr6efeaJ5UjXH25+uhHdcd8G39i3wZ9iRPfc7COM6LatwnvlVNs/2d199nPQ447pXf70vmVJPq9q/Cc9ZFi3bZOf7Nj421s2/MaWjf7jtmGuR3/7pyUMPkbcG02rNRvlIZbr6/c3xN2VEBwo/EBltvaVU7vzq6dWvXdWSuUVU7SN1C2REmKlLMJZpgkO6S+SdDS08rjKc+Aqx8HdMRH3va2Wnbym4tNV5UoNRSTSRoUFcUeqGYfDOBRx0IoKg4/aKuzGdSc7K7jKb09se3tiS0s1kcTNu3U7aXftRJ4QPquYQ9f1JXq7fcSd4lGJrkSqk/zQRSlIkV1Ox0FuZ9srMveoZhS1UqpZm+vKQIyKe5iBnieyC1ku5UOp2qY1l8Mv1c00P2huzqXr6xuFvZIb9GXiHlJ5zOniQIhEfn6hUBU7MhCSTobEmGqdZ1j0pCcaqTTEBMM1WheWl3Lb227ZXiLuVHtq9X4a1VjILVzEHQOxNF4sKki6noFJqlRTj40kDRV3MNnfL4TH40Tcj9s9O233ypn3kHmI+/XlJJ2Ndqbkyq5rJRVWcs8uMo1V2try5EBgwvg0pLNn7dxq810DF59YwneHXGaSNCc1sSLQHesTHsksz/vfMxluITulih5KhbWZHveQyrOGcr/QHgQeIu7pMC2hiBLNb8QI/5mbQdx5bYg7eFCJHfbrwuNgr6FqOzGSVUa634nhS8Q9VBChpBXZzVQ1V4wglV9wY7LNjdx2dya2s8PnrQiTJ09a1sbBPFXctVdTSFgqZCDWaiWCmK6VtmdIQup5dnfrTD3FW1veTkIyDUwW5zGn8zaMIh+6yR7j4FKClnWBONHWHRK7iENuW6lS3NuCD4WiATw2NgqjP557GTXMLHGnpxr1QCgZac0Ak7n5mRghEcQ1StMQ5E0joDyMIkbAVOPg7mTCgzgh0aBKdaNXqhb7gzeIe6q4R1JQMUIiha+RMKFyDB4QRq0tOxNbX68Lj5UbudasY6Z6cN7i3qr5ukWMwG+DHEbFWgmnMFecuHz+1Ut/bdaviBGk8jKne1lzkjjf1Rx3MJE5aFq3iN0Skxg1ScAEJnKaz+zaNcfk9uo0RuZnetxDKo9KMdrgPEZIRkwx0ZqVu7qQoJSuI90T551Ucd81W73tMVKrVrWPgEteHShGKtWBtzLSSpkq7iLul5RCQdx9L/HEAS7vKB5ILufWPuU+nigZBR6sW4yCPTnt2tkFUz08RhbmPUZoO/JKe0pqumeh41F6dXhrC3hsb2HI6ZiQiIgY4T4CD9owYh8JqbwUTxEjkdzSBAGPE+0pqRdL0yk2fIIK9zLryyxxjza4q739am+/2tsv7+3ZL/zKrxcciMNUDOJy1nPTNrnLN2oiJKfnfUmvXQZek6M45JOgD5LlBmZeXRXZqVVUYT086xtmZeFSHxVa/hvpN5lgCD5S7N5wJAOqW0sNkSycydXjmiqq/N18koaHwRmLOSSRKrqbyXkPM0Z5PJGfQsQhWl4RHumz4ZwPgdO8esYwpSw9K09kXWdJokvHIfouw+agNQdphfxTJSxJrZN4iDLfNZuMbHdnW8S9n4j7LB9CLv/ee+/ZvfsP7PD4TE92TjDh9+VM3/U+XzBp1Ct2ej6w04u+qs/XF3wWu8bLpf7gwCTGm/FzgQl48ISounkdBm/Tqjl4xHg2CBRk9VYya1Mvfw+5u48E5PpwXZDq898nHTeEY2QeeEDqXe7MuDo3L6Qizlg1/p57CnkauIEH31lJkJQcCKKvZA8Om6lRio2Tz00Sh0TRdFY8SYRcY+d8xOF0RCHXJPryw0SxWqE1w+8xjTpMkvm0w5RGjY2Ktw3MNX0cHWoGJShSjPCZwePkvG/NfGyNfGLv2dh+qxjbb03GKmT8dR6Vv/Nlq/wPvy6ndz8dfPpjvH1unf/le9b5n78veXyj/sJq1Vc/7dfe/u8cqq4t6f0xw8vWb//010H58c3/ZOP//Q9s/PU//Ok/n4o9MQ6Oinut0dATWSFP4vmiP9S9ITyGrm6IgfYbH7Rt49dOrXHvvDSwCe8BzOk4bDFGrLx8iQhzmFMxIJmgeUXCx8HhYs0hGxdl+hPbrxu2vz1nJ8cVHYCRNKv7l8P80C4T9zBH0rHaD9o6BGv8USHznxvXc9tcZ74xZG5sO9tjW1qu2qMnLRH3U/oSIe4oKHS6Mbt+jadXsaJiVVbD+RFVHTnQueNbGwMxZjvvcbh2EzHM6ZghzIioKiRxwc2RJH2feL8rmyKuwOVDxN3vvRxCAnFPhntzc4zQwv25MNz46eEev8WcjopPPDC0wziNqmL5EMlNs6/dDLz8b/q8dZDbNyNRACZLi7ntb7f0HI3H3q9Pj3tKjHDwjc29NEfSeTtJphlnShI1HZghQeDBczyEkIztYH9sj5+07BHEfa4QHu0zpMZeLeTzgwe4JNNtTw5PLafT4TQ5WY1z29v3WduQjcDkaB88WqqUgUl1oat+VzCh2hVVUfYjPVRtc/WGCKKuG9/Mjatu3Sxsg3FwC4W7Qe+azRL3MKeTmkPKFE+I8PO4ypcPkZ1kop9M/5wAmR2fOh4Qd41xWsMXwee4v9yjDaOrOEEqrzGF4+m9RVJIpCTtr7qbVBVNpEQ/n1zl7zgme7tjYYKh4KOnJFNadn7Rs9OznnV7KOEcAxJb15fdNDEwccl0EPdU2U+z3TCYixgRmVunA6lSxsikMlSM0OOuObnJQAxMGBd5KUbS+DGwUJyo14cWMY8RDONYU8Dk9QxxD3M62jDiQUWbGCF3Xz6UcPIYx8gsiv38HdxHxH3fSXxggqM8MdLpZI4JbuyKZ+9xj3tLI/KkGLgcI57ocMMyfufOqq9bjAVjzdrdGdn6RkPrFsQdPNrtrs598typmq1cK0SUUZQL9lgfPYfulWCZwnicHB1C2ibWbrsZHpj0zhuKkdev6ooPiCKtSlpPR9N7izGL5UNrQWpZSX4HHiOZXVuGSBe2etvjg97wWeIe5nSd3vQF2UOIERKnl9at1KoSBnOSgGP0CXHfd1yY9AAm1QrjOFu6v7JaX3hUqkO/txj9OEvcU3LOE8DeZ8+aJcl/Wh/kKq91K7fT08J2t0ci7o+f+ro1KUZ22u7aeYfkgO8bxDrrFq0oETc+li9Z5acY9+HuuY0GufYQ4qRe93Xr1s1MI+1ebrd0Xq/OdzTZI9ZfzOnaJBxRc8RDa6PL/LVegUlMKrFceBAn3A/gAS5vM6e72tuv9varvf3y3p79zC9+WECk5mQq56QJcgaRwmwOcgQphcBhCoT5G9Vq1l0qYZD16E0NIseiE2PSnABCipwkQuTchM6rwFG5jH52FhZ+RtJr9SlD5pH0uQQ6ZNySoFPJTa7qboyW+j7J/CbTM74DVSySApDpcGGPz6rNNqoAaciaZO8coiDfqeIqY7z0ubk2fCZeLyq3XAc3w4uxdkVJLPNibHtI5Wcq7jPLmxzmf+EXfsHeeedd+8mLPfvxi10bDvoihfSmh+RfZBUjt0qeKpIjvb963JvVS+/v7u++QaoCpBFYbgoi470+7vM+Zi8wibFsYOVmfl55hyxLMk6iJZFw8A3DvMCE7+TtDT5qTkZ1KbvOdQZzXoe/03dCxZHwKzO/KRngmEwHHkj2rhYBrkEytGMUG6qECo7wvJ6f1kIOz0FVKgiNI3SQw7lcU4iSEoPXVUVfRopOErmXYpygO8h70oQY4cbkGqFYCNd+PmtU7vPJ0CqToT0ZDew3B337zX7fKqVIbRZ5/9/5YtNqD27qKSM6xrPdv/PxH5z5m9HOiQ0/OrThD17a4E8OVHHP+0caxfbT5Pgz+6oNNSN46oqO5jT/+ff1rDy6Z9X1O1a9ffNTP0vxfM8mf/afbPyt71l7a8/Ot/dscGkHv/zrHOb+sNWwP2o1bLdJta4hqfy0NQasfQ1ijeFP7g83kTRb/6Btm792avW7ibhjTse9qnFEkDw3uprxmyznlkudm5R8MRINqTzVXQ7Z62sY8ZidHjdsb6dlpycQ92SOhFQex+1hOGYzw1wW5pIae1U8kVxJBZNHw4Tedh/Pxgiq3e2JnvS4UynZ3GyIuJ+cd7VW8T0IIMyRED1A3BUPpV4+Fa7DXS/ZguMqz/ix3X0ncutribjvcHCcc3fmuY5VqqPkVu6y2dMLxvlMq0oqIvFesX4k2SPrCVJ5EdA7hR1y4N6mmlyx957O2ftPfBwclZL2+UDfg5eZn3M8+N14pEKYV+mSU3aMXetTcU/9u/RnUkmMivv+DnLQKXEPxRb5UHp3qahmCY/w0RAm6cCo909tX+samZeLVIPHwV5hTx639IS4n5BMYda2QyyneUmzl6aSU2ESxmupwuW4+yF472Aih3QRd0Zr3TE7OqAvfM4r7rgzzzlxpxLFvYWao31BwidtTEnKEZioAhvru3Go9lFgVNY0o5we21sNew9X+bWa8MBVvlRzVPAOcEyoDsf+lz6yq9gTJhEjEPeQylOFLSvuO017ud+Q3J84oeKudg5c5XEwP89EGEtMdB+nKBGJ8wZoSATEAjzAZX+3sJ2tiXrcnzz2ivt5py9MSLSK85l/D/CgjSEUc6HqCMWCLCGS8z/Vc8YlEickYMAkiDuJuiIfuGN2feAV+0mGrYcw6fTeEiNawL1iqYhnDaLinmKE+xE8kMqDB3FSEvfTXhkjqDmWFrwqWq7PwW1nYkTF9+Q6H1J5vh4xAi57O03b34G4W0ncRXaZvIDz93kiV2LUSYId69YbMcL1WwNrpPL16bq1sd5QjKzcqGjNgrzTUsDLkQhaX3ks7wEq7rPrVnf0o7IK7P/gX4RJBUxfaLc9Rri3IO4kIF4f1j1Jh0M+5qATkgrTGCFeyq11dt1KSotov5JUnnnkt4l1xwTi/u6TOXvnUSvFSEdFiTDn1D6yQNxfXrdYbiXfZmww1y4pYCDusW5BdFVxx5xup2WsW/kMcdd+NcERPqk5uilGkvdPqB3LdSspIFE+rG/kcvpvn/i6hSmc1q0nLZsUQzs57ylWIkZQPLFulVL59B5lnMyuWxD3UWY7EPd9khaOya0bmSe3duasP0Aq7xV3kfIC1WIks9+IkVhc3ogR/prrwz5CzLCPgMmzRy3FCOobucq/bW9f8KRQvLRyckmJf7W3X+3trJH/X9/bs2c//9XCx3i5G7zLwNO86iRp11knScOjaqvKfNcN0GK2uBNbd/ZWlbg3kpFQVK0hoUESIdaYfvH7kDgWKqr4kMcwnXPC5Z8lpN7qSU5VVEjn7Bx3Fl3NdhcZ9bnnIr7MbGc+ZyQjgoAO05g3CKAIpfKc+jm+G337XBOq2fzpRBT5fkpGcMjWtCdPYEhtoESGE1Y+G6S6YiNJ5Xe2t8se91kq8/7779tXv/pV+9nPfc6+9Z0f2re+/QO76FyUxF2vHfPZJfn2gxGLvxzVlWChdWCoz831QkI/myCBjJaV+3Qmd18Bx0R4pNaFIPaBZ2k6N9PfDqbqOa54/7sM56i+p2se6gY+uzAJPKTUyLRBUuV2d3ofO0cyhGsrk7GUKKEhg/eiLaDd9QoseCCr5/vJeZ5/H4yUnIGAg4fm26fEkjhIwgQ8Fpq4oBfuAxAZ9tTfFR4I0V6gaQNJTuaqFL8Pon9e8+3TISE248mwb+NB3x72uvY3L871rIaj3yzw6X9X1q/Z3AfvWeuDdy1fvW4ZOsNZlvOW3+l94yfW/dfftf6fv7Dxkfe4Z2PkyRjf/fX62mmU6FiuJ+ZaemBYl3rca++9Y60v/rzVf+b9t3yCmb/CsO64beNXR7b7775pu3/8Z3Zx8MlVf1aEb1+bs+9cm7eThZZIO4aN7aQscfdrP5AFHtwE0eaw8dVTVdxF3F937NVreoTd3RaSC9mlzzI2dw748GsM4DlLMqVIsKbC6AFjlXZM4542kCHeod+yYXu7DTs5rVgdqXw4f8uQ0Mcq4Ww8GUHa4wCczBLDv2rmzxXI1WZm126Y7W0VtrsFKa/b00dz6nHnAMz83f6YWcU+X2hpzg9bVFnE5ZOKWetxalMq7cOKzNrnZjsHhe2+LIzhADyzcc0Odlu2v9uyWoMqNRWfkY+wKnI7vUAp4lLzjDUmqmIhd9Si6GMcyRxcmuP+Emlukso/m7P3nrXsojsQJiiC5FyfFfoOMQ4u7hrhkfgUhy1G1atvNDfrDa08XDN7eONOZteXK7a727S9Xe/jFFFs9DS2iSfWIXI1pscd4p5O3/iHuBN3iuN0X5EAolf/zl1clAt9j5f0uD/CCA3ibsLjhHtbB8NCxocQEp6Bh6ImEetUREv/6TPW9l4VTtzHU0yOXjZtf3fOztu5VZsd4aLEM8R9lJWYKCmUXKs9CSvtd9j9l2Vln+PuCZK9bcdk7XbD3ns2Z+t3asLj8HVXKifwoDqoOe4zNhba91OMgDaYwOlToVo9lhyuD1+Z4oM4GQ5qwuPlQV14ECdy/lbcOnEHk1EfPByXmMyhRG26dvHn4pLHCLjs7xAjkKOKPX08pwM9c9yZG94ZDBMP9/5d7i9c5cWfZmIkWvk8r+IBjzKDGOG5AplbZfJKRWSXOJGrfLNr1drAPV+K3C66HiPnGpmYYiSR9PJwI1w8Ri7Ncb9wPE5fZ8LjvXfmVDkGk9cnvTJGSDyABxYn8YiOD+IoYkSF6lTJZs3iyb2+uZ7Zxho9kB4jJCHrrY5w8ZFzTtzBg7XLk40z61Y6X4TyO+7pVebR381078e6tXmnaU8ft+zGis9xhyhi1DbJC0nl3735j2xj/mupkOLf5mj4u3Y8+r1Sqj27bh1ybx0U1j4rhAfrVpeK+y7EvaY1i6RQnjPGkRGb0xgRcZ9dtyKZGXHichV3lV83u32L+yqzvW3GpNWEybMnrRQjHZ0TVfjOi7JXXxML0iNiRFtlWreCOJKrBg/iZPWWY8Ic98AE4g4emNOpta/wEXIkUxhnCY48NS0iTbB5c91C9QMe9IdD3PkenbO8XLfG2Uh7yVm3n2asuzcHaxbetiF2SHYi3n4V8vkUI3gfR4ww3g88bq1kwuNgp6UkL5jwZMwi6xbTi0kAEyfESFjIfHzdmmagfY67rwPECE/uK2JE4+Cu9vaU/L/a26/29st7e/b0DeLOggRxDzO6MrOlw4n3CEOYIEhInKl0iiDKQRwS4/0/kCz6ndmgIWZN5Nh1l34jvY7+RwgZr0P0eh91NRHQoQ47Xs31kV/8bz5GyJ+RZ0PEWOTCBZ6/wzFeknJ9rook0LyHE1pk4Sw0Ex/3hqw/EUs2fYgiZDMM3Pi3MDaLPnC+u/qZ6b9PlddIbEyX+ETcGxWrZmM3p/uEijvE/YMPPrCf/dzn7c+//X09Ly4upIKA8Gp8m4zvCvmUpJY3XQv19dLHnofzO66+LiPXPOyUfOEzgwnJCO/ZpmoNJn6NwiRQ6gowGTBGzQk3j+hdV2tiwsId/Jll6q0BPJwYV3X9wISqt4/o83537pNZl3oO0HxW/V3CSQaEjNvjZ98k7sOx8ODp95L/bnfoUnee6u9nyOobD8h7TEXgehx3BslU0dUfuvfTtZbaJCVzwt0/kltU+EtlQTJGTsVV3wgHA4O8Q9x/4/zc/tbFmRtav/l5SOdfW7Da4zvW+vA9m/vwfcsanyKqH4ysOD0zOzmz7h//0Lr/8rvW//b2W175r/dXXKGLAuJekaTxzUf9yWNrfukL1vj8z1h2bc6y5XlMHT7xxcf9ge382/9gO//um3b+4y2bvD6zycmsds5/lRnb372xaN9dWbSTRWZmNyWVp/UFTKR0SZ4M7j/hWfnAZPXLJ7b2wYlVN2krmRL3USLuzN69RNyTiTINNygfSoV5OgS/ZITP9pS408PbFnFv2slJbvU5J+5FhrMzkxPMx6gxjgjirsNWqiTGgSt6bNO6KeJ+r0jE3URKmHTw9MGc3d2o6wDME+Lu5U6zRUjJHBMzPOEQCoLEQVOFPw7f08197xWExA/BJXHfmRL3KhV3JnrY24l7eeYV14mTsJeWW3OMiPID19FLs/2tzCbDir07Q9zBBOIOHpCOIO58Fz1m8OAeJF3MXZ/akCXbV1Vsm+8PSXTiDh6XiHvTiTsHYCrubO4kX6IfX87N6RCsg2pZuXblxp17HIK5v8z2XkDcM3v6sGVPH7SsEcS948SdOev0l4ooziVvtZkJFko6hOw4/cn7gcXuAaoRDsCOiYj7TsvOz/IymaK9p2BfdVJyclFYwZeL1v/In0hCG1kVdwtnjjuYIInd5wC8ndkaFfdnc3ZnraYY0Rx3iLvcv6fEPS3vuvYye062n2Aio/QUI6+ZIABxf4lUl2RKbqNhTRVeEfcUI1adEvcYNYirvCdS3B+kJCVvxIiI+z13/96HlIq4V+3pwznhchbEfThUcosZ0gstx4NKZBD3aDDSWyb3bM87OXHfZYrEgfdhEyfzQdx3WlZkQycltX4iJbmdv4W46z1SDkUj3fTu/oWqNZd8EyO9CwgJZpdO3N99OmdZZWyHEPfTnpKJxAnmehB3HNkjRiLhCCasW/KNi84Yczx4lsSdHvdZ4i5MOt5CwLmJOe5nPrJLknL1mPu6RYKrVNpEH7KZra57jDDPG2IFJptrTeFxY6Varluiu3lhFYj7jUTcExDcriLu498r8fA8tr//EcT9ZWFsbbFu9c7rtr8zJ+KuhGOza5VE3CeJuBMjw6EnUvRMrTcuM48Y0ewZW172GLl1exojnEveeerEXTHyOs1xzwrhwhx39pGSuKcY8cbN6bqlGMHfB+IOJlve406CC3O6wKSSiDvGh5FM6XZ8H+krKeQx4goJj5Ny3UrGfiLuKUbUGrVl1m3nZYyMjXNX1856/TRj3Yk7MTLf/HiMxLql8lqKEdZDZtGDiYj7WmG3rmdlcqvfn6R1q6cYUcV9ME2mXCLuESPCZBojYKIYueP39D5TPbYyJ+7P5gxzuqu9/Wpvv9rb3763Z+9/6YPU4+4jxdz922XfOkwkSTG96FRWRV6RDofZWTK00c+JwI1Tf7JLXGd70sMgrJSwFiHbTnO11eOal8SdRd1HxPlceJHj5KQ8nfvu7vbtjjvb87MQRyq/kjgnkhUz5L0ynvqeqbiTNcVBvFoOxSid3OVmn96P7xGE0Z3evTp82h3qWc28ciz5fzJc47vQ6121se3tbtn+7vZbe9yRyn/hC1+wd9591370fMd+/HzXBv2+5O+QXfWD6y/828oAACAASURBVLO6sz8LnUvWfbMFC76ru247WY/EiMaVaba7f28w9ISHexAEsQ82JmO7NPpNPem4wheFE3dIv8ak4Zjv1RP/TCRXXE4eVX6q6VwX3tfJPHO6/Wc46IRCwY3rklQ9facwhdPPpocq6KniX5peNSopSRMGeBM52p92vGdd1f8afa0mTLg/wYMnr0d2nWRB3GNcy9kRcq7m8HYNeu65t6KXP1o4Ika4N+N3q8XIasXIno4H9nf6ffvNQe+tPe75Z59a9vl3rfr+A6s9um3Vh7csIxPyCQ+q2pNvfc+KP/+uDX+0b8OfvLLxy/Zfj6W/5aekXqHKNyuVn/m5yo0Vq26sW/X+puU/d9+yn3tg2fXZJszLL1qMx9Z+sWvtFzvW/cu/sv6//771/8OPPvbO4yyzP7m2ZH96bdH25+dF2hl/iPoBTIgvXet6tWyV4U7wBFvFrv3SsV3/lSOz9bYdnXbs8KTrc6eNapdX3JHPKumYzm/J0jCdiV1TqWN2ZhbEneoHEqs765mdvW7YwU7TTo+rkgV6j6VL9jnYcPjtXKDqcOmmzymejkos5ZupNA5x37if2fUbHO5crrk8V7fH91t2906jPAAPeDH6AatOeHlCrlSxDPm6DkPT8WMcwulZbZ/5gWv/ZWFrdwq7s4YEuWYHW03JTsPBnB5LTpoQGZfKF6qYxCFRly3Fnl5b7+trb2veNxL6d49eOcGaDKv2zuM5e/dxyzr9gR2edAxzOvCAMCwwsmvRSVYYArq2yePb07H++krMzhB3yCjGW8vLufdT0+NOfEmqiTld+p2eV6+6HfYJH8OZRsOX4yvjbVj0SYCu38dpOpP6BjwO9jJ7cr8lTJAuezIlucpD3BtTTFwimqrG6T5zTNKX4LpNwMIxYd29c6ewtbVCUnn6Xqm4Szkg/wS/GTHmQyZP9YpbId4jDL3icK2+TxX1Ie4uOZ1fSAdgetxvNIXJndVaGSOquHPVKylGkMojdQiO8xZMwuDqeIa4Ex9IwUcD73E/3G+kGOlYXkU950kM8CBOkMq7fP5TYqQoDOIOHhv3zfZSxT0vqsKEZ7vbFyZdyqwpuRUVd4j7pRhJrQSBie7jiRtQgsfeQWHL1xjbVVirlaufGkyQyoOJS+WdkZ1LKl/YBeRqequ62itV+PX6CaxqfRojvQ7fhYp7bu8+nrN3nrhUnhg5PmMMIAmTNLFgMVXcJeeYRka8SRihRXdGEHd+khhh5jprFpjwPYmROqZuqaLKmEVhcoEy8KfESPoliDvrFsaSkETec+N2UzGyct0r7sSIpnRULlfc4/Jwzx6Of9dej38vrVtpRN/YMdFYyQOz9rmvW8QI5nSSyr90NQffhYo7b8NnjxjhVvjkGPF1C1zAmhgRcd9xTOYbdcUISQjfR3yOOzECLqHckjfHp8RIKlTbGePgEnG/hTnduom4S2K+3bK87iZ7lboXtMCx2/EY0Rz3FCMi7VoPLrcBEFSYxa3fz2z93rTifnGWpxiZs5G5VB7irsxbhfvb1y2I+6fGCHvY2DTHPWKk1oBcF5qGAh7ECVJ5b43hQycli6Tybto6GyOudExmeBrRmNb5LMVIksoHJiSywQTifrW3u+ns1d5+tbe/ubdnn/8bH4q4Q0g0C3wM+XH5eozNoqquueCMykgGYYz6urnYkKO5S5NNRnInF30d2kQmK/66mJTx8/HweeL8DiTRK99kViQ7rmQlSeTgfX2+oTnkMQMewu6f1UfO8YAccuDn/eN7QDgvPzL1MJ/iqM6hMvWie9XaTZg8A+zmLCEDV388igBLBm3LbprHd4A8v8Lord0XQWR2O2SRBALVbb4/pDC3kb3c27GXEHdSq288wpzuwYOH9vL1qZ7FZFwS9xh7x/WKcUNBckKVAHG/udSwG4sNEXIR3YkJDwzTIPA41XN9IQyM9OPn4kHGHUw0Bx41Qppnys+HrBzijns/31MJBY0LHKsqz3XnmgfVpgUi2hOQpDF2L4zlyjfNOBT5xAG+D/eQRgWGKZYORX7AF5mX4ReyefcsIBlwe7mpWfVhYMK1f9XuC4PrGBZyf5LY6bo030m6E3I+O/c79yffC4z53tz7kHt+TiOEkqFh3Ft8/vg7z0MgcZ2UxHO+Uth8dWKfySb2dydj+3vF283pKr/5Fav8g69Z/nPvTuWvn0LDi+0DG/8f/1zPAl10al/5v83cZ84Fn/gakJHlOav8gy9a5R98ybLNlU9/u2T+1f+T79v5//ivrPO//dHHfp6KxR8sLds/X1qyj1pzVqk1LK/V3UByONbawf3JhAGpMOg7pFc6tSq0vnBoc188tPHaiR21O3Z01nW/AlpHavSG+6HL3Z6dhEoaLv1GDIRL5VfmuKeKO32hHFTXNszOjpp2uNWyNq7yC12ZiOUVRsw5Ue90Cj05OELkffzUjFdAHLySMdSNRNwh8H7gZopC3R7dbdnGKhV3lwEPJz7HneES0fNKmIaRUJhVuVlj5rPpGSE0MpnT7Ym48z0mtrqO6VfF9l+0bP95S4f4Bo7ZtaEnG5I5HYctyHKMWIyRTSKJyThMfZyVzFoQ6WS8xUzvfVzlh1V79rBl7zyYs85gYK/bHWt3B8KDdZ0+dTDhTxVdMEDT6DSJkcvxfIEI48Oi4o5Z1+qGibi/ejFnr7ZaNiaewISZ9Kk6OGAcUceJO+semPjh+A1MEh7E7eY9JyWIHMDjYD+zR3ebwgSSLhlwIu5gwgGeHmT1Ic8674eBWJYLEykwRrQQmB28dEwg7uCxujGxw92mHeAqf5pbYyHIlfe0Q9xJpoAJ+EQ6WVcrmR0KE+IMBVpudvNWoX5RzM3AY2/PbHWlae88bNnarbrwIEaILaXI8U9g1nbyTyhNAhMiTgw1oK+M3VniDh5r62bjfl14HO02yxip1FzNwa9GjIBniUnI1mdXhXCVXzLbuJeIOx4HjIObVO3x3ZYwafd6IiUQd2aGEwskhcAD4h7O+6qEp7hXsYD/4H4fuaoGPPb2zZZXCru9PhFx33/eVIxYZag4qTYGZfIHAzHvcf94jIS0WWZuqX+iCrlKMUILx94uo7tyxQdxAgE9OuskiTkydr+3wENtGOl+Yl9hRyVO0sDEco4793YQd1BizWLtIkZYt0Tcw/gwxQiETJiQcISgJS+Ct61bMq8c++tuirgjA/cEF/4JYHJtuaL4IE5oJSFGaFUKqXyZdk/E/Wjye8k3xiM/YgQ1B3iwpbFugUmnXde69fqgpjULTGgxICZwkvepHq5+inUrxtnGPHfFCWtnnpXEnR53xj6CCcQdM7Qn9+c8RtoduxigGGEvme4jrAXlumu5MOFBLClhkR60IKASIsFxc9XxQCpPjIALkwpYtyqNgeTlvEq36+sWc9BZh8Al2gim0RfrjRN3YmTzvq/3YHLRzhUfj+6xNkbFfSCPATDBuFHEncRpmNIlBQ+hQXywbpGkIkZGA8eDOKk1WLcmdv2W2cHzlu2/aNpgUAgPxibGPjLtcfeL4euWn6WFdewj3MG45KN4IkbuuJ9QrFtP7rXs2QN63PNP3NuJE323q739am+f3Uf+f7S3Zz/7yx+yrqmKLmKkcTapgSutHMimY+539I2HJB2zL6/+UrXxnnf+9CqsV2BjlJgOWZKVTeVy7no+7auflZxDGuV4Xk0VVZmGXU4yqL9a5Nrfm0odlXHItZPXQgZmfA7el95qSGK433MAgmAjnYwxICw74cru4y78c+t71Cul1J/fdZI+9ErgXE1/MrOe/n4uJO9dTIb2an/HXu3t2OAtxP3Ro0equD979o791fae/dXWnnV7vUutB74aTnvS6M9Gjs5n8L5+Vxostqr6HuABLn5daDugd9wxiT50rpFnxVMlhApZGPOl6QA+Vm+6hYQDPe/hs90n+s7I+t2fwP8u3OLZBKPizkm6HKMnXN2cUEkhMt1p3jufaYqJH+6lckhjhmJcnczu1F7hh1qNdmOGfXeoexDSDilXdT311MsUMakr+Gx8M6kEklReBoOjQj+jeyYlM2REmMbJaSTMGzFCBb70RaiMba4ysfdt8jFX+WypZdn9m5Y9uGX5z/+s5V/4OcvubX4qGS52Dqz4aNcmP3huk//wHZt88ztkL/6f8PX/vN9t1S3/hYeWf+GR5c/uWPbgpmUbn07gRz/et96//a71//h7NvzRno1+tFfK5qm4//7iksj7R805y2p1y6r1qRliMjLk+gcejpO36iz/0rFd+5XXZuundtju2GH7okz6UJ3GdIvNXW68MX7IPbh9JOH0+Csa8eoAp3evfkBIIFhnx017udVSxb1CfyVSTQg1IShToUK9ojpohaFQJELC/CeRd8JHxP2e2QoV9y0/4JHM5LC1uVZXLzWkhAkYVEk4KOogv0DVJsy13AiJClJ4NtDiIrfxsdkpBzmSEAeF3dnwp42rtve8pScHLSpXkCt9Zoj7udnZWeGu8rxWGHxGCi5ZE4dhE0SameEbm15x57pNBlV75xGVknnrDEhkUnF3V265GifiLtsG1v9kguXaEt8PnCT6OgMJ393BaMvksg0mS8uZvdx2V+PheGw5vaKNnhuW4jui/l0/BF8aeRR3+owhkxsdJuJ+lwqe2c6W2cGu2eN7HICbqjBiTAcxcQ024+ymmIQ8ICl+Jd32ZESa5S5MMlV2cWNXxR1M1gvTOLjnTtyRmDN+jLWRzyXn74QJKo5QKMQhuLSK5vuo2JXZzduF8MAFG2LFdVu90bR3H82r4h4xgmpOCqnc7yvuL2a6e8XQP3eqhSa/vcCksBOqojuZMA+SOOrXhMfRXlN4KEaqJPf9Y5+nGCEZ4TGS9v5PwISK++ZdjxO+A5jkk6rwABek8kHcfTyEk3a+B4QmXMWmMTLd08GCGCHGwYPntRXHY66V295zx4RxcMQJxF1F53CV597qXo6RkjJGjKSPAHklRtY3C6PiDiZU3KVKeTTvUvl2Rx4K+lUqqdxbC44LWHiM+DtcXrc8RtiXdvEzoMc9c5LIuvUqxQhxAB4548fU3uaVVGIEQ7SYcx+536jwlgaYqRWZ2AMT7n3wKIn7vaatXMOcjhjppoRQYdW62fu3/pFtLH6tTOLzeV+N/7EdTb7+1hg5fF3Iif303PEgTiDu4HF0UCvXraziM+6J17Mz4gQT07fFSPrwaUQd3235OmuWz3GnL5zvoYr7o3lV3CNGOId4O0faR8KcTnuJx0cUTy6vW8xT5751TG7e9nWLNkZihLXLqn3HpD4o1y3uR+JEFfcYLzmbUH9j3eI+IT7AROv9ljlxTzECcT9FKt8dpP4qfEn83mId9uxSWmnTXqI2Sb5bmlwxHmTy5SBG6g3HA1WP9pEXTc1s972kl1rEXDEQmJSy0HT/ygA6YiSpxriWjIIjRliPtG5tmz2h4v5oXj3uV3v71d5+tbe/fW/PPvtLvype5hVw7zNXT3fdx17xlOy5M5ABWMxL11zr1KsevclUL51UpX6pRNR1HgyJe6mf8sUjNieq4V7tHOlAi/kYh3TJo8cuaefneU8fG1ZNPdGuDtDcZyqlkNcky4bQU8ULaTivh+QcshgSbRbfWdk/CQyuB9V7yJ6M0pL83Gd8j/3v1CIQRnkut6aSDZEM47WoHo9HQzvc37HDAyTwH6+40+P+la98ReZ0f/ndH9m3v/dDe3165huImUv0mzWfIc5ZnNFj9Gd3hn4I43q1+Pdcve4QXK4luGgWLQZNmpWcsqHJgT8SFaFcSOfolC+18vqy1IMH78F3Csm698e5hDlM28JskPcGEw7vfH6q42rDYGa7FWWvefwdOEUbA8RYfgnMTSehlIzrwIOqUYxyC4UAngzgwSaJcgB1Aa8LHhjZqWre8/sjnPZ9TruPl0O1UN5j6T5LdkalZI3PHIoA3mtBffbVZBKIoRYSfTAZaBxcMxvbe28j7ndvWOWD9yz/4H3LVjctW9kwm7/2qUR68u//o43/1Z9agUweNcbRqZ9e/ks9SPDcWLBsZcGyzz+wyq++b/kvPfn0z8yh9GXbxnuvrfP1b1r3975po7860O/MEve/wgWMMnmlnpI1frCQhwBZ+iC/IanOzG79d21b/eDUKvfa9ur0wl61L9J4M5It7iovkyfGGiWXhNl73F/TSQmU8fAV/XuZdbuZra27XLN9glS+ZcfHVbNa16zas2qF1h8/9eiQQo+7eitDMpuSAlpQU5ItmeCJuN/FXd5s54Ufgqm4P77fFHE/xZ0Z4s5YykRKkPujHMDROQivPrFk/jGijVFRmZ64ym/tFba9X9gmlTKI+6Rqu89btvuRS+U5bOVVVzDw/523Cztre8UdaSUVqiQAT/Jt1g1niWpdYq76PeSaSL75LpmN+1V77+m8+nfPIe6nF9amPJlsjZEzgwnEfVLkwoQXnzbCJDgSHsNBYXu7ue3vZjY/X5TEPQzE+pTZqj0fr1Qh6QzZdzwgJeW4Ka5T4Jw+SxBt5lVvbhbChPF+2y8g7pnw4NlsOHFndrj3sDq5ijYM72t2XFSdJpkS+x0WBQkTeqlf7HlyGjzA5dVuU5i0T3PHBHdmfVYmFhR23jY7O023UBgyRFuBlKaRKXJMbq06Hriyc2/tvshs7WbT3n06rx534oPncECWyRMdTCwgwUWC9JNjhHvB12tmbIPH0eE0RjCnw7Dq1X7DrNYzqzpxBxPegwTE+ZmrCCRZ16zoN2KEo4L7+EkqL+K+6Yd4MIG4OyYtO+/2hEkXV3l63DMnusQJPeK8gUjvpRhJxqQJDyrgxAiYEItgstCq2M7zpmKkyLwNAzlzLBNUqMEEMlzGiGdufctUL7JvHCQnaD9Ayrxxv1CFHzxODjPhwTOrjrVuvT4jy+RGAvRREyM+a9udXZwoTh+eP096iAJ1Be77nnxn3Vq9U2jNAhMN9ahSdqcAIM9R3efECARTj7RuFWl2nkYOxkjclMzhdTc33Vnd163M1m83hMnKtVx4sHahGiChyFL+/to/sk2Ie1yjzOzV6HftcPL1sjlGuTAwYY77kWNy0i5sgxjZNOuc1hUjhwe1MkZE3FMy5axd2PkpCbG0Zr2xbjke03VLxP0+1WOz3ee+bom4P523Z4/mPEZOz3Vvxbq1nCYvNBqcuzxOLp2VYhtJMUIbgmPiyTTwqNUqjslOy8b5QJjk1WGJCb8DJhBfVyN570X4QHi7xpRoN1oeHyLueAO8gLhXynVL4+DOu3be9TnuxAmEnXWLqnv4MYDVdB+JGCFnjGdJVsYIuIMJZnvaR543pQ5gH6k2vXjAZe73fB8hThQjYcgwu24lTIgRbuOIEa7pLvfWCzxGmLwwb4vL2dXeTsLtam+/2tvfsrdnn/nSr2orlUv2mN7SiggaRCtGUTBT+eRioNnKyFf5d8isFrHCZAaGvJrFJrUwJ8MTJ5lu+DXxOc2pJz56hnzkljvJB+GFbEG6IFdBymP0GORUI8w039wl/BDEmKEOSeT3g6Q7ca/YEhVh5n3jXK6xYtNKcowti/5sFiP6pHnyeSGlkGZV6/uuJuD1+exj3FQnhcaMLWHAlsa3UfH15ADVrIG9Pti1o5e7NnwLcf/MZz5TmtP9xX/6vv3Fd35gRydtXTeIeiRLuH4iCQUyTual+xx3rhXfOxxDfXwfJm3JpyAZ3uo7M85q4iQZ/GoV9xWIE0JUrvlukrsn1/XAhMoy5nW8R1w3jURLsntVthPB5joH6ef3kdyTNOGBSRzEN4h7OQ4wjW6SCiQpJajMI4+nZ54/wyQu2jqosruZmZufUEnnT+5Trotk8YwkHLoZIe/JByMpwPeMe4fryj3C35OgIVHD78ZYOO5hPifXi9fmO0WM8L3UlnDRt0YGcb88x7221AIoy5+tW/61z1nl1z9nVlumA9jMZmxr45yGAdPpOWUIG//hn9nkD/7YJt/+4X8pqv6J75P/zF3Lf/2zVvnyO/o+2XJrOlPqLb9VoML5x39i3f/zT23w7Rc2OT634WmnrLj/pDFnRaVmk4onprj23KeByRTX5DUwmtj6B+e28bW21e+f26sTP3DJWbjI5MAeo644/HLYUuXSm4g9KeXzoYwDK2sfTtkHe7nkpbPEHSf249c4wzlxr1QmPveaSnUi7upDTqNuSpLoZ2s/yCeJ+Y0bZE7NrkPc08Fxca5mjx80bfNOzdqQxCDuZNhyJyQ863Wqb+7yExLmqWoAd+PMqubE/cVuYVv7hd3dMLu3SZWxajvPWyImEMQqFbgaSh0HqyTunMHiwBWLQSKJIoqpR1jE/X6hPuTDg0zfhYr7u8+clFz0ezpwQdzdJdkN3cCEXksRdxGT4D1+uJaqRhdsIinm/l6mJz3uYELFnZFKYMKse/CwSl+jtyAlLKsi7udpFvkMKdHrxmw6YEFdxaztDceESiTfg+QNeIi4Nws7myXu5hX3wIRTtj6zztVTySzfi3/hAMytsr3vmLBu3N3IDHHNy92m8GifOHGX5L8k7mbnp34I1kf+JOLOd0o9wrcYM3e/sIUlvkemQ/DarZYwuYOrfIqR4XAsiS7LfYy6yhNxV4w4C52JEW5h1sCJE/e9zF4f5ba2jrEUc8GduDMOzvHwpBB48B7g0W77+ESplLQ8zxD3ICWJsCwuO0kAE6lSXlAFTKTkQdMuun3FiIh7uu5U25ch7i1PohAngcdsjCBvJk4g7uDxfK+wmysmTBbnnLjvfNS0STYSHvS4B0+W83fb1RwfI+5ljKR4n/hySHwEcQeTk8PcY+RZIu4n5yLu3nM8Q9znMVv0NcsTQ29ftyiO7O/l8mUI4k7CkeTW/m7Tzi849fesqHanxB2JOUmhsySuKWPEFywRqqT89hFnmZKY4IEx43Zat9Zv1xUnK9fzct2SGm6WuC85cfcYyexw9Dt2NP56qavha4EHuEDcweS4PY0RKu5g8uqgLkd5MKFVqSTup55Mgbi/mXDkTfzqTdetazPEnfuKeJ9vNrRmPX0yZ69OzrVudfsDN+6k4p6IO+sveIDL5RjxRUwT7IuJkoa+buV26zYJYPaLitYs4mRsVMG7lgVxr/p6FcRdMZLwDlVqEHf5WeRmzVYmdQ2YnDJG7wXrRcUeP2gIk6IYCROme0SMsGaLuCuZ7XPtU/qnbIeJdQtMaGGIGIG439vIbO0214x1q2W93iTtJf0yRrT+gsnZDB7Jp8HxmEk4pr0kiDvFJ2IEXEiiECMi7ld7+9XefrW3v3Vvz9774gfpCBdtti6b4RBNHznVaqTyR2f0DQ9U7ZQ7uOawM5rMK9TiQkmSRbbdCRLZdnf5RqYHiYLwQI58AYzxFD733WWxblTHg9egau7O9T5TXr3zydk8Kv2QySBk9F/T84x0fCqVx92Tlc/VA5BvCIFmiufenxxz61Ec8PrqYe6N9Fnp4eZ9Y9Z3HHr5k2o2hI7XkplcKe+l/5t+8bF1MNV5tWsnL/dsOPh4xR1zui9+8Yua4/7D5zv2w4+27ZzhsaHMSzJw3kOz3WsVOzrvCxPePzCR+VtSQYg3iHQmk65UqeeahPM6OIvcNtO8qVBApEz/dCzftI8rCBXkqp5If7jM83de6Y9WBOTlufBYmW/o/oDw85C7v6TyY11rsA/XcBIhMbsbPHjy7/q5offUkyCRtDSZ20XmIRQBvIuUFo2qDsU+QnA6BcDnx4c8jYSGE3Iw5PWjBcJHEXqiJriGZMrJAJCf531IhAQmrXxsrTek8vXP3rP88/ct+8x9yx/ft+zxA7MKZSKGdH/cSZ7K+uRb37fiL74niXzx4y0rDo7+qxP3bHXZsserlj9bs+xz9/07rczMMHrzE2I8+N1tG3xv2wbf+okN/uQH1vnmj0vi/uNGy8ZZzcY50yGSH0+Sj3If6Po2/foIk87QNj48t7tfO7fm/XM7PLmwwxPYGmcSd/6O3nAOjF4pmT5C7OjVMaSXE3t1aLa/j+M0Bk/TijtmPCevq5bXupbX/OBIzyCfU9UFucpPeyyTiLVcv8LYmD/pbV/fMLt+PVWuPqICUrNHDxq2sV6zs4u+ntyjok6QqyUIK1J5H0ulhEM2FfvHmCvWq2pmcmV+sVPY9p4ftu5t5uoR3nnRtO0XDZkJYSqkirtc8EOWnSru6tF1OWVpshZuRpqRZJJdbtxF4miqviLXHWNO9yQR915PePBdciT/uUs0wQR3Y8YOks4rNx1tAz5SyKtME0kx9/YzYTK/4Hgsi7i3ZJDEGiA8cP6mfSF3qTyYYPQ0RST8nabvFphUIFfImTfMMO3iIH+wY/bwQVOYtFpFiYnSgGmO+9ISuEC2Eh76N6qNTir8nfAf8LUXLMBkNM6Eyf3NzA72GsLk9DSzOhV3xqgpkZSk8pIBu/lnKZUPl7iQTYmUOCYYboHJAhV3yaczW73ZkmP2nbW68Dg8vrDReKwYoSoaMULFnSV5mtya6U8FqxQjJ6dOSo5eY97omKjivtOyl3t4VICHE/fAXcqBMzO5yqdk0JsxoquVnKdlTpcwwcEcopiNK8Lj0UMn7txXfZRcCZMFlAOa4+4JOXBx40l6zv2acr/pzJB5ZfPFjhOTmyuOyeJcVfEBJhMbluZ00U4CYed7dLqy/p+JkfQhwo0rJezIYaPkWL9bGK7hxMgJ5nRP51XhzfKR1q3jdkffHX8dOX9j4Djnn5c4uRwjLtJW4iNN/fEY8evn6xbJJ58ZzoQFxwRvDnqC3Y+DNYs4cTI1lU0nbVN55khiEmMcHJiQEFXC8bnZ2mpdmKysVOzsoidM1FLHToar/No/dKl8Iu6809Hod+z1+OulcpK/Cwk/6y94cI/d28iVcOyc1YXJK6TyMnDsqcf9klSeewviHuaQSj6FRsGT965oMLuGOd3dwlbXkGU7JnPNhswCGTeofeT43LoDVIy+bhEjPGl9cOI+lQn5O/ka4J5NEHdPOIILxB1MRNxTxb3IBo5Hdejrmcis3QAAIABJREFUViXNcW/7OMtZfcVs0inOgXxPSeXVhpGI+3OIe+4x8qAhO1Dw6PQ88cRHZhIIMYIfxOV1azZGUsKRW2wMHr5uNRseI2u383If6fUnVm+ybvXKM9RUKp9iJEER0yRKuacHpJ5qubrrBSDWLTB5AnF/Mq9YuNrbPUau9varvf3NvT179gtf1eQMlxpnqS/aiTDmc7eWmqpov2z37fV5v+yCc0LrJD7mffu4NDbIaf8z5Jr+eP7ktW4tNsoRY36cnsph478YC4XsGKIWZFnyeAg0vUZpoaTKSaUf4hwPPjOGZVIMlFTLt0DI20mnr9fm35fnGvreMXO+VXPiVq9QhfWEgTurV1OPvL+LqwicXHqPPmqCXHJ5/pTR28Qdzul1R255+mrPTg93bYSm843H5uamvffee3b/wUPbfXVsO69ObDgYCg+vfLvsnWuNAR3JiZenPXvZ7omEa8mnB5+xexq5N4NJGqXHVfb+8+QQ3xvpWgqTJSq+sxteOoCmkgNkHUM/FAgoFiDL/HRgorpM4eqCGJEXBwE+y+2lpt1eaijJMyv94zLI0LAzUILm2nxD6oEweiPZAx444KsKmyrmJCp43RgPyA6l75Yq4mrZwJmcRAfmgLQKTWjj8JF4Z92UTEKeP2LkoFfV6cVfWeAz1HRtuechUiHNj2QV+EfSCDy4p7lU/M6r057NVQubr7g53W8VY/utydgaf/fnrfLbX7D8c0/N8mtmFeTxsweNyzdF8WLPxr/zL2z8u//SCjlVpWbq/9rU3Z0cLVtqWuW3v2iVv/8Fy+7d/PRPhXETkxy+8UM7/5/+tbX/1z8qifuP6i0bZlWmJ3uslyoHX0fAY2Wx7tc33fN3P+zYg9+4sNb9Czs6Prej4wv1hed1n7VNZYED1+VZ5/4RNXfW7bg9TscTVXw4bGEboB5LpPKvG7a/PSfiXq13rVZHCozjuycUOQBftF1+OpWYpsO2THP8gO8qmEK97TjWU/nRAfijwhbma/bwQd02Nmp23hnYWadvozRWkTV5YdlsYYmEUmb5JLec2WrZRK+tqqKIFXJnnj5OaWvHbHvX7P5Gbvc3K5LK72w1bGuroTnbDRH3WXM6nOV9Dm9QhZgnrL9JkkqNW0KR1eJ7FLbBOLijzHb3chuPajoAP3syZ51Oz14fX9hZB9IAJk7cZSAm4h5j0xyPSKTIOFAeFlPijjkSxJ2xWstLmUg7zxEGhvS313BOxqTNe0TBQ8Q9VXSUnEnfys2lfKwgeJA75uB4ZyOTGdP2R4UdbJs9fNiwBxD3ObPzTl+4xIN7a2HZK9v5OJfU1wvUvK6roxjdxf8DD3DZ0QEYQ62sxORgv27bWw31qIKHRg2yp5XmdIz2c2wDE/AXSSglrtOZ4rdICq2nHve93Pb2clu91bRn4Sp/fGFHr89tVIwVI/Qhy2Rv3k2ehMlMBLsdGsmU6V52zMzog0yju4gP4mTYr8tlmoo78VGt9yyrjoQJ1VfwIE4g7gX3bpL8RiWZJNhsjHBYX2eO+4aP5yNGbFKxhw8a9uBhQ9VQ8IC4x2MesrtEG0Om+OA6CXUSKVwrES7/nmCCidbWtmNyayUXURRx32roCbkiTqr1fnLCRyKPiznmdK4L0X2bZm7LrJIEAfGeFhwmZuIojnqAZODubm6nJxXFB3GSZWOtWyenHcvJmdenzt+QK/nClUmgWLcwufXiA2sWrV0y2TtwJUOsWzjjEyOdi0x4MNqO+57PR4cJyRTJmWXklNp54luldUuJFAbcZfSEOyb4bIBHEHfi5PpKLjyIk/AmQpH0bO0f2vri13ztS2T6aPg7dgJx19xwv4rEBwRWUvlts5PTiJHcLiDuW3V7+aparltct6k5na9bbk53GROumE9WK+RrwHgy5rhvrBd2exVjutx29zKbazUUI08eztlr7SPn1hsMLUvrlqZ6JI8RTlmp5lCuW9jUgUnsI/Sqgwe43Lrl6xaKRrmxb7csqwy0l2AOGphIzcE4uM7MPpLkSMoTpH3E2029XUeTTyDuR+wlhZ2f5Fq3Hj6sW5GNhUm3560ePOhGI0ZQL2VpH/G2nogRx0RGdcRu4fvIi228I8CkYnduV4QHMSLi3uqIvIc5HXsnycazTpy6XQEXT8VImuTCPsJ+QoywbqH62d3NtG49fphc5RdYa6729qu9/Wpvf9venn0umdM5+XYpOUSWA/R1VUrr+rvXF95T7XJGlxR7NRQJulckIYJeiUwSd3rJkaWnGeReca+7NDs9otqt4oKyz1k52k0j6WZM41gSfHa4KwKCPLkBnY9C08zwllelw8ApjOZ4L/XCM9orOaFTESYBAClkceS1+TNGO8VoDsnIUsKV0Wd8Dh4uvafvPfPkBxWMlBGX0zWqgX5fPe5HMz3uvMb8/LwtLCzY4uKiLS0t2fzCosHD+xjppNeD7Ea/PdcN0k6VHKn86/OBkguRmhceaX491yLk/DKmiUo7Dv5pTij/7nLyetm7FdVurpWwVA+4j70Df99AHGN3DHVJu/ffp4p7H28AxwMcvEe/qr+TUUlKfnCd5EyfPpNIeqPmnzXdO0oEpWsd7Q2h8AhAOE65mV2uA43c4qngp3uadwzvBSf408QLyQbdT+qrJ3nlqg6X/PvYFtQa0UbBn/wOqg0UGeBBnPA4Ph8oTlwqP7b3luv29zav22/fvW51jN2++Miyu+s4BmCXM5MsmZ6aZUT3fM8mP/jIJt/4jk2+8e1UDp05Wf+38D8bNX0fPTGsw3DvpxnW/XDHev/qL+zi3/ylff1kZL93MrIfDzJJ5WETvhb4IUyO6cncEkxIxLix5FBS+c1fO7PGvXM7OunYEbPiIQFVnzccBy4d4GaN4maIoisSvSpzgMnaHhU1Dtt+mIC472217PioarVGOgBXfVYx3JrDFgdgKu5TGXZaIMQOnSTGmkE/rVfcC+8VfU4FpGqPHjRtfR3i3hdxR3Gkahg9v8tmi9ecuGsgOutCvG7Zoe+HO4gpUvltTL12kADnkgFnRc12txu2s93UAZjqbqXCOu7XRoets0yEhtfW5w1CGsSdg7yzUhF3DsBcp8Mj5kZnNh5V7dnjeZGSTq9nr08g7n0dgBGTBHGnqqixYLOlxKhcRb2JBN2gEB6QXjLN4HHtWi4HXTDhGmnWdn06qxjiDiZO3FOpKR2Ana07SQyLFdZE8CAJIeIuqbzZIw7ADxrWbJm+A7jE+qpxcMuFLZJzS3jwb9Gi5AXXpAtNaoPdXcdkNMyEB7i8OgCPhrXbWYlJJLAHQ/BgtN9l4q4DcBo5pp5wrlvC5NZNx0PmdOkAfPsm1cR5W7tdEx7EyLAYy429EsR9wVUBb8ZI0kAk1YXrOo5PTAZih0fg79dt2K/Z3ouWpP+SMzeSf4KIu+MBeVeuekaGXQYGpMQV7kphirin+FOP+3MuqFfcwYRRg2Ai4p4KqiRRiBGN7IoYScoxhbgLmcsYYY779rYTxRsrmd1dz21xvqL4AJOCinsi7qHIuoC4n2culU+JH8fDv5dmynMTJFdEVdzXCxGTnoh7Zie4yj+ZF1HM85HwOGl3LcN4slrofiPZSKy4Yd3lRX7WOlBV98IN3YgTrp+MvtaZhe1j7ZBgUxElTnS/RMU9JVN8SkUaXTgLwhvrFhVqvku97mvW9ovC7qw6HisrufDgOYl1u2r2DsQdqbwA8P3+9fB37WT0T33dScUaEjesW4eHjgeJLPAgTjrndWFyeFi1esPXLVXcgVnmdJliRMT90rrl7xceCJBEVdyXCt1bq7e5Zr5uibg/aqnKS7IRTDSxoJbGcabkFhV3jWq7tG5NU46+j0zkKxDrFgkCEje4yhMj4JJV+qlVaVBiwnpFnGBieClGApM3YkTEPcVfKZVvZ6VSCOIOHlTcI0aYBMK6xUipN2OEqxV4aM8ikTdJCeBt91eh4r56ixhp2O5203qMg2t2tC9GjPT64OH7ScSIlsJYt5InhT4UWRARd08Ac8YkRsDlyYOWPXsyr1i42tuv9vZIyl/t7Zf39uyXP/j1Qj3bIjkVkaizHpXVcUm4vErr47TCNIOfhSRS4cU8TBLtRNqJ3Jj7za4y62IOyY853Cx39EtTUYaUiWxWs0SaPKseM7b5XL0hg6QyVWGRjGskWheHZO/Nj150JRBm5MyqjCOnl9mVy+diRjmf2Q3cqNpOjc1kjpa7lJsEAeQ8qtIkKzSXXL3X3mPPIwitj8dzQiiJ/nhk+7tbtrczneNerVZtbW3NVldXdU3b7bZ1Ol1bvLaiZ6vZdFO8Sl5eS4gMRJvvSiWf705yQ5LKgj57vy78XiQ3pvPcJ8KV34l52BDbIPhBqMs57v2xVdN8+zB343qDJe/PZ3FMUAK4nJn3And+jr73kPVrJE+S8GukEcejZPSnectpFryT44pv7inpERL36HnnfHRB+wEu9NowHWvwYOwcv4dUn8NduOh7osArYiWZT+0cvL8TdzdCxBfAVQxuNsXnnhJ3V1QoHuTqP0yJD3diIUZkaFgMrVoM7d3Na/bbX3nH/v5Xnlnt9pJlN5iJBWn/ZOI++eO/sPG//oYV//EHVhweW3F04jvpf2uPMKy7uWjZz96zygfvW/7LTz/1U06OTm3yVzvW/8mO/eNv7ds/+dae/fiob7V6w6qNRjlVQMQ99xE13F+0mzihd0xuf9nN6Wp3zzTrlTE+MnRjHFHM2l7waJUkfObyRT1ACagkUz048MM8xB1jJJ4nRw2Z8Yi4c5BHzizi7mOUnLj7KDFiz2WOSWIeshL96f+xssIhpbDr1zB4Kmx7K6Ty9LjX1RPOkz7kIINL18yWrru0eUI/swr+aYiaztyUwSdGkZHDOQdfjSPa4dCY2SY5oqKmnte9nZbVOAA3vOKuj0WS9BQZWpbMkRK5jUO9FrUgJV5ywgQMkijijlR+l+XN57jz7PT7Gq101oVUg4nL66lcQdxLPGYOwSERdTzcoC3IFWQOPK5fy90c6QXEfaQDMETRxz25BPr8jAN/yIB9bXBMkslHKfdhr0oJiPVCPe4QEsZEkUh5RI97y4QHyoHwK6DHfelaYUvXfbQYmHDYjpFdyOV1DFYF1j8X1wdMeI+NdfrqzY5eOh6Qj8BEEmyUasxxP6UXORF3jSkVzE601PeeLh63yqSw26kNg2usA/AuUvmG8FhbrdnrFCOMGuR3qfKGKgXi/lNjJCvs9bEnIF69msYIrvL0vB7seBtGNdowEHok4k6M0IrgMaIbymPlLTGyuOhj7TbXC9vZKWTg6MS9qf7dix6jZnvW6yfiPvHkFjECoQEPeU6QyE1GYk7bJ8KCOIG4gwdP2lbAZH7O5cx7O00RdzCp1KXvFyb0LoMH1VEfNedkMIh7GSNilSSyPZECKeG+3NnN7PQ4F2kHk7wy1rp1ct51DwOIexo1iFQ+8IiWPF9F0sqV1i3IKjECJqxlmJVhfBgxIuLOPHrkzMRwxU0CVXE/i172T1+3+Dprq75uIZXf3nJMIO5goh73tG6JuLOXVs3eXU/EPc3vZj07Gv4TOxn+M/dy4P+o9qYYgbiDBz4KipF15jbXhcnRYa2MEdz4WbPYsyNGSuKu5GKKEflYpIxaKpV7xd1sdTViBENDn+P+5GGrjBGk8kXV160Y/Yjh6ZsxMotJ7CPcJ4HJ2prHCcQdQzfWrayaiDv+CUqmeKKRdaCvbpmIkViztINNY8UymQQqcbqOYaTvI+ftXPEBJhMbac26gLgnnxV63Fm3UKeoQk4CmD7+dHZydSR4+LqFDZFiZMu9DcDk1i1vVdrbdVf5WqMjRUdkLbnP26eZt2FEjMyuW8J6Zt0aO2knTuQqv5spTiDuYIKr/NXefrW3X+3tnsx+c2/PvvJrf1NSeSQ9kDj6B6kmQtwhqO4u7xXQGCfDf/tcbXfypioKefc53S5l12is3lA/52Z3qYc1yFYyroheckIawzm5sqdqpqpOVNCb1dI1XmS+UbVWoybDMczK+Dw+FowqezqwJwrh1dnkrJ7WQCezyel2pnrMd4YkQODcFCtTdd6vB2ZuThI1txxJvRIdPv5O5Dk9wgEfkiiSW4xsZ3vLdlll6b2en1eF/fbt2yLuvV7PDg4O7PjkxJaWr9vitevWbDSEB1Vkmfb1qHZjYuPGfOGOr3n0qTc0MIxedz6/P7wFgh7hKdmsicR65c1HGfH6fPeLnvedQ76bdf8ZiDKfQ+P2mm7Wx7WC5CJbD1d58ODvqRJGG0XQF1EvCTaQxHpyI8TiYfKmSn5KvPC5Zs0Jucf4OVW70/g4mRZWvMWBar3u1XT/xuEw3tfvHU88QAx5zB7vY5QcpJzPTpKCRFIoCiLJMTtejvhA6cDnCkwy9NPjoT17tGK//Zuftb//33/Wquz+6J4y2hJIfS+WpG5CC0C7Z6Ozno3/zTds8vt/bJPv/Oj/FapematbdbFp/BmPcWfg7zUjA37bm3EfM892ViL4tp/LPrNpld/4rFW++r7VFuasvjBvOQ5NbzzGva4NTk+te3xi//QPf2z/9A9/Yh/tnVm9WbcaJ5I3K7FFdslrQOtDrWI3/sax3fjyseWbQdy7XmGhfxd35jRrWzLmqL4mpVB8JBF3STXNRNy33DVaB2DJEJ24v4a4cwBudU2uxkr4XCbu0ygLoliGnUu1i8xuJOK+cs0P3Dvbhfe432/Z5npdI3xoqaE1Q8VhHLMh7stO3EkQcGCVOFPGaDwSceeAnCM1TbOdd6IqQ+S7gRiHLkn+g7gnszAR91Mn7pKSq3KYPMp0AE49pCkBMtd0Z3Qn7j4ibDysqNr+7uOWqqIkUhhHNJGMnfUuEXdu/fJwncCewVx4cHAcOR48qbiDSUncnzc1Dg5MKs2+TwCDuHcTcYdczWhZpsOb/C+14kg6ndkGxlvrEyfu207ccS934s7kDneV98qhjxwTcb/meHjSxs1VJWNOeIiYQBQznxfNIRjyKjVHIu4YVnHgduUA9xbXPoh7Zu0Tv1Qiia7G979IZEcfKUmzkcrz2trcdzgAm60l4s44OD8Ad20wS9wTJuzdlzCZjUFJ/j1GmOPOffvypdndFCNU3ImRfYi7TPaQAY/KwqGSW1RF1YYRuLw9RvgliLtjUijhAVHMClelyFW+1xMmvf4wmbp5OwkxQqIlMAELMJmNERX8M5/FHqQE4k71cn4+GYjttNTjXqsn4p5iBBIMKVFSKGIkSAnXKzBJIxZrQdw3/L7c2cns5Dizd2eJu8bBQarJTcwQd5y/L1XDL2vmXc7sfe0RIyVx36Qq7sktEfc5X7ei9RviDkmUVP5SjLyJiU8rIFYg7iRSGjXWLV+71iHu91si7h4jXZfKS4lp9s6dy8Sd1xJxH/2+7ELL5JZcz03moEHcXXFh1oO4787Z68OaYgRMIO7ECK/QPvEYEXEPkv6WdYtkJxn7azI+TMR9x8d/zjVrGmP59FGrJImd4ahMdARxJ2nxiTEC/GrDYKxbwmTbTMT97gxxf97yKRiY7AVx537EVb6dyVwzMPm/2HvvL8ny47ozXmZWmqrq6q525drO9Hh4ceGIAeFIgjDSkVbk0f6F2l9WImVAUnu0pKhdkqJAiDAkRBAzmDblurxJU1lp9nxuRLzMbvQMAAK/qQon2ezpqsp8L158v98bcePeSRH42X2E+9tosm6NFJNDWDBPGNuqaM16+R7PLw5QXYnTpRwG6y85Msv4GOuW7lNY6E6vWxrDcd2ALG4B3ImHgHuI7AHca/UJcCcmJXA/egFwn86RXLcA7lHckjhdxATg/vqDWbtUAveLvf1ib7/Y25/f24tf/+JvCbi7wBje59DG3dYt6cGAEqfTuac5nU51p88nwmzupV3aNToFGhGh9D+fqZa2W6BmgB/vJ8u2c6eaeye9KtAPeOIzpI87RQG6AyxqgDM+T3bV+VzeVfdZcwAnXxQboPXw2SQ6NyVE557hjhVczdp/r/u2x5/hrStbt2AlpEhZ0tmY7XbfT69b8sp7SbcW8DwanNvWxhPbWn9s169ds1dffdXu3btn1WpVL352OITePbCjk7YdnXb092QOMGMO8JYWQXTJU1zK70UIAQ7c/o44JMhxUO8z4BkTACnFB+4p1HLRxaVPgJot9H9nGGicoEk/yXxWv+sq+9xf0fCD1ZDgn3ueFnOaN2deGc30oKwTI2LCPRatf8aLQnyfLNnoslMUiueD3+Vx4h77c5cWedwznh+ntvvz6TTc+B5+RoUCPxDzvRqzCFp/MiqkKq9n0McluH+wM9JyUJoKQblM5gDvQzz4XuXIjN+LpPCPBgMbDYf2YG3e/unbt+2ffv621eBAMmw2k4J0EyX5/n7bTr63bsffX7fhjx7Z+B8e2fjpr0aIbu7lG3bpw2s2+9JkDr3z7q6dfH/d2u/sfGBxoDs0Ox2Orf0znOckWPfKstVeWbGrrz+wq2+8bE1OSs99tbtd2z08tJ39Q/vr7z2073z/oW3vnejUUygubv2XzyDrS8aEZ5Di0By2i585sMXP7ZmtHtvuYcd2D2Jzrz0L3NXbC2XzktNXIvcApBXACMI47vHs4lhjO4Iq/8hV5bG+4RAsYTiKGQOz9on79g7xEdb7THQhkiLvLX//d1lP0XFffAFwXwkf93bPBsOBwCuACurz/CVsEf3Z1jhR2GrpVwfTJt+Pjnt2fBAw4iXgLsGq54C7Vy7VIcF6TMA9hOiy+Mm/+8f3YiyJAFWewoaAOyMGj6lRVXXYev1BSxRNYnLS6duo5p2+Erg3nTqJEJ0n1XNzDFEkAGC4gJSpS0RMrlwpnHJKx300dFACcI9f4cB9rNlefaVKeoDu52PC2ueU/+i4vwC44+FOQSWZAAD3+flCxYSMhw7bUdDNeAjyhGAWAAEaMJ10xeS2d9yJB6JSJXCP7z+HKn/sHUUVg1WIjrELf7PSvz2Vvm7c8JiIKo8aO8DhOorZs7aKjzs5cjgF3KHKB3BnHXzfHOH9QtX+4MBjgnUiqtb4LydVfhuqPH70WA1W3bGA+0N+EJPz/s+XI7Arspv4IuB+AnBvdzWHnDHxZ6uQtkW+r4uHRgH/uRzBOYJ4AHoXr3lMAO6ZI6NxAHf0EyIReKZQY1fHPWnZGZP4Hj3ScQCQqjx2jLfCN/6x2eF+oRx5gxl3fNwPOnZw4owR8qTsuEtA7GesW7BMsNCKHBFVPnzjM0faHYC7r1uZI4wsnJ6G8nesSz9r3VqG8g1wr78YuOPhTp7AbOB8hhXeqzd+z1bnv+yFsigE7Q7+wA6Gf+wnpOdigjgd8aDwmOtWVx33WdvfeRa4E5PRaJIjAHflWxmX53JED4WL0xETAHX60c82ZhQT6PKeIx2x9ei4E5cE7tLujZiUQZ4ucMk5xIXmiAlCazdhKtzCDm6KKg9wD6tB3YJRiNOdju0M4cPpdSt+f64jfjO9446FITF5EXAfAtzbXTvtnSkH6N2g18G65XacUfCL5pVMivIBibEVyKXEgzwhr4jJzZvecSdPngHu8fyf9TxH1HF/Lkd8G4x1K9ZjHoNkbvEZWOuJyyv3W1q35ON+sbeXU0UXe/vF3j69txef/o3fzLNZzDn7wVl7tgCPg2yfl/ZZUzZlgBxidRzQvNuJCJh7iOcMtTqqaZ1WeNeXjr4AaAioOTBLiy33YGeeGsEyDu6+LhSljzh/p2uMyFiq1LPw8FlQ9aazz+/g+yRy1z7XDDICYnTr0nLOQayLmCWwTADPOsYCDoUfYAbIBMg5xdxV9vm9UOg1Gy1wlzZkKLBWrT6DmrkvlP3+me1sPrGnG0/s9ddetS996Uv2iU98wg4ODvSq1+u2uLhozWbLfvDDv7e//Z8/sqPj47RZdRXmUrXfYzKxyUJ8x4E794AX4BZBN2zwWITzHgvgj6HwO0jivhEP7rPTwV1l39X40wWgJkpVxkTMLRUQqqVNHd34495Adm/4vRMXOm6o3pcjF62a7icxAaQTD4TdEOMiJvwbs+nEhIKHaPyhm8D10onkfgPyc5Y/Fee5FoTzDtvMpPuIAj8zuV7o7s6QELA3lOIrEvPjffhZ5vd5jzgb6xmCfs8zjRgf/5ZWh9p7Qq38mRyhkBDuA1zX/esz9vWPLtg3PnbJapwcaNXRGir7T55nnff2bfvffc+2/v13bXR6ZmO1jn419Phrbz+wpW9+2K5+9uUSRu//+Tu2/e+/b3v/9YO7+seDsT09Zz7xuVb484hcSLNitdmW3f2tt+3eb75tl26t/BRw3+t07d39Q/vJ/oE9fvTEnjxat8PjExVreHkxh+Ih3U6PSVIFKRhlTC59as8ufXbXxitHtrPfsZ29rnd3Ae7QmaPjrsKSRLYCJE4NjqrYFPTZnW33ce/h4742suUA7ogKHR3UbGbO/c/VKRr4TDQHYLpaDtxd7C5V0QUSQwgt+aCyg4sZ95/quK/U7aDdtYPTrg3HQ0PxnAPwXMttrgDxJYlSIwF5PX4IS8VsNvdHHLjWzW7hI32HTzZTirqVHfcq99XBVFp2ocqeh2rmHN1T2N8335vvoP6UdkTu42427FftjVfx321Zu9O33f2OHSdwZ8Y9QCI0+5LqrwBENSKeFNkXoRB/blJG33pScVX5NbrcIU73uKV7REwE3Adj0dYB7u3TsOwKY3AHUuF5n0JPBIduE8A9DsAUYp7vuDdaY3VEASYwHiiecGiea6FGHWfsoHyr4wd9PVTeWSMzJlCZEXlimoqY8Nrdbkqs6mQauMe5XcA9bNSyi8lBmK6efNDDymk6JjdRlV9zD3D3cccOrqGYANzJkd39rp3RcX9eeIvRtVD1nwzyer6XOcJeeug5sr9DjhCTkZ3365qnRpyuDkicizlkWGAqbnmecE1JjchRO5VDk1IrWkchAK6YrL24437c9Xj0zs8VE/KEWBATxNMCwk264gAIibA5g0Wq8tjBPTZ7+Nhm3DVLAAAgAElEQVSdHojH/LwLiPF6BrhHjsDEEXBnDjmApwTcMibqI5dzGMrdW2HZ1T31mBzuFfbGK7OKSaUYKib7R9i1BXBvOVBEnE6MgSgGPp8jHNZSXoF48OKR9piMFQ+uo9stFA/WLa6fPCmBewg4RoL7usVZLeOhHPE8WV72detFwH1xsaJ4kCdWcatMZuFfufp7tjz75fI8yV3bHf6+7Y2+FQ+Vd7AzJoxfEI+Do0mOCLg/mbX9p1PAveJ7IsA9be0Yqykjz6iNihpZbJ/EhO2XmECVzxxhtA6Q+NrLrciRjo+DzrCXTAH3uvN2YDuV8ZhmWMa6hQVfxuT6kscDH/eMSaV+pnULcTriQVwkTgdw7z2bI+W6VeaI7zOIxWWOvBC4j8/toN0TcM91i6LQXLMQY+h9c8SnwLS10JV/iIDjY5NmDDlyc9nXX9YtPNvLjnvkCBopKgJjBzedI5EnuY9MnyQE3G+N9b7u424qopAjAPeLvf1ib7/Y21+8txdf+MpXWbNFPwRYc9hNgS51MaNjK4JzKALr+wcuLEZ3MtW25Q8ZBVUXC3MRs+zCpgo7S1B2SlOdXWAwxMH4b/J+D6Vw/kTpG1DIFwANX/nLCIPNoR5f2H4b0NpXh5vPw3tKu4eufVBsy457zIWrQKExAe/aOkXJCxM5W51Uar4H32Vo/yzuCJFpnjnE82QZFp1lLEAE4NTlHli707ODpxu2/3TDXn3wsn3+85+3j3/843ZycmKnp6fGvDsCdbXajP3Du+/aj9/5iR0cnQgscu3PMB8kLJfdvZhOCjozc90Sq8NkLIotUXDWlU1i4nHJTjyxTBo438i9J1Zcg9/LUG3PuMT8fsaE+0A8+KxX5up6ISJGEQGwTVz5PX5Wd+RPEQVWgMTw1HH3GXS2Zi9MeJc8txrupRge4nk57KADSzwoqBB7BPv4d2cCTNgJvD8x0Vx+jEMA7n0GP0F/v2Q1cL0o3C9CM69WVMTg9/oz4e+f1zSdI9qUGNuYaViz3rSVhZq9tVLYW6sVu3Xnuq3du26Xry24v8zMjA0e7djg3S3r/nDDDv/7Qzv89kMbab7+l/uq8LlfWrbaS0t26WN37Mqv3bH515bLX3r691t2+O1Hdvw3j6z77lPrvrttoxfQ5jtDsyOE+CYizh/4waozNbvx0Tftxkdet4VXblnr9qI1Vyed9yf7bfsf7+7Y37y3a6fHbWuftO2k3bHjbtdOel0VmogJzwTOD+S5QLCZ2Bl6tmbrNvepPZv7zK4Nl+ned/SSC1TOuONZeynWnZw+h3mRs+jRjYVej9rtpOOOovXYlm9NqcofVEVvhJqNCi8PKJMQJ8wmBnB367RCh9/0cpdgXOljGx33sIN7EXBX5+o0Ou74YNei4z5X+Ix75LwXj56jmce/acYdcboNp2lCaabjvvnExZHU3Q2qfNr00BU9OXHl1rILrsPi850rb6QwL8kBmG7iDsD9sdmgXxNo5xCMZdfOQceO23gWu9gRP0M88HHXXGWAEpUEtGH42kssAO+987Ft0k1cDzu4NbPLCdxRlYcqT8e9cRYUVmcMyMddVPmYEQ0RzgQl2DzpgaLrXwJ3Z1C8CLgfAdxPEfMzq9ScKj8/x2ea3CqtRRmTpFzl2ZUDaYrTDYNiftuBO/E4Sap8o1vCPrrTerZOXGXex0cSVCUoCSaExJ/cDo6YAPzolHEAXr7RtNdfadnK8oziQTFFbiCo3df92SIm0px5YY74fcwcyY773g6K1g5KAO4c5LGDyxyh4y6wTHE/PKqdKj9V3NLGOwUUI3/UcQ/67As77gD3UwfuSeGnkEQ3UZM2uS+mgFyuVpkuYzM67slKuXbN8wTgTjzIE6jy5AiOBZkjEzu4Kb/KiLtflnuV56gPU1F0KYkJLJ4nAu7YwXmOILKWwB3xRmJCPZf48Wx5PIIwPbVuuasAlP+xDYrIkScB3G+NtXaVqvIAd9modctZZ4A7OUJcJpaPrFvOGkzgrjU3OvJ0qJlFlo/7C6jyxIN1i5l1YsLW9ur137OVeQfuCdS84/6t3M7LP/l3Rm6IyeHxJEcA7puPZ20P4C7hQ4pCIz3vzGjrOmBzRG3Xu+5pDTfFSokcKYF7dNyJyVyzrpi8MgXcacrI7YCOe+wjCLT5igITIiDo8+tWZaz7SsGRrvsNgHt03ImJVOWDKl+dCeG46Linj7vvI95Q0aH8BTkCVR7mFnnyYuA+UI6gB5EUftZdcoQ/f1aOEDCth7iTIE4XwH1pqShzpNfzGfdqo1fmiOw49Wxljrxg3YqCipo/2XEHuBe+jxATgPvrrzpV/mJvjxqIhX7Nxd5+sbfH3l589WvfGANuvYt9LoDFDDPdL1dMd+o81Gm3anKwmCrqAN6sojui8jlwdaehEAsQ+wMomxMN7rkgGKA3f7fAG933oVmr7rOsvI88x/uDsuPOeib17tO+q97P13UI46BPFxyQJWG46NDR/QUAy+t9CA3bD/T8u0TcUjQtxgTSMi3HAgDevD8L3tVLDbs2j7ptsA16IdZnY3l5Y2VGxz8p/NjB6XOdduxkd8uO9zbtpXt37VOf+pS99dZbdn5+boPBwFkJlOk56G1u2ebmpu0ftRUPNhLN+bdquo9lPCImyW7gZx1o+/2fjgm/n+uVfV99YsnmhQ2PC0L/OS6QMaGDTkwUTwFtngms1EBysCAcOB93vJAB2Me6CycCBOSO2m7plx1/zce3fLYeAC3Bv5jnTRV6vOGnReV4f36vaPDBzpCgYd/n7a9dqkuU7kBsA7eV05GzMBV7iAl2bq6/AAvDbe34d2LFPeG5kdUd88VBfcUmD2tBrjlHMzJH+J75ls/6n52PFROYC+lxf+PKoi1dWbTLuBtUOnp98qNL9pmPr9q9+9ccyczNW+9Pvm/dP/6O9b7zrvV3Tq2/exob9i8H3KvXF6z12x+35lc/YY17N6x+fd5mLkeb0MzOj3p6r+57u7b/R39je3/0XTvfjcHHqbdmvr0/Ys79Z3Tc42eKSsWaV6/otfChW0a3f/HT98vf+A9Pju1P/nrT/uy7W1arNGymWpeIzvbhvm0fHigevLjfxAR2Rlr9EOvrlzwmrU/uWetTOzYAuB909OIkQMFGdnALYdmlkPv6Q9lITeTSfxtQwsz6yLY04+6q0VCAsdqZ2MFVJ4rZFWddsEYdSdWY/z+mqAO4uy2Se4vnfDJHvWtXXeTn6qIfiJ6ZcV+p29Fp1wCKFEJ5Njl04eGuGXf5CPvLr8Gf72h2aOaeHIZqykw1s9q3bwVwR1X+cUsvHYCbIU6HcvyocOrsqfuga2Y6Qx2/3wWkUkF7LBbArVuFAM/OU7PHAHeo8nSuXmnZKcAdqjw+7nIGMM1W4rcNZbMUopuKiXsLV0o/dIC75nefOEgmJpdRlU87uMHQY4L9WBTxsN3CDo+uVwIfbpia+gIl8YpngvsrcaTV4sUz7s2x4qEZ9wBpEqdDVf5yKSDu61eyQ+OeqfHOAXhk8tkmJoBwxYSCx1bTNmBz0HHnOigKEVNyjY57xESOBVkMyOZhxEMFZVVCx0bHnZgA/JIGvnSj4T7uSzXFgxwZwBqS24fbQ6HIToEoQaKTLMiT8EMXUEQgaWz7+z7isfPUgTvU7GeAeyh/A9wzJpkj/f4E+JAfrkD+0zmyIKq8i5O9cMa927OjEyxQff3WGr7gMWkEDVjHC2IScfHgTM4eUMj53cQE4E485ueqZY4IuKOfAFU+cgSwT0wA4VoKkww1nSNRYUTpfwLcfU3hWT7YLxSP1x6gLj5UPPaPcgzDQZUsu0JUM0od5bqVOcKKxro1tJGvI489AXLdKoF7x4UPle+ohWOHex7rlpb6ybql8TMsup7LES4VqvyttcLF6V40437a09qVwJ9jTKkqPzURszf8fTs8/8Ny3RJzgOd95E4FxIOObeYIqvIbj2dtd2fGqrluYYXJOWDo6xZAGX2Kct2azhHOQKVgnYuCkiOo5Pvaglim21i+8nKz3EfQT3A3HYC75wh7Sq5bPjnion6aEw87QGLCM5IxubHsOQJVvgTutTMXPpzpl8/v6amvW7gPZHFA8VAR2PcQFRwdxruP+6oLj75wxn08UDw04x45osJpqMrrzPd8jkTBQ5o2NK0YVYoc4f2IydLNQjlCcavLjHuzI3FQFYBGPqOvvaSd2ht5KPD8cwKHB8hFHV0rhZhM6zU8eKmlfUTA/WJvv9jbETC/2Nt/am8vvv6Nb46ZIU5qKp3XhVZNHS4HIgiEAZQcQOcXwHwekbh6VV3l9BNPwbqJCJgnK0CSRUENyyngrjlWgDXz6EFfX2h6Z5vvk1Dd2UDAGEo+h3ootEedgYDZlbmZsJBzQEZxIWe2F+fd81xU7q5ToZMWD+Wdz871ChDGHLiDRBffAwjkz9JxTeDO59GYQPc8QN1Yn/fapYZdbrnnNF/ZiT486djJ/qad7G3ZnVtr9rGPfcxef/11n42sRIWV+zMY2N7+vu3v7dvhaUfXg1Ac8RBwDwE07hWfC/DK502gmsCHO56K74gHpoK+YsKpIuxYXLndBchcWd3jlCMNqbDOAdxt41wQUGB8bOqQEhOo7nxWALp3RWcE3KHLcg+8GOLUe+IBGEa4kJhQSJEuAUJ+xKTB1jjRG+gPvSOv4kMUJPg5XsSPe85n2D/xMQHujWsSmEAe/w5wJyaMCcAM4MV/aDaqel/GPtBVYN7ftRQKW6TjPu+fNSnyXKNAP9JyAu4zZSGF++3jFQO7vbRsd5eW9bMHh7t6ffXt2/aNL9yzN1+6ZqNx1cajqnX+47et82//0vp/85NfDqnnHjnXtMrCrDrtc//80zb7zz9tlauI4L3463z/1Hb+zV/Zzr/9K+u9+9QGx10btkMl55f8RPNvLNuN33zDrn/xNavNN6w637AfPjqx//Bnj+yP/nzdFq9c14vcf/x0yx4/3Q57SQolPg5DTLKIQ6xlvTdXt9lP7qvjPlg51BzcDn7ICCwyA0g3McCVOj45YhJUWXxsOXCJzQdwr4wErgCgdGt9VtTs+KBhW4/xca/6ARj/3ZrbU5JygJKjUJXPDnKCRNnqyHpsUvDAeoouydXFQgdg5pARp0N0a221bscnPTs+7akAlN2jy4tmvATc5dsuRqoOPjqUBbeRH0EJmI471/J0Czs4f9nIgfs6wB1AwquKuNcEuHMAhv7orIHnDlyMAcUBmPelw5kz7lBcAYoAd/m4Q5XvndnuETPuZ662zjoBcL/swD0ayCVNVjP7xASOvNTYXZeEePAScL/NjGql7CYCQIkHwD1nnfHY5gCMt7N39aO7FAU/Dr85B8sV8nMAEmICWH6m436vKQV8QOIJ3cRYLznEKiaI04WNUgr5icUbTIUUeCImT7e9kCLgHjEBuK8/nrXjo4pVWx0H7nGg9TEMB4pyEshiSglKPB4C7noWAO5FOeMu4P7ETHZwr8za8nLNZ0WPHLhXx7CZXNSNmADcsy4nej8MMrV1o5gSxa29/bHigTgd8aCjPAiq/M5mw+MBKKm5RgMXpBw5KazfnzAtBNxjFo94EJfMEu+4F4rLxroXbxCnk2L23Za1uz3lCYXbZAAyfUQ8kA8hR9iXBNydGFWOfLDHkScAd3KEmFy/iv2Y2fxsVflBngwLB+7QmmWLOCqs2/W58E6X6tlzOcInyRyJmNQRp6O4dcvp9cRkH+AuH/eWWW2omOyfdJUjNHgF3AFXsVy/cN2SR72vW6NikiMO3P1VAvdTgDvgyosDrBUJ3ImJq4p7YSiL4h6PrAj5OrC87DlC11luGKU4HaryVa1ZvCjy8z+A++urv2trC19OJr7eY2/w+3bY/8MyR3jEyA9isrdntr3lgp8AUvKkc9qQyN5OAndiQsc9/Oe9uAXrI/zPnyk4Ro6U69bYFi+jzeAz7lncAri/msA9ckTAPWJCjgB4pZ8Q98obP8GKiHUr9xE+U65bN2EqBHCn205cZAfHXgJwDwcN1ivWLUYbgifkEysB3LVupRo7As5y9QC4YzHo+wjidC/fRVW+ZePxQPHAyz3PeYwqsW5JVT7EiFVwTDG/oLPrDDxy91nygzxpNTweSzeIv+eIgLvEQbuldWgfxhOaFnTcyZHnCo6ZIwncWbe0/qLDEkKLxEXA/cGsCiYXe7vnx8XefrG3w5Cb3tuLr/z274iV4/Ror8ymrZuWklAa70m0y4XPVLUXJd27owA0AA3/HTADyE5vd/5b0l1RCKcAwO+Fvi5V81AZT3o8nyGF1fg3VN0B9CkMxudLYTl1ges+Eyuq9Gnf7btC6EogTHP3Dub5n9PxvYMMeC+LA3TPo9vKNWWHmVllZq9ZSOn6AX6xVOP9ENDzL2bKvYjAtTuzwAGwOtTdnjzcocqvLC/Zhz/8YXvllVfUZeclcb3zc/m97x8c2v7hkXV7ZwF4KSKEKFUo4HMkSdEuV4T3mCQAloI8M8Ldc30uXipSiM4fNLygv0u1/ZyCRlUx4dp93MHBdvpqJ7Vdgn+ooI9Gpf95jiTwrPh9req9p6nyrpCfVoBJvUfQxj+3tATiZwFzFAc4wHvV2L+H3818Pv/OZ+B63AKwoo773ol3/fNgDq2amPDvXt0f674Bjvj8OfqRFHg+S4rmOR3fbew0dhA2cCm4l3R8zxEHc1mAWltesdsrK4rb1uaGbW0+sa995VX7Z199w964MWv97z22s+8/tvO/fWT9Hzyy4eb+LwmT/cdn3rxtjX/ywOqfeMlm3rpj9bfuWDE7EcF7/k1QlW//7WO9Tr7zEzv59rvW/rsnv5LP0rh5yeYe3LS5V2/awodW7dKHVu1Hh337gz/9iX3rvz6y5ZVbtryyqvv2ZHPDnmxtuvjlVO4Ql9QxkChkPAuLnzmwq587sMrtY9s/6djeacfGqAsP0c5wX2cO9Do7gKLEEPI84u9jhkR1qIfKPX4xcN9vyjf8aK/m3QU6V1V/HiGK4OvMi65oaLr5KEiwPZ6hs4/NrqH8fdvs6jWnBfJaQFX+nqvKH5+elcCdtYMvBNmgeEI/lTAe/5MFmIcIGjqn71ScZ+5za6uw7W2nU95a4RAVHfdHLYH2VP5OsXhYA/ycVI3jsCVryABfSc11UTmAu89Y0i0BxJXAHcXsBy3rnqM10vGDI9ZcQwffxAQ/Ye4/QEHzrXSTKK5kTIKl0D+fHICfAe6PWrb9aNbOhwPvXEHVjK5S9yw67h3/nKqZxOiNr+tTAm8xg048eBFD4iFV+XstqZhzQCYmJ2iGhGgpHfcrl4kJPBC3fdMsasQkCykqEoZMBWMYgBJm9egkExN13B/P2hFU+Sim0BXlltNBJB68JMkQgESuG+h2lHZaDrD5CDdvOMWc+ejc3N0Ozqny+6eeI+esp0Ofm5SN2pWx5sSZGWYtJD+IiRdwXIYdJwXyZG/fCynPAPezunJkZ6NZ5gjAPXn/mSNQtKdzRKFJOjupGNe5sODx4LUJLfQRP4cdXMvt4Lp9xaR7dl4W2y8vmF2+XMhyUDZ8xCW0BhT3KG5J3JSZ4i4gsVCeXFt0Ffu5VnTcH83asOhbTQJi/UwBge9SnG4KkBCP7CYSF9fkQp8l9ROeA+4vu4BjpTZUPBB1U44MXPqEeABYHEj7vlKuWyrixLoF0i8mOfIMcI8cYXbaGTadMkcE3GPd0oz5z8gRnr2VFdfKYBTB1y183N2e7+piTWsW7Br2RbkN1czeXAG4fyUKZU6d3h38vu2dPQvcFRO0efZ83UrgTkw6Jw2BxJ2n9amCozPi+OyZIyVVXt3poN+EgwDPQ+YIHfe0g5sG7uSIVOVjH+n1BuW6xR7CugVwJx4sy5kjgHv2EcUp9hFA6wuB+6OWbT2ataKGLsdUx73iDKGjU+8qJpDOR0w5Mi1MGc4W5AeMJ+zziEkbVXlZJqLRMLSTds/aNFJCqFfA/TKuDbluRY7ESEvuIynwy3OifWTLrFn3YgqWk+uPAO6zOpdpL2m64wYpxv4hH3fYHNM5Mr1uRSE7BUrxcWcf4ZekGB7WfLiTXLpcXOztF3u71q6Lvf2n9/bic1/6zbGAkezPqgI+7ps8khUc4Jav86ApS4wND+c4MAFonx6f2c5xT/8dKjlUaR8jdZq1wDtzGtGx5F/Si92F0nyTyhnRtAZjI3BhsFGon3tHtDXjQnEJ6uh28v47x2fq6tL15XO6zzvzcCF0FirvALm0nuPz756c2e5JTzPVgFd+Px1VAK+KDs/Ml1KoOLf9dl8AXh2fAgBZ1c8ALukS8+IHOSQNz/vycEdZ/uaNG/bGG2/Yyy+/bK1Wy5rNphTksYTrdKDPndjB0bH+GzHhs/u4ADRHxgj8PaQNEHZqKaqXFEWum3vBdanrPN9QLDMmCaC5rxkTKXY3atYA4IcgoQNbPznqLF8KtfnMNy8q7YjxEQ/AdQJZChvcUz43ABo9AkAz9wwmh1Tdp+LiwNztAOm28tn5k99NUYHnxUc4ag5gopPK+7FB5fgEz617vhd6FvgZHj7iwT1LQRyuHTYDongO0n1mXnP7rRlR6nnxPs5UqJYaDBw4VFDqY5nohQqeSy8+jW1lddXW1tY0O/jwJ+/aez95177xtY/Yv/jnn7DX64W1//V/tfa//jMb0c1j7OBXJETX+uonbO7/+Ly1vvQRaAxW0FrLqtmL4Dgb+/nQxv2BHfw/P7Dtf/3/2d4f/s2vBLijEl9QrJmt2/I3P2JL3/iwvTM0+zf/+cf2H/7sPbt3/yW7e/8lfb719Se2vrGueIihMQiQVRRib/DiMqDOE5Plt49t9QtH1rh3agedjh10uzbqj23UZ1yE7oJ7bSMgyGGdP6sI11V9FIfup4BK2PhAlf+pjvte07YftuwQ4C7A29GMJV/8jmOUptuFjbBEjwH0sqsQBy7N8rn7kV0DXN0b2+J1V/5GjOfSXN1evu8d9xMKge0zPVOu90CXqGJXFirWaNB14TkduZ1P2Fin4ncKcGH1BGjntQZVE+A+qAUNeLYE7tU6RVYvZBwdFXZ0iDCfr9fepQSwOXh3McdRdLErDtzDR7gE7v2qDlvYXfWGZ3bQ7dgpdnBYCffd0g2vbSibjBZovID31+PpMeElFeSqK7C/qOO+/XDWth4y4z7wwzxUzfhicz9B6KlTCJwqJkHPFGNA3+cLOf/OOnDrntnqXX9/4rG9UbiP+/2WtZr8PoB7X0U+CpiwOa5crtjiQiXiMQxHEP/8CRL1TgEeAe5b2+4vvorQ1zLA3S27BNzDsquCv3rFFe6JB3FxT3K/jgr5JCssjwdfWm2Lit28DgBFBHA8Ae7XGorJ6vJMmSN9rFPpfo+9A0dMKEx64YciJX/3tbW0H4wc2X8RcO/VFY+d9WaZIxWAe5zdTwCJbe+4Ew/u+5jRuigK5RiMcmToxYS1u2Nbu2e2BQ0c4D6qKUdeut+0DkwrgHtvoCIseXL5UkUxQTG7KLALG5bPk7auUnHLY9Kj475dUY4sXvF4zDYqniOPZm1UOQ9QwqgHz+TY2oCrQ7qJ7DbP5wiAzotqHhPOEJ4jABMAtDrue24HR0yq9aFy5KjbUzzGfe+kEg/uQeYI7+Vr1CRHVIQM28TMkWeA+8NZrVsC7rFuZY4AyIgHXV4VDH6OdWsZzYF7Y80657q1suye4Vev1lTYIkekxyOmotlbK79rty59eap7P7ad89+3HYB7Ir0o2BAT2AjEA+vA1eWR8kTA/VHLdp/WrRo5Uq1xBvLnM9ctOu7lusU5MixwyRGiIuHForDFy2arK1C+I0ce002eUTxQMvd9pKNni3gQl8wRgHvGJHNExXq2btaSyBEYW88Dd0RxyZGth7NWAbiLzaEPra/TrmtaANyTQaNzWsniiMpdMK3Q2SA/yBPs8IhJ+7iiNUsddxsqHhS5UiMKgVP2kktzFBl8H3Eno7CGyyoud3LoxUPiAXjn/YjHjau816zm3L3j3rEq1nZR7IPqT44QF58gcWFq4sFL7ktljtDAqWh/okgzDdxfwQ7u5ZYtXC4u9vZwGCUmF3v7xd5eFuWvNax4+8u/rdETF9sK4C7ROWzUvAubQm/aB6PrS1coZ3vpwgLKAGPMG8v7Pejx2mgE3MOTGbXhEJsCpKUqt2+Jvijnn3kAEHCMhU6LQnTeJAYnEbiRFMx5SVW+5Wrg8pIPSjWgDHCYdmH8LB1/LZ4A/DMUyb1izr8lgMt58eygU0hwb3Gf+c/Pw72abQJe/R46SHRF/vHg3DbWH9vm+mObn5sTqFteXpaS/JUrV9RtR13++PhE6rTUlSki+Ax+pfRL57p5HxTgUwRQs2oUD2L+Pbv8islgqHEG7glFFT+EewxdqT06852+AHOz7vcoY6Ju0lQ8ko32DCstgqPudHTPuX/M9j+rKg/Nfig3AN6XIgEx0f499vuI0wDvL4DfmwjtsQFIQ6A1IwCfnVkObmmVl/7xgHh+F5/FxzUcuPsmNi6LEvzdxwmSGwzTo6q4U7A56jqLhLMNWg2A82QGJHBndCSZGclU4LddubJoVxYXVXzZ2tjQ63c+smbf/Pgte92GdvZnf2u9//IDG8c8/i+DlOmo1+4vWe3eTWt+5nVrfP4tq3/47i/8K0+//8gO/8sP7egvfmS9955a7yc7NuxIavyX+gK8L37ynl353+7Zu0XV/vDvd+3//od9u7G8ohdz8UcHB3Z4eFDmFbHxLx9BQZSSZ0B6EZ1zW3r7yFa+cGQzd07UuaKjiGAcXXfmdy9Hx91HLrwB4JRq/0vZyYxDJNRyKKDMsEJxXb1V+Iz7Yzru1TjId5yqGTPux0mVp8gQj5B7nrswUoISPyB7x331HkrWY7e+eUTHvV76uB93zuy4zagHVoKed+ruLjj9369iovWAGFYKyIl+zAjRsdn2ZgB3gAOHouFM2KjNOtgNOyI/cDm9npfE6cqxeWda0dVTh1fdRF/Ds3EJ7lkAACAASURBVONOh5cZdwSFBgB3hLcezJYdd1wliAeFDQF3fITnyHXvuDtV1As0srYM7RMV2fpuaUZMEFWiw7R4paru7tZj93Gnk1h23JmD67rmAB0sgl7q96EynbOVzwH3tbt+AOYAS+cK4J60bDqgxAPKv3RESuBOTOJEpf3K5+jTMlTxDzqqitoUUracmQGQ46C6s+m2dsfRcQe8cy+ICcJQGZM0QfA9xu+/usrxkl6DFYYdHCwI2AnEg2uh4053F+C+1/aOe/8MVwTfK6CXE5NqLa1eHYBkjqTdaJzCDXE6YkLM125DcS1scDYTHfeGg8RmxwDuWewuZ9zPfGZFNGcB6edyhOcB4E7HnZjcQ3jNr6OCj/vdlqjA7bO+YgJVPmOC+jR54kr/XiynAZC6JOrChsUk8YD2To4ASq4ukiMo01fKHBlBlSdHGm6nxQtARkxc+DDPIt5sUEwkcske5hT0OsB9bWx4kgOguY79XezgWlKWr8x4xx317/G5szEYzaDjzj1QjjieKZ+L0oAhihH8kV7bfI5ct8iR7ccta7eZQw79hOjaojVAjhAXaIFljsBECsCrpzeoQ8RkGQvDu2a4LMhG7bHZys2pjnu7Z6xdMBMp4lNUeHP5d+3WwldU+PBi2dgQp9vtf0sifsRETJ4Ym2D+H7aLgPtKFDyO3Y5zD+DOs0VMBNy96Jo5oo57rluRIy9atxavFLL5RFWeHKHD63ZwLQmiEQ9eAHfiQZ5kjiAIR21do0rJSpkaxckcYcQlY7LEiMEtd7NhzSIuRe3MAS/idNEsYL1i3Wb9eiZHUlskKTfTwD1yBKDswB1WSlNjV6NiqBxBO4Y1i5iwZpMjWECWORLdeD1nUzlC7qDU7x139h7iYXbjmtnmo1nFpNd3qryKEJEj7B/EhGt55rz+3Lql6469ROvhmp/nMyayg3vgwP1ib2evvNjbL/b2n97biy/85u+owOeq4m4FBnACFKXnNSBSs4hTomdQ3umIIsCWs9PZORedPSivrFDpvw61nI4rDyOU7RqK5XEo0ZISFG1RfEQBDyYANO7wZ+e/897MEqf1G/vMYftMs8uiasecNO/F/DKdcLq+AC/AFi+uKb3kU2kTCjVAjs8PxZrOfVLzAZt8fgoB3u31yqKOCmNXfle3ulbRYolugMA3tmsA9w0H7vzw3NycVORXVlb0otuOIN3e3r5dXryqF5149xovStEz7lF2qjMe5VI8GgkU86LwoXlxOsHBjBB9M7zQS6/14Ugx5D5ptCFAex4U8744UHbbvlSaR0SOog5FBGjrxIPvz8IJTAfiwbNEPOiUU+wAkAOgRWOfnVE3i643h3FX9492TIxEuMc6v6Om+WbpHMT95TlIAT/Nh0V3WcreFDnqNXXsHWx5F1Ofv+oz72INxOGB4gFFFz4/YJ/PCV2fjS11ETRqEDZ6XjAYTlklevdLxZqZus3UZ2xwPrCjoyM7Pjyyr8wW9jtzVXtt0Lfh5oHT44MS/csg4+rNy9b6rY9b87c/bjP3l6y6ctUqV+d/4V/JvHt/81AK8/v/6bu2/8ffs/7To1/49zz/AxwK6jcuWf3GvL03M2N/emb2/9JhmrukV6VatdHgXKwUGCSAdnJHbhajsVtNykjXvCN/NrAbnzuwm58/sOqtE823Pz3quODVyKnybPrQbt0+y2c2k43i3QD/Yu6VH0MdHaCAHRxiOWu3KnZ82LDNJw3NuJeibhVnc0icTt0FV5j3GZsAJUkxj3cpOCCP3HqKAzB/6nAHVX52xl6+07I1xOkQ3ur27Px8IBCrrujlwi5f9mvCA8op8jFx7a1xvQbjkV7Hx2Pb3nDwziGV+UGAuwDvQwfuAu/1QQmckyqfwF2XokNirG4AX1mdOS17lo777bHmnHdRlX9oNjyr2Ruvuhpw++xM8eDwmPPZomouJJ35xTHhtmnPGJthLQRVmphA77x1uyLgvvmkaZvrTTsfDEIc6czF+gqnJBOP09RYzJjEOIHfOb8G3gScAgWYmDD6IOAOVf5uy1663RR1+ajbtWM+DIWUkdNGMyY+LOpOAmVMYpiYfyIew/HInjIrulkIDBAT5pD3NqDOYgcXRSEOwOq4A9y9AMPcq1Tl80sFIECoW8+pOORzDHZjibnzsZTiiUfawREPqcofuQ7EGY4VQfclPxYW3LGgzJEsik/lSMbkYN9jsrcDTbdit25VbNDHsaBpT7fqPrsLDZgZ90iwzBHmX/UlXYnwnJJwmX9jduMF3O/Aggiq/BPmcGv20p2m8uS07zmCzgpiasQAQTtiAvAtYxIDtn5dniPEgpgwp75FjmwUtnjVYzI3Wy27ohPg3p8A947HJIG7Hi2xabj/XA++38FMG/k4mnQAbo+tC3B/aHa4W7HXI0ckTnfUsb1j91jnd0g/YQE6cwh5Ta9bXkPz80bkCNo0ypF1H5MjHqxbW09Yt5rW6QRwR4095rIZWRDgPXyWzlzGZDpHgiFBx5140HFn3aLouHqjoZgw457r1mg4UrcWxtMby79rq5cCuIfL0N7579v+4FtZsVPsM0f29li33Js9Cx7dAO7720mV71l1JoF75Mixs3PyDFSuWxI5eHbdwpWCeCyteDx4zTXqismrD1r2NLRSOr3zct0iR4gJlmh6j3SPCNCdJxUJUY5dm4I1i5gsLxMPgC854jERcKfgOHMebktOLScmPCflhQi0T+w4PUc8T9QBj3WLnyMedNxfvtO0l+4A3Ad21OsJuHO+ICbokpAjrA8uzuHixVq39GBFjmhpdDFq9pGtDRfDI0du3Ci0h7BuoSovplDTO+78ON7uuZeU8QjGGXlCfpQ5EusWayEx4fnMmLwKcwtV+YXiYm+/2Nsv9vb32duLL//W10SVT7o1B2ZAVM6Ek9/eoXXvW1W6AVsC7t4VvQo9HnV3Wfk40CoV5KPDy6Yj8bm+V8uFsaas4tQJC+CeXtvMEWv2ukY3Gyp3VbRoV5zuqxuHajhYryOg5XP2dD8BqdCZk6rN5wN0edeur2tKC7SkY/O9/A4+n1udAdy9asliJsu5dl/3QtTp9AUPFXsBX2hBUsfnkO/3DWCyvfnEtjce25mGSVEbnbHVoFTTcd/Z2bGjo2O7sbRsN28u2+xsKwoLhTr4MCC4dnXB1VGmMy4Jppj5B4R7oYLxA66Xlwv++ehDKsj7KFgUabCQ40AXAF+CeREXj0fQZdV9p0DhRZTmjM/7A6woaKQdXCq58wy0ey4IqA5+lbl82ApOmPLP19DzQBeVLgqFHIB7zttz/wSgewNpGfC70y6MGPkcPQJ4CNXVVKzguUp6v+KLCbZs6FJ00BkF/C8JjtkdZZY9wT7FBMTm+Kxp/SYBPw1Ku9I9ryzccN88JhF/3A0GA+ufnVm/17MvnRzbb50c2WuJkJ5HuL/g3wuE6C61ZPs2979/xmb/xWesckUl9V/qa3DYtqf/11/Zzr/5b9Z9Z9uGJwjW/fKddz7Ue82G/cXCvP0Vpf9a3cbVGQF3FdHIk2R3JNWOmT4xQVywUOJ//aFd+/UDu/H5A6usHdv2QceeHnTiIBLA/VJhzL767F5QpuOuRMNPf5M40siBO4f5s25ht285KDk6qAskHhyE8jciT1Uo494hEyg59A5p+ZUHrrRBkgCcU4QTuEOVfx6431qu22G3a4e9rp2fDwUI+OiXL48F3AECOQfus9o+JwIRdGxVO7ehnY+HdnzkwB2wqEMRwj+jmRKUPAPcRQNmjpsuydh6Z4509X853OWoMpNSNQeuHPiYJaYDzuERH/cNgDsdd3zcX5u1k+6ZDsGHp2cOyyjmzTlI5Gcnct9lvcPHVwK4E49Oz+OxtQ4wIyZVW1wEuDdsY72hGXcVU+pBZ2YOjq7oYcxYZkCmiykJSlydSe+n7u4dB+504ATc77TsZQH3sR32enbUQ4DJQZoDd48J863jYajEiYnBuuxVAhhTxIPXDkJo6w7CiQf3bnejJTozwD1j4urR/jwdn3AIZl13YKs6JM8ZyzRvAUgMvQZAnwN3t696Bri/NmsrKzPKD14ufOhMC4GSS4WEDzNH8sCdOcK7Z47Qcec69ndRmQ7gfl5XTLYB7qH8Xa06cOdnjw48JjgWvG+OsBJHcUvidHf92dKM+5OgygPcb7fsBODe61oXVfmIiQP3sTWbPnPMa5IjGlZTngwwehuPrN0d2fY6wN3sKsA9VOVFZ35v1gTcNYYxDdw9Ju3OczkSbBos3ZQjXOTQVftVgLjtzyU5IuD+mntUW3WodWv3aGIDqI77JXcGKHNkyk5NYXcyiWLClp05wr7EmsWLNWtzvTHpuEtV3lkWAu6HrkaejdykrgsoJulc4yRecFxefRa4ExOAO0Dx6pWq1qxDKP9YDY5otJi9vvwvbe0SM+4+psR7AdwP8XGPNYv2iHLERra/O1ZMKLql8CHAnZgkcK9By57quHuOILgXMYkRGOUID1/NLd1cqwEWnD9XAHfiIeCOj/ursw7cDzqKCWeWLOzq2bpUqGjxonVLYo6ZI2Of8eY6iAvAnTyh405MWLcE3LFRm3FRXuIi4H7ghccPzJHYRwTcY92S/ecUcCdHhpVzFVNOzxBX9HXLgbsX9lizSo0XfUOuW1XjtENMaEpkjnDtrFs3bjpwZ936KeBeuKAdMcGiLwtyKmqFzoluFDEJTRP+zYtbHi9iQsERa74E7hd7+8XeTo5c7O0/vbcXv/XVr6swnR7fLlDhoMQ728MJDTC6ywA4gf0AMpqFb9QELgFTAKkpsmi5Hon6JSEvBz50PAWapdztQJKXC4BMDi0cXOjaAsxYFnIWdiJc5SrkfJ/blXnhIb+gzgPy+ZUAPQA4IB6QllRnwAGfH6oqn2F6TECH/AHA3b3CAa908ZmFT+p9Fgw4fPG9qaQu//GzMzvY2ZSX+3m0H6rVqi0sLOg1OztrjUZDXfZ6vWn1RlPe7q6o7feL9/HOtgNxvkRnDW90YpIMAim041Ee8+LM5Mt6bULg9Z+f6rBkcYDfmTFx+zUHpxRRArPq8EDsiTngveykD+n0+8y3Fmg5CSQlnXlQjwifk4ILMUmFfjr2jdAuyJjQ4c5CUAoGwmzIL4oUxANgjz0bbgTEwWmFPr/pFneI4fkznSKIWZTgc/KZNd8f9oAASUYnKBrwRZy5pnKEIJ5h7k0CfH6vOBhx3apow7oYnVtldP4rB+6lEN3H79vMh+5a/UN3rWiJU/1LfY26fTv9wWNrf/+RnfzNe3by1+9a+29/NYJ108C9mKlbAXgvGHXxTvvk+aiEp3vVGQ2Vip4juu2sLdc/d2Q3f+PQqrePy26iLL/UcadLPRYwSXVrnR1DqEygJJ5DuiREGPovQIE579tSg67Y0X7dNh417YCOe84hiw5Ll90pp3ThhoOJ+KbeJ/ineos4TAKERZW/a7Z4w2nyosrTcb/r4nSHna4ddBy483OsVVcWoMtT5PMDMO8uETOJovFco8BfCZDoHfenG9iNhY80h6LRjG0+bNnme1Md9xnstJyhwmGL7q5U5eMzB+PYQTyghEOXN2g0SwwFmM7Y7i6exdyPqhTMocpzYETBnI67rl/AHQYETKOSix90cn9LNZGjYUpMun2Px0YJ3Au7eoU5ZETdnCpfiiOF9Rd0uqPjnEOeSDs8HxOdVRFoszgA03HHt5gZ93UXp4OWDTX4sNNTXFJYjUMzMRFwDzqzRpWimDIeU3yqqkAKSEzgTiGFzheCUgncN98DuLs4nVTlNe5UOFU+gHvp4x73XgBeCC5mt6Nbez3F6ea9A7dOxw87uAfPdtxVFFLH3QtbxEQupGnX5DWN0nJQYnmRI/JxL4E7xZTCzs+w7Gra9kZ9kiN03ONzHR97TPCmL2nlMX6Rj5r2oTjcA5TIEXXcyxn3qnKEmJycnSkeAHc9W3TcyZEFp5qTH8QlgbuKsyPGyqoRDwfu5AgxwQ4OUIKqfObIBLi7nSEvADs5wp8pevhMjmRM4qJQ6pcf/ZqP3xCPw/2KbK7IEYA7OYKqfLoSoKlweWGs4ksJpiMe2n8jLmKKRYdXHfcN77jfXvOYZI7ADhC9HDZHjI+dI+Ao4UMH0yl/8sJ1K8Q+y457K9etsa1Clb/btMWrVcWDPAG48zuRRIIqv4o4XexE7Iz72MENv2XkCK/hGODuxRSAO/FoH3uO8OrQcX+vZXvRcRctm8JpFAOUI8fTPu4lK9+vK2MSuUPOEo+lJZTYcS1gRCLs4F5qlftIF+Cun5nkCF3npMOHk5muLGOiOidOKO3JurWy7PFo1NAY8XXLZqDKh/BhrI2ygwuqfDIdsxMeNQ8/q0WOaMY9ckTidI+i437XqfK4IhCPU5hC8R4Ad3IE4M4Yhoop0p9yjRHygzzB9pV4ANzJEQqZ5BXuCDfxcX9vVnniwB3B1p4zcRFLpihETE5fkCPkJDfL6+85PaF4QMNnn042B6ryWIvKDi6YQhd7+8XefrG3P7u3F7/zO9/Qic29KydLrc+N920Piy35tzshMFqMNt+akfAZdHJfAOiOntvu8ZnAVM5Raw+PTros3RosEmMBNuaS+T28OEyk4BkU7GZ0s32efCCQKEAoRXWUzVE1Dz95VOJFDa9JyXwv/Lz5/tmZSnTrAdnmom3HPdHaNY8P+OT7mMsPoCq7mrgVLuTmyvVcF51+3ke07UatnNPSPdR+6LP/vAB13JPTTs86B1vW3t+24fmk/QB4xw6OefcHDx7YrVu3RZvvds9sNHLPXV7yZI9ZfObG+RzTNPYE4VifyedaFHm/gBTeAwBzHQDwHEWgeKGueaNqnZ4rufM+FDqICawBngN+U8ZExYO+U8izcNIfOCMhZ9wSZLuQnLn+wOmZg/241xLDa9Yk9LdzciaQzN9TI8EZDYwdOJ09WwTqbMeMPkCOTj/jGsTDRQnd3s+LS344yVl4YiI9A+j6EoTz8Y/rl+ru2Y7gYXS4jlEw7nr1fb7hc+8ZD+8kONDkurg+7O+eyREbW60Y22x1ZHPV0a8cuLe+9k9s7l993pqff8sKtAIw2v0gIbqfF84zFsGIwNm5Hf7ZD12w7lv/4+f96Q/8vmngXq03rDLTUPcoxxL8h/0ZIR7XF1wRnxhQeEqnhBtvH9nNLx5ZjRl31ICPOz6zOXK/YWZ3OagJuMeTk5RfgcSYSacZg8D89lP3rRVwD8uuw72GbdDxQZxurmvVua5VgAaMm9AVPXWRJxcQi/njEETy9wwhtEFhlYHZ1Rs+466Ouzo+YzF6EN4CuB+0u3rBUBFwr5gtBiip1/1z0hXLbqiA45D8ALj7AZiD7M6mU9g5/N4O4L7xXss2SuBOx2fg1kPjig5ahydjqQKLHeA1Ac2iStQtUXVEFuCOoBdiaPgvrzO/PaxpTvS1l2et0z9TPOi8u0icdxGJCQfIXFeD6aycQfMv5AdwIRNwJx4AnoV5szu3TOJKxGP9YcvORwPFo9rK93AfZNgDiD25HZyfEEOLP54DL+4UA7fgQuQJkCjg/h5dP59xJyYAd2aQD9vdsjuJNRIHYOLC51RDPDpnEiEdVhQTaMyKyWikWABKAGjEg9fOBvFoyQ6uFD5UV7Qia7rDY++469liHfNJBZ8PThbJpH6p+VNiArOBeGxshh3cy7O2vDRT5sgg2By1gnh4F07AfSpHtPWlDzq07MiRA0ACVHl13D1PBr26rT9s2tZ6w2pzPQFFzbhHp02q8u1CdOaMScbDBz68WASbgJgAwgXc7zFP6zlSDF2c7uX7TTvuMg7XtU4Ad372yqUA7vi4h5p4jOw6qyxiQiy84+45wuv6dc+TS9jBkSMPZ21k/UnHPXLkFKr8ydhOOzynMaufOcIekwguzgzquC8jhsZMvdnGVmEHRxV77aWWvfoy6uJD5cjh6YTNwYw+OULxInNEDhtxfmLNSlcwYjKgS0lxC+BeeI4A3tffa0rUDT/tXLe88+odd4nTSWQv7OBirUrhMMWE94K5MDBbAlzdC6r8w7Gtv4dYmc+4C7hr3cIOzhdVxnpyxl37ZNyT/RHA/Q9tPPI1CzZJrlsHew7cu6cOEskRgDv5vgubI0T2nPHkHWNAIi/E6TJHnlm3MiaxbpG3iKwt3SAeZuubhc226lq3Htyftb3jtvJEwH3kCu+ZIwLu8ZX7CLdJb8HsO80VuuewK2LdWlnymNSrtVi3mmb1M+UJjgUq2IwoBvm61TvzNSsHMCd54tmptXTgrB+tW/e8U7/+3tjaR5XIkRbcKztA6T+AOz89P+trFuswn5M8ITasWYQn9xFZJo5wURqVOcJ6Tzzk4/5wVutWtzcKqjx7on9q9g+KW8RE8Sh1X0LPIivmCTEonC6ZND94flm31jfNHtzzHAG4X+ztF3s7z9HF3v7Te3vx9a9/U7un5qAAz8yZho0ZKs7QygE86mjjI6lZcwe6KTCWnUi63d5x93ln7zrF9lwK4DklFno23w+AA5Tz/lD5mCVP0bkEXd6Fh27tomx0tPm+tCijK+dc7/B97zlLQL7mDae0CwSGbRwdd9mPxQw0v9s7s95h1gaE/3l0d9U5HoztJLqwXLcDd7dyS7E0KXXSYY6uv89nj6x3dmYne+7jPmD3fO7r/v379olPfMJee+01293ds93dXTs7g6rn10Q8ANDcV+LBHHtafThI9ph4YYS5bqfRc1uIB3Psk+LLJCb8/pzfnhZqA8wngwLAxD1PS7RkRfDfkgLPvUG0j4CnlZ9jSH+eKAjw4r2IiQu9eUz4bDAZ6LgTD5gVmnUP6zjikfFnnh5gnloI6vSfDXSPE7jTpc+OexY8eFbSVlB2cHqeJyJ9WYCQ8J/o9f65eHEdCdy9EODPiazyBiMpnRMTPosXRHwmXvP/FbOZ8bnVxgP7/MmJfen42B7EqMRPPQQ/x3+oNBpWvXlDr+Zn3rDmFz4k27cP+urtH1p7a8f4M7+aV6/Y3PIN488P+sIm7uBP/s6O/uLv9Tt4DX4Jqv96q2HfuTJv37087+bktboNxoXynuczHSiIv48+uBAj95NnQDGJjvuN3zgUcN8t7eAcuNPxuXIlgLuwmzMuBNLpMkx5POu/VdziClDCIRtfZ+xvjvZd1fhgP1TlZ5kVDVX5AZ61hWYaURvW/4LW6rODDtzVIQ27p2vXC1u9U4QdHB7VY9nBcVApgXunq3sRI5qGoBL+wzPYETESE5ZhKhBiTxTAfWg+T60Z9y33RM4OHKrcKAGjmo3vrsSRoDMjbCbgPrKj07G6KGU3MQ/csaxmt4m/iiqPRdSy2e6+2ZMtChlVe/X+rL320qx1sIM7mQB3bvyleY+HOu5hPebMe98bBNxZPtw+3CBsEQ9eHDaJCcBd1/EogLvE0LyrxIvHkpjg0+3xiBNi7D8JEx24e/Nn7Q6zyBSM3eZqa2NsD8JWqQTu+IeF33GrgRI5L3+WdLgOGrJrHzhw95GkkRGX9HGn454xkR2cxOmKEBDr+PF3DHD3wy8xQbchBcSyK162MXPLK1w4ipgIuG9yCDa7ea2heCzfnHHhrZOOj2HIDg5LuxzD8BzR7HTEJH3QyRXygzxh+SAeuwD3Nc8RgLt33ENVPoC70yk8Hihmn587HJFGztSZoIxJ5AhUcXKEuGw8GSkm2MHBgnhwtym9AVgp2MHpvkCBvuw50pqNmMB+iCI61yWQiG0Xe3PMuJMf7uOOZzzAPbuiDnzIkVq9b8WoIjsxajdHJw76yxyJmefMjYwLjx3FEOXIitvPEY+DwwDu91EXT3G6blCJfUafmFC8yHgoJjAU6O4+B9wBYMQjgTvx4IV4GLlOHgjwzkbhaeyij3R4iUmWG7NSPSmNx7qFiOHQbGnV48Gc9/ojutV03BvKkxK4dxy4k1uM9bwlH/egykeO0HE/Gv2h3AsmMfEccTs493FXjqwV1jmF8YSq/MxE+BCNETr2APfTAO7nz61bWdCaWrv4f2EuEQ+sEzNH6LizbrEGpx2cni0SYTjJEbrcGRPVpFTdDKbQ+wD35ZueJwB3X7cCuKvj7owRXsQJUT6A+8/MkaHrbGjduuMq7uuPRz7jfq+p6xBw7wRwj3ULxhM5Apsj95FkWyrHcx8JLSPOR+QHeSIf91uFLd0I54XHTeudjVzPgjGMMTlS0fpLTNhPpnPkmXUrQXsUDlbxul/xwhP7iID7XcQCZzU2crG3M3Z1sbdf7O0/vbcX3/wmwN0zik1Hs8lnA3WLs9sNlTUBLV1NhMUAyxym2VxEKw+Qm5TkcgY4bbskbBcepQFwU6SOgzq/Ky22kiKedmGARgAgolCy5kkrmFCc5iDih3qnNqfvd4rXJSMAsHWEpUz3XMAQkDax8XKAmCBRVmKzdW1ICSzohgEwUGrnPgCS4xyin5NFm0YMuH90pb3rOzo/l4f7/tPNkio/DZiwh3v77bftox/9qD18+NAePnwkazjv7Hoxgt/nwnoeF71fUPoX55j1n/EDYxQ5MibPxwOrLd2PYFekWm0CZB08ZNMGTd0V9LnnHhPE2VwwkHuc16xiT3wPyu9Q4CkEEI9pWj/3K4G7U6z82ogHsU/VdqhRbvfjzx3vQyHhUqsu0K94BADPolJ6trt4nN83PhMsgGQJ8B4uhugaATxf/Elc2ax4f34PYxDeBfaOOywAj7UDNAD7JCYThwE9o6ORng2JIVbHNjg7s/Oznn3m5NTePj6xl6iE/yO/KotXrPmxj1jj4x+x2u0lq63+bCG6vR/+2La+/T07+Pt3ynddfO1lW/61j9i1Nx584CeRYN3GgXUePbWt//5d2/rv33umAPCLXsb2bMN+eG3efrQ4b4PKjA2LmqjySaN1MUyfG86YQCfnXvLsMX8Ig+Xarx/Z9bcPrHr7xHZPO7bb7thISnNO1QRYMdOoJ4y5VwGQsY2YI/4g4I6q/Ape24UdHTRsc71lhwdVCW/NNLuBMH0muo2CxerbtQAAIABJREFU+YkD9+gbPnPw8tGd6PBClb9asbW1ii1epbMwsicbI7s8V9NBhRl3LO14CVxxaB4XdvWqf7867iF25vcqfIWjcxUkYTs6HqvbSkfp9mpFr2Jcs80NZizx2u7qWioAd3WVKnbcRjOE4uIUVX6qK+K5lPRjtxxb4zBPxx3gvkFhsWqv3Zu11+47cCcedNwBq8wicGAkHnR+NHMKwAWQYO1EMeKDgPucx2TxcorTYQc39FnRBgbhXrNlcycendMYV4neFQ+X7lcWkKONSTav3ara6lpF6wwx2doeKR4P7jhVngMw2gNOUwVcoUTuccl4cBBOjODAHZCod5SKxmYcSHlObq8UisnO04ZtbDQNZ4IyJnouKwK5Kqa03UEgqkBlF1ZEDi+1u390MbYb17Efcyos8eAAvARwvz9ryzdcVZ484dlCLZuCbuYI67n0EygEleroExbEi4D7LYHSIsTpWvZ0q6H84NkqwsedW8DMMjGBKu+d12fBiQre2U1EVR4HAUTW1qq2sTW09Q3uYVXxIC7HZx4PwJXPzgKuiEnFWlgNZo4kI1fA3YGiupY2kqq8gBtU+UViUrH52cyRhs+4S0Csr3gUw4oE7YgHwP2n4hEMrekcqdcnOYJeAzERcL/fUkwA7sSDIgTx4FrobJIjjDBoBpl4RCGFuHwQcOfWZkw2n7Rsa73pwD1ikob0Au5atzzBS3HAMkey4BgdXlTlJbKGJWVhTzY9JmsAd6jyi06VP2DGHYedoc+4v7n2ewLuPj/txTlR5aeAOwA+c0TMnU2fESce5EinXdeatbdXs2oKHzKqxOjDACYHBUeK5y/IkamYaIylEsB9lc6x2ZNNjwmq8sSDZ4viFusWHXetW0OPB3nSbLh2AjFRIUXUB99LiMuLOu509tlHaFCwj2w9CVV5wG6oyqvR1Pa9BGHU6RxJ9pznyETAsVnHscBjwnrPPsLvyByBKk886Lhnl568Wrxakc5I5kjJYJS9qbMgtF/ZSE2qzBGunZgsXa/4PrLRlI8762+t0fPi1qgicTriwX5S5oinfHlGjo3StfAKWFu+bvF34kFcHtzxHBFwv9jbI0fGF3v7xd7+zN5efEPAPc4/zHMBpDp+QBaQBTxFJQ6wRmcTYTGSkBl4gFMLJfeZqmaKk21PBxaAI6mK2BjcPs5F0pLGnEDKO9VQ4H1+m5+j86kucr0WyureaYfOAwjnc+BRztoARR/KtYTTwn/evcldnExArrRyw3/du+x8uWjeUF1jPjP09cX5hl78DAJqEtwLYA+lO63JstvmNmx8r8/Yd89Rri/EUCjGA3u6ua5X/wUd1w996EP2xS9+UV33d955x378zjt2enrqVjM2VjwQcJv+DDn3DpBdnHegCMgmJlyV1PVDUV3Fg/HY7x2V8SlLv6S5x7mqVKF3oUG/phRhIyo5WkDnWyMB8e+AZO4n8SAugHHGEig4SGAsxOz4ecTn1JmkUxb3ivvuAolu78c95HopNPB37vnifFN/Eg/E7BzYe92JeFC84JlRty1+twvieTxgDzCCASuA7+O9GB847nl3HdDPZ2f+niIJn5374LP8bl3HgytmSedcLy+guPBd5sniXMOuztVtpgJVsmvdTtc+fXJqnz0+tfv/COCO5Vtlvmm1tWVr/fqnrfXZT1vBSe/9vhAiPO3ptfXt79uT//KX9vS7f1d+982Pvmm3fuPTtvxrH5bPOq8ycV/wOwedrj3607+0x3/6F3b6ZNuGWDpKx+IX+9qZa9g/XLtk71ydh5BqfataUa2WMclCCoXCZDzwbF+da1itVijmxOXqZw7t2ucOrXL72EFJAHeoxQncOXBJzVYHElcYHlW9GwBQJJY6i0133DvQKR2UHB80bGvDgfsMB8dGV6c06OMA9w4zryeAVgfu6hyXzhu+funRDDVgwMXaalXAb317ZOtbQ1sAuN9p2e0A7oASddyDys1ha/FaxYH7iPXHkZxmd1UEZSzE5Z74FNB5H0fH9TbiSCtVB+50eDcbrvydwH0IKIHuz2GLHOEKQpwuT14B2gF1fgD2OXUB99XCdvY4cOE9XtVh6/V7s9YeMBbTseNeX8rfHILpmtPxmp+NQgrFjiik8GdJlQ8a53THHbBPPLBgIx6AEgfuiNP1FD8OvCyrxKN7OomHg/aJG4rowClOh6r8atXWVqoqEq5vjWxrd2iv3J6I0x30ArgHlXu2WSgexEXOB6PQfwm2lzq74rRzJ6H1jm192w+k54PCPCYV291t2MZmU51PgRJiInYGSu0OSo7bxNujnZERgSQYC1y0C9pNgPvcPEUhDvNmS1cduK8kcG8jTjdSF58dUaAE/QSAewJFcgShvdSrC6bKMx33newmF3ben7Ht9ZY93W6UOQJwD9Foz5FjOr2TmKS2AlemZzhptWMYKDxXHpONp0Nb36bQGsD9dsuO+wHcEadDW2JgdmXR46GOu4q8of8S941CCrTslHKEWUKO8Lp22eOBPsrmFjEJ4N5AHf9sAtyZcW+PrNMLMdIsCpF3ugYvfABGGHFJ4L66WojF82RzbPsHFXv9noMSUeXbbgcn68ehWavl8QC4U9iS0B73SGuOg8SkHwsoYgcXOhDEixxh7VKObLQkdga4Yu0ShbwCo9HjQVz0mePgJ5J2OAbpxKb3CnG6m1VbWw3gvj3UuiXgnuJ0FBx7PRvhxjMAuBf25q3fs9WFL08JxY5tTzPufxR2kM6KIz8YP9rZ93gcHRd2K3KkC3Dfagi4q7tLTCiGcW8CuJMnnF+m1y2dmFi3lCc0G7y4xX5APJaWCgeJG5xlZlRwfGUKuMsdJ2KSOQJ4ZTaBmIxSHZ31MFgQOaLBeMJ6UOWX0DQJ4L6tdatlRRVxOgfuxIO4ILzFuoUwapBI/HymNSW1m9Kib2wA91vKkYo63MSDIo2Au8TpBioAM+PO+k6OYKkJOwK3ldxHHKTHe1IkinWLeHDmZ80iJo0ZgHvVlq5Vyn3kGeA+rFhlWFHhl3iwn2QhOxH8ZN3KBqGvW8RDwL2gKOTrFvsh+4io8u+zt7OXUNi+2Nsv9vbpdet/pb29+MpXv6ZCnx+aC4EVVNvpOHqnOijR6rgCdJxSn2CYP32ePSzSYuYvaa/8uwAvwPHcgTubtc+OT1o75f8bwl8A5pyVBoQ6aEZN1UE2B3h1NjVjX2jWmdlvwKPbmkUnb2om2oVNvCxQ+scXrtoOCKRoQcEC4MBMM3PeOutF1ze714BlOvIUBQB/3DvmrAFydGndQ9YF7ig8VG1om08ey8udGfbnv5hv/+QnP2lvvvmmrW9s2vrmlp31eq5+Hv7Vh20+l4uzpH5AdsFdRCfs9KIIo3ns+O8+BsHPOcMgQaZmv4lJ0pTjd+fnK9mmNM50D0YC3VwX9zkt/7xYwdwsNnoNFXfojh60zxWnVO9PYFM+U2XQfalXx1W/16no0zPp/A5iwr1X0ULFGwf1HADpkl9quv0bMeG+ecGjH9R4h1eyF2sgVBiMgdIOzu0H87MC8v2+BKOk7tecBYuj0DvIe5zihPlc69keD2103rfR+Zl97uTEvnB88o+iys+8ecfqn3jJ6m/dt5l7d2zm3l0rcjj1RUD7uGsn3/mJXkc/emiH7z609sZ2+Z1zq0t25aW7dvmV23bpzRW9avM+T/6ir2H/XL/j8J2HdvI/N+zk7zat/eOnvxhqN7ONVsO+tzhvP7jiwP3cqlatOQuDPOHAkPZ8OQqCKwAFFb6yC3/ts3TcEac7sf02Pu7d0kJupja2y1ID9rlaWTbp4Bo2WoGydbgLSjh0ZlHl2y5ghGDO8X5TXZKj/ZpVoc62OAD7s8ZMdLdd6MW8u1wMHLn7ghmaHqXanhV2bdEP11CtN7bHtrE1cqr8He+4p8iTZtxDPG1hsbDLi4WL08VzmsAnlrGg5PtFIeDiNFDv7t5aYQIxuokbzQCJHXXcdagbVezkZCTAT8dk0tb1NVL/N1r8Xmj1OfUVQEJ03Hm/4XlNgIRDcPcc8c+uOj5ycmBkCVXjSzBXAtSKXz4Oy6MQJQyqPO9KQzXFivAm53B35TJWV7PyqGbG3ZW/e1qDiMlZj3iY9TrOsJBNW/JBg7qUdnr8A+uhOj4rdGQ5AI/t6c5YqvIPbk/E6VBoznlUKLOKyRW3gZMWSlqDFt6xyrnttFvyeVov8BAP4rK748BdHXcACZ1qCkpDwLBJmfn4JDvuuUdmPEq05eNtxViz2oAE7hXvBeti6WozgHvdc6TdlfCq26xOcgTgnmJcsjUjLhn+yBFSCDs4Zqp3dzw/yJPBWd22HrdsZxOqfEdCaEWVMS6PCUUUcoRrSk2Q+NC+doQWif/FtRAyJpuRI5WiWsZkIk5H0oU4HdaPVwoBX2mbKO5T4yvpVBEjLN2eAwSAybUrHg867nQSNzccuFdhc9SgyqN4X5G1GvHgz/ys/uezOcLzBhil0JY5QsedeKjjfm/WXlfHfWT76rj3Qtx2JEoyOUJ31MW+3QNuHJoG+vjBtlBhJHzciQnPATkCECIe20+mqPKtThRInCqf61aOk/mtz3UrclFv5s/d8k3PkUYDJg8Fx7ED99vZcfdiCownp8qbvbYyRZWPtXFv+Ad2OPpjL3LmOFFcFB134iHgDitlpWIC7ptN29utiZJNjsivgY77eVGuWxT2f551C7BHjty8GWvkJh33egD3WfcMbyN82C+9s7WPzENP9xwhJsoP8uS5HCEmFOKkO/DE9D6IeNZrNa1ZW49nrZhxHYhiph+FV/dvJ0+YoGR9civbmL/RxhWOHlG+kzhdrFuM1Gxsja3TKaTyL+BeDLSXnMoOznOEgh45Mg9VPnNEbzMp2Pholz/PnKuSudOoTzruypFNqPLD2Et6sY8UdtaFMTGyk9OfkSPlNjkuc4SOe3b4H9zxAvClS5WLvb2MycXefrG3P7u3F29/+bd1NgOQQRWGIn8giy1Uvn2+1DumrvDsXuHebcuZ4KQkawkN0Qt1ZlGKkrCUg0OfYfeZaVdA90MWJ2j+7p1y7+Tyvdl1x3fbDymFfk/6qacdnNuGTVTABcpQYe+7L3u95pQltzHj5dfiFncTwAv4l9DY2dBnlAUa/HM6cHAwyb8B2lG5TwV2iawd99QZlyd6tRDQpAtcL8b26NFDe/TokTqwz3/dvn3b3nrrLbt//yXbOzzSazQc6P0Bi8QDEMxB2K3rIiYo4Q+9I8/1829cG/cqaeyJJYitx8TZCxRQ0ouce837JOj0zZV4MGvsXvAOZPEtd2969AYSiAPSeSZ4T9nBterqmPOZXBTPCxDcP2ICOMs5cDrgeU3pbKAKbdxvF3/r65Yx78x7Z+woJHANvC/xAPy5G4BbjD096ikmFAGICfeAbjovMUbUwR3qGt1yDNBAMcPnIfm96qDUeBb8RZ5wHRIqbPfL68h770r+zlrB5m/GBnp98eTYfvPk2F79R8yIz37912zuX71tjc++YUV9xkH7VNHr+eepv3lg2//nn+t1tnVgAO/RlG9ZBceC+ow1bi7Y0tc+ZEtf/7B81t/3i9GW/rleR995aNv/8Qe2+6c/ev/vf59/edRs2F8uzNu3F+bUbT8varLLUUxadcWD9YcDhK8F1WB1eIHGi3cju/7rx3bj80c2c/vUDjgAt7s2GA81D1areefuEuLNsutxqqSrumWXzw+++QVw33jsljyoTGMRdbzXlPXNIcBd4nQdTTVzGwd9qI0VdUkA7urQcMBSVS0e3hR6k0VcAPflsSErwGFrcxPhtbpAiYB7u2tH7Z6L08U6eokutezg0qPai29FWZR0ifRoItvhMTOvLk52e5X5XQ6c2BG1ZEmkrlUjgbvPm58ihHbkqvITaSQ/lXpF1z2PnA4+FqUXULK8bLYHmNvCHg/gPmev3Zuz3jlrlXd8NJ9nQ5trml2aK2y2EYrlQV91+XL3bg8M7Ovs2QS4Q/8mHleuVGz70awsoibidD3Fgxj0zwrRTfvdio0pGPBLVbAJkT3dqrgmipoSEBurS4m9HzF5uuMHYGyVmk1XlScm+VVvmGVMfCDc9y4vaBMXPynznKibbOZU+Q1/Tm6tQpUvbOep+9ED3DMmAgZD6OcmW7+Tozywp1xVgIX0BQuhQmKCOjoxgQ1BPHgtC7jP2cqNED487drZEFO0kT4n+UFMWPYUBsnNp3d0xGQqRwTcnwRwD6tBZtyJxw5Fobmu1ciRykDXSlzOuhXFhGsCUOvlb+a/OWMS/w1gIeFDOsfbY927SlFTPIgLxSDiIVX5+JoD7F528bSMCYDE48G+455tigprPjPnG54nsF+IiVTlsVHbaNqQlQmQWMNOC+BeWKdtikennWMROR4Tz1P4gnmNayyBtuXlwlaW3dqQ6zhEnO7enGJSrY3s4LRrR52ucoT/NepjxeNSaypHuE0RE2cnTNYtzk3EgxfvS44AFLceuWUXa1muW4wYKkf6hZ11yBM6+hEP1i1YFzReYiHRCHfkDbPaxITZaq1bW+aq8rfDDk45QuE0iu81s1eXf9fWLnnH3ZF6YXvDf2eHw/8UVpYekxTeE1V+o5BLR+YIM+7EY29nxioC7uhAuOUc+Uo8eKEJkSMYXtsI+f2MSaxbMBnIkRshTkeO4ONOTB7cnVU8eFF4zJiQI+wlzZmpHIl9JLvj0+sWmicZk5sIryFOV6vJ+xwrtaLes+q8A/cyR3qA3oqhWSz2BTmiuE/lSP43NImwZ4scYbRgU8AdH3eYQsy4o4PUtVMUPuMLNgr7yKw0RsKiTU2dauSI7yPJEusPJjlCwYY16+aNtBpslcC9QsFRBWAH7orJ8QtyhM8hO7h0l/DvYQ9BfZ8FiOeKmADcX7s3b5cvVS729ou9/WJvf5+9vfjEr3957CJlDvoAWqdTM8dukeVgiS8APcCEv9O9BLymFVserPl7AmUWNlHQoeiVHd0QdBPNGJDp4Ghhtqb56POB+46zODqgdEE7qoWAvuy80R3l8/F9DtKTzu4dYnX4ofKn3deMMwY4CqkoIQDPz3ulWR338KZ/HntkpTjFx/id/A7vuFZUTADMAT7mmg4iuSapnA8H8nDf2niiTvrzXylO98orr9qjjW17tLlt52d9fT66jfxuqMN8RonJSaTNxfq4PuJFsUHd5GZNsZGeAIAr6OQqzoT4GvQyF2hz6z2uQbNUwYzQRj/yLvZCy6/D2QYo3ft7S6RNNnVe0PCCjMed7xdIjzn0ZFzIbi8cCtJhIH8XRYMsgviG77Hm2olJHgym712KAvL9AnoRT12PmbMw8JMu6Pa52Jl39XmexhqLANRL5BBF+QItBWa+xtZDz4DikWz2oNYz9uBFgRRKozCRYB4qN7+X4oOU6/nMg4E1K0O9flEfd3zaa3du6NV8+01rfvHDhgXcB331tw6t92jXOj9ct4M/+Vu9BkfTBrHP/nTtUsMWP3XfFj9932ZfumHNlcsfDODRJPjxjh385U/s6K8fWm/jyHqbR6LO/zxfz/q4z4SPO8+rx0R5z6xk4UUjZ9qQy64rkDG5+bljW/6NE6vfCeB+0vHDVjFSdxqbeA5cwtGhM5GdqzwAR3NBH/vpdiH7Kayb8JZduTX2jvsj77inOrMON3yec+imFWufFjZEZ0inNwclHHi9OxMK7fHfrl5zJfari+NSDRpV+ZfuNm1teUaA5Kh9pnugzl3F7BJKwKn8nSBRRbBUYNJJu6RY0nFHrGpjE0Dih+BiPOOg5ElLHVHYA95x9wPcyYl7CbuqfNlE9G5fStjXAriPx+psAkoE3A/8wDWeAu50rA5OOgLuxINZ9rmWxwSquSi/5eHaD6m+tk+eIDqDG489JgCz1dtju7xYUTy2H87a+XjgMWmdRefbqabtk8K6Hf+FOgDzKwEg3uAX/dfBPDZ30DSJyViHA+7b9pYD9/t3mgLuRwIl7kev9bPBAXgsoBgDyPFvDhR9GnWiY8/7U6ABlABkEUITcN/2eAi4px2chBhMB3jiwctV5SMmIeSnTZRCDtfA5xoD3D0eHMyJx9Z2dtzn5LlNPPZPOtYHuEPnro4EEhfmKTD77xBjK5Sffe/wV34B3DefFLa3U9jK7bFioo57APfaPMCdcZJz5QifHb2B9klFHfcyJqIIx6w778v7RI5cWvAcIS7cN7qXlXHNXrrTVJ6cdhO4D0IXw9RFJEcE3CNHpJhOcUu3zh/q5EIkcCcmVxc9HgD3jSceE3ywYQ9UEKeLHOmcep4A4FMUT/eFmCTIIkcCa8H6yRyBsIHw2tFRIUAi4F4dKSYU69B4IE94thbmfJxE44PqvE48x55ftxy4e46wHADciYuA+6MJcCcmzg7h2Sq0ZnVOnDGSDJTSQUKCa8EiQJSwUtjy0thurYytAXBnbVkHuDcUE2bcfd3qOfskhPleW/qXtho+7kFKsP3hv7OD4R8nkg9pR8f1Au7r3nGXOGiI0xGP3R0Xp6tKHNTFFUfnnh8AfYpCz4hq5toyXXBkDGPB1y2sE5UjAPdm3V69N2ev3JlzkIiqPEVurVswogrlCUULFwydYkCwzPCcT+UIwJ0c4XWDouBtXBtqioeAe6Nn5EmlThPGRyRgQBAT1q8yRzSrEutWFIB5KMgTAXcYL6tecMUSsH1aKXNkNB4qHnTcgyylMRJyRMBdFYfJCJGflbwMkTmCboAo/xt+7cRj6ToWei3bfMKM+1j7SLVJx933EXXcQ9NCLKTn162Ix/S6tRT7CJ9zc9tjksB9YT6A+wv2dmIiLHGxt1/s7f+L7u3Fq//kC2oUZVcdUAKlzmeOfRY4/bih0PhcMx3pqrqrUMZF3Ua0a+gCc2dYY7GxSYSOg7dT5ReaCIzRhR9PhO+kSD4WCL42XxfNOr3Rde4KkKh5677PFGYhge6b+3IDUN02LK3YRKFmYR1hu0Tnu6ZubQrgMbdMR5zr8PeLLkmIorkA2kjUfEAo90WK43ScAaeA5ypgw2fAU8iPz3ElrgMACKA+7XTtaHdTrxepyiNO97nPfc4+9OGP2Pf/5zv2vR/+2NrtTqivV6zHfHbcU5/NDrE+FTEcDPM5/DpnBHiSKp9jBROfbLqXDoq5lqSYa9a8j5icz43x+1LPAKV3B+lOJ09l9YyJVPmhXMp6zWe+RXsOKnvGxCnuY4E0hLn4rHwPn5F/S2tAn+H1woLeN4DbtCAdxSCeW2Lq3XCPCecO4iEleTq4fZgjVV0L10o88H3n9wKOEDbUPVVxyoE91wOD4LjTF7B314EJ84TnN/3lXUDRqYbPPIPM/I2H/2g7uOrKVWt95aPW/MpHrXZ/yWpr16xy9QO64mZ2/N9+bPv/+ft2/Jf/YGdP9uzsyb6NKJ+/z1cFdsLygjWWFmzhY7ft6mfv28JHbn0gBj8/6trZ1rH1nhzY/p+/awd/8a6dPT35eXC7TQP3erNp9UbDmGJ114FhWdiTd3sI1WVciCkWfSedc1v5jRO79cVTa9w9tX38kI/bDl8rY5upm4RteAneChAy3x404Di45MiMDo4C7nQHzZZvj23l9shn3B/PlsB9Bjs4ZuRRd8cO7gABOwfuzmGd2Kh5I9m7CrINq5jU5G/dGtvVq+69CzCFonv/TsPWVgDugJIzGwyGyq9a1TuJeG1Dvc0DsCBPCH3mgVy+1cbB10V+OGBz2OIQDHBHZRplY7o9uo6ZcxfFkjq+vyS9IcGvKYo5gGrKo5r3ALgvLZktLZvt73tn1IH7vL1+b866Z2e2f9yRBabPcbqVCTOLsy2nAROTknIK+OHvEqvyUzAdd+KxuV4IuK/cGWlkQDRgqPLjoc1gP9bq+Ty20Q0t7PiwsJOjPDSmm0kcgNX0iUIBoLfq1lNrt7xrt4GP+0Zh9+827N6dhjVbpgMwfvSpCYItlCy7mEOOsGe3TzGJ/cbZrh4TukhP1r0DjVo2BZVdNAcE3CsCuxzmKSoQE6fKYzdIQSRiAjoIhxEH18EgCZIwzxTxQPF/mwPw9tiWrzJPPWer1+uKBzlC4VXz0jXYHp4jAPfAtqUOhHJDtF2PCX892ndAsrfrwJ3XoD8zocrP+bPlVoN+czJH+jxbXvn28ZQQ+SRuevtQrqcrCAWfPHEfd8BM1V6621Bc6CISEzROckSJ4hY5QrwyRxSTGFnJ4jJ5y+fSzDlU+XUEI724JeAeOTKqnise1eZZmSN0r+lu8qdb3YWsWyCjMkdCOBIfd+KxvGQm4L4Ni6Kw1xO4V4Zatw5PYSh4jpBXxAMF8EkB7dl1SzkSHG0eiS2BRJgFniMC7kHLpgjJs0We+LM4djs4rVvc8FLl0K0f0x1BmkRhrVcxW6aQsjZ2qjwWfY8LW7lZ17q1uFgp1y3OiDyarL+vL/9LW53/ijOdAtjuD//ADkZ/5DkS9O/MEVHl8bo/TqaQWfcEx4JZB+4UhQC8FE6Zkjj3/CBPAO5at6ZHY6pZhPI0Je48J8Tj2vXIkS3G5hrquAPcyY+D47aAO/EgLrmPyGk1cyKp8s+tW/wzhaoSuK+MbeUOwL0aVPmWFY2+50ijHyK5sAbQU/Exn+kc0aeO0QvdxtBjqbcm69YxdnCPzdpHVeUHr9GYUdcza/fckpllA8BOjjBK86J1y+nzuYW7CDTxIE+eAe5PfB/pnY89JrMTcUX2ztxLEsyrQPs+OcK7aR9Z8sIToJ11i1hQ4GJ9utjbJ/vIxd5+sbdP7+3FvY9+XsA9O6WsHgBiFuIENIA4gCkdL40sjZkPcuAFEE8VcnV/pcY9cAszOprRJedn8GXGn5kvQBEK796tdQo4wmCIejno9Jn5OBOX/tv8bIJNhNjocKt7HIuPC8M5HTtnwfmcV+ZmBHiZFceLHdDOPDYFC1l7DYe6DjraLPR0TP9/9t68R9L0uu68b+wRudeSlUtVV3ctvVAk1YREsckmJVGiRcmSZcCesT/BfJrBfAIDxgAzgMeGbMwOCZ/YAAAgAElEQVQGyfbA0GA8NrUvFGlq4dJVuWflvkVERmbE4HfuvW9EVS9swRzP/JFBBLu7KjOW97z3eZ5z77nnUu1NF/d0cG9Hpb4R5NjlvT4X3KXVbuDHkz/fQ+bOhnC0a72jl+e451KJOd0v/dIv2U+/+wX7wz//nv3hn/0nOz45jZF00ZM+xDRv7EVQfq5QJrDKS6beqctMrS4HeKr1PrdcEvVrr2hmMoXvDh53Z5tlPzjYKRlwPTLc6m9PNaUgKD0LYiOGOAvr3pU7vkelX9cDIh6yr0zmgIm3Ubi6Azx48rP0i5MkmZtuyrOAB9dzsjWAv0dZwHu62dy1CDVV9pTHN2gduBqWDvyZKGC8HXigRtg7vdRse+7vHAPnx0y/Xq0G8u2q7k+eKAlUwSlcak+c6GCjRI8nt3hyGOG7kPzIfsQqB7Lq0Dp/i4p70W4Y1fb6mys29V+/b1P/1ftWTE8Mkn2FIo+47877Nrzo28G/+XPb/a3fs6N//5efikhP/tD8zz60xW9+xm599YlV2nWrtutWRG/5R70YVfbdf/1d2/2d79rFB/t23R38WMO6SeLebret1W7Z5ZCxLxia9YUHqgjvaXfVBHhwnxLfWjMuLm3lF87s/i+dWfO1M9s/OreDo3MdtjgNIWfGPXdujmozBjZOPeRgjtGTWzU7MdGpbmR7O/RPO3HnsLX0YChXeQ7Bx0dVHX55Vqvccy6tPtw3O9gbE/cx7fQEFtJj1rA0Lrp1hzE+Qdw1x72QKdYbrzdtZbkugnh81leMpmcII9QgiiLukw+Ng3NHezd58vej4pEHLqq7kERV3CElzztWn+labaYn4m5XEMWRZtEzf5hZqSLt9Izm2qtKaBDFeH8R9yU/cB0ecuBy4v42Uvk3pq3b6wmT04t+2aKAORKYQNx1/amaVdx0S0+Zo2X+Y6Re3J0Nx2SKA/eDoc3dgqj4wfE6iHu93bcqjtsVqk5mh3vMNo5q7nhKuB+AAw/+XTkCiPsDs1UIKD31zwrbWTcn7g+bXnE/7wuX3IsY2cXsc+Y7v4oH/02VGUyUQ4rRfbQtrG2gGHE8wGVv27/HKcR9pidcANKJu2PCvO0ho64g71TdgrgDtsvNx5+ApBB4IJXnALwDcb+NyZNL5RUjx07c+b0qxD1ihD3REyfeuwsuWg8TE5GGkYj79kbFDl5URBLBZDBw4r671bRGxEitgSmr99ETH4d7SLM9mn9cjIi4PxgJF5HEZ9yTTkpef4hvCsS9/xJxZ+45McJ9+aEYoZofmGSM8FnAgzih4k6iQFL552DSsVFtYDXipH2p+OBJD/HJOTL7iRiRCsPZbolHVNwh7iggiBOI+8421dGKYgTyXqlcCxMqvKrSV8zaHY8RElxyNdf65IaaihGfQxbnIU+mEB/ECcRnSZhA3N2bg95pSKLWrYgREigHe8TJOAEwVrNTfPE1SzESy+QS1d3XvOK+8cxs81lhSxD3hw21r2jdOvf9VHtkPYj7zDd0XskH5nSHcpUHE7/nMkZkcrlOO4HHB8+L06ZiZP9Fw+ozPWGitoerkV0PMEJj3cI/IWJECUcMG/3zu8Jq/P4k28ADPwiRxG18jJqKkacPO8Jj//jcRw1GfLGHgAl93tpHlHAcRo87mGjGqMdLMRJxBxPi5O7yUJjUG9VIprSt0ux7wrE1cExYs48KxQkGdX7p0yXDiXtiAnEH/mabGPE4EXH/oLCz44rwEHE3zlNB3MN/inWBGKHt6EPrlsbB+ZQSbireL4k7cQLu4LF4p/B9ZK1j/auR8OC7qOXiinGizLF3TMBIe0n4f0R21TGJGOFzZAKYGBAp2Q7i/saUzU5Vbvb2m739Zm//mL29eOdnv+4J9nSOjxY0GcNFbzvVLkzXvF/c+3yzB1X9xDKn8x5mJy+scq6VcYmrS+Uh5bhEkxw9OrsUgU5JNxJjl+t7XzUHeF4zx4JJftxziRzkTuPPQoIPucLpks9HtZffkdw25mm7FLqmzYUedA7/Iu7TDRF1yCeElfeF3PG+GPTxszKuy2pzSCaZ3z7TqfvvQlRjDF327ctFH1f2mDN+ftGz7tGOXRx+NHHHnO5LX/qSvf3OO/bXP1y3v/rhmh2fYirjLQVsgLwe1WWuO+/L/HLem6vMdfO+d5+RDvHxfnV3/qdvmO+RWRfw4FqlizoJkzT3Azu/F3IeORL0iuar0xaRY+ioficmJG+80u+jlXgv/h5MqLb7mDSv8OfM+by3ZIZ4QQLnOswGmz5STyaBQ+EBVlS40zTRjfI8g8A+wHVnVByKA1c5kKhwV39Ita5fHBs9sUSvfqG2DF5fUwUGJKvciJHfSXms2jNCPZAxovcNE8aU6FPxzftIbSLI9kHn+lJlgU8rlWcue+PdR9Z493Vr/PQbehZYpX/MAyn82Z9+YKd/9oGd8fz2M+v+8G9vHNd+sGDTb92z6beXZFY3/c6S1WY+PmEwBP/vbdvZX/rz9Hvbdv43n/y+k8S9qDWsUm+IuOd1Aw8wBANXgIwnDUh5E9f99leO7O7PH1ll9cReHF3oqdRLyJl14IJcpdyXW0Vz4PywxSFM0uwYS0PF3Yl7VBPvQ1Q4OLbs6KBq9emenkhcOdNR8UE6DHGF9GWFMYrhfhjPsW1eaDSI+woV99tBSp6bIZVn/u79FZfKH6nH3eOUe5bD5txsoSpW+XB9tP5TRbNwyOc9kU6urzkpod8VEzGI++56W89akKtKDTmzX5wk7n2mFEY1XPc3b1HKp8dvT1WXKtzyitn+vtnWpve4v/OoY++80bHzXl94lIS34mPKcDSmPz4/czmsnoNqJCD0lgUmpk5KeCKFppJIxX3reUuY4GcAHrVOvyw+I2cGE65Brgu8xyQWkQfWmsm/cwCW5Dsr7huF8ODZao/s6AzPkpgVby7HBo+y4p5vpN6INJfy+y5lqkiL19aZZe7XDFwOdlrC4+zUk0JURnVgZ+0cjDEhQZQJDd1juo8/TNwhIxAslA0kCsBk+XbL3n7UsZXFur04vLC9owsRdz4XxNKTQrRbTXxu9ROEK3dgovu4MrKjkrgXumZgMuiTFGKOe9MaihEq7tfChEsCHkcHPqqvPK9PYjL2RHOD0VmXfENKvOLOBIhazKhuacQgMUJyNI0fGTUIJqq452MiRnS+mIgREXdiZA1HerPlIO4Yuu2utW1UvfKqaOuyjBEq7cQJ/epljKQcOGMkCCMfgXad5YgRKvxgQpVbMfKoIwJKjBycQEZdTIGcGTz4Pq7ciM1NCcmIESUh0/9yVJJE1grae8AkY4SWgFy3MveGqgY8wCWV+Llu5tqVQIVAwu5RcX/gFXcphZ6brdxrCpNbjINDKs8Ek6jo8N2f3vu7StJV3DYmHkM7GP1OGEfG+0eV/8WLIO6Hjgcx0jtr2M5axw736mXitKjQqjSSEZ4nt3z9/ch16xXizv1O/NHjrjaMTbPpVkNmgW++3rEXR+e2d3hREndwyRiBvKYsnvVJe4kSdUHow7jz/DyJe2GL9G9LKl9RjJAYqrT6vm41B2m5YidHvo+QePzYGEmFO2cypPKsW7RzHTke5ydVj5GHeDRcCROZ00XbAxV3YgQC/6EYiXVLgoVYt1CUkUghRth7wISRk7mP4AGkdauDcae3JbF/kEzBWf9DMcLnz5twgrjnPsL9n+vWmw87WrdoU7jZ2yOZc7O33+ztr+ztxRe+8o0R5ESzxy8hxj7SA+LhpKkmAkWPNYdpHa7bDVUeszLu0jSXKDtZc7MzRrvzZ5BMDuGqfHca+rODU3eBl7t79GTnzG6IOdVeiB4EcNJdnJ9XZX7a3eRZBzjsHssQzIm9KwhwIffPr5EBuMdfQdy9kgrZ5D2QQB+e95VIgCCSWEBpwGfDFE4qxTCwo/+U98JMC/UAr33e9YQCPdCoECB9pZpAo+84jF3a+cG2nX8McS/N6R49su0XR7a9d2Qn5z1VjpHJ83lkLqfEQt2oIPvc+oEwAI/ZVr2Ux6sSEMTBR91FdTgwAY+zvlf2+C7znbodnF0KE69kmzBJl2+k4KkikAx94GPnRNz7VxrFdmuG61EtDa74O4wMSQR4td5E/LlmbgTnmMjYLog77wH2HMzAg98FD558BzDhe+d9534HTnTuzLbs7kxTe5VM8S6vrUNfe7OmnwETrleOOOTP+czckyQtjmLcXm5sPhfe7zFV+Pt8Z48R93BwozzdY22SQuZeBL2BsICUIc3txTi4T0vcO3/vi9b5R1+11ntvWdFuWoGRXjZPfgR5728c2O6/+Jbt/PNvGT3uw27fhv2Pl8d/XAKggglhq26NO9MyrFv8tZ+ShP5jH7TB0HLQG9jxn63Z7m9/1/Z+968+/ufNXpLKaxzcqGpXI0/OsQbdilGC4JuYpBs1CZ857o9Ow2a+tG8zX96z6+Vj2z28sJ1DJz6cDThgZqWaGIjEf8jw/bClCkOM0+IQNknc0+Tp6KBhm8+aTtxVFe1ZpTLU6LLry8KOjkZ2dOQS6JK/MXrIm7hjQFtUzoaF0ePOay/cGrmBEcRhqmFvvtG2BytN9bti6ka8yqWegyPVROTMJXH3hq7xe0zIg9ncD/2whXzy3qrZvRV4Xt3211u2t9G2Wrtv9XZU3COxSrWdQ3AfyWn2a4YbsbiilAr5HQvJsTFdolL5Yg8TOSrDVXvnccc+87gtcrV7iNGeV6rpIoG4g0l7yhOCqcZXh4nmCPu8bapWVLsuB0FK1isiMlw3nNzBY/N5EHeqcFOM7ILcuYEYmKA6KPlbvB6jhyQWjkOqejxl6AUm0eO+ZrazVQiPp6+3VcEFD56uKnblA3ho1naiHkoPMMnL5+zKvxtYrz83XV/INbgc7bZsf6MtnwTk/igHpI+W78YEcU/PgRwFpoqfJ6HUpx9H/bsYiK3iHp0jwgpbut0UHhD3ncMLYcL+BSaYHWaMUH3P/unEi9go1QPcb9WRlAwkUg5eFG6Edt9s0KvZ5nPGJjasETFSrV0LE8qDGSNKCsVD47m8idtr8JnwGLqrfGJC7y7XrjqqiViBy0m3JzwuysktPmqQqihqiBKTSNJloqYEhvFbF44Hz7l5x6PTqQqPvY2WIXEAk2ozGCFKKmTASdwVFJGcSZWIkimhVEG5VQ+Ty1WX5hMjJD4yRmgM3jm6sP3jXkyJ8TnuYEKff5o18lY+RQZzuYiRMNskVry662owYnL5PhVxYqSpz1yuW4rnwqi4Jybp8aGjQigkso1B15EE55AqtceIpPKxbt1fatmbr7ft9q1qGSMkt+WZUw01B1M9tG4EU6v6uvVRMfJi1/E4OvQ1C0z6Zw1hcrzXiBjpWVH1ghB7RSYcNcf9o9YttUaN1y1Gu3HPUuWlnx5MKMC887htb7/RVoywjzDHPa85ePBsNMeY5N8pJx/rVq7JEPedDY8TzOl4P6TyiUmldenqgebAR8kNC5m5HR55G8bkuiW1ghIEL69b4JAxcnxktoWp6mnFnioB4eZ0xAjrsHsNuqGot2F8unWL9i8lgJ+b1eqOx+27he2tt4UJKgdIe61FYLsEt3/pKggR91djJNYtFD0e8n5PkKBh3ZKrPIm6DXwg2sKE6Qo3e3tcy5u9/WZvf2VvL774tb+j4kuSUmXkmaeNbFyu8jiXu/yYqmibqm7dDdDU+xf9zZBsFm+IDYfPpnqPGbXmFVDIT7rAU4VHHgtZdAd2rxDn+isJM8ZvjAaLfmy5mg+QixeSZSdZYhF3ib4TyXT/9rFe/tr5OSk6p7Qd4kbP/WQ/M4QSYsx3k8S86/Pe6Z1mwU4SDImAsJHcoCWA7821gijyfhpDhsu6D+K1q8HADl9s2tGLLRuo4Y9kQMWQC/Ocn5+327dv29z8vBzNKeCrheAaeTvz0d30TGqHcFZXpZ9EixUixHKTlx+AG/ql4ZfmkdMfL7Lpr0GFE+KurHLb1Qu46YMJBFmYkHWJB6/nsnLmF7uM3f0O3AeAawkeKBz8EDhSlR88OIjKDX4CD76LXH9jJjqYgLNaINpeXYdo89pZcUeajykif5cYU3lPl/ppeRb4rHXuOT6DDPBaSdzdeT8fXC9UE7jRywWeCj9JAMniaccgQVXX60lF0r+WyaJM+MI0kfskDfX8O3vbBPJ94oS5s4N+3y77vU+suCOFr92/Y7UHd6z58z9l7V/+vNXf+RRGdGv7dvGXG3b4775jB//uO3Z9+uGJBePjwKf7tyoz6L/8hi18+ZF1Ht1xw7o7n9xbf/6DF+p1P/rDZzKrowf+owzrJivuV0XdritoEsb3mV9zd3mSx0B34FV28/uWarzGMH5xzzrv7dnV0pGqibsHXQkMpUoRcR/pwMUvp3lQafiuClxMswiJ4wsq7hvuSr6yypOe3oYOwIfMcc9KNTOuObANMJsy4+BEEiCrYBxMqcjoXJ/JlujfhrBT8Zlf4MDtpkIkpN581LGHq02NImJsF/e3FmSbIO6aSunrI4dhiJTORlLkeAlOFfejwjbWPTHgB2BGNNV14Hqx3hZpb3Qg7szadvZR9rhTWA5CoopxLsZBstyFy/uoXappRqWMnlfmuENK3nnStvMg7idhCgkG0zOOB7+bDvh62ai4CY9oXeBtkMqrf3ejEOlfuV9oHNzmGiqIpg2GXnEX4Y3PSo8oeJydej+oVxD9nhAmYVipc6bm0lOBA5ORki9g8mK7sDcfte3NNzrW7owCE8y9fE2j8ibiTlVUStBIkOLMDlGItc/pipeTwXljzeX/nkwZ2dFOS5icn1atAXGncoUEVwq1MAw883srD8GTBlxeGovG15HZXRysH7iRH4SExM3SnabwWI6K+4vDrrf9RMUd6SyYUH3Xmp0kMQ7dXKOMHe6VI4j7hpvTaWTiaqGKO5jsbDXG7SS1q7IfOGNEo64mMYmKJR/GSaL3009Pe4yAyc4mPgf48NUUI2896thxlxgZE3dwEXGfKQz/gcQEIgAeUidMjNiSCu6C6zPSNZpdMFtcGYm4Z4xYMbAGSo7mZRkjIu70uHdfiZEkKJK7R8CM2Dvd5HL1tUgUrBV2GMQdTFRxP3TinpVuKu5qw2BkV6hpdE74iBjxdW2k+EjinuvWJtXdtaadX3hVVD3uoYDg6EGMgEuGt2IklEdJ3J2LuV5+8Z7HCEmr7Q3H5MFyS3hA3HPdkofO0In7nDxGouARxFPrVlyjXLe8wMA95TGSxH1xdSTivrfWtqO9RqxbfY0alJnfcKLHPcUXmUyJpFn5pf1L2RxtEQ9MCgKwXw/i/vbjtr31qG27BxdGjJAU0kpXGe8jkOVy3cpJbbGOpDKCt6FqDh7gIlf5Ve4F/BNcvVWkVL4xKM3bWK/AhITSy+uWr12vrlusQVq3Vr3iDibds4pGPxIn1zYQJicQ9xiLOUnc9WesTvL5cGVXJiZz3SIhwTUCEyfuI7sFcV9rK04uL0faR0gEewJuZD1MNc/MMOjLpFC5j5SYvLxuKUYeBHFfK5QsIEFHjEDcb/b2V/b2NTe2vdnbb/b24ks//ys6Y477yscZzDzHQYTS8dmD2/u7krRD3CBJEDrIGoRS8vQ6RM9JXFbrqfBCShnTBVEsx4KFnJ3f87nq3k+fxkBaTHOGOYmFCmPjnDjmLPLBYGgtJN3MTq8WMTf+WiQUgkVmWq99BdFGPu+u8E7I3fBGCQkrnKRByDVGzU3LSud6zQ73rU/9/RozR3XXZerZf84GJafywaXtbK7b9tZa6Spfq9Xs7t27tri4qJ+5uLiwy8HAOtPz1pmZs3rDq71c41wJJ87V4Zh/rexzqo+EYbizgwcVesgqSYicKw8m4AHB9Go9MveGvTjpCxMlXcoWA6+Ok9zw6+bGWW5QN5aDumrCjeESEx//54kLeuC5Nm586H4EOW7P3d39Wqa7O/cRePCemYTgd8GD3518PTBBlZFGdnyWVCgoyUR/NDOF4+d0xgqcSWSANzJ52gf4/DkWLyvqOVawOxiqJSTbFvLkk5jo88UYwzJGRlRoB3p+UsW9unrb2r/0eWv98ufdiO7+nR9vRPd7fyOyfvIH37f+2r711vdt9AlGdJ+OtpsVxAWGdctzNvv5Vbv15Uc2+9OfwrBu68S6G4ci8Iff+pH1dyZKn/Hmk8S9Um+anlUfN0hzQo7s00EgMEljwEzCgUvri/vWfu+FXd87sv3Dru0f4CqPO/PI6lFxZ25vBkZ5bvDRyP7HVBVDRkvFhw2RvtDVFSfvx4cNOegeHVWs3urpWdBvGj2Ap0dmPDW9LWWyExJdVUq89C6HaGS5VK8gSzsb/lyYbdhbjzv28EHT9s+7miWMMSjVLs646t+dQW5ZxMHRpc1VHHrxIomJET6OjOoNzr8j2950QgJJtGHNdp+7DJjDFr3I1caVev65XmfhYN7r5tDukMhHxVjxwrspAeFGRyuvma0+NOO6ibhfVu3tJx1760nbLrp9YXJ6hqs8X2UkuTvfG6mmk6uxLDT4nNZcJ8gm2SV4IPnGrGtltSLivrXRFCZXwyvhUWu6pTSY9JAzB3HPMXMBdLxZJobxPvBeXvXqL9Ez63igvHiLg/zjjrU6I9uLZEo2/GLUBB6z0xzkuX/8FC9MquFFAoGJNYaxfRBQMEECDyEBk4Otlu0+78hxvTnlmNA7y/ViLUTuTyUOdUjZ+z/RflHmUgKTO0uOB34AGLpJcXGnKUyW79WEBzJgiDvvUan5fcgTkplrmO/rH44RcEHOCyb7e5D2imaGY04HJrvbDY8R1Bw1yJUzWogFmJC0eClGFBS+SpYxYiPdHzJ1WxrZ7qaTknqlJjx4HuOfcH6hXvf0qYC4z81QEX45RioqLHiLFmO21L7GmaFX2OY6pBfiPlKctNsVj5HnbZFD8Ki1LnXvipBdMOYKV3niKTCJNvFsiYivrHuYZAikfeXhBHHfK+ztpx4jmKyByeFxt4wRJ+7eHpMxMj5rvYJJTOLJGOG7QRJXViq2td607Q2IuwkPcMkYIYGCeSOYJEmMzOi4Nyb8XuRqjy/RXceD3nXw4H5+baUlPG7frvq6dX7hRYprNztUjIi4M5Y3erUjRkgI/Mbo98bbEaauV2b/7Xe/YodHV3ZvZag46Z005cZ+tNsQHsSJ1a8V65o2o3VrFBMLEgz/XrlmaZWMGBFxf8i66JL/9TUUknV76wmEt6X42D/oqkVPUw6KcYwwO/2lGMkzcCToUkYPCUeCz721eM/xYNxpYsIYOPCoNkgKeTblnO8BcSfnPvnBPyZGSKC4fwLGdr5u9c+r5bp1VQyEyTHmCmFU0KHFZ2ZkU0qc+roFcVcBpUqCMFsPfRoD647urfWR1RojJ+53LPaRjoh7E/+ETj+mIpj1+mNMdFPHBcv7rOwkifYucMl9RBV3iPtzs6dvtBUjJONu9nYSKzd7+83e/uG9vXj/69+UOV1WDiGb6dYOmUGmLuO3GMeWlXkdTqLa7nOY6/o9+pXph4fIQvp4PUgTpIaK6EyrLlKcUvmsAsvsrt1QFRQTMsmaNX/bzb+QJXOwZ23znmmzc6rJVEIhg3IqxSmUKiuycTeYyyo8RLFe8dFxbB5ZtfU+elzQoxdbpDyMZ+g9a5CUqOpz+OxzJ71UranQJon0nm0q7oX3eWNUhwcSrz+4tLW157a+9tyurq6s0WjY1NSUrays2PLysma7b21t2f7+vs3fXrSF23et02mX49v8gE4iwfHAHITrypeB5CJd57MkcacfHUwg5W6yNlAPmj5jo+oJiJCwJyYH55d2cNb3inY4tVPhRIbPd1ACoDsQsXU1g+PB99WeLWKNF4L31PPfysBXfGwgFXnIGJhwgHRDOeiapx1UVY0Z9T7FwEe1pbTdC4veVpGJIjCXkd7AneKR3XMN+Htw8eSR63zztZRkCLdVLqCqXIEXn0HfzZvi9VCrw4SBYo4A9PtljAev7xXLIPBU5jE8HF1abTSwr5+d2TfOTu3NCd1otdmwWrNpjbdWbeoffVUSeczpPu4hI7r+pV33+7b/O39mu//iP9rRf/zbz1P/tCR+/gsPbPHXPmu3f+Gp8VmrzaYOvx/3QDaPWd3uv/6OUYW/4rPq1O6PZ826fWu6Y38w07FW258kqMCD+yp3e+7VxMSNLyv6mShwWlvEfc+ul47t8PDCDg4vDLeHK2TAjfGBSy+Zp988F2XFZMJMbBfivjkScYeQcOA6OWzY9mbLjqi4N7tWa/bNkGpW/OB4Bkk8dtn92CxswliovKudxJBIQKaJuy+khAPXrbmmDikQd0jiXhB3ZK0UDDn8cuCqQdxJNISfg8Y98n0xamK6gnwcKnZ6WtjW5si2t8jKD21phd7YmuY6M46oOc0BuGuVZhJ3P/yeHo00zkdmS9H7n0RLquM4/OIN0Ia4PzRbfT2I+/PCrvpVezNISbd7aYdHFyLu4HENcQ+pPAfH8hHY8A8fExp9pNeFeqLBg0PwFMR9BeJete1NSEnLrq6vrMZoJQ7AYXJH7/LZEaOuJvrAg015WjBTBHE+rozs3iKYeI87eOxD3CMBkcQdUoKsFUyY55ykxPHw7CUTAMDEJ2n4OgAmIu7bJCB4Dz8Ag8v+Jni01ZsKHvSHyxiO/v6cUX1EL29gos3WDbdCBa4ElLwars3uLjsmU3NB3J9jJsW95cT94KirOMFcllwAlbZJ4j6JSZL39L9L4yomCIAJvgbgsbJckTndDsR9p2F18Gj2rKhd6UMqKRQxglP+pKHeWDDtmPitEMQ9MNndcpLYqNSdlDzp2FGvqziBuGvGOhV3+nch7i1vfwETJfvyrMCaOUnc+x4jJIXmFoZKpEDctz/wUYOMsyNO6m0n7tcVJ+yQpItTlyYoTpJkUd2PtmeRxGsn7hkjSKDXn7tJn+6tpx2Z07FmHR13hQcxQo++iPvMR8dIKdEOU0pw0Xi2TU9KJCaKkc2mpNfgUW/4vYWUH8JFjIBL6XFdnOIAACAASURBVJXwCTECJvgnECPYrIAHcfLaqpMrJ+4XwmTIGM/hBHGfDuIecUdLhtatYWF/d/StlxZmvst/95fv29HRQHgQIxcQ92dtO9hp+Lo1zb11rYQjeX5mhp8cMdkgjBQjRuRbEgKIjBFwgbivvG62uBrE/bkT9zefdOzpo7bw4EnFXRPOXiHuH4qRiTaGbCsRcd/ydWtxkRihbaKmfYQ4KWqXVmOWe/2yxOSCEWrHhRKPGeP+XpN7SZ6RXPXDPoISAhzBpH8RxP1JxyDu4AFxx8sPTBjHybol4j4qDLvdPLvTFikFpUxJg7gPiRFft+pNxwPiTnyAiYj7tKu3fGoK5nSecDw7nogRvkZ4cpTrVoyKFHF/6E8mfJBwhLg/EXHvyKTxZm+/2dtZt2729g/v7cUv/8qvSZPj0kVIGIdmJ9qqeg2Y3Y1xnB+gc1a7O3b7EpNjyKiQ0kPu860xTKPL12cwe/XUJd88NDNcxl9OmCHSkE2ksHJ5VwXUXdrLrHYUn9OwDhItQ7qQaXFgQpYNuYLsS/KVpC0k9ylnpCINseVnc4SZ+ullcBej32ou4WeOfJq98Vn4eZHlqLzzHmVygWsUfViSt+M4fjUQaV9bW7P5+Tl79OiR3b9/XwS+2WzKobyPpPry0vq0GjCSJKr1XC3NUEddEJjwz6yK8/eOSVQXYpZ6Ov6DB0+X8zNjHed1J/p87jRjczwzeeHEWdLljhv4ecWdGdsTKogJcss1o1qU4wJF3GOKkSeFXBrvHjZp+DYewZfVfx8X6FlgeSZIUeGVfsnta765JAHPyr+rLjxhkGoI7j9+h6MhmPA/jfOL1oxUM+c4Mn7XPRKcSLrZoLds+MQ3VxvkDHiNAQxjOz6zMKl5jOh69HvWPTuy3umxfaV/Zb/Qv7JHkuP7Y+6N12z+yUObfvt1a2JI94U3vAT2MY/B2bkdfv+ZHX3/Azv99gd2+qcfWO+Dv70R3ce+wSt/0bq/YDPvLNnM2yv6nAtPXrc6jXIf8xgNrmVSd/a9LTv+63U7+sEHdvyjtfKnn9UK+71mxf6oWbWZ+QWbnltQq4gn5dwQkAOqm2Fe65meFTpoVIjrwubeO7S59w/MVo416mr/+EKHOQ7t9JdykIcgTxJ3mXKXPY+lT6PWMCTfGBZR9VheLvQ8OWjaNhX3w6rVqO62uy9V3M84pJw4cS9lmfFNU9YuUhLFxYV5Xntk9Fpm/+7CDFL5tj2437CDM69c6V53lW9U3OmTjA8fYzeV5Ig1RqZQMsgq7PiU7+EzsCWnXEbXXy+JOwctH0fkklPI1OmpH7j6XebOjytXefFcMh9a6qETd1UTXwupPMT9koMjcua2xsHtn1zY6cWlcgAcEqc7PkJtqp0C3ajshukm7wD2aVxHbovvwBPiDh5zs5jV4ZgNcb/22c4kU/TdveIOHiLuSapCFpPEXRLRkA2zPVC54hrJnG4jpfItYdJsj1S5QnbKF+E6uFTeWxhGri/20X2By+RYUSeqhWZGc5hHjs97gUsS97PjqjVUueqZyT08Ku5U4Y4h5bQ6xCKbrvL6/LGxRY/1HfppX4us/FpU3G83hcfyvbrwYLSSkvAhk52bpSrK5JhxMEtiHvmNMo0WnqZU3MED4p4xglR+Z70lV3nwIE68DcNpR8aI5riXeRNH4yVMIkaonicmqEbAxKXybXvzcduOuj2pUiBXKcOFuINJq5USMJJ8vq+R3vJxojGGrlLI5R0jLAgvbSuYyHUmiPuoMigr7j71wOwc4l5W3Ln+KUeJfyYmgYeIO6qU11xeL+K+j5oD4622VarXwuTwtBc+Xkj9vUo9Oz2OESkMX4kRP794wiZjhHswMXFX+SDubR+ZWFbcL50korLRI4PhFTz0V4HJ4l2/b6m4qwq74VJ5MLl9u2L7Wre62q9JpMj4UN8DZYcHohLuMXqVm+PJ6L/xNp/olzk/N/udD/6JHR1feYwsj14i7ppY0OlZQcW94qOFVXE/9ikMH7tuTcSJiPtrUXGXOSEthnVJ/p++0RIe7CMUZdyjk5YYjxEq7vl4NUb4c/YQeeswxz3Wrbt3HZN6rSanf+KkqPeFRwXiHrIZ1iuUUv0g7qVK6NUYCUyQ7S/HuiVzOpRi5xWPkUdtu7Ir7SMnYaoJji6VZ3rCeN3yEc5+rqEoVMYICtHhOEZoPQMPjdEL4t7vj3yKRAelkOMIcU8VhGLzx6xbWXEHk7Livmb25PW2YgTifrO33+ztN3v7R+/txa//xm+oeJvO2XJolyGcu8PzpGoJOac6m+c4dw73qmi6QUMGcYqnWs4hu46GMEm6JNFOxjikq0+9WVNvMVJuDgyQRF7L5bGRhw+3+0mSn5/Vq7Jefc++KTYI9aXXKtHjXFelGEdyCFoS1IVpH01HNVjV0+jFp/eb74S02+Xdfm344v5nmN15jxl/ftpzwzRVaycqg1yn7EmndLKxtmbra2v2+PEj+9rXvmbvvvuunZyc6Fmv1212dlZE/tmzZ/bBs2d2cno+7iUPPDSTPZILEHMw4T2i0KtDP6qA0jG97fOhwYQKpmaOV6p2zYz0cEtXUuB6KDxQQ6hXFsO47pV6zsEEyb0Op/gQRB+nvn85r30ohYEnQPyfZf+tkgNOhrNSzuswls/d5Kmq+2e+M9OS6R/QKzlyNYx+/Cv9Pdef7ytFA73zamOgsu699VJ3DK6EB+0aVM65B9OkiH9mpT99FcDNjQgHuraMeON1lGyoOd4oLtQKEt8tq/yTMcJ38gQWJ2G/TufnZ/Zie1PPn72u2Xujhj1Mpy8zW33/i/bg61+2W595akWnaZWp5ica0V3s7tnz3/2Wrf2f37L+3rFdX2BEN+7b/7SE/NP+XIU+fZJbt2btwS9+2V77+pets3jn438dtQ7eDt2BHXzv+/qsG//hD8uff27X9vuVS/vj6sBu3V3Sc3pmpsQkE2SsKxhDgouSYJgeMUYwPDfuvn9sd3/+0KoPTlWldqkm+JMA8MPv7NRwTNQ5yCPVpDqQRt3BfQievT0fEcShHuKwtFTYyV7DtpFqHtQ0r7aK83fVky5IO6mucODiAB3dzuX3TOLOPyvIEkc+M3plZWQLC27Eg2vv7HTdnr7esgcrTtx5ck9l1dOl8hBGklWYgVZKN+LIgHnlncogfchnZhuQku2RreIGvYzX1pi4ywit07VKw6uiPOnd5YnjNITQ3eQzURDramRA+XvkzCsP3KBMPe7rIZWnUvJ6xy6uGO13YSddJoZ4hQ3CPjONSdKYlEBIwIR/Tppx8RPqcWdkk4i7YzI7UxEe25jTDa+FB7O2UxmjrPxJ4e7M4lMTBCgO4iLual3w/WV1ZWQrq8jYHQ/ej0M85nTN1sgxgbhPHJoTE7Cgol4txpj4mgc59kotmGzugIkT98RkkriL8EJKuLdk5uoHYEz2qN66mNxJaSY+lXIFqyCMIu73fea9etzxOLjVlOkWPe6KkTOk8qz7fmAHj9npoYhWcjhks7Fllz29ud/TF00Sgsq7yPWS2WW3YTvPW7a72XSzKmKEinsk2CGIZ6eF5ofnzO4MElfSxrcbRWsIfgYYVq2MbINZ6+vcolXJZ4kTqohggqIvCsU+sWDGrI2LuZKsFcMi1XmRv4tUhBEjZ32PETC5hWHZMu7i1bLiPqwMJDGnx12ylwrj4BwPzXFXUi2aPZS8eSVGzKvTipEH/jv0U0PccTAHEyrHYHJ4gX9CRTECOQSP6amJGIl1C1zSQDAl2xAfH2vm93uuW8QHccL7VjtdYZIxQlwRIyVxjxF9Y0xyaJ/HCOQLmTx4QOByYsX9e03Fya0FJ+6HZz2dBcAE9QlJOjCp1RwP/GxKk/eYlDNicBn7POagB2brOO+fjNet7vG44s66xf1FGwYvxH5wovU3pnpELESzvieGIlHv8c5UCscEt3dff524v/16254+bJcxwrlBk0dGFZuZHmovaTbGmLhxryc9su89/5YERGJyl0kPS7Te1YQHcWKNviZ7VBq0+PhVZ70CE41MfGXd+qgY4T5Z1XSKkXrjiZHzs4o9eb0lTK5GV4oRetxz3cJbBDxYS8f7SOGYaB/0Mw8KE/aSy6HHyPqWV/hZt+7eLl4i7sKEpBAvUA1XeZIpjLUT35xct3xcrjQEwsr3GcwUwcTN6bzH/elrbXvrDZfK3+ztN3s79/DN3v7hvb34hW/86ihJKGTIK+BOZH0cGWSnIqkz/cLe7+6VUjF+80MQ1WX1JotYupN49sGnNFm/ez30+dvItmtVO+07cS+Jj4i7V1S9CuOfIw3RJBdH6o2JU2Ql+UnJLYNY5gz6dMDHoZp+eiTcLLyQQAg7RBUykL2ifD4dbsoZ9jjRe4KC75tzvyGMvIYWXo0XG5TqAydtUd2t+Wg7iPvm+pqejH77xV/8RfvCF77wIeJerzfsr7//A/ur7//Ajo5PRU59xnwkKHLTY3RO283Y+M6eEAmjKuy+gmTnWC2ulVeTHRMf3+dZ4iTuEFo+qzLHvSvhkmPeML/z3u9YgEcuYfcEiveHk1TQyDlXi0eV2tUSeR9BflFV8Lkww9s/xbV/pNdGKSHZflTcM7EA3tkGgCzfTQLBhEQEm6/L//l3/j7Jfhr3ed3F3azZLTT3veEJAJJLXD/M6SD7VHhx8ed6kVTi8/KzkHwOISgOuM55L/J9teGNKJTH548pDKoan1/Y0f4LPd+7Mnv/qmKPOm2rrd626v3btviFz9rSz37OZl5b/UQujVs87vGn31+3nT/6C9v+42/bVWzMn5aE/+f8XK3dtKWf+bzd47O+sSy3+cbdTzasO322Ydt//Be2+yffsf7OqXre/+bs3P79qGvfGvXt1uKKnjOzs/Ka4P7zxBLqjpFPTWAqwYCnk1nwAJfb7x/Z7a8dWfXBiW/uGp3oLTAoMmanRjYzFe7VYVqnA1cS9yggJ2PZm6i4c5CHlBzvNXXgOgzirgNwEvdrDih+ACZhEGewCXOQoI1B2jkE37o10jxcTOo4NDKybXaqrgPXg+WGnIAPLrpS8rCwySAxiHtDxD0qVxzmo1iWByG1CdjIjk7NNqjwbputLlXs/lLFCiruOH+vNUM5wMFxILk0ByYOWscn3leeBbhU1fAnWn/jgK/qzRRkd4K4r+GyX1OVhOrVxcCJ+2kSd2OtBQ+zdivKeAWJGMeD94K4ey+sH4E1Di4r7h0nV1Tct5D8P2/bYHglQgJxzx5KNncwYSxcElH/tzhWk0TQfzp5Zw1cXR3JaA2ZKJhw6AYPxipRcT8874lcZXXXXeUdlzEeviZ5itrlrVwzdicwEXHf5j2KEpP9Le6tphI/7ipPUshdt4EfUgJR1BizcrRcEPdYy8KTXaTkzqKbxeEqjzGhiPttDMScuINHEndiROomxQh7obv7gUPGCN/BkynjhncmKICJpPKq+JkNunWNuXqx2SpJYlH3MQu8BqQdckXF/UMxEsnNKM+LKHJtHRPkxoVISTGqOiavt+2kN3aVT1ICcadSD3H384ZX3FPqnzHieLBfj5yUbNOqUhEmIu7PW4qTYTFwNUfrUngQI+RuSuKe1eh0x0aBJUxSQ0DC3idIgAkEGjwO9ytljFTq11qziHklt4zRu4XWLNQpmZVQckuV6oiR8d2s60t1F0zADkwYr0ULBjFCjzsJR+IkYySJOzFftlB/QoyAiYj7qlmjMbL1DU8KMQ4OTCDumrxw0fMed+2DHh9gQrtC9ugmJq7k8GQK8QEuLw48RliHwINn94SkUNMOduuu5lCl2luV+O7gQZyQdBuvW37e8Bj098nkFhMESG5hGicH83Wm3DQUIyTqFCOnF0r4y5jPHI/ZKVScE+tW4CHiPrlu4YUAcY91S0qFJTyQauW6VTT6SjhWSArFIiXifurEfbxujRMF+iyhhOIs0xZxd0yYe88+gleGx0jLrmygdQtX+YwRJmSACVL5TG6pjbNsG/PzKt8HTPrXHiNg0qgX2kfu3q6W+0i/PxQeKGyQuRMnmNMpmRLz6HV/RYwQl7LefAUTjf6775gJE4j7Q99HmBRxs7d7jNzs7Td7+6t7e/FTX/r6yPva3ewolwzIX5I5NxJzmTs9yhyqIV9UI6lMyuEciRFFg5gf7oTbSTJkiddImbRLyV3inTO0IT6MJZufqudyKwaYVQz1tWNchBxXPfBXJQGV+VzMMnfJNsmBsQs11bu9k75+lwQE1eVc4EvpmQikO9Hz3TN5kZ8PkppO9ZBFqrBl9TcSEhwAqTzLI2Doc9Ihw8XoyrY21m1rY81ef/jQ3nvvPfvsZz8raTxPFlOq7Vz7v/rhcz2PT85LTPLUk6+XVWPeH5JDawIJBPDgyTXzXnNPiMjgbiIJIlxFlPxgzjXI1geXp3sLgo/vq6tfPI8lZVUp75mhzy8HD66vtxZ4awX3hoztgvDKyT8UFeBBMiXH9uFYnwc+91PwDThNybzC74kfNwl02b6k71JXOCY8fJa8V+WzDQI8eA0ljBo+9z77pyH7eR0Pz1EbXGrsGN+fz4/ElJ9xdUf0sgcT9kSAV/3VplGrxESCgXV7fbvuX9hV79x+vtuzX+r27J2leWt9/XN6dlYWbereHWtwyvmEx/G3/toOf/e7dvLHP7Dz3T272NmzYc4h+8Tf/Mn8ZaVWs869Oza1eMdmP3vfFt57w+be/TGu96dndr6zZ+dbL+zw935kR7//I/vzjT37t1dd+93rvs3fXbH5u8s2Q8U9MCkl8yOTESHXHLUIiTfuibwfZ798ZPNI5VdDKn9y4R5e3A/1wmY6ZjMd7nuvmFHtyzGyedjS/IAYuZPmdMitqWZQYTjeb9rW804Q9wsdglPODFl34k6y8uXqblYCqYiVmUUq7rf9tRduubyRkUSz0w17/JA57g077HbtqNu1QRL3ETOdvT8c+X+ZdIvDvLd5hM9FxO/RiZN2Efd7dVu9VxNx396o2c563WotDsBdmdNx4OL6IK/nENztZ69xkJ5gWu447sdt/p/qDXJvKqN7eAOsFXaNVD76d1MqfwZxjzMnM53Bo4PkNJrmk1jxT0g7a7tL3H2Oe8py6cy4jxs/xP152zafd5y4o4LAeEtGUj4rHEzOz8Y903n366uEnFU3SqiAhLWIu+OxvVOItDMTGeKONBtM1OOOL0qdA7BjIkfs8HlJwusLGImObF8yEXfwuBpUSkz2dxwT/AW8ctWVCzp4AH9iQnU8D/Ppwu+kJPUEjgl9yFTgqKgxZhBM7t31HvelpbokpzxJgspPr+rxMduhFzwatEmmpBFhYK6xfSHphbjLnO5FxMiK2VWPyQtt291sWa3jMSLiLlPCMXG/vPT06eRD/cf6MmM2irw6R0TRY0vVvRjVREgeP2zb6aUnUrqX7sqt/l0SEKhSJFZK8p4qr3GMKDmEN0XMVYeU3Jqr2coiCfC6ba/XbHu9bqPKZbRhsC87KUnifkbFPTbjxEPFhcAkk0TcJ7jjo7DBLRw8jpDKY4RGj3v1WngcnfXKGMFcDzymmUev0XK+biUmxIhiMToCaHXJGGF7z3WLGNla64hEVgMTqQI0ZtGru8RJKZ0MUF6KkbKs71VjYkRz3GPdcuLetoWFiuKDOBmmVL7q0wGIEYi7YiSl8hMOZXnmQJZNxR2ieHxalDHSPXVMDl4wMrEbYyxp2+R6j0TynbiPU0LRnRLE3T1BUkOAfwAxwujEjJE0p3vyuF3GCGcm8faKxwhPqs4+v228j/AmpJMVI7Fucc3TMPDeXcekAXFn3Vpru1ReiqfLsveb9Qqyy0QT/ybjOPmoGFHFPcaooYLh/c5UcW9rL7kuBsLjtN8v1y0SpuDB2l3GSCTq3LLG9xERd5nshipl272v2EvuLtRsZ8MxoXBWtsZMEHetWyLuL69b8i+JdX7cJDOOEX46MXmC5P+JE3dJ5W/2dq1bN3v7zd4+ubcXD9/9qti6O2P6QQAiCWHKUWHqE47KKfLm43PGuFU0h5jKNZXTfTRoqkq7KZiIr8gr8zJdbqxFI8Z1MWKLCrjLj4c+7ilGcJX7uTb3oY1EunxhofqmcWsXl0HaXEIrM7xwpIewQVZVoWv5nG5IIu9zZ6Zht2cabpQWZDPrASnl5jNrBNilj7GDyF5eudEamxDfZablUnofa1YROVUlmP7xqJIzUQ0yR8V9Z3PDdrfWbXVlRdX2t99+u1xEXbnArN+Bff/5lv3N8y07OWN+MAZvmQzxRAkmgBpTFtUqSCxtACQzwGNuqi55MZiQsICo8ntlMmI4LKvJiStrt/CQ83pUlYcjjctD/s119fMVzskQ13GlGUzUihDj2zAbdJd9N4ajmg4Jk5EfCQ+MAxkBo4p7XxiBB9eUmfAkAaJwPza2C5l6jrbLlgEum4zNqrReVKVCgIwLE4tpAfS+XzsmkG6ZEobk2nvS2Xn89MJ7c58g0Ya4LyiJZD6aDLdZYiRc/NPxP40ZlaCJPnj5Cpxf2uXgymo2tHpxbX9ncGG/Oriwzz2+a1P/+Gs29Y+/akXT+/k/6oERHWZvPPf+9z+23f/pPxoE/v/rB4R98dc/a3e+/pZVuK9oHSmbyT/86YaX17b7239hO7/9HfuDv9y0/+X0xH77/Lwk7lPTM2XCw9sTXAkhdbCZ8ODJ5rWQc9zfO7Dp9/dttHyi3t2Dowt3gK64A/t0p+LEnWpiFdo5Sr5Ymrx5r6+Tll3I1bo7QD9YdaJ4vN/SYUsVd1V8LqyoeR8yh00Ov1RMkc3nQ7cRp62cg54jzkYjJ+5U3Bfor3XXXoj7o9eduDPqCvMt/CeKa5cOc9iamuY7+TuoKhrych0Wk1xfe+WfCgwkEUnzyr2GrS42rRhijsS856ofgOVqjImjy9SPz7zSBXGPd5EUmKeTEjcz8jwBo7Oyf95sf9fnCA8HNXvzzY699WbHLvphTtft61qByVSrYtMdZm1zzTXA2CuiUVEWKRHg3tzPHPesHEPmwIPqKCRxc61jA8zpgrj7e0DcvbrLQXjyAflR9Sd6JHypdf8DH2vm125zo7CdnUKk/dHDllzlj3o9O6EUhhHaNYdYn5UOMUk8JjFJPFizZepGH3JW3AccgMGkYXsvqrazgZkgxD2SKaGAIBEEHhyCr0vijvTbMdEaHLiIDOP8fccxoaIGHjzvLbaEx9Jy3Q6Ou4oRvGvAo0JVVDFSsRrVRGEykqBERoRBSiZjhFFdVMUg7uBBnAwg7mtt24G4c291LkTcwUPEPUgiUvkPxUhiEuMUeVOmDyQpoZoMJhWrKUYev962s8ueYgQPGJnTXfuUA/CAWCYm2YbxUTGiCrh8B8wW5uq2stiw6Wbdtjertr1RsWHlUgoIJhaon5mK+4XjAXHPZn3Hw4mhnLojNYECgnh1PwOzHmRujfWkIjzefAviPtS6dXTSDdM+d8UHjymUA5Lox7rl0JSmYhB2PpeIO3PVaSew8bpFYgtMVHGPdUvdWRWKHt7eAy5x5PBrluX3l9YtT+hPEnfwwHht+V5TeNy6VREeuP2nOR1nHtYtMEkf04yRbMOIPKBihOfevq9bxyeFrSw2FSfdM/Co2sG+qbILJpXatZJOfC7w4HlZEnek3xkj4Z7usyoUIxB3YoRKOHgQI1PthhIpT552FB88SQpl33bGiIh7BEeEShDdWBsl4RlJ9q6k7LrZ8qLHSbNWEx7gUtSR/Dtx17pV9fWKdQvi/mPXLVr4WuMYwZuEvQSp/COI++sto9WDdesc4h5TKdotpnOMjMkFn2bdQpnhLVecX2tas+7eaig+djar8mEqibtGL+IqP8YkY8TzHySfUFb4uuUCescE1Q6Y8HNatzCnI7n1JsS9crO3lwa6N3v7zd7+8t5e/MxXv+FHmai8ikjTdxwSeR+jNpYeZaY2Tc28ouqO4iJS0c+cB28nOJ51zc2izCmqsjaWeXtvu/dGMf+S6PY56ekA5RlByCUOud7DHHJsVeRH8WeuDnCizXg2d5/n9SC3VPUh7RA0SHkaljmp8yqxTG1GMZbq0hMM3rPuO4ebx3migqfkhVGRTQM/qu/yAuj37WB30w53t2x1eck+97nP2ZtvvmmMhKO/XaZwV1fW6/dta/fAtl7s2wUjb0K1AOml2ksygsouZLOUHpU7sBuvQWL5LKoih9M85NZJpZ87snUheyb9KOsPNyd0ou2GYPEUJrQVuHSfz5zMwQ3puGe4/t7rny0OvGZWtt3kzSsHOfMc4g4ekGn63qmw5u+k8z+GejwkQZUh3FAJFe4pTQvQKDrwGlqj6hVwcHIVScj66cfnuw3DZyHUEFTMczfjXksPgRwHx/XKVgVvgXCcvao/9LGCdW/tkFIgNiUJ9bhOVwO7vhrYrz2cs7/3xoJ9/u0la3zhkTW/8MgbAj/mcXV4bmfffmZn335up3/6Izv9kx9Z74MXH/vz/6X+orU6bzM/tWwz7yzb9Fv39KzNUSb66AfX4PS7W3b6vS37/e+s2T/7iw/sX/6n57a4fN8Wl1et1Zn268uYP5JM0ZrgJKgoRzBybXOyxNyXD23uq25Ox+zdvaOLUhZZb0CuqPo4cZfcleNCHkqV/Q+H+qjE78hVvpA53f1l77Ok4g5JPDxgjjukxCvuEBLIlQ7Ax97vXgZPxJmuRNwrWVG8dXtkq/fNbt12uSlPVdzfaNmDVSfuJ12k8kMbceCiHYYD8BQzlJ1oprlenLY9ucGPsrQNTVn5PHCtLNVs9R5tOjh/UylxySnEHam8Xq9g9m5hJ2eFDl65BhQkp8LYSSNHYh4279Fuj2xpxfQ8eOEu08Ormr39ZkfP817fXhx17fS8X643kH1M5lpUfCCOYJJ4aApdUY5xgmgjrabaurGJXNUxWZhljnvbNp631eMOJhzoNXmo4kkX9biHDFhfJhJpSah93Xa8KoXjwRxhZOzgsbNVCA+ezHGnpxpM1PN6jW8KmFC9clJSTxcCywAAIABJREFUrql56yceWqwcF4g7/bsDpPL3arbCeLZdKu51tVokcdc1iXvrhKTQmU/riM05Ksxjs6LIP+h9bt92TEgqMI8eY7elxZbGjy0v123vqGsvIO7hnwCB4meJE6k5JAmfwCT7z0sPNp+xDR74QUBIwGRM3JuKDzARcUfajVQ+jNBE3LOKG2az5WqRmOAQPzMSHuAikohU3mqBSdvO+55I6fYHwkP+Cahrpkcyd+P6vTT0IvY7xUgkbkTc1b8Lca/ayj2SyVQTISZ1GxZO3BnZlcnxiy54QOAndAMY57oeW30t6esIHrQfZIyg4iFGTg6duBMjRZU57l07PPH+cz4mhIw1i0RE4qHEQMSJ7vNUeUQyKmOEEAWP+8sWyS2Ie2H1qQvhwmfj9/vZ484c97FHqqtHkjdOxAjfbYn18L5Zo+l4SCq/1LTHb7g5na9bPbWbgIkTdzwt/DrkNSzxTky4JWJaBcTde9wL4bG6VDNV3DfqdrBXeYm4ewFpvG4hlfd1K+/fiBHWFC5g4I5ZKZhQcWesHc/pdkOYPH3cLmOk2xtEXI8UHzzp71d8/ph1i4o7MaJZ2xD35ZE1qzXbgLivta3S6AsP7i25sSOvj5YrucpnjGh04cR+OhEj3OfgQSvGybGvW+en1XLdwlwRPM76fY+RaxKmjgleI4lH3Epx9vG9JWMEs07w4Mm5DDzuLpBIaWgvmay469YhKYRUniREJE7LdUuJp7E5pP48MGGCAO0d3L+JyVMMHN/s2Mwsc9xv9vabvf1mb/+ovb345q/9+ksaNogscniIkf5CY3pizA1O2G2XT/Pw6nLMRK+TV3PCR2XTx4VV9bv8nI9sc/IFuVS/eL1qfcaZ4UauWer+1Ei3NlViiz9zWXz2zWsDKzD+oCfWe+tlctcdxFzyug75SSg9KeHvSw81cnlIO7PLIfVSBDQwfwqpXeH90nwHCDBEEdKnn2tVRTqp4kNW55QIaOq1OQyqSiVH9ZEqyBDR47OunR1s29n+ti3fW7TPfOYz9vjxY2u1WnpCgnu9nsbCnZye2enZmQ2Y5+znfyUZkMPL9C02qTRKg7h6Fb5WOrqzEed4PznII2ODQIc8PMfagZ07IY/797kGwiP61sGD351q+wGH36UPXIkEJHD8rSoAjk8SfdonwIPPyf3i4wL9db033JNF9M9TKWcOPHPkwUQj5JouaSc/C9waQ6drXIhcdy+9ep6j+qhwgwnfcW66qTF2Imx8+MBfkqMLTw5wjeipB9N8ZKKCey39GFKOz3vng3sCTKjQvxQjESeSdNMSUDBirG8X3Z795i+/Y//gm5+xz3921YrpllWmWp9oRNd79sJ2f+v3bfe3fs8Guyd2fdb7f9WI7tMSfxnWdRpWv92xxW/+lC1+8zMGmf945m52fXFp191L+9afPbN/+r/9kf0Pv/Nndv/Ba3b/wQOrt6Y8RroDVb7ABFzzkd4K/LcnUIa28JVDu/U1iPuJ7Rx29dRsbiYq1M3as2adWarTTrD0aulKFzJIHfJDJbzzolAVTnPcl0Z2f2lkRwdNHYIPD2ty/uY5nrXto8cg7hxyUn6N8qDQ+AGviLmUyQ/ft6i4v2a2cMfHETH+Znambo8fteQqf3rRtZOLrifAREoqMquiz5JqYhXCq5m74zYSl/qPK9dUYNa2nZgwimhliaokMnl3Yy+Je90NDbkGZ+eFnZ1XdKgvDYRgXVe+lqHVLZj1TWX0ij51d2a+t0rfrtnuFiytau887dg7b3bUW7lz1LWTs0vhwTVuIdOcNRF3DsAivaVLYOizJ8ZqQdzXt8DEHekhJAszuKX7AZg57nJjb/dlcMVLibjHODhvU8jZ3T6/e1QgE3fiLtUrFfcH7tgqqfzzQoT3yaOWMKGX/+SCXtGuXV8xPYCkLuPHMHVzLLi/eCQmGkUV46gkHsDkadsPwMhPwWN1qbD9HZ9YcHbiMmBNLAgbb5IIjkkQ91i7aNAuyKaDuftf0pAqXBjVBCaQ8Z0tx4TKZRL3XcXIhV0NhsKE8MoYYXyiJ9Y1AsAvZsSIlvaIEaTyYLJ3QM/rSHEy6NW94r7VlMs0mGBOpxFn7Fs5Dq6XsviRFRqTl3vGyzEyM4tZlceJSOJz/AiqhpQZXCDuxEkXk9lrx0QTC6ZH8k8gUUdSQm14WclPTAIPCNLalj8X5okR054OHsQJPe5J3DNGIO7g0e25f42Ss5oZ5mQRPGg9UVII/7QK4xj9SQsHeJweFYoPnla51pq1d9wTHqRvGy2PkfZMxHpy6cQkYj3XLd53QzHicXwfSfvSSDGyFRX3XLcgiLwM5CrHwWWMSNhMe6BiBIIVo2Zj3eI7gAeJBcZ1gcnqctMeP26JuIPH6UVPxRvw4F6SfwJKoRrVWN+DXa0Wc9ZDMh/iG3ux73iQeCRGeHbPGsLj4EWtJO4kPMoz0XlFmBBX6SkkEwMw4YcSk4gR7i2+y+1F8HBMOAtCEplYQHwQJxcYJYMJ6tE5x6TBvRXS8hiV4dtTrr8RIyLu24VwuXeHdYtCBhV3V28xBQNMSJwmJuU4uPOJGNE+4huXIiRVQ6h+kMrHxALM6cDjjB73Ry09Ie7gcUab3jWFFu+LJ0amOqhGfe3KdkTVX4gR1vmIkeuB48G6VW+wZpndveVTPXY2WuY97p449Y0EQ9HCzs4KO4vkljDxvjQrwIU1K+sUsZdoH1nxNRM8wAVnfBH3meJmb7/Z22/29o/Z24tfhbjH+BSRokt6yL1nPceaZR80ZIfqKESMBSXns0O+kGPzcxBh73X2KqTOzDGqzGeQD0W+0ujNN8dCB9bs1fYxZN6H7vO5ryIh7CO6msjxG1WvcMdscx/pdSXizueDuGalNN3s+TQ+49tnmUOsIQIp60baz8+yEqlnulUTQYUk8t2SuKtaf3ap7z/drttMuyFiCXHXQS7Ga0Aw+UxnHAD3tu1kf8sW5mbtwYMHtrq6anNzc3oOBgM7Pj6209PTcNqNmeWRoEjztPG4s7HhG9eR7wtx5/Mgd3cHd8zm/M/ARM7cMVLL+9lDDRCYZCIF4qvNPK4935VFGExmOvEe0WLg6EaSQAZxOL773Fzek+/O+2a/uM41Uc1PEkY1nc/KZ0sM+Xc3K3M1Bz+rXvjwVNAItkufTpBeAwdyIYf0Y6RYt6kmknzfxNPDAXxRXvA+/EV6BeSYsbLLbCKVVaoOwvuAzwZxT0ykAggDxfRLkFcD/fHMMj7v2flF137z771r//Af/Iz99OfvfyJHvtw5tv7mgZ1/d90O/o9v6zkMFcKnJdf/JX6u0qrbrfcf6zn15K41F2esceeTe/W/9acf2D/559+y//5f/YEtrz6wpZVVa7SnwyPj2pphUufGgd4C4QmeiW9UmM2/d2DzXz2w0cqxDlu7Rxcqw3CYpeI+PedPycrjHlAFNEgJlRiFVshQd/f8AMwBncMvT6+44ypPxd3HqKnHnXsYV3nGwR0V+ves4qoVKKpvGsEUVSB+CXL1EnFfwyAsiPtqQ6Sd6q6MMCHujCOSO74T9yS8mhmcEvyokpHe4kyExFqkZHskQrJ6j+9Ytx2NI2pbNYzQKkHcqcSdQxLPKjrUZ4KzJNVB3HWKnSDukHYn7n7Ysuuavf20LaIIcafifnx2WbrUd1AOzPkoOZ9H7ZXKsuoXVXMdHDHMxPmbAzDEfQo8zOZnCiVSttbcVV4V97ab0wGrxsEdjSvuwiQq7lIWub20E/cw/8uxdiLua1SqC3syUXEvifuQ6QHe4450H1yERxxEkyh6wsZ7PPkrcNnYHtnzLe/bFyZLZvvbJFLaLxN3vrhGp5JMcVIC1i9hAm+RWUOYZYmUFHbrDjPik7iDSWHLIu5tW7pXFx67hxfyT5Cql6poxAjxkh4QpQ8Aa2aSq8DkEJKwVdiLJO5U3LtB3Dch7lTcGdnlyUzO7BkjVNwnY4SbQFXwICXaNqm4z45HDYq4rwVxf6Ol+c6quHe94n49rMghfyaIe6cVMRLEPYliYpJO83Q+ECNgMj/nMeLEva0YGRX0uNNOEqMGC0/oIWlmfUizuzIRqIp7YMI9feVJ5nurI1tadUdkEffjiuLj7Sdts+q11q39414ZI8xxB5OpWV+byr0rE1zh5aCcSlwvjxH/ee4r1i2PEXeVl1IozOn4FRF3VBBHUe2OdVUJx1C9vLRuDU3fgeRWSdzXWCOpuDtxZ9067QZxZ2JBJdYtEfeQy08S9/Ai4XvkurUbxP0AV3kmJCyZdU8h7m072G2MVSk1J+66t848RlRxTwXkZHI2LdMjRmaouK+ajBxR1rBuqeL+1EcNah9hjnsQd+5J4THn3x08pObIfSS+hxKnsaYglc91695d30caQdzpc680+zGOc1BaO6AQYt3KiruvW46HYiSSKRkjrdZ41KCI+xqtDxWtWzyRyou49/tas4iTDqMGUQpNJE5fIu6xbtFgyGUbXhWKj7Utb/sAj7u3CuGxs9a2/uUEcQ+7BBH380L7SeLB+l7uJVoQY91XYrgwKu6sW1xXMOEJcQcTiPvN3j6OkZu9/WZv93XL9/biF7/xqyMWCUhQVqkha8pqx6xgr3i6DBuiBNGCsKh6ejV0cyn62mWUdhXOnF7JpXLN30HQGBNHZRzi6LJuCDIky0n/WXeg33fiXtcCQNWWHuOcU87rUNGk0s3P0+8OCc9qvvrUW0ilvVeWjSRfI+efax64FAE+G9olj4WSFSQPeK9bUw1jZJwb6HnF3ZMNFZFGvgt/njLwycou8n9vHfCOnuurSzvY3ZJcnk2d0W8Q9nv37tnS0pKq7dvb23ZweGjTs3M2PTNvrVaznDee1V2NTguSmJVIvieY8NmkWohZ6yKltZoc7yGqrnjwbHomKrhmPo7Px/eBB3/nngS1stLPz5EQARdej2tOQiAxcff5hrBWP/iFX0PeL70GwCRHsJE0wCuBn+UgD6bqbaY/Pqrq/LmqNr2BcMYgD0x4HbVKxNi7NNnDHI/vwck5761s6yCR4i0Z6tr0KnwkjPh35NkkOWRe1BuI3FP5xR+Ba5KJDsVIjKMjmXTW8/Fx/H0qQFwtQCKLE+S1iPvZ34K408d+JCO6H1rv2Z7k8SO02f8/exT4GKzMq9o++9kVm/+5123uC59sWDdJ3BcWV2xhcVlS+cTE1fGOnyeeqm582HX1SWIy9aV9m/7Kvg2Xj2z/qGt7hxfCgDMPRGR+rrD5+TCny1RYJACS6Ol8FPxnl7FmWz7jWeRqeSRXeQ5bEPfqlPcmMrJL1SOqoicjzRGmQloqHNONLZUe2TYBccesKCvu4aDLqEWZ0y03JAFGdkpyDvMx3mdu2mx+Gqn8WJadiYycec7PKslR+Bz3Z1sje7491AFYxJ1xcEFKqlHdZda2nzY5ALtZleTMOd8oYyRkrTo8qsKIVN7H+CytjkTcIbujq5q9+aRtbz1pSyoPJifnfa/qkPSbcTwwT/Mux9ANxYWj+lQ23kDc1WNJ5YpWAcdjfsbN6XD/vhxeu6t8u6/EHGu3z3EfSSpfvoNcpvKE7WZf2Q/AYTGJO9VZRhFJKo853Wve447k9LgXzt8xxz0x8T0j1K15b0UvskhJ4cmn9e2RPdvyKRiJCcR9Z71jp1lxpw1DDf9B3KlcncaowZBjuz+MJyBczeF4gMudu2ZL992ACj+Dnc00p2vb0lLNY+ToQhMLeDm++/w8T5fKl1csLk/wQu82iBhJ4o6RmEhiEHcw0Tg48GBkV32cZNc4uOORXfazvzVmoCdhFDzjN52BSL/mxIR54WBSGdUck4fe4y7iPhhIJq99STHiEwtKTF7Cg8KBt2iBBy0hzzYdkwUq/PfMpptVxcj2WlsVS5kF4vwdngsXF15NRNUxjpGx0VeJiRy4vAMKx2ww6Xc9Rk6OKooP4qSoXAsTpPI5nafdKWxuzp/hJuO3bsTIq+sWl40YoQ85ifvK0ihixHvccTDXuuVBooQYMUJCJQ0OcS13GOJ9o/iQi9okcU/nb9Qc4EGPO3jQUkJSnNfiuzPHnXWLxOmrmLiXkr9fnmFe7DseEPeVRV+3eqdMwmjbwYsg7nyPGDUoqTwS8zNGUY7ne6ZhZCqe9M9Yt2bpccecbskTdDsbjKlsCA8q1bST7B9B3AclJsQHT8jyj1u3uGxn+BmECuIehpHLIzene+Yj+hgHpzGWTR9nyOcVcT8Zaf16ad2aSFZPrlsvEfdjTzjiKg8exAmKEaYvSCqPiSWTQFq+l2jSSq5br8QI8cTnARP+/dnmUHtJve7r1t2FQqSddSuJO4ngXCD6l76PyGMkKxgy7vv4dUsxsupnRNYsT5x6jJDEu9nbb/b2m739o/f24r1f+BUpz7P6CPmGuECMkHBrNFrVe7shV/SOy408KrZIoeXoXq+qEgkZk6w7JNG8LhVXyN3hhc9m5nDqVd1CBmCYTrGQiaD2nbgzqo36FiSQ1yRBwOtDVHPeN+ZmL457IpFOqqr+T5nVeb8sagCM83aOeyIBfHZIquTMU3WRg5w/DsFHbg0JuDvbtDuzyNg9QcGfqce95vL5i5inzgaXVd2s7NIaAIHWnHF65u1axnS7WxvWZ2AyBKNeV+X9/v37Iu5bW1u2f3BgdxaX7fbisk1NdfQduPaqpPdd8p7k23urY1RZ9PNjPgRBVe93LZIlYaxGIiZHy813msKED06V2vvK/ZDLa4IHT6kFegOtw8KkjTeAE3MlA2JUGz/LteKzInffO+kJW3d8rwoPcBEeSNNHI9s96dvuSU/Xl59rhdkhmLC7ULXnumP0BiYQ9rszTSV0IO6p3OB+gCyn2kAkOg87kaiQzwAtA0Ok+X5f8CPpJo+Mn/uB/05zujszTeNJsspHHPq9J6M+TBL7KBnGxF1O+hOGfMTJ9fW1nV/07OK8a7/5mx9fcacPfIQqoj+wF//zH9rOP/sPdvL73/+JUPWiVrUKLQcT/fQkAjCN+0klBGZ/+r7d+/XP2d1vvO3v1fhow7pJ4j59e8mmby0Z5nSZOOH6gysxmpikOR33oDCZbVr7i/vWem/PrpeO7RBToeMLN7lkhnKjsNvzPJHkevJs3L2dI3zG7YRcZIg7By563DlsMX7sJMbBHe3XrIKhEM/qUASAwyDGYhATiLv6T/NkHYZrfgwbPyaJO9VEzXHv1O3xg7bdX2qEyZMTdx4iVzN+CP4oD0MdgFVRgSj4GD2M5j7YurbnW0HcFyeI+1rHR3Yhy24MQgOdzt+Fz3EP1YIqcClnnpAGc6DrtOmvZNzVyA72C9vC0GtQs6dP2uoVxVUeTE4v+nalsWh8B8eDfnWXtY4bbLM6S5Iuz6qlOdIWFXfHhB53jYN71rLB8NrxaPe9XYf+XcbBQdzP4gAMTlmBc078krM51fKUnHLJISWMcnr8WtseP2hZC1f5nhP3/GA4OoMJz496uCGdvxOY8FzbHtoHm7SKBXFfpOLulavTU5fKg0vODFfFPUzdqN5KScIeExJz13GM5cxU3O8s+vix6ZmRDKS2NwpbvNsUHkv3ajKnAxPWQDBBFgsexImIO2aj5dWPmeHlSC3/phB3YoR+ZDwgwOSqWxch2d1oWqXT0/eAuMvXhv2cuc4nIwPPIXiAQpBb54cvx8hLxB2PA3rchzXhAS64ypPc6tKfEjeLiPuMk5NXH4S+S+rHhQeI+wdbQ3u2eW3zVPgXx8R9Z62jiiUJLo0ajOSWiPup2cU5s80jTiAkmqcFORq6fF7VWPa9cYxgOkaM0OOeMSJX+aMLOz7t0pGikWhMXgCPhTk8aj68bvl4vvG6xXfDYA9MOL/lulWOgzs3jxGIoj6mk1wlHBk1CKlL36HE5JUY4Xp+iLhvmK3cbWrdYhwcrvKY05Ec17mmNl63PsrCxdUpHptat6oV2zkYiSjunwyFB0+IOzECcVfCkRih4l7x1SNN9py4R4xMtCrlOSkxmZvzGFlcihjZLKzTatiTx67mSJPTC9QcsW6Bx635itqD3LPk5XVrEhO+exJ3cMEEj+QWxJ01C1xGjb7ihKRQ+gwxvhJM2HvAQ02NL61bL8dIsz0hlYe4q8e9omQjmEDcWbfOJHPxiMAHguQW6++Hg8TbSsBErY5SuVXs2da1fbA5dOK+aLa4UNj2WkcJLoi7J4F7pbkiao6ctJIxwo2p9tOcXsQqQ4I9MrUkUthHODttQdw3MNlrKU5I9t7s7Td7+83e/tF7e/HuV35ZxN0rxxByekl9PFwaIlGJh4BxoNbheuAkCJk6awOVSZ4QJIgWBFiPqO7yd1QhRYCuvFIrGWNUdjTnUYmA63Afd8M3gt5nZnu1lN5rMoI+0q2uCivVOP7eiaqborHwsgBpFnfL+9khAJAtyNVYiuuLVR5aVLUf+kKS/c8+m97N4XLUGeSCeZ98pjS2y0O6H0Szpx5Do4qNrn2OO+PgIOk8qtWqzc/P28LCgjWbTZ8/W62Z1Vtmtab+HTz4vt5vHe7IMQ7Kq9TMXXeCm9c1x9ZxffjumgIgx/fSvlfXDkw05/0KUupkIV3/U6Yld3wMjdTa4Jho1F3gkaaE7t5fK9UNVL81m70WRn+BiY/RQ8KOW/ilXOW599KEThl4zAZj9npW7PgnBnB8n1atWo6r03VkY7DCLgYoPbwfXyZmVc82i7Zp03WU/V725AufE5VFJipSdcHrZCsHvyMXe5JD4XvA+/o89zBEQpFCC4eSFCSwwp3/6sqGg4FdDy7t738CcR8cnNn5Xzy3s79Ys9M/+aGd/vGPjB73n8Sj/dotm3q6aO0HC+XLddcO7fxvdq37/OAn8Raqusuw7jMrNv3Wok09vWf1+Q8b1k0S9ztLq3b73orNzMw6/tWKnai6jgqDhJ4nj4gzkkRgSYsL9+DUF/dt6r09Gy77ODiICYdfnhgJ3ZrlAOytK1HbDV/0uCeiEqzzUTGy3V3vC4ejMcJHrvJU3J+17XCPnv4gJVTcK25OyEGeA/CViNqYuEsaGNM5PKi8mHX7jtl9mdM5aefANaM57m1bXW7Y8UXXjs97dintvatvqRLN0mPZGMsxs//Y1yp3HlfcFBVV3J9vDsfEfenlinslSGKlgYGYr8Hncpk2u+x5xS3XAW96jpKfDlte2cKZeOWBbyb7exy2CrvGVf6xS04h7gcn9L32dW25PLPThTBBqhkCaU/cxgVy9YAfi/kd+u0x3sLBmioyeCRxBxOmREASIVfldI2eJ1JE3CdI4lj2HwfglIVWze7TTx2u8mBCfzhu2XKVb4+EB7hkIhDinphkJdpVIv4kieL8xfGgbWd9eyhM+pcu+ad65RX3tp2eVEWuRNxDb6sed74HVVG5yqvuHd/TZagqUmtxdEyQ/y5TcZ/FnA6iSI9t09583HHiHjHCHsH1xVV+YbawW3Mo7RyR8n1ivnq59gYmBxD3TbO9vcLuxxzpq25DMbK73nQ8Oi6VT4M4SDtxAnEPi0j3fJBP7AQhCUy4thhvEScYfPkc95rcsuUqTyLl3MfB5UdmFBwxghIkuiGiwuw/AiY8Ew+2X/CAKC4wIuyViruIO4S3xThDj5EuEmAmL5y/EiMpZw4ZTMYIhJVefeLEiXthxweVMkZ8HFzXjk674dHAtIZCCoD5Wa9Y5srlURLGp6Eqcp498hjZ8vYTYoS1a+uDtjBBsuyYdMsYGQyctHN/uWe9S0YUIzoCjDHJVgnMw8BD4+Bi3Spd5Rcq5bo1Occ9Y4SuuwiN8l98zfL1kvigiLK7PxImB8dD4eEV94aI4sGL+vh7MNWjQMnneLjHyESM8K+5boXPUMYIc9yXH4xskYr7hmPSaTaECRJzEfeTrom48x4FkyzAxHvEX46RuJ/1Pcbr1ikVd61bhd1bHNn9VZNUHjx4Wr3v9xYV9zB1uzhzTLgvX4qRUv0UJZWIEVoqwIM4YRwcmNDjToywl1zblWKEHveMEcxBiRGNsQxZv6swxusWmGiGQ6Wi5GPGSFlxRyqvinvbepcjxySJezHS/qF162TiJJymyKrie4k/Y4R/soeACesFpB1M+B5gAnG/2dtv9nbu097N3v6hvb145+d+Uac17z10EqQQlnwe8hUy+pobg0GC6e+GLPr4uEKS8lvTTRE6KrgcvkU6VUl1kzEkzd67lfIpF0xKWt29EtnJv3MyHNVzVdLHzvV81iRQaSDGn/E+VEQ56NOnxGu7vBvH5oF/5oHL+iEAaYZXOq9rLn1VBLRdh4Q6KXRZNuPgIts6cnM03gd5mJID6tEe94Z7VT9c7Uk+XF7a87Xntvb8uQzo8nCMqzzPxcVFe/jwod1bWtbcSp4QZlUu4mSovkmIY2DC9YHwkFQAE6rmOdIPcrMw7aZ5R1TUzy+VEHFMCn0/fkYz60t3ZEc+VRPHXSSPTky5Di/j4e0FroIgSeJmfvqz6GHXSLiaY5696xD39AM40H000HeCJHO9sh9f9yNmdNHXDiYps2c3SiItyZ1G1I3sXP39VzF+0Kvq0eTq93LVew95Xf4bfwOSOYzSu00ld7qppE6aD+XBlfs8xwKOY8Tfl/85Ht52IXVBrWLMgpey5HJg6EYaxfUnEvfuj3btxb/8fXvxr/7ALl+c2PVpV2PgfhKPhZ973e7+yjs2/7MPy5c7+qNn9uLffs8O/+CDn8RbaCRcdappjYWO3f3mZ+zu33nnpURBvskkcceYbvX+A7WNaHxfxUcE7p347KjERHUOcZUwUkT98XMHNvvevnrcfdZrV4RkWHFZOZU0zMwkMQxy6EnCcTVDCT4Ry5HhKs+MYoi7xsGtQtxbthnEXVXRds8KVXx8sgWzd1VxD+IOOy8rDRMyRx/7U9idW/66txcgJCOvuE/T4962+7jKn9IX3rPBJWVbP1NNz49sZh5n37FJWBrS5bmOfB6khP+dnIxsbZPnUCQR2X/2uNPDm1VRVdyDNnMAvjj2/leCNQ/sLp91YkhN2YFXAAAgAElEQVQl3vufYxycSAnE3WxrvVDF/S16Ex937OIyiHuvLzxwT56d8irc1EQuR6sN+82EUkHJFwwdByOfGb3pUmgw0Ti4D9q2+awj4i5MWv3ywtDmwAH4ApOnPJFmdXRcKPNECmtAPdzRV3wywPrayLa3TXjQvyviftqzk7NeSZAxEJuec0zStE27ZZhUlRU4SAnE3Vwqv7YxVMX91R53Ku6p5tBoQitkdghpF3Hnj0rPhEDsJTy82iji/hoVdyTmhW2tmy3daalfdPle3Q5OPUa4bmBSrY+VAxD3fKhODiaREJCCrBjZVTGyA7nKO+bgoXFw3YZiBBMxmVXlHPcYV0aMgAnEPVmCk0SvkOZD91ylkDw2R805cQfJmswCwQWvGDDpsTYqQeY94cQJxL0c1RWGdHK3hyjK08DxgEhDSsBEPe6lOZ1/j+vKwKui3FsRI91zjxFGu/n4wUg5JUdRMmLs20Bv93IYH7LdEyMQ97cet+2tRx2NNWOPZ4478UFln8+/QBJiepwc0B6TZ7Ig15RKwIMTDjECUWQPFyYrpvggTjTHvd0TLqnmIN8BHuAihdAEcdfnH98I5fdcXvLXZSQaeMhVHnO6Ry6VBw/WriHSgZG3CYDH9LwZk3Cz/1sxQveY+5Xp/d3ctmJI5cHj8Nhj5KUe9xeNcYyox92LSxkj5Dk/FCMh4+Fec6I4srkFSKLZ4rLjQSvGFMT9UduevtEWHiLutGHEugUe7CUtxsFN7CQEfPaccx+CBXFycj4SHsTJ8j3HBFf5XLesNjHHHYO4iiuESG75sdAx8fgL48N434wRKu7goT2KHvd1kmOVMkaGoyuZIZ+fK1vmyVZGJs6PDK8RrVvcrzmlhER0YMJaTJyg4nm+MdReAnF/qcd9vS3PJyUgOmFOZ4Vd9hwTzPZ8D4lJIZMxkvtIJLdpuWLd4v4VJuum5AP7CK7yN3v7zd7ODXuzt394by9+6ktfH4sUoyfFR7g5YYaQqUKNVK8wH9mFo3rIx1lXUtqe1UlIuPfMO3lVH1XBTEsk914N5fV5H0g1FWGquzkOTtXn6BGUNB8CHVJ53o/Plb3GqkTrz/zz0ssN+YR4NaP33gmhV/qzH1+y+KhEZxU+Ddr4byUHahURfCr1vL9zaCrg3tuv8WdRhfV+R99oJf1l14rqe693aZsba6q692AHrzxef/11e/fdd+3J06f2bHPXnm3uSGKthw4dvqCKIMd3T5kZny+d0mUCyNisGnPNvapO0qF36RXLvG6uUvTrCh7Nume/3XiNMUjI4S99Y8U9OSp6qTjgc/B6XGee/DfvmQoJMEkFB6+RFWiup48XDGl7n9aFirvHFyYSDSbqew9ZOtJ0cPFRYNwzLlOnKg6eMRVU7+FtAhPqkRDH8rtgwv0nGdzQjRW5B7zi3tSYQN4re8BkgCeJvLcooC4oK5KR2CqKiBEwiUQVnzFjhDnuSdx/45vv2t//uz9jn/vM2Jyud3Bs3f1DO/urNdv/N39uB//22zZkDOB/5qNar1vr9oK1by/Y/M88tFtffWyzn10tX/XkOxt28H//wA7/5JmdHxzY+eGhXeHy85/5wHGe97r91Sc2+3jJphZu2RTNtPH4/W//0P7pb/1f9j/+r9+yB6+9Zg8evGbTMzNRFRuFgoZqRGELHa+48+9s7JBlphmQtJn/8pHdev/QKqsntnfsiS5I3yRxhyiWXgaRZClG2O+k7BHjdD8A7+569UrE/b4/Ie4bSdxDYi5zugpKIz/8cghGYuiPiQPXxHX0tvdCc9w1j3xhVM76nZmu25NHbVtljvuZE/dLVCPXSdz9wKWKe0rw48A1wXeNb8WTCsz6Jgd65P6FJP8i7rjKr7X8sDXl4+BK4g5JPDFJ5f3mL//Kq3GqyOUYNZ8FLFKiirsTRRF3xvg8bmuOO3icXLjUGGKC3P2jiLs+NXuDCpuumACT7mVUEzcYEWb2GkqF+YptfIi492KixUgVKzAZz3H310198UQdyMlpbZK4OwkScX/jZeIOJlmRRM0xveCkRHikBD+IeypcvXblib3NrZGtbyAXZ8wgmISr/FpLUnn1vKri7jeN5MyBiYh7YpJ3WeDhVXdPpnjF3ZSVT1ICcQcTiPt+xEgSdyru2YbxKnFXhAQm3AAZIwdHfo1E3CNGrpjjTvvCRhB32jDwT9D4sXFyC+OqTxMjszHHnYr+Vkrli/E4uDM8B057ppFdQWQxDyNGqESm2aRyQmHmlpgkHhD3dUjJxkiqHGKEiSnERxJ3PC1eIu6MglPFPbnVxPg0/iiTKYFJrT4SHiS3RNyj4v72444woeJOjBxCeDUWzIk7mJCoyoffQREjr6xbgxEx4kQROWlisgFxp+J+xqjBniTNHH6JxSTu+CeUhp9KOIaaL97Y8+FOvCDumkfeiGQaUvkwp7t1q6o1i7XreuBEsyTuCzEaONYtEfcYSxc5l1i3Kra3B3Ef2ZGIO671bk6HizkVd9YsKQeSuF87SVTiVEvZy+uWr1mxzkeMeMUdqbz7J4AJxJ1kytM3OmWMXFzi+M71il79DxH3uJMm1i32EOKkJO4bft1Yt5DKgwcJFSru8k9oXPq6FcSddWs8x328br2U3OLrYNrbinVLxN0xYY47yUb2kusg7mdMzomJBBD3KYj7TCS3uDY5Hpj7rxyM4usWHi7gQZyQNGbNunu7CAPHljye1IIh4u6xfdl1PIgT30MmY8TvMY0YVQLYE/H0uIOJiLtUEE7ciZPZmcrN3i7fy5u9/WZv//DeXvzs137ZVXcxB903C69MpnTZHZ6dfCdpyv7g6xF9n2MXaB855v3N/BPSI8O6/rUq2siqkT1nP7pGwIVxmiqaqoi6bJvPlPPI6RmHREH6cIGlCpsmZRAxJ5UxIi6SDDJPC0meV/ujOlp1ckXvO+RM4+ea41ns/Bwu7SQkeH964yHuWYX3Nck3v5Sau1EbBwZ+t26zrXTZv7bzbs/2dzbsYGfTLqPHfZIjvf322/b+++/bZz/7OfurH/zI/voHP7KjkzM33GPBC+LumLgsW0mOKq0ETkJ5lvPGmb6h6xFYpBlf4EK1Od3i00jNEx/e+82cTjBxPBwT3RORtBBJRokQmECswYPPw++BS1bq+Zz036oNg8yuJLFRE1NPFaT3/2HvzZ4kS4/rTr+xR+RSS9aSWZlZ1d219IKNAEgITYKAsJDi+iAbzX84LzJJNjM2ZqJpNKSGNtQQQ5EUAAHEDnRV7vseS2ZGxtjvuPuNqOrqBiDgTRm0YDWqMiPuvX79u99xP34OIw6meNB1lQhiy2f43YvdhQGJB39HBx/Aze9ofi9UcflOtBUmfeX5GX6HeHKuXCdinjN5up/EmqirKOJPnQCRsuDzuWa+I0XqOHo9vuP4iYkXmLy4UmoSXF5aMby04urS/vBLv2V/8pXP27uPx8B997s/tO1v/ZMdfv9n1v/5jvU+2LZRMjt+DRDdnJ22u7/1nt37zHs2/eZ9Udkbd8c7wvOdU+uvHdrJB1u28t3v6t0/Pf01vjG25bAnlm7p++48fdOWP/lJe/DuO+Xn/sN3f2T/y//xl/av/+KvZQdHx701NeMMiosUtfLCU4pWOvhmHRmWwP7u7x/b/a8cWW35xHYPzyS8xcaJDVctOu50StILV50ExHcA7nFPs3HQXPxVUOXXHfyVwH2/aWsvOra/VytVjVGD5uXAvQjgnpAk6joh8lSedHSXZAe3OLLbt50GvLGOYnxDFGDE6Q67PTvEVomOe2jHARABJVL+jt1VFiP0NaXStLNlRJ2kCwdwf1CxxQdsmOq2uYLQEwJifYmISZwuXs4c8Bn3nC0RM0GdPoC7b7iieaPujWYTFwO4rztwf+cJwH3KuoOBYoI4nYophQP3Gyg0iyrvr4xHhQ1wdEjJLwH3vgOSda7RjMeEeVo83InJxfDSO+5NVOWdzkzRxcWRXolHdBWz6Ob4x58xi0sjp8pf+ndtb4U43aO2z7h3+4pLcYmtno8sJHCftLNL2mmpTZhjYEacvVMJpffBA94V29t0UMJ1l4AYauyxS6d+5nTmEKcTQvdnr7qvUeQgVj5agDidb4KhwmoDjI/73Zbi8eA+Pu5dxUTjVKy9AHfRss1q7uwaFNqKx6WkuHrBjPf+vgPFvT2Px8Nl1P8bigkWUT7z2lU3OcXzfOY1O+6xxVf986UySlD/CxVpyBFowBsbnMsI8q4Lb73RspM+eiw9B+7DQjZTCdzpRE66IaiQnk3lkrLtOhZ0jYnJrVsA94pNdaq2pRxp2VX13GqMxrTGBVQU2omJqPI+e+XsnRz1eyVHWIMWHniOCLivF3Z0WBEgISYAd+KBOJ200wDuCIgxGjOhn+DrlgP3HFtUx11jheMcYV+yvOxxIR7rLzqat06rwcwRmA+aDVfHPSFXxMOr+eMEDWGzecY7Ft3ZghwhLxfvIxbYstu3quW6dXUx0roFs00d91vBrgyUPpkjURuKnSbjF945poNMfpAnAu4rTbeDA7izblWdOkPHXcyB4xCnU454fry6bmWRYBbgvjiye/c9J4nJVKuhmDx7s1PmiKjy6qBHjqAq35xctyJHcnyFjnXkyPHJyHUH1ka2sODxaNRrUvonLgVU+RY+7hfjUaVTX7eyn1MynV5dt3SKhTGu84AcWTQ7PvbnSPe0Wgo4DgssiHt22huUOTIJ3BPMK+czP9LVw1cCrYcai1jDXtXXrLt3KorH1mpTwJ3nSK3j7DhePD+0bp1M5EiyqgjLRI7oWUJR6IGvWwncubeIBTkyO1NcP9snniPXz/brZ/vks7340tf+QMA9Bdp8QU8/c0/uBKzeUXVPdx4cqdR9iWVXqMujLo7okndpsfi6kDc31GH8ujV7DXiPbri8PWNjGHv0KNZ5pxaAyRy7OseymStcVb5TV9cVAHee3p1Bj5+N+W35nw8u9F10XCkYZGcZ+7CdEwfu8kHv1AW4oO5zTHMzDYlhAVABuvwpCnwVsSifL+fa7J8GDT868BKV6jSkss51kio6Vk+7m3ayt2GXkm9++fWpT33Kvv71r9vnPv95+94//cC++/0f2v7hka51dpXL+fPw3M3uN9eOBzng1tXsPRYAWL4f9X2OBWp8xnHnBAG5gf5dCv4BiLlOgE/RxYNOpbU3C6hQzGMO2QUM/Q1oJx4UbYgH/5ZbAAo47jPv3X9+nwIDRRzeSYHnXKGuc6/QbfdjQrUWtfhLm2rUFJOZFmr3bukGnKiLUh+WdLWqYkhsme1Xd30E6K/Jng2fcO4HYgJgn265WF4K+XF/a0M8Mjvqumgfs1kar0gRw6H/e+aIF4T84ZMxIRaeJ0PNtw8vLuxrn/+M/eEXPmfPlhZtiLrzxdBW/vqb9sF//Bvb/8FvRoiugngkooz35uyNP/h9e/QHX7LmjdkP3W/5F73jY/v+X/+13sc7uzqm4W+gcMDnLzx9au9+5Sv27Hd/1yoINNar9q0f/cj+9V/8B/tf//KvbP7Bkt74uBMTimNpwchYDVoBruHg1XlnlhDXc1v4yok9+PqJNR6e2s7Bme0enLnmBgyYhm+A6bDkuKM2vojvsAnGIk40RQCbx2l7Kzru/ZFvgJfNfdyZsdyvOkikm0iblY32ZQJ3F75KlXTf+gaNNjaT7FCga96+7XPht26PHJSsm3LzyUMXpzvo9+yg1xNwByjyVZPAXQrik5TvALvZqeW78XFH+I7CwOIiG+CqxL02V3wTjF2X1L8bY+B+LOZAoaKFuiKcT26AlfuAJwfgbGbVcQeUPDCBOOY5r4Y1e+/xlL37ZEpFSmJyBHBX/jmgFHCfEEcCIFaGAUrwXK55kVKFyF6ChJFmM4nHrVsV2fOxAUacTgJizaRqeseKjSOzvb799BVoHI8AJiEgRgMwRfaIITHZ2SrsCSJPD9vWbI/soNeX+BYAkZhAF07gniJrZeeSj39NTIgzMXHgXlFc9jYBiQ1dd9naAdzTDu7CN+THdEUnxemg56qYktrT45igKo84GT7uABLAw8LdluLx4H5D+UFMKJAJuNNNJEduIJI6AUrw4SZPKIQSE5guPIMuoco7U2R3b5wjF+cNxWQTVfn0o0f5O2pAKVYFYPzIHBESc1s7gHsKVm1teo5UraYcISbHg77yBDs45QjAPajyAHf/nInlboIOHGkpZXhZza16MejBYsWm2uMcGQHcyZMJ4A7tnHgwhpECjiWNXTHxiXGxYNgv1SNH6Bz3PSaHRxV79/GUvfdkSqryxIO5avKDYhUddwH3ieW6IEf0rmjNIiYqOF4ypgaI9jesOHIEzQZAIjHBT5tCijru8SqB+7FH49UcKfMmkBXX8j5inVC+W+N1a/FeS3lyC+DeY93q2xXF+ktvLMwkK4VUnLBP02G8Jkf2cPVYNTs+LBSPxQcV6554wXF/x+04iQlFIa2/AdyPE7inqObEusWaxdWSDho6Gzc9R+7e81xn3cIOjpg8e6tT5shZ78Kp7yPcSTwmrirvr3yOqHAf65ae95fOMMmYCLgvO3BfW/GYqOPeio57fB4Moey4vz5HXl63WINy3WK941x6p5UyRwDuPEdOBgMrLry4VVLlKQrlc2Q8RTaOSdTTuL/0HFmlWFnY4oOq3b3rwJ11C3G6+jROKxPrb99zhHPRM8TpQlEEnFi3QveER9nCA48J60yuW8/e9OcIIyPXz/bxfXf9bL9+tk8+24tv/Is/FnBP67fQWYnuqKupa8YZUBBica5uHss8WEfiRfh2Ou1ZCvMSovP54Oy409nGekVe6hI78405L8Bm0pMBbPwbLxfDu/LK/9BF35I+L09uROJkgeZdCUAzFFuKBr7Rv9Bn0cHlz3rMzrv1m4NIgALHDbAEQFCUSHEyPpsuMsfhzwWUydMqDGDpKuu8OC4fDRgnHMd7cXFuB9vrsoO7eE3H/enTp/b+++/be+99wlbW1mxldc1Oz9ziyoXu0mHDgbyU2GMUga/KQoq+NZRi+Rm+28+jpmOn45KFiFSLl8WWvO09HgDp/L4E5hwD1H+uEddjEIUaCbRduYp9Og24mNh49wQVP2nPxEvjCZdD73Jj2xdsAA5QRY4QtuO73NvdY6LZ/Di+SZYGzxo2LhJARCDxIp0NwkEg2BcZE/fhzYKUs0q4H3nzWd6tH9PkObdkiqT93Vj0zqvtdO+5vq6i7172XjwBCCNOd2F/9P579qe/9wl78+YN2/nhtm3/cNv2f/Az2//BT+1s6zcjRHfrjdt27+17duedB3b77cd2+53HVpMk7utfF9gQ/vjHtvmTn9j2D9d1XAcf/GYE62bv3bX7T57a/NPHOqa7b9+zH+1s27/5D9+0/+2v/t7as7esM3PLas1WWbhL1gz3hGLSgPHi60jGhNjPf+XYFr52ZPWHp7a9f2ZbB2fKE9YkuqIJSsqOe3R4q+yso0st2qbstEa2tWWiM6NDtvzQN8DH+y1tgg/3a5rdrWtW1NW32dgAuk6OArinUlkp8TVhexXUQAA7G2AB9xBeuzndEE1zebFp+6dd2zvtlVR5gCWz1DNQ5QFXQc1WVzeaZCnvlnnPjLsEqzZHtrRQ2NJCxYphzTZWmvI/r3fc1k7idPEZsuxKqnzeJipMxVhB4TZquSa0Ow7aOZfdfQeJDtw72nBBZ8YPmfndzBOAO4JVLwF3iim8swFLXEhN3CT6LkxGTDT3/NBBljyqX3Ts8so77vi4px56vxvAnY6PRrUTuPtJiZIfe2AKIAnc2Tyy8abbs7NdaN4VuiZAkJgcnPa086eby6aZeBAXp0d7wBOw+RMxdr9Rhd7Y9E41onMek8J2N4lH0+3guLfYAENnLkx05owJ92e+pAWgjbDrjgjChdL4nTt+b3Gd1zcngPvjjoD79sGZ3uSQWEpVj8erwJ388I772Meda0VM9va9K7qz6/EAlADc3Q6uVeaI+7h7Lqq7e1Roxl3xiEtTYoaMSYC76Wk/D8A7YwsC7kVNOfL0jbZsx/ZPe7Lsyu464wHEBHCVMXk5RzwqmSPquDNOsjGSijvjCzwDPUeabgdHx72JOJ3HFsBOTESVfylHJmMS8mXQxWveFVXHve/K7w7cOwLuoClyZO8IOzj/Paj+HwLuaCUwKkf3O8YxPEfIOajM3hVlnct1K3MElgA5Uu/0/DwofqL8HTHxKQyPyYfiEfQaYo8Ku4B703MEoLg031JM6LiTI8SE4k5S5TNHILBN5kjG5dUcoRjEusX6xZpFjnSPG4rHHh33Tl/nUSBO5xIJ7lggcbrX5Eh5buN1axZV+UWz+/fca511y4F7x95+s6NnCDE565+X61Y+R/BxzxexIE/Ey8uYxHME0MqaRVwQ9SMmzei4kydFY6DnCOJ0KT94FswtCo+/TI4QB88Rv17kSO+s4jnyZtsu7VLxYFQJkM7170yZzdxwqnyZI7FuJfllHJNCzzeNYWyMrNnwNeveXEXPEGIiOziNj8F48hxhzfZ1yxmLekWDY7xu+d+7GGnkyAMcMzxHiAkdd2ICVf6jnu2sXSmAKeIZdo/Xz/brZ3vcV/8jPNuLP/2zP3eSVABEiTZdOWAHsGaXG3AL3Tnnml08rGo17KakD4IKvVfreR2FYFrOlpOsbgfmFm3u05zKONCLWXDc+gtLsBsdKPVQt/3zchMIeHfg5l1XALj8uUUnL+z2tHfKAQHQrnkDSlMlfmzpNS4EpGCZ5tlDiC6ZAAmKs1jB9QEkMhPN8Z/1vVso67cmyvuIk/l5AOQBqKUd3Prqa6nyDx8+NLrujx8/tqPjYzs6OhbYT4G0HGPIIgJARkAaXpqNxwnqxKjm6u5UnMejB2gEDH32uut2d2xWOb60R3OgVFNBIHY5Ood9OmfDkd2c8q71mF9Vsgb12aKgn0dMzr3rQkw4xrlpt1bDBWDv5FyxTk9uwHhqCjhzwFv9UOC5MfNz+TdnAjhNUJ72UdjgewBBzKpLqK7vDA06uJxXdmthbvC/KRhwVzHzyblptKFd1/XmGFPFnHMgru6aUCsBJt+ReZKjAfwsBSfO13NkKOB+FcD9z7/8xP7l157ZUq1iP/j337fv//t/ssHhqV2c9Wzo6k2/9uuNL71l7/zxu/bo/Tes3ulYfaptBbv0j3hdYR/Y7dmg17UX3/y5juvnf/OzX/s4+IBao2GNTsfaN6bt3T95z975k3dt9fzC/t3/9X373//vH9hF0bTzomHVmo8wEBd3jkC93xkXvMXw6F+oeJebgXtfPrL5rx5adfnYtg66trnfLdW2oTUmKJkE7lwFd5AY2yrRFaCzvbFptoKtTtds6dEYuGPhgx1cY6qnro9Vhi7WBXA/nADuUvzJw4NaHrT8oNVS1Lx12zdbN285vZHu5a0bTXv2pGMPl5o+z3fU1ZhKFpboErHhxA4uhbfUQUqQKx+62HKFj/va1pWtb41smRnL+1C8a+r2rK/4HHIdkb0Gc5zeieoeF5oXdXE6n7sUUM1dtjpkMZt4iW2VKxoLuB+417qA+xM2XG076Q1sU8DdPdY5F0TT2ASzgcxXaFX5SFTERHoejEeh/L1qtrLis10AxVu3K7JU2nwOcB8qJgLuiBLayHoA90OskQK4h5VXwvcKYxJxTsSD55VmLB9Q+HRaNlR54sGbDqPHpFeeh+6tmyPdX6UQGpdGc8rO/1SBUDFxqtLG9kgCdawzy/cLezhvtrMJm6Ntx+HjzmZeQn7h43525DFxcbrQF9cssn+m4kGsWGaHI7tLx112cAFKNgtbuNtUPB7cq3uOHLiPu3ITwcCbHpOkyvP35IjsDsfW2GWHeX/f7MWKWycSD96X5w3FZGetFTniXttiZ4xGypESuL82RyjeOMOLN8CdeBAXrPmgHNcq9TImh6c95Qhd0cQGFHbIEeqTKbyV97anX9zo8TwCSK9tjmx168ru3DBbni9suulsDnJkVLiPO8A94wpgJyZjcboYX1D+ZRc5ckT6Lp4f5Il/X2GHxwHcH8PpHyoeOxP3FkwW4sH5TOaI8gR71MkcUafF48G6xdqTMSE/sOjDus7XrZ7yQ24NAPeICZelvI9iYRUzSep7MR9+5dRy4oG+AzkCeF9exGu7Y3O3q2WOpKo8RYvMEYnTRXEr1y1yQ8yhiRzZZQxjCzFIcsRj0juGzdGy3Z26ZvVVOK3higBDweOBYCD2iVn08gJbUAQrUeAKUE33XMB93uPBe6pdt/fe6tjbb7X0DCEmFIW0dxmNc2QSuPtzxAt0obNoFWjgVw5ciQdr132A+yPvuOe6xWgPBQjs4NwRbaT1inVLwP2VHFH5VM8SF1UlRwDumSN0YUWVP6sqHm8/6djF1YVyROtv4GfWXXIERo7WrZhxzzxJVljwCA3SHTnCu9XgWVLY/duF4rGx0rb+4CoKp30/j4oDd8WkFKdj3fLjVkxgjHB+UZzl/qUATI4A3DMmb7/RtveetG16urh+tl8/26+f7R/xbC/+/M//XHuNtPgqO5OjBO4+263OqOzDHMyzue60oDPX3O9dViUO3llgUukccOXz7uEFz3x7/G9AbnbKAFfp4848Mm+3d/MNDD8LIAVQu+DamKrtHU/fwCYglHI4dnHRwfXv905ezrPnhiGBOyAR0KYZaNHUHRzK5icq4yzqAHbAHICT68ZDS4UM0CZFC1mwXeh41Tm2oe1urtru5tprgXuK09F5Pzg40Ls/GIgOR0c7X2lNJz/78JTnHDRrri523TrNugC5wCXXJTYsnBNAHOCe8ZAvvSjJLvzG33PdMiZcP0Aw90fGJJ7p2uX7nH0luqFXL8VED7/oQkNvn4Yqf+4xJtZ8V61G4cBBG8cgYB7zgzwciTuFGbrugLoyHjFCkFfGae9uf8d/c504fxfzq+h7iQcjD8mk4H4hbnxf+svz/YxfuPWbW6Nwz+TvUDTyAs6YUuGdYD+SjEmpe8B9MbqyytoGQsAAACAASURBVNWVvf+Z+/b7n12we5eXtv4ff2Br/+cP5KX+675qFKXuTdvU3WkB9idffWoLn3nwK3/sxrfX7Sf/6cf2/G8/sLOdUzvdPrXLwZhS/St/YPwCvu6Lf/iO3tvVqv3nb23Y//vtTeteFnpTOuf6tsJqkJh4QcmLe5NChO5XXtjc7x3anS/vW7F4bFtHPds+7Cre3KjquN8caROszmH021CUZhPso+LeiWEfwdgkwP35itlZLyzCHpqd7LW0AT7aHwP3EcB9ZIatEp0FQInSM5wZcrbXLXe8Y+32XczT+kYFrT7RKdegYjbt7acde/iwZXt04A66EuDjRUdBBYhZuh7eMQ5M7b7x/JCAYnQTWXdOfAOcwB3wXgzr3il50XaVaXltX7got+zgfMMl218p4Cdqi811dkoDXSdwZ8O1u+fAfXhZE0ikU4IN0dZhT6MmwVZ1qvzNkWbctX74JZPKN0evWfjYLLOpvAjgTkwAowLutyqKxxbAfTQG7u65PNL8MRvn7onPzOsLJjqKfv38whGTSsXnUImJqKFrMC8KxePZ0446uLvE5LBbNmz5u9nZAO4RD+1No+vk/sSThNdXgDsK3QD3Dd8AHx95xx2gSMGEw2PGPYG7VodkiAhNxxhA0OoTzQHciYeA+wYxKWzhjgP3hXt12z7qKiYJ3Hme+zjJSN1hXny8gHsQqDMm5Adft7/nOYIDQwncBw3bejEB3KcduIv+fTXOkQs67qXSuxci9FxKUBIxSeCOYNzGhudItVpXTHgfHvc1i3zWFfdeL6jlxESq8hM5kuKNSYfIFVtAeutKxZS5myagONOqOptjpW3D4lwMiEoTNofnSAncu6kqH4tb/kAw8bIdjOAf8WAOudv3HDk8BLh7jlAA3D7s2e7J2GpQVHmKQjPjHBGbbGLd0gAaaxbrSwB3QCLHqJgsm+fIi47RcW9M9QXcM0e8K0pRKMFtGQiPScSDtNG6ZSO7d89zhHWVHBFwX2orHrdv15QfrFu5T2H0ApDIhBYFIhc79OumPClB6Hjd2j1wkCjgHjniHfe27W43xhoj6CdEx91V5dE+iRwpF/fIkcl1i8YDVPmlAO7rHhNm3InJ22+2beuwq5jQiMmEyBzJGffMkeAi6Tmir8duMFgAxIM8oeO+GB13coS4VBvnigfA3ZXcR1qvWLccuIeoYoxdKP1fyZEE7uQIc88lcCdHnnXscnipdQsRx8wRmE7kCOuwf57HfRK4T65bFDIF3Leu9Oyh2CjgHjki4J52cLEsvQTcYxRN1/F1ORLPkixusXcmHmvrhT17kxxp2wzA/frZXm67rp/t18/2yWe7gDvgFMAKqGKzm/7bCVT4OyjFLIl0SwE3AD5o6YClUiwsaPX8JCCJv+f3mKOWeJl8ur2i+9Jc9qUvyFIxR+mcmWWAHNRliaANVSCgm8lnpD2Uz4A7SPvwyyl/vES1ZXa0cAV8OnnZMeX55CCyYqe9SwE8ztHJZf7/c3Osn4sCQh5rqu4D6DhWp/W773se1fDy3I52Nuxod/21M+5vv/22xOnouq+uruq9f3Si6weIdLsxv25OT6cT4TEBpBIPzep3GooJoDRjkloDHF/asqULgM+0j0XuJLIS3exUaFdBQjFxEJvCb6y9xMO7/uFnKq0EH2t4aV5AP5EPVC+CIHAC6AW0EQ/NkHPdrtxdwCn7heLBKIJvDMKPfeT3QBYOFJMQqXP/eC/yuCp80NZDQCbvExcy9HOXDaJulrAeG410XsxYp9gi2gjKEUTxrkal93xaEhLrGiMDFQu7wKHGR9q1it7zc02bn2vZrf7AGt9bt+Z3131Y79d8dW537OEXH9mjL75hc0/u2K1HtwXkf9UXQP3g+b7t/WTXnn/zA3vxzefW3e/+qh/z4Z+vVuz8kw/s4pMLdthq2sZu3zb2Bta7pOA0MjSN8iW7wrBRZBOTRSR1SOWAUJXF4Ow/27fZ9/dstHhku8d9WV05+8Ks3hjZzRv+1uYkkKI29YAqZtu1cxl9GLjTccfbe8ns+KApUHJ0UFO3XZ2rwvMaggQbLt7SgpA4Ihto72ypc6Hzcs0Evus2wH2BLntYBr0C3PcPura/37UBwJ19ddVVjdlwMWfoHVwRy0ttL61LdLCCMH6Y4kgbI/d1XgAj1AXatXEEJAZwj8OSUBXeu3TjSuAe18wLD1kl8L9kEyhQslTYbsymDs9rUpRH6Kl7fm572KhhTxnjCzPTFFIA7iGoFvRf0bLDJ5yOM9fsdcCd74Mqv8k8NeDqaqh4VNvodPi4Ch33LrZKZ74BVgFZSybXy90nygVZawfK+yhkO4MCUb9XgbtichDAneJ10wspEhBj5lwx0XTzRKgduPtKdWUbW0475TuIydKC2e4GRaGOA/eproS3HN2EqjxFIRwLtHMPSm4o/PuP5X2llVfgyoF7oVlhZlNZb4gHqvK7J54j8nEHiFfHOVJFW8C/2qrMU+t+oovm9/JrgXvMU18O6ra10rGdDfQTgpVSvVRMyBO6ieQIdGYV1sMmrqRMZ454NcVmpj1HiAmUbGIyCdyPyHW6or0A7jzPyZEZgPvH5UiC4Svr9qHJe0zISeKB1knmSPq4YzWYOQJwB/AyH+92cOM1K5aS2CP4YsYaJK/txbEY3uF+xd55y3MEyjfx2D8dlDnSbntMOBddf91ETgEmT4aVq1hbPgK4x7qF1zY5Qj5kTHLMkBzPdctvXQfwKji+Jke4alDLscxrhKr8JHCfA7hHjkjslX0ihdMZ16agAJsWg+W6FWKdjuk8S9RxXx8ZehusWcSkd9xUTPa26iGExqiSs5EYIUla9kvA/UM54vnBG6YTMbk/7zmytuLAHRtLwOLucU/rlrPt/FmSzxHAcrKCRJWPApr83ivO2noVuNPZ51kCVZ54EBeKQTxLUJXPHIEZQZd6MEgBQtT8Y+9JTGJEJiqOLk4XOQJwJx7quCdwv7zUmnUMcA8lf/m4zzhw9/J1rFs5TpQFzVi32CsyusA4CcCddeseqvLxHEkfd54lmSMqCsEUQvgwgXuw5l+XI5xPPkdo0igmq6aRGKnKzxbXz/brZ/v1s/0jnu3Fn/7Zn40AW1iK0SUHoKgDWq/GfLV3p7Q9vKIj6R1QgBYUaMTmoFPzu+quo6wdnfkEZngyQ2FP+iAdY+adJXB2fimgA4ACeCJk5i+nQ7vA3KUKBIiLQUcGqPHzCQf1uAyqPyA2qc45Rw1tHxo+CxLz74DbqxECe/7ocP/tqubV8Xuny+xq6rHhUEHBadC8eRDSvWCB90IAxYuh7Z+c63gRVwPouoXVUN3zs/1NvYcXrxen+8Y3vmGf//zn7Uc/+rH9+Mc/ss3dA/mBQxNOGrsYB2LkpQ+uX6NkCdyebtrcdEPxwiedDnt219WZV2FhKNo6Mcm5btbxjEd6lqPyDaCWsF1Q8rnMCV6JtbrcTfdYT6V7j4lvZiWcxwYuBOu4p/h5rivx2D8ZqLPKaAR/j3K4bAGrFArch52fIyZsDDImPjPlvunEA3BNPJjfp7iQ6vNsjIgJ1W3iQXEmZ6U5Xqj0nJuKEaFhABsE4J/aAHmf8fw/6Po15fOSKZDghHPVlheWgHKEIlhhN1vc000bDPrWH/Rt6qRrj/dO7MnesVVfW3D65bByBXZErWI3lm/ap/+nz9in/tVnrH1zwij7l/uYD/1U77Bn/+3fftu+8+++bUcrh3Z1eWVXv0aBYVgU9tM70/bT21N2NjNlzVbHms22inHKDWbY488ptCji/pC2xeWV2DnYGHI/wHSR0ORv71nnCzt2tXBsB6d9vbU5RZyujs0Tm+AQkouNokSFhhW7qmL147ZuSRtknpZOCUrMbCbY4B3vo6DbtkMBdwclQ0O3YKTuNACxe+q0zyz8sInLTVde2Bj0EUhYnOfYHJDwFlX+acceLbe02eJ9TtGQdSeB+wzAvWIjoVEH7i+LSkHZ5Miu7IgZ9/B2ptvHm477VlDMZT023VXHXbOObIARpzsJ4I7NYyhwJ5BUF1ltJdCu2dQ0isaFrtHuttnac7PhoCqbK969C54jfTtF5CmEM2enPR4C7ukZXIrTmWJyVXF20IeA+7TH5NbNiuKBGjsdd+IBuEqhLjpWvVMzZt3TZYJKgHfDXy7sSnCv4oCEmAAsZQc32XFvmh0cdPX2WbAA7gEUUQtTTKLg5yteRps12mOSAJTjzJjsrUP5b2vGvYyJ5qLMLgeuzCyrQQH3jEmcQ4jreaXbaSPQmSmkAHyJx/qK2b3bTcUDVfkDns+nfWeSBdWEHLl1g7XWv0f3MeKNKBBS8ArrwxwJeKnjrsKN2fAcAbG2qP9e3OrbCOB+gUAqolmeI4g55iibrLb0fnnp4fpx/MREwD38sKtQ5QElTzoGcCceAu4RE34HoNhqeWFrhIrba3OEaFxZt3cVzguMX5gtPsDtoGqbH3SUJ0PE6abpig7KeWCfcS+kgVH6uIdwo6Nsrp+ks3Vc9SbAvXCq/BmCcWYHuxWBRGJSrV8pHv4s8UI8wJ14cC7pq83NmyKOxIM84dyy405nF2q2Ou5BzRdIXG3rWBEQY+3KHAFcKSYUt+QSkx7oWXCcKEjEHmwequa8j+sIzK1Fxx2q/FxNxUZigrsQ587ohQqOM4ziEY9Uo/N1y+/iLG55TLCD43OPjoM+vWjWP24qR/a3Glad7ll1qitRP3mzSxzUYwJwxybN163IEdGxnaadHvYO3AtR5YnH2gue4XUJ0zEbns8Rnt1QxYkL8SBPAO4ZkxSnUwGBdasKq86ZWxwT4z2MMGA7xxrpwB2rwbYVTe+4F/ULPUeUI2eF7pGLQQpCO3D3PPlwjgi4x7qVSuPdblX5QZ4Mh5eKyclpdNwrZgB37qupqcgRrVvZSplctyhQeKMjYw3TgnXr3t1CY0rkCE0XrVucS8zRu6p8OBbEPIHGMTImIUCpM3LhBn0uMRFwJybPxz7us7OVj362z3qRiJjIIeT62T5+jlw/2/+HeLYX3/gjF6ejM5n+5/mQTRE4up3uj+4P/qS/p782gBfvb4AlQJ6/p0vK3/N3AEDAlJZs1tPofpbd3csrga+caxWAm5hhHndX/YHj3XIXzaNIkLOrfH4qsSedmbUPMJ/2Z34sMQceTZiy+x++5FwHjQ5cAQR9Jh8wl/XbFB9z8TcHE1y/pIGLfl532nmK0+1trcsS7nV2cM+ePbMvfvGL9olPfELCdLyPTs9KPYGMR4rAsTF18b/hS+cLCOV4iBfXH9Dv89nMb48UD7zLMx7ZLUcUJTtXXHep01+OFec59wt9l3vXJ96ESs49kir06jpHxzQfOdxbZRc+/jIZHhRI0uYNunppecMGNrr/gDq3HvSY8B38DkWHjDvfwfHxMxR1pEpeq2hMAhYF9xwx4e+8oODHyf/mT9njDS7dalDaC9UYNXCruey6J5h0xf2wgxOLxO9JFQ/IEY1XUBBCC2HKbk1N28npsR2fHlnr8Pg3AtwRokPw7f679+3BZxdt8beWrI4Gwa/5uuhe2Nq3Vm39v67Z1ve3fm3BOvZP35uq2femqja4ddPu3lmwO3fu20mva6f9rp1feoeDuMqSsFroHuPeOMVCUmDetSNcW8Ds5vsHdvtLB1ZZOpGl0v5xz++X6HbdFiiJLmiIwzFnp+6FPI0DzEVnGQVrNlzMuCe4SuBOxx1FYzZco4JxjaAzyzOc7k9YdbFFCVDiDcQxw4R7BVX5xQUo8yPvitJxn2na07c69hBxupxxZycaLgXMZd6aLWTJc4VqhXZCXnQYE45jVSqwUxqFqJtviHgXo7ptPm/Z5gdt996d6srH3en8TpVnw3k+cN9m5zDHTRTEGf9ep57TcQck8N6JjvvledXeZlYU4D44t4Pjvp10z12dOQAZMZmaQsTUu4mKR3SuRiqmjDfdzLgDSFbpigHm0Aa44cCdzhXAHXDFjDuK8MQEOyW6PVCE3fFhfB4C7mFvlc+gag1hMrrurghNl5qOu2/kocqPNCu6f9Qrrwlz1DdnC7t5w0cUSn13xT0GR8uKjTOEiDPnAgVeMVkubG+9JVByfFRYJUFJFGOHpThdMMuiQTa5npbnEkDx3l2PByAWUT/ur/tzTZ0LHXficXDkHXdypKh6fhATqPKu5xIxiViXMYkZZWbcicf2tscDmuuQGXfozJtYDUbHnRl3YjIc2empd+DKjnvkCPdRagHoe3WOhcAe8Vic8HGvFgGu3urIL5w80Yy7QGd6bRfWaYX/AXGJeHjBZuJmLmBmjMp76/btwhaXC5sGuFPc+qAl4K48afmMMG913GFzdF+TI1H0mMwRnC0yR+jSE4+DvYo9g5b9Vseq1SutWUenAxW3yBGo8io4zrqji56xWrM8LsQDwONNCi+0EA/uLc5QtGO0AQK493qFx2QaNpJ3qem4s2YREy9+v5ojH1637t/3dSt93LmflxbaurckTqccgSrv6y1U+Vs3ClkNVnCoSR8EVQrHLES/n91wnXWEczk8pEvt6xYz7hvPveMuKzjWrepQ1wNxPuIhH/fLiMkECyK7wJMxAbgvM+N+37vtxKTdnADuRzxH+uZ2cDjbeX4QE8ByCqppnCDm6LUOE5co3nBM5B/PEhXTEPXLjvuqd9xlx9m4iJgwn14YTqwAXx/3jAJQCApmrusuDh93rVsPRnZ86OvL2WlV8eB9eXWheHBv5VqOHSfrFvRzX7diH8Sz5DU5wnqY91az6UXae/dSY6RlvQDuFQQDY+Qsxelg2YiRMvkc8b6aF7d0Hn6vUDQjTyY77lg/8hxBnO762X79bL9+tr/+2V58+Rv/Qvu1tEkD+IruPUwbLKdHA/ioRiZd3Hs/DsKTgg2AvTPTUtccay8oegAY0Y7rTGv55i9p5vw5Bjnu0808NN/DbDOfn7/r4M8BpXyfB04hxzYK8JUP6LTkAkh5F9nF63gnMEs7OsA1L0TLsB1zirbXhc/CcgyQC1sAoJjzzxQWcj46rwcbFa4TN1q74d15Ou90DEfDS1tdfWFrKyvWT8POCYBVitM9eWK7ewe2s39gFxde9OCYk4IPiHSrrELHDDDPIgqd4Ry95uedZn+pzjoddv4tY1KOHUBlE0XOAWo11LzSl1TxaNd1fd3m7ULXm3NLhwGxCmIu3MGqsw3GPrc+/sAbEM7nwLBQPIdU8vHs9nlmjzUz6Vd2jMCcZs2dzi5mQZ9q+EjxgF3AOXGOMAkQrOIzuV6a1a/Qhff7xbUGIiYxdsDfZX8MZgOME24jbO0oPnG/U+jgBduDt48duC6Dx4TCjavtwwigcMPvOMuBzWTbbk/ftFszt2z/cNd2D7atvrf/GwHub/6+C9Etf+GhtWZb1pxtGV34X/dFd31w3Lf+cd9W/u6F/eAvvm8//3/++wXrAAr/ULuwf6xe2PDOHXv81jv2xqNndnh6aAenB3Zxee6jINJX8CyWHoMYQBcSqSQmxFXFqN6F3f/KiS18/diaD0/VpT447NoFG2A2jk2z2zfZdMWKMGFHpIiHAJBGLUM/Yxs684qDPimmP3BVeUDi0aF33NlwuaqPz0QDdlH1HQLcoyBZbkZDgImNSkGOMZc/hxqwA3fNiq6aBC6fPurY8kLTdk+6tnfSc6p8zLjfvlkx3gLuQ+/u05nmPdlFlgiluQ/yixe+cVx+WLHlh1Cf67bxvGUbH7QESNgA0/HJa80mHvAOWH6pw1Pa8TpA1atwL3aok8sPzHb2XEX58iI2jo871u+d2/5h107oJlIQZA55ZmS3Uchnxj3jUYqMI1zkncqkowIwcnNNoUDaAAB3gRJm3C9L4B4SAhIBOzkeGdZdmdk5KiWarmz5fGMMmwHg7srfVwZYXl8d2fZmYU8fte3JIxeng868dzoeF4GOffuGx0Rgd0hBxdkCvEvMXoq1OiAhJhcXheJBXHbXm4qJgDtdK0AJowLM7zLjHkr/OrfJD81ectLlIywAd+Ih4I6q9TrU1qZA4vy9uh0c9pQnAu7cKzUHicx4a8adrmU5HhHAQV2zcY7QcQfs7ADcw1Xgkhl3Ou4bLQFEgRJU5cmr6ECenDBa8mqOjMGnYsJaXC1EryYexGUTVsoq3eWaPX2jozw5PIPO3LOzwVjMk/uCeEy1GFshTz4+R1CVf/HcY3J7zuMxM1WzjedN5cglwJ1xktZgvB4FcEecTtTyiZj4ZZvQmgjwSjzIE76PmOwfVOztxw54K5UrdamZ2Qe0E5NOx3MEwFvmiDcW/UuD8ZI0evYZSS8WcI91i9GF7LgncM/7CKYQ6xYxyWSfzBEXKQurOPYeVTrUDhKlKr/q69bS/ZbicftmtVy3RJWn+FovFA8YMpAiFROK/a/kiONQIKTfU8Tj4CDXrYp83InH7latXLewg9P1CCE48oSiULluRT54PGKkJC4fTCdA4sK9cY60mw179lbbnrzZtv2DnrM5Bpd2GZZlAHdi0m6+um6NBfBgIeVzhGubNHyNryDqV605U2il48CdQh2OBVEUZb0iHtwnH1q3okBT5gj7GMRBY91yizDm5CuKB3kicboTNEbGVm0z0xW7fYPCWMXzQzEmJkNR/V9dt/iZzJFG03Nk/n7FnyPPW9p761kCcHctUD0/pJdCUeiVHHH4mUWDcbFIo0MPHLivrrsaP44e5MjsdOX62R5CiNfP9utn+6vP9uIrf/BHWvekCI8wWah286e81hsVgR+AIiBJAlECt2Pvd+80XunnoaIDfBBBgz5PBzcBqKjOPl4TC1csICMH6GzQZzsN6wXoJOE11wqdOezl9GfMLssSja5piKqx8OHpzf8W/R9AFnQ02chVXOUdkJhggb+X5djAQaI65VD9z30+GsDOcXkHF+Dg8+8OdH3Hzh/arMRinOfIcdO9LUaXtrqyYisrL6zPCq1fK6zValmz2bTbt2/b/Py8zc3dkdI515IPFOXTmGN3b3Y6uyoIMI8fwns8FH1WuyIQn7oEbNL4HY0GTDX0nS5O5x7mXjwZe5B7Jd8feEn/5ryhynNdmLUn/ilop4KCaM5Ov3eroRw7cLYB50hBSCJx1UIdcMYWkv3gc/IO3NPqjZ+jAELhRCJ8jB3UiaePHbBh8eOqqxhDPCj0+LnEnFi0EiQoGI0wgZuisHa4GvA9uWmhaMMsPa9UhteIRoxMSPCwXZe6b8miUEzIES8I8F2pgO7FhopNt6fszq27dvfWXdva2bDNrTWr7OzY413vuv+qVHmE6KbuTEmI7o3fe9OefP2ZLXxq4WOxOtT3s90z69M5jFfrRluf84uo9Rv/bcN+8pc/sg/+888lWMfn/KqCdZTf/s76etv8ffvkJz5r77z9advY3bLNvW07P+85gyIsC/O+IiYUQTyH3KJQ4pX9S5v/5yf24GsA9xPbD1DCBnhYcfVjNr9s1FTGiF1rbl4V8xD88rETM4A7G1KAu0DJAjPuTm+EKs8GmDc+7nQYXgbusTP0mmQgkvHGUaAE4C7LLtTlR7ahOeSRcuvpw44tzTdt/6xre2cO3NWFLEwgkQ1ws+6gXcwWzVWGCVqsPX5vvwLclwO4XzlwX3/eckCijruzUFi4tNkK4J70Sd8I+4buKjrLiVYE3Behy5rt7PpmK4E7QLHXH2gTfNJF8d2933noEA9+1+cdHZGWMUlbpRCeEnCH8r9qRrcIUHLrRsy4J3CPGfdkwbOs4n9+djbuspbx0Ff6xlEFRSi9APcl6Jrecd8AuG/g4962Jw8DuJ91bf/M5zh5t5sBSm5UQhk71krNHwdwj5hUVaD2DlwJ3JcLW16u2O5GU/EQcFdMuLdcBZt7S8Jbx3Rex11Rj4bTWv14spMMjdW7icx7px3VvTsTwP2gp2KKZtxZJ2ueIzA65Lqa8ciwR46IMh85QsddPu474xwBuG+uQpUPOzjRgC+9KzryeDhwf12OTMQkilsoqi8uBXDH1hDgfoWPe8eePnQ7uL2zrp0NLsqY3Jx14K6OewKdwuMhvYlY5IkFHjUC7i/8PTdXUYd3plNVPMiTYeXCc6Q50MORXwewkyOyg0uKcXZE497SoEdgIOwby477JHBnnvpxxyrFUMWUw6Oe1izyxDvuFLk+IkdeWbegCSdzR/ZHsW5R2CImUOVz3VJjG62fAO4UHEsmQoxB+u01BldZTJkHuC85cN9Y8Q7v0l183B24Ew9yRGw4NEZqhXKVmEjOqFy3ouDomx9vFkSOjIE7+eHv3onnCMAdbQ7lCMA99o6nypFkc/iDLdctX2Ki4BgxuXXTYzJ/33OE9aXdCuD+Rrt8jvTouIdS+q3IEYC7b4ziexLrxrqVBceT0/A/X6ND7fP6jVpN8dhc7VilQcede8sZT7zothOPvnB2lGnK58j4PFwjorBWx23UyJPjQ9O6BXD3HOnYhV3oWXLUG8S1N5uZKvQcAQxnUQiGkJ4lE+tWFoAF3CNH6LizZt2/V/EceRHAnZgIuHuOUBTyZ4nnnDfpfMXyx3AwlMZ1Atf8WHoFuD/yHJmdKq6f7Qncr5/t18/2V57txR/+8Z+IKl/avEXHErCVs+QAQoFzLc7pHwttNTcRTt0EQAKy6J6laBeASxRrqcs77RjAlTPVvsiOBJCZmaebmuBTBxYPyhRF43PyCZlUbf2prq537QC8AMm9mKOGestncU4UFQBiDnKd+h0EJf8MvNjD1s6BZxQ0JqjmFBNgBgA4RB13B7MAdeYWcYNLnSse6ajKb6yt2sb6ig18hbZarWZzc3N689902DUzPztrM7M3rKjUgiIe1y2E8XKW3Gnbrn6vDb2E1cbAO9Ws6ZBnB1zMg0sX9OMa8/JCBx111xzwcQlfbn1mvqmCjHfI/cnFuXL9iAld7dxUJpPCBfwiJrqWfm0Ax3unA3VNfa/oPvPExMG5MyP85SC8HIeoeBc/v4NNAcUEwB0dfOIBO0DWOUHnT7Be6gCcIw7vpwAAIABJREFUD0tbwCyASBU/ChCi5ActP/EFMXRbubB5CwX5ZFokSBdVPmzgVDAY4Vs9ZfP3FmxhfsHW11ZsdeW5jTa27K3dk/8u4N6Zm7KH/+yR3ncQonvjFwvRbX1v01783XPb/qetuK5m9967bw+/8Mjuf2K+/LvX/YcE6z7Yt92f7NqL/++53t29STPjj/11/eMkcK8uLthvffZ37JOf+qz9dGXVfvZi1brd09CvwIowxxkY3QlhwRjb4H7LmNz90qHd+8qh1ZdOgmIeXsXoHjQKm5nxeVkEyNgccqeJfjq+tcquAHHa2nGRHzb1CCPxPjpo2sZaR8DdRd26zk5h/vGSGeSRulcArRJCxQGOUvRJG39fwObmACUjUebZ/LLhAriz4Vqeb9pBt2sHvZ5U5aF/c7I3ZiuiOEpVPsC5u1vExjs+2729R1IZXl0tBKa1KVp0OzjUmdefuzhdtd2THVzOTrs6M3P7ARLFXoo1VnnkXbi8+KLKh4K1qPIrCKrFjPtbHesOBqKXn/agakKbrAiwI1CHIj3xoAAi9kBQtJNWmfGloUo85LXM90nUr2Ibq23F5AIfd86l1Xfa6ojZ9ph7Pc3VI+7NBKXMwZbXqxB4XVryYsoVqvLZcX/YtsfLHWu1R3bQ69pBtxfUb3zcnSZ/YzYLhLkp9TVYQYrv0HkW7k+9slqIKr/8oPARA1Tln7ft6LgoY+KsA/85YnJ65KKobNbLNmMIpToYcgTD7X33vsdEwD2Et6DKQzml4+505p5ruvCMq0GbHdnsNNRmP07XsPnoHDk49BnnvT2PB6AEOzhisi3g3nWAFXRm0M/xyUiz+ul2WdaDuIej6M3x6BlfFLJCo5BCnmziGR4d9yfLHRVUjgd9xQTg7nR8gC607IruLb/8XjXwO3gcEw/LyHp9qPKFrhPd1KUHhWbcVdx60RZwR+WfjnvOTqOdQI6o4x6FuDJHgs1BnjgFcWQAdxTFiYmo8itmB/sVdXeJSaUyVEwOJSBGjlDELwwtCO53zoH7R13RZKhEoS1zhG1Q5giXMGOysda2jdWOHDLkWBB0ZkCnOu4xGhNbqzESVRPejyXjwZ/zjC4smbWi407RcfFey4gJVPlct3huEhOey7AgyBHYHCqeajTi9esW58k6QkwOjzwerF1dOu7PUZWvj3OkzhiRW+OdHXqOsBaPc0QBGDeFXMZeOaIZ94du05Zd8XajrnjQ5c0ckTBxxIT8IE8QpawUsPnGOSKGyisxQSOFmCB+iDYAMQG4e0zcxz3FQfVYuipUaCQm0c/xVM8g85+5boXeEs4W5AdvAfe16Lg/7Cgml8WFcuSk72NExKTTJkecKl/mSOy7X5cj7CmJB2MYLk5X2P27hZ4hAu7nIz1HyHe/Z7zjTjGlC3Avn3u5Vw/GU44rRUwWEVRcRiwzGFYrZo/fCKr8dHH9bI/17PrZfv1sf/XZXvwZ4nRXI6de9y7UUYUeLuGyLJvFXDCLr4McuqtROZWStndvWXHAXfycuuFVKMQjdWr5HReBq6hzmqJjWYADTN+dbdndWcqbvnbxu8wuZ1HhPCSooWMB9FLVN1XINcMcoAlQtwNd/xjlVt+xc0yARMTkoL1zvoBFidiV5+tgUYJwzbqAHMdLV9fp0y7axnHyZ9Lwx0roZtvHfds+6peFgkYxtO3NNdveWLOL84FVq1V12peXl/Xudru2srJiu7u7trS0ZEtLy1bUmuV4Qirhc/wlda4Uf3MRL2ar/YnrlW4HvH4NeQN4XZ2+6oKAAxfXE52/VpXCLYUOwHu+7sw27d5sS2A3Y+Iz8N7NhypObJKpQAEg57QAxKnunjGBgbFzPAgKukee6+zWf1WdL6wGPo+CB+A67w9pDSCEV6vKIYCYwDoAuHMMxIP7h/PWPDwbqDgG5tyJCfcc+gazLb+/5SEPIyJOGJocPwNTowV1v+GMCcYT6MRnjvDjpW5DKfIS5aSJHOlMTUc8l2zlgw/s5z/7qV2tbthbe6f2eO/0l+64FxQtKhW7+eiWffpf/ZZ9+n/+jOjxH/lS5wlwdGU/+asf2Xf+7bftZ3/90/LH3/rKY/v0v/qMPfnaM30u7zH6/PCnQpv/zr/5tn3n337LDp8flJ/9i2H7y8C9/nDRPv+Ff2af+ezn7Xs/+sD+6ccf2MnJSRRd0IogJjXlTcYEYUJiQtHQGUA1u/3+gc393r5VF49t79gp5ixWjEfU62zERxLkqdWurFLFKhJKO4B7guY6cfDbu2brm755WsZ/F+B+2LT1tY7tH1Td15nNPHcj4OYigDsCYhOOfu5P7BuXESkTApp81Ri4m2jA2XFP4H446NpRv6e1EvonGy42vwATul2IiFWZcZWhsxe2HM0TOz9HxOlW1wtbXy8kurY0jxJcPTyqO1ZrMRcePu4IXVYDJB6OZMFWVCuiLIfalq+l0CppQcmreCQv9sU3Clt6w2yXEYMXL4vTdc8Higm5STzYVLdbHhPmxpnvJSYAEm0sX2OsANAjHmubZrNTHg+A+/paW+/zq2F4bfclpgZ4d+A+0gxv+RKGC755jTnh4HXGKIKUv5cCuK+NbGezsCfLbXv8sCOxsMN+144GPcWDt6yuZjwmxII3OKeMSYp0aEMPIL6y9Y1CMeH3MyY7m22BxONjv7d4u0BfIcGq08ORgIlKyupGc1+prxeUf58XJR48iO8CpN9w4CuRpxc+4w4oYcZ9P3JEo0QUVClGRo4A3IkJxRTlSNLmX0nuA2i5G2a7++McAbgTj82tpu4t5Uj10gXuhkUIiGXHPQspHHvoT9SQIR8zBzj+JQF3sy0KN2vjjjvA/eS8b0f9rp2dX5QxAYzQpWaMoVrzmLjB9qs5wtW8EnAnHryhQi/eZxTKfdw3XnRsmD7uLXzcCzEUEKc7O8Ry0B0kNJIklTRv8Yt6LG8tL+xxTRffMFt8FKryz80OEadjxh3gXh3a3gle2/3IkYrR2VRMKG7VYNd5AT1j8upay1eTI7y57XLdWoscOesVVm13dW+puDUsDF1cCo7MYgt4ZkiSVkGOsG6peOeveYms+Zw38WDtehAd97lbVc+RPlaDV6FlEDkibQ5ft1SE8Ns3aP/xvIkcwVaSYuPhUaE1izzpHjcVE7eD6+s8rA5jpHAf90ngHoyN8brlOVnGZDSymwgRPirs/lIIOKY43WMo5m3FgzxhX8HzkDxhfIGiI+svaxYxyXi8bt2C9s6aRUwWYMEEcF9f93XL6gPlSaV+7hofw0LrFevWSxOUuq2CJgG7lRyJkCRwpwAIVX4zgDvPEd4UnsiRk8GgzBHWX8ZQpqfG61bO5SsmrsLsoqgIsA49R7BnE3tkfmR3byPq13Ef9/ORr7+tvvLjCpYkwJ1164jnSKxbqgFPrFsx7lUEPXXxka9brG8pGEgRxWfci+tn+/Wz/frZ/hHP9uJ3v/qHsoNLv2TAlrrJANlYvHP2G/CXquPkeb1alVK3aI/MaslKzGeNXaCt6t3ZCds2ebyqs+od7/RfVxc7bONSmEwiaUHD9kPxTkd2nfPn6O4CLumMAmKhuQNAAXW804sb8OUFBZ/bB9y7wBxUXS8yAAIpPqjTzga8pI6Hr/uQzv2Yop+dYz6Tc+D4UHQHCPN3nFO9uLKNtRV1XWemp42Z9oWFBet02CC2bTgcWq/X03uga+hz4xQXKHggLkdMuNYZk1Ryp3suT3vmwaWc7vPn2XVQ0YOHUeHFDo5RfujhhZ5ig8mMkLVe0J/ye/ncMiZRuMmOPTFxWzZ/tsDy59+4psyFc5w6vouhqPIn3QsVf9IbXToFMROfDgP8DvHg77kW2YUnHqVFWAgUqhM7QdGXeGFM5coFoFFVnIkH94IEEFvudc+x0sEUMA9BOs3yn3thSgWP0D2gOMXn8O8cg+jzrXrJCEnbPO7NnPmvNxt2b27O7t65bSsvntsHP/+5VbZ27b3TS/vE2aWabL/Ma3px3mYfLdrc00Vb/NyS3nW++yNel72+Hb9Ys+Pna7bxnVVb+8dV2/3xTvnTd57e1WcsfHpJnzv7cNFqKG99xOuif6HP4L33Y//cU3Yov8RrsuM+mr9r733yU/b2O+/ai40dvQf9QWnRKJHIEJ3MMRPyGPYK97Erko/s7u8e2d0vH1pt6dh2j7u2e8yO2mcy6YrOdAqboXMlL6uwEdRMcjQzIokCX9nWrm+4GAssO+777rV9QMe97d1EgBjiRHRoT478LeCe0gJJcczBv/h7sVdCwRp1+Q067mtmN6br6vYsLzbtqNuzo15X9xggjzXIhdC868GMKx9bduBCXMoV1L1riqrv2lohsMjmFzVou4Kq2VHHp9rsW63Vl6q86KCiyo90HnTjKDSoe5X9yglKuxiVV9DdR/ZguVBHUXZwK4iU1UpVeTruzOuf9AbKHWIy1faYdFpYBRETrBLL+oC6r5kKdKLw/V4N4I6FkTrusxXFg27i+dWlg0TOJXyJBdxhDwDcoxOm2zMRivNAS6aFVOUR9Frwgg7xYGSCTTxdn3ZnZEc9YtJTFxxmBZtYYoJHtQvKR2c3uqJuCzjuagFYNvBVB7ifM4LhoGR3y8/j+LhiNcXEfdzZBFOcpnPFWzinHOmJHnLQ0PlHj8lIHXeJrAHcV5yue3+uVQL3zBE0YgAktTrxoCjiYDftFRzsBB59JUcA7sQE4J45ctGPjvtGyyqRI5UaVHlX9OYcdG9BlU/6fdlNFHe9zB3+mq4Coyq8Nzc8JlWrKUd4nw48HnTcyRGKHHRFYUEAeL1uHQKI5eSC39PeSIaSDE26opgw5088Ou1KmSNXdmm1JgJiAHfPke6Zx4TuubqJ7oA6zpNkjkRM6rWR8oOYUAxUx32vIpsrQElRHWrd2j+l0OH7DIGrDkJ5dFkn1q2MyWSO8NXMuEeOcC+q4z4PSyE67l3zHIEpFPaL5HjGpBSizBwhAD5PMMmiF7UcGj7A3dctih0tzYXP3a6WOTI4x3HDP4KCI6MYKMyLAZHrlnoL6fowZhbs7nqOMDryYP5K61b3pKmY7O40vODY6ssOjngA3Om2cy7qV4RGQs6vKOVjbCLXrZu3iEnhHfcQp+s0GooHOc+axXOE/a1iguYCz5GOF04zJsqPYES5Y4WPNkjoE+BOMXPT7H523Ks1j8lK26wx8Jg0zpUj+h00B45cXPPD61asWXG/cVpSlWfdeuC/R0x6pxXPkTfbdlUgFN1Txz3XLXLDO+4TOVLOz6edadho0nwbwhQqbH3NgTvxuDvHveVjGP3BSPHgeaJ6VcWUVzm+wD30MgvCGYhe2B6vW3TbeZawFicL4skbHeXJzAx2cNfP9utne7Dprp/tLz3bi3d+55+PAC/qpGK/JGpwXUAmX1CtNRdedS/rrmZ/vStNxzJBH/POABtAms8SY9XlYIs9k6t3e4uKf2trntwp0N4h9nloxMZKu6gAffIRlwq474bZB0CR5mf5XWa5b0031LWFks2MdLIDsH+Dgs8xaX67VLX3AWgAPeCN42bWnT+dNs1cvM9Dcu78HMCXf0NZM4XPXPzM6dR4no8LBu5RDnBfefFCM+6PHj2Sgjye7WdnZ+q204GHVl2p1uz7P/nAvv/T57Z/eKLP59pKHK1JJ3J87nwX1zDFASm8UGzh77neCbQdiLrglcBysxqz2l5AIR7EhfNPsJzz6TkqwaJbxiTiwfcSD+4Xfp4XoItrx7Whi048+Hf3YndPemLCT7vAXEP3kTy4r1Dx9+IPwJ17g+ua9n7yY6fYwL8HvZ/vT3tAB9U+++uFBL9nOSeAPzEBBLrFHUyJkY6LuWndO1MNFT6SocB9xL9l0UBzXFEESctE4pKvLDbwncxhc92Lgrmylt2Ybiv2zz94bvW9Q/vcsG6fv6zb+Lc/HgHP//anbfH3ftvufPKZtW+2jBl174y+/jU4OLLVv/kvtvY3f28nG3vWP+zZ+dlY0Kkx1bDWzbbNLMzZ4pd+25a+9DvWZMDyI14j9AWOetY77Nvud39ka//5723z77/zS8D2lzvu53M37M0337KHb7whVeWDk66KLukmgf4CMeFaZ0wyHsRfLgH9C7v3pRNb+MqR1R6e2Pbxme0cnWnDzmarBZ15qqI3m60hIJFCTuyFtdFIUBKKuAD31c3CzvpsiNjMmx3v4bXdtoO9EEfqoGrslmUC7nR8Dr1QldZUTnMMqqkWqaTs4kPOphRbM5PVFRuum7N1e/K4bctLDTs669lxt6cCKoCEggBUXkT2mNvPppg61dGMybGgnKc+OfJu+8Z6RRvghQXOu2ab6x29a42+3kX1QvONXBlXZx5ZP4B7WYRIqnEUI9S1A7i3Y8Zy0Uwbbs241wOUTNnpoG87x2d23OurOAYNcqZTsVtTrvw9RJkfD6HAiyIxxOYvFYrpDAISV7cK941fQG274j7Czx24SxwJqnzsbQXcD0McKWZPtSxNqPvnYKnIYhWAtMckgfvOlikeT99qWWvKypiwASYmWCMRD+JSxkMCrV5o4dHkOhjeZSRFNzfYAFcENBcopixc2e52W/E4Pa5aVTGBcur6BQB3qLPERCvlBJByqBgMAjEg6Lqb3cWya9F9mincsOkeA/eG7RydKk9Q42e9VQEicgTg7jG5En5XIzlyRCYMnBdWmEdmK5uF7ex7PCh4ANyJyc4awoddn9cHuAeYIR68BdwDpH9UjnBuHP+D+UIaEwLu61zPmj193LInbwHc+4pJt3+heBCX1LOAYVPGJMTxSiwq4O5CaHQGicfGWmE3b44UkymA+5rnyNXoQjlCV1QzwIbydwiIycc9YjIB3bM45AwI9gpmD+TjPrJuz3MEH/e3H0/pXVRhgJ3Z/ilriufIVNPXrRuditYs4iGL0bj+k+uWRLmviIfnCNfbHRLMNl90FBNApAuIMeITAmIA94iJKxLnzL5XBZQvMXydJOf79zxHKB4KuK9DnW4qT9AI8HWrbwB3YkIOkCPSGMGxIG5XKdvnSGGZJ85Y2d/1HKGDTDwWFq6sd9pUPPZ3G+W6NUJMDcHLq5EU5WEPXFCBjHzPB1KZI6z7YuSY3bjh7BrU3pUja+xfE7h3tGbtHJ/KzjJjcityhHO/LDwmee21bkVhR3qnFKrOiIc/SwDuiPo1KrVy3bJm3+fCG+djcVBy/TCo8pxHNEA+at3iWbAY6xbXi3j0zir29HHbnjxu2VVxacdnPRVOM0dgDaR+Qo7qe2MiCGIxyiidIMYzhsQahhOjZ8Tkyu7MmeKxtdZx4B7PEp4h3JsC7pzLCUr74yLph2KS69bQCxCsW6zFGRME9iimANyvn+2M7XqOXD/br5/tk892AXfNSEeHEdADSAX4JFUecARIB4Qxvw2gYYMCCPQOrgMqB76uBj7VpiPpv+P7ZBeB43cB6pobbrjNU35XdrcBfoByddnUhYOOPVaezg4/3Vg65/z+rSmst9gAI87hXuwJ0gGQKKuXc8qlvZgr+TrAqwlUatY7Oquci64HRYO6z6u76v3QjgKIphaArlEDKjeFB5/P5d/a9ZqMR9dWXkig7unTJ/bVr37VPve5z9nR0ZHe9Xrdbty4YfV6w/7r935o//W7P7S9w6PS/op4ACodUPs8oM9d1/QzgJlu34slgHMHw850SMV/fs+7xD4CwTMCUApop8iRIJdOZ8Yk7wsAfvfCGQrEQl15Rg9CqFDRjfsnxxpgGhAPaO9Q5KE78308vPm7Uu3enOWQdm8US7jWeS1fjgde7c4swNub8ycm/DzxAPQR8zwuaNdcE86DmFCcSvs+vjOBu0QR2y5AmPe8hNBwJGDmP/qBXmCgu+k5wnEIn2kMoQhvdwfuef95saRm62urtrb6wlpHJ/b5omW/XbRszGn5MAauM/t/o2kzsy2b//wnbeH9z9mtJ298LFjunp7byVHfDtb3bONv/9HWv/mPdn7y0TPpjZkpe/DFz/lnP5izmRst60y7kOFHvQ5+8oE+e/Mfvmsn2H4dDezifIIv/sov0nH/+1Hf/mHUt/6NGXuwuGwLi0uloCEMCafAVxWPFAmcRYAQC0nhYB9/0HUdXNq9Lx3bfYD78oltHZ3Zdgnc6Uj4BhigSBdTG+AA7uEKVgL39N/dBLhvOXBnkypxur2mNlxH+zVtttxH2Nt4AL3siqrjzr43pw2iiJVrnvf5AO7+uTcB7lDlA7iz4VpedOB+dNZ3qjwU8pFvthBIYvPE17hvbdipCRxOvCmMHnuXZHOt0KaRTlkx8hnLzfV2udmqANzFJga4+6w+wlWlR3XZdMs+uNOP2QTTvZEQ1uLIgfs6Sug1e+fJlMD76WCgeCAkBiCBKpvAnc477ubEJLtUk8A9N8AC7luFgIlU5bluM64qT0yYcdc8dXusnAxw14xlqhqnxXrEQ3ma2gAlcPfPBlSXHXc2wG+1rN1x4M6beODSxwY+Y6LrF6zsSVHSl2JSQPn2mFxeAEjd6gzgvrHuPu51NsDNPttfgcTzCweJgHc1qDTj6kk1vqfSggq6rdmdAAkJ3Cne3L/bUjygyhMP3hdXQ8VEwH2aHIE2T474t7v1mAP3BO8iSADcDwO4H4xz5LLndnA7a83wde5aUfMiMXcOgISYEE8JQv6CHKEjuLDgnw9wZ15YwP2tloDJac+BuzruQ++24hlOTCAMaYpkQiSWYygFWOOZN+iNgTtFNGIy1akoHugnjMyBe7V27rox7Fu6XuBCvPIX5sgVQqyp8o4YnufI4aEDd2JC55h4QM8G3Aq4t2g+VMSCcDDk65aKKVncivsgfdwppAAUubZat7huL9wyEWtLaVpMjV0RRJWHzXE4sWbpM8dU7MlyMNfv/j3PEe4ZQKLE6R5gY5nA3WPiz3C/3pkjMBNezRHX6vApoiTBOHCPjruszgCjDa1be7sNz5EGegCXigfFUnIEoCgfd62/fuTjHIm7UD7jzpIBKN6/591k3lOtAO5vdiJHErh7TATcpyvKe9asMkeiqlECdxiasAAA7hGTe3fiulUDuL+g4953a7tGFNFhcwB26biLzRF1XxVQXj0fX72YtyceekZFx70bwJ08AbgTD8RBlSNRbIW5xdhRPkdyqismu1yHKKa7AO7rq4XAu3zcF0Z2544Dd54jgPR6s2e1+sDvVZgsk2MYKqR89LqlUZqrcY7Qnae4RUyw4syO+/WzfZwj18/262e72JTxbC++8OVvQNopN8gAn/RClxhYAFd1Nitsbt3z2sXevEOeHXUWb6d3X9nNqbrdmHKxMCjvAKD0S+c7XCwmNu3Mq8sazjvMgHbAO69U+c7OW4JGVaNDaRMQBYgDzLLxBygCMn0hL9Rh5XgoMkwqoVNg4JVdWDEPZIfnNHuJqOnh7xZjdFgBit79u1AXOn3Lk4LPz4U+UdgbIfx0btsbq3q/+eYb9v7776vjPhgMrN+nM+Uz73Rof/LBC/vpz1/Y6ZlXyjmDZDSogxAUftHAQ229FMOLIogL6vlDzIsQQ8VJauxTPref3Xzok3x+xoOfcyX/UKmP8QGxG85dp4DuPN+RMUkxO442u/WiyjcZlXDgLnV/QG8AfkA9MWGjVcYkuvn8LjEBdKdQIYBNloRQ1cNejmsw3XRhO1d09/syBe04VuKS1m/qlkaRivNWB1/00ZcFCXPzovnY3AzE/cr5ZI5wbB4PL2LkdVOO9NlcutYD13R3a912N9esfXpqn6k27bdqzY/tuM/cbNmTd+/Zk3fv2s2H8za9uGAtWhkf81r9+YH95Ps7tvKjLTtZ2xSdfThhnfTqr1abDYOGP7M4b8vP7uu7lt689bHf0d8/stO1DTt8sanv+sn3t+3kcAygXv1ltvHfuhzYt4cD60/P2P0HS3Z/fjH3JfrxjEkWb7SZiBj7Ri+2YzGSM/e7h6LKF4vHtnXYta1D2kt03H1jc2OqsBsI8YRfrPqUEyrmugmj2w4w2dot1OE963t3aWG+MHzcN1dbdnRQlR1cXUI8iFmG8jfWY8y4l3PznnAUC8YT+r7+cPhQ5RcejNRxl2L62shuTDfs2Rtte/igKasr3hKni0bxjWno9D5bLVAySV+O/M61hj/ZlPuGq5Dqu8TprG5rqy1bX21ps9Vooc7sVptsuADtbIDZeE3SZ8cb+ASJfgAA94WwA9tDG2AdBgLAvWPvPO3YaX+gmBx1B1ZhBrxqNt3xeECVLxH7RDy0D06nvisHegB3KKedDjFh4w2dGaX/ll1eXbpFX2ugePDudz0eCIlpyx7MB+4L/8/cCPufFBQACMQEiq/7uJviAXWWeXyPSV/XievPJjZjkmPU+TVaJ8badM7KLwA7hT57iB3cUmHLi4VtbzcVj+PjwurNvmKijju2StlxP2FtmvANHzOYgwccN0QJ3N3zXsKH64hjtRQPAffIkQTuNc4jckR2cCHgWFKMkwQOwJoA7oCSnf3CFgQSC7vs1xWTnc1m5AjAfegxufIxDGJCPJ24kZ24sdp7PqOJClR53Vv4uG84fbZqVdlcPXuzbSe9vmIicbqICSMxxAQK8UvyDxmPV/4EIAESicncLfcMx8edeJAno+LCQQlU+cgR77gD3P24JwT9x0AxW9QB3P08vJNKjhwdVjxHngRwP4QGDENhJOo9bBTOA2r2uKoVYwtJsoh/SuCeIJFjIh4L903x2Fxridaf65aPGIWPe8QkiRu+8YMKPs6RMiaF+56TI4DXXLewgyNPoMofnPq6dUFBn+d/bZwjdFJzLcv1ZDJHEp/uIw666sCdNYu16+y0oZjs7tSt3upZoxlU+WD2pcgerItfZt1K4H73XhQg1imWNBSPZ4/bWrO2D8+se36heLBusWaRJzxTnJLwshtGuW4FcIfloJhsFnYX4D7PvrGqNQuKeaXZ13NEPu5RYOqe+lw4BaVy3dLi8eF1i+vVbI0BL2Kk7uNeUTx4D+1S8aDjLqcVGlNt8p11OIBhjzB8AAAgAElEQVR7bGry+r/0J9c3gDs5QiGcNQsfd+KxvtpUx52YsHZljqC5LPYWHfdfIkf4xcwRzbjzTFw3WcEREzru18/2mJ64frZfP9tfebYX3/jDPx4BRjQ3rnlk/KgvBHy1eY6uKhR1wKA6uICS6LqS9JpT1swws9kOiESFnvHuHaAqwSNAN72/Ab7TLZ+F5rOzW0t3lH8DDN2eatjtqaZT9M9D9TyE2QB4iFU1AWihgn/cw/Ls3EF12JG5nVfMW4d9WZ4H67Efa9NnwwsEgq7ssDuww7NBnKf7d8tKrlFzVfxz5m6HL3nSy/qsUpF9FccGwD8dXNjJWc8OdtbtYHvDHi4v2mc/+1l79913PwSQLi8vbXtn17a2d+z8/Ly0uRNFuHep+V6p3kchQdeSTiQxGXinQ5tSsSZcwZ945Py7VPtnGooHb36Xz+NzuF7EnHiqQNEKFXWp17tAH2+NHXSauuZn5x5XxP8cbEHHD2u3sOmj0EI8jrrnevZxjQDUiMSlur9o+LA1UOPvXej7UbSf6dR97KsodE8enA30p+D/yK0CiQnHkiMBeRxevMBLNgsRqOu7JV0Wnrg+srqLc4MNkPRjihNuUReFKeWIs0PShk7ME+XNeMyjXvFxEjaXsvWL1/Heph3tbNhU/8w+2WjoPR5G+TBWvrcwY+9/7bH97tffshad5495pfjfd/7Lqn3zP/3Mvv/tX27+fPIj3/3MvH3xq2/Zp39nqWR1fNx39nsX9rf/6Wf2t3/1M9vZOClFIV/9HTYO3z0/17vfmba780s2d+9BKfrnNnoXiokXv9AocC937tvUNSAOKRZ46/19u/WlfRstHNvWQde2DnxGuKiORCt3NWDv/ogNis5GbF7z+JKWncAdkIig08J8xRbuFXZ82LDN9aYdHVWs2elbs9NTxwVTAVKti/fuiftup+q6d+MmQQkjQn7/3A4f95u3RwIkWBKRS88eduzR/aYdnPVk4zMYDm3EzlydarOZts+KJnDXOQVAfPVau6+vd48fLlfs0XLVUJtaW2naykrTGu2eNSWO5DnEdWazBeVUHfeJnrT3d0rmbNgIjYH7wqIZwB2QOLqs2rvPOvbu07ad9M8VEwp1AHc2wXTNiQfAPTttYuhEhzTPY7LjvhYb4KkOMSnsxkzFNtdbisnV6FLxqLcGigdvABIxkfJ3ClNFIYW45AAp6wnxYM3D5mph0W0d8Qzf3Czs7Ydte7rcsXZrpJjwVlyrI6s3PB7EJa3uxGaX+8XrswV1dGZqry4Le7RcsYfLVdvaatjqCveWWbPdU1zYqDOIQcddLAiKQiHmJWp/yRgocXYpVEfHnU0wwF1jGOuIYzUVk4X5epkjF8OhcoT7iXjwppOaOZIAb1J6YxK4ExMB9/v+vhjUbWu9ZTvbdcWDPLHqpeJBTRz2A8DkknsrumwjbsmyoOZnlTmCG0TGROrcq3Sca/b2w449Q1W+11c8znBgoSBDUajtb4BlxkT3WFidvhoVAC05wvvOHDlSsempmuLBe1ScKx61xqDMETrtjC6o4/4Sb8ML0cJ0Kadw5XovxIMc4b4kH48OC3vvaUcxgfJNjuwe9a1Qxx3hRo8HqvK6n8Yi9Vq7JtctYgIzAoBITFjgMibkB2+AlMcEUO05QnGOHOlS3CJHiIlYHX4tX8qRWLfuhR1co4H1o69dy3dbWrfmblbLHFEvvDKyKvdWx2NC7jtrJPL+IzRQ99DKWHU68MMljwnAnXhs71S1ZhETtAHIEfLCgftI4xKTXJqPWrcA7sQjgTs5gsXru08DuOs50tW+jhzh2DNHWo1xTPI5MpkjsCJYstHXWNsK4D7nMaljB7fetK31plUbA2sB3OsXZUwoChGT8148R4iLOtZeTMmYeI6Y3AceLF7ZwpLbfxIT7OCeLZMjHRsa+ySfcef38WmHjcK6xfqb2iY8E5ON8mqOZCGTHMECk+fI/P2qra54TPqDK2u0u9ZAnE63f6H7TSwIhA/j7zIyZdGm1B5we1PlCKywyngMgyIKMRFwv362j/eP18/262f7xLO9+KM//lOfcceXOvzCAaR0R1EcBxy5t7vPfMsWLOjrog7j3YlYWwD/tOvKeXA6m5r5PR8K9NKF5ffpaAN8boYnN7/HoinwGHTwspPecGs0vcOWjONJ8TE292IJDBNg+nLSqodyeHSQWQT5DoFNVLdj9U26e9LxuR4ONgcCalwDwGY+oGUlR4V5QhTN5xzDBixo7NBe+ZxDxJr2Nu14b8OWHizYpz/9aXv27Jls4HhzLAjUAdb3Dw7t4ODAun2o5X7dUWxFXR9Kkez2sNRDtG2CYp7CXk7lxp93TK93gbXxjP4ka8J97WuhmO8Mg4yJq+kP7fIyRATxmyWGDTruCMe9HA9WGdGe457hmFKVH3BOgSdFx1y80D+DePBdDkDHM+ru/+4jEgBzriV/+ndQ7PE+Gsfs9+WVgLoDcvd+T3V56THUKvqMg67PmCEux4hACiWmkCvXzzu0biFIYYDjFnOkzBFX8te9EQ4HL8UjvttzZGSn+1t2urdh04PubxS4A6C31o5tc/XYPvjJnv3sh7u2uXr0sUD/df84v3TD3nr7jr3xZM7ml2bt/uLsxxYMLi6G+q6f/3DXVj84sM21YwH4XwTc5+4vCrh7EYy1gCIZuXZRjnJwb0nAMhgayXbOAsXc7x3a3a8cWGXx2LYPura97x1LNlsAdx76KE17Hc5tiNRhjqaJ4ELZITNDVX5to5D3sTpXdNwPmupcHR1WrTHVswbAvcI9RoExNsAAd+ploa6mzg+gpFRb8/uT/397zunlqBuvrY3UXbgx1RBQfPgKcJfBYnR8KEIAtNTZ0Ny0b+B4OS14bGepjrs6riN1EvHfLUZ1W3/RtPUX4bUNfTaAO59BJ5FNsAN3f+UxswkulfLDykdUecSRlphxd5B4NayqS/LuE7qi54rJMZoKbNSrI5uaciV2vKrTeizjIVCacYmYIKIFIMFWCeDOLLqA+1rLttZaNhxdKiZ03BGqEijpRzEF4K7lfwKUqKkYc7zRe6ew5yDR59fX10fecX8NcHcRqpE67rN04aaLUiPAgftYNFOxE5Dz/9tcRwzNbavSoxo7uLUX0XHvdHVvuR6C28FlTCREGDFxXb0QHdV1cv40f/iMu9n0jHetvOPeVMf9AR33/a5tH/TkBsImWeBqxtW/meSSAr4or2Mtv8lRBg7i4MBjsrvnjBR13M+j477VLHPEapfKEWKSwF1U+cyJuJYlL8X5fjo3jokcISYbm+61XR3VFJOXgPv5RWgCuEc1OQLwFQtCs+wU2r1gl4KWafmKCJiA+9rI5ubouAPcq8oP3leVc3VFa/i4B0gHsJMjDtwnc2QiJiG8RTy4pj6/6/eld9yLyJGOxBmJyd4RhQ4HLq22x4Nxh8kcyZnk0HjzdSvEEMmP9QDuyRTKHGEt07o11XPB2Oi4J3B3ccjIkey4v7JucR0F3Bd9XV3jXl4fvR64o67P+qSOOzFBxM9p1CJa0EShE1ta17I8eOwpADpwH9nSckV5gh0c8aAoVO90vVNdpYdcaNyOeBxjx0nh9BetW8y433QxSmbcM0em2nXvuL/VjudI17VpKGJUR4oHzxK343w5R163buHJTjyIy907vm7VqzWtWcQFMbdGpy+qPPEgLgnc0V5QPKJKx3pD5zqfU3n/OnD3HMFFhDGMLh33ZXJkArj3Bq4dUrhTAfFgLdX4h87FY5Jiv5PrFmsV+YHzCd9HPPBxZ80iJjSDiEedgmOAdI6feCRwHz9HXlm3UshxNM4RimyyNqTj/mZb6xZuEdfP9utn+/Wz/fXP9uJP/+zPRsxCY3MGmHY6s4MnzT03a+rG0jEF8KU/N91f0d+HPmMucS5mwNsupJa095x7B5C74FRTm/W9k4Eo1DnrzEP2NMC8W7H5fDyLPZXB3KSKyh6UagCTQOLI7ewoBORL6vgoiOPtHZ7ifC+da2ju/LvmwSkY0CE9vxRAYyadYzkGTPTOJdQHrRuwqK5ujAkAhunaeIfZCwsJcr1jXVPXdfdkYPvHZ3a2v2Xdgy17MH/PPvGJT9iTJ09Ej2+1WgLt0OZRlT89PdWbGSViIk2AeDRp9lsz3T4SwDFyPVIB363aXEArY4L9HTEBgDq13QspiNKVon5TDVnBERMerMSEt+sZ+D2hmDRq7nWPimsAB82Ph5I/cUjlekS2nLkB6PeocF1kNdiolVRorifnKKX5UHfnPIgHxQlXn6+p+wqbQl1/0ewbKiilGKI/hGB/uAAff6Y3Pecue7lGRfHYPcaqryKmBfdkgoi8dzgnZ2S4xgHXkHhmjhBrYsJ5+b2KzoMpR4672GD5NWLTpcILYoaH24r/7PlvFrgfHfTs23+3qvf+zpkx5w6Y/1VfdPWZb799d8o+84UlvW/cQqr59S/sas5Oz+3sZGA//9Guvv+fvrXxscC915m2uXsB3FtVXVNirZicDmxuumGwQsi1dPHKD9Q9ETG5/+UjW/ia+7izAd4J4A5QVMd9tqI3banYOsYGw3E1b9m6BQV1a9utrphH9fnBpMq3BdxFOZ2i83pll1r3HJScnRQS8pFVWkkvzlZZqOcGFHbg7n7CsnHaGOkeBpC8BNwpmnLyhatlI8pWb/hZ8NYG2Co69suRH091RNeyos3s+tqVbWy4pdbiEhu/uvyQmX2V1/ZUz6r4uMemGZB4LOCeZ+D/ovGEsCVCnDAvIHZwbqNW2N6ebxyvLquaS3xHc8jntrPfteNTB+4AE2yIZvDaRjG7PJNyj1oKcGneHdr7wOPBRg7QD+X45uyYcorIWn0KqysH7lwvABLxkGWXLl8oUwAWVOXwd2hviSXD5pfPZhZ0bXNk29sA9442wVDls+Puomf4ObsfMnHJ2U4+2mOCTZUXCvkqj0lhmxsO3CkiUkxBSXl3o2Wbz7GDq1iNAgT6CdpMO3BnA4xDQI6F6Ts0cuFIlNxLhWb+jS6iKN8C7iPdW/N3xjPuxIMckWVoAHfPEVTlxzHxTbhfo8yTnBkXcN9wkPXggYOSywHAvW07G02rT3uOANyJh0AJOXLqivq/OEe84KaYLBYC7pwHqvKvA+4ar2HMTT7uFIVcPyFzxJV1YPd5jlC4IUb9XoCS9Su7hdMDavzycfccAbgTE3zcEywB2MmRbvflHNGoXjw8FJMoPDHaQv4RE+znuI8PAe7kyJMOPWOtW/sA9xBWa3e8uDU9I3mwct0qCzeTYo4xiqAc2fB8le7EQqF4QM0GuOe65XPNzqrpnrgFmbdF49M/Ikf43HuMRQRw1/dtjmxJHff2Sx13UeUpdNfGPu4wCVwalIIjK5SPmV1oXG1klZH/3f6uFwSOj0aKB9eud9JUTPa36lqzyJFKzQVFuPeJx/EJ2hHj3vc4R9xOTZZqcVOjLcKahb3d2gYxQfS3oZg8fbOtNYs3+wkVHCtmM9hxzmLVR/57TD4uRwTcY926h6hf2MERE7QgKs2B8gTgrpGrkVsMsm7hg/6ROZJFZhojrXGOANyJBzPurwPuri+AhoPnyDQFR9Hn2b94IYX/k5CxFpRCLh2wg7SOrF2Jms91u3uv0JpFjgDcyRE5rcSTxDvuvCdzZPws4RkymSNcR7l6LLk4I99HXJ5JVb5tM9OV62f79bP9+tn+Ec92ddxZ1Cfp01pUoyOZYmyAOsCxq8XXtO7nTKpm4Q0QWxW9eboZNGs64OcuWMfcOPRn3qynUCkBYjc6DXV4+Qx13NVRDbo18+I52xf7YTZAsg0797ltABjHC0jjd31cH+Vcn5MGvOfMNyDXvdjPHeAFcBcNHyE6uuuaUQfMX+h46MoC8DgmLyxc6NrgJy7ROv6sVwVAOCZAmrMNnDItv/qTrvUOt6x3sGVzt1DWflP+3rOzs3pfXFzY8fGxnZ6eCcSz2eBcTvt+7bzT6BZ7HA8x2D8Z2N4JD4CRK/RTPAgtAe37o8rtxYuaNqo52+6FiqEKDxkTQCcx4VpC4WUWPu3P2EAmBT7t+7Q8ByAntrKxKos4Tr3newRyQ1SPIgiiYxyvuuWoxvcpGJ1rrCAt4vidtAAjTlxnjp148B23dB81tBn24sCle9RPsCO4LzgmriPf7+rzhQoUsuqrVSRYqPuRgkZcM64Jx5bOADk6QDEqc4TjIx5cK4H6dk1CgFn8kL1g04sT2YU/2d8S62L6F1Dlp6YbNo0g3dKsaOuf/p1FazQ/rD/fPTu30+OBba8f23f+y5pBk+91f3XA/irS/v/Ze7MeyfLkys+u7+6xZ2bsEZlVlUtV9TIcNTlksxeSTTbJFik+6EEQRh9hAAEaCIIACTOQ3jQfQZ9DfJiXoQTNYMhZu4dkk032dHdl7KvH7kv4coXfsb9d94zKalIS5i2CvMjqzHD36/dc+9//MTt2rNmqFp+7sjFvs/N1a838fMM6euv/9N/u2198/0DndHszMax7KJV/trZpz1Y20rhIV1y07/rGvHbweDZfVwInzDJj9COxS1IEXFa/fWXr37m06vaNb7iQyqdESrUOScxsboE4Hqsv3WuZ/hNybJHExOcgbFT3kLUyZgdioor7btMuLypWoQKXiDuxCHFnjM/ddaZ+QE9MeakkSGJUxuKDIQnrG5mI++GRVxTV477dtO21mvoS6RclgcV9xesWFkq2sICzr1dJtAGWtJjNvZNENn8+Ei0R90P6g6mSeaUsG1ftOLmxiyTOdqxUIxnolXX6rNkEQ5Y1Xze1phS+AmyAp4g7sncRUCrubSfuI4g7vYk4f3fv7azdteu7vl+XEhJuRpWVZPjmePgGOM4hpl8FHiLuSKX33Wl8cxOyXBIeHIN8pI18ueGJRpH9rm+AqWAJDgEQKc9E2lNVlF9gs7i+ntnahvd0ggnKi9fbTXv9vGHNuom4g8s0cQcPDqGRsgCOSSLuWqu9wg8uRxDQA4i7V5PB5PzQN8C3VyUrz/q9hR8D5y3injAhKRTfINZLJ+5pznO67VbSw5056Hsi7marz+rCZH25aqfIsiHuVNxRCFQgJSWbW/BxcKruaTM/iZHCzTyNRBdx33eVhTbcG4m477bs5LCeEhDun+CmsF59AxPG+30Ok2IsVPpQ9hv0uCdMSKYRIxD316ggmOOOVP62qz7kwASyCx4Q98LQDVISxJ3kljJ0joeIeyJuS08cj5lm2U3d3rZsXB74vdW8L64H9xSYYPgW5CpUgew1CpI4Rdy3toO4e6X6AuKuGGlZlo20ZrWvUFr4+tFg9Nh8ZjMQ9yJG/J7QMU3ckzGies4P/PWxbgVJhLgHuRK6uY981LoFuYoMzc+JEZChQs26RUJU69axE3fweLpYSj3uPfW4Sy1XcTw4IO4eI6ggSsJESR1GuQZxz0kA8j3GdnUziZHudV3rVvu4ZpVZTPbwA/BWPu6tiBHiJdat8NcpEo7TxH3J8QjizrrValSFB54WPEfOLnxiAaSdD+IZAiZ898AkYkRLW0wqSc+RG4h7Wrcw9WPdYv9ytOvjOLNa3xMQNTfR5fQg7hiPUbF+X4wUYx/TggmRJkaQmJPgA49up5TWrabUSNHjHjGCTwh4QNzdS2Ps7SnpIJEi4p5iBD+OiBFG4TEh4dmzzI53WsJEc9xJnM64tw3nzflfXWci7w9jRFX9eI5MJSEiucVaLDXHYW6vX3iMUHF/fLY/Ptsfn+2+bj18tme/9lu/q92aV7iYQe0VULLzGtPUqol8s7l2abubitHLzeLro+RiJrv3u8fYMt7XR6dB3Mci6RikBaHh33BhD0M3gltHOCercuz9wxHvkFqIIsckYexVeeRxLs9247oggiGd5lzZ/F9RkUxELYgoq4872Kc/IWaqNPt8eRnbpUq/ZOfqf56cV3HuiQTyWRBHVQm7Peu0j1RxJQGwuLhoS0tLtrq6aisrKzKoOzk5kUS+0Zq15sycRsPxw545nPzp851v1kQK6fcmKaC5qem68pnqwUoSe0humOZxzeMHPORhkGFYVxOZDlLPQz5c2YVDknrHf6uPP/V9B12JsXtI6osKgfpI/RND8k+CQ74EVb92nBvkPka1ebLBHwVxtq4SoNA0djVIlhdKChnb3Y+UQCraJlL1QBLDNBfcr4vPCI+qLfcp0wZwLifJwP1EggeCjgt8OJjz2rgeESPEhlznewNdOzDh9yCfJAXcDLFWtJlwnidH+3ZyuG/1u5ufK5V/8eqpvfxk2Z6/fGKrG5i5zVs5LuQUy9796YX95Een9vYn55LKHx/c2BCL3f+fP5Vq2T93c95evPRz2f7o5xvWXV/27PgAuf6V/eQvT+0nf3Vm1xcuo5sm7vczc7a2sWUra5u6XmCia8kkh36M5avqegcmbjrpKpjARFL5b19YeevGTi+7Onyz4HLmmYXMZua9z5UdL6OgdG/xP2P+NetdcvFFIr2351JYqslbyBAvGnbAHPc2c9ypLlAVde0yfe0afUMfMk2Dk9DSGiqyleTf4RS8tGS2uuaSTT7v6JiRXDV79bxh26t1u7zt2lUi7jI8K5nmcnPwnXyDn6TyCePYmNG4SJ89BNw31+6WrXFwo6rILpsuVeDYBFcnyiReQ681FRNtgLmOMau6aBlJ6oEc6fo0cXeiOMRVHonjRy276/bt9Arifp/GpufWnDWbmc80Yi3m0mrjGwZ7MYYs7QJ7zHHfmxB3MFla9DnuB7uTOe5lZjunKrrGwVEV1Rz392CiquskW0BvMZt4MIG4gwcu+a+2G/aKins9Fx44/YeCuNYITKh++/0mIpwq7kpJpA25ZOzjTO8LJiR7ApPzI/BoahxcVKo171rmdO4WfYWrPKahURSlZ5turTD1i/trbBbEnXtlD+JwmNvqkyniftm1s8uut1uR/MF3IMVIzNrm84tR90mRMu0w375wTE5PU4xsmQ37NcXIyWHDymmOO6POXMKUYkRz3APoWJxSVS6+Q5HgcTzA5eTU7OjIXeVfqX2hIcMtMOn2kcp74pi+fr53XW0YaTZ4SOWjnUQtH44HPe7ggepliXFw6xA4n1hAjOTlQTI+nIzPxHSMGOFPxQfnnaqyxEq08MT3RiofxL3T8xi5wJyOGPmwZVlppDWrfd3T0sEugvMnRlrzPz9G9Mx1U27hwQFuroIxO9xtCRO5ymvd8rWRF9CyEOuWUgLvWbfifuPf+BzUHODBGsS9zLG1UleMPFkse4zc9kT8gF1tGGnd4j7z9TdUKenWeBAj523HhLWINYtDxH23ae2TmlVnel6pLvvzDeIOHsSIkkKxbpV9FrnOPea4p40jFfcg7sTI3iF7u5owef2iKTzOLjue6E+J3ogR4j7WrTCdDNXWdIzIVT5hwjXjOVKrVtK6NTXHvep+PzHHXeag3YcxkhbD6XUrKcrW1j1OIMk8SyDuHiMQ94HwuO32ixhp4DkwZ9ZSG0bESJLKP4gR3ScDFC8eIySNUQ4wDu5414l7f5An48OpqR4Q9yvHsIgRPivNdH8YI3z/aeIuTA4g7h4jIu6Pz3aZEjw+2x+f7Q+f7dkvfeu3cpfFI/mtSkZ+etUTmVLltVUT6casjYrnynzDVubrIiWQXtbFkJBDxGNklshymovN69mgU3FFLs1rmXcOAeTvY1Y2Dpy8hso2JmKaFU4vdKWc+u+8ysQGJEaIQdJ5n8VWRZV7n/tN9dfnfXtvt4+bYjHneyEzj1ntrKDIqJHtQhY8aREJhWSIlYhmfDfOievl5m9upMeCyHfix+fV+/vIFf3+3m7bR3bXPrKRGv5YEGv2/PlzzXVnnvvOzo6dnJzas7UNW17btPm52dQuULbT656dYGST8T1rOleq4/Rq4y2wstBQtVJSymSuJ8VAf1g4v/NvQZZ9XB3VFyTkjon6ydmEJCUFuMi7oOLj/ty1fWA1HPBpYSBpkeSKUVUWlvTej8Yam7fQ8r5y8OAI9/Xodff2g+Tg3xuol59rFqP3+D3NmdcIQbwUPDEU5F+mY6mKFu0VbJzBhPeJpI+TQ/dZCId+MESJAClEhcH9hi8AJoUQKsfVVQReQcp1/7YaPlUATDgiRsCU1g8SKsvzdcWJj95ziSv4vn371krX119I3Pk+v/jNFzKlw+H9i364j3/wr3btj//oJ/ZXf8Y8oP80Px9/dVXn8nd/ZfsdF/gv+rT7/tD+5R+5YV302U8T9+HcnG2mcXAxbq83DEyY5+6tFFwHYdIdJkVITfdhYZD49Qtb+kZbrvKQRHDImA5AkqVq1lzIrblgShz5bO3JEf2h2jglKTcEYXfXN+bb235cXdRtf7dl7fOylTB040izrnP6kNmkXDlxl4lQ9IOEQiiRuhiDBWFfXc1tft4kyT45wbG4ai+3m7a1WrPrtAFmbfPecLPmHIcnIx5+j6k9t4gnfYlUrI6OMzs8wRgp12HDih0jn91tWW2mZ3VJ5XGVdym5NsBpHJE2wCTHKqZD5z6tIhi9S9xPz812D82G92UnJR+07K5/b6fXjCO6t9KYikFudYzpFnKrY6g9jYl/hMu+XakpTPoDx4ODvmfwWFoqiZDs7zalShAe9V7heo4pHZhQUfRRRO8SE69cupIBIy7cryG8Kyt4ozgeVP7A4+V2wxq13K5vezpCzlxtmDVnc+ESieIYbcU9Fj8y3hu6GuP4NLPDY8YZ5ra+4piIuO827fambPVZ+pCVNREizDwXJpeJuEucMMHEVU7ehgNp4LqtLCep/LzZrjbA5sT9w6atP6sKDxzM8aWAcFQwrGKE2oLHy8PvIjISmKQebMgVeHDvPidGnkMEa8Lj6LA+iZHSUJjwHuDBwXcSHlPJ4/QtnDvK/M9JOHiACwkCMKlkFeEBLrcdx6NHdiNJzBvcW7O51ZoTk8AYtT79cagXiFWSc8THwTEqDsekVS8VMWLlgfCoNu6LGEECLeJOUoj44ICUEidufeNUL1CfoxQAACAASURBVH1vnlPTxB1M2heZ4gNMRNyve9a+6Sk+iBOIO3g0pu6tMHLUvSXDRb/D9JnZJEa4tLFugQdxcnOXWanRcVySedoAOXPCxJ2/f06MpLWRMWBgwhp0fMxEBLPNlbrweLJQsusbMOlKEh9tGKxZJOuQzce9Fd8lwkRLzchj5Lyd2cGJy6zXWLdWxpLKi7if1qw+0xMmTCzgSvPMv7z0GBnc+6z7IkZkfhh3l183/n2auEeMNOtV+4QpEs+bRYx0e0PHJJ/ECMQ9DCjjWSKDeZkq+P0LJlTcY90iIQQmEPdYt/JK3/Go3CsOiRPWKzBB7fU3xgjEveHPEWKE+5IY6XVKHiPPmzYeD4XHHWbAKUZYd8EEAl88R5Jx6zsxohHCrpAhPli3IO6sWc+WTMqBk72mJl+AB/36fu/nUjxdpmeiYiSpxuJZUsQI61Ya/zBN3MGEAyzARMT98dn++GxHTff4bFdyevrZnn3jN35b9jBkjsMgjqo0FVlk2ZBaGcyJiI4kDaZnmsqrFGis10nuBWGD8OBCXhCpRPog/RBwSFkYlEHAZEJVGM65QV4Y0SFb9hFsVb2nZKRsBjW+y1zKnZzQcUGHKLls28lWyNl5H0gcP1H9jcorv7fQdCVA9KlzPnLKr/hrwrQsjNL830pWSgZt0cfMpptqt65lydQLpM/p9Kxz4RX3IO6MgHv69Kk9efJEc9zDLK/emrF6c8bKlarwYMGTbJveaea3N7zX3OX9A+/BbnoPdigVtBdK+yTJxWX4N/EsiDnjEPIw3kNZAB48aCeYTBsWOqnW7HQR/ZIIrDbRcvF1OVR8Hs763DuFa/v92N3w04i2wIRzCAM+JTx6A50HmPCnj7Mb6prKKR/X8WQcxz3I//a57i6plyQwGRkqoTDUlkLnx09UbVVxn3HcXVLvMtKYUtAdDHUv81p9RlIZcB58b40L7OCA79eed4+WC6TzJC44p4gRKu7HB3tWe0/FvTlTs7XNeVW6P/z4mb38eNmW1+c+x4/DiI4K+89+fK6KO//9n+qHqjsV9w9fP1UF/m8yrENx8dMfncq0Dvn8EVX4w5t3XOWfrm7InM5dn53Q+NSJoRQQYMK94ffRUCaEJHj4gbjz98vfvLSVb19aGam8Hu4d75NGLVIza83lqly9M8MZ8p4uVCgoCwOx49x2ceftmEYRcVy266rutpnj3uxYqfmAuCdTNzaehaA1VfYLPELnapn6aVfXc1tczO3oENMyzOmq9vJF07aQyjNW6aZnOH9zohBLZOIzcz4OLqpA05XqCVH08hgVKPXPU3Ffy20T4j72PuSjvZYk/xgKvSuV98pVvxszp3xBFzGZzg6kKqoq7qk3EaOyqLh//EHTPv7A57ifUXHvsjlF6myqtLfmcxlwxbOi2AA/bLfFWT1V3MEEZ2fwEHHfgbi37H40tAyzqini3qfirp7qwGNy/lM5laQ79r7KtfXcqF7hoszc8NNjs1cvEnFnHNxtT9WrMBBj06wK71xcmmTylNbbCXP3cXQcR7RhkNwY5mnWdm7nxw073GvZzU3Jqq2eMNHoQkw2B5PKFRV3lzBNYTId7ClpKeK+6T3uUXFfgbh/0LK1RNyJkeEAiSyJbmLEMdG9NTVbO2IkPCaiz5uK++4elfDcY2TbK+4QRZzls4iR8hRxT6MGRdxD9J1c1qZvLf8nP39iBFyOjzxGkMqjSiFObjrg0dW6EJhQRSROkBBHciYV8N9JNmo8YJ6JIDFBgmNpIbeNVXqdyx4j+y0blwbCo9xwqbzWdSru19xbSQGhB0pK/E1PE0jVXZYrkZJNWsFcBty+KNnHH3qMiLhfda19m4h7GvMFHlEVjed3xEk8R5yS+nchPvb22G94jBCXkETWrZuO+ZoFLkHcNWvb40TXw9MAbk44DUh88YzeZo8TCFysWyLuL5y4EyOsXWGoiYIDHIkTKu6xbkVu850lJWFy1vYYIfHImsXapR73vaa1z2pp3eqlHncnzFHdhbgX/fpTFfciTFKMMFseTNZWM8WIKu61qnqqnbh3hEmPcbOS9hMf/iwh7gOPmHUuzUj66IgRiPTuPnGSa2QimBTEfadpebXvmFSniPut4wHxLRq60kV637rFfQ4eq+uOJetW95aKu8fIaDxUjNCypBgpu/EhmNCq5G/t3y+eJe8+R1irfBQnmNSpuK+ZLT9h1KA/RzTxqdmzSssVIxwotgITV0Ck/o7ApPiQtOCPJ88R9gJRcUc5QIxMiPvjs/3x2f74bH/4bM++893vyVXeR345Eevfe+V8Uql2KTzGZjG7XeZII5e1S1LfrOh/Q2ggMCHf5n0uOz4TXQZiVPeZ0y2JcbV4XwhayNjDQZUNO2Z2i7OMMPOqKFXeaSd0qsCQ5Zj3HiSatQNpNsRUS1Xq24+qc8x7JynBuDmMsSARkAMkvFSKORgVBtmj0g8ZI5nBe4SkW32myAJ7bhbnI9Oq+v4kK9Tjft2xHj3ulxPiDpGm6o5BHQR+Y2PDlpdX7H5AW4F7AggTEhb3Eyk3mPCd2OCDCT9RWZYaYZSLwHJt3VDNST8PgcAEPPj+91RgUsIGPCCxvBZ3frC+wrAQdUKad88CjRM2FWkpI1IVnnPCaR5S65XSQeFiDwnje0jFQAW/WvZWCnpB2URCvitU76lY9619d6/EBHiAc4wGhPSDB+fL/cVny4CQRAb95Oneit7o+2GezOJ8MgCY8H7R4865UBmnx92VAt4LyYZGpncQR+Tz9Lo1KkqYxLx5MLlPmED0+f48fIRJVPrTfCjdHyOzK42DO3jvOLinyzNFX/nCk5b6yuuNz/e1X7a76mXnuDjrqJ/8/4sR3d+W6GNYx7ksPWul89uyxSc/x7AOr4zU4/7Zj891nn/2/cOCuN/WWzb7dM1mn6wVMcL6QHsBcUJ/+/Kcq3ki6eLJKAi+e0gQU+u/dm2b37my2vNbO71iw0XzqVdFGG81M5dr4yg5ayqGyyhYLrtTBtfjkpXGmR2f5LZ7kFunm9v2pum4bOOg23TiTn9lqzOpuA+9usJGDdJXuAFrMx/a5nSVvRwvV3lGjzEOTiPbds3mZ6oiilvrNfWKctyPGdnlxJ3+XdyAkd6qRzC57D9QuSopx+hDeh4h0mxKt9dz21r3HveD/aaOcqMr+WypyubUr4dMnpKrfNHnUiQcJmQo7fdkMLe1kal/8yyZ0w0HZW22mCN8S8X9quMV96R0YMMIJjh/x2Y0/o3zcPdj1wCDx6CfSMnBWMQdGTAkQaRkp2X98VCYZI1JxZ05yGAi5+9wZ+bKp3aJ4Cgx9Jn1hJFKYKLxR1STDxNxf9GwOuZ0tz5+THJPNsANNxDDxTzwSIWlB4qUNEKyxAY4T8kNsy0wWTM7PWnY4X7Lrm5KLmemClfyzTRTCgITJMHvYqKLVBDU+DccrCFtbHajxx3iDilx4u4xwvOCz6ASSnyACf8dcAcmKh4nOTZ4lMYla1/49zg5SzGyZTbouVQe4l7CYE/O3xPiTnyACcS90HcTI/rAqTjxcQw+xz1hckT/NjLwccVefeCk5LrjPe7dgc/a5qBvF0wY2UV8aKpK8NGphS5ipJuk63yXJ4uOx2yzXMTIKBs4JjW/fzm8x93vrXfweOdzJqPhSIYoRjYwp5v0uIMHhxP3jp3f9IrxiMTGzGxumD9GfE8rBx7GCAAp1g+8fYw1y4l7S+vWbccsi3Vrirgj5waTPAash1jonXUrLZKW2epaLkyouMe6tbFa17pFMs3XLcaCjaXSIXHKmiVXeUnWv3jdYs0CF4j73sFYFduIkc5t3Q73m3Z2VrVys+cxUhm5QidPrvJI5bF1if68961b6d8wlOT6rK7g+u7eHFTc37xoSWYeMUJSiGcF156kKZjQ4x4Jh0ikJIGF4kQeI+NM3gF8D54l66uOR73iFXdwGdd6VtI4uCnizqjBW6+4FzGSlEefj5FMc9UVI1u5XV86Jp3rUhEj9LiDyXW378oplCz4J8hVfsq0L8JvKpMSBTyUENxXfA+IO8+R1aeYOjaFSfc+92dJo1fEiFzlU1KowCPFhwd8ai1KeUj+ID442DtFj/vL7ZaeJcT147PdRyE/Ptsfn+0Pn+3Z7/zu77k5XXJshvjFWLOYjS5JtHqdQ6vl5IZxTQSp3OJna3odRA9i5f3xEHMIlMtew5FcJnZpjrePmfNNeZxDsUmsl10qO1cviLsbpXmfNJt4PksbkjTaInppIHg+qguJfHp4ZD77m8o/I6ggDMXM+dmaHghyBYbkp7mZnBPnDsHne0LyxTvTAySq3BBkpG8s/Jwz7tgQVkzfyIDenB9KLj/EIebBD3J5RsThNN9uX9j5xaVdM69WEnNvGeDaav4ws8RLOMS7qoDvFjuVGH+GquFJIthh6MVHhlmfO9L7nPFwQAcPKvdgHu70UZ2mwhyYgDPfD0d/N2tDPu89/5xfzJQvKoNpBAznSbWd6y+ZfTr/MJTja+CjAIEDX81xb3gyiGvPT5icXMvQbiATM0zq+F6BuxSeKankhLCnhAF48HsxeoxkAa9F6q4+ej4HB3iNe/MEDjJurrUnbFzlwP3A9QhMeG8SJy7bJ06mYgTTF71vbncXx8J/pt+x142GvdH8orGNRyNbeta0X8CI7pe3rJoSTSzYqDJK3iio7395fmff/5O39v0/fvvzCXu8tuTtLJG4Go9RhFAijp3Oeyi8EiBgNHltvVmxr3xt3b7yi+u2sNT4Yt4PUStjysd4pUv703+9b3/6/X37617Pftzr2W2tZa2lVWstrQgPrj/fTTHSGeh/gzuxzf0tNcYwl+kibRTgAS5r3762td+4kjnd2TXzkGFrHh8Q99m53KuiUbkoRt+kvZFGtkFqS5aNnLhDdiHubLbU437esMMd73EXccdUKBtrLzUe+mYL862CuCeSGMS9uMK5Dz1agrhv5ba4lIu0QxTn6XH/oGHb6zVrhzmdZm07cV/EeCuN7OL+LEjJ1OaH64fxJHFMxWpvf6xN19aG2TbEnXFwEPe9pmSa2gBX3WCT68V3KIj7NLKpIueanwnJUsU9bbjCVR7i/uZDTJ5adtdjagPEvV+soZCRWSTmzXcKyG5QCUFkZjFYjTPhcd/LhMfeYSLum4m477SECcRdZlXNXuGATsUKTCBZ7xJ3r0hOLpmTkoK4b9Gjn4j7QZY2wA1rNEkoJeKeZMOEbGCi+McpOZbfAnD/ToEJJIEN8GBAMoVrZ3Z23BAmV9elCSYQ9yxz4p7UHLGUxMmHf0JUzSIZsQJx33DiHhvglScNYbL6rFrEyJAed7VMeQWOOElTTovqm1ReMbINAjHyGFGP++HYTs89RrY3XCoPHk7cU4xUhqrwooApiHuMg+PvI7mV/NH8u2mOgZvTJVJyxMi23Qlxf/WBz3FvY04HcU+YMHqMGGng/J0wKbjIFCZ6zpWdSIPH7v7YntL3vD5F3PeaBnFXnNT7RYxMj4N7Z/HT+0+SKb6oePIQQkKcdLtOEnGVJz7ABK0wMdK+6RYxojnuKeEYy7OUzilG1NeeRk2Chw0jRlAgerxzQBDBBOJeYJKmBKjHPSVTpsfBFZgUke4x4q7ykESmdeR2sOOYbELcP2jak0Tc23dO3GHVEPeIEcX2dDJlOkb4bhohnOmeQj1wcZViZJ0qck0xcnpa8zWLZErZfXmCuFOp9jnu6ed9eCSIVHHfyGytIO7e4w4mIu5XHWGCf0Ls/SJGGAc3JXyRpwXfFcNQiDuknThB9k6MsHatYRgZxH2naYf4J3BPyZzOiTsxwnr1OeKeYkSJj+K7OR51ucpPEffdIO5NrV1DiPtdIu7KQPhUD2JktuX+R5pWEW88HSMy7UTR6IlTYoTvLuL+LNMzBOLeQT2ZWpVCbYkrvrvKP9geJO+sUF5EjPBbW+sT4h6u8i+f+3OEc358tj8+24mTx2f755/t2X/+e78Ph0qEyx3NCyOJ9FjySm6Yg4XseLJpkaS+UdGC6v3TITUviQhrZNe9u4ZD8EKGDuHxkV040Xr/shtTjVTlhVxRcYcsUhXlfV1W7yTL1x8ntep5V1XXZ52HdJr3CIdkf6D7VpRKPX3ivA+VZgzGwsGa9+WcSCZEXy2L5rO5msaksVjFDHtfpjIRWAgIxF29/DLUcvdhetwxJjs53LN7Dex894eZ7t/4xjfsK1/5iu3t7dnu3r5dXN/aXc/lwt56Ok22koR95LPoQ3bsRJ4sb0l4cB6SFycjv5D4hwM/7xiqCr/2Pq5FmNwPlSSAlPN7KADAhKo9eEDAwSS8BsDEEz7eO1uY3WnWvbcWCBO5u09NC0i5WO47yBuYoJ4AE85fPVlJnh6tETqXAa0cVObrqt66iV0aAUXlKo1nAxMegDKdYxpCukbcF54Air9zY78g5JEw4LVcT84/EinuKp/G/6QY0XjENOc9SJEUjen33FX+0Cr3PVufmbWNmVkb9HvW63a12ZFUfnNeGxl+MCdsNBlLhQux/93dbc/e/uTY3v7HIxsgF/2CH8h+vdG0RrOlbC0/kPZer2v9blf//UU/WalkjUbT6s2WldETcy6VzBafVGzxadVqtWmx44N3wb2/0bJ6s2mdm6Fmux8fXtvB3a0d3t3asNpIFffVQjVDvMd9G9MRiMNohwhzQv4kVrlPFn71wpa+eWHZ5pWdU7m66kg+CalmozG3kNvcQuqfLioLJSlC1EusBkXc0jMdx6c42pp1ek5KcGi+hri/bdol5nTJ1ZhKGS+FXNGXeEuPu7y4vFeUe7Ug7voIJ3H8SCq/4eZ0VBMP9zJbnK0WxN0dzHvWHw5FnICNKhEbTip4nhRK8kZx6djVuawdqK5u2Gx51Z3vwEaeivvhbkMGSVRIKom467YokXzIijnuxeqIzHu62qubwKukcpVPpGS64i7i/lHLOr2+8Lgl7pIBE9VdMNE4uCS51z2NJF9EMYGHgdjIHZbZ/EJ6kUGDiVzlIe5v3VW+LOdvhs97pVPmdFc+giwkpxMDMd+oet45YVXGUd4lpxB3MDk9cuL+6oUTd/DgcNd1nxWuEX0LbpAVCW5twgOT4v292iXivg9x9/tKxP3I8dA4uKSCkKs8qp2hOzMzDq5QWCiA07V7WF0s5QZxh0hHVp7PXHnqxH1tuVrEyAAvFirujLpaMJtf8Ip7YC1TQk6CRIpI6CRGcJUHEyYJ6Htsmg17NeFxctBwB3NUENWBrgU4Ex9gAmEMnQCzvSGa/LiBWIoRucpntrrh7QvHzKNPc9xfg0ki7jhm4yof5nQLc45J0/OgUsvFfTeNib5W2azbz20HOfM+FXfHROPgIFe7TRtn915NrHuPMK9jDByyZIzt0h3k91O6l4tVUNlqb9fZfkDccZV//aETd9YRYoTWmDhXzXFfyNXLWOChRSWNAZxet4aMoUyV40O/b9zp3zxGdppSB2j0IyP6uPrJVT4wKaTyacKC1q0HMcLitbySa/IC34lkyuF+Zlsi7g0Rd+KDtYtEK5gglV9KMaJktoomkxGDbjIRzziPESfuJuJOfPA9ujc14XF+4sRdSiFc5dNoYOKDOCF2i0QW68dUnrGQkmS5LZGkCeKeHMybEPcPW1JzxHOkp/G7fr7zC75uMQ6uWLdSr49IdQKPNQsTMZQMquZjDrnqmNTLFeFx9LZlVu9r3SrViRGPAcg+mLB+Ta9bOPLrUmkdnmSgIe6xbuGxAibd27LwIE5G5hX3m959sW7NzniMzM242bFMftOa9U6MsDRK3WW2I+LuSgswYY0BD45efyw8KpiDhi9JP61bN27OqjNOWES9rwgeLZhO3MGkqLgf5PbyBeP5XCr/+Gx/fLY/Ptvf/2zP/uAP/iAnkGPmNQuwJ5G90gmBgahQPY6Z4T433OVEVJ/Vu15h2IeP+4hxMPwpc7ZkWid5fMsJMpXJIGsQNkgdhl7L8w1VRSFwLI7uYu/VcFYCyJuM2UTwSAS4zDrGd5FEQLaP3FrmdLjca662/573yrsJHSZ4nAOkjn5sTyw4kTu96dvpNRV5r2xDYDHl4xxZ9eI7RaUfgn2jBEXMui/pHOh3rtjI3r7dsZ2dt5rV/vCHavt3v/td+6Vf+iX767/+ax1n7SsfcSeZusvhvDI8ltLB+8udPFKUjZF3YKIqdiLK4d4NrIGLkh+SdJekiphrMROdKvJYJB88OJ7NNWx1oSHSyjUHF6ry4KGRgOnho7aDW0a6jZSY4TpSnQYT8AcPd+b3xAy4MNcVTDiXaNNAYq8KfqVkM4wdBBM50Vfsujews+u+cA9SB7lH7r7Uos3BkzrcJtF2qPaKpFiQG36plJQe3hKgbsEv4KHx3QIr3rfT8yQTcRCYiEwSI/oejouUJVQTUoyAyfX5sV2dHtl40Le5+UWbW1iwu9sbu72+FJnmRKbPpVqt2ezCon4XLwV+BoN7u7m61KHK+Rf8VCpI3BdsbmFRFXB+RsOh3Vxf6vOGKhO//4dK+yznN79oFRhjIv2311d2e3Npw3dKHO++B6Sf1/HZnD9goNK5ubrSZ5eqdVtYXrP5p6vCnsoF8SZFA6Z0km2+HxAP/0SgfuncGl8/tdHalV1cdax92fGRZWN3P15Yym1+KRF3XSYM5Eo6mGTr7vDEks9hPz71DVe373O92XBdnzXsGOJ+XpGjMcQENyGNYcNV/sLs5sJNyKSG15qYawSSNsAkBdLNyKZ4YYnRSpk2g5CS40Mn7my2tjd8HBwO5iSkYhwcm00OLqV8kJKhkVdrvIeaD88qY4MQXRbEffI9slFFo66YwVtpdq2KvLE2kBkY5+3EPdOoKN9w+XXUZjRVS3Tt5abkxD1IyRnzlw+5L8v2hrFKL1vW7d3bxWXHbu/6xbw9yAiYUHkPQyew4IbPISaMJ8pYf/x60i/pfchO3MED4n78WUvfgznuGm2XzJFApYcC4sLs7mpiTieSSFIDIjpyMyzdDfw95nSrjgnhcHyQ2dmJCQ+IezMR96tOz0cT5rmqukwHABNtgNPGNIymuKDCRG7KGMqNVW2FKOKnJnK1aXZ20JA7881lSZhwcG1ZuFjuA5Mg7mzypSII8g5KiSSCy+ryg4r7QW7LzxrCZG2lZu2rjjDBnI73YF3ifpxfYmLGxIiuiBF51kDyx0pMESdU3MEDWXOQRIg7eJzuN4oYyapufMg1u207JtxbYbxFfChGCGclzsLcy9tbwGN5lSSKxwhPzyAlN72eYgRvl5igQhIFPGjHCExi5CMSZldflISHVRizmqtXH0zAkniHuB+9bei7jLPU416/96kTEPduJjd2CDzxoVS2DPwSJtHAoA82q9ZzxQgHFXf6dy8uMsUHmJRKY2Fydd0tYgQ1ysITTzjqmmiAhWcDp9cttQOM/J4lRpjjHcSd7wJBZN3iXBnZxdrlt2muhFhgEuZ0ntBwTPhcue/LuJN4N3uKOd2aK5mODjI7PjQRd+LkKcQd34G7rp6JYMLjhoQIYy8Jce1eKMancXaMScxT+1BWRl4/thNMLvcg7pN1q3td07rFHHcIIr4DVnXjTt6TNYs4YY67K+QJyMn5R4HG48qJO3io4p5aDJqNmpKNLz9oFc+RXm9QYEKMsG7RV15gEnhMx0haW1DKgAe4QNzBA+LOfcWowaze12i7EvdWMgdlvQITEfeUzPTniLu/g3UasS5MMGEkRli7SIoRI727kvAI4g4eEPeYBERc8f1pRfG1bDJeUPka8JDmH+I+1lqn5NaeP08Zmbi8nOm+OtppWL+X+7rV6BXPkT7+CTeOSTxHlMBjzfVhLEWCOzCBuINJEHcSzmABJsxxf3y2Pz7bH5/t73+2Z7/3e8xxD2OtkWdOU8ZMBCTL1GdN9ZceeBxYff65Z+4IcpfduPxQRLnsBl4hKeYXILgyUUsb9N7AK9pePfUZ5SGfRS6NzJlFxueQY9Tm0leSCCH1lnFd6gUOsgnh4++o3lHdhaApeZD68UN6pmRE2iRDYKk2J25QVPA5f6/yeYaQ99T7pgosrxPBy32mPeRt6flH2oAq/0EGmiTFcGjtsxMdP/73f/I5xvTxxx8XFffdvT3b293zinsi7k5XfKwKeEBuvM87mc4p4VBKKgB/gAYmPgrPVQaBSWSoSbZwfTkCj1BM8GdI/sH1PPUhk+QAD+4BPWdKOIAPhQnXKtQXnB9/R4IjjAPdCA/C7qZk3qOfqm4ylfP7AVmj9+0noS7XNyVc5NSfqq+8l1dpfRqBDAP12PAsP3OLwUReDGnMIJ8d7Qbh1+Ck3h8gMR4wklVcyGoagQceJFM8QeCYaBSUDP1oN8EPYaTzwewP8h6Sb0j7xemh3fc6qoRTmX5a79mzesdmK5PRQ3FzDKxml/miXY0X5UUAaa+M/fef1btWdivdd35Obs32Ls0u+xPirrnj9zh899NrO1Z9z2vP7sz2r8xOO2VPLMwv6lrwuflw8tp66fMJAya/8blHt07c5+YXJPHnczl6vY71uh1rtmY0MeHZ6kYxfYKbSIm1NPYxMPFkm98b3Pfy4UhTB+a+3raFb7TNNq60AW4zDi5kqu9U3L33kHssetu9+pSUIWMSiFR8fMMFcfd5yE7cDz/ziruI+2xXg3tZCpA9312Y3V6mcXCJuMd4sKhcaQMsV+58quKeqUpytGua4/4yEXc2Wxih9ZWQcSe9hflcVTjlQNLc+ajusgHWd+M2ZNNdzpNUnn7BJNVNc9wPd6jwNooNMD3u/pPZ7S3u6U6uUorDd8Yp8eAj81ypwIchlae/nUoJ5nT7+/SIl+3jj1r2RsS9r/nUEHfvZfY+UQgJFXe1J+AjwbulliPHZKyYHY8z6+NqnGZGi7hvmC3Ol+zwrVfch+ORVecYdeWkmqN3mwuPDl6Nkryk4noyzp5WEHgrglcSV9czjfejfeH0MLNXHzaESbORiyT6ODgnymzgAxMVW0PNkaTIkvpHT0FO8QAAIABJREFUdSxhwkx1qokke3TdIO6HtGE07IaKu5Ip3Ft+/SFkksrTh6wcelrLg+SGR0O6tly7FRF35jQ79hAT5rhDEtdXqkWM4MEhGb/muDsmPBv8PvIElMIllZP5bOIDMndBP+1xbucXkxgZdmuKkZMg7nMxx92VS+BBnMQ4OCVp0niwqFjrOyalCgkeVClr65kdS5XCre3E/dWHTbvtOh4+Ds4x4XsszGPAxXzqZCSb8PCqYmrYl2yYAkVSpeybPVlCqhsVd2+NybN7q9BTXYvh8xB3lwDzZ0ESlUlzUuVJFJ+RzU+1inInpPKpx/0iEx4fv4S4jxQjl9fdIkY4f5J69FVLeu3W6O41wPWRksDXLWKEhCMmlMzx5rnFmsXYLog7RPGuk/m6NdctFE0QLq1bF0ESU9Ik9bm/oyBImJBEIU5QWhEjR3uZpPLEyNMnJa1ZrF3MZgcTKu4LC0zPcPIZquzPrVt8OWKklGv93dt3V3L3z0gV9x0q7tUiRiCVuiZjqtu5V9yH0zHiF0zbnwfr1uKi47G26mMmiZFmoypMUHPEc4SJBcIYVUqKkXrN4xpcwKKIkfQsiRjBP4AYYRwnru/cW7VSRWvW0Wctyxp9H2vXuPc9Yp7bHaaHFxB3X7MiRrTkpqTHdIwwfSDWrZtLj5HujVfcOcY2FB6Y00WMkDBl3WId1rqbEo7crhK/8N1SwhFMKAyBB4cq7puZ1hhXpUDcxwVxj2qDiHtqw/hcjKTkXIxf9ZUO5c7DirtJ/UCMUHF/fLY/Ptsfn+3vf7Znv/O931PFPWTAIu48JCCqVD1rFcncMTSDtDDDnYOfIHk+V91nhkMCm/Wy3XbdQIz3CqILocYhns9jljpydd8sumQ7zNOodFPxhtipGt7Axd7JnAiSquVDuTIjk2Zz7xVhHMlLOm8qtepnr3r1F2M7+ns0F7rmVUhJdIvZu6E68IqqqvnqtU0y/NQqwPXhO9LvzrlFXzPrH+fx6//gf7KVl586rUsVae+xH9vbv/iB/ZO//7ufI1z0uP/CL/yCvXr12s7bbfW5X9/13KVczuauy6NSDR5IyS/vhnZ5NxDJXZpxP4GQ9TtBR8aeq+LPJAB+qEBz3SSLT1JxYSITOyrkmOu5nJIf2ge4vnyXs6RAgJTyvamsO+GircBHtvEw0v3RquncwYRzAY+ZeqnAI1oLeA3nAR4+8s8VBD4L2RUf9Nnz/uAPHhC76MF3w0S/V8FjcaY+6f/X3/vTL6YdxAhAKvwQbu4NN/tzhQJqAJHFUlaMJOQ6KDmQ7qM7jZobpZYAnGlpSWA6AiaMjolfg6qPC0yy/vbJobVPDqx7e6v+cY6vbY7sl7dH9sHS50n4xX3N/ry9qAOPhM7drc2WO/YrW/6aZjU0s5Pb6U8PzP7krdmPzyfEHeLMa+t5x355e6jXztc//9q/PPbX/vnxhLhT1e/c3Vg2vLNf1ucO7Wnr86/9yZnZH39m9u8PJsQdHHlt9+5W6gCO+YUF29reto3NrWLcXmBCoiSMF/Un5pBVxyOUGWGG+OybV5rjXtm60cP9HOKuCqcbCcl4i3FEWclKOUoguOjYRmkOu7O9VAHITVVENsDMD99c9w3w1WnDDj7zHvfqXE9EMc9IbPrsYColnUs8MUJGHtLARKaD1CGBLuf25JnZxpbZ4hOzg7eZHXxmUh+9/LBhW5u1Yh4y92pGzzrtLnNjHZWEtdaYxKt804VxmPe+sqGkx51NKWSRTer2ZsmyccUO9phJ3xBBhCiWK8NEDjK7uYO459bHnTlJRFVdCsUAFVlIT5rk0GpCQEvadCGVP9hnrn3ZPn7pGy6I+znEnR53jZXLrakedzd3K+ck1zzWx1TZASIYV6rwY2aGG/vhSS55J6Rkca5kh5+17CBJ5UXcZ/qadQ4mjIy5u2QTm843ZDdi2GlF0wV0olOueu8uB8T94LPMjvcy4QEpgUhBShg/lqWZVhD3wCTtfYtrxn94VdE/S337JccCMj0cgAfEPbPTo7o2wNfXmbsz4yqfSObw3uz6Lhcu0YtaVK5oy2Bzz+MrzarmXqYaBh5IzUmkHDAO7mndPnnZLIg7MYJSATwqtUmMaM2jIp2XFB9goudWYly+yc/sEgfrE9zRU1V03WzQqQmP472G4oM4sao/Z8EEPIgR4kX3kJwIp9s80lQatQl4IgE8NrbNDnc8RjCnA4+XQdw1Dm6oGAGXmdmxzcyPrZ7WtFidwuCW+CBOvPCe253M4jxOni6lTVELA7G64iTPBmpfqNRo9UimY13H466bqrshKR8mVUrEiIiWqxhI0nDIxZ4e94vMPv7IY6Q8LZWveMVbc9xZt2a4TGVhwncRJhEjKXsnXcx4EiMQZK1ba6bkFuuWiPs8mCBjdzzuu75ugUvyA0zscAqTFCOqxNOGwfsy1gxzus8yO3hrhjkdeCCV9xjBVR6SUVKSETyIE+KswCOtW6EWEilN6xbEHTxwJd/eKClG1OO+W7ezk6qq7SRTSHhIaTTKtGYRJ0xrSDlby8lHsm6lkY8kP72XP5dUHDyoVqufet80EQZMXn/gUnkSwD38E9K6pakeTCyoZXqOgAl4cHjBJj1HUozcdTxGDk8wwXNMqqWK8GDtypp94YFUPjDpQtwvmeqRxtjFujUlkfd2SFdWsC6tb/uz5Kqd2eFbXl8SHqxd49xd5e9694oP9jKNGTxfcmu2fJ/xMEY0kSURd9YtLI0g7VyjRs3XrNVlzEGZhtGQVD7UW0r6kWzts26NFSfRalAot1BCRIxI/u+YbSSTU4ppJFJ4lpBE4VmCueHjs/3x2f74bH//sz37td/63TzGeEESIUzKypcgLF65huhA7CDwkBKIIrEHOaNqHuO32ARAjOu1kggXG20qoDFqzMmw971DpPn3cESP2d78qYp6klk7qYKwOXGnwu892t7jjAxbJkupAh2zvuN1fObdvX8WRA/ZdYu57FIG4GpqMr2CYCJ370DwcZBv1kR4IY/8GxVpOY33hyLuyMjnWpWJu7B2vZl9B+L++lPP+iZpbxD3nR/+wP7Jf/N+4v7Vr35V5nSn5xd2etaWg65GYlGBTtlXFATg0aiUE9F2w78g7si4ScBAhmKeuo/l8xn2MTs7qtRh8gcJD1LE66LaHcRWiZaEiZvJOfF380JGdyFB9HvHDfBI9mA26PdGvZJptF4YA0KolXzpD1TNjvMIozfuDxzc+R7hgeAO8j4iTiqNobcRgAek+el8XbPs1TOdDAZ9V03V21sbINyoAyJhxL3A++lIMn4SIaFo4B7mIRcTBoQ/s+DHyK1dUREqDOLhukPyY1gkt0hscP7ESfv0SMS9g74t/fzKC7Nvfmj2yQrO9WbzuNcmjnF8V7X/e3dOR/u6IxI8V+7Ztz7y1yzP+GuanpPRz3/YM/vjn5j98Lhiw9qcDogUr4W4fzO9dmPebK7OuU9e+xeHZn/8U7Mf7JeL1/b6g4K485kc24tmdIvMTL32P56Y/cufmv3bt9nktcOxdW5vlDSIn4XFJdvc2rb1zS13jZdTvJs/0ibRTO0q3h7hawWkHUxc0TDUurL8rUtb/fUrq2xdi7SfXXaSNNmJOyOVgriX5RHMukH3n2a3+dzfIv/glWNIYq/vRjxsgK/OGrb/NhH32a5VZ6m8upxbxJ0NFz3uQdzZpGqT+K73n2SPpUTct80Wn7IB9k3wXKuqDdfWxhRxZx49UyvKELGxzUwR99hlq5LvqlyRxXCcZmQVJOHwIPWhQ9zzijZbIu5Ud6kmQtwTOb/p+AZYxD2ui76Hq120+YUoqvKa20wz01glucqf+eZOc9xftkQUO717O0cqn1yNS1U2jI5JE+LutEQtFENRkvEED31gJln5EZWrExNxZwNMxR2SePC2pR53KlflFsTd1U1ITZVM4XZL/ft6u8Ak3YSuEkLSm4uQcECWnbibffRB8x3iToU38NA4ODCZjURbqLT8ZhJxT/dVVOYOD00bUkYsyRuA63bMqEEq7tlkHJzmG/sMZRH3DsaVkz5RCIkwmCLugQnVsM2tVHFPG24n7i3bWK0UMQJxJ5lSqfnYMUgi6ziY8H8eIylxr4RHRG4i7se5tS/NNtcck0HXifsRFXeIO6qUykjnjXAkYkTdNYHJF8QIlfj5xWni7pjQ6uHJlEnFHeJOfEBMWrNOEjFP8x9RwsI0MDCJGGE8G3hw31Jx1xi9VsUOp4i7kikQd0nWM5lWggkeGElole6r1A4zndxKxH1ryzGBuO8hA2eO+0ct+/Qlc9zHipELzOkg7lUn7lRGOYiPCoJ8TFZtpKTju+uWf26QRPZqgck+xF0Vd/OE4yzEnTYRMwzEAhNv7/ErVqxbUzEiZQRtGFTyHxD3dcbBfeiu8hQYIIri+0Hc07rlHV7vxkhUefnb1MVgp2eOCT3bJAVl6gdx32vY+WlFa5bGWNK+QXsTqpSOJ1NQP00wSTHCmwcmks8zhjMR0DXHHkxajaowefNho4gRiLsSjlVvCwriDibEyTAfJ0TS/Pgig5fpmoPJ0XEi7muJuO/4uoVUXhV3EXfHhPWKdQvi7nb273+OOB60hCTivk37ndn+2ywRd48RVdyDuPPsxDi4lWvdCuL+EJNi3UriFNp1IkZwsQePleWSP0f2GtbvMw7OnyWsS2BSEPfOe2KEmJ8i7k7oc09ubSWpfMKEJArPESZFPD7bH5/tj8/29z/bs6998zeVPAxpMETQK7JppE3qrYzRb050XH4OKYFchUxZD5qx98JH7y9ECqm0RnalqrQyyeHentzgi374NOJssuR772+4n/O6MEqLKrwMjmLfmeRkKN8xHoMsej+cV2e9GhCVUq/kQ+wxY9M+VdLnCclUtTbNj4YkQo7Vl0sffRpDxoMTSTaJjd//h//YNj/5ss45yLsq++OxfRFxx5zuV3/1V+1LX/6y/finO/bjn721i6tbYcJ11vXF1C3Nvua5pGs8xmiIPmEnOZ8z+qt4D3kYrQUu9PPTZgAh9aK0m9IVPZvpehf+BEk54Jgkc6cpTDyx4TPsowoveXKs4UnFgY9BVM0LPMIJOBnIUc3nnElA+Ix42jXYYHoVFkf6MKeTgSDJgdFYSRYwkVxe5NsVIWDC/4aYk6ihR55+fO5BzsWVGbji03PtVQ7t90XAvBXE5e4+0u6ejQLOwSQjqu4YTmJF974wyYs+f94nkilI5S/PqLhP5q5vLZq9WDJ7+dTsS2tmn64iXfXPP7wp2z/7ac3+2U/qPgHgvm/10lC/z/HJqtmXGDmzOCHfJ8zDPTHbOSvZj27r9qPbml33kNn3rZIP7PkTf+3HK/7aD55MXnt+mV57mqXX1u2yN7L7+3vLxvd63fMlszfLfq6vnk1eewFhPDHbO+G1Nb3+rIdEvy+pfPy05hbsycqGLa2s67pzz5IoYgSgTAmTskEV91pJ/x4mSpNYMlvCnO7bmNNd2+lFx84ufE4TG036S5HczsxTcXcvBbWyoODIfRxW+PQHNzk9dWk27qUQd47Lc8hu0y4uKl5daCFrRc6N87ebVeHIXhB38YUkwU8ElCJGSdLgPI2D895PRvgc7GZSycQ4uMtOV/2ikjOntiNJNefHVq1O9ZunCR+KxZBTJvk0G182XBwbm5l6EzGnoyJ6tNuwWrNntRbzkIeJiJtX3O/M+n3vERVZk6lm2nPHBj9tUJHKP982235udnKS2c4uiYyKffqyZZ++atldty9Mbu76RZWoNZMLDwi8iDvJNFo4krImRvXxoXy8pPKHZodHTtzBYwnivutz3IejoWY7V+r91OfvUlPwYOZ2kMQgcCxEfvrpWZJhysYoOEwhXcYOHoyDQ6r58nmquHd6Bi4aW4Wjcx08/PCSd3rupO/hz7f0T6mISRIFPCCvwmQjs/Pjuh3vNuz2uiQ8OHTvkBQaRMWd6QUJE31c6muXLDthkxIt9NOCCT2sO7uZ7eyZrT1tCA+k8sQHmHBvESMaBzfvcSK/Ea1hmSSyg9wVVzESK7quJJU/NDtvT2KkGAd32ChihHFw6pMeOx4cJGIKTMLANGKEf5Kjfq7zBw9w0Ti4XSqdFXv5At+BptHjDh6quLNvsEwj7cCj0XBMWC9cTi5KmnwzCrgkdyf+IG9LS5mtbzAuqyw8jnebZqWB8KjQhyzSZ6q039y5VN6bhCcM1/uSY7SAJ1oY3/j8uWMCmQOT8/NSESNZNhIe7es0BpC9StNjpDXHtfd1i2sPHsjQFSNTsHMaESM8H4kRyLtGj+219Llat5rdIkbu+wmT61TdTaVRV1V4smM6RiCLq2uOiY+Dc7n8Rsxxp+Ke1q2YxMP9xJo1O5+70Sp46HmaJuCkThahk9atcxKAe15xJz5Yt5jjzrrVPqkWMYKpn9ppIO5SpbD2pEVjet2K+NDsOD/o8QaP9fUUI7soSmtKbr35qFnEiFzlE0kmRsCkXvcYYd0CC+KE/4t1K2JEUvm0bq0tOya1so+D299tWlbt6zlSrg4cE0bI4Sp/7XPQ31m3QvFSrFveKon3RqxbGge3m1nnplTECKk3YkQVd9oqKZy1PEZYh2PdCp8gqWsfrFtYYYi477nZ6/pmZsvLpRQjDSV5tW41e94qQuK053jc8ChOfjOezWHdSq1W0yqo3Gyb58i2t1tq3do1jUvkWTI3lz0+26di5PHZ/vhsn362Z29+8dve2kSWfJyL6IrU1SBIEBUnT5CuihzaU6/5YCyiCJmJcXD899ltX5twkWoIUyK5kEUIFpU23i9ksbGpp5IJqUJqjOkYBxVdkSXko6m326unUeX3SrnL+iuay8kMdAg2X8or/JB3J1k8PGIc2HwD5UBdRE/Gdr2BJOB8LkqD2BgHSZSjOcS9N9IDCTLtUnwn1VwLvvd/9T/+r/bhV/5OQeZC9v3ziHuY0/1nX/ua/Zsf/ND+zQ/+3E7bGJD5Q6fVKNtM08+JsVhUjt01v5z6gB0TEfceiZRMsnHUEec3fc0uh8RG3zAEl+9PtTzc+FVdl/w9VlfTtbq4dVkX12WxWdVDi95xl6h7dTqq2a68GOkc65CwekXvR1WVzRZJHPAAl1qVuez06o/0OX4f1TXGDkzBA6UHknM+W+eVXNqp5qvaTsIFgj9I10NYOCZ81wuZHA5EADEVRMJ/et2T6WDc6/wb9wCvUXVeFTxvlYBcDsZU6WnruBdJIzkheT8+Co2K4kPj8rRhc+d8yQyZ2KPklp8j5nS4yvcoeaSfiKXni2a/+4nZ73xiFuPb6Tf/pz/K7J/+pdmdZtVOHrC8juo3r/m7mxMCXe6ZVTpm7Suz/+Ot2R/uZHYh4+1UEUxzif/ec7Pf+diMin/8lPv+WjYRf7hj9odvMztCvvfgtX9nwz/32x9NvfbeXzu45XX+uW/p0Z1K+PDb1eacNZdWrbm0YitzGFHWFadgQitGrAkhkyeuwAOsWDOc7Jdt9uttm/vmuY3Wr+yk3dHBTr1EW07NbHYxt9nFZNqYTvMeUjRyR22gJtkWZlYnJ76Rp2qrkV1I5S/rdrDfsvZF2ao1SCIELrcScsnkIExvOPeEzwrn+0oAHhZv+pNUEK/DCAu3bBF3quKHme5rRhFtr9Xsotu1i15XBmLID9kU0vNKvyixIvT12Z6AlA9JyI/Td9TDnaTAvvdBsuG2cdVOdxt2utu0+gwksa+No7f4pM3WnTu5G0SR/GUls7ySzIom0gR9CvLRD57n9uEL2gsy++xtZvci7jMiilTaweP6ti88OCAjYIJknr28+6OYgQkbSPDg4AdMaFlQH+o+I/McE+a476d59Kz/4FGp9lQpRtLc6yGfdaIkk6VwfRYm7toCJfV2ZBKM7l7OMWSjepDZybEJj1fbTtwvIIq9riqvSOAxp8NzYAEDsdSwyf0bpqH63Mn0Rn0fEXeSGwPHY3XT7OLI8WD+cm2mZ/UZEhA+YrI/ABNaGMzGxD2YQEoCEyVrCrmIPmN9zTGh1/tnO47J6rOGfenVjIj7yYXHyJBKNR5tmAwuOibES5wyyxiYyOC05LESZlYyp9s3g2SBB8fg3kd2HR3VrQoeNR/ZJbowLqnnVf4J9CGnhIPiI7WoxWTniJG5WTwHHJMjPA4Onbi/ft6wV9tNu753PLr0IWsEF33IHiPN5sSsMdrXpB6MTF2KESrg4EGcYGAJJq1mWTFyArkqD60u4j5Io8zGdkeP+x2V96kYoaedRzKVf733BBOu6QfPzT54kdvdXWY/2zE7PS3bl16R3JoxiDuYnF12ixjBVR48ZhY8Rji49lQ/SdCT0NUjKuXW+Du1xRw43wtMIkYkla93hAmrEFLowcBjRP4JqY9bkwOER6xb/m0Ck+UVxwMlEzGCgmRzua44ebJYEh4X3Z6N2aONM6uVJ+sWe0BZ+aUJDJjfxsSMwkHWzM4xB4W4X6YY2cCzoqYYuTypad3isNJImCCPF0m8yzSxwBfyFCNaYD4fI0+feIzQP098/OxtZrjKs27hz3HSvlOMdLqDApPZJceEFpnARDGSEjfgwfcVT0Vxd+t4gMv6smNSY477QVNxkpX7wqNSoY+ee7uksX3gwZjCmGKg9SqZcrBmTZ4jZo16Wrc2PNFBjHRuS/bqecNebzdtVBoIj5t+X2sW6jKSrZpYMDtZt3wqhhsvx4SR6JHEN0DPkT03RkV18XQ5Ex7ECaqgeJbEc6TXn6xbeoawbhEVPEc4PK022TSY2YvnZh8+98//bMcxYeoC6xY97o/P9snleny2Pz7bp5/t2Sd/79dzGVgNvUoO2aLXHGKC83i4qkflS07ZLMjqQXYZkkhzjfFgPrccGXSM/4IQRVUzTMXYhBey6FSlhOCEHFsEbramz9Fc8N4gSbOTu7YSADF+yysEkM56tZKq8d5bz//2Cq8biKnfOVWxIXZUcfnxsW9DGatBFHmv6KOWLJV1KM2oh8Txfj7WzmfES/2XFAT/5f/wv9jWJ1/5f1VxD3O6L3/lK/bDv/6Z/cWPf2btqxudAwssvfxgwoMQjMDEqwu+IQqXf41ko+pddvk5h5v23ev8AxOqz1wXub7K6I2+PFdZ8L5RoafSy+v5HM1vn6lbd4AcHx8ARu95X7jGBaZ7Re7uw7GSGZB0MIS0a7yfZPZROXdlAw8PlABcR3+/ciGhpiqnqQJJ0+1Gc6kHP2O0z0hJFxI1qCDwVtCsd1XAwkXf3zdMBSHyEHrdH5or77J/rg1/R0Wd88HpnAQH78VnIK+Pe4f3C0xc0eBkKqoLMcJOypKEydnJgZ0d7dvdlFQ+luUnLTMI8VfXzV7MmW3PygfN/vTQ7M8OzD67Ntu9MzufmiRI5furG2afPPPff44UGcdoZNwds++fm33/zOyn6bUnU8MMPnrqn/Xpir+O15OMrwxcssfreP1PeO2t2WEag8T5IpXnXL+8OvncOZ7N92bj/uS1P74y22E8DhXQ9NOcnbellQ1bXF73FgMlRhi75f4UEHYldRIe3I/4NLCuUO2QkSKeDL/SttlvnNlw7Uob4ON2xzLIvU0RdzbATFtIuxFIO/cp6wAbLt37yWEXwsZmi3FPUXG/uqhrZi0Vd5ESiDt99Nxf40yzz3mYTkvlY45TVHdTfUNECOK+vubuxlRlDo4g7jWRku21ul30OtbuTog7y9X8nMnkCWMobb4lZ2azxQbYZ5+HFxqXOLLyuD+vrbv5mo2qdrLHhqspWXatxRx3Rs55FVrk6sZE3LNUKcEgqTBKerDZQj7Khuv589yOjzPbeYu8uyLS/qXXLc1vB5OrRNxZYUXcIVf076KCSHvtMAwNUqJ4wTul7xt5EhCMMlLFfQGpps8RHlBxF1Gkqo9qyCXJYKLOjEIGHDrWIO5hLub3BnhQgdNG9TCzk9PMXm837PVzxiHmRTJF0+pGrPluWDU/z0do2nNKNgQmCY8wCTGzI7DegzSRTPFNN8Qdknh3U0qYcPGd1FCdFrm68cqiMOH/gzk8wIMTwHCLCi/3y9u3Zjs7ibi/RipfVXywCSYpRIxwvUXclRRKs8L1jPNkI88UfgfiHjECcWcjf3bq46GQyg/vq8Lk+Cj5J2Cayciu1EfEUgcm71TcvbxbJFMiRrhkVNwDE4g7mCAahyQSJ9f9npJb08SdWdvECG0YESPEB/JyEVKZlE3WIO4TxsyBCaMZwYTEODECJlFxZxxcxAjrKXHCzG212ciW2zHxqQjvEhLIzottx4TXgMn5Wdk+fQ0paYmAggleEEpusX8J4j6fklvp+c76SPKSrYrUWInQF8R93293VdzX+W4eI1Ry5WlRRymEHLlkiJ+0bpE7LpQbMdduokrh24R6ZGXZY4RkBCQRZRLEnRh5uli2toh7tyDurK3gQUKFfUgMfgUTHaFImcKEZNDBfmZUkFfTutW7qQmPi9PapOJeHgkT1twwcIS4s/Z7G4mbehYmPVM08QmKsef4l+T2dsfXLRH3VxgGNhUfYNKFuCvdAGn3GHHi7so6knw8R7hGSjg+JO4p4VhU3CuVAhMRd0bbVe9dxUPLIOtvVNwDk0L7z97S76502TSSMmKE1/Ec6eAqv02MNG2UDYTJTa+vexXyji8J65b7J/i6NfF28nUneSHqirEeKkb2M40iJUaePs2EB3GCykHPkmZPs+w5P9ZsjbFk/R0lTORjkClOHsYIn4MCAky4rsQIuHz8YUtxIuL++Gwv7uDHZ/vjs3362Z59+Ve+k0NOvHI4kmEHvcIYJwUZZeOM5Jg/K4xYExGmop7MvFIVhX+HgFOBFJFKbt9eZUlu3+kZFzLPLjLre/qAceQeiBQ+mWtoXjo/2tTf3btTd80rzOH0zgIa5mRB+uJ7OHGnspu0x5LSUun3nnl9p2TgFs7fGnXWquo16tHvewKCz+X8cbrH8Z6/o7/eZ3t7XzmfBan4g//+H9vqqy/5ozyR+r9NjzvmdC9fvbbdw1NdDrBGAAAgAElEQVTbOTxRnxJ4qH97rq5DBm6SbueFDJxlM/r/HQ+OiYw2ZrJzOt7TjSeAVxzTKRYPBj2YeG961gfg4d4AYPV0rmFP5uqqPoMHlfVIDigLnhIwbrrio+bAhIdTP00P4L7h2vL3KR8r0uy9zBB8MJkQYcgV5AbiTgsG5wJu7tpeEWEHD3rlw2SPByuYUK2fF/n2iQQh+w+8+O5SSyRTOvknjH3cIPevJyq8kRvSjieDmzA61kxAABMfsedkn/uY8y/wUJx49f9gf8/293bt6vLinayzzqNittj04+urZt9eM3sxa4bn2mXH7F+dmP3zI7O/upy8lD5zfv/5vP8+xxy9eWwsRmbtvh//7tTsXxyZ/Vl78tpZxlo1zTbm/HXfWjN7WvNNKcqbds9f+x/aZv/i0OzfnU1eyyXhc1dnzL617q9fbXiiAWkpr6PK/8MLs39+aPYnJ1PnvLBoG1vbtraxqaoJccy1Vu/6/agwpGP0YvgnxL3oXg41W5qt2+wvn9nMr57ZaO1Smy0Ofoh0KkNstmZVuXIJMDdbtMhw37MJJss/TdwhJWyy5Sq/bnZ9UbejvaZdQtzZAGv+OVVu7hP+3bTR5FpPqqxeQ5zQxajG0U/rUtalRR8XBClZnK1pw/V8vSbS3u52tA5TuaIyCpHBVAjFUCXztU9d4TKsSgnDqbuJjdzhQWZHh5mtQUrX+OJVbbiO9xgHR68oc4SHXt0pZ3Z9k2usEG0C7lwdEtakw596f76dxsFt5ba1bXZ6bLa7k9moX7ZP30Dcm3aTKu5Xt2xOnYTQTy3iDmdJEmdVfFLCDhINJgVxx0AsiHvLzdCCuIOJpPLCpJ9MyjIlXcBDnShp/jZfJqqhUpXpu6SqO33B+Bmsch/6Bvj4NLM3kMTthog7mEAUg7jXq2CC0RPfqyTzQ26vCSYTm4C4bEdHmaru9NGvITtey60Ncd9rSSofbRhW8fFbcpVPSSHiSfOe5ZKdpPIPVg++4eqK40HFenfHbG8ns/VndW2AN9Yqdpwq7lK7QTiQyi8k4p5a4rhOkWTkO4EHuBTEvT0h7hEjw37VjvabdnJY15hBGR9WR8KED6KCSpxAGIuqXtKjTGJkggnnj7/E5po7c+8fOXGHkIDL1X1PMTJN3OlBnp114g4ekpgzRisTdQ+Lg+KqcZ+rcnxApd5JEMQdmfzxbsvy0r3k5eXGvfAgtiHBYBLEXZgoafZ5TMCDZMjWdm7bW/4aYuTiLHPi/joR94s7O7/s+QAESeUdD1zlPbnliflYtwKPaeIuyf+ek+zCVX4Pz4GmPlembo1uESNKCrFu4Sr/BTESScfg1TJZW/OEKDECcd9a9uQW4+C0bvW6Nh56xR0yy5pFdVcTZDAIJdkJGl+wbp3jMXKQKfFIEooY6SGVT8Sdthi+S8Y4OJzqjValXL9PXBUxovGSn3u86o4jccq6RQxGjLTqVeEBcT9u3ylO8DiKNhGeISLu9cm6Fe2WfAqYcLxTcU+VarnKp4r7Ea1Key6VF3GvYYCHR4OPGQQP1i/dbzr/NJYzvByn1i1UP8TIxlqu5IWIe8eJOzEyzIbW7nXseoq4N2Wq6RNByllZccLaGOagyXaiSD8xAjJiBOKOogfFAqSdGOnfe487z5OIEYg7MUILmRttph3ee2IkvuHWlscI683ejscJZoHECUnIx2f75F5+fLY/Ptunn+3Z1775XbnKu+x4qEo7pATCFEZZkJUYTRZkp6iKlX0MmXrbk1QaEiNju7r3kIdJm/fSpH7qNJNcc9UHuSq5LJqcw/xMzRZaTtxxOpdxFZX7RNxl7BEy3JQUiN70kH6zbMQ5+vl5j5DM2mRwNlZvO3+qap5TZU0SfeaWU22+u9fvM7ccsslItPObXlHBpXUgZq1zblyz3/+H/8iWP+cqjzJh9I6rPNehWq3qWF5etu3tbVtZWbXrTl8HDvAQU64PiRQwQX4eD9QwmuMy+Ng7pOderWRrCh7Iank9JJsMrxvV+fz1aRkz5xKE28eueZUz1A78O4kcvh8k66Zzr6o4XgeoKbTBSGZ86RmTvAL8Kcrn876QWD3M03QAzpEKK3hwffEZ4D4L+RX3jrdN1NTvTrWcZItk+zM1EWUw4f5QBbdeEc5hmKjfa9X0XUWq7xnl5jPXSeKIIIaXQ5G0oLd+LJM9jSEkoZBGFqqnPkn+lUyZrRcxor78nic7qkoOeXuGWhrKZdvd3bG3b9/axcXnifv0VuMbq2a/uWn2yVTv+p8cm/3RgdlfvOelzxpmv7lh9p1Ns7kpo7p4T4j7/3XolfCHPws1s+/wWqRwjc//+5+3/XP/9RT5jt+ic4PX8dlrrc+/liTD/3ngSYP4WcScbnvbNje3XOWSEjr3aVyjfAMwjdRoPifdaotI7Tr0hAuXr5/bwjfObbx+VZASbXbAtJ7IFZWr9B5IqSULHCVH8bRBilFix5CEaeLOOLj2u8TdN44uTx+NM7tiA9z2KqVmHqeRTfFdg5g4UcycuK/ntrSQa7PF/HOIO5ut5+t1O+94xf1+4I7vqvjMOnkXcU9z7+X6zVg6y70lPRKhrJUQ90PkrJmtr0LcKZ9URNrZcKkvvNWxcm0o52RY9c1VLsJLjyWbLbWFBinxHVbxA1GBuG9u5ra15cR9H+J+X7YvvfENF1J5NsBI5cGD5BuGW2wcGQfHOqQkbkq6EpsybU/EnU1kVNz3d73iTs8r5nRsftkED0cj3zjW+9oAW4WNbyY8SEJoZndSWMUGMr6KenipOeHEvZZrAyzifjgh7mAi4t7pqJroY97AYYKJk0TvmRceaVRgKpAX6zTEHYUFrvLCZDW38yPwaNrtTanARE7WZRRhEBjHRGOg3rcBDkyUk8p89NRmLuIOad/fQapbFybra1WvJtLjznOAhHslkSt63KveuyufE/m/eOsZeIBdKmZaGyOsVHGHJELeRdypVCfiLgOxGs713sgcMYJxVWBSjLeb8t2LGBFxX88nxJ2Ke1ZRjIi49yHuXetggiDHd78/iBMn7h4nIogpRqJA7ukBv88hJRyLC+DBnqBkx3stYTIuDRQjJIUkgy9T0XSSiJrD3eoTcee/4oGcMCFGIDvEx9ZmLgJNjFycZyKJn77BnM4r7mdU3JNvjYi7RnYl4q4ed+Z4e6Je6qGpijt7ICW39vx7ibgzx50YoQ0Dc7owEGO9q/hYvqu2E0V9kfR+748Rv2JB3PF32E8V962VhvB4ulRWjIAJCQbwgMiCoxN3T6ZonCd4iLhP7qm4dOfnHiPXVxEjPg4OPNqntSJGSlUmbhCOVOc9RvCnUMJRZnefx0Nxn2W2uAgmuRIDkETiBIXlp6/dxTySWx31uPu6BR4k6ehxd68d3yeBCZEXmITtARXnSKYU4+AqFfmLBHEnwVWuu3M9EvJbVCltE156jqQ6UxH3afWNdYskAs+RgrgfYopXsjfPW4m4I5Xv2jU3epLKQ9x5jjhxJ+HoiTXhkdat8CPyBN4kRmpM31g1e/aEEaYtkXeS6erV55lIjFRcsYV0X+uvbq8vjhElvczH/oEJSzV4gAtYkACmxz0weXy2Pz7bH5/t7z7bs2//5vdyCN51z52d2Tjj1E6/NwQrZm6z0YZ8yUAqES2XaNMX7FJhyaTTf6sfleouxH3KiI7NHJW22LRjNqZxTzh+a1wZUnQf+xWJAx5gykxLluYPlGlizkY/TNYkx0+7WcnhGR/GjPUhbuBp+Zsi+9THRG6T2gCyx/cKEzMSGVT6qLJG9R8JtzY36v2H/Plce87p9/+7f2TrH3/5AZNhsR/b2x/+wP63v/87+jfGgT158sSWlpasRjpbPWclqzdmrN6csT59tN2ByKxm2eM7UPXZ4HyWy/t9kxWu7D46y68QmEjCHr4CyW8AohyJCn1mqkq6kZuTZlXty5kUEJwD7wFO4CITm4SAHnCF5M373ZUsqSYvhLRblgRT7+u+B5xz9MM7mlMGhPTMCy9PqJAwgKxB3i5v7+XsP/FUcF8BztH77V2eF1X02N+64sHNd0QI03WK6+VGiZNrxiaEGy0wjrnvVN35LH6IEXDRe5SRT3vCgCOUCOFBwO/s7u7+rYg70vWP5s2Wp4g0cvWf3phNy93jBpup+O9z1N5TbTjouFx+Wu4er22U02vnzJKFwjv37XHXX7s3JXePX6Cyos+lKvyehMFZz8/57c3kLWfnF2x5bcuera27qU30zyeC7WaTIT92JUO0f8S0C3CRq/xvXFhp88ZOkwxYlZayzzzXxnHGpA7iXtZmJJkMxj0b8crdDHHfhbgjlWczQf9guy4ZsOa4N5KrcZleBN/YiJRcTI2Dk737tBO3G/O4mWNmT54gOaXXnXFdjL9hdGLNPn7hxL1917H2XVcJKpGSjNm7mS3OkZibKGh8A0y1JJlfTslaIe77kJJD02aLyowNMadzosgs+upM1zeOyZCIzZaIu0Zd+fr6jrw4OdiLoJD4RLoe88gxJNzNbYRU/g0brqke9zsqlr4RhbBjMtdskkxhHZkkb8FVyggtJB6xvftcrs8ckspvolQo2eEuc4SpuE8R91Q5BDvwoOIT7sx6v+kJAlqrfJ0iZsGDA/WH97hn9uaDpr1+0ZTZ2cVdV0eYdlHtWphzTOL6eXWXcXxJaTGlKOOWVJLmwCcRkEjZWDU7P3IjtNvbklVm3I2dTTuY83uqVF/xzJisjYWcdbpUnaS1yxhhbWa6xuBBwmNtuSHivpGIu6TysL1ybmUSEEylgFxB3OM5ntRSej6lmAxRe7vtI6JOT1KMbJoN+lXhcXyI8SHz6HtWrrqagwukGGHUFX3IPDr4joFHkXyYxIik8utj29jIXZZ9wMuq9uZF0968aNhVtyc87igdJyM1xkaBB+QkVHwFHuCSDFJ1qTAsxeU94o+K+6ppnGfESF4eKE7KqDnSMwDCzve4u00+I0HYQ4Yf3ynFCGuQ1pFNSL/Z/m5uF5jTvW5KmQJxBw8q7lLrlDHXc7ILLq6a8z1O9CGLOE6t78SNYmTf70U+j2SK2kmCuKd1K9QO9/2JCkLxLJKYLlAxQSCtW8llcZVk0zpVZ0aoOSbbqw1hIuJ+1xEmrNOcCUkhxQhS+UieoXxg9NvDdcv5o6Z6gAlrkdat1WROJ+JeLdatEmoOkgAoni75LhigRtrn569beIuAx9oKMeJxMtOoFcQdPHiWkJzXulXxNUtjLDGnS2NJQ53pZqhO5iNGkL3HuoVhJJjQ4x7rVglzOtQcVNzTusV6xbrF+qX2JNqxQh40FSOxV2OkJnhsbIx1vVi3OnflFCNNG9nA2rculY91a6bpz5K51rSh6QQTfs+bL5P/yIjWscz2DvzZAybLTzIlhCDuFNpYtzgiRogrYXI1iZHQ9+vZPJE8FesD9yuYiLjv5sLljYh7Mqd7fLYXLSuPz/bHZ/v0sz373vf+i5zKp4jq3b33i4fpWiJhEBuIFH9CZDGa4+ESGy1truW87ZV3Ntz0l0M0ZUSU5MS+GShpc8oIKKqT6luNXmJGjnXuRaQhpWyu1GvcqMoRVz3fkK/Us0VyYabhVeZwRfWMrss8VYUPd/FETCGAZAyRVi80q3ptVK/pkYYkcp7nN/eSxvN7T2brImMysaOnmp5tXErMZHqGyRbnjMkaxH37U+9xD0LqRHpkn/35hLhD1qmyP3/+3Lrdrojd+fm5bW5ua2RWXqoJD4iiXM8TJlSIkZfHCD5w4BypNmulTvPpQ2Knynsy94q59uADJtqgpU2zG7C5qR94gAtJFPrjJT2npWE4VkIHTLhu3tfuPY3gynmFY70qUcmpFmmb4+afx4POZeU+YhCyy7+DB4kTNphgwp8aL9eq6oHavrmXwuHJXM2eztZUPffz9ko8B1n0ZRnRVYUHygndj6maGyPgqMzEnHfNvZefQEhrQx4/UKJhqYUCpaqKP5iQeHJMPElAooKrGZj4fck18kQHP+C7s7PzN1bcQ148SYhMDKKiujrNrrX/UlLrva19hbnUF702Pi+SZNPvHcZU73ut3zt+fNFr4/VFomBm3haW123+6Zq78susMI1+Q00yZUAZmERvH/eatywMbOs7N/b8t6+t8fxWm63T866Ny7nlzKim4g5RbCbH7GSoiRuwu8p79cSJl0sSkeWKuHfNtjf9uGwzsqtlF+2yu7E3etpw810heleX3pOpZQDSppJP6u/TF06foURVyZae5La2ObZFiPserRMYSNbszYdNe4FU/qZrFzcdrY1UjriwT+b9qFeR/KYeUST+D3rbAwfGwe3uO1F0kujjtIKUMLKrMs/GcWgl7nXGPF45waKw7C7EsYF01Lynd/J3VNw11mzD7AzivpfbcBBSeSfuZ+cdqZXyKphg/uV4tBokU3y6gxQD6nul4uLrh1cyc7vv57az75hALpFTYoQV7swQd/Co1mGEEN5cG18wQXqqmcEkUmKzCAFO67GSKYm4g8f6hvu7gMnJUWYfQ9w/aFoT4i5MusJjTJtVPbMnC5k9nWc949zBypMooylSFTEJLigrwASuCR4kU6aJO7O2K8x2TmPxBn3uLbPLqLgr8TOFCVX4RBRjpNcKxH0jEfe9XJXYteW6SCLE/fQcUtK1+/FIMVLCwDHFCDOq1YusFhB3MNctkFoaZI2VjeUmv7tvdnxq9nzLY2TYr8kt+zhV3GvIgNXj7oouJSAuaZVyQqLzjckFfI8iDl0vLld5fAA2x4ZPA5gglQeTNx80NCIVPO76A8cky2xpzmOEe2yCCRVeH6UUP9H+TCESPHZJnM2T3MoScfdkSl4dCI9Kk2kabq6IMz7fhT+L+4gtRyKmxL0wSb3C1bon/7Y3nLgTIxdtJ+5fgrjjKt/uWPuqp/gAE/qoiRGqokoUa2HF42usZ/XDdYvnCtMDwIRzAhM+013l6XHPDDxYuyJGSKDEuqXEHwRVm5O0bhWJLd7Tn4/LtNxsjDWt45B1ay+TJwcJLoh7xAi9+LxntRbrFtNdfNwjq5emGT6Y6x7PHsbBQdyZXEB8rK9mRo+7Ku5nVY21A5NyeShSy7QF1ixiBKm8J0gjOZTWrbjPtBa4qzwxIuKupCB7WSruLZFF8Dhrd7TXiXUrniPEvdrfKmkcXOpxn44RTuz2Nhce4ALZZd2qVyqKEXApVfrCo1KVTEDrHcQdTFh/WbNYu+I5ovtqOkYwdW56jKxvjvU6fEC6N2U9R8BkNB4Ik+tuX0oDYmS25ZjMz3qMyAgTr4CHMZKIOy06xAdxgnqEdWtC3BtSZOpZMttztQPtlVp//Zistb4Wi33KJ8Sxib+Tn8yGF39E3PecuLtUPnt8tk/tsR6f7Y/PdtaseLZnv/2939ccd5dFM7c6VVxTBdn/tz/c+TOehTHPm7+P3l+Zd6XqOgRqpl7V+/nYOGa2uwwWoh8z4Nm8cqiKPD0XHjlz5jPgkd1DyvgcuRCrqor+a2LaEZm/olSqFnM3XlEFN41F855kl9FDGoqe+VHqy1YSAOKWZkvXyiKxQfCRsPtoPB99Fv3nfG+u33f/2//ZNlLFPa6VjEBSxf1//wf/ta2vr9vq6qrNzs7a3NycDYdDu7m5sU6nY+Vy1UqVqiEfjmsUlerJNsQN6HiYqIc3Vc4x95LJGiOV0vWSD0D6bjyoIJXhyA6h95ntE5k6OCAvX8DdHSd9tRO4iz/k1r0GvAUiMCkk8Ik9RjUq/gxM3JeIa+fKDIzHIonAnSUynPr4STjw+zKOK/NZYyV7OAe54uNwnwg+pN79GExJDDBBVu397P5vkaCQSkxkM0lEs8nkAj5PmfVU9Scpwf8W2cf3IL0fSZGotBcdG6r2e5wE7lH9B5fj0zM7PD6165sbH11IiwNu9rjQTyWX5KuVVAncp9xn8XvazE39aNuVDAqj3YGkgu7NFGskN8CPP+N7x5+8PHr0p5P73Ne8nvgJNYKP+fNFQTGeFAzxunhPbf5lcOXqCh0ia5nVGy1rzi1ac3ZBiYboQffYTeMn6ePGc0MtHrRXuASWzwlFz+q3bmz9N26sun1r51e3dnZ5ZyMqOpgF1TKbnSnZXCsZYCpZyN7UY9YTAen/0vpxdDyynf2Rdbpj294s2/Zmya4uGqpeQdwr9Tsr15kVz+6DJBwPEfosaRNK0nIIju5vnyXs/+3fC4AXlsa2vD6yuYWxnRyW7eSwpH791x80bHujbhc3dyLurJMjiE8pt6fzFXuygIEi3z+19CTSPm24lfIEdnU9tr39se0fjG1zrWwb62UrjWt2ut+wk/2GlWe6VprpWKkKKfFYvL0q2c1VZv2uX4yHxL3YcKWe+NbM2NbWRjow3DraL9l4WJPE8c0r5rj37PzqTiSLDRqYtJqOyUzD13+OwhxJ+7pIpPj9DXHf3R/Z7v7QZmczYfJkMZk87TVsMBxaGUxq6PudMPW6jLoq2d1tjE1LyiB9T79v9Z1D3VPOhMfy2kh95WDSPimJtHPUG2O7uO7YxW3H7x36kBtsgMv2dIF2I48zr7i/a4AWePDnwSGYMJIRUlK2zfWyXZzQ495Qxb0MHjMd97wntu7Nbi5pYXATxMSlnCSmTX0Qd58qkNnTZ47HTCu3w30wKdvqct0+ftmydea4pxiBuI+TbHquVRIm3obhFcWYgBJpp0g8cw7n7bEwOTkbKT7AZHhfU4ycHNUVH2CiUYPp5+ampD5+ety9/WIqRgIPFWo9HltzufAAl7OjkjCpZFXhAXG/QgFxA7m6V4yAyxJ4zDPhIzx03ADtoXFjYNLt5ooRDlQcYDLbrCg+qCaOK/dWbnWsRMU9lSKZtU2cdG4fxIgW6zDj8vsQ6XC1Ri+1Y8KYQjC5uqwoRj5+hVR+qBjh/gIPDuTYczMlm22mGElrvWhvWrc8TmIGJMTKY4QlBky2Nstecd9ryKAUPCp1NNh+boN7X7Nub3w9DfM9r/CmGElrmBfcM3u6MhYmfCfWLDDZWq3b6w8xpysJj/ZNxwYUCJjWULVi3UIh4ClHT2xOJ1KKmyQzOzvj3qKCjATcY6R3WxcmF2dVxQgH103EfTSJkeH9BJOCJHLqibi7oiGzhQVft549Gyk+Dg+YnlSzNy9b9vqjhp4h55e31hkMPOmD5L9VEiYNkltSb/oYy2jTfPgcuRFxHwqXtVVihPhyA0cOqzCtgBiRTEAHjvA3N5nWr/fFSLFupRipNfK0bo31DAKT/l3F160PIe7/D3tv1iPpml3n7Zgjh8qqyhqzsqrOUHWmHig1KaqbraZINmlKlgV5ggwLBuwrC5ZhW7ItwSJMjYDh4d4/wFeGYfjGN/4RNmASImlRssiuITNrzjkjMjMywnjW2vuLqDrnUP4BmQfRp09VZkZ83/r2+75r77XXPhMmrL8VI1dWOlq3rq50jIbMTRPy948U3t8mXIdjBGNU9pJbNxwj7CUk1VmzOssaOyNMMLVl3SJOmn1EyaGvE/fC5O4dxwhP44vtjuLk8SduXUAqf7m3Z5SgXrrc2y/39oW9vfVrv/mvit967ror2pZoVVX0QgSXCiZVXYhrucZDjiCCqlgzvgtjsSRcRcghDMiZqdyWhJmFz73XU7nH41YOuXFftqXu7rXz4Rvy5v7iC5EeScP7GMhd6PNIyp2HD/fGuvxBZaauyVLblHJ320lYHBhlhCXjN82gr89nR3IIJb8f4sbngHCUqRr915Bcv980fvlv/FbcfvxVphZ9LyVNp8f99383/re/9x/HL/7iL8ZXX30Vp6eneuH4OhgM9O/tFy/1OpL8zCRI+yozXbPFgPtWY9L4O+4ByRGqwhBavvislWQAS+69R8T1Y/foVJVjfo99AEyMwQSCBR5UtN33bhOx8gkoPMChfBFqlBwbGc9CGdqpdzXxUEtF/S6eMx1I5tJ2NsbF3nbep1zvwYTEC47vmpOuuet2/te8d42DM8EnOcF9WFnqNffP5NNksyrz7q01ruWiz2GlJymvzdHAWImR3NwqRkTWzHtSOeBRezXGEB8A3QMk9fToL/V8wNk/0pxr31crG9aWPD3BoxAZo+jElCq7KRWXOmRhTGER7vKOsPzbCQiuj+upmegkXpgMwH0q8l3JCT5fkWElILKFhJn2xLzGEWkKg70IiAMbWTp2q0dcFcZMIinJky0cHsfY1qQKkh99Ej69fnS69h0gMQGu8wRQkTqbCbIe6HlLeTV48N/Xf3QU63/uUFL53cODeHd0qAk08LJOrx1XVrtxZaUbPZF+8x3zaKcZkiZWt3O8eHkWT7dP4+TkIu5v9uLBZj8O94bxYnsYe7sAchit/pEd+CA407bkiSdHHcnmK4HSHFiqSs3hMRNrq1cv4vqdSayuXcS7V91497Ib62uDePzxUtxXxR3ifhyj87OYQEna07ix1o8bV2nTsbqpkiRz0u4/yYJZ7B1cxNbWeWxvTeL+vV5s3utHJwbxZnsYb3aGEYPjiKXjaHFwzA99ctCJk/1OnI0zAVgVkfL0lEMwbTytaHcjhsvTuHn7NG7eOo3dt714vdOPmAzj8ac+OJ6cnwiTw/EoLlTxQSIPHh2N3eohp814ml/RvAUK4SSS3mfbp/FsaxyrqxyA+7F+rR8vtobxcpuKz1m0+oeeQahkYSvOTo3JaOTEayXUGkzqJuXN48eu3zmP67cnMb1oCY/9N10dHJkZDnF/d3gkTMADq7PBkGp7Xy/nzHz/9b/NAXhuiMZb7uycx/Otc/Xi3r/XFyZ7r43JEURweBStIb0ofkIvzlpxnJgQHw1xr0HepeqYGQ969a+unwuP4dKF8Hi9M4jbN4fC487tbrw7Oojdw8M4vSAp5L7t1YwRlEjqDf8gRuZRYhfqt7sQktN49eYsHmz24v5mPy7OBsLj9ctBxshhRCdnv7XAw5hAGGsfbFQdOmSwac5jZGllKjzAZY8YedWNfpsYGSpODuinPjiO49OxMJnENK5f6eaQwHYAACAASURBVClGUN69h8l7hCT9INgXR0i+z4QJySDwuLIMHgPFyKR1GjE8jhZJoYyR8VE7iJPxsc8V/OomkVLEnTghRnB/H8zixq1Txcn4pC08DvdNdomTdgc132HsHx8JD27DYNjRmrW6TLLCMaL3mT9hC+uWS6WKkW0MBGaKEWIePHgdHU+9ZvUOM1Pdjsn5HJOsaficUltcxQhBm/fv6s1JrN+eRLc/U4zsvurG/bvG4/r1duweHCtOzqYTYWLi3o/1tb7OEt8WIwU/j/PrNxOtW/v709jcIEZ6cXYyVIzsvWXROXactF2ypSLsGOGaviG5pQOT1y2UJBDF1bWJ8Li+fiZPBjBZGQ4U748+Hsa7w0PFycnZmarUKATAg72E/RBMOFkt7iOLMcL/PzoiAWFM7t7pxoN7/Rj0+/GSkYnbw5i2ea6OIrpg5oTueNRRjJyO03ddveF5TXWTdNkGhAQK+8j67XPtP2AyGfeEB3EyEXEncTrKGLmI1ZWuMLlKX92/ZN3irSgabT0/FyaMhSZGbt/sN/sIU4IUI8OTJkbORo4RRly+FyOVcMxEipJP+Gd0GTFHjLAXzYQHa9cnHy3FZ58uyRPlcm+/3Nsv9/Zv3ttbv/zrf8GF0CQ3jjo7J1NBhpBTYb1xpa/K86KzOhJyyIfJGsQdObtl2KraLvd1MGeW+O7xqecwqxHXfcwQE77v+kqvcUzPdUsfQ5LWrMY17ujMZ18YdYYUmv50qnqQLctgvQgW0fLuZHLBIXjRVR4igrEZxII+eCTckJJKicrMJ/vNWLBIHvDz9MXxEikZdLWsQmR++T/6uyLuReyKXMmc7vd/J/6P//bvxE9/+tP4+Z//+djb29ML2fy1a9diMBjGH/zhP9Nrf//ASZRiVLizp9M7n+EmcnFczaczOasjCwcPEiEaM6IEy7lkvRrdBnGnX3y5n7PdT+UrIHIFCZY/AYkKS3ivy9RtbgJYigZXYUyyIYWMZEMqDrZ8gQeScg7Grub7+8FlMQlQq7uryekqf243eyTUNqxr6b8lpW968Cxbk/fCxDJ7cJY8vfDos9nagb8q8ZWE4J6oCk8lW1VpJ4zkf6AxSCaH6lPvuRqODLAq2SX/NyFzooIYKfUFRoLgwfPO/ZM7/epAxouS9J/RAmBMIO1lAkmMYLTHNfPZ7S1hTGgVIUaIQ1X5ksFVbEhFEFZA4AGgsY5KbnWVaAIT/l0JCSW38iDgCQ1WNyj025hwdWKoRJoTHcS0zf867yX06jDh/kv3KZfpHP/tGPF0CWLEVb15lZ//z+/n/pHskJJGIxHspsznqukEGhWXcX/1zx7F1R8dRuveYeweH+iFxJfcfbeI+2qvIe1WhM5P8lSa1Eeuu9CJF69O4/nWOI5HEHcOwCburzg47rVNEvtHItPIDzGnG590Y3ScxD2lyzXPvaSOHDCLbYu4357EytpF7L7u6QB8/cogHn1i4r6bJNHEfSLjoJtXB0ncnXoo4l7rmXnFTIdM+M/evon7zvZZbN4b6Fq6EPcdDsEDEfcZ5J2ZgVmIRmY5OujE+XiupioJtr5JvUcmJFhcDJcvYv3WONZvncbeu168eTE0cU9yNZrQ82riTosMt2B52Qdg3LvliScLiQU8BI+s04UJxP359jiebZu4g8f6NZNEMGmIe+/Ezt5tiHsnRicdEaVF4p5h2pyAcjyy1qfrt03cUVCAx8HbXjz62Ad5VdwPj2Pv8DjOhchFDAdt4XHj6qA5sH4Nk/QAmSQmEPft52eq6pu4D2L/jTFBej0bHEX0mTPmquTFeUt48NJnzUe3waRICcQ9MVm7fhbrt8cxGFKpHgiT2zdMru7c6sTuseNExF0H51ZcWe0JkwFrqbs9vgETPpYxeSfiPo7Xb898HZv9mCZxf/NqENE/jFbvMGZU3OUijtN/RzECuar7LhPHYqQkvapAT0J+ZRrXbiVxzxgZdPqJiYk7cXI8LuI+ievsg1chYSYlH8bJYozwLB6NprG9dR5bz89i/TrEfRBrK+DhZMqkNY4ZePQ8exNMTo/bkiPz73pqGzy08fulBGoSd8fIWMQMTI73hk4KfbykxBl47J8cZdINNVLHCcflrvAof8Wvr1s5hnDaVnwQJ7QmEOsQLOLj1fZSHJ1A3Fm3DtP9vhWTSbvBxB4j+Xhl9VfXMbEpYi02V29MFCMQRmKEtWvz7lCYrF9rWSl0dBynF46SDoRM69ZAe+I3r1vew2rdeiPifhYHexexuTnQ82XiPpDHCPGhOGkzDs6fr2KkIe6VTKmWlVTayGQR4n5lEtdvjePa+mm8fjEUJisDx8gnHw29jxwdKHFKjPCsrGWMcGYtTL5t3eI7Do+mwoMXCbP7m4MY9MBkSbhcNMR9nFMi2jEetRUjJB61buXRM2tPxqP2ERSIEHeSW7fPY3TUid3X3ZiM+vHoE2PiivtREnevW6vLXeHBCNs/KUbI1xCOKCHZR8AE4g4eKHi0j+wMYnx6keuWp7mACfuHMDmcGygTLE2cZIy4TcmYsIeACQ8DaxaYfPLQMcL0jsu9/XJvv9zbv3lvb/3wz/8rGge3OH97ud8T0ZOj89lExArSzoGenmL6vDlkV8Vdsuw0eKPqDlmXbLvnsWv8DGSpRnYVKYEYQI442LMgSs4+cbVQi6WqW67M2n0+ZcBJpi2BX5gB3i2He28MHkOXFe+skBbx4TNTZea/Jf/ms14kEZxO5QTONao9gMOhPoOru3w/fd78u8zOLEmexl/8m78tqfxitlwEOCvu//s//pvx4x//OH7u535Ove3j8VhGdcPhMNrtTvzzP3oS/+8fP4ndA89xh3CWGzz3ATyoaKoPfdhTkoR564xEgwhWjz6fle8rbFhga4579YXzuVaHHeFiIzvLqTXKr9cRAWQR51pMmqi4mniVKgFcuM/epJ2tlYM8FWuq5hxG05yO75DJoM45xqj+rd+XmEBeywDRJny44kOqTeYrEaB7PrGhnr0Quq6SS7fN/GA/M3wV2a8WAr6nXPir6sy11e+u6jRySY1E0qx6JOdWdywNrECpZA6HNs9+73nu++hc11dO6GXGp97tjJdSc/C+woTpCX1LN+UhkASfz8mf85nAg8/A34MRngfCBB+KHK+2aATY+FPMrB7h/klhk3EltedCBbSSRVVtL5l9JTJ43rhmcLcrv80lq2/ccXqh+62Z60MbVCpxg9ImlR2qhtPrrD9j/XASya0DJC2cQNPvzZ8vmfX1Hx3E9T+3nxX3o3h35AMwEsdurxVXr7RjbTVnCKds3TOeIRRshrYTwm2eP335ahJb25M4OZnG5mYnNu9143B3oErJPuPglk406mrWpvLKfZ7FyWFbL0bnJH+uXE5z6NXBOCukSOVvb0zjyrVpvH7RiVcvOnHtiknJ/Y1e7B3RF45U/lx9rSQXblyjmtgL+pBnSq4sSE7n45etcmX81sE0trYuYnv7IjY3ICXd6Ew5OA4kcaRC0kby36NH2Aeu0WFL10HF/UPV5JyU2mW53Wak2yxu3TmPm3cmsfsWyX8vppNefP7xsuSao/ORDvKHY2b8Wo65stwWJstDKoVZDcu0CYFKNZueS/5/e9YKZjM/3waTc0nluY7rV7vCg9dkOvHoscFYPwueSE25jtGxJb9KAFe+JhdjZ6iTZMVMeNy6i8orhMe7Nx2TxI+GMRxOY++YefRUrugznqrH3ZjMJ3NYLp9S+XxfVTOzf3Rnh2TKhSruxsRSefDAhbqdmKi/lQPwBFLiZ6sh7s1xu1I26eHS9np97cZF3LoziaXlabzc6carnW7cuTEUHndvUXE/VoycXdCTb4fxq6udWLuCmmXe2uFUVvoP0AKAAZdipBW7u5CSSUCywIM4mZxazsyhu5sxEt1zxQgv5tSfHIKnn6zFpHxdSRMj04iVFUvlweX1K2KkHb0WMQIpGcbhaBT7RymVz1nt19cgJb1YXuJ+safkXOpq9Ss/gHwWT8aQkovY3rqQVB5MVpd7bieBXMWpMGn1T/2o0IZx0orRYVv//pNiRAnUNqPTiJGJYgRiBiaHez31IYNJu8MY0yM9X9WLTxsGmCDNLkNFQsKrFjHCuuW9rJ0PF/GxtWOpPM/VvXs22XvFOLgRrvJet+pnT8+IkZaqok0sfBgj/HfGKP9GKn8bqfzAMfL6RTuJ+zDWr7e1bvE6n14oRkTcM0Yklc8JNk07yeK6lTHy5o3xQCpf69b4yC0+u2+7WrPAZKY57j5PgIfWX3vFvvf1TevWlbWpMFm/OREevFYGtCotx+OPqLh7H5FUPp8V1iwwoZ1kvm5kuwKCkWzXIEb4B/NC9hFwuX2bfYSfdcWd1hiNg9PkBZIDXrdov+A6qLg361Y9ZIvrVmLCs+V160KtNuwlpyfdjJGluJidKUYOR2PhwdqF2okY4VqsdHOLj5bDeo9s+eLaKVRsP/e6xd4DJrduEiMDJ07PLryPDEbN2nd66hjh+fr/EyPsJzdvT4QJP8CaBSaPGMcp4h5KQFzu7Zd7++Xe/vW9vfWDX/qpetypbJ7I3KsbN68MJe+VPFmjxKhUuwpIhVVy8Q7955bAVhWSw7fJPhVSV97VG60e26kquUi8ZfKRFbWSzvHfrtZNc9xXr3GEF2FK8gcRKZdwyEHJZ9333hYZ51ogHks5I7x69zxn3qPtRBJxLkd6ndVV/p6xdGxqVS10D7nJkcbdXVzo7yDIkJlKHlDppPr6b/2dfxgffQdzuoXla0Eq/7/+9t+IX/iFX5BUvja1MuWaTC7iZ8934snzF5KgcR38firrYML1lnS5SDj3Q94A5xcNwddIHBFj/s7JF0ubLdE2Qb7Q/SULe22ll9VwJ0lKHT5K4zjugaT5+X0ypcteZnCxWoMai3vS1dudpI4/Gy1U0qnkNr1i6cTODG8+pxMjlutDSiFqfE5V4bttV29V2TcmJBa4P1zX2rLNBlUhz1YHV8MnIo5gZvm3Ny6uneeXP6uETJFZmekVUdJZCVd6roPPMpG/ApV1MCE+iJNKjEA8m7aOIOligl/miXxemRtSGW9aEZK8nl/IiI97zTNZUnmdreSmS4xMda+oMIGbnkGZBIKJEyr8XMVIJVAqTsDF8nT/DHhwD9CoEK/8PM8yiTZikXtDxd2TC9r+DPlclsqB5w08ZpAuCHcm7uy8321G8BHfGpl3OlH1fgXpfDryW/mCegVDS6tL5GmRZpNOuHk6wI0f78XNn+xF5/6h+ivfHp6ks3do3jAu07zATFL2GVVFjsAdHZjOW1P921WtVrx+xYELgzbcelua4364a7Oqg91eDFfP9Jq2J6q+avb8fsTRXqsh7u+dHMu4ij+UHHgW6+sea3Z93aPHcO2lokOlmoo70sb943GcTvBk8COOIRsGUDj7otjhmWxMnpKAitxlr63m+m7x++kV5YDNyCzM6YZ6dZh9zsGxN2mMiejfPRa58hVIqzTNCqmqWJ6N3G55bM/y8izubkTc2ZgFY5yYvzyd2EDsi4+XY3TGyEwOjqdpEmen7GurNqejPxVMoINgwjEPPM6TrYAJnwX3aq5jZQXizszttkbaQUx4DsCjv3wW57OLQKMwOp4Jj5OFKQbfiImkWJCfWWzej9jY9OfBjf/ly7bwEHFfmsXB8ci9ouprdY87fb03rnWEBclYrall8qS1MN81XaN3dvjd7l2/t4E5HbJ8Rg0OmznuTgq5unKODFjJlBwHV6XPC2PiCpaJuzAhwXPDeOD4r3GA2624e2MgPDZu9RwjByc2pwPLnuPj6iqtTBkjGkFoTCDsYMKhX283Y7Qbzvs4gM98HRoH19cYNSpx4LG0ehbRO4/z2UTvVTFSz9Z7eCiLm9dD8gtlEaP/7jtOdhijt83T0RWxgrhTaSdGmONevcb0uBMnK0tes/VK3wFBUZjwfh2PgwOPrS1GMxoPEqXgQYzMWmeatd0eEO+uCuOYDSYYcHnncT/hTAyPPt6KES5pFozQurMRcXdjFqORpzzs73biS/p3P16OdudCeOwdj2zY1vbEBTBZWzEeipEZiPgfKqdgwr4udcSU32tM2BtqjrvG2jGya9QWHuACHqRTRuNpHKsPeaGVZBGUxXULTCazuIPJJSZrg5xYsd2Ke3fcvgBxJz7wHlA7Ha1vEPfrHcUJz6bwkBlamtNx36qCLN8Mu8pvbTFJwWaBvEZHPFvDePe6G93hWOtWdJ14mszoDTcmRdz/ZevW1atet27emmn9JUbwYAIPpkiAB3ECcddUjXbGiMZxzjGpfUTLiNati4wRfyatW9uzuH3bMYKrfI0a7A0nwoOpHoqR2URxzrrFs/W1r8UYyX1k2Hd8gAmGZcTI8XGniRGilnXraHzmtYkxxyvtWL/WUfJ0SvIOTOT0n74DPMNq63JMgiN4bG/xLLMfYk7HyETHCHPclTgdZnK27ckRWrcYmfhNMVIVG9YfnuGWny1ihOe3MHn8cCm+/Hg5rqy2Lvf2y739cm//lr299cUv/IrU2EVAah455nI2nCoXd2cVXcklhzt3d2fz12ze7JUvd/kiHu6Rniax7DTzMOE75WQLYYAgSJaL5FlyYVc6+R76vz0yyAQGKS1zzSETvLcIy8W0qc5BCCAp9D1X8gBCUdVJSIRlxTiOu49dn4GFjUNaSup1PpZJmCvN/FPEHflwkSXICJXvfxPi/t3vNbJDS+bnPe7/y2/99fhTf+pPxRdffKFKOy+ZgF1cxPj0LJ5svYon26+1GYIJ168++mX3upZk3WZrVhiAR81qb8ad5SxSj9OyFLx5pZ8Bv0PmfwNLsJue9iSUxsNeA2onGHBgNR7CP/vXiwyDTmFiWbx7y+UYneYu4AGMrryavHJ/wQ48SKyAOwS4lBngB5kHEwg3z02Dh35/S+PZqG7rWcgpCJ4CMFECgOov1+qxd1YEuEXCBJl7pIq1ZtjPXejBRgQ2DfpI3CjhkZgUHtqXctZ2qU+4V4VHycl5fsu7wHjkKMXsJZf6Y2DlQPX8zwm+pfPgwrPA9/KM10QHV3wsNZdSJRMUYEKypGJEotj0hKgY4XNILYOreSoMuA7w4Np5PxIW3A+bUOKsb0m9WidU9c8KS/D5OnF1qRur5TWQSRpiBONHqxO6ntUukp7Ghympt8md8eBzNIkRetx/aTeu/7l30do80IGLecg2EJtpjjsH4OsQd3l1FHHHdJAD8CzOOEjmARii+Oo1hMeu8jUP+fDtQHNrD3a70V85i/7qqaSaFzOMxjAGwrCKezo/bjWVHtbNJFecMjkU3ViHKDIWjmqyX3hjQEoebPRj73isgzzEXUMxkHJfacf6WlvJCFUS+dTZNy5lBEkJWjxSkbB/yOGaw/wsNu9BeO0qzxgfZglDSDhwtfppwNQOHxwPkZrnjGolSLJCmkZulmTYvR33brkab0S8feuD43QCKVkWMWHGNpgwHcQjoDxWCTxWhj4UgsncSb4V57NpnKU5G0RxAnHf8YtxTGCiOe44mD+lqjQTHr2lM+EBMRidzIQJFaxF+Xrz/0Wkk2hhLpnEHUzAEDxevGzFZx8Ng8MjxB08wEWrPkqkQSuurxkTmwWaSNnh3ER7prFY6QbdbsXOziyeb+O8T1XUmFChBg8M6MBDxB3XdVRCSdyPIe5Nq4VbO9w1RexmX7JgmsXNG7O4e4+KtfHgWYa4g8m92714u38Sbw5GWXGfqeIOHryQrdZ6KlIimXsoRogVJbdmdvDm90KyKkYmYzt/v94exmD1VJi0uhNhQvxWjGBOt/hVnStNjEgyP4u11Vncu9/SDHSwBxOIO8SKOKGKCB4nZ+dNxfDalbYw4dmSY7ZiJGd615qUZpm8n4k7BnWzWL9uUrK61BEeO88g7udObg1w5TbZxPEbUjKCuHtDb9wIpSLQ4j+PkV53HiP8LJjgAA4eX33qcXDEyO5hEZ+ZxtmBB87fhQcfQPt8tDNGfP5Qq8l0HiMs+SQbN+6F4oMEFwkD8BisUN0Fj4s4PXWMsG59a4xUwUHrFiZ7oXUL13vwIOmxeXuoOFm/zohcYmTkditUcV3HCK8Oz3Ri8l6MkFhmDUg1I8kgfu8eFfeMEea4v3g6jLevesKDMWoi7pwJaXk4NCYkxEQUa90SNBUjc0yurhkTRifyHIMJfjiQRNzYHSMnav+rxA94sJcM+vN1ixjxZJyIcwpTJLdQd5JMOJ5jwhx3EfdOVzHC2gVhBw/+rRiZXQRxDiaYg34Nk2wTLQNE8Bj2vI+QdIS4M7WCyrtjhLXxPPZORnE0OrNxZthkDzzWVlhDHCNcI1pKrVsXPi/ohK9EHpNJUKawn1Jxb8Wtm4yD87p1emriTkJF5H+BuDM6sYkRaeUzSZSGu/JT0DdE3NXEAnOMWre4DuKEMY+Xe/vl3n65t3/z3t568P2fKIosSacX2pXJmkUtGXsuVBzMRRKS5CBFhkhU9ReCVLJY9Q2XLCcrgGUgp/dLea+qnSkJr34uLcRzfxRtVv487pM14a8/M5mgjxcDPM08X+6LlHk/ZR65+4shLo2x3Smu8VSiTcR4NTKiJilhSTHXyLVDKCGQVBqr4l7SYsgIJmB/5b/8+/HwO99PiX6SfVUKp/HkD34n/uf/6j+M7373u/H48WMZ0vGCtJ+dncXxySie7LyNn+28jaOTcZMoGPZcaa4eX/7t/nPjVqZ+5fxeJAe5v5IqmfAo4m5HcFfIaz6pkhJJ7m1UV4zEh/jiIT6A2dhN93LgXswaOQe558+pdnM/qOpCcrlf5YJPxpe/BxPuO88bn9FycUv/qk1hMSlQEvgir3yf3F67EHfGCnqUn6XgSF15Jtx/LsO6QTf2NeLO+joliLKPnZuhSup4ogQCVW/mxXOvMI3TWLl0lJVUXsZrVIh9Hyz79iZV4xGlxkgjt1KE1HSGko4Xca9qcs2Y59q4rzKDS0d/zWFOIdo3xQhkWWRepN994rSrEAs8BxUjfB8xwui+ihHIM/3/KAHUqlJtLml8aFPCeeKMzybCyMY9tckdz1c5VPM5wAQFj5Jfqf7gM0Dey8iPvwMP/oxnR94GJAPEfjBetNFfqT5Q7az98F1c+aU3MdvYjzf7J/F6b5Q97shUfQBeh7jnIY/fg6aAa6VaQ7INflUHrldvXOE7GUOuqChGHEDcn3qOe3dlrBdjsdRTfs7oHw6OYC1Ku3DoSnOhYlcCYhY31iM2H8TXiDsHlYd3+5q9+/YIcsUcYfcAXlvBULIdg35+WFXcNKDLsa91yYkx/mHW6/OdaWztTD1r/T4V917sPBnGztP3iXtVlTho4U58ikF79bZK+p1uzfKnSFMm2oqWTdqZtb1I3CEkXz3CVf5MmDAOzpJpVxFF3Jfnk474nRyA+UK1c8bBUQqIJO4vPAPdxH1m4v50Sa/J9EJ4dJZOvQjSbjHiABtxfGw8vErllw6KOf5R2RyP+br/AFJiDCEljAVkPvVnD5c0txpMmFGtD0V/fx//j3ZcR84so8KUZWeNSYk2HiyNvrTIefsFxN375H2cv++31CcKJgf7bUnMISU1Lo2KO3hATKaoSFPer1zKgueLzsTZT3/zJkoR1AnzA/DGzYFIIsQdPN7sjWJMIpi7Q39pEfdeY2OgGKHtiUsAE4hJQ9z3iZGIN+8gu7xfyBQLoghx7xAjy2O7yufmxDXw8tj1b4qRzFBlNofRf5B2MIG4M5KqDXF/yBz3pdg/GQuTE4Z3JyZXl4kREtBs9olJxggJKKlU1AJmPMZj5lMj+5/G+norNjcZl9WJnSdLihFSSK4mnjbVcAg7yS0R95KRV091jhes9QpMur15jCwS968embi32xfC5N0BrR6eeAFxB5OrV+YT8xbXLcVI+ps0xD1jRMQ9162KkZOTlmOEdSvxOD/zaDt5KyQec7KoDISVghkjPAhUqcGkn8SdOLl/eyA8mHjx7ngkTKSNwsezR4w4TrpdAsFtP66zZuujiPt83YK4g8fewUzxASajQ8fI25cQd0v+Ie64lPO4+DqSuC+0Q9TBsfyRqnCydtXP7K1bs4a4U5z68tPl+OKTpXizR4ycyGtFSeCIuL5mTFAb1HQ5JeAVe8SH1633iHticvu230/EPdct2i/AgznuTv7MRPa5FhJK//IYQR1qpRCY7B163TqGuGeMTGa0YZxoHJzNKyJWl1BMetKKYyRl8rWXaB+xVp7kNmadzxQjM107mNy+1W72kXFD3FEK2Tl+fGo82BPfi5FvXbfmMbJI3EmiECMQ98u9/XJvv9zbv3lvb330c7+stbusj1iYahwUlWXITVXUOIOy/VbFtMaVcaiHkNhF2lVwmUWlXF69Z/n/G6l7GnFwmIC4s47VOK2S/qpamyS+ZmNzqHdlL43meq5MYpqHMzdkCwkzn7uqyCKJI8/zpgJItY8qIgStepYt9/VpT1XFJMQmia7Uy2lcEmv6wnu61vriXkBA/vW/vUDcG9M/S10h7v/Tf/4fxKNHj+Kjjz7SODhejIM7OjqKg8OjeLl7HK/2jiWnri+TIasCbPbV1ualQqR4gg+Ldr13lb4wqQRM4+qeBJ1EwrzKniZ42fusCmhWueu+VB+4ZVCWxCPXXoW4SybtKlO5j3O/3+XMc43MWx24mpNEVDO5RxM9K54L31G2m8/PG1QSyI1YTgxAcsHFz4efQxHi3nx+fH1e3gc8eNlR3yTS7u30n5O99rMKx3Ll134MPC9I4W+tDXRdzc8kFRDpkCM9eDhGqOA7oeQYYTOiYlzS8DJZq950m+d5Tq8SKVkhL0zKi8FqmKkP3RrfZ5d13QuULKomGRPJz4ddVbtN+p3UkBS+5esgTqjoc30Q60qMEAtcO9jjnUA1XAaEGuXonnWPg0xSlLJ6J7aMB9drSb49CpAi8rzWF78HPHgfT53o6f5WYqSmBTQmk+2Iw5OJPAN4fm+pPWEQqz98K+I+3diP17tJCwFb3AAAIABJREFU3Flf8HHoceCaueKe1YA6AHPggrhz2GINsQw4AuIOSeTwxGELafbB274O8xD39vIoOkvjaLcu9P0QqiMOXEdfJ+6uY3h2u0wyJV+AuEMUq+I+Eymh9eTzj5bj4QaGkaN4c2jiTkWUXlFIydWllio+0ZlGSxUsYs09qqWqsF1VW1LTOnA9eNCKBw9b0Z72YvvJMLZ/Rh8y1d2TaGfFHTLINUAUzzzuWYcu9WxnhaQ8H5TUTOLuiuucuM8mnRApebQUx+OzeL1n4q5LT+J+7cpMs8Ml9c8CJcSdp+k94s6B+Aw85sR9c5OKe0ukHUzOp5NoL41FriDgfGYSD2DCGKwUM2e05lg44ZGDpBk1GsaDAzDE/dn2rCHun4u4R7w9og1jJDwgu0sDEoAtYQIWvPQrhcmclIi45z8kUZ5tWX1UmGCCBh4HixV3CE47K+5F3NPRX3uS5Ls2a9WTxX3MvepGEneSHFW5grh/57GJO3i83jVxVytUh0SKYwQX8OrpBQ9iRP4WWm/nMbK/bzzevHN88Dof9+LFE3rDB4oPxkO1meNOEmY6j5EPift7MUJRQMR9JkMqSAKYbL3wTGzE+8QImOydjNWGgZyZawCXtSXwYE/GyARMOEvY9KES20puZYxQiWbUFa8bNyMePGDkV0d48Jq2ztUbjlSe9gVV3BeIe7mVK5ECJjXGMsmcppV0kTP7wLVI3MGDOIG4s269hbjL5yWy4j4TcS88Su3IKaNihLiXVH42jxGOLuBBXFKlJkY0Do4ExLKJOz9DXCneSW7pyFDJlIyRTG5p3cpkiol7VdxZt2bx4PZQmNCiUOsWZprgwfpb6xYJDMcI6xZrlts9pNjLGKGC/fqNx49B3BUjDyDufeHxRsQ9lULdiSvuIu5ObqniXsQ98aj7Zm8ir1tF3CHUVXHnLAhJhLg7RjzHvTCRKmXN5HUeI044ciwhRsCFe8tLFfeXjpM7TcW944Tjk2HM+mfChPWXdQsOfXIScXj8deJeiHj9tX8DHwzirhh5ELpf7CMQdxIpxAgSfGJkf3TauLev4J/ASM5m3XIBwOe2xXUrPS4m8xgZLEU8fNCKO3fasf0z1t+hWi6IEWK+YgSpfBH3GodayhrWLSvlM/EPJhGxoQQgqsT5ugVx/86jnON+ubc369bl3n65ty/u7a0/85PfUHypZ6zkMiICVfKu7Jz/TIdrkWU7QlOlLGM7VfKyyubqpMmLZPhZeUSODCEoCY2+L6jUmZjyO9SDnT3AVTbRKLlyjk9paBGCRZn3YmXefez06NpkjUXc6gBX2CtRIDdYT1zSF4csVfpOz0WMLMuu+d85f7vnymYWBptEwL/zW/84Pv7u921UVaq6lMo//f3fjf/xr//bcePGDb1u3boVN2/e1Ei4N2/exLvd3Wj3lqJNertlWTrXZh+ApEwpM0o+q/tmWb/7+8EEolfktkbEKeGRmxhSX2GSI/n4d6MATNz43iLhvL+wZhxfJje4X3UvSyLeXHO1M6RTe/Uu29DOz4w+Yxq98dmFbRqWlUO5fl9eKH3VYCL/hBwlZtmVTQh5bsqHQT9GNjul9zxXuLtTkbcHgyWuTlDNNy6SFeWzgLuvVAJyd5+7yldVvQ7Q3ov84NQ9lISchEAQI8ak8ODa+L3I+vmJJkYWMckxgE2MpJEf71mY8Jm4FlXh87nlWipOFqX5lZhzS4Bl7FWZb4wl81kgNiWfFyY2kOMZkzlZjalJfKlOoGZRC0q2L/jQ5CScP6uTWyJoSO+5/+cXSrBB3Pnd/DftCN2OEzbu53eVnsQBmPBnum9L3bj24924/pO3Mbt3EK92T+LV7ki3QOMe+xFrV6YiAUVuiByPwGurmkKyhPXOEsuI168tOaQad38T9+9W7L8dxPbToea49+ixHGbFnSryZKbDlog79uF1cKynIB9KHRzzFEjF/UFV3LeYwcwhvR+ff+I57m8PRnqJuOMWDnFX5Ypr8rVwOiQZw0vPxkJZGaM95MxPn83i2fOIjz9q6dWZ9WLrySC2fjZUZbe3NFYfsu5D2ByJqvuHfciWZZecNWXgqJyW6K+cqc/y7TsfuBaJO72VHIAh7pZ1tzRffO0KP2tDStXfRBJd4QMPXvWcINsvqTy9jqgH1q+2hQcv2pnApDNglJBVEFR8Dqm4nyQe2WveePHzXKlUZkxYucGjIe7PIe4t4cHYruFgZkwOx0nSTa7AA1x4cFppKKfDb2GSsehluhXPtyKePp3pOfn4Y2Pyehs8Bqq494aWAV+0kabb0RmDJzD5mjmdi6LeD1LiyoH+5q2IjfuzWL3yzcRdMbJH65Xbnni2kKUTJ/z/wgQ8SEZyz2hfWIwRni1iBF8DYuTBZkvEHTxebg+EB68W4+DkCTITQSROzjCnk+xmYaXMhcLtC24nWbtiPETcqbg/JznblakbuOwdnwoT2jEa4r5MjDipAh4miVakVEK51kcwoRJNjDx9SvXVeKytdhQf208GOGAID4h7xUhJ5VF1LH5VtVrkSgkct66wjom4348YjedS+SLurdZFvNo7ibf7yFxstkprBjFyZcWkphLhXZQCFSMLM90hq9wj4oSk5oNctxQjz4aaeax1i3jP6i7jVFmzDo/Tw6JZt/JKiBGp8yrhCLkyHpLKbzmZwjg48EAqX+sWzUcNcV/1uoVU3sKjD9ateZlfBqG0KhEjPGO1bp0kcX/9EnPQcapSGAHooorWrUNmjn+ASXn05D6i5YF2w6uOkdt35lL5ReIOHsQJ/jRSHdB+d8WYsP4qUUpuSDHie0SMsG7VPoLap9atu3e8blGQ2Hm6pOQp5nQ9ko09j0DjRYKFOBlhTreo5qiHFjNeydrcXkCPO3iwdu2RqN2aueKuGEGNdC5M9k9oW7FyC/8HYkTEPbM+DkcT9zpnaMXizD6Zxwi+Hp983IqNuy0lUraeDGMs4m6p/CQN+lh/vZfUTKc5LtVOomehnPOnM/mLbGzO9BmLlBRxZ4775d7ue3i5t1/u7R/u7a2/9K/9ZfW4u4KXByuSe03PsUdnEXQc4jk82wTM5mCQHWSuyNQ5pFMR41CuA1M6sZ+MbWin8WEytqpTp4kTh3X6cGvEGuZxvEQos6pQhzr1rmdPevUr83dUGqnuJV8WoTH59spuk7ki0zN9RirBVGGVkkiSqEzq+YVGc709PFOSoYzmyBS7Z5tNqUbPpbwzK4///j/4b+KT7yKVf0/rLzk84+D+h3/vL6oPGRf5Bw8exMOHD+P4+DiePXsm8n5vczM2N+/HYMgi7EqNDtHIQdVz7HtY/gO0D1gmbhMwvr/67alU2kStbxPBJIDCQpJwy8IhRkUCuFZjQkXdmLCZgyGYWGa/OIE5CXz230MmIauQNlV/M7nBnef9wIRkiqtG8+wGxJ2xaVTmIYxN4kiPip3z3x6dqWIrDpPVew6XqnKkKmFR0i/5Nu0Rg05cW+3ruS2pue6p74iSSk7uOMHDfYfsV5IKl32e7eoRL/Ku5ICea49gq0M17wMmXJMM9CYzSfS5Bj78zVVUIQMfvqmEEGsiwTYSBN9KpgAMh+ki5cakq2eB75eB20KMcFXci4oRfnclwUq1UhJlsDzUzHnaANJRv0lAzJTouLGKoWS/kenWeYJYeHN4ptGCJgRO7OFk65gpVYITTryIHZ5R/h48GHFn1coCEYUYp29DJdxIDFjN4eTezZ/sxq0/vxutzcN4uXsSL3dHGZNtVUeWVy9i5crUE8bkKs/zTLtAh+6+uGjJx7xZD169shkP7qUP77fi4WYr9t4N4nkS937/NAYDDtn+Oa4BQsIB+IL+XSTNSUoUGRxQaoB8mordXA9VSSDwz59DSiKurvXis0fDeHi/r0P82337WlClglCVgZgq7vmlPECSEveJW8VCKmr3XcSTn7Xi6ZN2PPq0FY8+QS3ZE0l8/rOBDsD94Thw/kZ2y8FzhKvxcUvVOBOfMvTy6VoHeSBKcyR63DceRNx78O3EHUwOjs+1RrKOLK3MYmWVOehkY4yJSSLtTCRTLmLSms/Og7jbQAzpMJhgrtSOrafDeP5sGBM8Fwan0eudCg+u/eR0FoccHJEzU6lOxXajJQOPFH/MLjwCDTweUHGfGA8qcZ8/HgoTiAp4vNuHjJJHtZxZxoerzTKicMiCcVZHsqrkbut4/rQdT/4YE0Pw8OvVdj+e/2yovue+SInHm4HJ6dlMzvjgorqY57S5313Z40X/BBuI3bxjTFbXvk7cN273dAAmRliLOkrKtWL5ylSYdCC6GSPgQZzwDIMHFo71tbtrPN6+CeFBnJyf9oTJi+1+9AenMehT5cPSzi78FSNKChEjaitJRCR1T0wwQ0ziDh4i7tvGRFL5x8P4/NEw9o7GwuNkTMXdvfq0YYAJxof1lcVJEffaZ1R5xen+2DHy5I/bcfd2xKeftOLalY7iA1ICcQeTdv9UBJFef6r0oyNUHZUcSAKS5xglhDJueBh67YyRh99M3LkRxAgxDx5SKw5nWrMYicdtVw84V691y+Z0rFu187JvyEBs2+s9a9aD+8TIILZE3OnNPhUujhE8TFi3WkpwKUuUig7vgm4HaQbIJyYQdzARcX8GUSSxOVCM3FhvN+uWmng6blUiPsAE/wTvsn50uV1VgjC9MyYvX4BJO/betYQHMTI67MXzJ4N4/aKrBASYTNvEiCcJad06ssqtYkRri9/ESTr13ThGrl4zJrc3vpm4ex85kfGr2tk67VjJfaTXM2vnGa19hPcAD/6pL5Ii4AEuGOw93EQN2G0w6XTOgr2k08WK0/+wXoEJCR7WLK1bFSMsJbWPpBkixB08RNz3HCMi7hkjqJHe7WN0SnLLpJgWJTC5sjxft1SMSlw8TWK+bqGQUYz8rBXLQ+Px4F5beBAnEHfw6A5P7b3A2NhTY6KpHqyXrFuZyNJzBh6eaprP3iw2MAd96OTC14j7autyb7/c2y/39m/Z21u/8Rf+kmsDWU2T9DWroTJrS/dwNn2ijgouB3lXKt0DXtVpCDgScgiCzbpaqtJ6PBbzq3NmtPbsJL75vnxvVfiaDZg+u/ws9WdVyUNqDEGl4seXq3Eej2Zjq3lvsDmaq5ulDqDvGvIOMXVFvapBVEdmMtCC0FTmO1t1nEHOjDjsROdB9d2blPzV3/pH8fAru8pX3xuLFeYwT37vd+K/+2u/qZ/vdruqtlN1h8hTdZ9cXMTa2rW4cvVa9Hu9HHg7vwdV+S1HfrmC92o+e68ZnQdxrnnlHsHXk4mY/QdCeEAiIezVm1wV2vrcReAlW84eeapV5eQu1UR+ieTKCyGEB88DcmzwgJiVeZqnFBibwqSeN96fqjiYeN635cy+1544ACaqvtbzWp5ASYD53mr14CPXODU2YmTkNR9dMvysdPAzpfCQKmRhnj3Pmkzgep4LX4kGCK+fo5TvZ0Vevg7q6XeMQPbrOkgg1fNUYxHrc/AzYLJ/QozYMFEJovyclXTivlglMk96cMCrNgYnI3wPGKdIVV19+6cTxVGNpuP+VetBqS7kqbWgkuHecc/W6Slf6jdqjarOcQ+4HuIaDEu+m8UKk41SAqQRnlpQMrlUXggkGCB3HrvodYjnhXXDigKPX+NneRa73Vbc+eX9uPOre9F5cNhk5XXubNvIjQMwpERfal2wkaOriWlgxROYGQURd7nKRzzAHGmzFfvvBqpcMY6oPxjrBTvnH9aHgwXiLs6Z57fmAAxGnTKQi7i5npXj9Yit57N4/nwWaxD3x8O4/6Afu0kSIe4cONsd+rp9AOaadCnpoZCCpeYZdqUvYpeD3BMO2FQSXb1icjrVHkhJb9mVq1aXkXNOUEHaOeSfnXP/F4h78miT1vlYO4g7pJ1qIkZlHFQxpyupPBV3iOLB8ZnHBOIHsWziTlVRVWQZU/F3ribKLKmZgeWeaPDAIZ9xcFR3r19ti5BsP1sKpm+AR69/mus2iS8fgCFmDR5V4QVnSatTGuxbbMnpJvOtSabM4sWLmfB4DHFfmsXu/jh2D8b+5tYshhiIgcnaXF0jUtKoTbyuLGK19Tzi6RMqg3NMXu8MhIkq7stWQUCTZap5TgXNyRRl1Gu/ySZb/XquRZkwP3e3kOXe57l3xY97tyiVh5CgShFxZw3ptoTH8upMVdG69cJLbKsolYJHXzxbcpV/E/ZPUMW9rxh5uWPiDiYQd/xTWF+KuMv4sJIppU/K5JZiJEkRxmyFCQaLYNJqdYTJZ4+XYv9oLEwg7tXngrQcPCDuuYQ1CjndvlR9ZIFTzwcx8vRpK27fdIwwOrJiZNam4m41h9ZzTDVHfq5I7L2X3FqIESVUUlVALlLu+FlxpzK+t9tS6wJxQsVdxP1g3CScBxD3VSYDMOkm21akFHKcfLhu8VYiifgAtIwHSiHHyFCy7cIEPNhPGuJ+XIQ2n6HChMQWBCufLYgqlVYwGQ4cI7w2Ie6Ph7F+o61ECmsX5y71uPdnNgddMyF7DxMep/JpyPY61jLWXzDZ22vFxw+NCa7yYPKGirvWLWTZ3mvYE1TdPbbbu+PTsVDu6Fq3+POMm2uquDN9IdeWbSrRc6m8VSlU3C90NiVOVq7MYnl1qikB2sty3QITqblyL1GAcPY5zoTjdoQq7vdIoHeFB6925ywGKIUg7tprv4G4awpKKlOSuJOgsnIgK+5K0mB4iApianM61q3Hw7hI4n6I4il7wWhRIkYwCf2mGGnaofJce37uNevZ05aSleBBIkItV0+HQY+7VRDjxvAY4n587HWrSaTw+3Jv1B4CJtyrxKTc8fk7qUe2Q0aBSOUXK+6Xe/vl3n65t7+/t7d+/Kt/YcbCL9lzr51yVo8Pk0yW8VHnVPfOVQ1C3opxFxIgH87TaT775+x2npLdDvLti3hHpfSYPlWTeQiL5eo4gJeZl+XIHCg9k9uu9hrBlWSNAK4ec4ihXcNNrmV2hYN1Jh7YSCSBl8u4ZdnqFU5ZLqSE96Ai7Mqs+9glicqe6iKnqvDqM5vI1Vxyvk+O9F0Td6qgf+lv/f3Y/PK7Dan1uceu5VTci7hX1Z3K+/Xr10Xgr6+vq+LLBltSdK5XSgWq3Xn9fBYIMphwD8GE6zexTFf1nI1d5A9yVNJ28Ng9OvN89JRAFx4mTmBhFQYvfrZmlENyi/DnfiVSCx68e2HCf4MHf9ckX9IssBQeEFTj4aoxhJYqLyCof1vVfWNSjveVL+BSbfhmIitCmAaCg5xXLnf39CcwoZ3L++vZ9ohDEgITKQWq6u774veQDL+L7Nv3cFHCXb+HzwcevCpG5mQ/Jxtkn3o9lyVr59kQJmy2JSPWVASPO6wEWZne8Yxj4sa94neAB5+/iDLXxP3ne4gfkjTci4oR3mMxYWNpuiWIYKURfGcXeraJEX5XxYgwyQ1emGQSppIp4ME64vdw9dwx4r5s1pBT+vLTu6LUAUXgwZKf0TWdeh3CWd5KF+Iw4u6fP4h7P92P/kMTd8zpIDmSyvdCB2BeTatFSb7Vo28TNAlpFdh2lefgIFf5jZbkoRB3nIDpcZfEHBkw4lnWq0XijogiDyKulLgi6oqPJadUgW5c53DNeLd2bGlG7jSurPV02IK47x2MYu9grCSSf0fEtauMrDJxr3adOsCpqlTyEo1vawV9yCQFcARW5XKTueh2lUeu2VsZRZc+ZOa4QzZTznx03IrG+Xvh0K741sgmz7znn+WllmTA9NS+Tjfoi2/ocYe4u9c/YmnZmFBVzOXQ96iSNWAn/IwH9h6quO/YKR1Mrq61Ywd35udDJTglA2bWdiqAqFhpc8+Kuw6HeQCW64ASKZZVcZjkOXiw2Y7Ne23JbcEE4g4ejx57HBx48Eo1qaqO1xOTxYpVYaLE00KSczZty+EfTHhmJHHFnA5X+adLcXjQNiYrPL/2uuDQfHTUknxWa10pwZKkC4988cHABcMt+ptXr2Dy5Xt394Med4g7Y1Ulle+QEHGMVFVUeaxM0io2c+EV+Wn74AgecpXHwXzDUvkd5obvDKTkAJN2m3XIJn3vEff8/E26t2KEUWqsIRe4ykN22oqT7e1pbD1HadOOx5+ByVIcMnlhfxyj0xoeiGrFMUILR2HSxAhvVgoF9VdTEbTkG0yY8AAmVzCn49l6uhSzzrlipDM8a8wfSegRIzxjRdKaMXOQ0awwlraINbBihLnxYLL7AXGnpxpzuooRni0T9+ahdSJTUmlwzhjRBuF1pqTyPCO1bjlGlkTc3b7gtZGbc3rmGAGXWaqEqn1Bj1rFSLb4gMnGHeOB6oc1C0zubfbj8eMlEXfHCK7y3hfwTKgY4b406rSFsXwfrltvXhuT/b15jMhV/tmSXOV7MgcdRas90ThJtTIetxqPkQaTVCro+W2qvo6Rq9eY6IBU3g72YLJI3MGDvYQ9p4oXEHfihBrKe+sWcaItJDHJxMHRSR6udyJu076ygSeSRw2CS7t7Jjw6vXOvW5wZFivuHyaAq+Uq3fBYt8ChYmR/bypMSLyCx6PPTNz3D0ZxeHJW3Skex3mV+JrHiHyi3GWU60m2EU1bMTlvCWeSNCjY2Evu3G7LvBFMUAWBBwmV8lnBHwZMSF40Ejse5Uo45ug/78nGRIaKm67OFyaLPe6XezvJosu9/XJv//re3vrBj39DxF0mW8OOiCOVbA6QSzmnnf/PQjA+mzRu0MxiV79gVkTVZ66xZq5sVw85vauYTyEVVg97ytwhQxzWNRasXtl3TdWV6isEXxLis0ma1Nkcrlyv+ZxUd3lvqvwYpZVzOguEyRbXZIMt9RufWV4MIaqRY1VFbjKdebqoTGRVOjGFo4LMezADfpGUcN30b//Gf/rbce+L7zZE4tuIe8PsIySX/973vheffPpp7LzajRevd+PiYiJMaCFQFTs3FCTvXBN48MItXH3sy72sYhuTyuiWAz8HBFUsO23hsXtsx/c5HiaofH2ICWQKTKi+ch9JJECoyrnVPd14Eoc+J5igBAATMC7lBr3T6kOnZ77BxP3Nzb3MKrVHCM6Ju5MEac6UFVw+O5VlsOQzgwm/Wz3zHRJKHuNWlXc2GT879jioimARdxN9KzWqcixi2WGcmq+HhA9HFM2IP73wtAPG6VFhOjlLx/SuMLH7f1XgTD7tx+BERJlA8v8h7byUKGhixNJwKvty+k+3f/5Nr/f11UEs9ZzY4bPoIJHVgooRV9xJuk31+W0Wl6P6IqTEqDYAnt9KpPB+JH34ez5TJb+04Zv3+rxU5kyZkAMP7i9/rfs/mfk9qHaqdcbXoSQdYx5bNrLTWMesvHM/7EXAc2Y8lERLT4PNXz2IzV/fj8HDI5vT0eOOYoZES8+kBIfqpjvGXlWuZOfoHh288s8wpxNxP6HCxJga5i4PdQDe23WPuyrVVFhIak3ccyWpPMQ9q8hl9uQDt6syRdzX19s6cDGCikPR9hbqmq4Iyf37/dg/HMf+4UjPq9QPjIO7OgsqRR8S90bln5+/ZvJgYIMZ2s6LqcgVZA5XeeY6MyJKh60VDMTOm35KDvGoBzjU1+HUC4ifWw5VIop585Fd8rs5BGMqxQH44rwTXz1eju8smNMdHDGOyL9yedmYUL1pvnJWss6mNp92hayIe1ZgmE0OHswgBg+IIq7y6rFkZFd6CHxtc2/6d70eNsmUlG/yhELa79/riFRvP7+Ily+mwsPEPYQHuIhzao77PJnyNZLINxUe3KuckwQW2ztWaRQmb18sCZOjw7YwESnJJlqIu9UcruRXnFnXmr31WXEv75ObNyM2NyDink8OJndvDVS5unenpxjBVV5jXNXCYjzomyP/3hCfxEQq9jTdKmfqXT1brriT2AITKu5g8uoFbRhObrWpuMtd3x4QxAhJIcXIwgSGSnJAFkXcp/R3o3YxJjvbF0qmtFsd4QEuTFoBDyrudf/X1hwnHxL3UhE0mOTQas1VJymwM43r1/wsryx1HCPPl2PaOZcKAuPDUjQwWAA8mDrxtRgR8alebtYcCiDzGGFNwZ0b4k6MNOZ0EPd9J4X4giBdIZmyshAjrB/ZSUSMyE2ev6aS3Vog7hqtxaslPCCK9PLb02KU7SkzzdoGD5nTlfGh1vOFGMlkYGECcSdOBv2W1izi5N7mQHhA3PcPvG6R9AUTiHslHInn6tcvpY373Kp3yu6hb94wW30a+wfzGBkfDnQtu6/7TYxg6scvxBy0YuTclgr+WoyRSnDlusU6Sowwpg08kLMvU3F/NDene0OP+9jjOPnC7BFMSvGkP1xctygU5FrNnx8x+g/Fy07ErZvGxMTdyRT1uGMY2C3ibsMtWnwgvo0be52rMxHIPqyzqUYgm7gTJwd7M2ECca91azqbKEYOT2iRMFHnmSJG2BPLeK9JPC18/pp/CHFXwnFnqokmxIjGwT1fVpwwx91J4HGzj8hjJNet92Mkifp7MeIksNbDnOMOJqxbGAWCydqV1uXervYbx8jl3r6QlL/c26P1nV/8tVlToRt0FNgcHiGnECJVGLOXncqgD/+Wl3tsGPK7HCuW1XbWPeStZZLGgUEkUSPN5uZwEAIbU9kxu3rN5aKe49nc53rhXrCaBel62dwTNaXukCf1Oqe5Vplj8fshNzWTvHqL9ZYcGlMJkOu1SFhV5iFOVBz5XSa+Lcmp+Z3qvU0y6Tn00/grf/sfxP2suFffryrujINbkMovbM/x2WefxY9+9KP48qvvxD/7o6fxh//iWZyejht5t0mbDbrKWM9zxZl57vF0VFdthGaSU5hovJh6ZexOPn9Zcl6Y1Lgy4ZoyZe95Vi1U8kJ4yIwMEx7/eX0tYjKXunt0nGXnJvj8PiRpYOJWhOqBtizeZj8pnc5dQOQ1DQtVTR448cPn5uerSpz8TtdWBniVAOD7+NkVCHUSS0v3uWeW8JeU2/25/hzV1kHPvpQFej+PzCsVA79Q1eTziyT48xnlmhs6YqVZAAAgAElEQVSfMVIKB0iqlAgfYKLe9D4VfickSHYQY3re0lxKZCeJMhdav0PtyGCSrreua9f/LriQ58+SfKtJENxf8JAKo8yvUu0gFWSZ0yXc4KRkyRnPoFsRkL9Xwq6q5n5ujaXaSfKaq2o/V9CQYPPza7d8y1SNyXzqBNd971cP4v6v70f/wZy4y1xTxN3OzLya4iecgf0vSaKmFCWZZ19Eqoksm0M2M2uRhx7sDWJnaxh7exD3UfQZ2YVUXu076c5MHzIHxylj16qXM4eRVatMSizXbyCdbcX19VZsP5vG9nM+Zy8eP1qKB/cHsXc00otnSiL/ziyurvo6IAILQeZKMq90aE8beI2D24YovpzFPeYv303ivrUUL7eWmjnune7EFfRZKw6OZ7EPcT9dqPQtcocy08CMbWYSvpGjp6iUbT9Pqfxny/HVZ0txPJqb02l/bdFjaUxWlua/GCxwmOfvwYOXFFzMBJ4YDw7Xqys+4F1d68SLraEwKeLeG4ybmdeqiiIx18iuxKPuU+P0n4f8xB88eDHejwrsq52Z8OCFkR491WBSjtKMiCtMPsQDTDQTuSJOZfpWvHg1k0O6iHti8vblMF5uLcfhYdsJCCWFrGpg3jt4QExqtFz6kTYEW8oqPcB+1iDuzTi45753EPevPluOe3eTuL+bP1ut7vw6mDnOV+VqiBOSW1JNc/+SqLxDKr9l4k51lxc97mDy8uVA8dEfjiSVV89/EncwkX8CmMh9f+6R0rST5T5MIuHeJjOqW7GzNVOcYE73WWJyeGI8Tqi46/aajIDJe0mh/H0VI4IinebHIzvWb70wcd+8k8R9C3K1HLP2meNkcJafOQLiDh7H43lbwXzXW1C+OK+i5GHFCI70tEtIKq8Y8Rx3kinv9nKOO6ajQ8cIPfv1Vc/d4rqls0uuZeCBvJivWrd2uI5tiHvo2QIX9mqd6+Qq79YYgq+k/W69+WDdysPxnbusW/YOqXULqTwxcuNGJ/YOWbfGno7C+sqzxfq7Ou9xb0h1rVm5LnjeXivevnOM7B/OtGYRJ+OjQbzYWop3r/sZIyfRbuNbQqKnFfvHblc6ZyZbuuw3N66Zfz6PEczpiBHaSlizeDHHHTw+f7Tk5Bau8hSCtKTP9xH6yuurpmIQeLVuVYyQEKkWn9u3HCMyp9ta0rrV7p0KDyrvVnV6zwETnkutyVkFLx+hOl/mwiIctG5ttuJgnxhx20DFCPZ9xMgRxD33h+UlXwuS+W/bR+YxYj8OxwiJAq9bt9Zb2kNYtyDurFlSoWkSSSvGZ/N1q5KQizFio1Kv8bWe1VhRvk9+Dc8jPv90SZgsEvfLvd2jXi/39su9vfb21qMf/MoMUmEyxNwbS1UhXvKTSBdbJRuzmslixAGfsVr0udo0ylUz/s1hnL+jsluznSG9nkNuQmKnamTKJnB8ufJG7/qcaFvlZTd4euD5b0uDL2R+hoSbL1X1cxb06gB5r+ds855U7Y/GFyIDGpk16Orz8z5cK+ZjkA6PrECK5Wvjd7K4U21eXUIKboZJ/61ITvbgLvoA/Lu/9Y/j4Xe/r8+k5HKW/T7scV9YQuP73/9+/PSnP40//YOfj//rd/8g/s/f/YM4OjyK5aE/f8nE+ZkigPXzRbj5N+0Ieyc21Csjr0peQMz4O65LCYhsV/As9uoz9mg9Kp3cM5G6viXwx3Jot7qBTYXr4veAC2SLBAzYSO4+7KryjkGKKr1pHIhaoIh7zefm58GE3wWZBxNUAeDBDHIqY7z4fj4791y98Kv9nPftw6BHyVkJ4Aq7Wy8g5CDh5ENbJn5XpCyZSnWAEkS4Z0+27vVswTG/yraQlowRj35zj7DxmOPMvSI+IN78fWHCdX4YJwcnE2ECsUfsACaqlDOLvTfv/dbowlP399U9LKNCyHMdhkmOEFtqMdEzag8EMOH9K0a4v1V9V0wyyUFmd24XcIzYjA88+Ds9J/2uKnQyh52hpCFG/DxR/We8mTbrVsstN9mCsIiHK+1p8JiTJHhe+IxWgtDCwYHd99R4WEbNfeU67v0KFfc9E/d3J/H6Xc5xb82iN8g57mvzijvn+PN8sVrAg2VmnYXRVy99uEZGe3+Dih/9g4PY3h7G3n5bhKSIO+dEiDuH3+NDiLsJiSoYOZmjCJXb6H1Avn7TRjzX1iN2nnHgwjCoH599uhwP7w9i9/gkdiHuF8wqdr8oPYkYCrEsl0dckSyuqYzqSpu4jznSy1lsv57F5m2TElXctznML0W3P4reYBSdDgom/8MBmNfolBFeHuNlyboTaDM7LqbufBrLy57tvHEv4t2riJ2nrZhScf9iOb76Ion7u5PYPzoTMcd1uOa4Lx4cUVCCidp/8qXb2CYpNj9cry63hAk97js7Q2EymU5ioIo7hMEj/uT8LXOkOgCbRTOfWMnAJHNaw6ledmxWxQsFBQfgV9stHRw/+3RJFXdmuO8de1bxtD2L/iBibdmYqLie+0VDfHP8nVtWJNiNndez2HppeW9h8vYVhm5ZcR8YE48ro9++FXuJiZNC/uyGAVVJ4mE5h3BhjvtdpPLLPFut2HkWsXF7EF9+sRz3NnqKkTdvPQ4OPOiZ1Rz3NcZ6zneiihGuDUz4KyW8kMq/c4y8fT2PkfOznvB49arfEPfoTOwHNiU+jMnk1DHCq/D4Jkyu0IecmLx47hjpzLrx+afLwuRwPFaMHJ+fawwVuHDN4LHUn+ORT6suTEkEAWQ8UGZskUx5aYk9mKwOO8KDOJnFeXQHo+h2z5pRTBB3MDkazWPESW0q7cRIzqPPjFqvN7Uq4V7E+Ngxsv+u5Rj5PIn7O1fcGUpx0co57msmvA1xzxjhflaM8FbgwZ8VAeW5ub/Ris0NYsTrFm0//aUTxUnFCOSKNesE4p6JlPm65cxjkapat27fMyYMutl+OtOzdX9jKEwg7uBBnEB3waTTMx68EGWWR1yzbiUebnkzJm8wPnyVxP2OMRkd90US373tzdetNmMcGY02jxEUKoCsGPkT1q2rV2das27dmseI5rh/sRyfP15yjLw70TkDPFi7ao47/f31xX3nLfkqTFLMoYpzYXLnlts+6HHf2R7E9s4wOkXce2cNJrQ0gAnjLNvChJYyz1X/phhhXaoYUcX9WcTosK19hLUL4g4eh6PTmKLMaPvZAo+VodetsjH4+rplqj25aCk+wGTQ8z5y63pL8cGLJK9ipM+6xcDGtoh7rVvaQyQbm6tRtG6pb4VYtEStYoREYa1bYPHl58uxtta63NsXYuRyb7/c2xf39tbnvwBxd08sh3melRrZ9iGhKQk8JFEO0VQrc2a4Zy97QeN3qAf71O7nkhND6NVHn4Yr6ULdzO5Gtksvcb+jOc/M+UZ+XlXHpsigQ4El+ZA7Ro3xWSCJkCCug75cj7vye1ZlcE60WvozyI0k2npfGyXJKgnzEyT6p66o2kjLDumSFWOeJem9iSaEU+PFWq34q3/3H8X9r75neWaZqH1Dj/sicf/yyy/jJz/5SXz3e9+P3/vDfxH/5J/+UYxGJ7oWrkP9+Tn2qwpgyqLnIbtmttfIMW0qMvJqW4KZPc12658ICyr01bPdQ6Yscut7q2r46SSr8ci9Q3iAS80jt7GaD5ROLHjjBA+IHwkdSB1VaDZIMIGMIjuvijUk3NVjVxAZ08Y95XnkOeDee2unuut7zTXWyD++Bxk2n8lj5pzQ4fv0e0TWs0e+qjoiidxT5ryfyfDOLRzWjJZ5HoSWP9f0hKzKk0iR8SIj4pBwY/aUfdfVh8+zWPeIh0CkVX4RJtVSKCQmuNGDB1iCiZ7Z7KPn+8tAT4qRJO5OpnRs1jdy77oSKB0nwirPUIkFrgs8wMvz0i3HLxPJ6rO338BUfhaVHOK5AxPuie5RH4fjVLowWkkxMkm5u5Nf9gNIqbzGRVaMTFIJ4lnROSY4P0tHxJ3E2/7oTCSnYs0KDxN3qwNwld+Tq3x381Dzd99gvIXZGsRdc9xN3jXiMaug6Evmamb3y1dF4hUzw5O438Oc7l47Dnb7sbO9FPt7HR2Akc/Cavk9EHcOv7wgfepDa9QJTZm3yq8iLOsi7jMReA5bIu4r/Xj8yZLGwXHY4nWWxJ0eTR2AV0hYND5D8/7BrOy6bcHjnQ4OI7ZRD7xyleTeHZhrT5USpJoaPUaP5XsVdx+4MBdy9SQVMOol8Kxf/9t/qYr7hg/Bb19FvHhu4v7lZ8vxJRX38Vm8zXFwjG7iAMw1gEdD3HPyEfeSz0/k6YlJTKgMggdEkYo71cRrV9siV1R4Ie79ZY8jUuUqXLECDyqcHOzFoSqZUsQ9Nyfw4NnAZA9M6HEHj1c7rfjs46V4/PGcuIOJpMkdy1TpF22Ie5GF5CB5VM257sYF4s5sZ57pjTtUE2dBxZ1q4hE97omJ7vKsreepDsBNf2hD3BcxcZUU0CDuHIKRxL7AHf95SxV3MNm42xMexMgIjw3Ipua4+6X+3dy3uY+QXP4TTVIpNeG87xj99zzizSvaJIgRKul94fFaFXfHSItZ2zOmSzi5BSa4yqviPbXpaCUaK5niy2iFifss7j2M2NniME/+qBuffbwsXA4g7sejODk7d3KLXv0lP19URdOL69tjJBM84AEpgbhv3Jk1UnkwgbiDCf4J4MHnQgJNcouKu+LDuWArxZTFrDixCgDVT8WIiPtzPDPaGSOe4051lx53JTmSuINHM7GgmQ5mTOztlRMGWD8XiDufETxYu8CDl4j78ij6yycpj8Yo2Hg0owbVP5sJx1RvVGVXychZxB2I+8OZ/B1q3WIcHHisrxdxH8dFy8QdqXwlHCHu4tJ12GnOh2kSmevmW4j7y4iDo3mMYE7HmvXuTV+JLTBRxV0z5l1x38uKuzD5xhix8SV/KeKO5Pv2PEYoynz52BV38GjmuGuqQsbIGqMG8wLyvmuM2gImpXxqiPszesKNB8RdmGxnxZ02jP5ZJl2tEAITiLvWLd0TF84WiXslgVVxf+gYwZyOZ+vkgHFwy1q3GuKOdn2RuK+YuGduw+eED/GQIsbj4JQAfuk2gY27M1XciY9GKs+6hRmlEnJz4o6CS/FR3q/fFCO5bilGNhxHWreetZSgY91Sxf1yb7/c2y/39m/c21vf++FcKg8pUcU1Zdhud8L4y4SKflXJ2HN2OCQNEuHUWks9dBzm6YWXvAXztp4NrlaT8Fha7SOOx2lRGXS11nPa2w1J5HtcjetlT6wP8HxPVe1tcDdL5/pzkV1IQFV2eb+qWHv2teXA9M5yXU5GIIHP01ce7mrxVC8dvUwygfNoLMt+3asLEareZCTY/8bf+Ydx9/PvvEfcuV7aDRbN6RaJ+8cffxw/+MEP4vFnn8WTrVfxZPtlTM7PRBK5DrUTMPYrR9NxB0sazn2rNoKal879KUyQFYIJBKgwKfM/9xVb7i4DmxpNlvPPCw82kUqm8B78vHrXJWW2iWF9b42Sg9DxM9xj8AOTkp5rbJjIvgk519f0ok9szPeeDL9UvLmZkSQoXwMw4XfX7yNhQCWdzDlVY547mcmdGS95OajVw8mZ0Tmfz88M11+95JBo9bPjaJ/tHIsjB8s0cbEyXN+n1gAUDZkgoQe+KtHcL73v6XnKfE30S6nA/6/f6fF9JtTECc9vSfP5HSRTwNU/i8eBVQByYCdpJZM+tyksJl9M3GmvcBLCPXQkw0JTJDzSz9J8PTdT98Iuutm7uGRDIhnUJEbEB+Z8vEe1H+ym0oPvr7aOUgQQS4WJFBdnE92remZqvCDPsxM2nVj74btY+6W3ERv78fbgJN7s2xwJoggRkdM0xL2chXXzq7HSGZxmrFIrooi7etzvtURKD98NdEg52O2qn49Xq23JPveJSsnJ8UxGPnoeaxxc9VvWv7PREOK++bBl4k41kXFwy/149NFS3L/bj91jkxKIe4260gF4NYIltiE5eRBy+4GrtBA8EfeDiJ2XETuvIu5uUBnnw2JOZ1MhyZmXx+pxN5GyBJgXFZN6j2qVEGHP+cElY8c8qySOjAZ7sRUxPe/GF58uxxePluIE4n5wEgcnVJVmIhgyR1r1WCIVXZzRXHAx8kmvCgz04hZxh4yCydWr7XilPuQlGTCpx3IJRujdhIMvmIxGrLXGpEmm1GKbyTseVmJs8yGH4JbwBBOI+6OHS/HoI4+Do5q4R2NzjoNTHzKYIGfOJId+9UI/re6d5LxI3SNe0k6QxL0wkTndMxN3Y8KAcPq8WzKnm0vl5xzUktlKSKTLtWTsEHcnU+jJBY8detxvDIUJ4+AqRohpWR92cqzdAnH3tJSF03wyON2ylivuRdwVI5sRk9O+MHmzM3CMyPjQ86y49xhVESP0uDeYaN9f2P2ylQRMrqwZD3B5QY9tEvfHwmQpDkbEyDhG3CQMEyHuJLdWTdyTo5lUZ7gzblAxks71KDO2XzhOrl53jCwN2/ESU7dnMBv3uCOVtzHUolR+HiNuIfP5qGaFpxpfzuoVI+MT47G/2xYeX37qijuY7B6mYiTmowYxEJt//sUYWVi3CN3ZvLrL3QQTKvzg8erZkhQotW5VjHDbat26uGjp+ax1u8FkIUa4n3c2vW4NlqxK4RnYvD0UHtevdVKV4qkIrFvd/jxGVNmt39cIRWqMbq5bFzlWUsSddWsqTJjjjlkgUvmKEe4bMUK81rpFEvX9davmkucEC6vx4+o1Y3L79ixebDsxtDLoCxOSEG/2cfm3VJ4YIaGi0Y9XQo76FeN/UoxoHBwy/GdOEGxskqzvCg9waTPCcvkkOoPzZt0i0Qgmp2POQ57UVIZ+TZQsYMIaBB7EiKTyjIM7bEfFyGSGMnEch0ncNcYyk1tqVap1Kx8t4kRmuTnTnXVrQuKUfeRlRG/gGLlxI7RmESenp1MnhXD6z+QLb1eYzFUbNWI2E9tlbJvZA/Bg3SKOCpPHHy/HF58uadLD5d5+ubdf7u3fvLe3/vSPfypzujoUyxhKc62zNzXs7A4R4mBtF+2WRn2tr3pUVBnCsejtn5zG0Whhhu+gE2tJ3JoUH0RWh30k1hAFSGVK3VLmi1wbQllj3spoDJKxMjARLBk9BEOj4U7PRUY49ENwzEXTXb7NKDNXWXHZlkN3joBrI/GqgwsZRPVYu4+YCiQHHj4717t+ZRC9lBZASnEDZ+Y7FVMIy1/+L/5+3Hr8HRPhrLibuDPH/XcbV/lF4s48d5vTPYqd1+/0uphMhAkVzKruV/82PwtpOxq5nxCSWHPQMZDT/PB06wcPDtGeEuD58+CBI7lnrLtKizTLc7aNB89AHU64T5ovfnYhIoxbvJQM2Z/N55QRXc9El8+J4RuY8GzwM+Al6W0e2mo0Hd9DpVUbZo6AQ4JYPdXO8Jhc8mdKWmRlnvdk9jvGfJk8VqWfee/8GxLJrHAO8bjd20zOfd18UTFHPaHE0tCNxGNV66uqnw7yaZRWlX6+D0ya/u38XYxGI064xz31ffP5+nqBE88c99DP4Gkze5wECnjUJIXUk+UoORu8cc0Q93K7nyduZk2MEFNgoqRGM5bRVS5wkOv96USxoRGB4JUJtHK6578rRvhd5Q9AjFjtMT9MViuNzBr5fJOp4oPr5bl1im4Wbw/P4t3xqQ654MHzw706oJ9QrSrGxKP4PLKKe0GCiIo/94zP5fvfjpU/8zZWfvg2pht72tzfHpq48/x0uybu6nF3KbchuBzhPQyO/80MXUQglecABHHn8Mth9ejtMF4/M3GXy/TKKDpV8aE3kQrcMWoK9ypy6Krz1XsHLrn3zuJGEncIvOWUs7gCcX+wFJt3IO7IsscNcW8zoxpzJMhVjWPjDcpkL70X1EwCccewCeKepOTu5jTu3OPw2okXT5b06q+Mor+S44gy2SBDoaMk7tkKpPF5RRLTOMzEvRVLuLxv4mI+i3dvTEog7p9/gsnTcpycnca7g5Geb5mVpjkSEuAi7jxIJQ3nvWoWeyVTIHolOcWcDjzWrrbj9bNlYUKPu0zd5PRvh2dGjh2fzGJ0YvUP6x/Jifcwyf/wjOxZ3P/IB2AT94iXOxGfPhjGpw+WgvFc4MGriDsHeEji2pVG7WmoExMpfCCKvC/89SLiRR6AiV3wAJc32+kqv9+OgTCxuSKHdkbhgQeHYClKU0LjcYvo1u3ArqSZiPuCq/zqTHjwurM+FB5F3N8eWCqvthMMTbMPuQfh1TZgTNycNB8+Vkl2EXd63EkKbTpOIO7g8XZnqBgBk3aXNgz7qztGIs7OPPHDojGv1A13T+Iuc7q1iPtJSrgGiGJr1lWMgAvy3yLuSm5B3FccJ2DTGKCVKld4+CUSPrEigxiBvF9dd4wsLbXjxZOhYiQ650puMaNaJIokXfa48+9ql6tEipI0yJpzfjh4QF7tmD2TEgSSKOKeMdLqXMTbQ1pjxlYezWb6/E2P+8Lnd0OLbDFz3aqiR8bIlh9BKuNgohh5vqTrZM3SFAlBbP8EYkQJxwvjgTri22KEZ+0uY+Yeeo57rVsbt4bx6cNhXL/ayRgZieyCCc+TYmQ1PUbKYFEa7RzXqmet7RiZmLiDyf5Rxsi9qYj7zpOlePeypzWLGIG4gwkKGZnTleLpvRjJtqV0bbcpKa7ynrwAca8Ygbh/nmoO7SMQ91OfQ8Cl9pEi7ovrFve8BovW0wxxpwLOfbpxx3hA3IkRcGn1TxUjVNwrRsYjxwiKJ+0jCwaO78VImtPxWTY/MiYyLHs+E3FXjDxciovZRAlHxnJ6BNtMKinwgLh/aBLIWsCa1cQIxP00Y6SI++ZUijHtI0+HcXY6Ex64yvP7wARzvTIMrCJFEyPEvPYR77tOcKWr/D2faYTJVsTjj7yPXFltXe7tl3v75d5eE2M+2NtbP/ejX1MZu8a4FQlUFTaz45A2iA/96GUMVpJopLhlUmfH9olkyyYCVOnmY8h8IPRGU9XEOmTJtTpntrtSaAf0MuHSwTzN50rW71FRrhBWj7P73l3x8wgrpPAmBqzvloHbLI+KoCvWNp0rEzb+rEzcmjoEM9s/+EyqKpyaDEEqIIp/8W/9vbj16CuRpYa461D27cQdc7of/vCH8dVX34l//rNn8c//+FkcHZ/o2jXfPu+HiG/ODT4YnQkTbqdHf1mijgSe44WM6rg/Z54QwLWW9BrC7h5qJylKA6EDW/Z4g0vhoQququppUpcglhybNgJINL+vyHzhwX0oqbwIpA6dVEiYj+7eaqk0GqdxE8RKMgiTFs70lmxzAJZEUTNunYhwld//TaKF/nok+jVPXWOvTivx5O9js6hDZM1tlUxMY+VQlvi5KBWC+7Lz4LHwfAplKvWTqV3lR1Z9zPGwhFwJoHxWTfrnY2f4/K6k22dhjonvlQ4SmYjx/HiTW/BQIq0xIHSMACjvLwVNmsgRk/MWCBN3t2HMVRM41PP7wIPvVWIjZ8rbnNCz0ovkO0Z8mDLnm8+ZL9WBRxc6RrhOYoRkXHkcaNxg4qde0ZLqJp7CI/vlyiDx+o/3Yv0nu9Ha3I83VNwPjp1gmHIfZyJWHLrUf0olQQfFrI419fY6rs7i9SvMsDjUt0yuqLjvuuK+v9uNFj3I6g237weVKA5pR0dWKZQrc1PHL4KYJy/+JeL+IAKTOioyVBNF3B8OVXGnl5o51ZLK01/emR8cZU6XPbqYJiHHdeuQ3XnVG0kV6iDi+Qubb21CrjddcecAvP1kSQctKiWQq6pGHx1GHB6auBcB9Yrg/63yTx0iIe5cx737M/U7cy0XZ9348vFKfPloOY7PToXJwYkPdWCyumxMmAEPFrzm//gAPE+kUKGdxc4WmLRCrvL3ZrF2tRWvtuxqfD6ZRGswVgULPIhVqvTgQfXKt78IYv7uIoiZVeHAev+Br0Xj4J5B3FsiJGCCWRimW/vH6fzdtly4DvN64CE9aZIGJg0eadgEJlStnr8gIZoJj82ZiDt4HOYcd4iidkT2HUZ2HUaAi3qzy9CpMFmQEdQTrDnuD+wSj7wc4nDn5jC+fLQSG3d6TYygiJtOWf88Gopr6fbmMWJZcxG5epr9LpirESNv31DZhWBxwO/Fqy0q7sMmRtrdC+HBOkaMHB+54u44nKt0GrY490Q0cU9MeC8waU27wgMlxOForBgZIZWnMRYfiLwOmdNljICF/28anfK0kaxhHBxmcTvG5Nq6ydzKcjt2fmZMmOMOHsxxr3FZJPTAhH83LvVlPikPC49bqxhBLk4bxuYDEkmOkf237fgiY6TVvVCF993RSb5HK5YGjhHN2n4vRmrdyjGcpYSYzWOER6MwUcV9a0lkkDWLONFeRkubRg3OhEv1mBvdhRhJtUQlV/CzEHEfGA9e924PhMf6tXbGiOe4l1S+YqT2T2GPJwF45BlQxBWDvKlHDD7fmQV9vJXwODlgjvtSvH3Zy3VrLOJeiifw4CVX+aZ9utatnOm78Gxdu25M7tx1X7jM6ai4P1qRzJw9hBcTC5Twm5Kgs6kbjvpzTJqVcVG3pbvIs651a7sVN297H0H5xprF2jXrnCpOGAendjSKVDKnm4n4zveROiGnCcjCdTDZgjWLOEEqz3Wg3JFS6OFQxH3/eBRHo7OcpGLiPjenq3XLMVLrlvBg3UKJcQ4ejpH+wCPb5A2gfWSoHnclt6i45/OC4unwwDFfE1zqTKA7ljFSzxXP3b37jhHWYjBBKv/4k2XtI8xxv9zbL/f2y739m/d2SeUJoiK5HPYxY6MC6D5Uj4ejCkcVFWny9eW+iF/1LkGKjsc40csP2Uym2QBypFdw6IUc55ikJPBFTiEBVJAhwlRRb1DZpnc5ZeJVxeLPLGPu6nOVEmB0brO4Iu4QkJL8UrmDxEGOaryUCJDcqt1HX1Jv9e8jvVe/LcZbJphsQrwfpAZS4rnTnhHPa6XfVeX3N/+z344bj77KyvI8Ow5xf/otFXeq7b/+678ef/oHP4j/+5/8063iEwQAACAASURBVPid3/t/4vW7fZEqyC4VzOsrvh9skDI9O8GM70x99Zbwe447ByYrENxb3NQ2Ul0gdKrsnYf/ciGvvj1h0mqras39hSTcSEzKOZ3PVl/qz6YVotUSQaZ6XuZ9vJeqyUs9XQ+Y8PZXl7saaeYkifvFa1a4khU50q3k3hBJMKGtQvj3PVtcowvl7p691SK5zuxCEJEjN7L4M98P/s4kMPvj07W/WhHqHulpTpd7HtciuSgLNLJwhd/tGEGVIkyOz6S8IEZIaJQnAZ//CDJM6alOrd8QI0WK+bcOn5xLkpjzPuCB2oJrAxOSNWpj4VCekMizIg0XaQ+QGmVMW4A9AFThp+Jekwjyz4gRfp/aSLK3HOUNz1wlbgoPPh9KCTDhy2MK246RnBZAUg8c7RDvPvlS0FQsKQbzQZKsP5UyHkk4V/2YQ7rSeOdXDmPj1w6i+9FhvN4/itf7x6p44W5LP/jVKz4E06XrfsR5QmD+1Oo3qo715hXGO23JSzkAIw3EnA4jnt133Zh1RxHdcXQ6U8nW+cB1cCShIm8BeSm4VulROynZzKqoiPt9z47eesqrFVeWe/H4o2Hc3+jH/tEoDo7GdpXnBMUcd3r11xgHN2+oneJsn0fGUpl0Zq3oThnNFPF0ZxrPXjCjPPSC+HAA3vrZUvSWfNiCuNfX0cEsjvaTuNMT2ZiV5T3DiFIyblewIdKbH81i86OIN/QK/6wl4v7V5yvx5WcrcXw2Fh4QdzlXTy1n5hDMDHj1P8+7XpvPUfsG94+Kzssdetpb6tsmmXL1aqvpcdes+844onsqNQKYQNxJXDBeqfBwRjLvlsaRZUyBV5cZ3rPYvB+qRIIHMvPHHyMDHsZwMBMeEEW3njKH3pggny2DD3cczDUcRR26EORZS4ffpzs2yyxMXm8PY+vJUhzst6UaAJdyBdMc931jItd98Gj8BpLH5/zokqnewq3+o1msXgWPiO0n9LgP48vPV2Jjoy88iJNz4onPhXR41THCvoblF6+FOvgCLr5/+7vIWVvx7m077t6znBlzOnwH6HE3HqNody6ECS/wELliZGLOiFctP0/77umdV+DocS9M1CrxlOenoxhBms04ODCBuIMH9wclBzGytFQx0tLfVYw0icCZ8Tg9acWTHWNyY30W9zfpk++IkBAjs9ZEMUJVtL5IBoGJ/BMqRlxW1LdoxjqLQsYIhn+bHxsTzBK3nrRi93XbMfL5inwAwISqu3vmIe5URe2SP50Zj1qrKrFen8f3cBovttvxctuKORH3jVljRCkC1R3HrDNyjHT9nNe6peRwjppjj9PvrHFqzTSBlowowQTi/jzXLYg7mKxfbys+DlA8aaqHzenAgzgRcU+Z3KLSqWKkM21Fd9aKV2+Nx+5Bxsh9+rb7wuPNy57wIEZoVdKqTeJ0fxaH++zJdlHU2LxGd4c3gmesFwnHFBQ8UO9sPfG6tTLsa836/PGy8Hi1fxQjnDFzKoUUEIyDG7BufVuMOJPL/aNX/cUO61TbxH2D1q22e8O3l2LSOovo4APBudLrFgkWJU5ZAjh30db2LTHCmkPLAmT3/n1UHI4RiLtjZBiMgzuQq/yZJ4m1ZlI6sWbxbKXLpSeSfLBuoRQCj+l5S3jwYpIG6xZme6xZxMl4PBMm1arEnYe4a9068JolPBbXrcZDweM3WALo09/82AURYgRcMD0kRq6gsLrc27VmXe7tl3v7h3t76zt/9le1j3q+tI3aFnulITccsnePTkUaqp8W4lqkhIM+lVNVrzPbLik8459ynBMHdKrekC6Ib62xJonI2KciZVT3Xa302K2SaNfM6+pvx4zL8nhLuEX8JlORZ6p6VJWLpFvKbWOtmucuQpR7fW2QkD9IDV9UTpHz8j6QUt7ffbmulFa1GpLIfaPSjfP8b/wn/3XcTOJeVSTd36y4//d/7Tc/OKxGlDnd977/c/H7f/gv4vf+8I9i9+BQ94/f0agbeh2RTQ6m4EFvPTe9+oGtmvDGVjPJJfnPE35hwr3yHPY0/GJXz31PZnE5jk3Xe+rqnKr5g26TSKEKWmP7+lkx5rOSwKmKd816h8iaQDupwEVVX7NN0UxoVbFqnGxyigGGZHKuv4iDkZMzZUrIfQcPrrW8F9SrnQkkkgXqXWdjoW97YnM7nkk+a8n1ZTSX94Pnn2eba5evAPLrrP5q2oL6vW3myKuMAfl55ODgop75AVJ0K0a4Lt1zRvVlSwhxUr3hPPsyIMQETrPp/XsrRkoJspiAsBs/Lu+MYjEhBzumNcwr+Hb8N0n2+EDeh58jRkjSlbKE3wcmkOtqRVDxvhz3F8i1Jke0W/8fe+/2I1eaXfl9J64ZSTLJ5C0zmSSrWMWq6upuoAVdPDNSq9WXUWtaLck2YD/IgAE/GBgNZgxL0IztkaEe208jwM/2ux8M2IBf/OJ/QwNoPPbDSEUyb2TeLxEZkZkRYfzW2vtEJIvd8pPhh8xCgMVkZsQ5Z5/9nW/tvfZayhFiYgHK1GMAuFuPgWOxxoT1FfgMjyXY1UFskNoFwL7xKlhIud2CjClSx8fLTeLyqjz5/ll5+vdPS/ejs7J7ZFBiJXcsB73ZMnDPDdcs5bKbzHfY/PLC1mxnpyFaawL3k8OuQAnAvZoD7rAOuMe0AT4hhsFaqbuJ0R7RB8y6QXTaAYnLAHc2jq/orrXLpx8vlPW1djk9G5UTqPJpB9ewh/vdJXRCPLSbtHK6JCp3xEehoMBgAkCJzdab7Wl5vl6V508Bq+2y+RqguKDNr7y28XEPNpU67icGvtps5QY4FsUseyTFUsD9+VQUcwoeW6/puLe12WITfDYalr2jMwH3pIPScWfTSMd9zAY46LkZlTomASAA7toA77hQgLUWKsMIPLEJVkGnNSxVc6TRCJgQ2fFhI5wWloDh1GGoO7xuKxdGEYgH3SRmOimm7GxW5dOPuuWTjxdKbwG7qVE57dvHnWsOeCEevMThCIaIQCLiXHFNTTkvKqrSSXy95Y67Y1KVd1tdxeT4CDs4QEnMuHPfA9wBvNxbvN/cBpgPSB5B1CTUlhdwf+6O++YbYjIH3LGDO+qXPYA742+wYhoupNB1l0MGm/U50ONHgeGVCh84SBwZlBwcAOboJhq4I3yIjzvxoLhFUcjMnFmOXF6GtacYY46Jb8C5HEHEEMsuZqqfBivlVXTcP3ZM+uejcirgjpqFQYnYNQD3hWSPeRzG8cimAbd1VcgTABLxeLU1LQ/vVwIldxabyg+AyYQZdwQcmXGPwqqAe3bcJfgVGDEqq75SkY8TK/WTH8QEFg/31tE+Ao4A98UCVX736KwcANyD5SDgfmcq6j8gkZjURUbNimc8DLIZbdvZbpS3OzPgTlzID/IEizHH5NzxaCI6NnVX9DQiXNt+Rs894xEfxS2+suZ4IMy4EevWkxXi0S33l5uKB+uWno1VjCpFjvAcSrEBHXPkSJ5Yrlu7+8SjlCMBd+eIgPtrhA/bFnAUcBcHRSwnnceJgfvfmiOTUui4Ew+YIoBdXgD3LwDunwLcz8reUb+cjy6CDTR7jiCoTH4Qk/mvZA3lc4S1hzWLPHn4CAFPrkc4FmwiHHehZwnrL/FoNU2TF3A/T7HfEAIN/Zj31y0BdzrVAHecHl4DmBt6jpAj0+mV1ixsOdPWDuBOjnBvadwmcl3lRq2R+agiRxjxqeocgZpPTFYfN5wjrwHuExeBF0QT0O/XHXfuLYl5zudICNrK8nJG1xdwf26qPPFg3UId/4vPb1lV/ubZrjXr5tnufL95ts+e7dU3fvX7akjNBLEM4tlAZ3eMjfje6VAdtuy4pUgWlPZaKEmA1kVWzZDHvDzgj81WirvRra83bUE5Sxq1KNEBwvlTnbercVmgoxpe6nqu1JZXBn32Dac77W494CSBkWjFYeFFF5mOJe9FlxxhN3f1JwKIAFR+HkDIaAAdQ3u4hxhbWOUZjDNLOZGgF8cH8PnhP/4zAffcGOfmwcD9L8tf/OHvfA24v3jxwuJ0Lz8rf7Pxtvz1xk4ZnA/rmOjcJPTXVGECwLV3OlJMADjtZlMFBsfEPvaeXXc8UqsuaeCiQqMhUHfrOzVInM3wWWFe9l1zNPVUbxfdHQVx+bI7Hlxv7hVeBrlmMzyMmHA8GiFgLp85cCzgLtBPsDp6FmxStA7nABcMTOmWyF4UgLD64ytHKKxUHMeseX0XB7hW3C9Y/HGtZGuHjV+IrnGMuYvkfAD7sDbSmoxrls4G83P3GZPMEYDp3olj8n6OSB0/xcRC6V7UxfAp5/5NX3s+H1DNOb+fI5yjYwjItx6Bx0Xccedz817NmJA/nG8WIThdd+s7KqYoThTcYqwFfQGU9tGpAEiTR7ynRfugwfp7AGrlSBQMiAf3QgrSSdQxY0I+y30CfQrGCOyUQEzMCHBM7JQQwluRQHSluSZ8UagiLus/6JfnPz4rvY/6Ze/wTC+BsWZYdjEbftuUUx9HXEltgD01ypcsdyaTsovI2o6tothssQE+OVyQqvHRYas024huDUujaQEmii9sGkVnrsWRZhRjvXlsfjXWURXNCK6vewNZA/fFVnnxolvWn3TKaX8k713AFYfL/urOkud+Ae7VxArXtOi02QpQwoYyLQkF3Denojk+X2+Uj57ye+2y8bpbNt4s1LZ2jSbK395AMSfKa3QRSlIJEtD6CMDK50n4a2wfd5gD0Bz3d6uytYnvb7t88XJRVODBEODeL2f9YcEvHJ0BNo7EAzqzQOJcbcMQ2JPqymFEP0fTsv0W4G6ldECiOu4bVsfnGjWJR3tkIT+o8lA1AVdYXYVK+SyzU+I4lMApTjZN1UzgDih5u1HKi4+7evUWSx2TurDLjPtdigiEwbPsDtYMuFOU4MKlFRaxACii1PyRQEmjvNvuKibHJ1XEZOh45ow7xZSzWCvzPgo7NR1LxF/qzQB3qPJPDdy3Nhui6648WlA8VlfaZf+IHOlLG4AckfJ3ziE3ZzGZL6RkVIgHWjQA9+0dgLutANVxHwVw3+6WZmfomOBYgOI7VHko/yem/1tAbH6e+usxkThdxATK/8ZXXOem4gFQRPjwdDBSwS8x5m0KEEv4oFeKB3FJewRBXN26ZhmQJ4hokSOvN4uA+0frjXIb4P56QTGZAtyxGuyYKs8zntl23VvnbJR83AmkBUQUj2BnAdzj3iJPzs+dI8eHTXV2iQn5RzwOTwYW0AwBMc0hL3ruXNywuXWrgcI965bWs4nEbpkL33k7A+4IfSlHRJWvFA/WrtQDyKIQceHclOE1Dfvr8RAFXz7upTCuk+vW6kpH8Vi+3yhnKm5Zz4IvOu5LsW6puXFt3XJxK2n6uW7t7jsmR8e5bjVK/5R1a6HsvmvVVoN03DXjDnBn3TpFONn5kDGR5sD7OQJwpyj0dFrwpSce5MkiwP3lLXnS7x/6WTK8uNT1Ii6ZI8ztp1PC13OEdcvPESjvXreq8ig77gD3UGOfNi78LGn5M2A8qCh0AnD/f5cj2MGxZhETAfdXpZwdVeWTFwvKE2T1eI6I8h91MdZsniW3bs+tW34C6t5VgVDaTuHwM5nlyELXOQJwz+cIwB3BQIrAOU6iGXeNj82eI7yhQhMjRTmUwXOED3WRzpaKjklVXgLcX96SqvzNs/3m2X7zbP/ws7368te+r9HS9AOvbbfGk/LwTrc8XFpQR2/3FA/VoI+Fz7W9nW27Juq4qMcuAmS3G8CQM8wAakBcrUSf9NfoLEcDoxwN7KEOMEi18ATuPAyS0pd+7ukLTZBF6b7drTutFkSL+cEruraeQ0a8C+AC4IVJQKeYyiqgAlB5bZa4aaq8wbAf5po7HpvizYuuMwDnR//kzzTjPgPu6e/sGffsuHNcTb1vs6ysrBTA+9qT9bJ33NfGF1DDNaWIkCMBvP/Dpa6AHcB994Tug6vQPITlyV3bvDkm1gjwJiA77TnrzHk+uLOgOOeXWYym6Ot9g3pvKzGrxBMTrobtuRJgGlSmsrpp91yTht6fmHB/aDGfoz1zbhLPG08Uj7u9jkA61G5AKWJkxIRHvsF20rYDDMdMphkjAHTHQ57nbY85pPhejn3YLs6gly4Eh5WAFLr47V677KswMtL5QvmmE+0csSJ+jocQj7x+AHfyJDdcdJxT9FG2a1F4EnukQTx8TlaNN3sE+j15kmJ5vo9CtT38zPke4JqYyHdW4xpT3csJ3LMYYdV+n2vORXOOfAb3kWM8yxGKAmabXKhgcXexqwJXjkBQ0KOowPUAQHF9+P1kHtQ5osKWgXiOQUgEM/QmAM2ev/dIR1r9cZxcv2Q5cKwUq7gbMybPftgvz3+7X3ofnWnDxQsRnkbHwJ0Nl4B7+DjXG2DlSco9haf0ZFLeIbIGcB8ZuD+BKn/QNXDfb8n2Bs/w0hyrQMC1ZvPbP/HcaE2Lz65ldHUreaEbw9NxZ6OyHMB946upOu5stp6st7XZMnA3HZTfowN5e2mqdUnzoLw0t2ugEIL12mQCyLCDe7NZysbmbANcTdtl4w3AvVsD92bz0oBGwL0qJ/1KHXfe13teNtzR2w26pUEi1lmeQ6UIsb9fla3tRhlftbTZonNFwfHgsF9O6bi3p6XqvA/cbQU4305MT/l54C5V452q3Lpt67l7dNw3emUbcbqrseLRao9kC8b8LBtHfMMB7mIHwKPWx0SXLLzCkkFCzrP5lTo6HfevAD1VefGiUz4O4O6YzCjT3Fu377qYQiwaAiU5S50g0UUb4kFcNrccE9wH2AALuO84How24LPdWTi3IBzAnRn3flVOBNyjk8tbTgxMbT3l+Fesw+NSHj7Cos2q8sRje7vSjPvnAPfH7XJw6Dy5mo5L1Qnlb3LklgsYxKMubsWzBHdm9ckA7pNpOTyeCijuH+C6YHHCy1FHStMUIpQj+Dqjn9D0MRIPdUVhcyQtPqtakSMA4dDGkxBjghKYHMQEM2qKW+TJYHSheADc8+sWNoNLjDFUpVHnCPcyoMTnxStzRMB9o5Q3GwD3RgD3VtnccEym1YXigR2cnCKkKk88Argrn+kc2j3AOge+BzMhoUBrVhsf9yE5UslWkniQI43GVdk/6Jejk0Gp2kXrFoCMeNAVzXjMr1uZIwbudqmxOj4sNeeIgDvq+Bu9MuhXpd1BHX/o+fLmtGZzqOMuJ4oE7vM5Ev703MOllMcA93XGdTyGsflqWgDuxETAfUBMuFZeO2DAkCO3l8w4qcaNIoa7PO9nOSIyEpohzVIA7sTDwL2pmPTPvG7t7rbqdauqUJXnGQ9IrLR2AdyTm1CvW2ErqZl6jVC544zux+PHpWxvNxQTgPvnn94qLz/pac3aT+Ae69ZSuHrgVPLhHHExJdetUwF3r1sAd+4BxOkUkzc9M4S6FFOs0UBMWK+IxyhtLGPatF63xLjx38SQXIgcWS/lSMCdsZqGC44vuqquUtwS5T++KEKSI4sAd+JBnkRxgzU/z00K803HiHiwbi10qvLR00ZZfdT0c2Sja1V57B+5t1KcbuQcYe3S3m8uR4hLarNo3YqYkB9cIxoExIO4fPpxT88Snt83z/bZunXzbL95ts8/26tf/o0fSVU+/ZzZSAMG6IAyN02XnM00IAHqeHZ65G8uoGi6btpOpbhW+qAL5MUsNd02XgCC/JJQ1/xmndm4c1uJASL0vrKr8gOLLnF2+9OX3BR/e6wD8tJz3V3O6GwCbkLMDjoqHUL7W0Opt8hdgh0DYX+lAJtEv+K76sAiJAb1PuzluIZ0FH/yx39eVj+zHVz99QFxOgD73bt3y71798rCwkJpt9ulxROi2Sml2S1NFUPc/beQl9kOxARgiUc6M9V0LJN6qHhENzQt2ogH72EbMnc2k7FgenSOJfiM3e226FiKv/G7xB6mgtkLHpNw1y460hFTADdx4Z5IUcD0o0/auABVzD2Lqn1pxkSKugHo0k/9QzHRrHkICyazQPcEHd+wLuT3iUda49GlcAwD0EW3m++xwbDoWqimV8z8uovNxeK95XkftncCborJVZ0jvG8WN7JQxH1LPLgnZV8Y97LHFzx6AVifCe5ZaJCYcC/nV14jADoFJF7EkhyhMJbihVl04aDzmEWVjyKIc4S8bSl3bZnoczbjxWJ00jHQ9TMdn8JFUupd0AmAFwdoN4IQxouNeW0RyJhDXMta5FD03HSWiJgkWyLEC13cCF/6ysWSfJ/V3zotT354UrrPz8r+Ub/sHw+8cW5dB+4cijbfc8k4L4tmoDot794ZYNFZowMAKD3e75bt171yCHBnIw9wbzHQboXs7CbScXdrI/mlccxCI7PrxGw777t8bxqzomzUW+UFVPknbW22eDGHrI5xVcrSvVLu3CO/Yj4b8BaFluxeCMIFnRogiPc55/LsSVWergMu2mVrc6FsbSzIDxlQIju4iN3JaVVOT1jHArirqe9OibpxmtGPNhkd9960rD/xueztW4gJ4A4g+QLgPhyVg+O+FMCJB9zL+Y57gqG5ZmLdcxfMrixmxjnwAoyy4b53r6F48KJg1ApwpZnjAO6iM0fHXSAqaA9yQqjDE5vghs+BzePVhWOCJRF0U3Xce0XFB2KSrSvE6ei437kX8WADLHBtmmvwIATkFKim1ZI3NgzciQevvbddxeTkpNK91em63cY1gVbOJo1/86jKfDEl58FjFcuO+0PfswLuW94EA9yJBx33g8iRSyTSW1M9YtRNvOWNoTbfPy9HTF8oh8zTbllIjM8iJnTcicfbLd9bUGcN3KFNz3IE4P7BHFFMoluK9SvAPe4tFOWJiTruL0yVp+POCIaAe9yfAMSlexYOlIZBgBILBabwIfFwTLgtiQevB8tVefqkKrdvNZUfxAQfd3KkSVEocqQ/YAzFntsCJQApVc4cf+WI+gkG7+2G41ED962qHB01FA8Bd1Tlj/rl6BTtDNCugTvxgGGS8ZiToqnFHHVXB72ZeGxtmZ1jMcpS5wi0UhVTKApxfM2pHAsoNmbH/WsxSRa1ROT8tbLieHfa09DmKALuxAPg7nVrWCagP9IdN4x7zhGNPam7Gi4SH8qRRil7ey42IrZGPJ6tN8qg31FM9na9/hITidNpj8KaVQprl+zg8h6K2fSopzjm0d29t+Trs/KY4lalPIEqTzxevuiVg6NB2T/u22qwNZUGRm3H2c69zqzeeO05EjnSP7PwIXF5vFLK03UD91y3qhbAHVX5BO5er4gHHXe3vn/xuiXgHjlydOCYnJ1UsW4tSKOBmJArmSOMG7FuAdyv5Ug0okLhoM4RGiCZIwjzQZV//Kih/NjeWChDgPvCwM/EOGQKVKxbsCDctIl1K3NESvLx09lxX3OesB/KdQs7OGJCx/3m2X7zbL95tn/42V5994c/roE7QNGzxJeaCYYyzDwqm3nRWUcIixlkecbWAlfZQZQoUMyoav51cKkNDUCT90nhLdNHXScFVACAeE/ot+02KtTu0qvrFLZQKbDF96RSjqUUQl0DukdTzZfzs172Qk02ZrUBIgKCKKuH1dG8QnzO+Nhi60rnK+AjOrCvR3a2eXc+ny4g5z4QUGUO3OMF/+4//RflyRff9HGE0jYrKKDr1V/9ZW0HB1B/+vRpWV9fLxcXF2VnZ6ccHh2Vh49X9bp1a1HAnWvrDijXks92weFsGKAvxgTYNAASUyQsO5YJzADjiO0Rkzs9W+alj7usnwIQ0PETA2F0ZYp4K+IEvV7e6C39PsAzYwK4I8aAX/m9n1/q2nCsUvOP5R1KVArhoXAMxZuvvC/qrm2QKjzD7pgA+q2rUOn9T4a29CMesg2kW59CdEPHS+MfDYNSU7CzOOCiS9LEdf9WLuBwrTn/VDrn/BntSNV3YkKXmSIGx+F59paCnUULaRNMDbIXO21rJEg53UUU/cd5DCm+4Oc+lfUZ11Be91FwsvWanRAEvmF2xPG4U30l1oet5NAfgHbu6+L5/ra+x3FyrWstBB1DdAYjRzwO4RGCdB/QdQkRRu2TQ6OAePD5KQio6xZCht7u2V6SmHAcGs0gXlLmnxXTVDTRNfI4hNg1wdjUrH5VyTKO4+e4MiaPvntcHv/WUWk9PbVlzMl5mUQHI+2IACb1PN21KpqPUPccNpBNaPLeqLAxR6332VNmUrsSdTvYa5k6u8AmWz5iNXAH8IKFBDgFslK73puX/Fj+fABwX5uW+wD3jWnZeMNGva0N1/paR4CEl4C7P6YsLfOyNz30ULyw6bxh2eWNEV3FiUSI2KwencwsogDXbPAA7szq8xK46ljV2NVUz46dHFWiEANI9MESzArgnjPW8sHGZjCBmzfcbLjUcf+kZ+AednAAd3XDm6bXa8Z9wRZp6oi/9yXwS/eV63sZHZ8N/96zZxQ8mLG0OJKAOzHp8hneENJxPzutCptn40FXP3ynWxA1N5mKP2AH5sDaVJ9HTAzc7eO+0EOg1DFxJ9WWWHh/ExfiTkwMShwTX7SJCglqMIfNEcUUuvrecFdl/92C4sEml3gQF197A5GTI6yeArhDO1d3PTb2uQHmfHQtp+VRjGFwrbQBxg4O4P5Jz8A9cuRigqifBcSSlaIxKt7nAznCtUM/gGsFcKcLt/sucuRZKZfDtnJkZ6MbM6/2cXfHPYF7VS5FWvhwjmRM+Hjm1YkHccF6buMNYLCleGjGfYi16bAMRwiI+f6ElUJMmP2dYM0oUkz+l6MlY3ffG6UQTuKBijXsF6vKew4ZSjPAHXAFm8Nq5ZVmK8kRaM0KM7FKP2wOPItbYdlFzVXFDXXcS9ncDOAeOYLyPmvW0dl53L/XO+52Y5hnpeSq6rRlzeJP4sE6wrLDmoVgmYQoX1lVXgXHXgJ3Ww0C8tRxr9kcPz9HOLVVAOjatHQ607JJMWWjlLWVrmLCjPuxcuTcwD3m+1mzKDqK6ca6hSBiMp3eW7eICRojiBEC3N2Frcp5v6OYHOy1FQ/Ycu6swQAAIABJREFUA1w34kGRCSs0YiLgHutWUrC19obSvO7tsfVCiAeFiMwRUeU/6Rm4R44A3M3imeWIXD0yJj9n3SImXPM3jHhseMSAZ0m31dJsOHERcA/hQxdTcF3wuiWqfOSI161QCHlv3ZKP+5NpefoEpwfbwZ2dNsoniNN9vFAmBQbjsPQB7rFmANixw4OdQn7wYmTMMckcCdp8w7oBypENj0hwLz96iFio1y1GmVrdQWl3hnWOiCp/5IJKnSO5brFOpjaEZujN3soCsGbcocpvIQ7q54iA+82z/ebZfvNsV/69/2yvfvNHP9Y047zIFhtzNuOiQnfszY2AV6qc073MTqe79ZWo4oAhd/3KjFrbMNgE8OUceooH8SefBTBh/ZDHdqdZg3nWyJxTTmsyvidqfrtpASt16w0AAI4Sx5uzKwPY5JxpFsWvbVJi5jgFxGSdJr9sg0zZzV2aEqwOdCjKd9st249RFAgRM47t3/9n/01Z/8a3aiCcoDWB+//wD/+D8vDhQ73otvMCuB8dHZWzs35pdrql3VkorVZLoIljyHl7zoPrQ0GBWDCOwPt6ln9WrDDINdBV1wyfYwB5qIsLbIZlXip1G8igkj/VbD9gK6n3oBKPE9j2TqJsbDJDi4DjtJUZ18NCa/y/Y+I5Hf6eCuzWUJixGvKeCcwnUCtfUUTlYn47wRZ/WmBQw206ZkAeHWpeXAsXalwUmP8SdV+dZgu4pe2a/HqDaQCzQcr1ce/nfU1nKnMEgKlrdHFVCy7yXr4fHYv5UQPyq9YfcGvORStRxC/VFc6Y8C/qSqKJHuJuGgkZXZn+3/U4BOdPPLjWYrIwThCibi6skSMNU9VjxMACj75mXN9ko1Bhd7fTMbkWD6EGx0/MDV0nF8JSxBDQL7G5sKmzhaHjwXGQH8QjRQNnMfHxZEzSFSH1I8jrZDZwTnIv6DTL/V8/lB1cY/1ED/e943NT8ZjflTqzF7qcr8vOwxw/2+cqamApb7HsemOrqFTsTeCOOB3AXcrfTXd8uLXUcT+tYhOUG+ts69a6ZbXFj4D7kwTu3nBBlf/ko155+qQjCx+sxywg5llDKNlLdy34JM9lQGJ4ICdbQOJhAdzVcceyaTO6yajKl7aVpjd7NUiUOF0IQdJJPD3y7K/prDkjHkA3NsC1OF3PnSTEkfaYcd9gzr8pC58vPu2JzkxMsEacBHCni5gz7qLg16DkOlpUPBghCXu2jY1KXeSnz6YC7luvbWt3Ob6SRVSzS7XBnWr0CYgH4CqaPUH6jhs47+1YZLhHBdyfTGbAfbtIvZxNMMAdUEJMktWtjvsS1nQB3INqjAOHi58hHBB2ZMQFAMommEaeZjoZMdi1yB5q0AKJHQN3CpsG7pWAiTru9Ux1ALm6czUTeXr0KNTRAe6bleK/+rCrmGAHlzmSwL0BcI+YMNqmmEQHez5HtOby7wHcNzeqAO6OPx134qGOu3LkvFRtcsQxsa2dgXvGZF4c0pRarTyKCh33GrjDVAgfd0C7VOWHjofmkINPwVw/OUJsPP+cOeL1PRFX5gjOEQArYiLgvk6XO+aQN3tlUi4FEum485Di3JkXp5hi4P71HBFwT4AVM+50wIk1gIzrhp2ecuRldNyPB+WQsSqKHE07FpAjUOVT1dyVv/dyhGsWwN3n4XW8VuOPHBFwXwS427FAe4AA7sTFwN25kX/qb3XB0bKUqysGid12FBw3SpE43Uc9q8orR871/OR9KDJqxv1u6t7YWs3F+XQu8AKQnXF13BO4R44IuG8uXgPuiPoRE54PFLaIie3g/OyKxreLppG0uW4JuK9PDdwBiRsUEttmQbzoyXoM5pYcUWLdyuIWgqe/MEco5gRwZ81iDWaWnnWr02qVrdcB3NsXypEGHfeIiYUPLZr4i3PEsboG3I/eB+7cv7aDA7hnjqjjDlUe4cN4jnCBvAfIHLFdH/dyAneKQoxIkOuPHuG6YXV8AffOoLQE3H3/8fyYAfeIR3JU3V+Jjvts3cockap8xOSzF9eB+82z3ffy/6fPdth0ezfPdtaT/78+26tf/wHAPSynogvJRpyNIj7RpkXPFnd1L1GRjI4ff9qey7RbbTCD6sxGnt+lAABwkSBVzNqmFZcouGOrghu8tEKt2p3DpDu7A84Ta6Y4LXDSlFmRO7OATWZoO8w1p33b2F3iBSt120MbIO5CBP8lzT8BhdXwwzM8rg3HR7EA0CzwcmVqcbYqTI+eln/vv/hvy7Mvv/0eZPRMGuJ0/8uf/cPyS7/0S+Xzzz8vV1dXegmgUbItpWy/2y877/bK6AKPYjYOprlTOGGBTNu6fOSq7xYdZbMirlS59RgD1nbeABroW32f65i+9sSDc00rLt43adFcN+LB51pB/FJxSvE10ce5HjHrzwM1O9Nc49Qo4Dg4nhQiyw6zLAfHMyCYDgRJx6djnbRzQJ/o2BQF5vztAYf2jzdA9axdKm4bQAvch/VbFijyvpJA3shdfY5PdPHJ1GA43ASkZxBjGlKDD793XTfZ1llLwF1sZqc9J8bxpO0ZvvWLcgUIwTTmWaPLzRF7jt5Uf45Bc97x3klf5wMyR2ZU+dlIQLJEuG7OKyviJ1MhC0AcA/HgT3XzR9ZTgEkBOHaO+L5ICnza88X+aK6Y5/apigHxWeRlFos4jnoDGrP66BVkPOaLbSmwaJFDi0OmRSDvfavb1rz93b93UO7+xn4pa8dl92hQ9g6j4966Dtw9gZi076go5j44NhJs6PFx39owcEfAaG3dM+7MUx8B3BeH2gQzNytwkH7IiNOJLu0tkm2uZnRaLwLe1UOVB/AuL7trdQ24r9nH/ag/LFcT1oOYFRV1FtbDrJjCeuACS4j4he4Bay8zoklxxOuXV6O0rTS9MQfcm9Fxh/URCuZsHJMfn4VOPsib6wR29gSms2cA6kLB+KJZvvxssXzjZU8Uzb1DfNwvyqTljvs8cGdOG6Gtujo0V0XNLhkN1e0NixUx484s+t17lSinzIpC+RYoWRiFV7wBUvq4C4wwe2z+sjf09eiCY1UD9/W5jvsccO/2pooHm2CWZmKCwjLxAFxlqJ3y4YYhcT0DmLyGmnF/Y4CRMdl/G8AdO7gauPtuubyqZHOF0KDWsqCd5vvJT1qTGbOY4LFMTESVx6P6TSmrj7rlGy8Xy5PVtuJBjozouCMYCFU+53cp5MX1qpWmPpAjAE/ADoKEypGnQZV/syiVfOJBniC8lnOvKm6doT5vJKWZ+fkc0cZD6m7KE4CSNvN03D8A3PFxJ0+Gl1blZi0GjNy+VUn1XKNbIlo4HrpE8c28fgB34kG3WuMrz0q5ddte2+TJZDoH3OOXAFfEQ8A9ZkhmOeJgKy4BtKUqv+6YyDceVfmDqnz5crF84zNm3MeKycHJUNZZ5Mk8cJfIXohD1icVO4rMEWotypEA7rlusWaRI9D7MyaewS7lYgRIxG88xMh+7roVkG9aldVVd0a7nQ8D91y3kDgjJgB34iEF87k0l9WZcPts3UoB1d1dx+PwaOZRLuC+sVgOdmcdd6nKqwHgwhZrFwWxOiZp9PCBHLl3zwAUBgFrFjnC84R4fP5JT/HYPRyUwWUAd6jyUQBmzpt4WIwynyOzgkrG5KxfJAxJTB6v+jnSbrf0HNl53StVZ+SCYwgfEhMDdzQ6fM29bs3eW7jaQhoB3BnvoCg0lWDk9Y47yvVo35yXs+HIoqVNrBIdE8RBPXJ6PUcUk7l1i468ZtwB7nT4n0H9D+C+8R5wj2r/CKp8PEuyKmQ9lsjDfJYkFW3qwpao8lW4SLwp5bNPesoTOu43z/YcM755tt88268/26tf//6P43Ezt+kMiqE6INFpm1liWagDQHIki7jLoLrasxosO5sldhfY9F+oyHSnLZIFCBboCzs1wE/SjkVDjrncnNtl1h6hKpYv6MXQvlHHRmCLE9g/HZa9s5E6j1D8TalmLps55I680AGa0L0BBFiDZXc0Z+bVIY553xS+A9gl80Dz4AstdToP+5f6U/P9dfvYwP3pN74dVezELHRRDdz/j3/5z+TZ/iu/8ivl8PBQr06nU5aXl8vCQq/81b/5v8pf/Z//dzk6Pg6842uoDln4tOuainotopPiAT466o80Zy1KeBRTUtxvpuSMGJuBph7mMUYwm9t3/HjBdsgRB40loFQa3WBA1t2ICdeBmAB4iRHXm/gQE65jgk26sqfnVpwnHrwApRQbiIlcBKJrW3eo4/6T8nqowTsentVOzQQUxw/P6F7PKNWG8AaJMCQ4x1TWJ65cIwoxR/Jfv9S14FJz73Bv3el1dD9cjN1hDu3guk+RGgr8jkUA3ckXs2Bq+zLNvfdHAsTQwblXMkfy+MQwUBfcxS061MTQOUIn3cwKwAa0fK4nIoBn5/Zm99g54yIILrZ1TpkjXCtGCLj3Le421PXgfejI8x7EVp3s210VuERtlxOE44EiPO8pAcoA6JwzMaPgYRFCxyQ1E8gtYsJxuNgTs98RE+JBoYLfZQ0gLtanMGuC68bv6uFPYQPFf0ZUep1y++/sl9u/vlsmq8dl92BQ9g7Oyzhm3NuI04VnrRgB/BfXJ27ebI9Lvwyq5i5KwJuVfdzXp3qdSJxusRwfAtzPS/sW1jcT0S6hPYvieEYhKSsAUWQC2eccrDaqBu4PsIOTON2HgfshwP0MP+Rxaba8AUYIDu9zgLt7bxai8gmlOl3NVizHxxbeArw/fe5XVbWtNP2mN6OcAtxjI5i+zgLuArnuKMrjWYSdNITzRzKvjg4AoEQ+7rKDa5YvP18UeMeyi5icsA4B3Odm3LGDq6UBFZPrw9Xsi8coxF8WCcWxCUYJmXgs3Zupyo8F3JnfHSkeUC+HgwDuzCGnX1docJBLOid1rw0iKZYmSLy6Cqr8+8D9zECReKDEDji8tVgpLs5dKyjne2d3L0fceSxsbJXyOoC7YvJRKQLub3rllI67BMTO6+cFM+7EhHnRnBtWDkRMauCevzEtEtwiJgAN4sFrDeD++WJ5stIueweDsntwXtRxT+AeoARmVha4aquBGjdUGkEhJgB3cgTgTjzW1ifl4qIjwIs4XYfi1q2YQyYmV8RjHrg7D7LAratXd6/ngbvB+4eA+wnA/ey8DK8ubQPYssXgrV6lzmCdIwpAtJSDLqxPoDN47ngATJYfms58+06zFnUTcGcOuSUKil6M0BAPAff5HNE9RYP8eo6QuypuoSrP3LPs4Brly896yhNE1siRg2MDd2aqofpnx92jF1lwjOZAxCQp//DJyA9iwi2d61aK06Fmn+uWcuQqgPvZVHHRwhcgCtCWOeLudbSsBdwdD9nBMeIz13FfXm4oHoewUqqJRjCIA/FQrs/5eNfrljoNvowxiVAA7qxbFB4BieTJsN8p2wD3dwbuEj6sfdxjnlrAPS+MVdpVoGNvM8fkIGoAd1gJ6rhHjiBQLOD+aS9yZGD7W9atuXESgLtzBDHKWLNqcO0c0WgIdnDh6vBoxc+RVtv3FnnSALjfQrTzspQrr1swI3iOAHxdJQ2xu9CSqdetKG5RPEyNiQ8C9+ml4gFwJ0d4URQiJgLu761bKgq8lyOMnBAP8gQmC/F4vDpbf0f4uNNxZ8Y9ij+Imwq4y2owniPJDlHqO0fqpWXqQgoxIWS5bhELYiLgfvNsr3Pk5tk+tcbIzbNdz/bqRz/+iYrS9q2+EvigYw2QnhdmS4VoUatDxEwzwghmpZDU3GJpcSoDEs/02iKOF//vjlvSi01BZaPNz+dX0nwBTQASXvycbKHOLgv+4AB6gJaAW39UFxokhBbUdtuO+H11HjFIq8fyHODKIgGfKwG0UFDn77wHAIjPs6/9hQBPKuJa9KtZ/uCf/ouy+vm3TAFMq5U5cbr//b/7z8t3v/vd8p3vfKcMBgO9oMX3er3SbLXK33z1qvzNV6/l444Y1/zIAu+Z9me+9qHSGp1MA253QHOe2sdg+uCMQWGCnEYgQqRtnnWQNmMWtrNoW37NU+FT8ZsCCUCLa7Z8uyNldAo6xIQHoenyfiX920DV8+fcQzrs0ASgY6xiz5wooe8dd4ClSD7xvDr3AAD+4AzgzjG4MIQJQFL9JfIXzJFUb+fzAdLELIX+pLweHTQVFm51o7hkMTziYYp+KOp3PJed1od1TIIFoe6sjjXHLCwupgeYOuoxohJdVGKUhQX9e4jr2f7NbILsbGdIsrMPxZrrQUwoUHBOXH/Oj3hwLbg+xEnsgciJLOJkgc7FN99bMSbs0YUsFIXtn1kcZtBwT+rnC4Ub5wixIiY4EeSmmfsvRfGy487vps98jsUIuFOcC0Vvfl/ncburmCz+O3tl8e/ulfHqkbokvHTvYAfXQUHX4N1MoRB0k8/7nBo0957mw6fl7Vt3E9mYr6E0/nQG3I8Om7K9EQ24mmifA9ATuDpjrjZmRAOUmDI6B0pi86+O+xPTcz/YcT87L8dnw3IZHXdAiTbydyqBxrlGZV3MyJzMLgoP9xSsYi4cUNKYtsv2Rq9sBXBnVr/RvKwVsdnEn55O7eMeZJUUe9IGeK7jzrnPA3fmneleXV20yjc+84br7Hzkjnv/orY8ouMOpZnOjyc3tfroWsKXUjeWDSvWRAjNXUzVtYLODHAnHnfvNWo7OBw3bNkFuHJDiqKLqNlQ5TPqIYCobpJo+MkPzo67N8H1jPt7VPmjs2E5PuN6GYSIKn+70rmY6eQINObEvGLbWjfmthCr2vRcaeon7L1dUDwE3CXqhjKVz4PuNBt5zoX54OziqvMWDxttgj2aqgOpgfudYuFDqLqPFhSTNXzcyZGDgUeYcsYdNfY7ZtVFr6805nMk+MYGJROL021UmkdGiV8d9zngnl7bdNylLTGNHDn1OeWnCCQGK6oGJXEE7rh7FvnnddyJB1R5WXPC5lABojJVftZ7+GCOcEwIUCKERkwophGTOxKns2MBVHkLiI2CHm3gro4Pyt+RIyrYBLXCeMsMCM6djjuABPDO70A5PtxvKD+ICZ1jYgJwd0EmZtzv+HzmJpyl1TDLkZmrwLhyjrBucfm0bq3PqcrTcZdl1+zeQvTRAmKibIQdHAV8r98upCTN2UBSwF0d968Dd6jyAHfWLTruxASNEe4rYgKQnl+3yJP5r2RIQJUnHtCBM0fouG+9WSz7AHeJg1IU8vqL1ocKjmdmy2Th+nqOzFgp/E4Cd86HHCEmzLjDEvrs0179HIG1yTXg3tJ53Cmip+eqxbrlPLnuKkCenPZn69ajFecIHfcE7lV7pHigMZKXQuvvmdevmQWjc8TjclFwjEJdt4vApWPyYeB+pTUL4K4cgZWCqvydSn/qWRFB+Nq6FfkDi4F48CKveJasrFRas3iWDAHuKU4X7BDbcUZRKPLfxbmsf/G89a4lSCs1cOfbAHdigo87OXIH4H7zbK8ZEjfP9ptn+/yzvfrp7/3+lM3zcXgk01UDDOGpbbG2iUA9nTX+7uaVZ2jZaANYAcKACyVl5blsKYSj2g6C0oJgkImPr4GVvVU1Gxszy6ZoT9VRpPPHl6i8F1e1pzxAD0BwcHpRlm+31SXkM+jOSVQv5m/p8PFv9+9gI+OuokSN1CG3urass8Jjm00+oJAOo4oLQbEEVNBpBsxg+/Voifcbl4OzkT4v55np0C7f6pbf+9OfzezgolCQdiF03P+3n/3j8qu/+qvlm9/8ZgBWXzeo8gDSd7u75d27d1JmBrzgp008zDawErnsw8JDO2nVxIV4AHAApVZtTzEw6NLu+Nb+4DVtGYVvrFtc3OAY0rOba0HXNUXxiAmfrzkw/MDlsd2S4B0x4fplJ52f4/vM1WdXn2tETACRAHvml1nKiQkdfLqqFszzeAbnlLT9pI9xr6UwHPcY8aDTTDwOTkeKn+jxWHARfzEt3NnlmPk5AC1fCBrS5TVIvBQbRBvxRimPlhbK46UFFQXSScHdc/9uxoT8GM7lCHmi/XQAb6439G77m5sCbyqnbe7499QiIEtszeIHnMC1dANcMMgOOH/yu9YpsAYCdHcJwvX8PeKxf3ah9+cacK2IBy/ei/fk+voadZW/xIPjzw550vfptovqqO64RxLI08wRMynQBriSfeSjO10VB3Stzy7Cz53xjZaOhTwxiQQ183E5EFtiVItYEmvFpD+ztOE8Ht91TBZ+bb8s/J3dchXA/d3RQJtbrhUbzLQjChZfXTigiSwf9+iCTxpjgZIdzbi7+/HkmedeTw7dcT86aFrUrQuAIxfMKjo+reTDDbgy7wUFZW+AieNsw+WmxIP7zFSXcv9e9UHgzmbrBOCego0Nq8pLnK4zsyPKhntN1WUmEYskGDfHpexs+/X8qQWrpCr/plc2Ae5sGntQvxH3suXbWd+bLeYW+V4tHJdsWcB7rbtmO7inzyqBElFcAe6XzfLFZ8zvMoc8EsURb+dc4xFHwo4IWyI9IwKDSjyS7Soe1ZME7s4n4qHN9W3HBFX59HHHDs5Ce3T6nK+DIfHg4Z6w3bRWi2MRjxkoUZG46XisP6k+DNwXpgIkxCT2m1b+vmfhLT3LAqUrJhAtQg+A/M+YvMWya9sg/Nm64/IugPsxVPkQPpQeA3Gk466uqI89LbvywmlpYISI6ygRQVtcrT+tBDJSHGvlUVfz1KurLcWDTTAFD2ICsCQesuwKNke8rTs82ow3VdyZNCyAuH/gbisODPJaZ8Z9HrgHc6DZ8qgHQSY/jk+xuJt19VVsDj/AuphiHFmWbs9i8iHgfoYQ2tmwnI9g4vgz0IFAeKsr/3PnSZ0jKsz7ZiM/5AYxcH6g9v/wgWMiVfnIkUl1qTyhOyp3hTFMHOfI4Py9HImb2c4LAUokbOuO+9OnlQoFxOTgoIocWSxV86q8E1X+3P7y2GRCZ8Zr+84sR+ZjonVLOcK1mpRx5RzhvbkOGZNrdnBduqJ0qn0dAO5at06D+q37N0a7pOszD9wdk9UVK+8z5/1+x10z7uTI6Xmt6cJalTkiNkIUuNBYTMJLagJkjgDciQnUd9YscmRw2imbbxbL3m67NENkr8ENDwHhysUt1i70E97PEdWc3lu3lu963QK4Z470mHF/uVhefrpQg0SED91AcgFYdpzhlpsFaJOR0qOemFAAnihv871RlScm7c4ccJcdHMKHFy4kVrZPI0dgSCTzRTkSVSgVEYJhRc5je8i6RUw+BNwn06tyAnAfXNTrFsUgYiJxugTusWYpVSNfWc+IyejCaxZinXTpicnKYwN3XufMuC8MSnNh6ByZVAXg7meJC7HXxBXrsbTIEYpEkxgneWY8wNrCtcOaj2cJaxlr1s2z/ebZfvNs//qzvfrJ7/50ykY0vcJT5RlgC4AVmL0EvAPc3c0k/aDZimrcbtbUWlNaTYFNobm6g87cu2ahXa30jHEInGnW1yAR8JRidnwW9OhaKK3N7Cwe31a4B3gBVNgoe6NPN9GFBdGBVQBoi07M+QGckvILaOf46cSmyJq72e6m6PgaDZ23fneCPV503IdXZf9sJLDiCuZUxwEo+emf/Kw8TB/3KHLYNg0f978s/+uf/ZG67V988YXAOiBVPt3McF9elv2Dw3JweKjFl88F2FgQzr66GROOi/NKBgPXykCwpfcT3RnxtJbjkXR/6My5eRajIWIChTvpzBYC9Ey8Yi4lfVO0OZ7Z7LrFC/kewJGHTYJ56PPEhD91foXj83tQLJnvfBu0zzzPU2Qt56s5TgueGSLJiWB0qXOioIFqO6AdsIqYXSr837/TkX88v5cskVS95zNs0RZz3jpOd8E5HsYt0pbNNnZ8ru8jvtJf3swMF3xyvCI3+nSzOGdiRyWfe5ZzuR4P2C3xQKNQETmn44scoVjheXPnCMUpzl3Xsonzgd+bY4eSz/Gm3gE/h5YAxQGPBFzoM0SNrKpazT7tAgHhOaaQYnApBGkbPo9R8EqtA8CmQP+lx1LouHOsyYJw4cO6C8QDVkZ2W/g8ilMUY1IvgH/LLjzXgFzmPORywajA3z0oS39vv0yeHEtUiBcbAcATHXdZdt0NJmg0WbVBlmK6+fHq+fILjYlU5dk0CLgHKBFwf7NYjvdbUtCtgXtjDriHOJ2ATljPWSTSdjhpicPN9+BBpQ7D/ey4v6HT15Zv7fqTTjk5NSjRmIQKoHSZq3L3HrZO4dvOe6fie4jrzYMSqvI7O1V5t8M8PZZwLE5tdRMRdhNo59VyV5QXc8h0fNh4qXOVzJd6vt12a/ZINn0/Z9xzNlXA/aWBe/9iVPaOB/J29jy7wTcxAbib1UQ+mfWh1Yh4BHAnHqNLb4B5semsgTuUU2bc5eNu4J6g5Bzgzrn0YwMcXR+Lb/p6mrrrrh//jzUbMVHH/U0pb7etKo8YGhtW4sErx1q7C9Nyd9kxSQslvTcxCeXkBCsJFN+9BZS4wEM8iMvuzoJAyclJQ/Fo9QYuZgi4uyNKTKCszjq84cRST2ZwL+AlX8qjx443M+5SGt8o5fFDA/e11VadI1eXY8WkDSi565jA7HBXn0K6YyLNBsUkc2Qq4E48BNzRT+C6hY/77nbX8RDFnI6lJxISJAIY6xyJ8QV9orq7sy4sXbacDbeqPMfSklo2YmiMYRCP4fAyiqMIBToe3Fs8h3nVOUJsYuSD5zqghA44+U5MHooFw4hRU4UtQMkY4E6OANxVwPDvyGowO+5z7DACJ1eHuRxJ4M658DvERMA9cgSRNdasw9PzOkcE3PE/DzaH7qu6eDuXI+KYIyQ2qXPka8D9zaLYQ+1YtxIkIk6nmJyFjaGqAN4vee55tnYpSaalrK45JnSdJXw5pyq/vNwsJ+yDzoYzXZZ2rFvL4Qkee6Br6xadeDEwDUr2971ucY0zRwanXa1Zu8y4x7oFVV5sjnHkyKnzpQaJ6Vb0Xo7wOwLuANCVmRo/wP3zl4vls08WnCPHAzkW5LrFM4QcAbjnutUESEcIUxs9AAAgAElEQVTBcZYjRsEJ3MmTxzAVAO7tltas2sedIgTAPdZvCo0C7sNZMcUMKq9bKqbM5Yio8k8dE1T4iQeq8nZe6JWpgPuw9M8ZmfT7sIbyLOHe8sDfHD2e9IsxHI1cjj2qRMGRHOl1rc2y8hDRvTngTkwocEWOwNgS40ljGPPsrXBYmRNwzCJlzrhzf6oItVGk8M9z5M5SdfNsnys43jzbb57t88/26ge//Q/05Ey6pRdxP0xzZpdNenaiTdX1vxnoQVN3Zw3aLUAKsDyjO3vDwZdUtIf4dxSrduObEoUA+0gbEKRfNscyFKD37HHSmPPPnE0HaAKk6TACzNNb3pTfeDBFp4eZPgCHlaxtVSabtHNUOE3nBkDwHgBh0+atXO8OJJZnVwIlgA2dWYiGce4/+eOflUcvv3TZPKhH6vwIuP+r8j//l/9p+fa3v10+++wzzbbzArSjLD8cDsvB0bFeowsXBfKhmmDUFHJbl+XcdfqjJ8jhemmcYHBR7vY65W4vbPtC5T1n5QFiKtiMAIINxUS+53GtTQN3F5prjVI4896ArSwYmL2ZHeK0TWPG2h1fCgxcS8U6GAhmKcwKLBw37y9qe7upggSdYQBpKvnz+wC/FDkk5vwbIJh7kvuPDq/o7sEeyPEK7ssadIb4W9Luk5ouIcSWZ8gB2imUR5dZ/uctCiyZJ36och6pNZDsAM3oR8WeHKD4w89QxKCrzDWFTk5cpKkglfeo4EehijzheGqvdYdEnylNiDE2Zi4wcO0pViSFP9ibMZ7iYgzXjOODpUKe8Dt5LS1e6JxPWiNK+uSAcwnWTCPECS9U2Mp5fs2kdx1X4gGo53eICccjqnwwFIgJ76Xxil5bPytwE/GAIZKCkSkQyHlmAUVjNfEzD3/9qDz83mFpPT8tB2eDctAflAnN+SvuU3ep5bVNjAAfOTqCWvDEIErgEaur5vTDwP1gQYJCAu7QAvERbnqUgmtwclbphY+7NqWhsUVdwOkQWtkBhh9g2fW8lPsP2QBPNWd55zZ+yFaV9wZ4pLWOe4T/7t2t9FLHJ/zA3IU1/FSnBFVqdZU9Y/h2pypv31WycEKhu4zdcYd2qs7V4qA022a6qONzYoqq7Yh8zSSAlzR5wJCo4AbhzHjLjmjdII6HydWFgfs3Pu2V86uR4nF6flFKxIRODx2fnlSNg6WgUQ1vgv09niWmqF78POCOZ/irxXI1vjJ7oBvdcPQWEEdipnrgAkM4dpkhloUUr8raWLLMEQ9mahl9wDd8Z6sqn77wBpi5UOIBcyALVcRh+W5DMQE48UFiU8X1z+6ucG987927SqCEv2dMdre9AT6GKl+DEl8LgIisrhCnoxigQEdMVExxPLTf5h4uVdjBTSUIlg/3FYD7pz2J05Ej+/1Bubwg4XTLmM1xb1oaiKMF08KCb76R9dykMABwaE7LwYELKV8D7q96ZXdrwTmCYjZUeT8OlB+AxFSV55K5YxynlXTzoPwvLYWA33Pmt6HPUjBq2aLvxULpDy7KSX9UzodX9TjP0pJzRDTg8DHUGDJ5Mtdx53nD96AkkyPE5P7ytKyvUoxqOEdeL5ZJ48LFre5FPV8qO7gT61rUOSKqh+OigkGMSxCTTjuZA6bXJ3BP54VGG5bRQOKHxIMX95vWrSX7lIdURojwwVKwR73vBXfGs7h1Dbi/XixvX/fkD242x6BmJ4gqj0L+mZ0dtKTELeYc+fq6tUp397kp06xbgPcnK7bnu7/cUn6wdrH+aySsVWLdapQm9pnkCP/Jli02YaI+hcL52EUNiilnZ1VZlxjetAxOuorJ7ruOz2ORe8sWr8SXHGHd0r31tXXreo6wdgHcpSr/+DpwJ0dQMice5AkF9oxJ5gh5T4742Qdbx2s78dC6JctEGAAhfPg+cEdU89ViqdrockCVD+DO+jvwuqWOexQBf1GOCLiHfomA+5tp6Z82XdwCuJex4kGuaN0CuC86RxhF8brlQno+S/I5oj0NBa6LUnbeVsoTfd7atDx6gDaAnyMwolxwHNY5Ijs41q3TGRW+XrciR6RaL9ab1y0znlyhSuBuVfmeCnI3z/abZzv3xs2z/evP9uq7P/jtKRt5Wzc1pF4OYAIAeWPeqjerbO61aQewBwUKgCHQfDoS6KOjRsdNG5qwmAJoCiDPza2aSo+/dRQAYk81r6ipzmsIV2lWGDoXs8t09UPFPum2uyfDsnc6UneRz5f/edDnOS6dH+rfAZQAggBxzsnHP6yt3gCPvA8AQ3PW8WBIcANgZ4YY0OvZYIMSOqA/+eM/L48/+2Z0MeKhwnIaqvL/05/+J1KU//jjj8utW7f0Qlm+3+/rddKHMktpH89uA+nsqGpeKUCw9Qf8sJVg2JwCO91PUcfPLhQPmAAcn2NiBfC0bgNgE5eMB9clZ6tnQkK54w0hsQD0OSIhlfrQRUifboD07ulQAO7eou8JQDwxoWts+7YQO1NXtSoLoazO9SUmdGLTKxwARzw4znqzEWAToAcwJib8vy3ikiVg75zsZDP7z7/N/Oq9GeCOzpl5PodiFBRuVaxrSvvsnqHDTVyyo26rNM+Hy3ZNc+ue4U+KPufEg5F4EBefRyqHeu6WohAxIf8shtiW1SJ5IkHBcC/IiBBPFyU84sF9xlcyLFJjgn/fPRmVvZOhRO/ojHNPwEBg5IPzzzXAxRIXa3gf7i3ymxcbgSxgWcAPar5ZHHWhSSMu6B74vW0FhObAjMlgRf0sENrj3tZv9pJP4T938Nu6zylGEZO13zwp698/Lt2Pz8rhYFAOzs/LeDQt00tYCt4A3102OGe2mG0Wmy1AiS2jfPVyTpbuAptrulR1x31/QRvgI4B7boCbvrb8Ppvf0wDuVKEE3JMyG6rv/mFvkB88KmX946kEsaT8DXC/1SmfvnDH/bR/oQ3X6GKsWHLfLC8BEiloeUeHqFX68OrKqZsId9+q0fiCJ3B/wgZ4lQ2zVY0BJQKJi3QTL8M2c1qOjyt1bobn2oq6OMr6HoKb7mJOanEmzbjLa3kqa7AE7oB2gMlwPCqH54Nydn5RJlgJX3hWFJBI5x0xPynxNyg+eT48zylnMlFgTxpwdtyxg2Pzu/OqZ+AucIWHkmOJKvMMuLvrqnuSddG3Zz3aQXec01v/uJT1j/z5xOPtViVAwgaYDihz+gCTLO5BFxZwXyK3zdaYTiczT/copOhz+fwxQLfSJphNMjHhtbvTk0J+AneDEm/+Ae7HR5XiIuCeNo2s2c1GdMwMhuzCXJXHjxwPAffwkV55gB2cgTs5cnh+Xi5gRan7beCO/3mjaUACSJdnO5xm6j1ReKCQQpwO54A7xQ7y5GrYKTuvF8vuZtc50huURsuMJN5Dxa1+VS6RIgh6rP2rA4AG+0EgcmxPduJBXLbxkX6dHXezIPqI1p6NbI2pgt+03L3jQgpiaNKggEYuHZvo+ikmoETnCCKGAiVvG2X5ruNxa2EeuF8alHRzRngqOzhyBGCZMnRZ3LKAo3PEU8rsNSrFQwAUMEfHfd92cMSk2RkrJsfnwzpHAO7Eg2ugHIGCzPgPOdI0yMp1q/Zxj1jPgHtV3r6ygnkN3HvW/+AL4A4jRcBd65LXX9HKXX+d5Ujcv6uI7H1s8TziwWttNYD7/VYUt3heudjMPXRvqaG1q9Vi3eImtkuRjl8Vw2BDhSgawB2dEdavJ6sTrVv9E7t67L3rOB6sW62xaeNTxoKIiYtC8zkyW7eIiHOELJGqPD7uj6YubjGG08UOric7uAPlyEBFIXJkesFzxDEBuGdMeIZwjlrao0DEukVMAO65bmXHvcOM+6tFxUXAXXZwHrfjUlBoFHCn406OcN+mwJ4K9sFIiUKLgDTr1sdT2eExGz44aZRPXpAjBu48SwDuKo6PJxI4Zd2S7kA8R6xZZaBu9B2NpmD9EA+KWwudUp4A3O/z3FrUunV+MVWuN/GkD+0Q1l9yhHXr/Rxxccvx4CuF/jJH+F4N3D/mOdIrd+9WN8/2m2f7zbP95zzbq+/96HemFi5rCNiyaYTyS8ILNLXd1ctlPTt6AAt+jg6RqtlTW7cJEOOnHRZa6tSEVVaCBDb46mLSLQ1BOncUo5OZVkfalxoAzQvMZQckwUkKYdHRBHzZwgwQdCkglN+zddnM/kyzxczZh+hYWtkButQVXWy7IyQK0USd4BSMA3Twvbw0Gg/oNsvv/cnPyspn34zr9XXg/j/+0X9YHj16pBde7g8ePCij0ajs7+9LSb7V7pZmuyuKVRYa5Ft+YdYBoCk7qPnuZiNMaz0COpMJGGWPF/TpjFMCdwASwIrrlEBa9n8hHOcObHRig+5uCxcD/5zBTju6mbp4M+be3UFMj3Lul3QLYF6eGW3e37PfdLyzeDTzBZdwDnTbEF7jvdK3Pu9Bz2ybGSGRnTjGFJ/juPi3mt6NBkBYGlJE0KN/OlXxATAKYD4ZGnTy2T1dQ9u+pcp73jNpiUdX//0cyXuGOfg8ZkCx2ANtNuFBiRNN1XnC7P8p8/bjSeQSgN0CgZr7rzvjvi7aAAQwTuYF568Hs3LSTAYeli7mjOoxEmLunLzSzxETwDxrANfL87AwBhp1jrA5S0ZO5gi/a5HBaZ0jMA8kZBgMCI6T96IYuNBt1RtvfT+YCcmu4TN0501LFNBaKr6kJeHKd4/L6vePSvv5qel0pwPTiscWhrp713PI/E6yCDy/me2lKDLEsoaPOyJP8nGHhvi04Rn3NwuacZc4Eh33hnOQTRwdOF4ArWQypi0Q4mH1hiuAO5329Y9Kuf/IXSvAu4A7Pu5rHfkhnwxGosp7BriUe0vuXnWYBvJN6rwGhKjj5zZZxvrkZFrebkOVN3DgVY3b2gBvvzJwF0hsh7hXw+fACx/03ExauCpYHtByowtLpwTgDmiTjzvaAKEqn+J0A6jyp7aDyy4bgBKv7cVbviqm5bpzmB20ZCfRbWLGknhAA719u9Js6r17qDOjxr5QLsfjWhwpn0d0rDTjDlUzOlecBICknj/ODxkbyxEPXtxvxEPA/aOeaKfMs59ETDyXbYGuZEEk/WbGipLpq2gQPkevN+8AidsGLVnw2NsmHj1R5elauVNtcS+6/5wH3auowTkWERMLoXnOQZT2aQD3sIOTgM3rsIP7zMCdePC6uMAVwXv0u3ddTGG8phZ109xtLCpOwZqxAHAnHojTrT9D46ASVX77zUIRVV45YuCuZyLAnRn3E6uZpyCVckRU6bkcSeBOx10xmbrjDlV+0lKOfPLRQumPLhQTgHvG5O4dzsXA3Qcb3cQoUucwca5PzKmTI8xUM7ZCjtzqNRWPbTruUOUBiTVw9wgNOQIwq3NkPibv5Qgdd+zZRJXvOx6HAHcEHPFxb48Vj0PGMABq0XFn3aLjDq9Ha7tS3CMeOcaSDBL+nRzhBTDyulVFjvRKv88cMsWUc+l/EBO0BnRvnViQ7tq6lboJGfSIySpCaB/TcY91C6r84wXlyP3lZjkejBSTK1TSEfFtsm65w2v2hm8i70eur1spbgybA1o2VPkna47J+WlXMdlP4E6hrg1w91tmjkD/z5h8KEcsfBnAPajymSMUxRGnk6p85AiuQ8SDuGSOIAhX54g0NaLj/l6OsPbkurWy6ngwOmqLvoWCOJ1mw7PjDnCHlcL6C+MpmCf1c0T75g8A949KefIRa4Rj0j9pKh7kyaSiOYLbE+uvC9WMN5EjAPfZujVjDXreSAajZpheTRUP1i37xpfy8GFRAQLgjnioC3XWT+BFx9331odyxEwhr1uxlk2r8mTdVp8sCRIMfF3K558gqrmojvvNs/3m2c66dfNs9xjc/LO9+sFv/0Qd95yntfhUVk/dORRwiC5tApCcYaZLdg/F9+hy5wPyShZWTuLswvbP6ahZ6E0UY832epPIV869juliIDCWNlPR0QUY8/mAKgAHIAvw4G6+53eZvU9ati3MPHeLsjaAl6o9x1B7e8e5cY6a38YOBJrqLf8OX3T7AXhQz1MlO727kzItanG7Wf7gT39W1j7/VpzR14H7f/8f/25pt9tSkX/69Kle5+fnZWNjo+zu7ZVHj1f1Wlzs1f7gFnfz7Ku76xYAhMng/bzV5LGoo8vJza6YLLZrj3d5kYdAj6qkCI1dWZCM6+F4WBQu4xH7oLoIA6Uf4KqCSRuQZyo1zANA1YwG3tb3jvsj2e7BYIAhAcWKePBz97m+tzvR+bao4Mzbe3ZuaU1GZ5vOK2DfSu1THTsx4c+ctxZoDYqEixEex0jBF3uFu73gaxLq/BN7sgPaYZmkKCLxFWAPhXfyhLeHnk5MGBmZqeY7T6xZQCFlXDMBlnot5QgFgARayZrg/RTPinl7xwPQmzmSmsyB3Qz4BcxdOOq2WmIriFovccJSg1zT0zthEecc4Rg5Du4jrh3FrRSOozDC55MnnDs/k91+zlO2fFj3waQIBwHuyRwp0Rw91oCMHsTvJkuA91JXH0HLcKSgoOCiYbOOh/6NNWAyUVeEmHCefeXnuDz8jcPy6HuHpfn0pLwNAZsU8wHkQp+Fdku3UPS8QKHZ7BFYpBgXNoq7b03NHZ0DSBp6HR91yvbmQjk6nCl/M2PJkgUIOz70jCFAK+nMueESYIwsqtD0gGURVPnlR7PNHWyFT5/3ytNV7BPPy/HQM+5J9WbjyKvd5kOhygotBDJVa7xMq0a5mk5kI3cMcN8CgBpYsymqJm11qdl05War2fEcMssHSsDMWKIUnP0duj5qlPFFqtA5i66sgDsU8+el7O2UsvWqlPGoWb7xxaKsrhCne3s0UO4bSNnH/S6qxvifKwixgYuP8Myo85Y6GkWEnU2/mHt++qxZlu81y/ZmVzFRx7070ByyC1ouuhAPqP+5103g7kF6x0SXj84gwD3OA6YMG2Doup8+65VPnwHcp4oHr2RN0H3KmEgQi5io0RqzEuHZxqXLmLwLkSd13Ncdk/1t4tErZ8fNoJxmx93308nptFCEoeuaOV/HhHNRJzNEuZhxX/G5wGzY/MoxWX3cVTzW1toSeEIMjTWWawO4WgLwLoVjQart5zhaEDn4dK4NMUFVnngc7CLy5Ry5uiBHuuXdTqdW/pY4XbyPOnCHCB/OxUQd9+i4Zo4IJBq0ch6AEgF3QCnA/fmC4nJ24XicX1xmI9fncdciWlCXTSefzxHEw1hbyJFJ6Z9PJLpFjizfd0xuLzbrHBFw1/wu66RzpD8gHv6zzpHUNSD+kMCiC8t9wSMn7y3Zwb0q5WivUb78vKc8Kc2x4rF3cl7nCMfPuiU6sxUCDUjjYZw5wrpFPHhljrAuEw8KjtsbC2Vns6tjTTX2zBEKKMQEUbNaWjzmwZXnyblR4cvdX4A7+U7HnXjwevKoq5jcv9d0jsB4Yp2jcNqc5QjPs1mOpBiElfIoTjhHJmV/z+vW2UkwntaLgDs5cvAWqnwUt9Rx9yUjP8gTA/cQa8x1i2tGPDinGANRx/15KStrjgd5Iju4zxfL5y97zpGjQemfRyUAVgrCh3fsWGAXqtm6pWUs1i3lSLgoZExWV50jnU5LaxYxKYjTxYx7xkSjSofWQqjXLTG3ZnacOsNQ+WPmXOvvR3S3HY/+SaPOkUnjSvE4o/oZ9yhrNjnC5r/OEe+445z8HJGo5tSWzZkjAHfWrEePKjMHAO6oyi9SqJtpjIwunCM8T9L2TWnIKBkLYubI3Lol5s5zX8dct1D4//KLRc243zzbb57tN8/2Dz/bq7//Oz/VXirnbdkAm3ZrKhpAXosUdPfaCsrK0oBZ0dUCJLIUWO38SsrYdUcwNmjqdmsWyjR6HkL63NqP3BXCLAWz8GvOvlFp1pUOKu8J3fr4/EKz9Gx++fdhqt5HlxiQmnPgHB8gHACSXueAiPQuT9o8GxuAE4BuXtme4+TfoOnyApBIuKyVnUarFPP+v/snf15W5zruufNKH/d/+Yc/1rewgFtZWSmPkQRW5fVMnfd7yw/KvfsPykLXavmiYAdLQMJgoRbvLmx2sCxuZzX4iY4vY5Iidfasn+t2RSwB757ht3CJ74WkZQfg1X7FGwnTwA1+UbGnE45yPMCd43RMWhZSw84u1P6ItwXvTIMmHrw4Poou/Jkdd6jcYgkAZCW8dqWiC6A9Kf/cpxQBDvpUl01ZJyaAUluTGXC3YFWoq+9r5EJRbIjjWZnWeXyGO+guRgASeR/NbbeaPncBd7MEnB/+k58zCwFg7sIT1yBj4iJTqsDnfTazlMrOocQHo3CWOaLCACMe6q5mlz42dhEvZuktYtjSz2aOcNzkCECdwpRmqJPZgmBkdMa5dhSr+DPV8/n8jEkK6nF89ngPJkWvpevCcXEtpDWAhzeAjSIIvuzRcUlmD9fQehZmWtRWUYmBNf7he03Fl1aIUobDxMPfOBJwbzw9qTdcspgSk2ceuM9Ae2zlheFij6rNFpsuKN8J3J899Sb4+LBTtjYA7k3PhjOb2IAyXjTXzqaJF/+fxUc6CknLjtpRLVzGjDuABKq8RJ7e2JVBwH2tU47Oz/W6BLjLJq0Sc4CuO8AdQMBrXvRuWpoisbP5ZcOVwH1328CdjRHAnc7VzlfvAfdgcJyceQNsH/cIQFBYrwN3DyYzS6yiwDP8yH0ek4umNsC8TlGVPwzgHsvGPHCPk6v3qHxGxgSiATE5HxmUEBP8fJ89bRSEsAAlWxvdchkz7tCZsxgj4H5sEbE6HlEkCJMG11eCAoyLRm6AEWSSON1WUTwAJV2AO77hw/MQO/O8Z8ZEWgkA6xT1IvZY2pWm1OYzJgB33hfgTjy4dvtbBu6nqSrfwxbMnVUB9xMXU8KopfZZ1s5awD0urIbpLU5HPNiYi878Jjrun6Mq35aqPKCEohDHS90SwAtQxHM8CynzOZLsWeUIbhx0RQHue6hMNwTery4QPlwo77YDuMeMezChgzrrjvu1HIlCWvQStbEXVf594J4dd4D78145vRgqR7CD84w2BTq0IDwjPh03rueICnSsHY1yOQfcs7iFRSMxAbhnjtTAnRn3UP7uy8d9WvjzazmiqmsUU4SFrNovVsqzUs77jgc+7uq4fx7A/WhQ9o9t1UZMAO4UUgDulsWf4bj8COHQUP5O4I46PuukCo7rlXNkc8Ed93AsyFgKuLNuAdwjIrbh/sC6FTERcP8oZ9zfA+7LzVi3hmUC+zDOPXNERWyKKXIS4rnvAQ+vWwD3seJyMAfcM0fOTwzc9wXco7vbsquHOu7YcZ5OC9Zl12KSdPwEihIjRZzN8VhZdTxgQQDcUTAXcI8C8GCI2p1rvfPA/f0cUW0gXpkjzHcDeMkTgDvPEqjyXrfouOeM+2U9Gy7gfuzC4/y6ld3pOkcChLMGXQPu6rgHcH9uccWj82E5G+GK4O62gDsuEgB3PUe8J8pniXOkWWi2EROYb+TIuy3nFWvWo8cG7sRkBtzP3ehpuDingqPW3/jK58h7wF0CsdMZcwtckTEBuNNxB7hnMeXm2X7zbL95tl9/tle/8w9+Kh5VUtFZKATex+6O0tkGMOZSn90zCbgBsEJZHnDDZp6OW87MCumnQFux0jvq5YCatG1b6HhzzyJP1ZbNfAp+8ZkJjEx7nlnECczRXWcOvGVQw3tYcRzrt5l3tkB4Dzu1Us/jA87orKYgmijCzN1eTgRsUqBLs7Ycx3hq26r+hUCl5q0TlAQ9G4D1w3/yZ9dm3HOuPFXl/+IPf0eXkkLI4uKiZtyXlpbK8vKy/qwaWJdZbb4Ga8FAENX83Cr3GQ9Til0EyY5rFiK4PoAwgLHV4aOEH8UNFUZEU0bgzCKAfHGduTapK2AQbPaFu8Sm3gGWYUHQSSceEidTTIJur59ndtm2cHrYNSyWlkUXQDez37VzQNwPsuprIsJnL3se2Pye9RU8PpFe8bz3Uojw2dIuFVn9ecST+0HFJv4kxgHupayOO8FCW8eedHPm7Hl/HqaaYw+bPWZCOQ93hacexxhaE6LOkYgJ18vMBI+cAEC5pprHx6NcaRWqq4H0JI6omXG7ORATgeYOCvK2Y6N4k1oTM+93HBM8rsHnegZ/bAE/OtoRE36e0QLyhNGPHHcA8JMjfBYK/cQk7wWo7VKYD1cHAABFCQsWOtZix049h36IFQ0bn8WO4pxsB7G7Ja5oMTvbL7rCX48sSAiR/OJ4WjWbgfxzTK7Kw+8elcffPyrNZ6bK7x4PYobWtHI2KUt33S1z93tmS8SeWMA97LyuKuy5bA+FQNuzdYBiVY72UTVeKIcHTc2Fi2IePu7Q8k/m7OB8PyoTJVIVb+8NIBvgK8+4C7g/io7PaxwYOlKVR5zusH9ejgbnut8F3GHNQJUHuHdMn3VxKOjMEhDjfgKUeAMM4AMo0gmXHdUccN+aB+74CLNelkobrWOA+yjmwmOpVwmPA4GwwgUL1qs67iEqtLdXyW8bVXkowAjU9UfoKODjjiq3wRUbRgAWAD4QQ20TpbWQjwmhY1a2IVT5rVJQFhdwX8dGr6l48LqYjE1npuMTjTzodJyL7eBirISIRFwyJtrMhkAb8TBVvpSNV6W83SwSeYJyCnA/GgwVE8VxWgTcAYnEJOOh44+YTCYU7SikVHVMiAUxgS1BPHjtbfXK1lfzwP1c949yWcrfAHfT87N57OPnhyImSZ+eFovTPQG4T8vmpmOSdnBrK+1aMZuiEBdeo2BLHl8QcJ/LEXLYhSN/FPGgiX1w6ELKvoA7MWF2va14vN3qOh68wsed64yCOTGxHVyo4ismLnReA+5XBkrERB13gSvuSVPliQtFocPBuTvu8QZQ5YkHmgSimPt0RDHnTlBMpo1yCQV4OpalG/EAlFBMI0+wg9v+ipgEVZ75XYB75AiAnXjQxa7jUe9rUEJFwM+3tp6VLceDGXfuS/ywYe6glk2OpKr8wWkUhaaVgDs5QkElGUJatyIv0k6N76kwVJwfxIR17jkFx52jD+oAACAASURBVPXKOfJmQbR+dUUXh/aCn1JAyXwPVfl89kRMrq1bV6U0xqWsJHCn406n+vW0PIEq//GCimnkB3nCM4nrzrnnugXj6f11i+IWMYFNwprF63DfMemHjzs5AnAnR64Bd4nTuYDpHEFIbS4mmSMfWLfIW824rzhHiMlijxl3VOV7UpTfPWHG3fcW65ao8ktTgdekIUbjW7HOmBAPcoRZdeJB/q2t+DnCMxlRt82kyktj5KIm6bBeeVTpw+vW+8UtWD+MLpAjdOopQPSPG163Pu6VcWFvMVSu5Lp1W8AdMdQP5IgaODBZWbfIET+LM0fIK3zcHz+uyvZXi2WrBu4ItiJO570YwJ2YAN7nc6RetzJHovDCseXokDrusW5ZVR47OFPlb57tN8/2m2f715/t1U9+8nselwwxLQNBBK8mEnvjld7YfD9pcADXh0tddU1z4wqI4efZvOfMblLJWYBQ7L61YLo7wEGWbvICb2uDLmVqLNsCkMvWTF7yV/XsPIuEN/qep6Iz5yKCQTjgGhEti3u5Kywg2vFs9C7ndDIUdZuKK4DFoMSq4QCrtHTypswFAQCoOpGDC3USOe9b3XZNi87H9nf/6J+Xh6jKz3nXC1hPJuX1v/7L8hf/kYH7/Bd0+W9961vlxYtPyunpaTk9PSvjsedpa+o11k1DX19E51KVXdAvvGCJB17zAMXsKvPzXA9AmjrC1rIKTQKYA1wjqOFQtF0QwBedmGSnnwdyxgTQRzx4D7q4AD110gWGHQ/iAmAlHlxTi//BVKjqz3NMmlL03zsZCdhLQZyYhLo8P+/5+fQ/d006xzYkgDa41PHcu+V7Ub8j0RUXFwgEAoc8jChe5GiA5qh13RrlQdjGcbz1fOZ5FqCKOv23uxYq5OV39Uzf3hk5YsZAquUnjY57i3jwEm0w9BSIB3HJ+yvp/fw+14R4AKjJEV4UUWzpxrUO0AztPMC4beiuwjbNFPjMEd5bOYL+BMKGHajwLpYg/pfxB/DLjaFRRY5Yfd4xsSsAeSL2IzmiQeXcJLtwxj9moYhjIB6MqSRwV8cztuueZ5+IUcHxyG0ibmbi/+BOVy9v+D2aYLHJi/LoN0/K4x8cS1V+/3SgFzcknst03On40GFJmqny2gxpN7MAb+EMN25YKZuNHHOGz7FRW4fa2tUm5YAZ98Vhad4ycAcZjLHs6ld6CVypuGcmBmJlxhTe2VdXVWlcMdv+HnD/alqWQpwugTvgXV3RAIMoIS8D3FE1ZoMVtHBy2Or4jTIeu5vI6zSB+1tvtuTjjh3cq17ZrKnyA1t2hX86Hfej06ns4ESPDXV8CVbFHHqKSXFczBJL+Xm1lD3mnncouLbK55/0yuefLJbB5agcnA7K6SA6PmN3EQGJNXAPMCLrTs41rPzChaxQLyMevAAyAu53G3EeAdxvAdzjM4JeTzz6qMpzbpHImq2Ne04kTgH3Spvu3AADlgEldMq0AX5h4H7YH5ajftCZKWiiKr9kayk26mKyz8WEWBAT08sdE3QAsOfjBlRMnpWyC3Bnxv0ofNyxgxMmb8jHnXiwATZwd0xkOaYfsjZA0v+JCYrPxAQtAeKxtWM7OOKx9rhd9lGVPx2UK3RSJlWBbSAdCI1hxJNrLiYC7qHMT35wngcIYW2Wguc2PtvE5HLYFriCBty6dV5at4ZSlXdVBlX+EKe7jOeogHUUmueiQiGFmHwNuL8ip1uKB6ryJ+cjxWOAX1V83bvjmAAw8liThky3kZjwkm7HdFID992d8HEP4L71arFsfsWM8EXYwaEqj9J3Q4AdkHg2AAD7HrK8gIUP63gErV3AHTuwtal83Ld2qnJ43FCOABQB7sSDc1Fhb1KVRTruMeOe55agnTxBFzPY87r3eBEPQCLny7qF0wP3FS/0bVmzAO8eD7FaOGKBxMU5krG3jV4+14hdAwHJKwN38qSDqvxX5AmCfgHc7zd1DuRJiqLSWwEkExMcCzhOrhVrlvUsGmV8ZfE9r1tTAXdYQqj2s2aRI1KVf9Ure4xhpPAhOhCwWmrgbh/3zBHrP7wXk7xPYHOsTiXkSH6QJ72FjmLy8uPFcnDaV0ywg+M5Qow9FjMVVT4uTv0c4XKphsYjAYtQebI7HsRlbcU5whjb5qsFnUvpjJQnjc5lbVmIOB3Wj8ORC6nWkwotk/l1SwVgi8VdA+6vpgbuyhEDd7QTTqEtxRfAnXgIuHPvhF1jOCXO5QiMJzc3iAfgnfWeeMjH/ZWB+/lwMsfmaKirPxplMcXr1TXhw6BFob6fBRAO7Qk5smqdE+KxyajSR84RgPvNs/3m2U4eMjp382y//myvfvrT39d+wC+LeLHpx5OZ7i5gHBBM11Ibt/CldlfXtOK0IeN36QZLPEYgOOuF3uDYRsrAKjupsmXruFxNd5HNfKqaa6GPxcdUYtPv1T1FLVMgh5ne8JwPgMbCw8+n97hnbd3RV0cQunvYj9lSy4AwBYX4XYMcA0+ACp+Zc88z4I5n+swiDIDym//ovyqPX37Tm/e4Zvr/8HHPjnu9qpZSXr58WX7t136tfPOb3yw7O2/L27dvZQ2XooBcK64NNmHEA6CT89mcG2wErkWqgstOL86ZePAihtYnmH0yFKec0RZlGtCQugKdpmIk8UFpElj93w93f82zEYgH/wpYRYWd47PnfIDmq4mKI8QEgJj3DOdCPACeEviTW4AfYEChFCJUvOR84K41309PeQoH6R+uGfSwmsuueIrY2ffe1Ha+uG+yc811oDjBteRzfJ2ttm5LMiubc1ycG9eKa0O3HYYJBQ0plk+nioUYInG8vG/Oe3Mt08M+jy9ukzgmj0fwZRo7vurOEYoGzhF30h276zmSLBfl8dj2bL43IkdiXAEgzOfLF32hVXfP+dzMEc43xSZnOTIrpDh3W6aPB0snHRCIF9R7bO9qQb0QV+NniQUFh9TTIC6ppcGfyQTJggJBTRbEg984Lo9+yx13QMne2aBM4fMiINYuUhBm0+XujNXl6YSPEXr6RcB9gK+zX8cHCxLeOjwIVfke4nShKn9lUIIYkRTSnQwRiOwmhn94UE7l4/6sKssPqrK5MS0bG5OydKtdXtJxX+uok6iOe3RFKb0t3/MLH3c21gxuZCFjBtwDDJWJqPKIbjGrLebAOp21tqmab3pB+TdwZwOMd/rJ2aQcn03LaFS32iO5Yx49l4t4RkhVHgGpNQP3DYTXrprl8xeL5YsXBu7ERBtHVUu8YSQmAu5B+Sce0mIiJr8AuPO7xOP+kpW/tzd6pspLVX62OYXqjyq1ZkWzbKmYzBgQtcc34nQA9+eN8gSRtTEU4EnZ2Z4qHgg9ZceduIQTX1nsVmV52TEhFumJHHhaG2AVU2TXRwF4UhA+3N42Vf7ZekMx2X1rqytEwmo6szrdAPeieBCX2g7Op2R9gLl45G2njvsanWMe7qVsbpfy+EG3fDEH3BHfUsd9XAzc7xlgwVazD3al/JCt2d8C3J9FjlxKnK5X3iJOl7TsUJXnspMfxAQ6s7JkrpKWHXcVUyJHlm5X5ckz8qRRtrYmikk1bZaX73fcAe6hso0IGo4D+LiPQ7nae4U4J7kYUJS38jsdd3KEmDy47xy5s9i0HdzGgsXpUkBs2iiNSaP0zx2Ps/Pr3d0PxYTPpRhCPHix6SRHDo8a5QuA+4vFUrXGyhEKdZkjAHdyhOKFcmRqrRQXiKZ/K3DXurVWqdtOTGAJJMU8bxlU5RFDw2/75+VIjmepmMKM+xPHA2V14rG5Sce9W17KDq6pdetwMCwTqlUT2FLOkfv3bJNGnnjq2cBdtmrKk1Aahyp/4HhwXFq3nlRlcNZVPPbwcQ/hQ8TuKHIwEnF8NikUHS/hqc9tEpPENp8nxEQd9zUAqPODmCBOx7r12Uc9PUOICR13LUxjBPamiglMG+JBXPI58rcB99XHXrcA7lq33lhVXkrsbavK84XwITFh/cqRsaSvfShHBNyfNZQnx4jTbUxL/6wqL0OcDqo88UBrJHPk9i2vWbCXiAd5wpeacHKQcHFLjQcaHVeshY5Jr+scWXnUUDy2NnplOEIc1DPuxINnicTpWLf65Ox7OiPvrVvKTTRGVNyyrWnGhFwnRwTcb57ttYvIzbP95tk+/2yvfv/3/8BrXSQXm2mLU13V9Omc5eVHshMmekz4eafHthbm2JwDwNNnPMXp9D6w9eZ8oy22xuKBDZ038xa5tGBevjcz2lKpjhlvwFuKzvG5zNaq0x+gNe3ZkiLPQsuCxOYfsGVKsimueazyyEYZtWHQce92V0BvOLqqvcv5fIBOzgPnApwg9bf+0T8PqvwcQtb4wbi8/tf/quSM+9wWTN32H/zgB+WXf/mXy1//9V+Xf/tv/1oz7+7EWoSN7qiUzIPqncfKeRITxN5SlZvrnWMM9oE3gM55ZnUkJKLmEQCAb4Jdde9jltudXHd4U7lc4LoNPRrrQL+nPbldcFkOIcAZILfoHEAOkAj9WeKBcXkoKhAT7iUJzEn53xTq1EMgJou65l0BaPQMAPqmW/shhAAb4nXz1mTy/b6amhqOBgJd6Tg3FyIo+lQqbHC/Q/2+f6er+6o/skCbus6yLjRwT0BNPDhHjjPvH48RTJwjt7sCy6a7oxAfnujMwEdMVBgJzQezCKwk7fnvVEe2dyzHzSWjeMS5q1Mp4chZrMkhCiics+8P7lX0HZhxbxqQn3nTwPkTS/IDNXkVC6LYljnCTUE8+Defo0UreW++iAc5wmXhmLg/k6XB53EdmePOr1SsJS4qXsDcSPu8WvyPwsy0jgkChtjnEVfH5Krcx8f9Nw9LA6o8D3d83FE1vjJwXwaU0HFns6UNCV2RaZmoY/MLOu6oyrPhXsXaplt2NnuacW93sYc6j7aX5+KhdTJPTffIgCq2XXO6E6Idh8jTg/uNsr7e1KZ2c2dSNrbH5e6tVnk5N+Muyy66ouNKG/X7Dxrl/v2GOu7jCdoEvu5iC2jGmg2XSo6aHIWqyAaIBf7ZWkMvAfftbtnaXtA58BKdedIojXFDG62TPvfUjA9Rl+cEHtzdl8d6A/CNzRUevFXZ3Z+WjaDKs9lK4E48AO6pzkzXnHjQ+dEcMnOvgMRQ4/5FwB0wSjywM9rZXCjbm9jBjSVO1+qMwoIPYUHHAxssKyRHTGLUyRII0Vbmniv4OjfLkye4KHDdxmXn3UTxePnc4nSHOeMeHeHeQqV48CIWxCR1Qfi0BCSKu8DKpGyhvL/N7HqleDxfa5TdXeLR1bhFLSCGt/GkKlcofysmZjDx5cjE/xGTANrp5/34oT2RUeDf2HZMsIP74mN33IkHeaKiEBToyjnCS4VOiexVzpGGC7C/qOOeOcKMOzny7m23zpEK4B7FROJBnkCVz6JDjjlxNgYKFqajOILq9fqTpuKy9XasmFSlqXgQF2bcyZFzuqIClqiFOx4IH2rNk4Kjr5ftIA0UMx7M5xIPXg/uOUduoyq/vaCYTArAHeuxkUA7eQLYJyYI2yVnaIZFYF7N6U80cB+Y5Qgdd2JyAFX+Ra9842MDd2IC6M0cAbgTDwqO5AjAUcSFxkRx+UUdd45lfQ0PdKjavbKztaACFrnO2mVhtSIhNwTg+qceu7ieI2YMpRtNxmR1xesWyuobO47JOsAdcTqAu7Q5hmVMs+SqKl32AOTIg4YKnRYajjG9WLeUJwC+GG7IAiCq5E+VI80y6Le1Zu1jx8m6tYA6/kQxmV7NcsSWoiFO916OEH8pwFcA8EpAemWlKm+2nCOyg/s4gHvkCPdWumFkjix0IkeIiZ4jRqa/qOO+gv3nWiXR1R00LTZ7pUKcjvW3fVGvW6xXxIMxLXXQ4kmSTRuzLsgPF7g4FuKxvt5QoZaYAP4zRzTjPjRVPpks5NXyg0ZZWmLdomDvkmPewwncWey569hHJJDudrxurTwgR/wcYTRS62936BwZN0yV72NFN78iev3SnRXFKP1dzxJcT7xuca65bpHn3wjgfvNsv3m2s3bdPNu//myvfvLT37M+yZyqNTPRgJJ5mrsWqiq9sb0ZZzPPJjzFuwAY2b1XpzQ6n7n5EH1Xnd/aySi63aEoLBG2fHhYeT47/LL7CqBoD+ixqLj3b0NDLuEz7U56WpvV3cJADnQ7s4uZXt86j5jvNp2a8r9BCWCQ3/E8vjuUbPLo8qdtWNK2RfsdXZUf/Wf/dVn7fM4OLqlP4eP+IeD+5Zdflu9973vlO9/5Tvmbr16Vr776qvQHfdM9EWJBjC+8vfPBmpVxgS91hFue345Z65xrzniIORBq5/NAyjPfaaGW1OcZ+0LjCyEmKGs0uskd5qiZP3dXN9kTxD9946E175+ZQp7q7hY4c/dZC3iMZBBPAJ9U5RmZiCIDsVBMrsa6D1Bl52HrbjdevjMQmeJvdKfdsLZCO8UgvY9A50THT1GDz0qKMz9HgYL7DSBLYYa/A/Sx2tHv0FkO2zWOiZhgeZUjC0mP5jpb2LAtjYIE9RQFYELwGap0x8hCAvSMSRaoODd18pINExv4nA1P8M/9pw5/pxWz/LN7nOvKvQHwZXRBXuxnFvSaj4lm+2PTwPFnPPm51Fkw+2Jm00eM7i12FROOsc6RELTkPYkJLwvY2MWAeFB8SFV+PtYx8fXl7xLAo2g0unJhgVGaZghQXowN3L97JOC+3x/oNQ47ImiqUJnpsBi4u7zPBnjKnF3M8ArDBQ2YGXdR5QfuJANKZQe3AXBvlfYC83xsgCcCIBQfB3R3zywmlg2GvJ+03oXuRFBvyoPlRllfa5T7APe3E4H3pQDuz1Y7sQGeA+7TUu7db2gT3O6Y5YDoYXYuE1B7YsHbcG3k/hbg3kzgPq5mwP2M4uQMHs7gosEP766Z4cp0d2241qqyezAtmwLurRqUDK4u1Ck5GY60AWb9vHPL8bjVC345QBHQ3vS8s6mV7ihD5aShKhrwhrv0fBZ+9mx+iYlU5QFX3aEur35n6JggBjZr+ARzJ5wmxIAyFcqq8mtNxUTAfWdS3u4auKeqPIAEMTRRZ9k003G/3yj37lM0cWFMID3WGwA1oqwWXPQLWi4xuQzgziZ4L4H7WVUXU9TlhtINnVndxATuub2etRVNIshiyrQ8eoj9Xzzct7zpXrm/oJisPerUOZJWg9JPiBxB3yTnMIgHxS2+RC4hR0J1nBl3UeWxg4scuRoZuO/uhB1c97wA3DXWMXURhZhAZ9bb6VolHfjrOULHnXgA3gXc31KQCuD+7D3gHjG5e8/x0Ix75Eg9wxMCuYDEjMc5wH2rlDfXgHsrQEnXHXccC1rMIRuUDAaOB533hCLXcqRuvbu41ekEKFmryoCO+9ZUHXdAOzFptCYC7tDMNdY1pjDtmGjGXW12SnGRI4DPWLd0+9qG3Tmy6We2WTCVc2SzZ+DOugVwD7YGHffBWVUGCB/ON6ojJrnfyxzhz9XHXrcA7ptvx2VrZ+KOe6jKW1QzgPsYoEqOVFq7KCwhWmfg7geZPkMgblbc2tt3PI5PKgH3Z6uNcj7oqJACcJc4aDeAO4W/BO5nE3fc5/nXSS9/b90ChLNuMau9GcWtxW6nfPFxr3z20aLHSfoDjWEQE6zUMkcAyzkbc23dClH2XLdElY8RH4A7n8d+5O1GAPeWVeUb7YtgG1m8kJgATrSWvQfcvVxFsCZTrUHOkYbGaVi3YFcIuD9DnO5KzxKJ01153aKgRzwQfMvnyKwamKOFKnWpAAxwf7Pldes6cHdxK4E76y9rFuujxOli3fpQjijakT5yNKmmul9Zt9gbbFJM2eY8XNy6c6dx82y/ebbfPNt/zrO9+uGPsYNzBw5AhY8lc8N03ZPanv/G5pmkTrG67NxmhVvzfiw8IbCVAE0d2QBjbP5ZiNJCK5M5u4fzKuq8f4LwtIqzHZXp31ie0flmw5/gNm3eXHH3Ayq76yk8xsPVNnfeRCQdG3o0M9d8BpRvXmpExkx4UvQBfoAzADxdW5TL6QTS0URV/vmX3zYwDQo+/0935tVf/eUHO+6ffPKJuu1ffPFF2Xm3W7bfviuXFxe1Pdv/w967xVi6b9dd81v3taqq75fqy+596d6X4ziOJfscfOyc4/gcOwnElsgLV1sgEQFKiCBBhNiQBAUkCEG88AZ5BcEDL3lCAuGDhEQiFMmBWL5AYu++VHd1d90vq+4L/caY81ur++yd+J0qa7nP7q6qtb5vfvP//485xxyjVL4BNKU07+60D3XVoa0iQnWGizLoLrrjWx1tzfxVIeTUHsJ1fyomxLto29VJBYCWL3yNCZTyO+uymAqTuVo8lGg5AySFvaj67nwDGLNzzPx9CuCVLzxxIB4UAWBSEA93602/K5YD319jERYrZBa7UTy290/iBP8udahDgJouNHG1z7hnrIoGX+BL3XrpDNg6jeewxgX4OWz3iIsZIx4BKc9zPU+t0nwdVufbWQFyMxFcaCgHhxpZ4HcoJ/wQeV5aLgt+v3J+IJcKhKsTmywKYkKOMLZATLhvlSPEyfk3d0XgvTjEV2HBCvl+Lz5DFa3kAjA91e9WjjAXvzCeUEUX7gVFA1gWvi9di1cSk4O5+TkA3zHpKRY10qF7RCFQAMWfs2Jy86d34/Z3TJWHbrq5P82ONGJbs7iyHHF1mV5dinuphWg1oXpmWxpiitMBEjns4r2MRdTuBp7h49jZ7EV3cqhZUfqDYkScAfKbODpopCovX3VRIGqQkw5DIRUvBHhG0zm+cS1ibR1Ax4x73x331UEr8iQ7uBxhvgK9ka5o3wBY1EcdstPfTA+FwSP5sL0bAtLM1H5wjw5TUuXXRvFybRQC7YASOu6a44Q2a+ux47SDqwKSH7j0QFcc3CmBKn/vXhP3oMpveF70XMB9Ep9/tBTTU5hPh+r4KI9nF+q0X1kycG8LJ6l+RkV9MSa8EYfAAu4I2xEPAfdntiM6vTizWODoyOMp5xbemh40cTS1R3WNKbXJXTHKEyvCWdU5JleJx/obH4CxHiuq/A7IKwsLWCNVTDSCkeiHeHTk3+6TfCtIGrN4CXBf83Py8D4d3sbAfW2kjjsxASjqvhRw353F3l5S5VtQ4lOvbaK8JuixbmbyWCYmFDnWsnCzKuC+FPdu92Mzc+TknBE2q3tXjrCcltOVbNooqOSe19Y5YLRtGpQA3CVO+CDk406OvFkbRW9yKHG66OKx7phUjgDcXWhKkRxrbzpnUiuDHGEsghwhLi8zRzpNV4ryTz4Yxd7xsfKEgp7ouHTprzpHRmODLeJSOeJl04jXMfHMOTny/GUTN9WFTao8bI41U+XJkY6AexOfjL8fv/jwb+mz/jf/578av/3m1xeA4kKOtHvITAKZlSPoZsCA2YYq/9Ekvvh4ScB9c/9QImKyvZwByByTK0sLOaLKKTE3cGvjkQBPnuEF3HPdevV0EutFlZc43aHWLI0nnkQcHQCKnSNaU7Qx5oeXFk9bYdEDBuWbmPDskyO8BNw/cMe9BBxlB4fGTW+eI7JuSyELcqS6yF6z5iNFrCPExMAdqnwnpgcD5cjGWwN3xYQOPaD/DEE31q0LjZa8D9zNMEg9iFy3AOHEhBl3ClusWwbudNwn2kM2Ae4np8mIu4irxGOZ/T9zjRjUPvIVOVI+7uQJZkGsW4NeT/Fg7RJVnnWrf6KY8MKClHULxf92Tcn8Tsql8yaLg8zbw6zgPsGwIh6Hh1aVL+BOjuDjXm5vsFFYt5akKp8xSa2g0mZZzJHTM8fjxcsmhoNQPO7eYnzFOQJV3nsJRU1YKS487O1eaD/5IeCeehClleLLm8W91SbuqeOeugMC7t5HoPVf7u2Xe/vl3v7Ve3vz0z/3xwXcUb/kcM/BHD9wgKgBiym+9oe2Snl5hTN/ys+Ivi66tRcYDv10gHmRlTW77u/7YeDOukQ3Ejo0YFjfj285VN30gna3sxEVWEre01OJqKEGLjX5pNHWsgHQcNfuXOrzoo5nx5c/7Rk+B6b8HNeGaBiz5Pa1dwfY3Vl35gEWmoXOzrPnyg2K3uwexT/77/21+PhHfywPuvM5cMTmfv9rgDvidMy3f/zxx/F2ezc2tnfj4vxMMeEzFADVBl/XkDP4BpH2zi7lfdkKaSzB8ITPDuCGZk5MShiMLqpiIgV+gznP+vuQoHn1kenkFRMBVAC3PN99fTwr0KvZvKtDKnp62obVQi67vRMzF3i2fC3uwgsYL9xrPjmFhRK249prbr868/ye0l8ovQPNwWf3lni83jlSlVnienSBoW8zd510bOjdLtJYZ2F6YhG7or1zjbYNdC4QEwAm99wOA3kd5Ei6LCBguL2PGwMdfv/uKl4tirrp/g4RhOu0MaFYQDy4XgHnpP0SD8YTJCY3sgNCzalXjvC91oFItfvpaUuHh4FRegelPUGcaxyC91qMCeMQVYio4g0xYUTg7T5rgG0R5zFxLpVyP7HkuikcEA/uG+/1evdIeVJrC/fAnfmBioZyTODZG9najuq+GRPuOvPZb//Mbtz57k70H+3H1v40tvYP40wTrOfR689iZQJzwiMGGN0I5wI+GcnJYl55ABBzxMM4BKvjnv7nAPf1L8exDXBHCG35UMJzgHYOi0eHnTieIrQ0M2DgICr/3Tx4J6irv7t5w4JuN666C8v8oMTpHo3iweowdphxPziSFaCOop2I5Su8UvkboK3iDWMqFKbI64toOlDofV1QTdfWGv1uFKahhooqnxTzAu6dLnOcdGMaCdrt7cx08HL2V8c6qwcUB1nGVQSZSaxoFeCe4nQA04szgPuSDlxHAPd9d3w0c9ycq5u4MuZ5mCuwV0yIS8Wk1m4OsQIlz21xRkyuXe/EetoRAdy7y1PNixILQDHA/WjaiZNpukqwz3AjKSqxTmkmeg60ml7Ew1WEtiwCB+B9/aZRt/2TR+MYjaBHH4WAe34x57t8daa4mMdMTKDjshYSk3NLZsauDwAAIABJREFUcWuO1NeF3sCLFrh7fvfNa/zoPeNeoKRYB6fHjeLBy6zviklK7Ml6jEpsqb/P4uZN7KcSuPNsrbvj/sXHy+q4K0cODgPgTkya7kWbI4iJuRYwV6vXiG9OFdS1C7g/y4572gGeHQ1kD/XmxSh6xGPpMGbdM8WDFzlCIQUWgYop5Il83JMSnGCv/m5lpYQPZ/EqtQE6gY/7OD55NNLcLjkiO7j8WlpxjkhALK2/KKLwooFATHhxKwk/Y+XkCCJisF/IEdnBvRgrT87jRDHp9I+VH59Mvh+/8sn/rHf7G//b9+J3Xv+gzRGVBbiUyhHNDDtfyQ9iwow7+b6zA3BfUp50e9hmTpXzWrWaC9HryRHWLdf/Ulw1FcSkGbTQJWc/IB7kCblU65a8tr90x105sgQbyfE4PWniiILjlHEVi6t63WqCoo1yJPVf6u9Wb88kssdsNTnC2gJwJybX8XFHwJHryCJAr+94kCNivlWOaN3iHCVqiRKoYmLgbnV1CimacT8YSJtj420/OoDE0aHFQXE0PJvniMTp3l+3FnMk1y1U1Vm30INgzWKEZWk4iM8+WopPP1yKbTQH9qdxeHqqT0ZMVig4jg1eFYaqqOakX+VJPYuMhhAPXneY334Y2vvIEeLSDC1y2gxO5jkyBfR2tH7NWLMyR7h5XrfS7SOLqMNWHNTWa8Tj8ADgjo0l4nRnsXOQwD0/GPoPrFtjNEZ00y2E530ENpy95lhhZMmZwJ08oWBDPO7c7rT7SAF34gJoV8cdHQjsOHdMwS9x5FYalNmknq3jJCYY5IdzhL/TnvgK4O595OpK53Jvv9zbL/f2r9nbmx/79vdmAOKilQPmNN9+iiiWD+/VmZbKO17KeG53mQ0z8NABKedjC5wXuBL1NinNgHN+J9+86BMPwMS7mw46h/jqJurclZ3xAqIAIDYJOjkFbNgz7Ct/ngDJSuIALD4Pn5HuH++tmW9sy5L+zPXVHDhsAGZ1+dNCbvaVb2fxsrYrGzoBdg+Pcf3cMxSv/7lf/evx8R/6w/Pqsu4Nv+c8vvyaGffHjx/Ht771rfj8iy/iH375Iv7hl2txfAy4MXBfLEq0FlwJmilkyNrr5Lylees6MybuUkotqbXZK+EyvkWAtGdf7YodbHv+u7zgAX0VEzMj3PGrmGiOLTtaFa8SpRO1O73OGYPQvPyCcKCYmuqS2IYO67HqlKBUW8CS93I88s865eczoud3UJRvd4ihstMd5jMxW69ntVhn+RzpWeBnc26/WBp0rHkWSpiPIk8VGuSKoLn409bnXDZ1GRMxQo48cqGuc1oRqkmELZHm0P38FiuFHOHv+W/ohtxn50j5xbsgxhw/ceGZJSZilGR3XIKFyYiR8N2CTSHxcjffzwP2SBVz/humAl1vwHbdY9gAtrJDpNFdZYoFHiM4fzc/eL/MD+JXYoLc1+qI8HPkiItuHidwTrpQ5M+M9Z/928kzU7VxuZip00ZcVr+zF/f+2G4MHh3E1t5hbO4eSDToornQoZkuCd27dzvuSTsVVbPVLNNz/Ga9ibXnjVTl738wi3sPZ7G7OYpXT91xB5SgBmw+90xgEe/c/V06qfMulQBIzlRLfVozqqa23kD5G5G16zN1LjncrSwN4pNHw3hwb2CQKOBOR9RsA4SqVsqyKzmyi3R8AYdUsec6AO7quL80IEFlWj7ugBLE6crWrneaPl8WhOIF1bzEjNzd8YHeHtXznhbA/e5dH7pkEZbAnU6iOu4nJ4rJ/vRIMYEKj/c7nUQAvAsA2dlVocP3T+f+zGk6g8Tj5fMmAGbE5Or1RvFYfzqJ09mZVczHxy4WXzAj2ige0E7dCU+gS+ErXdRMPnbXDOBO1xjLLlwCiMn6q0YA8eNHQ1lAGbh7tISYIFJFPFau5meVO4EZEMTFXUQ/I7U8ScFa4wTYdfkQ/GZ9JJE9zbinjZqKCih/H89jgu2ghPHEBk6QSEw4BBcLYjaLGzcbxYPOGoUCQK+p8ktx//ZQKv9buwbuM4o9dEXpwi1TlJ6rlYuRQjwS5KakgnJka4t4RGy8QUBuFvc+mLnj/jQ77lKVN1Ve148N6C4x6eiaHKfs5qd9pHIku5jkiXzc00YNe0bRwC968cmHFFOG6iISE40wZUyWVxwTWXZVjqQ6tybNstNeDAxyHKo8QBEWDEJ7AHdEt4jJeefUMRlYXPHj8ffiVz75Xwzc//fvxW+v/8AxqRwp4K7Fxn/d780ESMgTRLsopOzuNPH5R8sG7t2L2Nw9FMBizSJH9Gyxbi05P5QjWUwhJrVmFRtOwJ0ceeF9p2JSOQKzwEr/UzMbEFQ9co7s7wESi/KQ6vjFllxctzpNrN6dxYMHnJcSlKKYfmeoPEEUsHKk9hrW35UrzpF0NdUC6DEon7XezxGAOzHZ2bH1I+D9cB/gPrY4Xa5bKowxfoOrBz7uu6GiULEvanFp1y2KEQlesQ3Ewx12iopCr/Bxp+O+FJ8+WvI+sneo9Uv6G82F8oMXuimF2VuqfDE6FyrAdNxZs3jduUeOwJbqiiUEEwLgTjy6w9OWpcV6RUyOYUEs5EjNkJaVnwvAVvdn3Xp430CZfeRgv5Pr1iguBNyPrM+TOQJgx9ZuspwFR9UvF9ctz7zXuiWxzheOCdR8aQNInI4cYcZ9Zhba+Kj1JmT/IB4UL4qh9M66RbEui1BVBL5Ljqx6ba11yx335biy3Lnc2y/39su9/Wv29ubxj393BkhoQQkLvOa5L9RVpRu46INdoIMOPBRcxKfUKc2Z55orNl3YHTJRtSIkksVcOl8sLOrIprc2749t1s1lVKiT4qaFx/VUAaljqoJpTdafd+Y57JYFGN1k6NkAWm/kCJf14/qyhctsB3ZmMD8ZiEmgQgDzo9q83LERYExROn6fu8Tuqgo8961+Xirfnsc+j3/5r/wn8QnAPcW+PJNuQPJ1dnAlTvdjf+TH4+/9378df+//+m2J0zGXzHvRhSUmfIlenp1NC5H5RUFDKt6TvsCWCid0w09su8dnKwq3uslQrHvdNibEgvEIrtvMgplmo2+tYHsH4LUifYFTMRoklOYCT81JM4+u90qgDTiUgngWQ7gG4sCzAAgFTBIPvm9l7OdJXeO05TOtyp1cxYO4nHpu3V1ixwSgCNDkc70TE83HdzV7z+8Wxf0Qqhod/GJVwCCA6m72BL/LzJLjFmBjGycV9bREE1vhzMJ7RRW39kIC4zOPNSgmiOYxLiBPeQTm3FnmHlVMiAf/m/jxMxRTbJN2akFCUfqbtJcbtDaB1ZMjLjAFSkywmAzcV2ICYK/CB/HlHvJn5YgFF/tS0N+fzosSMBSw6LNNor+/KI+INlZhxV1xi/CpiMJ97HNvOq0ffcWFe4cIIDHhdFGMkYoHf0rxX4U+Fw54vokH33v/u/vxwff3Y/RoPzZ3DnQIpnMFmEHI7eoK1lLuUKeAbitOJ1ylwd0EpxHxdr2JV8878ly+9+giVj+48Iz7s0nsbPV02OovHUUXH2EO0WcR2xtNbG/ad5vDVdbJBNyrg9mOD3cibqD8/XAWN27Ye3ftyyaWJ734+MNh3LvXl+/5zsFxnJ3ZthFAhV0XNmpQb+df7mWIOa/52PKs9sHJoMSgnUOw7OCeTaRs3KcAsTKNTgJ3lPhla4cdEarGMojOTl/SNUWfTo9qPgOzxAASXltbHIIRBaTjvhxfANyPjlVIwQ7OSoDMqVvReKIZdwNtgZEUp9N/S4vA6z4d91cvOorJ0pWZ4nH1RiNatmbcL84Vj/74WPGgE8YBmHjsbftOERNFJRkrGslJ+j8gEfCLhzcxIYZrT5kPDoH2jz4EuNNxP1ZcbAkaAodlo9Yic7+bY5L0V480eASHLuWzFx6vMCjheRvL23l3v6uiUH9lqh9GqEzAfZ95USjBaaROAa7os6JO5+hHPhQ8U8QDqjygZH19Fqs3UGdeivu3BsoP8kQjQwidAdwzR3jO1IUjLALuaWeY3evaiXc2AYmd2HxTOcJ965sqj6o88QAo9s+SyT9TPMgTWQ0u5FsVt7p5j8rqcBnl74czed3Lx/1LnpeucuSjR4M4EHA/juMT3sNaIYB9coTn8v2Y6JoyJp6Wmek5Jx7kyc3rjoeAe+bIrHdq9sDoRLnw0WgBuP8f34/ffvXrbn3n2URCfOWrlSgRnQ3lyKpV5YnH7g4z7nTcl6PTnCtHdvbQzTALBKo/4mGAd1vypOVc1+J0i+tW6duQH68A7p2Ie4+cJ5Uj0OFr3SJHuNfEgZjsbOSMea1bmSOu0/nzKCYdutSomLvjzrpFTFbvDOLjDwdiwezuO0c4HxCT/mCeIyllk0/pwrol7QuvWzzKbxK4b++4kMLaNd2z88LbNwOtWf1lXHbOlCMXp6j8Y8fpfNG6BXtjgSLfxiTfnSIoMbl5iwKdY7I0QsDRwN37yIGED2vdYg8hTyhalMWh1i3yRIJryfLIdQt191fPWUc6cRvg/ugiegB3ZtxRlR+eRJ8ixOikZVXs7ThHJKr53rrFf3OPeLxKj0Ud9w9Yu2bp497IDu6jDwdau2ALkCPkSuUI6wI5Anvph3Ik1y05WGSOsEw8zxzh2onH3ds4FkxUAD46nSkm5Dw5QkwQ1yMeshosClidFWrkI4tbtZfVPsLZBfcN9hJiIeC+1Fzu7Zd7++Xe/jV7e/P4x39WVHkribsb7ur0rAUxUoHOTnSJ2AEOoUVz0Bd9OoE7ftwAE4MSdwzplpHL+GUDzvn1iK3x4t8AF4AldXjH/dYOjs9VtO0C3CT9lXFPIAywAJCTsrko36iRWwCPYkNR3enulUgWoG3n4ERdUAToAAUSOzs7l8geoIMNDCs8ZqtL2AxQVQJjWGAxJsD9sh+91bH5v3/+V/96PPoROu41u5lie/8Y4F7idH/4x/5I/MZv/j967eztt3P4Vnt1hxYgAyAENBMTzUKn1zwdTKm2p3gccRH4E2UdtVALKrnzDSDotD7jjoeLKRUTfhfxoAtblOjqjgJS3ymCjF1kkPL9qRXhS7Feyutn7qSqc93j2bE3Odewc3Cqf9d8/JILN8dnvjZGHHjW+L3EhOJCiQlScILFAUiUbdiwp24ylGsAZR06AZOMCfAnYyBQ3NlLoJ3zczUD2Ok2Bpy9jrrtFAq4FzVf6NEK0/2qkyPrvV5XoFiz/rgiaMN115jnjGsVcEcjAkVyFUnIEccEUMr7cE8pbJEj3EtiAlBVgebcca4cMfPCnfmWJcDvPT5THqxM/MxzD7l35QBhxX7T7Om6e67dFHziwfNfOcKzRo6QP4ujEsSEe7R3aLtIKcqnReMwWTUqHKQmAddLTOwA4EMv6wbz71y7RkEO5p7ydZ+49RJZZBBXivpmQajj/nO7MUBVfvswNrYPrJJLR4I55KtNXL1icJ61BqltVXdXwD3F0Pimt+s+ANO1pZN474OL2Nka6pCyg6q8QMmRKK4cgKGdbm9EbG4kcK/TUB7cS8NA61ee+fBx5wAMyFr70gdgYvTxR6N4cK+fHXcKRdZVYClGYZpOycC1zjzZ+Q/FXMDdwnGsWTs7PnDRLVE3OYF7HeZ7y0c6AHf6dNxNXbYfPT7C8wOwgKj5jjnTOX97ABKHeXXc08Zpdt7V7C6vw+mx4mHgnpR/OldXIiYTOn0ZE3IoxekQfvJsre3hoL8alHTUcecAfIWOe1pdoYzMddBxJx7cKwS3tjZwA6guW/a8Myat/EDGhLEJDsDEhI67fdyb+OTDoV4ckM2COE4LvsbA/Yr9z9/5yvdw8djPHSBRs5vMU78IWaK5wx+xQcf92ST29zqhmBRwl9e2Y4LfNgBFoERd0Bpq/2HgDlUekCjgTsf9VcTqTajydNz7bY5Is4PxEYB75gjA3bO1yX7o5lylBNLyGUD4cMvFrc23HeUHeXJ60lNX9PXLYQwKuA8oPBmQbW04Jhzq/ThVMSVHkFMSonJEwD1j8jJBYpPA/ZOPhrE/Xei4J7OF54qYAHzfzxH+GxBiBXPHg8/y/LnB+3V0JxK4K0eeTeKid6oCl4D7+Sw+Wuy4A9xfvwfcK0fmxKKALm4acHbcX7rjXjnS6ZwrR7Z2p84R2GawUq40ssFq4yHWiw3DpcqdBRZyhPwnP9afMxLgHFn9YCaAiI0lRUgKKeSJmp0J3CsmLSVPaNH/r+j57brFjHsCdyjT5Ajr1r27A+XI9et03F1wLKYUHXcVt64gbPo16xbq7Jkj5OXbtxHPnkcA3MW4SODOtWy+Hbi4BXCHYs9ZEuCudQvhw8wRUXYW1q0qpuRH4PNwLeq4Z45AlUfB/LMPl+Lt9oFiMmUMg1TT+usCMOD1nRwRK8XKjYqJUt7Fwyo43r53oWIKxWtyhGvpDI+1j/SGsAAtkMl6tfW2kYd9lS71kVvNBI8cVA16MA4Vtli3dhCM/NLAXevWR8M4n3GeMnB3x90jNOQIM+5fu25l4VRKHedZ3HqO0KLjced2Fk6fTTS2ZhYaHXeA+0z7h/eSAu7vrlvWBmjJd/oYrFnkSNtxf2XgTp7AdLjc2y/39su9/av39uYPfet7wukC2FItNsUJoAaooVtZIA1AhhgVlGY6rBzsARBV2QNcSMUbS6PcvDmsu4s7EyjhBXisw3otUqr2Zue+hMbmQnVpiXaEynfIcozuYHUQAe7MpQNmrbbt31UK4u7G2hYK0A5ABUwBEvn8NTNf87YAXgT6+F7ATXXNDVoRQnNXlN8PcOelOfJ+J37xL/7VWP3sD2UBJBuaog5+fccdcbqf+ImfiE8/+zx+79nL+EdPX8UOc7sCdTkS0AEIlid3VwCNbixfxEMxSZDD5wfQ8X8AnZorb5V1T9xxBbBVTMoqzIDXC2yJE/K+ismwJyBInHkWCrjXveRZKYo2v4eYaOwgY6JubHatKyYSOzuwICD3lM9DR5aY8HeAz5VJP45PEDbDyu80PXk9wkBM2ADd2bYLAPHgGVShRXTrfL7zWeSzC5RO+gLW7oCbkVBFEPxoNQqhMQzP0pdAH5toWbRJZT8ZCcSEwkLFo9gZAE/o7BKhKzZHFhbcqaMw5phwvdwD8m8Ti8N9lOurw2OVd+ILC6L814vyXgUB/pvfQY5wPWJYMFKROSKXgNSjqMIIn5H3pLO3mznC83Rt2YwLrouY8MzwGSnmEA9yRE4RCxaP/G7ugRg5475zBLVetCwyF2sEgFiLen96bku/SWlWeCSnBBMB8zVqc/2nt+PGH92MuL8bb7YP480W5t0+mHPAFOBNcCWKKY+zDsg+AHMwKfYIh+LquDP/CSBhXnR7cxAvn45sB5eAt9tB5RoxtojtLQt20Umtsy8qynXgqr/0mtHEjZv+vddvzDyb+iykt/DpxyP5uDO7y4uCioAaVPkVDlzuYrVfpSSW4D3DqHVbwJ1O5fOIew/8Ysb9zfOxXr0JVE0KEM4hbkIBdwThin2hplviXs8fJ3AMwHdIUAiBMiiuUJoRp/vGJxO9Do6OFQ+6cFYP9pw68eBnPXpUzJ3s7nGQ57IVp5lEtOoADBX6/kNT5deejhQTJrUF3CfH8mPnltCxggEAfXSOReZuGYkc27EM1kd+Ly8KMXQTX6818qfGy112cDm+YKax6cwc5JmXLSp8/V4+t2Jdz1vSVKF7ExOuSTG5H7H1ehSvn4/jYK8b/YyJUDJr6+k8JuqCZUGjvJGr2w6gqznSW1KwNnCnUMDr3q2R4gFwf505AnAX0743zxHAVRXHxaaq0QViQhEi7bS2E7gDMu5pxh1mRE/xWF8bxmCFohBWV+dqWEInV45s5RhGiw/9bKswlIGqHFlemWkumN8NLX/tKW/fUzyICxaDKLHLDjMZFczFkyOiyteX2uvJgklGeNahNA5DPJ49QzfB8ZhMum2OzLpQ5Y/UFWXk4uPJ9+JXHidV/u98L377zQ/aPFnMEV+0L0oz7pkjvB/x2N7qtDkCACVHNnanZid0QtoR5AjXU0W5xXVLvueVIxL7mrXFLX6HR3y4Z+TIUCJ8WrdWjqqBHCdTx4O41LpBoptFtzDnlPcMh4TVezP9bonTwRR6FvHgLjmS4nQH1uaQYPFsZnG6zBEEIP8g69abN47J9rbvG3lytD9Qjmy/HbQ5QsFDonpZcNw9sN5Ii2rbEQOzIBZzhD0Bsbjbd+Y5sgxw/wRq9ljxIE9kNZgFpdpHuPYfWrdITVkN2gydvDk4cMedYsptVP4fAty77brVGR173RqdOiYzr1fEA0u3P8i6xWe5D3Cn477tmBzudXPdQqPhTPGgyFXrFoKixIT14Z0cSf6/1qzSv8tiF/HgpWf5QcSt243iwT6CC5HWrclxjiVdWFX+oIl9rqPq8xWP90T9at2qHKkCJ3ny2YfeR2CeXO7tVfC83Nsv9/Z39/bmJ37mF2Yc7DVHfWyaG4d4QFbZWkGx49Beh2sO2PhTugngzYrkA6RD1wXk0CRjVpf/jW864PHq2FRuvm9jz6CEA3mv565h0YzxJIemzb/ZB/s8gSoH+Y7+jZcP9f657UMDwLJ5a8HmiBl8z8lSPNg7PFEn3WDTNH8A0ubesTqO+EYD6grI8nN8Dr6KDs813L4y0v2RoBYe4HR1R/343r/1a3Hzk2+0Bwv94NdQ5csa5/79+/HZZ5/FB48+jM3t/djY2Y/dQ0Ty3GH0HDoAcT6HrGKDlP9hKhggVVdm/qc/MzGx0J9jQjz2jtzZo6PO9XAPsAsD8KKSzzWX6jz/W/ccUI0oWlKyCyjy8/w789zl987vJx5WlbdwWYFNjSeI/YewnVXjeS/iAeAESG/uHwvQ8XuvLw91HVv7vuYSFRQN/NTFmtsrQ8WEr9JokPL/yMyMrX0UiU/agzsdX/zW+ezEmuvn+zQfG7BDTOXmeRK7QdoOp3oOeb+y2ytFdE4P8j+fngqQERMszqpRVt0AdcAzJtQFiIfE5BSTMxWFiAmA2/ZtJ8qtmqG3Er4LGtwrnokSf1Q8kv3BfePz4zyg8Y8ZVPMzFa3YVy0y2OQMPu4JaPbaoxxtgL1DhO06ps8Pe8oP7hE/A82dXFFh4eBEzAqrz8+fN4o4t68MZddYonMSrdQcfU/x5WdhNeQIpu75jZWBnmPFBApmakxQYBC9fmUYy998G0vffhtnd7djfesw1remOr0B4ABXRWeWTU9qGogqzX/rsGXbLgFtgPtrdxMB7gIOD+ioD2Lt6TC2Nrs6/OoA3OAj3MT5Cd2hmQ6aBdyJc3kGqwNTXuLqMOP/7YM1wF2g5LmLTZ99PIkPHwxTQfewfZ75HQB3qJpQ5ct1txFSXThlLZzFOMiJzvos4i5dkvsGPhsvxnrRoe6Pj0yVT5S+d2h64/HJwi+yVpGXLtm2VTeoEfjmHkEzf/OWIgH3oxvfeDyOH3k8Ebh6vcX8btFBmd01VZMZ7BKiE8srsYK9tu3tDojhYFg0YA5wFDyw/Vr7cqiXgPuKD47SVbpAzIrulQWbWvyW3vMCo2K1JgtDLAXibOBODAEkr181suv69KNJjAXcEXWbmrlMzg+SYo5ll0tFzu+KycItrP8pkb2noft7937EnQcRO69HsYll125Hc6JQ/muYHV2WKqYAFvKN/M/FEtGIwXzvBYwQEwokxAPGxerNYfzI43Hcv9tvc+Ts1MCdZQmQSJ7Qfc+mvv6NPOF5JUfOEZ7KHGk77sy4p4Dj6VFPoOTVi76B+wpFofMUrHIHdXt7pkN9fSlH8vltcyRHJQCt9zImjC1w77rRk/L3Zx+PY/foSPFQETDtZnm2GI0xcE9vct6jFbh4NygIUD5/6hdq9OQJwH3jxUg5gvm1mBwDEmIWHy//3LvAfeMH/oV67pIlkloNdR4C7BAPXnq/5x7j+MbjSfzIE97jXDF5u+NuOPfdwH0m6n8J0an+kDGpHFHRK5kqypHnnh+vdevF06HWrUXgzudk3YIqT44Ql5qVr2INcbFEgM9iYiWdR9wFuD+YiclEPFi7Plgdad26iY975ghnOgmqMuLDGMaKO+5tjsj0vC13vROUt68dj+1N5wd5cnwwUDx26biPyJGjaLqmHGi/3HeHFyG1ypFFjQ6tW6kDwXNx7ZrjQZeXwiYxgYVHjpDztY8ccqZ6B7jPNFdeMal/470qJnqeuwbu61Dln3ckTsc+IuCe61ZnfOIcGZ4qHhAIWK/IEcQE23WL8Z8s0L6TIxfu/qvg+GA+4z7d6ygevM4DRuE0dqe4elhTB5YUxS0AfLtuKQ/nBa7FgLAesmYRk27fOXLjVqM1izyBEcW61RvNq73HyRSCvdV+ySkj160FNf7CDGIgPXThinULJgxFFPYSOu6Xe/v8Vl7u7Zd7++Le3nzrO7+gNdyz6Mx5+1BTwlmAOIACAJI/1cXsWWmc7hydREArwNJdvTMdPt397bSdPgChvbbpqF5IvR1g4t83V3gHiFpd3LQnz4cDKEwX5v1Ei87uLpR8zeyKOu4uq6ji/HxShcr6iusUlfvkXD8PsOPfUMqmo8jPQrfm7wzU7O2t+e1Ok4DL9mblR15dX7qrAJKf+3O/GjcfA9yzJVZ2chfn8XRBnA6F1StXrsTKykosLS3FZDKJ0WgcF00vLjqwCWz5pc0wqfAqcuSMOwI91R03hb9r+yzR0YmH76uuIzsULgDM1cXZ8FHzBrwSj7e7x7pGx8RqySU2V1ZhbtR5Hrt81KGEy9u922ltw4gHn4/vkRo7rgTJ9hQVOBX7eRZQDudgTEcfxXTmsU2JL4YHzgWeqSfW+n19v1fR8uUR37P6v+59AxXeIJGf5feJGeHznZ5X3ovnQMwBKOZJRzfA7NoVIZXXi7VgRXYrvstCLWfc+WtRxk9wJPB9Lq94efsyq52igTXjru9DvG1G4cwdZoAtBS6ug3gQFz4P8YClUDZtrStCjQ0jmqaxE5/2xTZBKR+2AZ28s7k3OjkmxkwfSO9nRgJ3yjl/wvmMAAAgAElEQVT80ufaBdwDnnWzK071/iVYV88WmWYGTqfNEX6vRP9a8ce5cwQ/T5GCvCP+OjxqdKEnNXm+9o98P9T9CLMf5FQx6sX4m29j8lMG7m+36Lijzmwwi4fy1WvuKNaojUKe4kt6NtJH2JGcxZvXFnkCuHPYuv+giR067s+HsUXHfXKkV0fm1u640ylhM5XToNV2stueyuVZ0LRWWRPXr89i9X7EtWszzVK/eh5xfWUQn38yiUcPh7bsOjBwp3jEr1THfaWxHZwKEE3QxXIny8wifa+UgRuLFdHNf8HhdxZ3H5Cs7ri/ZcZ9chQDrqOPSJmF41pxujyDlSBZNUTNIBCHXUUUwPeDR6Y00yl78QzV8G5848kkvngyjoPpcbzdnHruNbt4y8szxYOf1e3PukONbZfmgAADBdaTiJcveDXyIH7woBFwf/mM8YVhnEKVV1fUwnF84Ye8u53iSOlbbeX9ik2CumRAsBbRTVxNcTre7+2rJj77ZKyYjCYzW0QdTlubpgLuCF3ZNcsPbsVEe4FGpqz+T1xevpgJ8FCMAJAQk61Xo3jzbKxOWcVEoxzM958tiNMVNfq9Ok11q3OiLW7fdUwYKyAeFG5Wbw0Vj3t3+86Rzal1Utjb1XF3ntAhreJWxUPhzng7R9wVJB4bb6HOkidNnB73FY/1lwOPk/Bs9XKNhd227ZjANnAxy8+SnifVUDJ6CRR5TqAz37s/i/U150iv6Skenz2exM6UHDFwl9AddnAUhRK4a2+qHCm7wSz8uXBq2r6KKTBerhOTWYwnXeUHMcHOTs/W0CJlHy3/XPzyh+64/+d03N/+IPf2KmYlrdlR179RGCEedEbd4W80MlA5gsgaMdncOWpzhEKRR2Pmnvf/uHWLZ414vFwzcCce+IazZhET1PNr3conP04QECMmAPfcB99dt97NEb7pzh3nCMVDrVsvIj64N1JMbt7stusW41k8+9LmWGmCHKF4UjnC/9a6lew7znXVuNjQOuLn5c4Dx4SO+xs0Rt70M0eOo+mybrmIVusWILJG2eqS6r7p2nKth11x/xGFCL8XMQG4kyMUhei4s48A3ItFUzlCl9vPVlonusnuHMkE4Q+J0605T+7ecUwA7lq3no+iGRzrWroDC8fxuRFzIyYUeNocSZaLvqVNdr8f7gNYcRIT9DyIx3S/E58/nigmZ3GqmADc3Um3EwhAmI575YjYUMSkY3BvVl+60pw38eK5mWG9wUwFYEa9KkdgBenZQhyUfSRcnKMIwT0o5tZiF7+NSR6L+R4xBz5I4P7MwP1TgPuTsTrul3v75d5+ubd/9d7e/NTP2g6uPL5F3U1BNVlYSWE8la01k2uhNU5EolL36NrZhxlQQ8eRA3dRojX7mzPWdBLpRgK+3uwcCZS0tlDYZskOrt/OF7eWWALz6TPO6SJXaFl3pZgaFloAF1lQjekgVqf0LK3A5sCSj1+gie/jQFPib1UN5NrZIADkgAW+3zP1nheny8mCx3VKDV1/duOP/blfi1uffDGnUuYCjR3cl78593Hv9/tx7969oNt+dnYWGxsbsbe3F1dv3I5rN28LxMuOixlm6Q64uKLPlXR1rlkWWSkEZ8X3Rp+lYrKb1nmykktbP4Fq2BUdgLuLKW92j2XVxf2smBgouftrUOqfqeKKQf1crIz7ZbGyFMxDQb5p7Hk/6inudF+J02hgPQEBIeEh5svngBzdASnQJ3CTYnoW7A3wenoOa6aemPAzgM/FePC/uXb9O0ruaVeo4hQbV1oMourOkyVv9YWCBcWTsiQTvT9t8MqJQL7eC6DZQomOEUFjbp77RCedLjXvUZ15W9TZksXz2+e6VxRTuG6s7F7vHusZqDGDigmz0FVMqyJIFVnK/5w3K3YEf1YeA6iJB8BdYpL4suIsMXBRzp+frrzjQcHIOWLmRnJslB8S+UtQzfMv4cCcqacAw89VPBZzpVgCvFeN2si+TZ7wzPt75p/PUFoVdX2jb27E+J96E2er27G5OY2NrcNAtvK8mVmc7iq+3wbr1eMpgFc22BpRzM7i69c+cElV/n5Hr53tQbx6MRTFtT86jt4wOz4diiMR+9uhg5M0IxfFwiwHne+bd2o2U8fnzl0fzl+jYI4d1ZVBfP5kEh8+HMbbg2lsHBzGMS2kc3vQu+PO/W3SOsnrbc2OEk9yX3ZkHavcv1yb6VXAfXbei9eosX850RzyEDrz4MxifWh5LNjB1ey/DpBJZ059Oc1ysm4Cvu9/GPHgw4g3r+nMGLhzHZ9/Oo4pM+6b09hj7pVDdjML6O5c97zj0y7hdUb2HGfOiCMgJsr3C7rIAJJOXLvGzDs2aqM4Oz+L/ogD8En6js/iCObATsTh7sIMeIH26o7Xk0tedixWRUwoxBCPjfUmPqcD9wTgHvH24FDFFHfyrC59dWWmuFBYPRdrw88sMSmhSdbqisn6S7sIcNi9++BCcdl4OVZMUFwfEpOlI40joMLPWA7XgR0cFH7dRB3g/Zy1TTKWl9QLuIX11IcRS1cdD7pld28N4/NPJ3Hvbi82t6axsXmoQijv0WgO2S9A5vs5Up1e4R5GSy5Sz2DN88jEA/B+etJXTF6vD6KPYvbIwL0U8MkPXgLuP5QjBdznOQKwuHt3pq7o6zXHZNDpGZQ8mcT29Eg5ckBlBzYAwB3hrRWPMQDaiQmxcBGSwppFcpvMkeOjLKa8YPwCUEJHsiPl79dfTiK6pzEUnflEOfJo6Xvxyw9tB/c3/8734regyicTonKkFMctIMceEnH/I+eJO/wG7lwDQJECIGvW9s6UVFeOMOMu4N6yOeY5wv+qdatyhIJhjUUIuN93nrx8MYxXa0N1cCsmlkT3CErFpJ6ntvIlAFarJMKefiqYCb+7ir6P47H+IuLRg1F88cTAvdatcwqwFxbVvLrsHKGYqG0wi8IqEkm02EVHj6V1pBWy9oIOsuNBnkx3h4rJ1vpA8WDtavp+fjkH8L3kiIB7CSmmg4fODElM0qjURcRV9Aw+dEff3WTsKfuKyaePR1qzNrcOBdyJB7+yCsA8W4tcgZoqkG6GRt3MUJEdXI6q3LlDwZERzZ7iQZ40vRPFBB93iRpCr0eJfdvaC++ITuYcRpmr6YQ0M/PBom6z2N9xPI4Pu+26ddacKUdkY5nrloH7LJbFeCImXrfYS1gH5USjQ5jjMbvoKB4UM/tD9pKLuH4rvI/g6nEyUzx4SYG/gwij1639XY+jtTlS61aONFWOEBMKKeQIRR3WLTr8TyicPpno+bnc2y/3dp6vy739h/f25rvf/5PvAHfZTKUYFod9RKdKMZQclIr5OR7rrhAC5DSbmjZuUHHpzHFIH/atRs4hnUM/XVkO8YBPAD5dPA7r6uINu+o0Ms8s26ek/FaHWd3mBO0FXuXTfmIhNNmRXYTn8rOTXp3DmtXmfaq7AGCS+jq2WwK/JdpmhXqui1eBK8CDLdHc5eUzck2AH6uqW0n75//8fxB3nnzjncOQukzp4/5f/Zk/HdeuXdPr1q1bcfPmzTg+PhZw39ndjfFkJcZLyzEYDBK4m7XAe5dHtoXe5gr4ZflW3WQp/k8GAoqyREsVdUT1+Jyl7s33wzBAt6Co9y24FahP14Bup42JRhEyFvVnFRQ4dAq4p6p8PTfEg4KKZuPVhQeQGdBWl4LYVPGDn6u5bLsYuHOmokF37v/Odlr+6AK+x9D/PUctFkjGhHepQoyAoPx9c+aZDh+FGCpUopBbYZ4ubwG/AuIF3FVsyJgwhkCOLALQUvpXFTvPQhSsNL+NIA36CYcnOZJi4F4xqeeSvyvtBd5PwoT9jnKE36XZ8HwGi4lR95TN2GwIntXUmNBIgTu00koYGrirKJG6BhpBWPCN53qhqEvVPa9Xa8OZrejMOvDzr3l+WBBp/cj1FOvi3RxxXBSPrMTUc+Tn17EnHtxX4lHXVWygpW9txtK3N2J2bzs2tw/1QoAbDN0DuF+ZaQ45XQtd52vZHvO5sRKuAoCuvZwJuN+714n79zqx2wL3rkA7QDEQ7ur4c3No2t+22KAOYdVCaUGii1H119evGZDw2dRNRBzrylAHrkcfDGNj/zA2DqYC7qK2BnTTWVxdjuj1U52iiqXqXPkZ5F5JcbzTUReKAsSrl+6SARLjvCdfZ3yEC7h3Bmep6m6AyIELH972wFW+93Ty07LLyu8hL+CvBe6Px3F4dBxb21ON+kjsmRl3xJGuzlrgbkhSc+7ZxcpODKMMAu4A3pf8bKN4XL0KcIeWPYyz83PFpDu0cr029ykewo1E6nTTvzImVXIyJRxAwiEYsSvigdYBIPGzx2N13AHuxMQe8KxPBokcKul+ARS593o+Ae4Cie5AARR5vXrlQgr1mNX7F4rLxhrxGMfBTjcGy1PFBaotQBFtrPJxx71AMVlAbmUPpS5jghI67sSkBe7PIu7cHOoALOCuHJkKuIsgQsc9cwQ2RxsPP7KpCu/bWAKIzBgSE3QNiMf9ewbu6y9G8frVQPmh4hbAXUWheY4IXKWd1SIEesfxeUaRxvHAgmz9pUFJr9M3KHk8ie2jabzFa/v4pI3JSoJEqPIXM0nQGbjnGm8BUM+fNxTfsWejK7pm4E6OTMadePX7Lm4B3CW0N/464P7rBor5jPF7y9auBe69eY4AoBeBO9fS6Z4rJtu7R22OtI4FCdzfyZH3GENSyj9rFA98vFkXiQdrF/lBnvC+FFJ6QwTwLHIHcCdHAIp/kBwBO966PYvVu4xPJlNoLeLRfeIxjhs3uwKJ5IiA+wyR4nmOSDiVImaK0tJ8EVtPzZ/KkSY2ELlcwxVjJmo+eXIIcP9yHJsAd0Ai4nRfAdyxg3t33cq9neJciS4mcCdH3gfunwHcPx61+4jOnblusYdI+HBRP+H9dUvjVwbvAu65biHmRp708XF/MVSeNN1jF7cQB82YsF6xj7B+zXNEpToX7LK0WfsI3X/yg71kb3sWr9YYK+hqzSJHzppTFVN2sTPIdWtp5JhQGAO0M1TG3ljjbS44wvjxenZ+0YmXPFtrs+gPvJfgikJ+EJOTBeAuy8/3gHvrgPB161YWHImHgDtUeYD7s5CexedPxmJtXO7tl3v75d7+1Xt78wt/8p/JYqLbUwaBpiS7m3khoAbIpesnBe7qMGJhg92aOumeXQeQADgsXCdzkVA3XMJ3c6/r6nyW4jgAHco2HeASnRPuqSJwdp3n723BMCnIc1hKCpbFr0xhrs6wChBZPPDvtjI9YmYAjlK/L5DT0ruhEqcdHX/aroqqPgextP1Kn3SNDPS68af+wl+ROF3WNbxBqnNxHr//D34j/rt//88E9m94t2thzsp2WaBt7+7Fzs5unHDSS+poMQIqJvwpUTTo51poTXUqX3XuAfEAuJd6P4BLdmddgzBiZYEygwuBYhU20k7t7EI/z+/hHolOlfPf78fE4Nk+5PIKP5sL+vG7S5BM9G5t5tBhHROPaJh6TrEB6zQDbXft6d5TDODfAZyAyYJEGuegA9k0+dzOY8LnqRGCOWU6/y6ZDKbq2UEA6jbvV0Dbfup+P7NRss6ezAfF5JzuskXl+D0VEx2sFscJzj2Tbqu7uaMCoJRnhs9Rnu3mW/vwXLR4P+fn+miAdv2e9IR/N0fSt1ge746JLeocm6LOsWFbld5FCj4H1952wTOXuB7msMWmSfV7AfITf295reuQnJ9b9yq75nYvSMtCFK3JEf275+lV2JFTQidQo+fQwHXzWTTzP50rv8lqSIr1TVz79nZc/5nNaB7uxsbuYWzsHWpdAkyh6OyuaNKk69BLgdCPjpl8KcDEn1C+URoWcF9FkKmJ3c2BlIC3N7vRG08lWNVAZ6awQHdlF4BlwSifreY9mepc6SCkzo+p8giIQZUXVfdFxLUVZtzH8cGDgWjZ7rif+2faGXcOzQbm0K+tEO0LkFATsUqQurMX8eIlHsWzuJ+U4+as3wJ3U2fxETZw58V1YCN3jPJ3cdVVJau+Ut0oz/ROlmZx/xFe3u9S5aFpfvHJOA4pQu4dxt4UUUUfFCWOtAJAmt8jYuHRnjmUq5hAuwSQEJPJUhP3VPDoSlWeF3ZwxKQ7Kjr+HLhLnfm9eNQBuOTcABjcQyjZ0E7PTh0TZtw//YT53XEMxzMBEuJSoYUqDwVYXVFR4b0/VEzaeLBXpZ0WftEUICh2EZP7C8B9fweq/FS0U4pC0Cz4PqjMe7sGBO58LkhM16aQseLfb911PJauJFX+OT7uw/j8E1PlK0dsCelxCzpwxIQuaBVRKiZtjvCYpXAVeg7EBCcBPMrvAdyP+rH+bCRV+coROu6mzzpHAIoC7j+UI17FK0dYP6C932Om+h6gwZT2TtNTPBhh2IYqv2+qfIn1mSofMR75HqmzDnivbugsi/oZD8wO6IqSJxTTeL+lcbcF7rPOaY5hnCg/Plr+XvzyI3fciyrflLriV+XIjE7mLB5kjjBrXlR5CaF9YuBOjmzto5/gDijgkHisLC3kiNPes8jvrVvsMZUjPO+KySrz1c4RAXfmkCfTpOPbZlE+7gg4ts31d9etWrskQzBrRJVHRGzYn2nNgj3CjDt5cvNGNzZYt/anHrNkTEBUeb+67JkN413zdcujj3k+AMh3LHJJjuzsztet6c4cuLejSv1zF07Rk9lZ9HH3KE/aP8xvlg5eziHELenw3lmgyqvjLk2LseJBngDcOamSXi7SWduivr523boICbNVTG7fbqSY3u/2FA/yJAYnXrcGp21MWK/IETkv/OPWrfRep3jIukWOSJzuBcKcHeXHpx+PTZXfn8bO9LjNEXXcV1xArXVLZ4vSfdHZjr3N8Ti9mOcIo2esWzAvCrgfHydVfnKUrge4kszs477rB/WddUt0qvk+Uv9+7wOvW+2MO8D9w7H2EdwVLvf2y72dh7iK8pd7OyMs3tubX/zFX5px+OPAoMP7mRWe+VNqzzkPzgEeQbc6BHEgR+kbcCARu/EicEd0DlDpGdqai+ZQShcNSjQ+3nQPt7C8mnrmB0ACwKnDPfkOAGKh5/0KcJZdWYE+s5KNct1JNViUSNgYxeYTiXwxU1u/D/Gu21ctMFdUIeaMAQy8jyj3I0CuO7L8eimrj3sCirwH3yfrrBQ9AwD96b/0H8WDL1CVT3iZwP384jy+/Ae/Ef/T3/hL8fM///Pxkz/5k7G5ualOO911Ou/Muf/u7/5u/M7v/m5sbe+24nC+b45FFSAQDbPft31o2H4VN8TlOh3FCjp0AXfAHzHh36rIweeveFupf6DzOor629MT0e2JCfRsAzJoVB4hsK0cFnxze7liQsgaT+cBHwq0H9F54/fJ7q8jcUIEyvhc/C7+DjEzBOa4v8UwgJVBTHhvYgJ4Ny0etkOK9Q1KKNFWayoeHZ3agi3nf/U58GJOpkUVdvhcm/osJ7Jz4xrYxNT97zO64ZhzL0oYruzoKkdKgK+U3CtH1DnOmIkqP7JYXcXE9nhdgV6PQ5jSL5DeNHF9YgE6romYAMJV3Jr0bVsH8FaxxZ3Xyo8qosiGMQsjpRzdxgTBu2TLEBNynZjwPlw/P8ff37461GfgdxInWC7Mn/MnFnK8iDLx4P3KEUIK9alRUTnC89JrKN6kalCK7tHV537Lu71jQUpisrF/nOMhthJ08bAbd/7oTtz57nb0Hu2pK8rLCtwUWKDPzuLKsscsCpTQhYPGScFAAmnzs5jov4BENggOW3Qzdt8O49XTcWxvdK3EvjSNBnDFz2sOudEhxf63c5Jp/ZdHHxuJEHEAvnljJkE3ALzsqJ5HXFnqx6cfWVWeQzyzieQ6XwLuV6wyPRzQRUTDoiMKKBpPemJywPKsmQWvrf2ZAMnaq4gH9yIe3kNraw7cdZAfT4OOewmq0aXnwMWhXt31vGGAUhc4ZtIP8JnSXZv7Dy1Qphn3F02cHWMHN44vPprEwRmCioexe4QqN3PxnVgaz2Jl+SImozlIMJ3ZOVmCdfWvUpUvy6Ylx+TKSkdd6ldfjjTjjkd1F1G3/NLmvje3Vaphhfp3C5SmVZuAO1TWmV6IMREPDt3E48mHIwH3zf0jxaW+6HYVKJH+BzFRx7V0t7KA3FwoHrzW1g0SeY+KSXXcAe4CvGMDd0SuCH/FBNDsmCQoVUwS9NA3y+fg1h3HRDPuKgo1cff6UDG5hx2cuqIUheT5ps+8snQRV5YA7rlG5+iQBcXMXsk6rS4fxwJiYuBO1y/idNpXjrx+gY+77aGavottPJp0IAGKxDPvfnsvKz+UI1B3Z01cWWZ+3jEBJBITq8qPFJed6ZFAySEz7vnVAvdxarIQk6Tl0glXCYH9KuOxfzyL5y8dkxsIlt2LWB52xUihm3jRnCoe2MERj49X5jPuf+PvfC9+Z+MH6rC74O3KE/nBGlw5wjw4gISYqOP+vImtzUb5QUya3rlisiX9BPbUZHMsX8Ty5N3iVuXJgjV2e38rRwzc/VKOPB1LrLEry67586uOO8AdVkruz21fJNeryhHiQVxWVx0PbMFq3Xpwd6h43LiO8wnFlCPtDXxJVT6BO1Zo1snxulXPa1mpnpEnnVm82QzFZGc3c2Q1TJXPjrvXLT9brBfcb9Ys8gRV+fm65UKaGI4Z+4qJZtwfNhKNK3G6yaAfX3w0jk8/HMfbfe8jcizIdYs9hL2EufL6atcta/e143v8O8rw8iN/ZaAr4N7pac0iLjE8Vjw6w/nzK+C+V5aJ7+4j/E4VEVQA9jozHs7XLYpp5Ai2ksSD19kM4H6kGff6KuDO2t3uIxS3UpuOFX4xR47PZ/HilWNC0YIcuXOjMXB/Oo6jo1k6L5gpRJ7IDm7Pr7rnbtS5eCMFj9yvKl5yp3ho2n6J0336iH3EwP1yb/cecrm3X+7t7+/tzU/9rMXp1K098+G8wK0sxaAwJ7XWoMldeFbHEuhyMW1OW9a8TJ6a1RVN+nF17QSsJeploTSEwTjMy6M67aA4XPgAUN1kg4m5EF0JjblLV93c6tbbtsrdSdTrEcJjllfCZj3TsgEBJahWKrUlNqfKqhTrDaZ4b89+GzwCmPkez3SfZ9c/4hf/3b8WDz7/EXfcs5vNzeK+Atz/9n/878R3vvOd+PEf//E4ODjQi8UUgbperx+/8w//Ufzu//t7sbWz384kVzzyTK37DtW5QFN1SkuET93YZCgUmNO+mrt0Caqps52AjPtATHivEkrT/PtSX1R6z6N5/hhgt8i6qHswFxpL/QMo52lHxv2lkEBM+JwSJ9y1Yvqw7/l2qPzERTTgqsynenDbBFSBwsr2mueveGRMuN6yF6sirzt/PsQZkNvGsJ4ZXW/63ctz/ORMQB2g7Y64H+diNLhA4U6O6dvuGiOsRkz8+WATOEd4VY5wXTWKUhuru8kWFeR38u88P9Xxt7UeavbhHFnqK6fK8o9D41ww0AUVfobnvVgVypH0ki+9BK7JTAAr+QPcofGTHyXyWBT4GhewLU7NKLoj5PERsy3k376QIzAV6vngujRzmPGwCnEC8kE3ve4tOlgWfWUlx72q4scN7OC+s+WO+95hbNJxT/E2qL9XJp59LfXq8jmnw2DgnrAuRbIAoHT4mKWiK06Hd3djGC8B7pu96E7ouBu4SxxJ4MrAXeJ0Cw0s02RKtMgdd75u3rAfLsAdUMJh/spyX6BEwP1wGtuHU+k08CuIF6AE4D4YeB3W+A5jE2XflGwdaSzELLZ3QwcugPvD1W48WO1Gc07HZxjrz6zO7I6PgTsHJgSFODDT5S46pnPNi4XdH+YFuKXJLO5JnCzibYpKnZ8whzyOLx5P4vBk3nEvcLY0jliZ0BVNZgLe69lNlL2exhyqymK6uOnM7hLR8bl6pSNAQkxO6bhPDgXcSwAP4E5MsIV7Nx7aRX4oJoxo2VfdwB2v9VevbAf3+MOR7eAOjxSX6u5yiK2YOB6AYMdDzdcEQ9wvj24sAvdG8Xh4txsbr2BzDGJvt1E8rJgNcIfx5pgATCQlU4XPxdEdPetVTIm4dQeV6UY+zQhv0am+C1X+MVT5vruJe4cqBAsod5wfvNRxT8G4ljmQOWLpEY/7qOO+FrH5lq64Y3J6NHgHuJMnFj70rQCQwBxQx/2dHFkQFPOMid4GwEf+PQS40xV/wd8buEOhlar8oYF7xQQlfWIyHjtHFhkQeoQzJsSCPEG0jRxRx/1qRzGh2PjqKTEZxqxzojyZA/fvteJ0APff3viBb4ly0Gw1Cf4vAOFBzw4SxATRRIDi9gYCYqYzd3rVcT9ycSwazeiTI8sof+sN0P6YP1vvr1v8nHLkpRvNYtjcizZHkGZgzeKlehVnmVMDd8BVpnTbeP/KdWtm8Alwp2gFcKcodP/uMO3gOooHeXIhypM77qxZxIUZ6lq39GzVQ5BWfsSDuLzZcEx2dsmRTjy4243p3kBr1sbrrvJDBcf+eQJ35wd5cppacl4zF8bbFnKEt7121Tlye9UCnuTJZDhQTOhUV47Y5cT7g/QTlmA8JcLNdStNhqw0v7Bucc9r3bqTFo1oNLBm8UKcjnh0JHzohFgE7j+8bqXQrh4S7yU8J1q3Hsxs//mc35F2cB+ORJUnHntHCx33kWOCIwhrVo2cvb9uSSdmZvelypHhwPG4faOreJAjag5JVZ51y/sI+weMLz1b7ZrlYTExHovltlAExmaOmPDvxIM8gf1Ajqjjfrm3Wz/pcm+/3Nvf29ubJz/xXRWlqzPn7qjps9U9K6oz/+Zuof2c6bJD15bneXadi4KrDuAMWzh3SicpREZSA3xKLKzo7vwcnT1AiZvnBol+FTAJ0ZKxD+Pl2V6DjOrawRzgd5bwGsCEbiria9CbmTMG/IhlkB3JAnZ0MQEd6vpBhYYWnDR7vldq92VrNjYALCEv/p2iwp/4t//DuP/5j3jxcvtKuyQbG+J0/+Nf/XPxzW9+U3R5BOsQptP97iHud3fJHPMAACAASURBVBG/83vP43d+71ls7x629PRaaPlsgBe6wGyKgD3uo8cTzlpqO/eeGCFMV6r9bGqa5b9IAb8BXfR5vZ3PXrEQ3f3U3d3yqyceOsi9Ew+PHdDdJh50/A1ADah9LztJn7/Q5+aZ4e/e7h4pJgiiEZOagbetTB5aG3fINc4w82cqKzX+5IvfhaUaDAOAtnUMLCBm2v6cPl8CfeOBXRAWn1UJKx7Zhg4rMvnbTywSR3cZZf6azWMftaDa3OJOegmpMM+9ICZch3zo0RqY+u94PismRafnIE1xBNBfEeHzOB7+s4oi9rqHcp/zgyqaeZhPAIifO79oc4R75BwhJi6M8MxaaC78zOC1fnyumPA5K0fIITNdUsEcn97UGOAayKcaQ6lihcZTAOP9bqyMfSjWeE0KKlbeWy/CeapO+sDxoFhRxR7WCeIBW4afV0yW+rHyU1tx5Wc2Ix7sxOYO6syHmqXmMARwX5nAtmGmldMcnXd3J/lPiYrlYbvscF6vW8WcQ/ZDgbmInQ38kMextdkTSOTgGD1m3OfAHeD1LnBPlJ4+1tnI0HN6Q8B9FjeuQ0O0ZdeV5YFA4oP7A9GAmeE9hSqPVRCFCgSFln1N6lzwvGt+N4Finr89oxgC7oB2ddzvDuLB3X405wiIdfWS9djIVE2pPC8AdzdoPPJAX7c0QOtwWh1sDn/QvaHPbqAN8NQ+7gih8QK4b+1MZQsnAMezPWpiZdLoz/Rva7XKJIAmobcUxMs5b8AnNFAOzw/vG2St6QA8idOLs+jSqR5B1fTPMbsMcD/Yn69p73Td074rmz669gLu2DoRj/X1RvH45CMD9+2jI8WlZtwB7hUTr+/pwJIx8ZG1XDcsXPhy3fE4O+vEgzuOycbrXrx63o29vVnbce90yQX/DAdgiimyY8tjcMXE3USvxXV9t2+ZPkuRQ64C2AHeHsVniNOt9mNzd6ockTYNTWLozBNi0nHHnWHgzkz5QZ7Ue1h8z3+JqjzxoFhDPHidHg+UI+trozZH1HGnK9rMgfvJSV2FNhDfpMUcyf8GXJB75MnLl45JE714rGLKOPZPHI/p6WkbE7qIxARg2eaI5nfnOcKvtw5LBOCKeKjjfrUf9+8grJs58rwXs86xO+7DE9k7frLy/fiXUlUe4P5bAPfc1UuF38C9nju8u7MAeH+mNeWlrM46igc5AnDf3JnG9t7Uzy/73NA5sjzOHEFZHPeSxIzEQjmSvu+MI8ie7YWvk/sGw2bt2UQxEXDXiM9hmyPST1DHPQuLC8+QH1yPw1SO8FcwKwq4A9oZMwC4E4/rNzq5bhm4s24x4145wkhGjaNZeHTO0Hejx8K0UOUBiru7FAUG8eBOP6b7zIb3YvNtE70RxS0Dd3KEJ4j8IE9OTr8uR9ytrhxBrJQcuYOPe+bIZGRx0CdPxrmPTGN6ctrGhHjwElVeeXCxwK5xAZgXf2kfd+cIcVm94xwZ9LBM9LoVgyxADEucDtDtQsrR9A+WIzzn2qME3B2Pg/1OPP5orLXrvANb8ij2j4/n2hwjx4S1u3JEM+75qnVL5xHOTafOD/IEViN7ye3r6FkQk24cn2CZmGKUXQt90nHXuiXgno5OyRyTgN9CwbzYNxSaiAn/XjF5zDjJp5O4crW53NvL7etyb7/c29/b25vPfvJnvU5r7mi+r4pON+5pUytrtVKIp5MHQFse93XgFkg8PNWCWoBIHcCZRcjU3c7OpTbRBLmARdN6DYoBLnSSTa/JA4Q6mwYZJD/gDaAIhZrPYPDlbqVmZ9O70urqPQEIwAh0eTbv8oCHEgXYhYLuSq3BBu9v//g5KJEAHp8x54EtWOcusejn3W5e03n8/J//Nc24zyc3Pd/DjPuXv/n343/4tX9D3fbPP/+8VR7WnnnB6MFJ/N6L1/F7z9djnyp2Szn30kq3H3AKAC4aMACsVSTPeHHviQlaAyXQVrYfLM5jPr+E+UxnZssQ/Vse4TmXjEL/wJZosg3LtrO67dlxr4423WDPiNsKDZBY8SggDcDnswDS+No+cEwYRyAmvBe/g1iZiegCAH8PqOVzV0wo3hATtgdbB3I9ZoYww89/U1kuVfMaswAISnhO9mwdPZN8pqqvIKZGEYrPwH3mxTPtLrxdBOqaa7PTmMio31qr8cuk1H5kyig5wvfo2vCrP2dUxO/rzrVnsV14kiSeK9TJLnHhwTnC5yymRbFh6tmh6FMjyrxHjRiwKdL1LoYL8fHPuJPGOADPAveTeJDbN1cGigngmhzh+qtQUcJ2PPs1MiCBPkYCJCbnoh/PgAok6BJ0HBPesopDNdNP1VDMHYo9KXJXn1GdPp4TiiAXs5YFsfLtrVj5GcTpAO7T2Ng+dFe4w6G5kaDZ8qQTHboBdDIpAyY+sahYisnpEDwLgDsHLhSgC5QA3NeeGbj33wPugCsdgHebuY97W6hbmBVvD8GzuHHTnrUAdx2AE7gDEh8+GMjqaieBO1UIqJE+ANuKKdnS7Vx4zb06lqbs04HhAMxcNf7dHLjUcV/zgUvdXamxn6pL0gJ3qJrJrDR1mcOUAZYKdp550JKG+jVzwQD3TdT4n0dcANw/m+iFcBjx2GOYOL2IJ2Ni0nHHXR7bnoeVB3sC9zSWUDx0cHwPuN8AuD8bx1oC96KY11ymgPtuAvfEhpXXZhJ4A/Fm58OmO1cGy2svmlh/1QgkCrhPZrFzdBS7tPIl/e3OG4UUYlLrb83pSz9hjt1SsCpElfeMu4E7caGLCCjZb4H7VM+qgPtZHYCt5l5z+RUTx6NtJOt/3EzgjpYAFmrEZPXOKD77bBL37vVjY3sqoSc0OfiMnZ5F/wAlaEKg3UBc9EcxYvJ9zHSdhcTpnltVnhz5AOB+NFBMAO6VIwB3wKiAO91dxjAA7l8VE9M52rEqgDtMDmICcCdHWuD+kYE7eXJEm9Vy7LG05OLWcOiY1KviUjGRGvt5iLo+77j34v4da3gQD3LkonMikCjg3oSB+0e2g6uOu3Kk1hSK8nmv6hoZ18FqkBw5Arg/j9jZ7LQ5QpGGHNnaczecez8cOkeWJwbu3HPJiH1FjiivYHO8MCuB/yQexAWQCHivjnt/PAfuTBgwT02eJFnHZaE8A7SHrFb/Y+aO+0Pur3OE9xNw/3gcN250ct0CuFsdlMm9ypFyvxCDpzRG5nU158j5HLjTcde6dWeQwL0rxXn7uE9V8GiBu0Bio457rVOL6xZrlmn/XrdQ7EdkjU448Xj5LGJpPFCOfPpkrBwhJlNuUlo3sIeQJ1y7wflFmyM6x7YClbY4BLiXDkAB92G3165bTQJ3ni3pknQM3GFuTQHuX5cjGQ+uhc9S/ue7O45HC9w/HmnUg3XrgBa4bD3MdKKoN578E3KEdDw3Q6ZyZBG4kx/ra70E7i6clgaDOu77jVgQFQ89vxpbWcgR/6NelSPcbuJBXJ7gIPHZJFauANwv9/bLvT2L8pd7+zt7e/PTP/fHPQaWZxvNrsuKa5ZzzV7VfYjg70x998boVXiuOzGfBSpqtfvNc8AjCnmqZHNgl+2T5pz9Ifhe09GhKPvf1IXKUxjfJsErbKgSJPBT1ZUEKACCAArJXmsBBhuxZ4QHAmdb+8fq4BtIpQhZ+qQXMJOdVqqkF70ekMQ9omqMXRov7gXg4o/92V+NO59+I6/Fq5TOjALuvxH//V/+1+NHf/RH49NPP7VyfL8vIHx6ehpHR0fxenM73mxsxxGWN0nBK8Vx7pwF8kxpB/QVzdpK6bUDpzdv3YDcnCsm7prPY26RMM8Xc//FWkjBPx9yEYbryov9LG3BZLGTVEFiwfPC7ynrLs/P25tYoDRtz/hIGnlI+zY67bgSAC5hRtDtJtQSPksBNQB8S929mJkFgWBddvYRkIMdwUvWZKO+3AvK1lDifUlvl10ZtnE5bkBhwF8W+avRgfZe5bhG5QffWc4CxKVsFNUlTnp/xWjRKm/xftcO/QfNEe4tXXSLMDpHysmAeyDrvDOIbq518z2OCfZ3LoDwXmXpxmcWnT195fX9mffcA4+sDHSfNg8sNmmrPs/Vc32o+9cZTCKCOb4wt/kDgFnoEovHiQqA1kgwrd8sGvLWLIpzFSWkdi8miH97WdiR9+VAce3bW3HtO5sR93fi9dY03mwfahHiJ+h2MQ+0tEIxgGc3KcXVTVJnPgUAk7aHHdyLl42Bu2bDZ7G9MTRw3wK4T2MA5bR7IbwgOzgOwDued6+DCOJ6vCzNNdfdAJzcBLh/EHH9Zs4h4yNNx/3jUXzwcBC7hygBM+N+ESir01pDMbtmLAtot4WjvEUC8EkhoAvFXCKdkvur3bi/2lHHff3FIF49H7TAHVXjAjh7B03s7TeiOvo8lYJOjIFkF1xccKnKY53FARif+IgttAFe8P69+OKzSXzx6ST2j47jDaryB/ZY5+OhRD9ZbmSxRjwUE7Up895lTBwWWzy9gJWwlh33e7O4fqUTLwTcx3E2O4+Biim2nONF7IjJQdGAc6NRTHSIz6tTO9kU5PIRBixD1Vx/2SgevMZLMykzE5PZOSKEuDpYPwFqNsCqFderg3V2Q71wOy4Ad2JyetaIckpMNtaxGhwI2LoAMdU94YbxWYgHr2Qf+9nW85v+59nqBYzShkXxmZhAlSce62tN3LszVEzouBMPfKpZI7T3dp0jxATVaP26ikmKLVaOWIM6BNzJEQH3zJEWuL8ctjkCcE+8YAXzHesnLOZIFaEWnzfu18oVg0TyRKD0Gc9PLx5/MoonH49j/9jxODo5jYvzjmLCTDh5gribn60qBOQqWzHJ5032bC/9gsVBnlA8Xn+OGvsgLpoE7gOPcX288v345Y8N3P/m3/1+/BY+7l+VIxLgKjs4lLidI8eHIeXvva2Oc+QzlOvP5Rm+uXvUzv4PRxmTJQrL7uAqxd9btypHyE3lCKry4TVLHXeA+3N33FmzWLsAiVw+R4qKiZ6dypHUgXk/RwyuHA8Ao/QTnqGWDnAfxc2bHcVj9/BIY5Yoq7PfaN1atn7CPzFHsuNOPLYB7kWV3+9rzdp8230HuAuLw/LLdYsiX1tipC7V5ojbvThhUDFGL4R4oAdhWzuenb7WLIA78WAfwQ6uanDKkRUDd+f7u+uWLfXc1ednoL2TI6xbq7cdE8TpVHB8No7O4FgxgSpf6xbrlcTp8HGvxpme2fm6Vc8b/y6qfPqfI05HjkCVJx5PAO4dGg9HcXB0rPwgT8Yjx4ORJT9bdbrNXEmRUL0/9ran8xwZiCrfEVWe/Fh/PpCwsNYtqPJZLDs+8Zq1d9DWSrxuZUxmoo4kXsiY3JUfvXVOcJAgJp8ycpXA/XJvv9zbL/f2r97bm1/6pV9q0TYHHLqFgFpmSwuI0KnkYM/XreWhOnJ80YnjoMns8vLQ3UmB/rNzUWwAxAAButuaA0+1bbp/8vYe9gRIoAPz74jH0anEEm5lAu050lLqTBuClDApGgBEUqEc8TEO/3QLtw6PRW+mW8h70yVlXtkHSBTI833HPYFEfLLLO5vPU40l3kdd9V5XvxtQAsio0QGAzNvdY/3u68ujuLEyFJDiMPhH/82/LB/3KmhUV3V2cRFPf/M34r/9S/9afPHFF1KVH4/HekGZn06ncXh42P7J36kYMJuZ9jw9FRAqwG71f3fFby0P4vqy55ShPHMdRamXYJ1o5TOzIfpd2Yhx3SqYCESl8N6wJzDMXD//RteW5wBATjygVVtV/EyidIpFWlQRD9uLWBAOcSpiAvC6wTOzPNAzREy4jppHU1d/3Fdx4I18y4/UteVe050vwAtglKd4p5Mz7Be653wff77dO1JMiDExwTGgVeDO4glgEdr1hkCFGSU8g/UFsASg0rWv+0YMyhJQ8D6t2yomZpbY4saiiRfKD/KEYgTxIC4AUmJi8bUz/X6BbxTTwnR87qtyBG/zTqOOP9cngcRz+8kfJNuEe0NM+B1H5Ndxjg7kLDTAWjHR2IuLSs6REz0z5Ai/nw47721/9hwFEXOjp89OjtDx1rOfbJTq1pjN4U46zxOFGn3mcU/rAtR79CWurwwVEz6z6HkpWsd7soZQHCAfS+SSa6ovFdVSgLFicv2nt+Lmdzejub8br7amsb4FnZnqvrvT46uzGF9190edngRSOsSlSrO6QBQDLiLW3zbqMBweMWM5i4d3Z7G9mcB9s5uetQncZYlp713ZwXFwLLcFrU0dK7ZLWbtAcAhcPXgU8sOVj/CXTVxd6QuUfPDBIPYOp3pxKDo7t2CVrK6WLnRYowhhyzGDO525dRjyNXAtBdyfQZVfBbxzkO3F+vOxFPKr4y47ovw6OOzE/kGjQ30J0QXFCIa0eQ/0FPH65j3P3L25c9+2StubEa9f0tXpxjc+m8Q3Pp1otpJ47OyfRFcxiRgtR0yuzmKIOFIpZadVExfikYVsdF1Awabj08SLdQMzruX6SmPgjqr87DyGiKEB3PNsI+C+3cjH3V1c609gAaZiiryZvYdxmBS9GB/hR76f2BEBep88HikmqOfvMSt6OFU8oNPTSZUa+5Jj0e0a6hATjUwkDV3gOBkFL9Yjnr00/ZQ5ZK5l49UoXj23j3sBd4rUKlSdNYoHcSm3EOlUEA8s0rlXxASAmjHh2SImk2Ur479+GXH/zlAxAbgTD16nFDsZd+mQI84TCl3t6EXaNAlYZ0zq2drado682WziIYJlqzOJ06nj/nIYgyXb2gm45+NTOXJ6lEUsQCjxSMl35YgoF46JgHvGRM4LX2pFiicA98ejOAS4H061f2GHRlwkRLk0EzghHt3ePB7CcBKFaJnOEqAkHs/WUJV3jgDcUWMnT+hYquM+cOH84+Xvx688NnD/L/7uL8Rvvf1fze4h3sSEz145ogv3/QQkkiMwQd68pMjXiW98OlZMonOueLDf8ZyQJ8Ox4zFCjT3XSDU9aq4nhRzr2eJ+PSdHXpmhVTFxjozFLMBqkDypX0FxjhwhLp6uMnLnPEVcKh7ST8jEWmUO+VEEhQXWLIDiA4A7qvI3O7E3Zd06itNT9j7rrrBmkSd6tmA9pS4IOVJUfxUik+HxdtPx2NpzPHhpxv35ODbf9Fvg3nS9x9FEqnWLtbgK9BUTNXm4XwvrFs8WOQJwf/3K6xbnTNYsrNTWtw61l0ynZ9pHiAs5wro1oCjEjH5yvhWThfWX6+D7BdzXG8Xl7q2ZYoI4HWsWMcG+kjzpDk8tbMe+Lx93A3fFg+cJ0J7r1kU6mdQYA3sB8SBPAO5YDR7sdtocmTUwLY/iYHoc5+dYCXdiPESsdaa1lPEFrVuyE/Wr9hGlPMwUxDozR/qI061G3LrZKB7rz0eBqnwB99pHYNXUulVCdLqeWrcyR3QuznVL+8h979G1bhELYsKM+9fu7VcsNHu5t1/u7f9/3dtlB+cqvK266GRC6y0fdYt6+QtQdmWCwBj+7J43B+CVP3uBdH5Hzf/Vn/x8eXyzWRQYKqozoAfgDlgEkDB3y5fBo+nTfAGu1Jkb9QQAqxtds88AB6lul4VZKnXzmbiWmqeVVRZdSgRVAGs5s2vhvZlAKhTo8sLm2kzl7wrQ7Byc6HrcJQSQufL9/T//a3H3iWfc3aXNOnZ23P/rP/svxOrqaty9ezdu3Lih18nJiRTmd3Z2otsfSKQOwTqPKDSmPQPcE2hzHbl1iPbOvQL0HJ2e2ZosGvmz0+mmuACog/ZcdGdV8unuqKhi3/ViHcxF2zoC7ftHp57VTuCu4sARBRvfO15j3RePVEgVPYsFNYeuOe+yMEv/acXrxB1rmAz8aesyi87RdeUQUHGFBk88iJ+o2afoJyDS558FlEJz5xqJCWMSdvVlY8eO0KDa9G6rPpX4W82c63ycM901r24/4JxlTU/xloo+RTDObJE516RRfvDi2VaH/+TcYxsDW79x8GwLSjmm4U6Kr1cMD4khzpkgppqTI2fKE+JL4YFnt8B8sVZ0D0buXhe7YTEm3G9iwr9XB7ysBrl+CfglY4FuOs+ORyAMJviMsDJ4/8pTzbifWceA9YB7REwoOPFs8F7Ey43iFLJMy78a06j3UD7mGEyN0nCDy6/+yk9txtWf2YiL+zttp0SHhBlCbhErV3nBCmi1xNtuWIkCCZxYAypevzEowQ4OBd37q7PYSXG6rc1u9JeOpAYsSnF2ReXjvtOoO9ESWzKWPtWln3d2MW7cXgDuCPE8tTgd1OwP7sMAwsJnquefzhXPIh7uV5nfHbhL4nGXZD8VY0aiT8CbRvOFT1/O4tnLmQ6/D+4CiPp54Bp7LhxQ0k87IikhN7GvjvtcU0SHdjd3w50SktbdK4D73Qez4EC/tdGouwtwZy7xiyfjecd9v23hq7tLTCYIBkrILdlVKe2vWfiFeKjjTufqlSmeHByvXWlS5Gkkcbp+qconw5SDb/m4L46z1IhPq2amk7/v5TvA/Rmd0UZdK2ICrbQ67sSDF0Uh4kFcquNeQMKMtCyoUCxL1ebn647J8elM8SjgziF4bwG4p+S2igj7+x3FRPk8V3XS+ISAbo4gwAQAKPJsrT6YqeMOa6A67p9/aju46riX8CFFB+eIGSrquCeArq2lYmJbsIgtunuvmni70cSDewncj/o54z5UPMgT+bgnQxlGCjGh4+4RBW88ZR2pHEEYL5+3d4A7HfenC+J0Cx135pArJmggEBOey+q4f12OkCcAaeLxdG0WzD2TJ6jKV3ELOzjlyPBYH5eO+0/f/FUBnL/9O/9p/NbbX5+3FLUcNK0lljruZwYVxIMcYXYZT/q9bXJkrBxZ7LhXZXqEZdfViOUr7DfzdUv3jWcr9SJSK1D37DnjBK+cUy7UzeLlMwuh0XEnJqUqz89TECumkIB7HlLaHKmk14X4fd8B7hJ1gzkyVI6o4y6m0JGK1uq4d+c5Uh13vU3q1lQhng/N0kJMUJUnJps7LtLdvxtxtIcQ2sTAPdct1PjF/sSxAIr5fsfrb1pjWrDQ9w8aurzSz0wXV8f9wSxu353nCB13Ztw/fTyad9ynuaBz5rnmHKFo0a5b7WhHxiTXLfJEVHmKKS+buHvbOULH/eVT66U0w2MxIKQqn+uWfNyz4z5nU72XIzmWoY776F3gTiFlfy/F6T56r+N+4Rn8ycgxQfhQHfekyrV5kqNjslHkeT53PL5cs5sA8biNqjxFuufjOD4p4F5Wg7A5vI+wn3gvrg3KtoIUs7VuEascPbp73znC3kYhhXXrySfj+OLTcSyvNJd7++XermXocm//4b29+c73/8RMXUWBV3eYAWbukLsjS9fOh2nP4QJATHOFUs/Mbk9A2YAmu/VpQwU4oiPPnLJsoaae8y21bezaANosvgIlR6cCeQACct/z8yct8KJjTAeXjiG0ajp6dCrLekIgctAL1DDxhgZsAOgQueKaCqwtzm9rU2EzOEJA7FTXfXNlqK6pVDYBUiyamm3v6r9RwgescG+4ltoF/+m/8Ffi3mcG7otfUOWf/ubfj//yX/nFGA6Hsby8HPfv348HDx6oy/7ixYt4u7ER12/cjms3b8VkPM4ZeivvHxxRJOFzmGpc9myaG5favUXgykrMWgPd2D92MUTXAN1aBQgDfa55Z2o7O/u4c31lo9fXNQISeb8C38SI7wfAl1c41GpiwjNCPBhBULdDFkMdxYO4+BmzHR0dVl6iN6vz7IKMBNrS0gUQWfHn34gJn6NVlRdV3tRtLMr4vKL9p2+sLQJnoo1zX3ju6r7pwJ1om44L3WQOH4BNiiSIwPECMJcyf+k3cA9Lid5uBB4bqN/t4pAVp8verbQG+Eg8Z8REYoHn7q7z/nTk0W8gRwDHxWYoWz6uU57zAu4G37wn94iY1MgJ73tdOTJUbhATfsZCQS6aubgxF4TjGeP7do9OWztG+dIPrUtQhwoKDrwf8b+1AvtmqOdfqvLnFzkW0dGzQTzo6BdbRgeGFJyUGCJiWVIidgxLJJJ7Xh1+1gzm3Pk+x6QfS9/ajMm338b56nY7BycbPzrugyauX/NL9GMdQpNMmWcJ80+SjC/gDr28CTyXC7hLVf5L+7h3sYNLVXlpNgCudu2BTofUuMN08rmd+4K1z8zgqu24003EDm4yiMePRvFwdaD5dl4qJqa4z7WVAu75WRMQzcGi56BLewPg/uXLi3j68sIgEeCOHRydkmcTKRoD3jsDeSjpcItQFa/joxKnokgwH7tR+YHvFVU+Amsh1IDvPZzF1tsmXq114uKsF589GcVnT8ZxeJQz7gdeA7iaK8uOx/KyB6eMRObA4R3WPDoICdwBJVKVX53FtVKVxw7u4lz2fJ3xscdRG9sp7e/M1PUqVWj0DEp9XLWUKq9xhuzOgTugDHVmUeUfjfRCnI5ZUWLiR8iWXVdXZnFtea45UKCkgAngZVF749mrC8VEwP2OY0LHff35ZA7cGcNIETg6iHIs2IPmmtTf1PyoMQzFQ61+unRN3LqN0v8sllcoPnRUgLh7a6h4rK722hl39gCty91ZXL/WiRvXmuj3C1HXqForB5ACeA4ZwH0NqjwTKmIOzOTjjs3V67Wh8oM8QVXeSh32oicmdOMcde+TSXxwfWshJoCkKqYgukZMOhc9iW49fjSfcUeczqCT7q5jAjjR71vIEXUVNdueLiedjkZCfv+lY3L9CsyEOXAnR5hxJ0eYQxbwg/U3RUDMozTufGaGKk88XlI5ojnvLvnhHDmekiNN7G51RckmJp3OuWfcd6e6x2oojJ0j165Wjry7br03WaJ8RDuhOu4UUyhCyHnhSwN3ckRK/6mAf4ZlV65biOm5sfA1OZKgfhG4iyr/3GwO4oEdnLU5bAfH78Kl4BrFrRXfhwKJVRAyWHRhUi4nnSZeb84Ujw2AO+vWHYD7UCyhrTcDFxxZfwXcUaJP4cO9Js6wGlzsVOcY1EUxnsiRc8+4E5M7q7N49cLrFiN1xARGR824Q5X3n6AHgwAAIABJREFUryNHiElqc9Rcz8KIYcUk67TycWcfIS7M0hMT2cE9TTu4wXF0suNulr1dMMgRisYWAM4cqbR8L0co8LQddzRNUJXf6ygerFs14444ndemRhR5gDtFrsqRr1q3+DzEA4tC5cjahdYHYnL7egH3SUuV72JjmSM+RwB3ihB7uQ8WC21hDOOddeu80ZpFjnD+IUegyj/Gj/4xdnBxubdf7u2Xe/vX7O3NN7/7CzMW9qLt1vwu3ewke+pQXUDQo6f2hwbQ8CfdOUAA3Tk6bIALgf60UAOcA0oABVCo6da569u0NHt+J4d8gIZo3iN33A+OTZ8HFPD7+z3TfKGGAzQA5ICj6tYBFNWx7XdiKZW6oUe/2UWww6J6fK/8uUc9AcaiiwNKeC82UovYDbPD6GspMTxAhyjfqNfTQXJvSpvRn/qLf7VVlfci6X8rVfn/7F/847ouZtvpvPNixn1raysODg5j5frNWLl2M0ajkT4bn7XEvwAnNdFVQFBFg4xJibBZqbsnFXGKHsQEIAhIJC5VLOGzAeiIiXsHBtE1xkCnmHvCV4H9siYjTp6Ft/o894pFn3gAyNkEqnsvCj3d8T5dYIvBoSj/es+tGNHg8309suBuE9fjooWp5sSEf7eSue89nxdgeHialG/ouWXDlyCR+6YZcQnzed6eGNe4gNTzJxZjAyQCgu3JPnin6685bxUeImNSOWKBtRK78+44tzHkOoiFu9gRe9MTjT9YWd3PFTZ5zJVrVOXoRPGqmJhm7w6+xj+Oz5Rvy8ly8IjEWYoL2r9cwH3Jv494UCwgdxSTHDfhfckDXhQMiAmFiypAUNzSyMKQkRcfMHkmPCJz7jzMe1Rq8cRDGgxYuiWbw+NtOd+WMeGeEBM9qxkTsQ2g83YaxYO4ANzJc558K+oPYvzNjRj/1Nu4SOCOYnZZCwHcASQ3r1oRu7xj88hiimA1BHS4S+C+1ujwhGI64L0F7hu96ABKOAAzM8+5hBn3vZmACcBd3TCppOXBPltZuuLsbhRVHpG6OgCvLPV14BJwR1V+OpUmgMANehxXACXoPdSnz1Jgao5wCIbCbVvDTuzs0yX5euAucCXLLgSYErhLZC/i5MiIR6BKVM2yusp7mNR2gDse7vcfzqT4/BLgftpT1wqa4/T4WAcuxOlkLxTQy5u4CXBf8nvINzhhG3+4YDO3nYO2L1XjNX7Glm0C7vJxH8fJxVl0Jlh2IY5kNoyA+24Cd3lrz+MhsJXsm3pbAfecFWUUhZjgv1wHYAH3qcXQClsy60o8rl2ZMxLyQhRnQgco4YEoq8ln68SEcaWvBu6yGsSxAPpqx9Z0JXxY87kqBWjEo8DWYkwM3O9/kMD9RUfA5M6toQ7Aq3d7UvknRyheqizURVG9o5gIuJffed6cKmSrcZY5IuC+Rsfd8SBHzui4A9xfjPxcpR2cmF0C7i5uaQyjxMKSgu0C10JxC/tDgHvGBLVsYsKoRwvcj60qL3G6LLqiN0A8xgiILegDVtdfdOCcvSYmMEt+fw3gfv6VwP0cO7icQ26B+2EKiB1kgb7GMKRpkR1fdX2d/wBW+7jP1HF/+aKJna2u8gOgCHDf2jmUqrwY9zELBByJx/UryXyZ8zd0XZUjdSbjvwXc1/z8ExMKKuXjDoh0TI58RoGcIVV5x0TAnZhkHY0PUmyoxRvJDDLFFOjiPwTcrxm4o2LOGYYvgDs5wtpVE0+5BLZaSaxZLXDvdgzc1wDuWXBcAO6bbwZtwbHpn3vkheK37DgN3PkLffZWY6SYjh5pIC5XGYtYAO4vXyRwfzzWfDhrFjmC1WCtW+whNwq4z7zXt/tIxURsCP+LgHuuW3cp0t2bxYCOu9atUcwGJ46JhA8dN4A7MWH9agX1ah/RLX03RxipaGfcd6wFwchN5chFc6aYCLjnx2XNJh4C7smkWoyxKfMeRWUfYS9zjvx/7L3Zk2TpceXnN/aI3DNry6qspauqN2CwEuBOAARppEiRNNOj5m+QzdM8acZkMulp/imZUSbShiK4AiSxNVBVuVduse8RV/Y77l9EdHU3+C7LBC+ruyszMuL69e/7jvvxczhvfz5w114CcBcTJFde8VwRF2fQeHFL+0jYCCeXqFRwJD8WwJ1iynFmz9+rK08ScL/d22/39tu9/bN7e/bV3/p+UOWj2hZVahZWzb6FAjfdW2aapZgt0BaCcvhdNirq/tGxdGuysVfdw87L6bMlm4QFlCtp+3Iub+wA+UuwD7gqLcTSWGwScHcqtKu/672MnFZMF5H3SDGB7wXMMWtLEQAwgkc1FOQkyhVYe9l7k2cqlXmn49NlBFAAMBI12A+JQWcGuAuQeZc6mZJ4xx1V+WWXjPc/gyr/o3+0BNwRg9vY2FDnPV31RsPG84IuTgR00nhPsnvi8BlzVipMhKBevpfZeCezcXVuE7rLeW61Utk2a3W9f6rhHSri8u/1mfSF+B8U8tlMirDlQtnKWcnGOQAQUIktlc+oTi9mVrg2q4RlCQswIJhnIHVZiYc2IjzRRyj+e3ed95pAGs8AQJD3oFnzzsiF7wQok9Jt7DYBvhMzA8BMTLyQ4XRy7iuvxRZBIQGgyHvgWUgAOwi/+kOFiXAf4DWkvD+c2F6AXHWORaX3+XNAqJwUUEzHu1QK9v7c+oEw5hGL/rrEhJ9L4No74J4nG/WKxi947mWp2PMZShUf6DADoGtlfT954h7x/hStiuYlD3l+F8+yK7B70ch1D1xd3kc4nEFDnlCIc90J/0zEje/zOfqy4nbVHVl7MI37V1TuL/iUcQN91s/XClHqVQShkOEuDIklkPQMAOLkh/QJgkmxGhNeS64QAM8+CvKMO5gXztaqigXOD/yOFJP1X7+29d+8lKr8FXZwbQ7AzDDnVqmaDr9cULLTYcvpuXQT/HCtgzDdmyw3idPh4z5wqx3UmVuXVTt53bDmpfu40/XJSu61TQEMCx913DmE6nwVB5ag7KfDqiibWSblb14bW7jjo1zdRKfK1+0AO7jewFo9ZkVBf57rm1u5UzVR/o4Dl56JhEmlGeIjTKWs4FT5k7kdnsw/lyqfChAZwD06Uz11RUNALCVJdOgWiGEFlKAqz4ELYHJFx/2YOf+ivHc5cPUB7m0H7txflrLNNeLhHtXBfYiiVBRzFkrmDumHE/fxBrwBzJId3Omrup28rqu4oZjUXLmejzIceiGljzhSgukh7JUO9mlRloNTKbODA48JwloC7qcmtexkB9fqDq3dY0Db8wDlcuIBpVmM9XQIDjUrL255EYd4sF8ewYA4iY77O1T5dqfgn0Ne216tEVW+ZUZcHAvFwpViEtSX9Bxzw5jb3Q/gDkgkJuq4A9zvYQfnOTJirccaseQ5srtJ4XMZk5QjrhHggIf84GeuUZU/cQVwOS9w3wYVxePtER13Z6XQcVcXOnOASJ7AoFiUTmKe3Q/2Cxwk9gdK0ikmJyeeI/i4Q8tGnI7Z3VZvYMNRiDzkZusbueIhcbp3ckSkhDjPkCNcospT3DqZC/C/S5WfFScBrkaLHMHSrddyAcRFeWAhRBjc7VXgXgK4e47QrUfpPwF3YlIozhSTZmfoQn4ZwB2xvMy215dCil64TQXPmEuPYhjrXcoR1su0bpEjAEXmjRdFodD1GE8iJu2VHEkMCG7UypnFR4oyidMRE2arjw7zpar8M7eDY81qdQeuKk8XHR2IWLcA7p9atxj1WZwvneHH+ebiOrc3x/PPocrX7frSO+50qjXjLt0fj4fWX8l1fF6OOLJOebK14wyIexQ3jjM7PYJCXrYPnjc0HpNypM8Yhp75tI94UegL1y1yPvaRTjcVU9wO7vEjxvFKltYtK+PjPrQC+gmKiRcapSoP4+nfW7cKPOeRIwdmzaavW64qj6hm3Wb5VDnSG1At83WLsR9yhFGaNPqip2pl3dL50kKgeFZQflBMqZTzz1Dlh+M8GE/himAubkpMWLf8kfWY+H4VNJgUjygWEY/9x44xUkzYD8mRzc3sdm+/3dtv9/Yv2NtlB5cARKLvZDp0OKW2WmbeuCgQwyZy2RnZRWeojqPTkjPb26iJMguoaOrwPxbdVpZboRAPOFO3u+SVRgfu/noABg7oAqoBnEsFBxlOfXcAojmqoO6neU8AJO/BwUFR1G66yKJ3q6AQCvI9pxLT9QTU0Mnn+/z3Okim+EBHj0KDd+qcJp86s7KSCpBC8YIigc/5UmTwE+Qf/6f/+rlUecTmXq0A93QE4E/o8h9//LE9efrUTi5bdnqJqnwoPwvcuehLEmgD5AokQo//sGDTDws228tslOW6NkoN26ys6fs7k751Jj0rFEtWKpetUCxGBZ5ZpqkupsHrhbrVinXrTQfWHvdsOB1bLc+sCij+4cgG/zS2+TH3D+q0U9xQnge8e0HBDxiuGB52a5i60nmhq8+sc8UF7nhfN72JRh34Z2LMz/N9XHzRoSeeO+Elz/dJPCs65QBpij4c/7y7611nnjniAeXedw5/r7pnVH+DLs77QXiNbvRdxiI2a3rO9PcFB8FJ8VxFAUT/Amj7zDuXA1LliDrNDtyVI+2R3o8L55gEDMkT3gujBP7Z/ed4zj1PfA68LF/o5XvleylyQD3n55kjdJqhFwukMVGly41wmhcKNPoQByVZvy10JRCzmykePNueIz5+wO9hJMM1C0qibRMPgL/AelDY6XxvxSgLJwOpylPcWOgeZOr+S19hMrVNLPPqCOkl7iTFGo9H+pw8RMSDi3dLTO5u1Hy2O0QaUwFo89evbes3r8wetu2q3berzkCHp7zoM3nqim6s+jjHvZTBtFMrOdBNC3ObZrmdA9yPHbhz2Hp8YNa6qNnJq7pdX5Xcs1Y+7qiauTYEgASgSKdCXwHcRdtMjZmYEYfSdGfPAc/etlOAAe8bEqer28FBxVqdgbXaQwmIeYfYbH2byz9TEgmT6FLYbekQzOZuBRVKJU53nNsRwF2z+p8Wp1NHVAJi5Ji/737LL80h0xlJJgv6TEELjtkCZhfxAt5HQEzAHQufzOZjB+5c+LhzCO4MsTwiJhR2PR5QNpfQx3OT+UcBa0Ai2gcZrhEOEOR1v2H2hILHVsGOXzcUE8RPNYdcGynmdHzcx90FolLvcEFrTg3++Ksc/YzS0tZMKspHuQN3OnDPgyrfHlq7M1wwKSgKre/kiksSpNIuFiKBxMLDzxGYedGCHaM5cDw3QNO74nSdTsG71GsB3M01E/pNj4k0sIjJigq0q/H7/UpiVnfue0ygyhMPaOb396r20YuGPbjvwJ0cGc/xcc+tUIbO7DEBuC9jEraf0P1TjmS58gTgTjxQlX9y4HkyxQ7uVV3CbsmeD+BOTMhHqLNuB7eMiVTSA+Sl3ysvc/bfTVesx9qMIgFAMctcVZ64dAGJnD3YI6IAt8Zc+HZuUIiT2GQSoOR1Bdw1XktMCi5Od5yruLUTM+6r4nT4YBOTrOYsNL6GXY+HBMRk47V0b0nU/0TXJiboBgBIHLjjtZ5Z66pgH76oK0cA7ledvjW7Q+UHeQJwJyabjGGsZgk5IjqH5yJ9X3KEYQFZj534OpdicvzKcwSbMZgDxEVimUW3WdT4QicYQmqXruT48kFYrAX79z0eECDJEdauhw8Rpws7uM7Q2hROQ6gP4E481ndCHBQ9CXXDHSgmMUn2ROLB/y4vPR43Tc+RVXG6q4uyswYScIdOPl/miIhp7+ZIVGyScwXnBjru5AjAXXZwR7DNyvbBi4a9/6xu152+9pL+xJ9f4kx+cDEi85kc0XrvHX3iwdXu5YoHceG+EROAO/E4edWwDOBOEaKKV7zHhPXKfdw/nSMpx1dzhM9Jx514cDXRnTjKNeufcmQOcG8PrNcfL3IEV4+17dwaCB+GkKnqthGTlCM8Z8RjPs0UD/JEVPl3xOkG49zXrYaqDcqT8TBiQlGo+E6O8B0p70M4lAeBHBFwL8a6hR3cM8+RzY3sdm+/3dtv9/Yv2Nuzr/7W73vDSJ0C74RrOY1OGEAbUAtw4u848EPz5WAuUa4kTlZxVXbAFEAheUfz2i5ckmvuF4CSOrHQ2gW0mfedQTdOXX6vxCa7Mcq2iYrL6/EavFaiavucbNikhfUX35fErJLoGd+XlLBlB9cbC7wkm7dE7abosJhnTx1LAGpQ351a71fawxPj7H/6z/+7HXz05eVsl+7tZ6nyq9szCvO/9mu/Zh9++JH94vDEfnl4Yt3+YBETACL3AtDGfS3XClZcL1pps2iz/5BZ9tXM7EHRJsxjMy9dWrP14poLoc0H1p/TLaQigsLy8hSYT0EvKA0XrVGoC7z3Zn3rTns2nY2sTBwB5z+a2vQfppa/ys36uWUD/+wSB5yi7u7dV+KHIj1ATp3Uks95Sx05ZrkBf7yvZE0mJXeQqrzdnRbNW0wxcT9478oTE/49MS1WmRt0qjVKEDRjYpV0nQCMAHkKDu6J7gJ1AHLAORR1gKhbEHpkNDYRf+9WcsnSMChgAdwVDzrG/AmYplgShQrXiXAhtjTnD9hepcjzzKW8IQdctNHBPK9FjvB50RaA6irPc6kOe44mCrpstGbM8i9HVMgRDjkaE5gvc0SMCX2efEGzlohdMATSGAafXzP/w6nuXcpd3pfniIvnqXDCmAtz+ZEjxMbZAeEdGw98mquEDUBMyPPkkCBxxaDKM85BXHTAiHUlxWT3t5t25/eaVnjUVlX+stVfdNxRwaWTxpViqb6VZjl9qIWLkg/0emiq6rgfO/gDtANK8HE/fl23GwH36LgX59pIYFs4cM9cTTwOL4kiuArc/WycyQ7u4FEePu5OcVx03B9VrNn1jvsYYU8f5fwUcE+2UKnDLLwbzF0/2mfWbjlwPz7hAIyIGN+E8mzNzg5rMfNKx8fHX/ii20OnxEciVwAJ6y/7QRzsPW5Yu0FvdL9tAfeTzH3cXzQEFOm4E5P2SscdujvxeBe4E48CcdE78W47MemPOAD7IRjKJAdgKKvEAxbEmGJj3anyiarJwZc5ZAfuERGfYfCFIMU9ukGAbbqUUIyx9OOwfX5m6uzSvapClVc3ceigCR/3FeBOPADvel1V9GK9ifXDD8E+7wrgAbgTj4cPM7s6Y363ZgB3zSEDSuLnYIGnbuKnOu6RVz7O4HHx9S33jvtBAHe6icdmD+7UFA/E6VKOrHbcpZ8QHfd0vwrkh+KxjAn5QUwcuOd2dRU5cuDA/fhN3c6PE3Bnn8HH3XkuzkrJArh7BESRXyluKRcjRwDuj6BmP8rtFMaFfNyxuqrby2c16wxG6iYOhtNFTFaB+yJHApT463qepHgApFXcOvIZZvJkrV6080OU/qsGcC8xqw+bI55MOu6wIPhztZvosXcAR64kHZBSOXLkYAW4YwcXOULnmJjg45467tgskiOrwN3XrRQT/9UC7qxbOcDdc4R9V+vWAUr8niPQtpOoG88mDIglcF/6uKtw9gU5wl89uO/rVrUSFn34uD+oqku9s1NcdNwB7uQItdkE3CGnJQHQxBT6vHWLYhAxoYOc1q1BF3G6ml1flJYaIyVPOPLCxUHdEeJz1y3pjfhzyF4k4C6qPIUUL6as1SrOFHqvrj2EmKx23IkHRWDYBss1xYuknifeI0850qbjfuIFlf0HAdzLJbFSKDougDsd96CYO3B3jY60Sv2qHIFZgo87MWG9Tz7u5Ic67jYVA6JLxz3WrVXgLn3VtG5Fx13rSFoXKYxMI0eOcWnxHLl7J1M82Etwt3H9BIC7L1xopCSm0BfliCdI0q1Dl8NjwnmGeBCXl+/5PiLgfru3h17I7d5+u7cvc4S9PfuN7/yh69wEwHDGXrL5SlRg74wBEkRdRYhKHfAlWCJ5ASF0tOnKJsDF9zOnytx7so3j7xO1Xa+D3zcVWFHz49AAbVAWWN7xTuri8gkNZXv93cTnhPWzdN6DQgxgdKu5+YLiTPEhgXkAIp1RXhdKvRTkA9BxikqdXn6eGWuAZqIIi75d9M1PyusjFz7jHv7H//J/2rMvf8UPYgshEwoX+Lj/k/23mHFfbgVmX/rSl+y73/2ufe1rX7d/++nP7V9/+jNrtjoCPmxSXsDwGKi4cbdoxedls/dKNr4ztPHdkWV48pbrVi7VrVauW71Us0KhaFOW8mxq42xs48LIZuyu8VWZV6wyr1rZylbKi8b/RtOhDadDG00GNplyDa18VbHqRc0qZyWbfjK24U/HNhy4pRnPAgCMLjdA3VXqvchBDHgOUkwArEkZX2A3WfqhmD7PFQ8u4kSHFgCZVOrpACNMBgBOc+8a51D32W0CuT/Jxg66uoor4SQAEIQWrp9lbj8J/JVcD4ALUO1fKErDEnA7u0SvT0BUz6piArCOHNF78CLXQlk/WCKyUowuLL+Djja/j4IH9wDRQCji5AnU82SFlwC07BgXnfT43cFa4b4pP8YulkhMOBcTD+6hXBGkx5D8mjOJNiaavQooM2dNpJxVN5+i2nCieEBhv7NRtvvbZatVMnU8OSBA/99qcKpxG8nBaOKMGT4XYxnxvMoSTwKJc80eA2Tl2gArIvfnZTDiHhWNhjM2NkkTIAEj1hHiQVzufadt+7/fttLjjl02+3Z501vMuAPcASQoRq8C9wIzfHMKV9EhpUtCt2ROxz23kwTcH0fH/bpqx28adn0NcMczHAExb4UD9NhIvOOeji4p35egJ1EVYepAkX90kNvOboCSE5NloWbc9yua3W32Bw7cp5m6h6njzmdKnk7pM/lhPCzIApbqIHfEZ+FwV7CHDwuaET47BChWBUhQmS6uAHc+AwUIidOlGfeVoqmiReExCgVQ5feZpw3gztxzPi3ZRy/X7OOXDdkQXTV71uotZ9zXUccHuDeWqx6AXfHgz4gJucpaPhg6IOEQTMf98WOTEBYgEbsrUeVrdNyj4xMz7r65+8IbOFg3yfkmkYBBZddc8CP/HIw+ABTfvk3idHWJ093EjDvxyKbuWJA67qnju5gZDWX8RD/1348GgMdkOgG0e0yuzioCifJxl/L3ULRZvgDuxKTdXnpQO4XdwWcCC6nQQVzu3PWYcJ8ppHDv9u/W7OMXa7Z/v2KXzZ5yZHXGPeUIHdKAPh6Pue/zFDZUMJOWDcDdY0J3lHg8eYxKeQB3xOkWyt8rqvKaQ6bjvhKTYCSkYo0jMe8AU6R5+ChXXNAbECjFx/1J3V4+rVl7NFKOsM6kmCTgTidyoTGxxEChLr6AROqAK0eOzLa3iQeWg8scmRfHUscvquPuX6iFkyMC7lHBUixi3AT7sERwBwQVK5EjD50CTUxaAPfIkawwUzwQp0sz7gB3YsLzvnj7kSMFGBDYX9Gdj4IoIoZe3HJrQmIi4I6P+6FT5VPBMQ02w3yQfkLH5+g/myO+9/ln9LGi+1j/HfiYCM/yqawGXcBxd6cY69bQZjQ2phSvl8BdJLxwDAhcuFizljXCzC4RBz3KrdWim+85gh3c2WFFwN3XraEVYDzFmFoqnC5m3JXky2bPu+sWVHHE0O7dIx6hn1Gv2Ecv1uyD9xqeI82eHFrSjLsKwIwqrQB3ckTxkI2e7yU+7gkLa7luAdyJSQXgHuuWlaLjHlaD3APWK++4f3bdSmeROJJIiFJ2cIwqPfLZeD5Lv+fidC+f1m1qU8WkOxwtcmQVuC/2kXdzJCrafC4VMo+cho9mDPG4e6egNev8sCrg7k4rqePutofaS96dcY/Ku4rAsSGKLJN5juyHHVxat4gFMQG43+7t6WzhwP12b7/d29Penn33D/5Ydcm0QXspMLbykEjWYVydPsC0i9Lp+6Ojxn8DfNAV5UDuwnJ+EJFPc9cP/wAJADIgTMrbZVerBny4aFRQ4QME0UWFustrSDGdGdoCQmnMAxcXHtT8Xeyhov0C0kS9Hjr1mu4tHT5+XwKLvB9o0hxmkn80AMiF9XKBRASyFjPC0UXmXng3uKT7IRuy7ljK5Xzi//hf/g978vF/WMzwv2sH99/+5z9e7szxTwD3733ve/b1r3/dfvKzT+wnP/u5NdudZTFlEZMoLj8rWem3a2bfrlh7fGOdybXey1Zl27aqW1YqV60UtnJ02PGW7uYt6+QtG+fLxXY92zKuSl41fOYR0JtORjaZoAfQs9aoaa1x09ZKW7ZZ3rW1m5rZ34xt9P/0bdBxIEZhg1iqe7oinqZqUIgeqnsqOrZTrwGK3nGFGu7FFLAtFHI8vTXzLWo14BEVdTq+RcWDP+U9joK8uSgcP+8U/pJAKjR8fk+MeOl1+F3EH+o23+OiaA5gU3c/ieIRf9H2Ee0LRkm97NZqPPOuVp92On/OvUjhrAjPEdduEKmBPJHN3FzPn0Ar8+4Rf0Cpe5mPRHt3cUa38+Mz6TgVeZJyJBVF3At9KRhHTPhe8oOYMM7AvQLUJ9DHPD3dbF5fYpLDid675uLFnPCCAkUp3hesmOcPqvaVJ2V7cjezaT6yqY2sLuG6NcuKVRuP6RYjhIQSbUFjHGIMFCjmTK0PY4D7Xqzo+2EqFPOxzWcjm0yLNh0z5lKy12/ndnQNi8FzLDFbuEeez2Pb/27HHv5Bx8pPOnZx07OLm77fY4oxAPctFyOK6Q2fR04HrgCJ6vxo3TI7P/cuNYePAw7Aj81a+Lgn4N5w4I4dnIqcISCWOu7Jg9uPvQmyxRIYlF4AO+JICbhzAAa4c9h6vF+16/7AbgTcp5apyGC2AVV+x6m3CzPm1eU5gHva3r0D44e5Rw8LuhJwPz3EsmvoQk8Vcsfz8wuBe2iU6ADMzGecwTXjHgcuuq8ojc9nJfvSC4D7mnUHQ4ESRqa4W9AwBdyZsQxVY+ULAJGLNxEHYBfbQ6gp5nePc3l7Ew/maTkAA0oA7k6V97WMz8LBl8/iwJ0zvOel//9UTFmCO0p0zFgCFFl7uGcXbzN7iTrzUwfuKSbEA+DOAX4DGvD28nVW6gGLefvQZ7I5AAAgAElEQVRFx8kAOg4SETFMMbkEuB9WBaLcsgvmQAB3PVsJuIevcwIlKzGR+GW8jTt3PCbMsJ5iEXYawP3lmj28V4kc6UVRz8XplCNhB5c2pCI5wmdNxS3pOXhMrq+9IHR55cCdPJmOK4rJeajKiwZMxz3WqySyB2D8ohyRM2B8EObV6cIRE9gP5AjAnRwhLu3RUDFZAPeZ2RqiW9vug764ISnuacZW9Vh/LgDuFOkAJRSDACXr9aKRH8QkR5yOPKm5ICY/hm4ChRS80dMozIKXIHHaAO6hPVEsL3NEVPnTzJr4uL9Ysy+9bBjAnXXrqjWIM4+J6k88YB0sMJWAu18qpFDn1PrjIobq7p540+LxE59FJz+4sOVSxx39hFD6WAB3ikJq0HxBjuiXeFwA7qxb1VoAd9aW+zXFBODOmkVM5gm4p477NqywlZisrlvR6U0xoeNOTFi/Hu77uuXAvWpXF2HHCV2+BKT2jns7GE+fAe5fsG4B3MmRe/cdtJMj6/WKYsKcu+8jPesNHLhT/E45Qpc7fXk86LpHAZhiSuQIwB3dAdbgfUY+AO4VB+7E5FMd93hGBdzbvn4J2Mah4FPrVjrIzE3MBwoQgHd+jhwZ9ArKDwH3bKqYdBJwx8Kz4cUUqPKLfSQ+kH5P6ISkdUvPFjlyzO/zdevunaIKKcRkNJ4rR8oNH2vjayjHggTcg/kYTUCtv2FxuLpuqQD80AuEad0CuLOPIGh6u7cv163bvf12b1/d27M/+pM/FeKkkivBpgDR/HuisGreXdRdum0hgKXDkXfVku0WXTaJUBW986oZ1+iYc/B2BWufn02d+QRKUqcUkM73JCAI/VeFgQVoStsQQmg+18z3eGGPTjlq8A7ck10cHc7UxUwCYml2HTCVRLsAloBCV693OrCL0/ln9i/s1OhmVgQIfS7bBXn497/4z/+bxOnSjHwS5kh2cEmcbrkVMFf5wr71rW9pzv307NzOzs+tL6VWL2QkIa3+9tC62yMrPqvY1ld3be3jLev0mtbpN3UA3qxv21Z9ywqFshWzkmUqCfu80dgGNs4QqVvSZCt5zSpWs2JeVldNol3ziQROhpO+tQctaw2atlbfsI3GtpUHJRv8S9O6/9K00tuilS4rVmhTfPHlm3up7qo62r4ga059DaGxiv4ujSeIfVFDx8BHJ2SNEs8KxRHixIEkid3x9wB6/s472q4Szy8i1g6GK3oPnb7T3JOYGe+P58vHMZwtsezGWliPlR0AhKaBP+ewLBz0A4RlZRPFJd2u6BCmOf80r668wY+bexCdZ88R7867sGBRXXL/zJ4n/HOyKXQbNgfSsseTxzwg3a3kyDNyhN+ZciQV0txT2mMiFfixF1lSjjBzjur8WqXoOdIb676QI+Rm8rVX93OM6NzMPjoo2e9+XLRvv6RCASUWP/CSFSsbViyv22zcs9m4a1k2szIiguEe4B3q3CbkKTT48poVK47gppOOzcYdy6c1y6d1O7oo2l/+y9T++iczWUxy31M8KBBJDHE6twffadn+91vquJ/f9O38pufrFqyfBNzpuAeBQvg2p1AQCvDpcBQ2QnT3oGpiBwcgOXhi1r6uhR1cSd67OgBDlafICbhqZbpcNPLTBy7/V6dTMvMqjYMdByU7u37gBihub1Ts/ecNe/yoatedgeZe6biTh7x1gPsmM+6I0wXFMVFNfSWKGdV4mBGnOwEonuV28CCzx/uZZbOSnR7W7OSw5p+jDlUeASavPfXowC2o8v6qvmgENEkqbKEqX697t0cd92v3WscODkDy8YuG6MxvAe49VzXm1RJwx8d9cQAGlOjMuBKTmKum+w+V+fDYqfLEY3e3oHicvmnYdD7VoRHg7mL+uQ37xCM29+RLnsACnyhR8hcdQP8cxARgSiX77XlmH2BH9F5DVHnmwolL8hkHuEt4a3sZD92xld+TrPzSCfyUotCpC+A9fpDZwX5ml2dVxUM+7o2BldMcMl7bU4+HlL9XZ/M16uHcY3+uw6Ivz+0uwP2RU+XxkMZGzzvuDXt4v2xvI0conBEPeW2HyJ6KQvFFfki8ivUmno9cg/tm19dmh0e5XVxGceuJ2XRUkT/12xN/triy8lTxkHtGi8/iVHkxClZAicqe8ZnchxshwqDPPkIo0HOEfYwcAVzRbScedEXT/DKFHYC7xOm+KEdWSjd0wNEd4ELFnTxhH/IcAbjj486zNfJnCzu4nsdkKU6XjgIrOaIKhBdYS8VljvD7sAhz4N6wL73ATHumdQsqcGwLpo77FgJ9y3hwjzwmrnOgWrF8sN3ijDXrEAG/6LiTJylHKDKkdcufT5S/lzHRoxTrVgJfC/p3Wrfmud1/4DlCx50cISYH+zXFZG+3GDnSX8y4o5mwETlSSlR5CbglOvZqcdMfCCwGiUe77esWOTJoV5QjV3TcG0PlCBojvG8eSZ6rpTjd4mi2KNEpR5KNJaryWzA5zIH7qa9bDtwb9uF79cU+wrOV1q0E3PFxX123XD1nJUdiH+H9MBeODgBq/Owl1YqryrNuFSrh414ZL9atHswt9BMA7lpr0ynT/xQjiXjE+axSXa5b7ZbnyKBf0JpFTKb5RDnS6o8WOcK6S0zWNnzdIk90clqsW4mVpN8oJlrKkVrZ43F/L1M8yBMBdxWFHLjzOkNU5Vl/O6snW/9LrVvyj49CUehzaB8BuBc9R1i7iAUxAbjf7u1JC8wkPHu7tyfBQ99L3l23luye///v7dlf/MVf6PMn8OUdLu8O9scuOsWhvhGz6XSoOTwzewv4gApEZdUF52IOC9pzdyRBLQ796TCTfKEBIwm8a6nIMnX3nCo9DEVp78yLtlfw2VRe3X3mHbwASADvACV9X5bJW5qL93zZdpEwQBDd/mWnPynyhB9uvO80BiDP76A5i10QVCgvHswleAfw4fUGUrafqrDB7/j+//K/2t7zjwUkeNM+g/yrZ9yTON3z58+t1+tZv9+X2rs2aamwzm1SmNvZ8xu7eNG2yrO6PXz8yO7vP7Beu2vddke6BBvrm7a+vmnZrGjZ3NkMM5uLLq956FRZjbXVPVV9c0BIiYtVPS9Anx5ap9vWVV9v2Prmuixfzo9P7O3JiW3/Ys3ufbJlm+drPoOtkQG/F1wprnSzXfytqiIH8eDvBbTVsfVOePJ3XySjKuv5go4PpdsBqscjjSYAVok7dnTEhA+dVNR9BKIkQPy2PRQ7AkYGgmxEhZlqn3F3dgXxdTtDlM2dMsr7hyXCa6UccQE+H41wC0On8HmH3IUUeYZICATnuDTisJIjfD8ddoQZefZTp5b59pQf6c8kqMfzmYTv1qvYIkbnPubtUzGC96V4kCMRD34WWxY+03ajrHgAjFOOpOIH4H2pL5DZ3ubUdjfn9mh3au/tTuzJ7sSKVdNVqlSsVG1YqVK3fDa2fDZi27dihnf7EnVgPTTPsV0sqtueFSuK7XTct+mob7NRbrOx2VW7YP96mtlPzovW6ZdtNKra6bX7xrv1or//e7/XtAe/f2OFg46d3fR1ifqJhkUFsOuH4FXgzr3nCj0hAYUkZnV6Zvb60KwHcKdzBXC/qtn567q1rkrqVFfWEXlClRtwlVunmekScJcHdzpw8T44bDkN3EHJXIAdWuD2TlA1j3Pb3qrah+837MmTml3e9EUNHIX9IrlKlwigiKp8EhWahTCdDkwI4/GGgraLHdzxeW4nb+f2GHGkB2aFaVkHLijmHLbKdRen02wthTGU2JtZiNO5mFwM3noO6ybJs0onZvyyoc5yXSTgro57XVR5gDvxoOOe6hkASj7Lp4C7N9q1ZySRPWdGmE1Q/j7ymKwjWPbEO+7nrxuyu8KhQ53qunf1EUIbANybXohwAb+0ufuKkuKRhC84RGrG8qHPydJhArgTjw/ebxiHdeKB33b64r8BAPgsSZyOv1MYiD/+1PxLgF/icnIxV0woDigm980uzgCJdWu3Cos5ZObCeQ3CTzyW4nTuJb6ISahRawFDEGxqdhfP6JhxPzoHuGe2f6dqH7+s28N75UWOjFkDBCyXOVJasRqUY0SMPLOiEZf03F1feTzOL5Y5MhtVFI+L45pV1gZWkfDhVCrpFFXJjy7PFsC9+NkcSXmSbKLWAe4PPSYIBRKTYrGsmHDddGBz9F0xO74AuuQIz2XK5/RsK0d8iDxyxKnrR2/Jk7nd2TLFhJGdlCP4YAMSsezSeEjBbCBxumxFnC4YVzEc7CJfITowxaHF40GnejBykCjg/hLgXpdgwulN3y5aAx8pg9VV95isAne9bMQkCYip+MvzNfN4ANxZe7BsI0/OXje0bpEP5AhxEfMFnSCAe8REwF0vtCzyLtctFz4kLgBd8oSCKPEAKD4+qCseu7ulRY6wL/NFIYh4kCPcBxVTuDWsWxQfyJHgSi8Eim9yO3o7t3ZnmSN9Afe6XV6UrVRz4J6XZnoNHnuJajbRR/EbKAHHtB5K4yCeN9atKWutF7coRBwDEs/RNijbl57XBRbTPqKiUNSY0j6yCtx11o11ayF8iLsMxYT2ct0ScH/iwP3sVV1rV6E6UkyKVVeu52TMesW6JeCe1toFRyIYF7kL83K2qVSW6xZdWIrAg37RPnjpOTKZTxUTRBzTF+suMaGAqnyWhV3EhAcQZ5QQTCEmOKWQH0fn6FLlWrMe7ALcYQ7UbDjKfd2qDbWH8KM8W1q3FuJ0cZJLMRGLJyq5sW4RD/IkK0VMzjL78FldObK+nt3u7bd7++3e/gV7e/bnf/7nWhMAGqLZmitSk8+JCs1hWfO4yQptMlNHeqNWEfBi5tXn1F3hnZRlHpUDN68NEBDIl9K803DTITx10l0wzIsCdBIBJhQH0t+nOWMWI74nXZrbCx9P3jQgEADFAqQZ7LG3WDggyr+dTm+V7qoL5jnd2uejEwAFiKXOqoTVwubHgW8IpVUcbHqVPYhNmdkf/af/aoVKbSnKFVXyyXhk49Hwc2fcAex03D/66CO7uLiwy8tL6/YGiokAizzD5nb2zRs7/+aNrb23bs+237MnW0+t2+xYt9WVwvn65pZtbGxaPkEWHeEs1GeZeprK7g2FU0TN0heLPEJPEimzkpWzomUllP4AxiPrtlvWabessdGwta0NmxQn9svmL+zVzS9t+5/X7OE/7Nmdow0BmdX4AbKjb6cYJp9usRfGrgeQgD1AF7DI8+EMAzrDPi/ObU0AlJ+hcJBU6yWUHhso8UvWZEsGyHLGOekUEFd1k8v+/HncAEbe+VdXQvoNs4VC/NIZoaCxAJ5R3oOe30LMs8OHZ1MVS4PnzmfNeebWaxVbr7t+AnniNm/urOBz9A5KVwUSxRSITj2/J83qJ1E93gM0f+4b35s67dwHFwT0Apdf/gzxs2nO0IX+ltZ6xITPJNYynfeqU/Vh6X/4ZGwfP5vY/Y2R1ec9q1rfyvWGVeoNK9dqVq5WrVStyHpNtOr52Gwy8Ct9wR0t1c3KdZ9xz3k25zYZjWw6HNt40LfJoC8bsF7esH7WsH99XbIfvyrbL848JsTKWTBF2/mta9v9vWvLHrXtbWugS4UyLOMqeVAcPedTIUgd98TcpBMTdl4cZBbAve+HLXxyO9dVO3vTsNY1wN1ByTybuQ3ixEW3OHRBk1yoWPMEpS5TdK31iyy3nR1ooMzVxmzqMfOTS+B+RQfuJoA7h8MA7lubLhDkrPhs0bnyl40DV/gIt6BqnuV2ck531+zxvlk2LdvpIR2fus8hh4+7KKeMMqHETldUqvKuCOx8VGXXkr4ZSo+oXyfgfnmViU45m5bsY4D7i4b8gwEk2B3qLWI5uE5McgH31GF0rONdd4FEnp/PA+503IMqfwYt+01dVpXEo1gfKR7kB0AFK6J+N3meJ+KAMzFSd1ePJPlbcAVrKK10w6GBn68Adzq4ignAPTrF/LfNzVx05iQIqJdL9RPdtxD+CkB0em52dIYAXq54HDwwuzyrKR4C7sHmSF7QEqfj2VqoyntcvOCQytfxVOv35XYXz2gBd48HdN19idPVvePeGigmAHfuf7G4zBGAe4qJuruRszpvszdGgWsB3N8GcIcqP6ooHhcnVSuvDwUSrcSomY8HOZsjU764D33q9EWZMnXjIkcAFikmdNz5LKvAvdkeKiYC7jGpBCODHKnXkgZATNKm3FfxLBXVAO6eI3QUd7dNeeIdd8+RWTbxcZLqyJ9f6PXYwTHjvlCVj5uUYpK61xEPus4pR/qDTPFo3tBx9xyx4kzxuOoM0/JgMFmcKu9rEy+96LhH+AHfq8D9zaEDRR4LrVsHpnicHzZE60/rlrQj8lw6Fnq2KG4lVfF4Tn3dChWFlLgB3IlJAu503VeBO/G4btJocP0PAXdyZCvGKyN5FgyOz+QIHXePCesX8SBH6LgTk8u3lSXlv7ikyruoZgLuqznyOevW3MXpuD8PAO4nnieI05EjiNMRD/KkP/QzK1+sWVwA98W6FfsIfy+FfOwVPw+47/s+AnAnJqxd2MCRIxSFODIQl37oQIyGy3VLvz7W9HfXLZgPKUfouBOPfq+oYuOHHzRsOp1qzRJwjxxBW4SYIBK6Kj25YEGExoTOsiEEq477mYsSsm7d382UH8RkOJp7jtSj4x7idP5sJVX5yJGIt563tBvHXpKAO+cojRicZPbBMxfVZMb9dm/3wwS38HZvv93bV/f27M/+7M9yzfQOpwIRHPoBMhySfe7dD/yybWKeFkrvaCqgsbNWFXjweeCJDlD413JgTlR5gAXdzM1GeSFwxyEbsSwBIRUMHOQAKPS7UYgvZDbL6fonCrF3zF3d3hcggeugk6et2buxvvIK7OOrHR1hDv+agW9UBBD5bHxnsvLiMzS7E3XyNZPjzXJnDKh44fZbjsX97wVKKy6iRudU3dc46C0A13hsnatTXVNOyO98MeP+ne98RzPur1690nV505KnNh1TdaQbBbv5dtdufq1j68+27NnWc3uy8dSa7Wtrta81trC9vWtbm7s2xy1nDOCbq+M+y/C1d5/6eGt6Bzr0+i5hpbwgdflCObdCBWG/obVa19ZsXquTz+vOinP7ZesTe9X6pVX/vmx3/n7D7h6tOasgXjjFI21+Czo5890BLNkF6c4Dyukqw2DgT/zLYRoA9iny8KJSmu+NoxASHYL0nmWHVrBSySvS/E6pnVdQovcZbX4Hz4RwVOgocF/S+Id3+v2Q6nciRA4jrryeq7cDtKfWHk7cISFsDpPWAy/C/eVtq8sdTBXGBMgThN7Ir6S4D8hOVHluHznCzLML7flhc1GcwiNd1PtUZHClfS6+Uo7wWRDvS+r4atSlMZhU6VjRs6Ag5ar4BT2/vEd+5531ot3dzGyjNrWvf5jbr31stlMf2aDVsmGna9W1bautb1ulVrMion5VxhpcINBmE7NR3/LRslOZgQ6qDcuqDXcYgNWD2N5oalOE9XotG/Waluczq29t6vrBj3P76x/O7GeHMCNKNskr+lxoDax/+8p93B+2dPjlSrnGwXFna27bWx5zPd8rM+5ShZcQWP7ZjjvA/bEf8NrXCPHUrXXjHXcOwWKvzHJ1EAfdTIcuMVZk3efKzSqSp4naVDUwBwmP9nNZUPkc5BK4P31Ss6vrvl3f9G2M6pS6Ya5ozIEL4L5APmrnug2iP7KZIfnHf2m1feYVqjTq3FhrZbOyDo1c8nVGwbwcVGMKY6H8Tcck2XLx8OljhJCbowj/vcypOygJUalDs9m4ZB8+r7uq/GRs11hEDcbh2ZwLuBOPtYbPZcueK83u8v7VbZ5/PnBf9wPwznZB8Tg7io77utvBQWxhvYcq3++aDXteUPN4eEwC76YxcsWnCHB/gEK2jz5IVf4d4H593bebBNwLPuNOPIjLMh7LYFOQ8uOp/4+4UBQiJvwO7ACJy9UJwL0RVPm+q8oHP3cy9qIQwMTt4MJaaTUmi4fMY4LgFvEA+J4cmh0fmnzcP3ruVPmrrueIFx29G0k8yJNiKdYI7knM7+q9KyZfANwjR2bjsp0Brk5ryg/yJC/6estjTH5QSGFJSDabi5h8To5sANwfmD16kGsG+V3gjl0iMekD3GNOGuC+uQFwTzmSEtCTL8XEM2Rufekn+PiCcvIhlOmimAMU6uaFsXtUV50xwgPLjDsxYV7d7eD8zevv4/Lf42tOuZJr3pyYAPaJRzPs4IhJoTRXTGClJM2Ses1jwmdRQzoKcylPUjz4Hanj/ingHiwY4nF+RMcd4D608vrAc4TzFl3RiIn2ubDEkZXmp2/bAnXdp+Oz7+M6FLdYuxJw39stac3iYk/ls5dkx+mikkW48mmAOhYUX7eWMmXkyOWV50i7Ha4C+wB3Cqd1uzqvWGnNcwQbPY3zzby7jYaCd9w/J0d8hmaxbsF0Iib3H2SKB9dataJ16/33sIMjRwYasaMGwV5LPLgAyykmKR5adwtz5cjnAXc6+6LKlxE+pJhSE2AnT7LKROsBedLvsY9gxxmikL9y3cpdnC7WLc09vwPcZ9Op4iEby3hOsfDkuQK4/3vrFvHgWQG4UxSgYMO6dQ9V+ciRpar8coxoNIh1C6tB2cFFgqcJmVQciBwheRhdIEd4DIkHaxd2cALu+Ljf7u23e/vt3v65e3v2J3/6PwZwT7PaDtwFaNLyHQCZxTl1EwEuUIyh2wKsAFh8PwriAIE0384s7u5a1fB+9qpbHLQWSvEO3OnC83qAuDx3kCJ/aGaOJ+EfXvYOI4nu1PikuB50r/BYH4y9Q1cNATzs61p9FMJz0YQB7vwEhQHes+aes4LAJPPRzBxz4OPLfbMdCKZCgA7vdJXzfNGdBLBzD5jjhjavDjKz1TAJRiPrXJ5a+wuA+5e//OWFON0nv/iFffLJLxbAnfuoOfBGwfq/MbL2t0a28WTb3tt8YU/Wn9lV51xXVsxsd/ue7W7ftekY6nEUNTiAqVIfg3HJG0lnfle8kQFgKAqXKplUcQHu1zdvdW2t7dnexn0txr/sfGKvOr+w4t+Zbf2gbjtHNS8IhKp/iktiIqgbFswHQKJAZVi/oaRO4YOYUJQhHt6RJiYOqL0rPVWHlpjwd0n1PMWEA4jPP3tHnW4xz2EzvOKJJDGhiJP82SVoBzgvF/z9hRJ+smNDHE0z9Xg+x3PmBSr3Zk9FpkWOiJbp79/V9n0+PtHwef5ugvJdC9/2pP/AZ4LqjzZDun/cNzbI9Fr8yRevJ5u0sLnhvniOzKJoAXBfMlrSe/djpXdsKALwemzQzoZxTQq6pFD/X9yd2Zf2+/Z0t2vP39uyl+9tycuWkYxep2eNjU1b29hUtz2nUsEoS0aBD/A1t2zuV/rKYTcQTy5JOSVDX/++fofXpVQ/t/WtdVvf3LBPXrfsX392Y784mtpRa8vOOlvydC6XigHc3cf9pjvUoUtCgJBFKg5IdgDucQCGBii1bLqh5INOvu6FDYYHXB1Cle+71c4CuB85cAfscgjmUPMp4N5lnCOUjFcPXAF6lWJxIN7b8U4J70sH4ADu+Ag/eVzVYeumOXCqPLc0gLssuyp+AM7FlvH3vvwVHIJFGLcmwP3I1bgXhyKAOweu13W38FnvWyGAO5/fvbYzG6HDmLi5aeUP4CIaZVBP19Y5cGU6BF+e+4FrNirKD/nD5w0bTrB0HElEMHX6AO47m4D+0OvgdSXA5/OPxCOntRssCDyBASXQgBFc47MIuB/VdQhm9EeU0wDudMxHAwfudN7TM+8YwUGJ7lgkq68vdHfxKEbxfQncoZxy1aooqXtMYhhfh2biAXBXLLLYIxcIzh0TNBoVMUE8iplXDuopJgB34tFpYeuJHVw/2CoIvgUooSjEKyVe7kq3SvEQqPcbdu9eptcG+AqUvHEfd6yusIODYk6eUJyj8wpllXh8Crin4ha0We4ZXuyAEtkBmtFxJx7nb6NwgzZAAu5ntUWOGMA9xNMA7cQEYT4f91kppqzGIypdPCd4RhMX7puAe1Z2GvDLhvyp6e728XEPYABAJB4Ad2Ly7+WIgPuxx0ROD48yW2sURS+H0jwrOnDn2SIAfHZAMMCdLvYCJEYO+iITlPyISbkKcM9kN0i3npjcXC593IuludYsnBeIB4Wset3XLECvZAWiU6kcmXtxi5iQ+7IhnC9zhF+rYhraAAHc0euABUGeJJBIx11AEVZKFKh/VY7wug/ueYGrWgnf+GOsyOqKx95OUfG4vkFkLzruAu5+FWAkat1KRY3VdcuzhD3p4tJfG1V55cgjn3GH9n99XrZC5Eih4KMeeQg4oo5Pgejz1i3lCPcp1q0E3LG3SznSqCx93NM+IuAeDAXiwQVdPMXE4+G8lBzgXowcCao8OcLadf++x8SBOzZqdcsCuKMxophMc+tHwXE8/ALgvij++l7CGkQhhYIj94u9pNcrKh7kyWw2ceDeHUUXwt08iAfAfZkjUdRwPlKSV1RMOCOxjxATgDvg+t5dB+7kSQLueLmrnovlbNhxsp94jqTKXJwC3skR4pL2Eb41xWTp41643dsVl9u9/XZv/+zenn3/j/5EqvLQqtUNS5uGeUdPnXfAQQhcpYkowFPyY5dv9XAioIOCOMBJauu9sTZsuvIAfD/ExoE66OcugOeWW3TlN2tlp4hPnJaa5nvVy4iuqWjHMzyo3TtbleN4aWfh+OcA1CTgmOaQmXnm/biaub+b0cTpuBQmNHsrT2vew1zWXah8U6hIlGTZ4M2cdphAOgwCzVZDew6febEUmBmajO3t6bG9PT0SXf7dL8Tpvv3tb4sqf3J2bienZ/JxVxexhrxpbvmu2eRLZqOPzOr3N+xu7b7dqd21/rBngyGiYAVr1NatXlu3opWtkDO8WKDfrk4h1E4f+1z23AH0XrrwGXem3OfG/BXK70PrDzrWH3atVq3rtencXwzP7e3g3Eo/m1r9J5lVXmc2vc5tcsWGGr7giL9FR4B1sY4AACAASURBVFCNA+IRloMafaAgE0J0dMfdaSCpmVNF93jIAi2KRmluHNCsmfNaWc9DGqXgNaU2jfZCyd0Dkt+7NrzwHE8HSAoyPD8UHXh2JTCIyF2IJ6ZutzNQvBCTftdSwJGOtXe/eV/JujDlCPGnYw/YpJudlO7do7ysogQ5AhjkmeTy97cKOil0+fPOY64cgXoPa2Uyc0bMahErwis9gBiz4P2pGx45ojNhypFwhlgVa/zaQd++8+LCvvn4yu48fGJ7+08sL1Ss1eZAMLCNzTXb3Fq3YqXiY7bqzCLq4yKNxUJFFNf0BbtlPhvbjEH2rGxZoazRDpQmaMp0213rtHuWz2e2vblmW5trdvP22C5PXtsvjof290f79g/H+9Yd+QjA3u+07M53m1Y66Nh1a2A3rYFNOABbbhyad7ccICfGgQ7giaupeUiffxQrZG52Bp350HQwRyyHw6M67keNFeDOjDvrA6J60akGuItgs2ScqBse3TJNH0RRSyDh4VyU+aRqvb1eVbfnyaOahKqu230bpY57IbOdrcx2NjNZ8tDRQysgzyhgcaW7K+6Rnplm0z8HoOTgcaaLdeDsdc1OX9WtIM/wvjo+Wgui4w69cTTyzxBN40XsfLRy2Y6j4w4gOXhEx92FmKaTokA7AmLD0Vgx6VIolcexd3t2mbFshIV3mg2O+0QLUaAkxL3oDKbPoQ7/I9gJDtzpuk/zmZXWY8Y9dDrohnJolPJ3KEvrQ6wKIkEFjo2ETjMe7ihNzyZe8Hh7ltn7dOCe+Yz7dcQkUU5rtWVMFvGIA3yiui+iEqMjHH4pCkEXf/y4oJhcnlR1CG63MsWkQDElID8p4iwI7lXEJICt1pV4joNs4R33ux6TjfVMlkHEBOBOMWX/XtluWkPFZGEHV/L8ICbYwYG5NHcs6nriaHP4Ts+yA3de9y3AXeAqqPKHdbs4daq82BylqXKErqU+R8c/+7sx+bwckR3cw1xxOYU5ckSalvRcIb7VgjmA1zZuH05usK3NgvJEwF20eM8R7yIn1OMjH+RIv58rHlx7exSgMltfK0pA7OxVTcBdMal5x51VUz7u7RCnC+G+VerauzmCswXxePww8w7/EeJ+BXV3KaYUCnOtWU2YQpEj9YavW9ubPprn8VgR8FsAd/87vod48NoC7iH0tei4D9xqkI570rIhr7rdpYDYct1aMtJSUSixiB7c9xz5FHB/UJOF2u5OabFupY57uew5sr0ZlrkUHSTkhnZO4rX5e05K4xcXZodvTOuXr1uFAO41uzwve7d9ra+Ou0oAdNwjRygKrZCPgibkjDXtAHpOctvZ9s7xg/uZhC/Jy3q17M/Ws/piH+HMwLpFmXx3O4A70jlxXhV1Pc0xaLRomSPYuhET1i6AO3vJsuNe1zNFTCQOGq9HYYuY4Gjy761b7CW4D6QcaTW9CNzvFrWPEBOEO8mRdm9JlV9fy2x7K7PNtYLvIWI8sA96M2SZJX6vGOtJOVKt+j5y/x7ioF5wlO4VnyMBd8ZX8XFnfAHg/pkc8XVrdR8hLsSDPOFco2f52OToQY5srhdu93bnFd/u7bd7+2f29ux3v/9HeaKBA3gAS3TdsJECTEFhZsOnOwr12DuSzAO7irjoPqIGT9U1vb9ZMw6kPp8yVFcvqXt7h9wpxQ6cWUgcfLm4GyJg5RCfm2hxdyX6APNTFwITFXk4WwAqXsfPNv66gCmACZ12wFKi0fJtUIldsdsF8vhKnVl+FiDJQgKQ4wJg3UXIq1b61Ly1QP6CHu0+5IAlNox6xWeu09wy/lFv3ry2N2/e2IAT5jtfBwcHUpR/9t57dtMCjLRtPvPuceGe2ejx1GbP5pY/rFn+sGrljbrVSnWrF+sSoivM8CQJ2dk8s0Zl3eqVdSsW8PGG+jWzUoZbe8WKdNnja5KPbZJPtKmWCviYl2ww6Vp/3NWMu/Y9wH0RURj84Mc2nA5sMBtYdj607HRk9mZswx+btX40tckACrmD3OQ9LzV4dbvREJhZpz/Rs5Io9Xxves7QS+B54/tgcfCnZtcrTuV2K7lc8bi3WXV12aGL4UlQkU6vGBTecU4idjwfsovj2Q29BUA1weJ9XMmKbaK5YqjteKDfdOkcuggSzyTCg1KDLyGyhuiQOxDovVedXUGO0Fn3bvzyPfC+9P3jqZ75e5s1u7dVkzAdOcL7l9sBYyA08qQzwaiHFyBE5edZo7BQc0E6gHZ3NNFn9Bwh1j7XLneEEKbjXvBeeP2UI8mvnRip6BYUfs25m9nXnwzsDz66tN94fmPbD96z7QfPbG4VazU71ml3bXNn07Z2Nq1ULcsGcSyNCVofUz8nZQDzJADJbSZX0FLgBF+yPENroahxmDLvodWx1g3P/Ny2tjdsa3vTOpeH1jx7Zb887NnfHT6w//f1Aztv+nPx8Pc7dvCHHas+7dkNVM3rvoPELLdKzSmwHILVn47u1OKhT7O2sPqjSIn1FCABSiyHLS5U5RdUeUAioISuMOveNNkRuRd8KoYtiNIhwMRBRYKAxYLt3kHpFJG63E7pih/mGo14/0nDDvarUpS/7A4cuIvGara3XbTdbeLns/SyHVIu+oErfSXhveaN2Zs3fgh+/KRgj58WBNxPX1ft9FVNgCRr9HVwZC0mBQDtXO9O8KQudSgXLH4X3ZvHHLgemhTGj0QDB1zVdQgeDMaKSYduonTBnDZLTDYaK/FYPS1GTBKNHmsh4gEo4fcRDwH3w4bAu4A74nSNZRGUZRVV6i5e2wu/c/45euAzxhqi80shq5TZo4O5rMc0436YO3DHVukJwD23y07frrrL9bpRy2SBtbddWMRDBbDi3GYFZ8T4b3eRNy4OwG9em40nmT15WlBcLk+JR1XAPQtQAn1d8/7TZUxWVeVT7WTphrwswN674zGh4048jk6gttYUk/17FeUHMWEfJ0eysucHMalQvP4VOZKEA1GVJyaXb5c5ohl3AfeaAKJASdmfX7GlsLXr+GjJZ3JENnAu5gdbjAvtAOLx8GBuZ8fu7V3IS8qR95/WrdkfKiY4a6Svna2C4tGor8QE4F4EvC9ZPxJ5k22g2evXfu3tkSOZbayh/E1xq2pTgDs6EAD3yBGfcTeJ061+rcYkFET014zrEA8uOt/E5PqmoPz48EVdlpnEpNUa2BSxtSw36Mx72wB3B6ZJIflT6xbbfPwVM9JQi4kJX2ndSjmijjs5sr58fgHuxEPkpkWWpBoIIpqumSH9D/aiYhZ2cHMBd+LB2vXoXk0x2dku2lW3L4o5ew9fjPUQD9Yt9mCtW+SIaOXLdcs7/p4jb889R25ulusWdnCsWZfnJS+kUHAszXxNz5c5QhE1faVi1uflCCNKxOPBPeJhdnjCeEVFOfLyWWOxj/RHE2ncERPiQY7UA7j77MpKkodtYtpHAO5iPB2ZxleICbpCzhRycTriUawuxRUB7cSE9Ws1R7RuyeXJY6LzVDGzWoMijedIu+k50u8UIkcQp5vYZbcvVfn0tbHuOQIY5tnSPkKOREzS93FvJeCK8GHkCMCddev+g6LygzzhLON7ycDZTbBoRxGTd1TlP71uLabc9SsZ5SIm7HXEg7gk4L6xVrjd21f2kdu9/XZvX93b1XFPGy1/ssim+WRRtMtOL5YXdPhfA4A1LxwiNN4Bx8e9oG4ggFgdRs0Xh4Rl0BN9fjc84GfeGee1fGaeTmRFoATFb96YdywBbj7nK6EtWXu5ZVsqACSxu+TrDYgW+OqNHSRaLto7AByQI4YvGwuiLWEvRmdSYBnqdczKA0T5frqzrjg+1WLFfeH7/V75Icor766oy+/kfkgZP5/a0dGhHR8e2pCTgw7mBVtbW7P19XXb2Niwzc1N/SmOrGzcXMln/mhms69NzL4yt+rOntW2d60UMqcs9PXCujWyDZtP8B5vW3fYtb21u7a7ds9q5ZrNZjNd5ULNKllV9jrpazwf2SR3CnCxiBgg9mCXdtW7EHDfqG/YemPTRnnP+nn3Ux7wo3bThjdXNj7q2/QHmY3+NrM5h4WgpFOcoavKvVRnu+AgkXgAtpOSMHGXknm5uKCJE1vROuch+BaFGIpA3G7iAVjmWeA1mfHmXiN86Eq1HpPVOXuKN/zO9LNuLef0tDRvz/d4dzrz7vmEgoY/M7zHhchRdKs1U6+xCC8UJX95NiJ3E3BwqE595Aivl3zcpb2AvznoL3Y4qc9rdj284KMYxLGI98zICXni92i2uEe8bzEVyBFo8OEbL8G6KJL5rL57zfM7eP8ac+mOdS81OZ2ZffPp2P7gy037jZdt23zwnm3eB7iXrHN1Y91my7bv7Nj23o6VahUbz2c2VsGEQ5WL9LmE8BJYeOvKlcdyo+jHoa5oFVg7haK1rpvWvGzqOd3Y3bHNvR3rXh5Z++yVvTrs2n//ZM/+6md71uozhjC3+7KDa1vlccepmk3mz+kgZPJx5/ALpVmCeRE05aaok56uAqYhAsXBkVlBKLGPEBUK4M48dbOJHVEAd4AA8YSq2XGgOJNidTxxTi8J6iG/Iw5chUzAnQNXAu6nR7nWOkAiPu5Xvb5dI0g5YRTDVxRACRcCQd6h5DVjoj21RgNc8FlbTQeKh0eZPT7wCx93RIVOXtcESJhzp+Pudklx2GoFcI+REM+yxPqITonvEgLS0OTpVF5evtNxf9GwwXCkeADciQePAbPX2xsOwv1A6nuMd8VinCCEy/jsAu4nTgOF3klMuA+nHICPGjbJsYNDHMkt57gVDtyhjaaWcWq2Ryc/6KAqRvL8C7h7MYV4Eo+3p+7jnoD7db9vN72B71FzaKp0Ez0mvHl/tHwUyUFiiH4FKCEmR3Tc37hAG/fssTruNTt5U/OOe8QE1gG5R1FItkqt9CgFxTxi4p2rKEfE8wZIINayg8OO6tjsHlT5595xJx7kyXiGK0JmhbJTZ8mTcskBgnfz43dqg/KPE05XAlXycb+IOWTU+FGVP6rb21OnyjOLrDlkHSQ8HuQJwP1TORIjO6kopO4u6+Km+1OTJ2dYjwHc5yXFg4JKazi0617feuPJouucOu5r9VjvdW9WO+4eE43XmQMkjWEcZra7S46YrTccuJMjs8LEChS3arAF/T4IuGPZRVEo5ciicObdRLEjohhVKfuMO/Gmw08nUR13hNCeN6xYmCkmzfbA5pEjqMoTj831ZY7on1Knd2XdSqxIXpeY8NnIEUZxyI+z47oKBmndSunsPu6+bqUzi5MglzmifTNyhL30PuMkBz7nTTwApQd3a4rJ7nbRyBHWLfYb3mupFKyUrYKFdq8XyNXZDaZQaO34SEtuF289HjdNf465b7KDexMddwAi61YJZxR/JokHF/myiMkiRzw/nJ3i91Mdd4nTfbbj/pIZd4nsDWwwhnHo9nspRxibSffpUzkSz0dorVmn6/Fg7ZI2QAB34nF61LCsMgzhQ7ecE+NJwJ2C0q9et8gP3kSt7gVHYgJwP8XGtI2POznSsKlNFJPWYLTIETrurFlYrC32EQmpep4s1q1QzJ/Pcs+RN5lVqh6T1HHHk34wmluRHGkMg8Hk+wfrFqryUb1fsJ0SU8g7/bG15Msc4bwEC4J1S1T55w11GG/39li3bvf22739nb1dM+4shIm6zKEeMJVo8IAY93R38CHBswS4o5+RpEY0Kx4iVQJm6sr7rHqiwwOuAAnMLXcHk8UREUCFjdveRnUpYKXDkXuZQ2fn5wBBMVbravCZzyG7qJd3y9lw6Tpedcayz0rq8QDI1LHkPVEckKBezK9rcwdoCmy6QJ+fMfx3J6swuvbbaz7fn8TJVD3WXHYuNX06rwAmAF/JZnZ+cmRnp0c2ghMFRbhUsgcPHtj9+/f1M+12W934vTt37c6dO4agl8Dj/sjs22ObfnVs93Zf2N2d59aobSamoK0VN2ytsGG9cc8O26/suHNozzZf2NOtF7Zd3fENApp8VrJCASr2UlV+PgckAKKXlKnD9i/tVfsTG89G9njzqT3efGajfGC9ecdGc1REva941Xxjb28+sc6bKyv+Xc3K/1iz0pj774AYXYAktJa06+hIYxHIfUzPBx12gCzA2ws2MweX8fNJGE4xggKv59ELJABfXoufAdAyK8+zoLEPeaZ7LDW/LcbIJCjpZXXgk5ZDoqLjcyxtBirKQS+nQIPfOd+/pMI79Z48EfhX994p7SlHeC68CLace9U+XwjdhKCuJ4HFRM3nGaVYJcYIYngDF8MjlyikYeNGnqQxgVUxQB8ncBYML6+uX4yS8Kc/1y7uyFvm+8gPYsJ7r5Vza1Qy+8Z7M/u9j3v2jRd9W7tzYOt3DijtWO+maYN2xzZ2t2xzZ0vAPVHUndLFKTPkFFaAuyiRklPg6EaOaHDDSjBk6LjftK1z0xJwX9vetsb2tg1uTq13eWTHJz377z/dsL/+8br1xggYZrb1G027+52mFQ/aojNftQcOAClSVBzsyfqmiCijn5BwV1x0MJeTNTrIvL3AI9XBn7rJ+2atm6qdHNOJAbj3pWyszwENeJJZp50LlAD6Fl8BpDTTT3svRnhkV7jnB5XdXac3fgq4P6jazaBvzcHA1yTIC3gPb2a66Hqggg4Q9AKEOPiLy4U0mXnE+xyFXrx3c3XFbVZ24L6iKp9VpguRLQ6/HLigOiYAtWj3qQAZB2BYFblbuknB+ql3X5lNnI6dKg/FcTAaKR5dfIS9gqVuIjFBgEufgwKORplWgOKKAwCdQYmTnZpt8vsScD+u28lx3SYwiOrMIQ9VIGIGmHooMel1V+IhABlUUArG8mP0gyXrBACRA/A87OAuAri/eNywWj235tBjQjyorcF8SDHxeDi11GnN78bEKY7EggOpgDuq8jAVTl1VvoWPO57hjYH8pGR1xRjGCnBPB3ZHINw3t9Ny+yaPyd37ZgdP3TovCW/d313OuKcckbOEihYFW19zsaoyYqQIA1J84Nl+p6uYalGAKmJydbX8HAB34vH2rOrCh9ioQWeO95dyhG7cZ3PE80MxUfHGgbvrACyBezF34P7ycd3a46E1Bw7ciQkX6tPEpFFnj/PnKxXQdcuSB2qMLqAqf3SU2eGxd1OJCeJ05AfXvDCR+wJCYklkCzs48gQAv8wRj4dOB9DBk50Wxd9y2LM99WKgZtwRp0tU+eJMdOZmFwExWFbkuDMmKG4RD/8c4WiTiAMr6xaxIh5cPId6tvYBcuRIQ9aW7rXdjxxxAbROdNwX/OgA7nqGKeZ6hSOwXGYPArgzW62O+7HZoxXgTjyaQxwLOBf6nkMxhZiUSr4Pad1STffz1q25mDsUGzXjHjnSb1eVI5dvy4qHCo4l6PYu2tjF+hHnBdbfKPyk+QK34EwWZ54jzLizZmHTluapocqzbkEz91ElgLuPzFEhwJ5wY8097NO6lfaRVMRf0PR5TwD3WLce3PW9pFIqqeBInmSVkX+W8lhrFhWSXtcZENHP8TRJ+wj/nGISBSN6NgcUtwDuLd9HBh0H7i8fN1R4Yi/pDEeKB/eH3CAeAHj/HL5eucVcVE6VJ15K4/x0dJxJ04KiMc8V4nTkBzEZjHN3KKkPnehZMHcsiHVLrMHI69UcSWwOrVvz3B49yRQTfnVat14GVX5jI7vd22Ns8nZvv93b393bsz/6H/5U4nTJdgvADpCio7mgHMYZkSQHJEmdNsRN6BzL21JNCO8S8nreiXSLr2TzxmEJoMMin7rXaVaMzvReCHQlYKY5XtlZMcvrQIMvwD/U66ROmujA6ff5TP7Mrrtj0ZF97ta76YlWzAIN9R+Kl3dhGfZzxoEs3yRc5nPt/H46wGkkgO9HBVyCauHtDiByJXSzizaUvpGAEveyks3t/PRI4J33QqedDvu9e/cE3IfDoZ2fn1uz2bTt3T3b2dm1eeashe7DvtlvD2z8taG93Pumvdj9pm3X7zqd2nLbKG3YenHDroaX9sOrv7d/uf5n+8re1+3Lu9+wB/WHVoYCDz05FthoCvhhKeyXpLA/n6qT9W83/2w/uvpHgfSv7H7Tvrr3DRvmI+tO2zacY5HjB/lXzR/Zz6//3i5fH9va323Y5j9tWXni3vE8N6kTzT2QNsCMggbxGOu+O+C1oJqXpFVA5xtwTcGEewyYT6roFEHccaCwUFsnhnTbKcIsgHv8PuKo91AqarSCmDASAeUdHQVAdyrYpIITzzYAn2dTXWp18RkN4XUKixzh/ORdc9gLTnBb4ChpJngBgmeD/NCVPJKjk67ufrw+r6AcoWgRxS/uWaKxJ0F4PsvuRkV5ktgivE6yfCM/uPj+lCM8y35eyhZz/s6W8bwkR7gA3i/vFezlvcw+epzbh08n9t6jqVXWtnRZoWTj8dQm06mVKmVdzLgXqhUrVsqaT9el9gdrx3Ikw6tfMgK3DDFEGCU8E+OxzUdjm44nunijlXLJyuWSTQYdG/dadnM9sp++qcga7uimYCedgmVfbdqd372xwqO2XbWdqqmuGh38ciblc+apC8W5Lh500QMDlKQc8C6K2dtLfGTd41mWXQm4HzXsplmMQ4orfyfg3gW4o/zNa6YDdQJwwctNoIRfs7fnoIRZdw6/Au5rqeNe0eG3NfSDI+CNg/nWhtOHOTTrAMxhPs2/htOFDq0JuEtVPrOTk0yia1wC7hwcDxvy3VUBojxd+Cr3WvkSuAe/2xXOHVwvQGIC7o3cHj31Axfd15M3dF5LslUCuPcB7p2B/Nyh2xITrLqIB3ZqHhNsEZ2SqWLKCmjnVtIZBLQTEzqQxGN3s6DD78lRXSwPAfdqAHf2JQmI2RK4O2lleTjls7HEBxOG+6kDMCJrdNzxcT9LHfe6KKmtYV8xIR5cADIOwIDFQpECclAjKED4huiFUe2XDoZPTr2QIuAeMbk4Ix5167SLVqrFATiAu6wGiUnTu4aikS9mPpbxlxaYsGNud1Fif5oJuEtVXuJ0NXV4EadTjrSdzkwxha4o8SBPEnCHDZPGMRT3eKZTjtygYH1mdnUdFNd96LEO3M/Pqh4PAfepg5JZFLfaZijlL3Ik3rP+vbQE7uQIhDOKKRS41HHHxz0B96d164yHiglUecVk6nP9EqerO1GNmOj9pwIELjeRI9zRIcBddmB0IV3Bfq1WsNPDhmKCvguARD7u4T0OcCcm6rjzWsREKmnRRU4gkRyRUwc54jGhGEg8mividDz/UP4B7sSDNR82B6BdwL1InLwoIKAYa8zqukX8iQcOEjzLyWpQOXJct14/s2K9r5ikuewJwD3WLQdsn5MjUgRfsoge8Mw+8jVI69ZxLqq8Ou67BeVHa+DAnWeXH1WObHJGy5UnqmuvrlvRXfF1C1V5ilsB3CNH+p2q4nElO7ih8sRK0LtNuhndpucIjCfFVzaWqbi1XLcAiOTINhojTzO7vwLc1yoV++AFmhZ1jSqRJ4i8qlkAIzIKjowJMCZFXNI+onyPdSvlSLfv8SAu++hO7FNsL2nNIiZW/jRwJ08+A9yDCbag98WanPKRNVQFx0dmHYD7cW6DblFMIWjm82yqHOlgtRrrFrnBXoI3uoB78lNPMZG4bPjIB3BXwfGEc7DnyF32rciR4Tj3das2WuQI/ai0l6TRF9ckdHE1L6R4rUvkpBzg7jFhfZOq/JvouL9oGMD9dm+/3dtZZm/39s/u7dm3fu8Pc8C1K38zV+3UZTqMCZSoC4jtFl7n0ZEkKd02zud7Ae3exXYglWa8k182XSIU1tU113nHq31JfI7XTzPOUv4O5XZR5KML691cpyHzJywAROE0+1tHtKvkNnQjn4OnGMGfdHVFx1aH1EG8upPhD63550pp4UWe7OQWdLKgxS1I2MlWbfGnU6Z5HSjiSWUfYMboQDlDpfPQTo4ObW9v1z744AN79uzZgp4uev1sZpPJ1K7bXbtu96w7GCse02czq3/PrPDtzF5sfUXXXu2e1Qplq4YvO7JyZ5fH9k8/+4H96Od/b8+qL+xp7bndKd+1arlq1RInZt+Ql6JWvoCysc1m0LVHNpyM7M3ol/Zq9IkV1gr21Q++ZV97/9tWKBZtls80Wzrke2cTe9X5sX3S+qFdHB5Z+W/KVv3bsmVD7qt7ugO8AbZyGNA8+DSAudsFSbCw5qwGzZsH4CUm/DdiBv2bf4ce7fPXKQJh1bfCytKzGodyAekCqvEeE55JUfQHU8WDC6QNRR36vY9POND030exyJ9XntFi0bvkPFsaF0mCi7UlcE+FIZ4DwNdg5JTnStjGJeYInz0BexWHKuRVsrPze8fvBri/myPkIWwPBBMBPMqnoMzLUjEV05QfXhihYEIu6WCs+fiS61JQuCJPwjJvvZbZ9z4s2W88M3u2b7Z3r2A7d9nQOfhyA8om3lypYuPJxMaTsRXKZatvbOjChmY2RS8BSkHFMnyB0heAfjrWpZGMUtnm06kNOh1d5VLJKuWyQ33ac2Nofo7qBoO5Xb2d29V5bv90mNnfvDLrfNgSXb74uGOX7Z5dtHvOIihmVq0gwpPZVoNKCfR5kejDdHfFczsVrnKzc2a1z8z6Qz9s0fVhxh3P2pvrUtACmedjJCCT3SKHpk6LImV6CBO7PLq64Lc42HH3JU5H53gnHYChj5cNmubjR1Vr9TkA98X2YMydj78tkT3E6eLNQl0OYSovFiXrM+/Gow4PIDk9yaTMjfKwzUt2dtwQpRmgW6oOZQcn0eUsF9ilw0uX2yuwKWhq+/j/JZA4i5nzx7ks2i4vEEMLOzhU5V+sWW80tMu2d3x0AC7S0SwoJg38kAGIGUg3GpZ8nhhdiAa2A/czjwldYXXcNwFX+Ag3bDyfqgNXqA1d1ZjCV89jwkHYEyE+R1rwUjwSIC04lRV6sQN3s4tzUzy4EAvzmAwESACJWGIh8gSl2at1MVSQYhK2kYnRQkxOTzM7OQa4U0yZKy6X53U7PQ47uIiJ5k0zZuGXMVGjnIKWEgAAIABJREFUNbEEEjct0dlDzZmDsHzcH+fu4x7aAA8E3Nfswf2ycoQLu01igoDYZiOzrbXMimWnzHKlAWpFPoGSoPQm4H5xnUnVmpjQcacDB1Ueerl3RadWCCsu4iE2xzhU3hbLd/zDqrd7AHfiQVwE3E8o/5Xs5Xs1dUW7o6FiAnAnRwAm6CdInK6+zJEk3qaGuwBJdOMF3KEzF1RMQaCPHFmrM4bRUExymyhP6IqSH0zC9HseE7rneq4W3cSVHInnmdtYKZk9ROX9cW74uEMvV8f9RcM+erFmKO+TI9ddCh2+bjWqLh62UfcccSE3Cm+eJwvP7RBK57+RH8fnvs5oxAeqfOQIDhk+htFf5Mhk6DlCEWIhQilwtazSaEJvpbMvdXQAaMXjQZ4cPKgqR/b2ioscGY3nyhHeCwURidNpe/S9Z7FufcqBxtety0svNraameLxcH9ug25VMbm6qHjBsQorhVEP094oOzio8rKDS+vWO/FYyZFtrP8e54ZN2/GR50kDO7gXiNM1tIeQI4PJVPHgYg9h3QK4az6fYoqEOKIpHrfO1yDGdCImZ5ndv5v7faPjLv/zhlll6PoJlXFMj2USc+NziCq/qsS+um7FGBGfTnZwYSupjvsxTJCC4kGOUHgiR1h/07rVYAxjKxOjIx4GHxML4O72mQHq+XgzrODYS2iWeI7c2TPtI8RkNMoVj2J1FGNCiOvFusUYhvaRJNj6+TlCnpAjDx/T3EjrVuZU+RdrAu63e7sD99u9/XZvf3dvz55/4zu5QLdmun1OHXAAyE1fdJ4BWvxdOugDImS7BeAVFT4XYJGX+WQp2sXPOGXarNWfWiu84gHZXGkOOomZsfDz831ZYflcPa+LdRcgDJCT5vGSfzUd9zvRiaRjmuaoRV2ezm13o+oCc9ViKHQ75Z5Dd1Icly0Y4mkhdpZs7/icfAYAFmB0vVpSl7fd926vzw9nem8CokU6sz7fjyUZKuClbG5vXr+RQN37779v3//+9+2b3/ym3dzc6KpUKrazs2OVas1+8M//Zn/7z/9qF1ctvdfK+2Xb++MNW//dNXvWeN+eNl7aveo926qs2Wa5Yf1ZT9fRL39pP/yrH9i//PXf2eZ42zbHW7aebVijumYNPLTTfMFiBtx3UyzMJhOE4Pq6OuWWtSpNWzvYsK/8zrfsK7/zbduobVqjiAlo0ZrjrrUmPTvs/9Je939mF0enNv+rkc3+amTT7lxgkPuCqB9jD9w74nHTnQRQnut+3d2sifYNOHWKuTM1wJgAdp45iiBiHfBMyT5wqaXAXDmsEGIKWObZIiaA5VRo0t/XAKp4lLvNH3aDvDcAOt3/Zn8s6jlXEl1kU3NXhIkNNX/uB3RR6qc+9w7bIokbOgskno9aKXLE59hUFKiV42fdKo5iEnnCM8V75Pe6Q0Km54Yc4X6QH1t16P9h78YGG4rZw6TMHwU3POF59ngOeS+p28g9Ix4U54jH3kZF9xH9hyRKR+7e3SjaH3/J7NefjuzgYdl2D7Zsa1++V87OAIxX1yyr1KzXvLBe89IKpZKt39m3jTsPXEcCWrJEdEqWIVe9AO5zy2dTy6fT6GZkNqErcHEqm8TGxq6tbd+1SqUq//c5KCy4nCNs9I5adnPcsn94U7b/66dFa3/Ys/3vdaz0pGMXra69Bbirk+BzyLtrBdtZK+qwNc3wrnbLHs5dfJxZgLr03wDuh+eZgLsAL8D9sibrm5urFXEkui6kDTPuTb8E3EWLX06N+h1LxmB+1tvdwX/Xu3zpALy1Vbb3X9Tt8eOKtXoDa/cGC+DO6y4ExCpxXgxdkcTASEynJITWaTloPz0p2H6ARMtLdn7SsLOThpXKQytVhpYVJ9IEABq4HVwednBB8V9GLvE2vUsyy2wNVWM6PhKno5vM6EB5AUoAV8SjPRiq4EVMNhvEA5vGzKYZMcE20G2tJMAUkgjC23Ov3Ryi9H+WyQ6OmGxvFOz8TUOqxgB3zbzSGY0zIt1Q4oGImOLhdefPiqLFJwKguB+y+4wTE7QO3n9Zt5cvalZfy63VGyomHIABihRQkmBVEqSShkUcgtN4SmLXEJez08xOjwvqOvM59vcpRNUVj06nqHgQF4AzMQG4Q2de+rj7vO3yK/quoptmRg3k7l1XmmY8BEBK8eb+HQfuzLgTj7ftrk3njAC5gBjx4CqWEHWcS6yKe59yRIUditzx365bHo+3N17sALxPB1h21e3iOIQPmXEHuAfwoyPauaEYkQCvf4qlCNcyR/hUvP/9B4A3s/PTAO5ZyV6+rCku3QEWagPrDx24ExeKKFDeASfCuBEP5WUSQIuxIW7jaEg8KKYU5NFNPADuxIM8YXSMmBRKY2m/EBOcCsgR93GPeCyb0p/OkTmjTsmdwoE7s+g3N0X5UxMTACjxuO5wvzxH1msej61GQWsWMWHfUUz4TCuyISIRzc0OKW6dO2hN6xYWaqxbAHeJhxGTFQExckRsDndqi3Ur1vhYt3z18otZbXJEwJ2Ou6wmq1q39u4UYt0aGsCdmJADC3HQ4kpMwmnAxxGX4o38+/Wl50irlcW6Nbd+r6p4XF9WrBjrlhVgenpRG7YTeeI+7l+QI6zBiIcyXrXpnep72MHFOJED9zV13MmRi3bXBpPJQmZodw3dpYLyPsUkebZzjyjqkCMpRg7cM61dOD2QI5VCSX70568bNk/Aver6CXx21itiIuHD2Ed+1bpF7Zx4kCPquKPNAnB/Wbf3X9YwLBVwZ1Qp5QjMAWJCkWuRH7Fm8e/eDPM/eQsUjYkHBUeKlRRS9vZssY8IuGvdGi32keGImPh+4iMmK04ri+cqmnWwJADuEoLNveMeMaGIQkwAKrd7+zJPbvf22719dW/PvvKbv+96FVHJ1+EpRKySzRTgiy4fVHB1sYeoEju4YgY42WMJJCBiN5mps0cX3AXcnL6rOfroDCYbNcAGQIOFLCnMy5eabrO6jrG/pO6Sw3afkZToF5Y22NCVBZIF3LsAUQdx/G7EvADvqJOnOWD3/XYtWImPVUvqXvLepVwfnUhX9/b3KMuuaknfA0iULQbz9ajRh9o+35tmndXdYF55NrGToyM7PT60Fy+e23e+8x37xje+YZ1Ox7rdrubdEaYrlkr2ox//3H74459bs9Xxju2HNVv//qat/c6mPao9sUfVx3antGtbhZptZDXr9FrW7rfs5Cev7Kd/+UP72f/9Iyu0C1boFKw6q1qjvmZrtTV1TaGuLoylxWICUCFmNpKtXG/Ys9n6zPKNuW2+2LUPvvsV++B7X7WtrR3bbGxZoVKx1nxg7XxoJ6NjOx4e2uXxmY3/smvDv+zYrOeCclzcJwAynV8B97A9I26AVOjegEh53a+IDvLPgHLuNeyP5GNO1x4Qz7+7fzvFEheN41lazIPz+rrvrtXAM6pGblgDJu93/h1qPjEEgFMA4O+SRQ4Fo0R3TyAyCSl6Iyx1O73zmUAzTAFne/hsOl11LuWYaO3u2sD38N43Gv7+01ymnj9ZE+aG3zv3QpT6oB2nmfgE3Hlm1fyL7hLvK3V6eVG3MPSwwzQgJhoj6Y2l8J9y5M5Gyf7g/YF9+6BjB0/XbPfFge08e5iMly0rVq1QXbesXLfm8c+sdfIzKxRLtn3wvm09el+nDrrt6tAD2Fbolpo5TLToHGbAzEada2se/VQXAnhbD9+32sa2zUddB+6ig+T2/7H3ps+SZVeV574+T2+MiDe/yBhz1CwhCZBAiLmAoq3Nuv/Htu4ya7qxqjKqqhuqxCAEEkKFoBJlZkS8efbn83zbfmufc90jMtVV33kPc0IZg7vfu88+96y9115r0O7Y9c8O7Ppnh/ajg4p970XNbt8dquOe22/bebNr57ddnW4jcF/F/gYFXXUStVtkYkBqjMWGH4cW7ODouJ8lhoNOPBS1rsry38XHXfO7zIrmnT5OZynOhmdU+RiEBdbHItxaW3fAg0iSBIzwcV8qyn7s4W7Jml1GOXzGHcVoPgdQsoaAWNEPwGL/xrHEOJqYCW9xkPPuLuAdSy3AdYKq/HFFs68ctorlgeXyYx2ANSvKzGvbO+7qsqo4FI/u8QqcAsxJFYCkA9du7JTRsYYqX7d3n9WsDXBv9gTco87mUs3jUa94l19CbrHjHrpWmVV8AO7Eg44idG7A3Opyzv2QX1U10oPwVq7qeiHcK9HpEEdixj3GQihxfoBcxFp8N+KxTcd97PE4OzOpTNO5qtBx7/YVExdhdeC+FkTdQuPN8yfcrnmnfd5wEnA/xBI0zNTvoA3g8Wi1copHsdTXOiUmDtxdREzvrQ6o25m9Bt7VTaQKZXZfwB3gixCady+3HpTt3Wd1UeXJj7MmHXcH7qwn4kGeUF8jHp+VI6wHAXdELLEajMA9AIfJoKgO78VxWeJ06u4W0UzxmBAPXhlV/o0ccRA//0Fcj5jwApAg8kXH/fkTV8hv9z1HUP4mHrxWED5cRj8ha05HrbUMuGdj24nZsE+s6YLjEODdfXzcicfJkQMf4qGOu4pbWAw6UETwTXXMbG97PSbKkRnPgjkoUcf9GKuzXJYjAu7NrujyEbhT1CIesuwKApQx2UWGiJ1w9ixiP/V4HJ75TdzedjAnkHhQ8Rn3IKoZz0tRQEzCh/HmO3UnC8Rr9QiA+6bnCMA97lu4YLBv3VvPZzni+kNehGDPQoyS50AspizS/ANTPmuUA9yJSas537d63ZJicnlZUjzIkzlwZyzG8yT6uP/8HPGYANx3dlF7D93kY859JcWEayFHiElvAbjHHOHa3V7QO+6akljct2Yekwy4nwLcYT2ZFXN5OS+QJ4jTiSkUVOXJETruEj5EszjLjxCcOREiSxJm3GOOoAlAMaXXzWnPIk8E3Ls+qhRzBOBOPJjXj8+RON4ei1vau8LSBriTH7wq+Ljvmj24T3GFHKnaYDhTPHieOPs9NQfubtMndmdcV2/sWyJgqOJhth2AuzruEvVLdB3sWwD3u2f7nExy92y/e7YvPtuTX/7ObwkdS5Wd+eDooT11Wl0En7FzHueQ3Z4qqIaHGXI6d7KS08xx0dYaJb1vnIv3zSKI4EhAxK3TKArI7zz4VXt31SnJscstcBfAl0Q1gu2Xd1e9Gw9Iu+27fzzv4aJsiXcu6yWBb+jRdFudzuyDcIia8eeqogZwxTx2qz/S4SmKpcXvggAYwJ7vGOej47x0VCUHPKIuT4EAwabL0yO7OD2yR289tG984xv2wQcf2Hg8tskE72voi0UdOF4eHtnLgyPrcfBF9f5ZzkbfTMy+UbKN2o49qO1YGZGuq5ZNrltWOM5Z4SRn/cOOXR2c2/XhheWHOcuP8lZMoSBXRJf3+csoVhCeA4oBojITG46HAvCT0tSmpZmVVyt2b39Dr9lOYpOdmdlG0Qr3lq24vmLXwws77x9Z6+DaZn82tul/GVvSR7nfbf6ieBufRDxueiMBV1kP5ukslGylXvRZ64l30wcA6eFEIxPMrHO/uYf8He43saXbEscrxHIou7BdHI2ItmlRiM0t1VykTm4BQSiR99RxNSpch1sS3QnUFYjU19DljjnCAcVHOBZypAAzw+3iAO18X4oDc8FGp68D5umAs/YoNJEjWpeai8cn3IGmRvPUxWYkxTvpXEdkJ0SAz/VSJKmXCvo3uj4KMgFNRLFIwL9b4uVFk4+slJgj6/XEvvO8a1/bb9r+4xVbe/u5rT55YonhisBcelmgPU2Kdvrhj+3kv/2dTWaJLe+9Z0t771ouX/KX9gQXvMpgH6rLMwp82AON9Bq2zq11+I/WPvxH23jyvm2/8yV17tNx39IJYnMTS5OJDW5v7ObDf9brb19W7QevVuzmnaHd+/aN2W5LIPHsxoE7B0VEnlDPRdTM61SBqhnARDxwRaF7gMnZpYPE7iCxnU26Pom1blDMrthtM2+lWl8q5lAlif1ognpuqkMXoC9qbfiBxQWYYg/Lzy8oWKNgjkiSKzOj/s2e8/ZbNXu4A3Dv2w12cLhAcNjJuTAbM97FQnbWyTo1ev+51ppuNR0YAfcjVwLe38tZkhbs6LBiR4dlHbZKlb7lCi4KSoQ4/ALeUXLXANNrh8Wopux/mTlFgLsOXLtml5cOsGYA9+c1e+9Z1dqDkWKCHRFihOomch1Q5asRIwSKebDji7OikQFBx/1IwN2F7SimrCzl7PSootd0NlFMCtWhg2qAe5+KPPOesV0YroUDtzrW85iI7ZxPVHzY3sEOzm2csAV8+1FV1mMAQRTliYsXGxy4Kyb1wIAIdPIIRLKz6sIZXAD0MLHZZK70f35WVkxarUTx4OXT0r62/ADMvvdmPLxCEAXNJVAXgDsxoWMt4cNjbK8q9t6zmm1vFe2s2VNMUJVnvpUpFuIR15b7aYdCQSxEhGt7E7hDlSce25tQ5YuKx8VpKeTIQFR54gFoUI7EGXflX/DcljZAjIdHRuJ0wcd9excfd2KCB0XBnr9Vs7eZcR8MFJMeyt9S83fthBUJiHlBTuPgcVolAKHFOg7rxEGJ2T2pyudsqZ63w8OyHR1ULE1GVoKaXRxm1mvquLehyst34+fniMZKHLg7KHHBS4D7bTNn7z2vqbgFcD+76dlli1z0fYsxEvYtwJWvozdyZIGWvQjcocoDWrVvbSYhR8r6XHKkVEfbwFkhFOe6bVTIo098KAehC/BGjsRC8AY+7rup1j7gin1rf6OiPMGuMuYIIqXkCSwb1hU5IgV4x2iZaPCb+xb/fYXGyCG2oGb7uzntXQD3o4OyXVwUlR/FSt8Sddyd5eTFLc5X4Rr+O/sWwH1bwN3jwfqqV0uKB1oQxIPiFs9GcoSYEA8KQwB3X1Mek6yAH/M/AveOF4DZt7Bo5DlSlB0c+1bZcqWhYoIdJ/EgT/odzxEKSrEa4MUhH2dYfJKoWUbHPexbAPfjI55DecWDHJnaRHsWwB0rTu6/1lad6w2FlMW8iM+QhftHMZr8EHDHDg5V+Qe57DkCcFdMyg7cuSc8P7Rvdf7HciQCd/KEs1bct54/qdl7z6vWWMrdPdsXCpt3z/a7Z/visz35zd/+V35WC506wAggiF8RsQGEcfjX32GjUUearlBQpQyWbYAPwALAArABKKG7BzCS17bm571zDUAH4AOu6czTeQRURTDkKt/MOudtlS5htRQ+14sC6jqmqGD7LD6gRLNsift6t0Wlm4XObBCkq2ABF+aUA70YFXEuSkJj6g4H7+3ZzJrdoWjUOkNLndzF0QBnfH/N8k+dNg2VOR7Q6Xj6zHxe97A1GFur27PbixNrXhzb/t6ufelLX7J33303zBUtzDePJ3Z5eWkXl1c2HEGnSqz/aGLXXxvY8BemttrYstXGpo2aHTv98EM7//Bj2/jpuj34p3tWbVYtpfZQBGpx3GGe3185Ts/6eYO+FAogrl7rfu8ThOoMavXMEmYTR6ldPb+xi/eubfpuwbbefm6bb79t3VHTmp0zG7xqW/F7ecv/l7zlBn7tormHQgEAmXggtCZP9yAy5yKBqISnGodQZ300teEICrkrzctKL7A/mGukAAAodgE370ITD9ZoVhyS7V9cs369pXxeM/OsPeLBdyGwUpUvAppRY4dSHe03/HtK4C2sf97T6x5uuwajgzyJInb6nuHQGNXnZZETCgPeNfcDKnP1/Jnm7RmlyDMS4JoM0ZKQh6FrA0x1T5eq/v39Oj0/+B58p1Xo/9WSxKfIKQpLUW1e4npBQT/mCH+He0AuIwrINaw1cvar74/sG8/7tvfWqi3tP7b6zltWyDesWKiL/zabTmwyHNmPf/D39nc/+LFd3AwtqW+aNbasVKpYsVy1QjHEbEGbLs6cYjMzGg1sPOzbtM9A8qmlnVP7/Jffty/+whdt99GuuvhQ8KfTno2nHRu2Lq1z+Im1Dz6xv/5vOfurf67Y1eOOrX/72myn5QeuG8TpOGylGsNHsAoQwMQAAo786MAX2j5xL4sUR4A7Ymi9gR9+ebWaJTs9duBervX1gk7MIXgIcOcA3DbNu7vCd+iOBlAi/Y4ASFgX6/f8wLW67vZQgBIB94c1e2uzrAMwVlcA95T3yLvvOQcuuqJqUgSBQ43YhoNWVDfmP5l55MDFofThfk4vS4s6AB++Klup2tcrVwS4+4E3UuUz4P5mwzq0ZlyoLgD3XQclKIw7cM8LlHDgavdHigmFz+gkQMeHmADcmdeTV3AA7Zlgdpil5tIB7hx+j6DK18y2N1GpBriXFRPozMQDcaRxAO4AFWICZd5FkPwGcS8jKOEkHAEJa2ObGctdDv8ek9NTs3ceVu35fk0K+MSEF/9+lnPwssy11LG5c8YCbyiKKSKQ4WDvsfc/PD1OVRQAuMeYIOZGTG4B7tWeYuLz8gi3hmIKVoMA9/nOnTEhgi6arpFrjR33+tKczry1UVZMAO7n5Mh1Xx13ciRf9HhE4C41dkBviAmfmeVImBNuho775XXIka3Egftx2S7OSlauDQRKmN8GkPBoJT96ndQmsDkCgnOKto/UxLavPCYSF6cDtGMJB7gCJGIH987Dmr39sCoWB/Hojsce1wDcpfxdCjEJDBQfsw0xWcj7vmbOvXh2Hx/3/QDcXy0AdxSzmd8NOeJUee+8O3x7ndQR1f1dG81ZDIDECNzJEea3PUdq0t0gJpe3jK242wYz+sSEIpczBPxLx451WGo+ohyo8uQHWhB8G0BiBtyPyxLajPvWOBRSyHHtW53oFf9ZOeL7lp4VdNwZJ9lNrVgO+xbA/UFF+1YE7sRkEiz4kEJh3yJHGF+Ks/k+1sM7+nXN963Eri49RwAnD/fYt/LW7RTtEOB+Xsj2rSTv4qcC7pEqLx/3N2MSilthz+KzVlY8HjgwaFRJwL2o4hYCdexZxIRneiw4sh6JCV3nmCORar6YI7EIjKOFxyRRh5p40Dg4O64oT/KloWICcNe+RXGr6zEZweb4VI6EqKfxbJGooKgc2U2tiWAkdnCdvL29X1VMpsaoqAN3V3zHr95jgmWiwDx3LI6PfEaOTCbzHKlWfN/a3MzbkXKkrI57qdazYgWXIR8KQzsiFoHjsyVbsyHgir6Qvu9bsQDMVhAZNjBryBFm3O+e7dmp/e7Zfvdsz0aVeLZndnAOnBwQTAHflmZdU7rwAlVBJAzg7GrqPtca/dQBUgAF/jt2OUVJDjPKjQVxLO9oT2ytXlR3VfM+w4kAkazAwnsxJw4N3e3ogngXQm6iVDtIJPEdfPkMsmxvEp9DphMJOPPCQuqCXGzOsQq8MM/F9y7noTW7Ajov/l2Nrm4x5zZjoh671RfvIfGxQk4PEz6bjR1AymfHzmaz3bX21al1rk5td2fLPv/5z2vWnS67d9pTdd+Hw6E1b2+t2by13sDF6W4fDqzzjb4Nvza0RmnNGsVVm54OrPX3J9b5yamtHa3a2tGK1YY1y1eLVmAmGhE/PNTlo+7+7JHtELugcVN1XrWL481mU5umXAPaAFObMmvdH1tz89Zudm9t/MRs+Ys7tvyFHesnXeuMbmx2NrLG96tW+YuKJf1gk1Z0LQFiQqElFmKIF/FAFyEWcVh3cbzCvd/9G+rBCOguAFjzKhYRD+5pdAEgxrImhDWg4oNb+72pPg8wlUp9MWc3naFo4hwiGK+gaBTXcvYwlo2hf28AeyzEiBUwmor5oZl8NCEoVAQ9iChe54Ul/z5Seg/+8HHkwn8NTIC8d+GdyTLRulEhK0l0vVjo8d+Me/D9+TvcLxWTgo2hxjQKCAgu5Ei47+Shz9DPCxQxR1irMUeYQ/6VL6f2S5+f2c7+mlXu7Vtlfd/K5Xt6caofd7GDu7Y/+Y8/sf/wH39iH35yY+1x2TqTklVqDavW6lZEZZ5iB8go/KiIwL6CeGWva/1e15Jp35aKI1sqDO2733nffus3Pm/vffDIivVVK9bXbDRq2nB4aUOKQ1cHev3F34/tP/1Naud7N7b5HVTl23ZxzYHLqcZUTgDuqH4vLbsglbcnncGg+IbfCr+tvMAO7ujEFaCdcho67kdVu73Jq2tVrPMZMwclEwftvXbidkQL6DkDJKG1HzE2wJ3DPOJ0RycOTNj3ACQPF4E7BaSgdoQSMC8Ow+r6GqDXD9U61JO3zMFy1E5RjPYOzMkxytyJ7e3z+0X5IeNTDXWW6wC4R2gZadkO3OcHBVdTCNZzoa3CJQG+dwV4E7u68uuYTX1+l447oprn1z277QbgnjPNqS8t5fRvfWaBK5n7uKvW4WHSi84ghRQU2aHKq+O+nFc38eyoYpN03nGP3V3EkYgHll3Zm+uMGIqVgWIQr4vOIPHg8IiMxfFxamfnpni8Cdy9DoCXNdRsj4kfgB2h5wPQ0XMx6GEQD+JyeuKAZzpJbW8/p7hcnpZlrYSPe5EDcN2BO2/G3DYxwQM9sy8U+9QL0858CKKB4X4x405MoJoTD15Q5dVxhypPjgDc5dflOpMcjMkTLLvizZdgVcyR8Ks+L1DlicfFFVRdz5F5x72c5YgVKACbCrIO3BMVYjJwKyHChU0+FriCOJ0A767ZySkOCVCQC4rJa8BdXtve/XRVee9ExphIvHYhR6KwKaJ56rgfYcmY2vo99wxv1PNumfiyYrPcSPFAeCvmCMCdePDrZ+WILAdDLPgVhgz0YsS39HknZs2bRN1dYgLlm5hcAdxF/3BVfGLC9cS5nkhxj/sWeRJzJNrBsW9xqXHfgiVEjkDrZ99Sxz10d5lNJkdkmRiUvZWRiznyxr4FcCcm7KvkCHnpwH3ecQcoiuVFUa7gCua83P7TWZYxJg58vcSlAkEKcHcA2rolR5yZ0uuUFQ/s4GKOANyJCddOPESVF3CP+5YDXBVR42IOTCvE6VhXm1uMLvi+BXBn3wIsAtp5lvBslV4JhdOQI+R9kEJf3FqyZ4l/XrSD8yJwRpWn4w5TSOKgQ99/SyPFhHOHA/eFo0hhAAAgAElEQVREdmrKkaDDksUk7L1x30JVPubIbQtNC94j99nAXWyH1O3glhgJ8eIWvycxujBeF58j3FvpKUwDcD9KrVzxeGxs5vQMOT6oOFW+7vaP8c7z/fGjJyafypGfs28RD/KEvpLvW6k9f+ysFPLg7tl+92ynuHX3bP/0sz35gz/4gxSAghAX9FkO2XQQ6PypK1opCixhGdXqjTNgLpu34BkdgfZSxf3N6SSqez6ZK7wD0HyuuSwwgz0X74lA2YMlt7eCmk531tWvnUK8ONvHM4V/K5p76OAD0tgA5Z3OYTHYaQFWOBhDyY6dRgAL748oF2AMijEASP+2PxYAr5eKou5wrXwfOr98Z/5+9HFnY/I5akC9i5QBUilQAFQ1u1wt6LMuWkO7uu1av3lm/Zsz29nasPfee8+ePn1q1WrVKpWKQDOWcPi4d7td63Z71uoNJOh2td2x4S93bfjVvlWmVatMKlZ6mVj+bydW+NHEKuOylccVKyVFKxSK6ngGCTPLJQ7aBdwDLTxWvB24ewdYegHTib6HP1IpTkxtwrwtBYXC0AbFoY02pzb9WtEmXy3YsDayfr5v+ZbZ/R8uW/37DbOeC/kRE+4FwFM6AGGkIs5Yc7+iyFr0Yo/3jZjQCSYegGSEElmH0hXoj2Q7g16Br6OZOse8hzzbBVI9HgDj2MUmVo1qQQUg1t15a6DYIZDHmow/sbvFQ59YswYoJCzXSlrTcVaf7+oe6XPxOQoI1xQFOiNnegTg6poKUxUANAdfLthazYtVXtxwtkEE7vw+34mc4rvyYg0jrsiapqPJdxMroVLSugx9k+w6ODjHHOG+APiJs9Z5jxz3MQC+Y8wRZiy/+f7QvvHe0Hb3lqxyb8sqK5s26BVt0C1Zq53adWtsV82h/fjvD+zHPzmwo7OO9cZ564/zVqpUrVxhjpr8yUmVN7uvUbiO6x0MbDjoWzIbWa1IfKf2+fd37YtfeGhP3lq39ZWSrS8XrVIf65VL29a/PrHB1an9xX81+7ffT+3iYct2vntrpX0H7hdXi8Ad0J6z5RUAG4eUoCofvkykY4OTYodRPu6I/PQDKNlBVb5sZ4c1a97k/ZDScODOuzFXCSjptqH++0kx9pL0v6LlzXxaQCABkLi2ntjxKTZhqa02PgO4YyNIQsKkWMnZ2moib3pKqRy4cJAg4hqLkI1j+L0I3I9ndnJC19LBnM2KmgtHtCpf72kWmY5PPAg6SExEdYx7bey46UA6ZZwm8qd95nyXosCe2SXA/QRQ6sAdS7hOb2SX1z1rdUaZ+FWd7u5yzqocHMN0/WInOTIftA9Be8fHPQBQ6N87Oz7jfnbos6K4WxQb2I8N9Pe5X7IjCsDdiyUO7LKrkkhV1vDTYZH33d51u0qu4/wiVdeK7lVloeMewQa0UdSZ11ZzcJIcuAdQnbec4gFg5Tp4cuXTnJ2ezgRKeG6p4LFvdnVMPLCDy/lseKPnln7GLLwfgIkJeSoLwrBXU4glFllMwpqG/ktMlrCDE7hKbet+RfHY3ijZxRWgJAB3Om0FUzyWV1ycztfWfLEu5kjsMMrH/djHI7hvzIajKq8Z95Oy4sG1MOOuAiLdRHKkk9gEO7g3cyQqfi/4xgOUVEzZTez0zHME7thnAncVSRwkEg+ArwsuIiAJKHGBTijcUtMPvzfEskvAbWbSndhjTeclHkZMAO551lZlmOUIQm84NkjwLVtVoSut7iE2YfMcQUOA/ACE4htPAaLZTLIcIQvYt66bzG07cK9UPUe4BzEecQVrjQU6tvBo6KCL8n3iBW4VU1DjP6gqTwDucd/yfc4FKMkR6UBEZ58QGa3kz9i3ALoO3H3foqCy91nAnWYP45MFVOVztrrqjhIuJ0cciQjjgxR1vNCu30sTu74CuM+s1Qr71r5Zv1VWPK7PS5YnRyR86OOPdGsB7q22F7piTLy45ftvzJP4DMLHnSLNFqryxP8ktZpm3LGDq/lz5Lpn/YEDd40qreQUE4oW7PyLObI4aqX7y9gRPu5h39rY8BzBx52Y8MpVHLgn5VEouiIs5zEB+MZcj11sLbXMPs2vRDPuuzxLEmt1fN/q9xJ7/kbHvUXHPcQdwM6zBAaBa5u4Owr3n1+JB3nC5+nZMkGYbqY8KZXdQeTBRqJnCMKHNPg8Jv0ghO8dd+LB8ySeR+aMsyTbs/QsCT/sh8SEdRJjQiyIyVI99/Of7cvQN+6e7XfP9pD5/wKf7aLK6+AjFXenok8AcMzOQiGvBDGrztDa/YkLuVUK2Uw6hx4d8NhU1J12+vp05l1JdVTVrZ+qa7gGUEpNoJbuoQTf9H5zKy517QNF2WeOPdOpQoqmHmfgAemB6hPF5qLoBsDH39upyAAVvg/gD0CmzqxE8dwWLFrOyZor8+Lm+znIAjQhikO33q2/nLocixao16vjD8U/KM3zd6Hbtzp96904cF9dbtju7q5tbW1JSX51dVXddtTlW+22+wDn6Fh7TK532nbzlRvrfLFlpX5Br8ZHZVv9q7qt/G3NrJZYUstZjpGBHH7o7kcvWE7nPQL3UOX+FHCXL7t33HlFjiQPqTHe7rOJpf2ZWTe14erYmt/o2u03ejZYGduoOrFit2APfnzPVv5mxdKuz5H7vQ7Wf2IneEUaBXXup2zzwt+DCk5MAOvQ3rmn0WM8drwB/g5yERxMg2d7yWffNdYRxzB8bELjHcRVxSM/kLIGWEvEA8o9nwP4Z026//lMfx5jGun9/NtoFxhZKawXdeQnjHpQZPJZfUD7VXuYiR3yPSTWJ8q833kKYi6G551+8oTvSPFBavxV1ltZ34Pv0AkgXWJ9YSSA76FCQHBseDNHKKqJrj8OzJIwtuA54h7afJdoa0eeN8qJ/eK7bfv687bt7ZStfv+elVdW7ejjlh1+3LKXJ4l9ctOwF826ddo963T6+ozpjFzPW75I0agoAUT3hJ0D99gB4aE9mYxtOp5YOhtbPje1QjK1RqNqjUbNHqwk9nitbY/XOrb3uGF7T5Z12OhcXln38sq+/09l+5Mfl+3yrZ5tfqdphb22Xdz07fKm5x2cxARyGxxSlp2qKUGhCH543i8chHQuSlyUjK4owJ0OwC6Hopuy7Mea2MEB3KEBJ+yLQZyO2fAWjI+53mN2JImgJFI4AOFrdHcTo/NzcuYdRfaV5w+rtr9VsmbH56lZs05lTOWFTAGCa3IqNYddX8cOcr3D6z7NicAeB9LT0zRQdengzIE7wIoCRL7kbSrR61v8O6rafESAuhmtNfohRzUmB+4ctjh0XV77gWsCcKdT8qRq3f5IMWl3Rz6+wIwlFODlxKpMXISOe2Qi6NeoZh4agQPs4DRP63Pbe2gDrOaD1VVVe5IKEJVhNoriM+5QTwNJfaGpq4uNlnYhJhwWt7Z5OfWWeKCS/3y/opjQwSUexCV2DQEvxGNlJVCww2x4jEmMhwA3MUkTxYKY0NVHQRkQdH3iwL0DcI+AF40GRDRHJgp97LjHmLhlU2ApxEJK6MAC3NU5XvZ40PHbvFe2d5/UbPtB0S6bfbu46Wm/4kMK6A6s8PdzVgh2cIs5oniENRynDm5uPB4XF54je7t00l2cDjs4F6dzOzgfvfJ4dABXLIWw4BZzJCyFjHdOrInH1o7n5MlZagVm3B9W5VPd7s3F6RzTpN4VXUmsEtgcdH1VNAlUfBURQo5A0R30PEcobpGTUI7r1bzigWvBLD/2jnvVKSh8727X44H4mLqigQ0WxXvlUR47vOzxBUC7xwTK+uFxKuD+zhNypGZJMlWOXNNxDzlSria2tJJYfcnbk1xHViR4Y99yQbB5jnCpcd+is8u+RZFB+Y42RxjXkjgdxZRWoJa/mSOfsW9hNUg3H/BKPBgnwcf9+cOK3VvJhxwZaEyL78QYhnzcV7yTGq8jxkRFh8BIkytCmnPmzgnAD80Jz5N+uyyQCHCPOeLA3VXPY44IuGf7llug6qy4wExhnb0G3E9SO5Q4XdHeeYwdXFXPEGIi4B5iQo7wHClhY7m4b3lNONu3AvtbwD3uW7LR2/Vz4ulBTTFJsBkMVPkYE4ooOEjgdhBzxMtcc3aFHmEhVgD3mCOAZGLS7+UE3MkTxojYs0SVDzlSw9aOtYUdHFcScsSLWR4PsSDCnjUdJ8oP8kQq9jup3X+QqLhFEXg4Tq2gIrCLg/LVBNxvExUdsxzRc8zPAiqkvLFvvQncD09M+iLkCKMWd8/2u2c7qX33bP/0sz0TpwMcAaYAD3TlOJR7hxT7qKm6iYALxLTWG2WBUz08JebmNHodLDO1bQfc6pBTEJDSfClTmo9087mwz3z+mplDCgj8RBXwOD/I+/nn+Uwyn8+hpoI4WBHVeGcCEHD+25Xvnc4O6KPrSMeSz48idxFo+3vTLfDP5vGmznxQOHf1c/e61/syrx+o85Ety3tGengUEOv3BwLu3etTzd3W6/hULtn29rZedNtPTk7s6urKGitrtrSybqVyWfFo77bt1TsndvvBtVWmFatMqtb4pGrLf1Wz5R/ULKkkeuWhQwPc88WsQ+PgPfTfwwY6lwTyw4Y21ADqs19FLaYIwSzWxNLBzNJBaqP1ibW+2dOrX+ur415o5+3+32/Yyo/u26znXSLuM/PhqKK7doGDU59vDzGR3oELpRGTRRcAdYMD0I5+6j6aQKzNGmWnuLP+6MBLgT3oCnDNbis374BAaY+e55HOzmc7O6SQ6S0AtPlvsUw0tgEwfVNgDoHDmXKk1Rtl9nKsRbe9G3qOUOwp+Xfkq2RrNqzXOLuv2VKAdnAzQGyPuXeKGMSAP4tq1YpdtPbRWvVZ9pgj/FnMSb4jObI41iFbw6KvWWLCrxIRLDJDb/bLz5v2C0+ubXczsdr6spUadfuvPzrT659e5e3D5oZ9dPvA6vWCNWqMoFBwY1QFHQW67A7as6d5LK3Pi+waa4A2j0+7+tfp1Lq9iXW7E6smHXt79dzeXju3z33hnn3w5U3b2KxY77plvauW/c0nS/an/7hsl49HEqfL7bbs4rYvYOKHhVSK2fUVs9oKBSTunc/vLlr9osjshUDvrHAYPTx0Kuy+ugBQW93H/RrgXu1ZjtlwOhUA5rEftpjJhFaYiRvEEY8QdN0JzRn6wZHDHLOWULIBJgD3pw8rtr9ZstvOwG47fa0TiRLlzZhZrqMqH2YsubViemQ9jVAUY9aZw2w7sZNTs9MzDtupbePjPi1K1RhQAiAp1QcC7jEkABJEjng46gDMfWSvCNZE4becTT1zH/cI3KFNc9iajAHuVYH37mBoF7cDa3fpWAIAU6s0PCaVms9Wal50YVTJ1bhDTHKmziDx4AWYIyZrazk7PqjqhchannjgSR+Y3lFVXjTgSP1VUXfeXQxs9IwKCw2YmFB8IR6XV4k926/Y0/2qVcup4kFc4jpB45N4EBd/bvna4pknG6VAC3ZNB2KS2Om5F2oQwCMevK5OUf4GuOet1PDxhShGBhAhHrzo4vqhHf2GEJM4YrDgUb0I3AEkxGRzvayYCLjf9u2i2Rdw56ktplDIEYD74rVIp2PhvTWTjmXXjcfj/NxsX6AULYKScuT0pKx48Eryk2wGW2JV8nGPanHxqRrtvcMscsgRYk08iAufQ0zy2ME9rNizfdgc5MjA+qOxOyAkIUeWzMoSPpznOjniLBhnQCgeMJEA7iqcUQwiHoh3YTVITGqW5sfKEfQTInYCsBMPrS0VAdzCipgov0My8f7EaxG4YzFJTG5uEnsn5Agia+xb162Bbx1pqu9PTKpLPuIje8sFi/LXciRce8wRlrs6/Htmxwc15Yh83CvEJPi40+lmDjnEJKNixxwJ3yPLETlMuNUg8UDfgX2FmOxtlJUjAPeYI2jjaGyE/TfkCLP+85h4jngNzWNCfhCXq2uPB6Av5oiAO/vveUnxgNGR04y7j5DEHFFRKO5bMUdigWuhEEHBNHbcY44wAvlOEKOMOdIfjrOYeI6YgLs/g8P6eiNH9NzNecc9xoTOPvEoFwvZvmXFoT9Hiu7jTkwB7u7j/t/ft/gMgHvct/g84jHo5VTYYu8CuJMjnf4wKLujdeB5UkMwUEVZX1s6qy/sWyroT90B4/jU9y3iTkzur5vyg5gA3DU+VguuHgG4ExOeJxzMXaN1vm/Fc5DIZGG/XwTuxOQAqjzA/VGgyv+8Z/syulJ3z/a7Z/u/3Gd78vVv/0YKiIjz4tCL6RryKwAC32sOk4AUAHi08QL4xAcboJy/44DVZ3ojZVqgJHTIRSsvMWsM6PXuJp1UHVaDCBzdpGiXxS7tgCzOIUf/dZ8zjwUDgN4KyvG1gqjZ/HtwfzGIi/nneSlWNm9Y1oXvxOfKuq7i9P7O0EXnXCTM6fCxs6nrVUHAvxNdXAAQs88ZFRBKGrO8gPzQ8WV2vXvtwH2qgT8seYq2s7Oj7jsd94uLC823r97bsLV7D6xWqznlfOfWPnr8ym7ePbdabsnq+SVrvKhb4y+r1vjrquVKiSVFB+6A9gLiXtqQHUBJpZzxh0LBcnkHWPFH9PjgU85hnXWg2exAlR9P8BOf2GycWjpKbXR/bJ1f7Fv7m33rltrWm7YtaSb24B92bP2/blnay+vauW6YGcSEeyiRtdE0cyjw+XZs0nzumnhozj3YBQpIBpu3TJOAbiprJsQjAns/CgZRPCmrOyiV1V84L9LxFpAVmJ0XX1gvfE6kqdPFplBFBz3a0PFvYyWc70VMeJ/r9lB5Ao2eLjkPJpgcKN+vN5zuDsMgtpM8P2KO0K2nuOFjBfx4QWGimXlyhHUfdQBi4UFFqlAY415xb/h+rMXoQR+LFvyb6JDAvaAos1zzmFCgEgtmQcCxAXB/cmVfe+vc7q/OLCnXbJqv2o9+OrYf/XRkry6L1hwtWWvSsDJ6ASX3lxdDJDA7WF8C7hm7YwHDC9BDLXdmh6wIwwAtgoTD4djy6dBWi229vvBOwb78XtH2N83SYVf+7n/3as2+97N7dvV0bPe+dWNJAO4XLaj3eLWnArnV5dRqyyiHB3/aAHgzbaQwt6uvnjgt9+DAdNgFlPBqXpd1CL6+yvthCzX24HWdMoccgPsE4L4wt+t1i6DGHoA7p6OVDLindnaWSMF8pVHUAXhvsyRWDgcuQCl/n25VjcPWkhcjsuJDuJYFPoPNdAD2LpS6+ecII6W2swlwR9UYqmYtO2zFjjtfLx6AM+DOoauw4CkchZ/CYUvAHVbCns87R+DOAZgDVwcHjdbA2r2hurYC7nWz6koq4M7242DXX+xG3h0LzIXEfb+Jx8GhC5YtAvcjDo6ooxMPOlihOywfd7qiAbhnc9ThPJzFJBRruEaBxE3YRijKJ6KBEw+KKZVyaq22A0UQB2sF4B5jshgPPwRn26oDxRCT03MHigLuISZXZ06d7bRdPwFg4qdZv/bb5mcB97k3vUrKnwXclxwk8gK4AxS37xeN/EDBfIxTS4oOCDliVlt2hXkXcpvHJFJ09Rks75zZ1Y3HJAJ3cgSqPPEAuCsevPITxYTLiTkygioPQFwo6sVxBl10oCbTEcRnm5g4cEdotaB4EBd83IkJwD3OIcPiICalioseLhbpFkk/KihPE/mqkyPHZ4xfpIpJvYLVIBRzhOMicOdLOyLvdObAPYLE+PmORkMHm78+DcA90IAjcL8GuJMjj2tSRxdw75Ajvm8ByMiRaigKZd7aYW1lORLvV5LYwUGqHOG2at/aM8UD4N6G/VYJBcdAs4/AHaCYqeOHmLy2bwU6TATuKMsD4IjH+ZnZzoOyPX1YtfWVnPKj1e5nThisp1rD963F/TfGJaZJLKbQPb+6caDY6phtb/i+1QO4H1bt+iIAdzrVBa+4wpCJOTIeRSE6V4I39q7wwBa5Juxbayu+ZwGoBRJPzGqlANwfVrMc6SN+GwqOPEOICV3nN73n2ducaRH2rZyvE+JBnmChRzwobhMP4pIWAnAvjLQ3kic4k5AnsL1ey5Gfs29RRGDf2thyz3RiAnB/SsGRjvtsomcJWiNao4B9iJkNs0p9oYitAvCCs2HYhymkkF4np75vCbhvpnZ/zZQfxGQ4isBd4hV+fhl4TObA3ce92GeJS3wivgbcYe4EqvxB2LcoQLz7qOoz7hQc757td8/2u2e79GsWn+3Jt3/tt1QwViUzeK1rVnsc/a2hAc9Eu4VqCxgBWADy2ED5xwJUQS2+O/CZ3UhTj6riAOYoYuc2Xswi59XdjrTqSNeP1GX+PoUDgJR7wLs3O+rcAGpX9vYZ1rre00EVn6+/F6jXma2XKKbepeIaY+ddAnm1krqy8o+fesc40rb5fvyb2J2M1wGI4t9QrAD0M1fsonkOTH0ue2ztbl80ebruEbhDYV9eXtZLIL1ctnK5YrliyfI8/RL6e2bN+zd2/PTQbt++sKXlVVteWrXai5pV/p+CVf6saAXU8qt50ZSLBTruqOcHNXn5ajuwddAOqF8A7rOJgNSMdl1oUDPbrvl2aPITLM0mNh1MbIK92YOJDX59bP3vTqwzubVWu2npWWobH+7azsd7sqAjHsRFegHyRscO0GMCMIb94FR2V5mNlDHuYVR8Z30QD5TgVYgR6PdRDGIZLdGYXY8+6dHbXTN0CKlhwzfyYgD3IFLgo04B/w1zBCvAqGivgopGC5KsiMDv0aWW13rIkWgHyBpydXxm9nFcQHthovxgbXOd5AjFhKhST75A7+c+cX/o7nOoYQwFxXyYL6wv1pr/eSGI3PkYhlsles6wTqXGHHKE36O4xt+LBQ7WJZ/H/dD7iaLvxSbuUyyiVEsz+/rDU/vq3qmtVEc2mJStMyzbX3/c0OuyW1bsiiXWV8HyebrteKX7UYzCEGvaadx0VOYzs25D6N14QDsWiAB3Pc4l0sM6nOj3VQQcTezLb3Xt60869myjZ5XCyCqFof3d4X37zx/dt+bbqW39atMKzLjf9vSA5704iKjjvuTAXSAxdq0CMMkq/3FuGDrzuR+Ae/1Uh639XYA7Qjzecc/RcefgGIE7ll1BiAdxOtlcxYNWOPT6cX7+/1bXzbZ2nJ57Giy7sEPksLW3HajyAu6oGpvlCom6zWzYdPDiTGpG053jRP+Q1GmK0KSPTlPb3TLb3XKq/Cn+u4gjVQeizuaLzLj7gZNDI+DdxZHCKwCpiLOyzQHhzVriwH03sUuAO1T5cd7eeVQTMOkMR+rwtgDu4XAIYK8vp6IzayksHBr5O5FlLG4Q7JRRYodHxAQqdADuqzkJulFMGc4mKqYklTlwZ3aZmIjOHICtDo4L8ZiHg/0QSnZqW9tuB3d6bHZxZoqHgHsltWZnINqpgDtWg5UYk3lLL779IkhUaEKrGiorMaFQF2NyeYY9VE0+7vLapjAUqfLMuDO/S8d9YSY/gtt5fSBs2Lh0PiAmidYKVPnYcScmWwLuniOMwBFagLs6cEupFNAjoycWU97MESj/UOUPjlLpAChHQsedHEE1O6kFkLgA3OVY0Cae4eAeQc5rOTL/Tb4TMYEufXriecKMO/F49lZVui/EA+AukAblnzEMLLuiVInEGkO5dLG6FXIEgKEcOUltbdVsF+BezSs/Tg9rmnEv1AYSEotfkzUlcboofBgXUvig7GMCy4uzQxwniFT5G6jyj2r29qMF4N5mT/E9CuDOvlVtBDZH2LdiMSI+exy3u8UE8SBPBNwpFOzScfccadNxZ10RlwjcseyS/aPvWZEpoCPBwr3yfcuv/sFmqpgAXuO+tUvHHeC+mvMRn87A56YRPiy5owdxYU2/Rpt+w9QmtoQ1cnNC4XGeI4jTEZOry5LyQzkSqPLZjPttEKeL9KFYlJsHJNvT1lY8JlubifKDPKkKuNfUrY45MhgF4G7zHOHas30r7F38dyZ4GsRBAe7at46cyUE8Ysf96FXN0tIg67hnwB1Q0g4d95+zby0+RwDu5AcxYY9g3+p3clmOcG4jJp0BdpxeFENbhL0Ba81IAQy3ysOc/fhzhGI0+UFMyiViktqD9cRz5KimEU7tWxVGPRao8hSz6bgvMOw+tW+FHGGf5xnCi+c0zxE+D2YNOeLA/e7ZfvdsN7t7tn/62Z78+m/+rmbcoSwDkKAec6Cnuxftz8hEaLv8nm9gTkfW30tNHUZeAAm37JqIBgplGNEuKMTQoSOIBNS4KJYXBXgvQMtNZyTFb1EPgyo8QmQALM2m98d62MQOuQTE+m79BlgGXEnBXDR7B3WADZ+5c5BDJxMKM1RnOqb8fWad7zfKYgo46Icx4PR6QA9CafKmp7uKfRc7TdjwAGaARd7vpj0UcENw7/5SWZ1mifC1XJxu0DzPgLvATuiAM+/+7Nkz29vbs25vYN1e37oDFNSndrl6YzdPT6zz7NLWdu/Z6s66VT6pWP6PZpb/d6mVGxUrLZWtVC5ZoQBQBryXrIhQXaGg3ysUkSGBPOiicPHHZUpcTZ5uDEry48nIKfJTPOYBgRMbdYY26gxsvDmx6R/mbPqvE7ttN615dGWTV1PbfLFrj08fWnlazEYRBKoDVT6qmAu8BuDudmUzAccqyCQxu+oM7aozUhGGmDAPH0UOWQ/EM6qtRzFBOuTSSAiqy1FMiXjR0SAmuAoQDzrjF+2hYsJ32VhBnA6ROJ9D9+/p69oLBm7PJts2KPWhiMAamTBSMSVH3JKOJSFaOjZ6IUdYR/H9pO9QL6nwQI4gBikfd34vn2jt83tRbZfvzHqjqKRGjsA2IysjXRd5wD0B4JN7a0tl3Sut1fFMxS6+M9dBjnAtcU1z7922MfUxkiLz81P70taRfXX72FarYxvNytadVOyvPlm1v3qxYte9slXLMBsAPQjQOXCPB7wkCBD63OfiKovzesEDVwwQGABh0J69BeA+G9t4TGEitf5wZl/Zb9k3H93as/sdK+WGVsoN7EfH9+1PP35gnffN9r7bsvJbnfBwR+7Zx3ToED1pT14AACAASURBVNQbqeb5IpgSUAwHLixy3L0tsdw0sdwssTOAO+q8g1SgfW/H7Bbg/qpq1zcFB+2IIy0C9653WATcg42Pkw/cpmqeZC4AtIYd3F5qq/dSO37FAdstM589cuCOh/s1VHksuwouIIaCOcrfkDJcmT+ciN44AGtMIedzuByADk9mtr9ttrdNx6lox8dVOz5CHAnRLfdxjw4OUcEcJffswBXuT+yKLgqEcvjbkziZq8ojvAVw57CFlzDAnQOXOu7ax02z7Y1Gaigix5/Y4dUBOLykxD7NGbO4uo7jmS2FGXe6ewIlr2o2TCeKSVJdAO59szYKzb3X7eCIB3GZnyX9cEqBjHhs788kCEdMzo5N8Xj6VsXKiNN1BnbdpYvsnaNKBQs1V8wmFpHNlOGccHEqlIrBlLPj05nW1nicKia8Ls4risdtOzePCaJxzJsGH3eKMC58mL1p0OGOYnXzK9q470JYHHZ9xj21jXW8theBe8+Be4KIp48gkCcA9/j9M+YA4zvhnuVmOekn3FwTk5mdX3mO8IIqT44A3HPQ/cmRReAOKOn43P5ijtBuFDEnAuA0Jz0AwMXOfmrbe6mdHpodvYKxUbBnb1UUl9s+grYBuIdOHvHghSZBjIne+M0cEVMpJ+FDgNXB8czuQZ/ewiorr3gcHVVtmow9JqX5+gWwEw+pyi+Akli01AjXwh+IKk+O7LpTBTFhxt1zJKjK3/bsut3P8pDc0L5Vfz1HYp7Io56EJEeYDZ/mFA/yhDUe961Ile8gpBf3rQjcR75nkSfU6qNlom/ji/uW5wjz5xvbqWKCSFnct3Y2yorH+lpO8SBPsMoEKLL/kh/LDVxtfM8iT97MEZ1/wr4l5s7xzJqoyocc6XVKdnxUs8vLYsbmyBcoPPnCkap863VVef8jydeFoss8WIhKsq9vbgRQepxarVwSNfvZw1oA7j0VheLeyDOEfYtrij+xuBVqJ7JcS/Qcyal7fnjia2tr03OkXChkBccZwF0z7gsd955Zp+sz4tDU3fQ+0Mzf2LeIBwUq5ch+aq0bf450b3P27JHnyCQd23VnYO0A3Nm3sIHjOdKowsxyIUUVbd7IEZ7bnE9ms5yugTwBuLNnbd5LlCM8S3rDNIwqzdfvaFFVfhG4vxaTBSaame1u+3NEPu5h33q678+RRiN392xnKdw9221492z/1LM9+e3fcXE6OuVQhtVdDmIrUUBMYCgogcZOjf+eZyjgic4lQIXOIWCBTmEU4AI4qOOOaNtCN5HOaqS7I/jFPDPgyQGQz9+uLflMffTN5s9kg8Xs9MS7+wAon2UMNhdS/E4CKBFPR+Cdw0K00KKQcN0d6t8CjgBQoioFkC+lUOw6oCQPXCmXuWWAnneKvZPqBURXxAd8AdwpSgC6YBMA3ju9vjUvTuz24tjGnErf+Hn8+LF95StfsXfeecfOLy5Fm2d2jHhcLt1Y89GptR9f2dqTe3qVPy6a/W9js/9zbJXVmlVX6laulb3jXoCejiJ/2cqlslVrFavWypbM8noQB1NjfYOUYd8cgHVszOH3ewMbTUY2mgz1e3TcR5OJDW571r/t2XhrbMn/WtLr9qppNx9f2uSTqW0c7Nj28Y4VJqjre0ziiLnmAQXmvOsdgbt3Zd1znZj4jLhbtVWJe70kGntURnV7NbrpMxVTKA6xfqCkA6ydSRHAodamOXDvDrVW8MxmHMK73RN1pCnCAHCJc7T5i0Bb63KCHRxictjY5Z1SP1ywRZQDgz/s+ImCjLE6zz2IVnMxR/i7Ue1ezJMg9Ig6PrkT1fFlnRdsBUX1D8KRrrMQRkam5EKi/KDAxb0hT0SBD3ZxUbk+akZ4Hrj+hMT4BNxzVsrN7HPrB/b59SNbq40tLdZsnKvaX36yYn/5Ytkuu9jR+fhIPl/00QuZEM/bZ6LBcT/yPu8efxjVkB0cQVk8LOj0wO/jaOAFuNGYUZPUvrrftl981LIn621Lxn2zcd/+4eqB/eB029qfN9v8labl99t2eYsfMmjNO1ccspaWU4GA2M1VdyEUFNz/2dcJh19OwwB3DlwoQNMlEXC/qsgi6oaOe1A1TnI+4453e+wmuh1c6LgH4K7c8gTzA2sA7luIrK2ldnLoBy7WJAeufYA7Pu6h4y6qfMFsFVulZdT/fS+S3kH0CM9QD7R6P/wALtSFww5ux68D4E6n5JiOewTudNxFWXcVYA7AAu6h8ZZRsMKUsHd8/INFlQ/AXaryAbhj4/N2mHEnHgLuQfyI2UpigvK335cYD18+Pq/MjXUEP+rTFfMCRATuKFWfvKopJqN0qkJKno5PnHHvB+EtuqLMM0eaN7OQ4uPHWWRfr+TZ1i5icd5xJx7nJ4k9f1QRcK9UHbgTl9g1AlytLieKS3xGxXule5QxL1wpmecE7AdiAnAXKNmhs19RTG5bOY8J7AHmThFfjWyOBTs44TW1wfW/5qXXEBOAO7H+FHB/XLNNzbh7jiCgGjvuCNkthY677pWarEEIljAINKQCJaD4mxvPkYurkCO7ZpNBSfEAuEthWsrfk2x+N3Z39cgLHV7VvPN+bohrIY4T0aklR4gJ3V1igh1cBCXRx70XqPJcDKCdmFSxgwvnhrhcw0NOv6iQknfHglehK7oOcN82a9S8406OTJOR1lVOwN3/3dzH/Y0cyWIeYqIBcdekIEd49fte3KLjLuD+2IE78bih4x5K6eRGY8n3rcU15aKEjBn4vqU1ME0snTgAJSasnbhvxRwBuHtM+q4NAxMtdtxbi+vJ6dS8RzhCZeNd7FsP0GXYdfB6fGh2cgBLYQ7cKTjedL3jTjxgPBEP9i2AO2Mo0hJ6Y9/Snsy+lWfkxnPkJgL3HWa/S4rJ5UVpoeBI4cnZAuxZ7HcU3V7ftz47R1ZXPCZbC8C9Wi4pJk/fqmY5Mhi64wZ5gktDYxnwOtcxiA5Fcd+aUYRSjiR6JsSYANyJSSlfUI4Ql7Q8dHX8UphxT53FwbVoxj3kiPZmqUN+OkfYg2KOtHB6ODDrtwHuVeUJVpnRxz0bQamzZ5k16m49q3N7dIH8jH1rlsLmcOBO3AHu7DHE4+SoqsK6F4EHQR8jUbGVeHAPXvv5/9m3AO7EhD0hFhyf4urxqCbGxt2z/e7ZzpZHbkhU8+7ZnhXlk9/7vd9PXZ3bKbVz0bYg6rLgDQ2oEe18fiZX4kYvaHI0CrNFsTs67gB5gFC0TgPAxRkugRj5qrv9nPzPA7gCNK02ovK3U4V5/ygw5vO+c3EvaNE+f+7e71COoay7+I4fogF/gPA2VPneSIUK704WMzq1FyAcSAFC+Vw+C0suOre8U5wljkdzvjPzzXwHUepReZcyfs6mk5GdHh3ayfGB7LDe/MEe7tvf/rZ98YtftBcvXtrLly/t+ratgsHVyq3dPr2wzpMba2wuWX1ryUofFSz3RxPL/duZVVYcuFdqKCGXrFLGSsxpy41aw+6tr9u9e/eyCvpr7UD8lBMAS9+urq/0YqadF3P3g+HQBsOR9WEM3PZstDGy9A8LNvvDgvW6HeuctS05Nrv3yYbVf3bP0oErXhMTzf6jOp66wB9gnC5yHDNwyymnm/EirhQ/KKgAJJcrRYFagCn3kZiLTj6E/eAFHizesBKkaJSptwegRAyjpR/3m3jQcRZNX64Avjb4NdL13X/dCzIZUKLYo+JCovzoDdzHPc5x60wi+yPvrnMdLjw3Vxvn86H9s7b57Ai+1f3KuWhi1Fzge/L3WENxro7iEXnCZ2CXh4AdRSvWB/82ujWQf/OxE2bmfYyE78OPNARGU7EIxDwJ2g+atc/P7J2lA3u7fmD3GmMri3/asO993LDvfVS3847bM7pqf8HyhaJGMui68/IilhcF8kWYHqGVp5zDwx1rwYkDaG0gTqfnpT+TnoJrAPD6+ls9+/bTjj1e7diw07FRp2M/62zbP7X2rP2lxJZ/CUPpW7uic9Xs+Yw04zEls+XV1JZQNV4EPOEAnCE9YswBGOB+kQpgMY9K5xJKZeuyYqevqta8KrgSOwdgOKcGNdxFtzpNOqShEqF1z5xlcNnQEgne21GcbttsZdUpp6dHiWbcAYoAdxTMOQATVwEm/s2KuR1c0fcs9q7oeU6H0g96ieUK/rm3GXAP1xGA++mBFyEKAokD+bgLzCKohIVPy3Tw8lUSAHQGdMNupZO2dwQjKLm8dHojHffnTxyU9IZDu77tWQdV+XA4pHNFTOjWh1pNNjztNF0v4NCVpcuMwrKomqepOsPEA+COHdHJy6qN06lUjV352wEHtkrEg65XrA4F+QXFxWeEAxUiaAhs0kna9sM/Mbk8SxwkBuDe7KJiPggGmU5nZlYWqyvtDzqU+tfX0gh0bKoRxCOXd9q6A/f52ro8qWimunWbcxpwBVE3rzxhNegxcSVmLwgEwBZJKvEB4sO4OlQD3AGxTjlNbeNeRZ7IWxtFxeOq2bMJWiypU+VR/SYmpKmmWlTJcgECr8X5b8Ycub7xWF9cO0iUHdygpBw5P3JVefIEVXnlNjPuIUcE3EOBT/dlASQSk1j7A7RuhJicH3uO5C2vmKD83R5AlR8YwN2lcFEw9xwB0LAHEZNMFV/xYX8HIPoMdH8ISHTwvr7m1yFVecDVQQUvFadll7GW9Rzp9TxH+NW7uQvxeKO7SDwicN9fAO7XAHeKW6jK56aKyU1rXnhijET71nJkjIT1JFHZICEGeGefnSY2DcCdHOF7En98sckRroVig9ww6j5GxA9dUXJEM+5SwPQl60Wm0ISIRa9An0dVnhxhD9K+dZzYnoB7RR13z5G+mhR8SqE4zxG+lzPrfN9yH/pQqePER0wKuDl4jtzcejy4ll7b19YVdnAxR6DK855Yr7UoOiKklk1Ph8Lfa6SIIBzqYxEZcA85AnAnR54+qmY5MsDH3evLWY7Q5VaOqBuuak5Yswv7FnmLHdyJ2eFpqjl0rkN2cC/djtPKQ+1buTLVBn9OsF8Rkz5sjjDboyIe+wG3KuxbMUckThdyRFT5o8QGHe+48yyZ2kTxwDaWDOErN+o8SxIVQfUcCfuWHFZCTOTFgPhewf/OK2b1A3AnJozj8Axh38LHXc8SCqchR4bDUARuzxkP3t2aj2RkFZbwLNl7E7gfp/bkLc8RipB3z/a7Z/vds/2zn+3J7//+Hwi4S0AsAPeQzWHTdaX1/siVuV2szSmQsXvmquxQo7KjnyjyUlwPIlls4Ah5LYlqzpwytGx81b17CijAV/v+csWanZE6pfzQqeQlZd0APqLnPICQbij7Q6TNA/6hCAN+HCQ6mNTcY/CBB2BpNEBgCHEv5vajGBhq3tD7x6I0A9rZyABYdNvX69CEXcQtdnWomrvtnQP9qOQOMOJ75NKJHR68ssODAxuotPr6z+c+9zn7tV/7NXXdP/roI/vZRx/Z1c2tQOLNWts6b19b59mtlZcqVkLR/6O85f/9zIr/yayyXLPqct1qjZrVazWr1arqenLNK8sr9nD3oe1jHrw4xPbG57c7LXt1/MoOjg5cOAxl/PHEer2edZnPb3et3+rZ6N7IJr+T6DWajWzUHljhMm8rP1u35CdLNu665RvXDMgFOHP/KIow3gB1Ptq1xQ6PA24HvLEbTrdYxZcYkzyz81SSR1ovfhhIRZGHBcH7R1E9VzN15oRizJoO1X7m++P3Y83GLmzskC+qtkc1dh3MAwj3HPF1m+WIlPlNucHsV388y0QRKU7FGbJiYBbE7jwhUDd+Grr9zKwDzCtBVb6YC9R9F6GjaMH63ViuKE+4NhgeFMRijkC5Z5Wzvj2HRio4EA9yjhyJhRHYB42K2+fxKudm9qhyYG9VXtn26tTu31+x+sqS/fuflOzf/aRsp62i1ar+Yr5dXXf96i8oXRSpklze1eVRJgo/ftic6gUrQUAeVXmJI9Jtp1gExX9iPWj9/bH92rsj+53PD+3Zvb5dXtza5WXLDvrb9mKwb70vJVb7xUubbd8KtDtw94OQqJprqS2vhhXvvHhLsXkM6nQ4JZO8gBI6QueXJo9iAfcASgTcXzpwl0d1g86rwwVAWOfGX6jK6wysA3Y4cIXDlg57Ejbz2faNLbdJgpLNAXj1DeB+G4C7DlYA99VUQBEgIGZrAIgO3rNWtYO+fGrNNjOvLmLCYYuDvGbcX3oRgsNWEeCOqrwOTwEkMoccgLt2yaAuHM6WrmMQjIsjcAeU0CnLqPJPawLv/cHIbgTch36CTn1OX8AdGrAOwC5UpnhorAIBSGd6ERNqm0enHhP+LdeCD7FAyQv3cZdFVG0Q5kxTG0ABvjHrMWMZ3lvxiOMLxCnILgg8Ik635TEBuJ8dJXZ5BlUeyql33IkHL31lNE7ouK+msvSLIzliD0RQorXmY1QJylMFvz8ARZrEWlu7ZlcAd3zcA3AvVllbqf7peDI/ADtwD+Jb4fs7BPM1Fz+YQzXxWKrHWVEH7hyAtzaLdtPEeqyncSgBdzrVq6ktrzmID7MjlqJZoZjwucTEO6bE5Jru3mkqC8C4tib9kiy7AO4xR2QHp9E6s86158hoGNTXVfT3mAjcx5iELjwz7hubiavKM+N+zHAXwN27iZ2BxwNb1hiTlWWPBx1rfo+9fu5DP88R0fMLnHNcz4KYrEXgXnM7uNNXFUuTsYOS8sjJaRG4t12RPgPusRAUiinzHCFfU8XDO+7eTaTjruLWk5rlcjPF47aFG4bnSLU2Lzh6soczC+w+9hYVDChu8bwAuBMPjwkFCTzciYty5CXAPbFiA8uuvj6CnUvAnX3r2q11tVRDTDTiE9wptMI0hG12/4HnSAngfux5srtVFkgEuHuO9G0sdxpXlV8jR1ZcFyLOgQMSM+Aero14oNAGVZ6YROBOjqAqf/KyYtdnRStUB0aOJIWpvjMdYdcYmQN37Vssb80TOC8ly5EkAPfd0HEHuB+bVctFxeTZ46pdhxwZDMZZMY5nyPJa6voJmlUgvblvIcfjvjXlWe7f6fgsVVxweuA66LjLavAFDkAAd19b0YGiS3HrxgxxTYoCxEVFJn3EQkzCPob7wEbYt9pNniWJDbqRKk/haaJ4IE4Xc4Q9m30LRouYpGHNqTagLwK9xnOUfQt7OPKDmPA85ToePMDHnRyp2hDgrmLKwF0VsHIezWPC2IgXt0hI33ezfSsWamGJhBxhy1HH/Ti1p4/8ObK8lLt7tlP4v3u23z3bP+PZnvzO7/5eCuhZ7Lg7Ik1d4Ere0Q6wASb1itujcZbTXLDm3L1DKW/00MWLXfFo1wZg4d/R3ebtI6jymfRAi2dWt17S7DmzzgAb+WRXXAyPBOfvt3ouLMfvA9o4KN0CtHuj4BXuXvLqJBag47vKe/yOgCgAu0B5oDvHzr2AVJjd57oklAfYiKJ4msnOW7Ucu7VURR18seFF0TDeOwL7yXhsV2dHdnV2bCOpQL3+w3z717/+dXv//fft5OTUjk9OrdnuCnTe3u9a/3O3NnynYwlen4PESudFq70oW/VF2QrtguXbeavlarayumzLq8vWaNRtqd6QT/zmg03buL9l+ULe8vjWL6rK4+k9mVqn27GzizM7vzyzdrtjnU5Hv942b+222bJJfWKTpYmNHoyt92ho/UdDm9VnNqvOrNQvWf2ny2Y/bNi0zzy4x1ge9l264y5UyLqJHV4Ac1R495lLQLTH1kGxjzrwCI73XyJvQehN4nRBsyAqr3vxBfp2ELui+0JMFOd5XHQoCbNc0TGA4o6zI7zgwdpG5I0ONT/6jLzrHZAnfL53jF3cjX/P92wPHGDDFAAUA5r5/bjO1DENOgtSp5egoQvNaR4Ym6ZywfBV555wQHVhOX8Pvp9o8Y2SPoc8Ic+439xjFSN0sIFt4Dki9kJgk8Qc4e/x/QD08f5ZOrGt/Et7WD60xxtmj/fXbGNj1f73vzL7P76f2GGzaCvLVVterqjTjvUgXfdCqWSFUtnKhaKVEFbM5x0kL4gg6hjF7H8KFR6APtKvk9HQJuORU+VnU7E7OMze3g7s97+S2v/yzdTefjC0Tw5u7ONX13bQ37KPejs2/kpia9+6lh0cnUQOXQIbUv72rhVUYFlCwfnlyMu8ZaCyMr7hNoh+qODgKD/cYQAl295xP3nhVHmBkiWUv130EuDebQbgHmYSY13MO6QLdNcA3Jlxx596dS0R3fTklVPlnz6u2N4OdnB9a3UZVZnpHAWFFHr58vJMwD0TQgodXsfRAZhw6Aa4a8adeUH3okewLJkV1Ek8eVURaOfAlVdX1LtfzLu2O6mo8tlhSwjIOyURvERyc63qHt4Sp6PgEcXpnjoo6Q/ouPet0xsGCi6Kxn5oBJwQj1zqwpvQTNU3DRZb+rxZIjs4qeOfeccdULK6nLPTF/OOOzHJB+BOXtFxJyYC7gFwvT6WERSgQ2M5X0R0y2mnk5HH5OI4sadQ5R+7OB2gpIWqfDhQM/e+vML68m5vJu6VxYT7HVwGQkzUgTvyrj73jdfFSVk2anQNYzGFbhcRYG0RD7p38oMPhRQNOAs4zM/ZHsNU3TDiQUdNPtLHqW3eLyse25tFPwAHcTruTaGQKj/IE/Yo4kEhyHNEO1tmsSVruzSxZhO3glTq8jvbnifjfkmFlDOA+1JfeWJFCqs+qkQ8ugB3BNpjTBZLyJGVIh2C1BorniN43Z8e0uFzqrzHxFXlUTFHQCzGBLo/8aDQ8lqOxOkOeYUDSrwwAnBXcevIbH3NwXUdqnzIEQF3QEmJL+050mPGspPq10zvgUfDQuEh9Yk8Jb9m3MmRDLhjL5nY20+r8nLPqePet2YbFo8THfj+FKl4kSP6zov71hs5wj12BwkvhJAjxOXkhQP3LsB9yQuOkUk2gnJKTJpzK8zPyhEH7g7eAYnkSKk437cA7nSpI3BHxZzbAehEV5c9a3nZCwrzkbnIFnIBSrGFxDJh/MLj0bwNbJ7dRB13YnJ1DnDvW1GOBa5dBCuH/Gh1fMxlDhJDTCIWjczQlOKOx5pOOKD96Ci1WqWoHHku4O45gh1cvPb4HCmj6xJm/hdzJNu3wjpmVp09i7gIuNNxzxXEEiIuAHdiApvDRzF9vyIe2Fl+Zo4E9fr4nQDu5Ad50rrxmPRbee1Z5AnAXaryA3zyvOhTq3mOoKGgJvh88imMtYQcgdGRN52tAO7EhGuHYbPxgFElLFIrAbgPrAhwDznCnt1qp5rXD6XFUEn7+fsW+RHF6eK+RZGOHGEm/+7ZHvatu2f73bP9jWd78pu//buvUeVJWuirAAy6f4BjwAWzx8zBq+u85GodgO9ov8avgADmuwEudFuhm7NRQFunexoVuCVi1xtZszdWJxBAAvACYABaEA+7aDFnjYq9z8pzwOAlWj/z+INJoAijyp2ouwhQ5LPoqlZLDtoBSBQd+DwAOZ1GXj475pXoCA47iN2FLvFSxdXsuR+Lc/iALTqcUOb5vgBDWAUOBl2ixj3AXWFcgmb9ofVuTl9TlV+E7vv7+/bBBx/Y48dP7LbVsuZtSwdfdVq3ujb+SscmH/Rs8snYJi9G8nJfu79uKytrNv3hyCY/HFm1W7Z7D+7b/Y37spjb292xe+v3pFhfq9atVC1ZqVa2giSq/WfUH9qwN7QBPvP9nvV6XTs+PrbDoyM7PTmzq4tLuzy/tNwHBct/tWyTjYndXF3rlezkrPC4aOVixSo/WrLpX1ct6eckSEjxhfjAWBgwIhGYEbJTo8VDoQXrtN5I8SEegG4H1VSFXTEd2rDT3cdWyuM1XhT4B9zwZy5c51ZnxAO2BuspsjyYtY7U9FgoiuuV+EcKv482ODjXfHaSSOSNUQp+NMJRyltXFmzM/ftn8n/kB/R1Do0uHDcOdnAIBCaK/2KOcH0ANuj90dmAde6OBblMG4L1xP276Y00RsJ1wFiQUF6tqLVOnrBGotODlPML3nGARk+e8GfEg2vV+3VRrndmBL8XBSgRJdzIv7In9RMB9/3tZbu3vmT/5vtm/+b7iR23SrayUhV4LxahzSOGWLR8sShHg+WlZVtuLFupXNYBbrYgV+tzyN4xarfb1mq3rN/v23QytikgXnoKI+XJ7W3Pms2+/d6XU/ufv5HaO5sjOzhp2cHxrX3SfmA/uX5g06+Ybf3qrRX323q4XwHcC6nliqksu6Bm02XIJ3nLp+56LhnGBBu6cHLJZu9MXUSU5Zl/3d32A3DzomLHEbgvDay43Lc0IddTiW3RKenJx9102NGHxC7cAn1W9PlcavcemO08NENd/viTxI5fIIrlwH13Z24Hx36SsAaLidUbM6svzQyv7Td/YleRX6PgXpMZSxTrT/wAvL+LsFjRjg/LdnxY0eFXwF1e2y461u7OrNVNZfEjdgkfxDUxAsABmMM3qalrSw3gvrubs50I3I9Sm07y9u6Tqr37tGY9AfeeqJo5aqrFVICdeCDuRjz4vxn/l0x9NlYdxsjodTsi/M+JCWCUeKwu5ez4Rc2OA1WeeORrQx9ZmnrHinj0UcyWylp4v0jVDLdQdFCE4IqIbiH0BHD3mJwdJPbkcUUvgDugnWKK4kHxrsLh12Py6Yi4vVNggfu4PqJLJ2bHAPcJ8fCYXJwSj7K1WokXUwAl6n4F4N5NrdV1BoKDnBCPCNyJBwA+0DDohhEP5kKPj1x3AOBOTCJwvwK4ow1QTC2PgCM2ag06ghRSEC/NGdFQjkicI9w/XWhity0HiTfNANy3zca9kuJxytpa7luR4lbBx+3oCMcckThdBO6K85z9wLvHHIGNsk1MHpqdvPSYJNOCcuTJ46p1Ae7tgQ3HOC/kLCkkKgrVl6YST3vzJ5BEFJcYD1g1DhLM7gm45yROd3SIiwR71xy4M7tMTADsxAPxSt0Nb2F7jvAr4waBYJROHbgTD/KEjjsxwced/CAm+JGzbzXbjK14jsjHnZjUWLq+b3nDUlEJTJUYEy+qKUcufD3Hp+4G0AAAIABJREFUfUs58oJ75cCdlwR0Z6lEnsgRgKLWT1STDx73cVGLYCNmRGqbFAT2vfN6/CKx40+wByurkLK2nvMc6fQdDFLELiXKj9qSO8F8at9aGPfRvpUzFQCJB9Rv4kGeSJzuoGKXF4V5wREBPMZpJsQjtXaXkbnASOHWUI8MDCjyXzEJ+xZz98Rkc9MFHMlJgDvxALgLJN72bTAeKx7EBYYQzxK0XeK+FZ8jCOt69XG+b2EnSjyIy+YDj0kxV1A8iEtSDcC9MtZzhLgA3IkJytn6vkGPI6OYx30rMFUo8JAfxKR1ZXb0IrFeM6f8YN/Cx514dNl/adTkc1apkSMzq9Y+vW/FHNGoTxClhJjjxQ1GDH3f2nyAOGhFzxEaeHqWQJWnMEaxFXG67szavTdyhIIjAq7kSDh6xmfwzo7HhLMYOcJnysf9aTUD7nfPdt+77p7td8/2xWd78kvf+U3lUfTQZqPlYA9IjirUdCwBCACWqFYdu/SAEtHG2ZBzCCn5PHB/6IDFQYIDH+9OYpGVqqPJn0fgDujlf/MeDnTc+i3OOPMrVGAJxoX3jnPDFBmgKENTl7gXnTc2rOC7ze/zntB03TbMQT0z14A0dVejF7082R2s8ZLVGyJ4QWWcz6a7udZA9ZzdyDeqOIMaKfSctqRITwEDunnz3AbNuR3c4gMtitM9f/ttOz49t+OTc9GdxFrYH1j6zZ5NPtez4V/3bfSDnlUbDdv4lV27//Ut6/3RrV7Vs5Jt7e7Y9u6OPX/2zJ49e6qOu+Alc+ZLVas0qlYoF7OPHnT6Nmj3bUKVOYwTfPLJJ/bPP/uZvXzx0k6OTuz06NjKv1W32v+0atOtmZ3/2ZFd/Odjy79TsNI3ahLHK/9Nw9K/rFrac1o2oFAsh2Bbphhjp1TwrnuMMYUN7r/U5oPiPB1iusvuo+6e6wBb5tGJB+/BnxETFUaClznxAKCy/jR/ztkzzHNlM+yzVDoEFAOIGv7nUQ+BXxmHiEJ60SJO9D9sbrQuo9VgOPwHMF0p+HiFs1YYDfBxDQkbhS597Hpwm90aDibLVHnCZziFf+7dzlNUFoijScYQ8FzxYgRFC4oC3BsJLpJ3us8OuPRvh15M432dOeP3lLXJ34UpAHCvFAuWpmN7WDux5yvntrs2tXurVavVq/bHP8zZH/8wb6edcui4V61aQU+hIgDvFPmCbWxu2cbmptXrDZfPCuPE2WITcMcH+szOz06t3W7JzYDXYDiw/sDdFFpQSG/79hufm9rvf2Vqb2+N7fqmL3D+8e26/cPVfRt9KbUHv3Jjhb22Xd707LKJ95HTn+m4C7gvmRXwlw/mUICWCdTGbNbSvxnfCsr36akLV3HYwrYLcbqjIE5XjLOidCRn3j3t0ilpeWdxfgB2cLvQl3NqcJLa+n2z7T2zNYD7K7Ojl4kKMHSu1HHv9tXhZe27wB8q24BEfNz9PfV9o9Bm+B0B99B4B1wJuNNxD11xUeUPvVMC3bSE1VXe5zg55HLQ4hA8GIYDcDiIRos7HSYXDsCygwse1cymHh4CfPP2HqAkAHfiIXE6qbE7RR6QWK0ys+wxUcEUfQOKxBEMBXYldnB0rk7PXP0c5W867rKDe1nTjDsxYV4f32GePXSsOvghd14H7j6/PY8J+Uc86DoDEomJgPvLxM6OTPGgcxU77rc9BJh8ztgtu2bWWI7cz9B/XYiJgHuIB3GhiIKoF51BgJzU+M/ouFdE9S1BA65xAPaCEiBXoKTHKMcCMIhgl+0tForUjfOO+/6+26IRDzplm/fKignAHVBCnkyCYwGFIPKDPGHfcNieKB7kiHcSA0ANOUI3lJhc33iOEJPxoGRH0ICPK4qHZtzzFMdCxx2QGJS/M+AevrMzaX1NEw+AooD7Hu4LLoJGTGCMIBZIXCJVno57dLEAuBMP2BBRv8W7vL6YggyA/oh4ANwBbeQJHXfiQcc95oh83Cmm0HEPlPVu30FidwBzKBaE5jaQAsFxMmjG/p7a3j554sJ2xOT6OmfvPfXiFh13ckQz7hQceTZWPSbkiucIwD3kyGfsW7AgYo4AkBHZ29lib6kpTwCRvm8NvMvKONfA40GexFGZecFxIUcCVZ64ANyJCQJt7FnsXajKq+O+7j7u7F0iHnH2Kvm+xcuB+6f3rYV6gWIi5s6R21JGNX6AO9ocVxdFAfdSsONUDWOaKEd4MeOegedocUf+RRAcgDs6COxbW1uJ4gENHK2Yd2AKBeBOTFCV18x/Yf4coesc962YIzzPg35cGFdPdM9PQ8cd4E6O4PIT962EGXeYQqWR9i113BHdQhwUVflY3ApddtfR8fsXC47VKq4LniO3qMq/TKQqL1bKo+qcKj8Y6dnMs6Rag80xs2r95+dIIPwoHgD3mCPecU/swYOc4nFyWHYfd7EghtlzhOdH3LeyHAkMKh22YiGFiwkxIT/k457zeBAXtCzYt+i43z3b757td8/2z362J1/45nd0rBEdd+Iq1XQfeaDHQ6I/CJ26DNiNtmuAJoAAALpK11Eq7D7nHWnNADEJalUAB8GGItCVVdkNImV0WN2rHfEsB3LRMkabZKAx878lfMYsuZ41QSU7gBq6rVCP+bcAEoCiN/8QrvF/C+ipl5zSDejBig6BPFH9JVrm4J7/BjhGEOed9KnuASAS4BeZAJpxDzTqyFTg79OFvWn35OOOJVz0cV8E7ojTfetb37LPf/4L9g8ffmQ//fAju262XYwP4P6LXRu+3zH784mlfz6x+nLD1n9ry9a+tWGt/+vSWv/3ldUvqvZo97E92nti6/fWbP3eqpXLeNPTzRxbsYznO3PJ89nj8XBsvKiQlPL4wJfs5rpp11c3dnp+ai8OP7ZPDj+x2m8s2/K/vm+5Bzm7+pNTu/oPp5Z+YGa/XLTig4rVf7RixR80bNLxWTwJ3mhWS+YtigdxcX9yrMeCnV7is+3EhAOoj0UUNS9OPIgT8QCsx4IQ7+sA1IEp95j3UFe84tRv0T8TF5Pj5dTwgkYciAe2c5pZFWh1VXW63e5BHii1QWFZnQqp60OR9xyhUFTWDL7nSLS7iXni9HN/r6gdAeOE9SIafujCz0dMfIxEhaBFCm6g7cccgV4X/62sz4KvvRcFXJVajgeGOKAzEnyud54jPMzpFhAP8pF4CLwXUntn/cLevXdl92ojK8CASAr2vQ9L9ucfluy8W7ZytWKlSsWWGg1r1BuZECKd9929fb2Wlley4sfiGo8uAseHh3Z0eGDN5rV82xFC7HS7GtdAU2HUH0jA8etPRvbLb4/syX1s4hBLnNpHN2v2zzf3rf+Fia1+68bSnVu7uOnZxbX7NHHQlB3citNuC4qhH3wkHhjGKyAlBLknrYPzCwdYdMeijVrzmq5oTVT5SNVMOJGkLgwVFbM1NRFOorFIFkEJceA7CbhnVHkHcseI02EH91bV9rZK1uz3rdkb2HgydYZF4krsULOLxTDvCp05WA7qMBc0FCJ5gI6V3vvYvX63A1X+/LBqZwcVgfZSbWj5wljrgvcSVb4bVOVZYHR1hW6DEFOUsQ+dX7qCbz00e/jQ7Ozc7NWrxEajgg5b7z2rWbc/VExanaDKnaTeFV1xqrysPgUSPSbSD0EAMigoczuh7atTfWKa2yYmawD3w6odHValj6KOT5k5ekfJSIdEH/comBRp+JGuq2dYBO55p8pzn6Qqf5jY+an7uCNOB5AiHrf9vmjL7GTMukIBJi4qzgSgEDU3ohZGFP3ib1FEISZQ4IkHugNXpxU7P6hYp52zsmICuPLxDdgGMSYzblIA75o9D/Pn8f3jfDQK1sRjecns5YHHZPN+RfHY2SgqHucA9wl2Wi5IF3PE9WrCWBI5Egpsmad7mIml0048Lq/mOSI7OHzcT8uB8g+dGWTl9yY6L3DtkQYc94FMP0HPf8+RTFV+x+/bySEU5bmPe3s4sGavb31ELkVd9pEYYkKhhQ/x8ZfgMBKcZKIdIEtFHXCs5g4ZW/GYIE53dkhMqmYA99rACsy4cymcaaIdEfI0IUechhwoYhHBhe4oHfeYIwD3l68Su7wCuHuOJMlUMaHD6zIPUP3NGiup1ZZ8xIeYsDcxfse+FXMkEHtUMIw5QqwA7gBFcoR9C1V5CnUSPgw5wshCjInWUOiIx5iEXqk/v/XMcKo8OYKXOTnCvcPHnX1LPu5h35JVsLkDRswRio9eAAw2ZFxQ0IuJZzv++IqO+6HZbdPjwecNOiU7O6jazUVR8SBPEPXTGMbE961W14tuzjv3+XO/rqDJwf8O+xZChOQI7J2YI4jTUUh550lVzxByBKo81y7G6YrvW+R93LfID7FSEeILNqORfo7VXozJ1gPPE2bc2bOIS1Icat/KF5mj932r2/GYMKblQp2x6BQdi/zsreIW1pqVsG/t+v06OWKsYO7jPk1gl+JINMz2LVgcosoD3P8H9i0EMv0Z5foq2zuJ3X+QaM86Y/8FuNfQHRgE8Txnq7W4Fh7FMUfC+MTP27ce7ntMuNcvDxJ7+cok4EiOyMf97tnuyzdxNsrdsz3kSHA8iQ06T/F/Wc/25O2v/UrKxg3dEPoOAAO1bjqQ0JBHQWwNEOsdSYlqqtMHZQYwwwF0pV4UgLpuQ4F3USwAE+8DcKfrF+fZBXxCNzx2qOkeysu6N7a14G/NZ0aQ5r64/lAG2Mk6SnRpB+l0eikeSJ175AJmEbgDtAWkzO3qoPBTbYV2HIE7dHqAExRm3sftxfw6HVy6ijdAMFrNzVW2HUx2+hNdIzPI2JQB2phDvkbc7ebs51LlEaf77ne/a1/80pfthz/5qf3tT/7RLq9vnZb7Fh33jvXfvbXi/5tY6U8Tq682bPUPNmzp1+/b9R+f2PUfn9nSZd3e3X/f3tl9V0JVsnmbja0/7Ftv1HMwFdVQA6LyOV+cApgPr1kNvl7g3d60mvZPhz/9/9h78yfJruu+8/teZr5cal+69moAje7GQoCiRiIBgotJUbakGSns0EzM+E/0OGa3J+yZsGTLlkhxEUVSFMUNILq79j33Pd/E55x7M7MbgMK/Tyf42EB1VWW+d+45937P8v3q589+pqVvrWv9j3dUWstU/zcXuvu3l+r/1kjDb0jpbqblH6+p+sMVA+7YhOdl7P6BRR17ALLnuyBcWgy2+JGNMvAzy9XMtNZZdyRTsDOyelymLxq4FPi6qQsAzOFeGJJM8bbvKSFhmpidaUcHmG8slC0xgD2umt5i69VmT9SwRgzgjbytMHZz0KVBlZ7f5W25uScCqj6LHtcgm3eUGowHeL7f2eKdoG91gW6HxGTqSB5wGHBeCE8s4Cf8TORHiJ8vgnmeCyMh+AmJCsZS8C/rQCBNPgdUXd1hbJrufEYAUq3saxtZKGwSW/TRcV+sSL+ze6t3tm5UUk9XzVzXLamfLKmvJV20Mz25SnR0m2hjfU3r62umWLC5vmmqBSurq1pZXdPCQk1ZVlIZNqPwIknQHww1GAxVv7tT/e5Wt7e3urq+CmoGt7q5uVU66ejVTemVzVzVpKWymlos9XRvKdXmUqJf367p17ebar4z1OIH1xrv1nVx09H5TdsqlimcA5m0uJprcdU7JWKaikYDKAtoyMhMbiecLwDuF16Bg9k3am3f3ZZNt/b2tqhSGZDIIRvu3dQI6Uz/HB33KXD3jA88voGaxw9cIaEAEdYOLd+rfrg7PQW4Z3p4v6LDnUy3va5uu11LUNB6yOdeBpSscE+B9CwcgE35Y1pOnKVH4uZ+SsU1zEFScb985qCkXOsrW3BW+ehLrXZi92HUGxy4aDflwG3t2CERN5eBoar76n0uKuKJfvM00bBftMPW2w8X1Oz2zSa00Dppm4MRbIKeO7EfoMFzwyb8iU49NrHWYAhI+6Gd+VhahsV+V1oHuAcdYZIb2KNY6oVaMYR2ickRUfWKiRRDdigX+NS2t/OGc30xzc0eXAbcTxNbB48O0XV24H7b7emu17UqK23TaIVDhkZlOLIyxcQdcWJ+tj4+Mgi9ACWAV5up35Nuziu6fFZVp5GaPbAL68aT0sy3O/cAsoOW4QgoIefB2f+ebwvf3XF7sF4+fpLo4wDcsQfA/RzgftPRkA6n3CvCC6tuE/wlFvDNR8JtZNZlNPMRKu34CNXR6CMG3E8cuJuPZIxheOKJlY898JMBa8rar7mV2ZhRoN6bAaVFt8kus9pn7iMA90f3K3p4WFVz0DM/oSpqLbpjJO2klRWAb9Aexz9Dcssag+dm67FJBO4cglF4oKJcqxXMHviJ0pHKCw7cY0KUNdVse/XcFig24Sxi3Sif9BGeKT7yyv3cZs0/fsJzK5iPvPVwwYD7+U1HjC/gH1wG3FcdKMakicmfhovtCZvwHA3QT9wegCt8KiYczUeOQ8U987jl1khFJ4vNhqO8EIG7+cjzccvLKZ5MYVYbm1ir/GliCc79e2U9uu/A3eNWz+Q+sQmfEeCOj1j3VyA+MzlhJ234hE2uLx2UUHHHHvhIr5lZzLq7zDy5tcDICsDdRxuxB/dCh4rZA7twxgNNf4qPbKy7PZg7jz5SzTKzCTPVvo901KXF3JaN7yHYhE6baJO4j7CWok0i4RtxlKQpdtml4r4bdNyDTZJC3+NWMUrOpTYTzs+Z2NB0rbqPuLc4LaHbQ6qUc/MPbGLjK6eJOu10GrcA7tjEdNzx5Qkz7h636LCJZX3nZfKY82Lc8kSmXwB37LF+Lwk+EoD7Qk9ZlQKIJ8mouMe4ZXuISW7EvSR0DbwQt0huEbeIC9EmAHfiFsD95d7+cm9n5b/c2z+5tydvfekbBtztoB9mymk5pmrMvOWU9do2w3AYDvJSkZzH52S9Og0wBtxGYO4VbAfxJtcSMrMEddp1Xf7JK/U2F98bGfCFhMt0hns+K29a08zsUK0JpHj2JzOhmiUCTEccGawcYObVxCg9Z1necA6yPDBZbauoOrjhngHuVGGZzY5JgSjZVW+7XFlk6ubzuO53nHF36bBIdkZ1lO9vtLv/6Iw75HTvvfee3nzrLf3yo2f65W+e6bbRcpvc70oftNR5s67KnxVU+fOiFtaXtPyn97T0Rxuqf/tK9b+6VvU000FhXwfFfY0mQ7vQY+8O+uoNP0mIN18NLaZUjyuqlCoqUnlPS+rkPT0bH+lofKSF313Rylc2Tbu78b9dqvG/X6r3WwP1vjWWdota+tG6aj9c0bidBnI+qusOpHnmfQOvDtwjeWFQVXm+whxarK3TgCq8SAo5cLdDrbXNe1cIQJ5kAHPyrLfYos+u/TzpYGKa5pFF3pjVjXshDxwI3l1B5clk6QzoTiyBQCszX/M1yCy2+whJAkAzfmJkhAHQR81203an6h/YqFlzrF98wYjjQvLIyBMDmWPs9HAf8So5a4nfE1n3eYZx5p/OBMYDSLTBzcBnJLHF7+H9n/ORQJRo71Uq2N9hE/6Mflot5Xr/fkNf3K+r3+vo7z4e6FenI737xj29+3hTl+2S/sOP+vqLnw61u7ul3Z0t3b9/qAcPHujBq6+Z/Bvro1Ipa3GhqiUyAeE1GFBV76rZ6lmVHSb5m9sbffTRh/rwo490enqu07MLrWQd/f4XynZ99ORGf/fLK3XbHb37aqZ3Xynrl9fL+vnNpu7e6mvxy1ca7dz55n7bsRl6nrcB91Bx59nZqDPnOlrcTc7SmbSfA+7nAbi3XcKHVuD6bVlnRwG4W3W367JrxqGQWAYcWSXjUpzv9Q4yVRG8e72JtlyqPc6A7VWZxLgOOADf38l0YwfgjidKJwAWB+6QbwHcC8juWYs5hy3+H13naXewPekGB7njxKqVDkrRGC6JijuHYCokpRqtms4qz5naEhChVTO2axsoif2s84GCEaIFKVZKzs+lp08Sjai4P6rq7Ye1KXCvh4o7z582eWziwD34BfYIUlEAd5twmQfuoeKzaLrx3iqPhjA2GY5HVkksZhDgkdD1WWJsQtXL2JEDc3ksufG72SmiPUjqAHj3dgACbo/zy0SPDitmE2ZJb7pdOwRPgXvm9oC0CiCESgUvtwfSmqGQNvfMzmzG3ZnrsQd2ubGKe1XtRsHswWXJ1sRBbtSotpndwLhm1cRZs9RzVoFwC5sAYp8+dZvs3Kvo7YdV7e2UDJAYcLeKuydKAIjYhPyajQJYZ5TbhLfCR54D7jcOEq8uQ6s85HT9ktnk4qziwJ1qokl2eVkVe3DRRfBf4yPwGezu5tbyDcEXNikI4F418N7o98xP5oE7iSSqidUKVUmzisEdRjAMjr7gI6wTfIR7Abhjk1qlYPaIFXdGF4qV/tSeAHbALprb1gYcKsfeBfGCg/B8S15JxCZoD2OTmwDc335EVT8A9zuvuPMrYsV9AVLN4CPErWgT85EXgXvwEX7eZCxJeBxVdRaBe7CJK14kGg5mNnEljLkZlc+IW9tbHrcicIcx/SAC97XC1EcmIwfugFnswVr0Pde77qZxK3TWWCE+vKi44yOslRi3ugbca7q7KNkoCT4CqzwPi1gek0IA9wSQ6O1Nnxm3SJxiD0Bv9JFaObO49eaDms5v2wG4D6c2oWsLH3Hg7l03UQWHj449sMtzwJ1kylGYcY9ycEH/PCmSEOpZq3xsY6fazn2zLmOn0LRNYArcfQ/hInkYfQT5T3yk00n1+BAfqWqUDC1mNeaAO4oLxC3jfQlxy+LhXNyKSpncF8Cd5O/JiUuR8n4bG1Tc3UcGgzzErd7UR0i2OtP/nI9YnuDTfYT98f5hbjbhjBhtQveDVdyXAnB/ube/3Ntf7u2f2NuTd97/vdzA69ArlwACSL4AJrG1PbaBA4itZblIZtWBNBVDr067tjbfA8ChshdlqOZ4qmbR2hJyPq8O6Zf9CaFbf6T1pbI2lv3gf0PFutXXQtlnnAH7MXgayAmtfbEjwBIBtAhTfQtV2Pj5bG40zK5HbWzuLY4EUJEFuHNfBq56kN05KRpgyNnu+waOkDdjY+L7AIN8NhIO/P7IqG+z+lw9J6dr35x9aqv8lJzuwQOdXNzq5PLWwL7N3d/vqPS1TgDuJVX+rKTFzWUt/Y+bWvoXG+p91FbvN23po7Eqvyna5Zukz/TTijyGzeUfeaHDjTY3AD5NuFKNV6Tea0P1Xxspe1BT5bUFqZmr8a8v1fzXV+p+oa/ut+j/LGjhh2uq/mBFk84sOYOdsAkv7EESxHgTSq6lHjO1VIx5diQ7qI6TuKGqzT888wjcqbKTwCExQ6WbdUqyh/WBnSCJw04kUgC3jFysLzgDO+uvx1gHtgiz4XxtNhbheuokqliHvAdrkOQR32efqzucdn9Qpd9ccunCuHZYd3ENcy/mI8ZG710AsR1xOr8/cBlC2uctIfXiTLi7h/0fFXvm573t3pnmkVbcWKrY88Q/uHhf/IT7csJFT5RZVwsHDUsqeXKFe+R7HLiTVMj13uGdvnxYN4D9178c6e+e5Prmlzb1e1/c1E071f/17Zb+/Q+62j880P79Q+3vH+hgf1/7u3s+rz4eq8hMfa2sWnUG3IcjpAX7Rj7HgSVNC2q3Ozo6OTYixONnz+xaq7T1z7+8qH/+waK+//c3+vPvXen2rq333yjqy4+L+sXNin51u6XbN3sO3LfvDLQDTHhRFXkOuMcOBIA7ShGAkgDcOSRZRx8Vd0DCM3Sa51jlAe5UfKi4h5ZTiL0gxAKsN279olPJgWJsNA2M49F84ci1sZbb7PzaissFHZ8hB5dZpeT+blk33Y4dgpHEi8DdWKYXc2P2LUG0h1wXzPapA/fQITr1bAPup4nOThPtbufa2XHgTsvp+bOas2XXOipkI8kmITgs55aAoOJD5c8KcAZ2XqzrejuaycEd5DYvenkuHT1NNB4U9Pajmh2CreJ+25EDd2/5nwL3WgTuPt9pfk6rPJ0RgZXbKu4QiIWKDxrEU1Z5QMlRRSPWmdmkb/fABas89gD0+gHYW0vjJLUDd17uaMSW/R1AonebYQ+A+2NA4mEE7h0DihG4Qw+yuORM9/AnFImVEGxhkwSb+Hqar4efnyVWhRsNE+3u5NrZznVzVrWW01Yj6LhXO0poUCk6iR024TBPq3ZkzDZ7fEqMwCZURbEJwPfoqdtk917Z7BGBO35irfJwitAqj/ICYxjTVvlA6jl24G7dKgGUcE83APcj6eoiMJgzYtCHP6FqLPmRZK+Q0dbizti4cZvMWOV9Ytd732bwJNpkGSLCHTgmnJkbmwDczSb3q2oMerru+hxyrLizHvERiA9NcjMpGImk28R1rGPxD7szUmGVY+QYV9wedAP6OElNk2SgYs3XllXTi4mBb2xiwD0QbXpL8ydtwtcAO+Yjh865gD1urxK99bimeeB+Ve86IKSSGlrlmXO3FF3oJbe4RcKx6PaYr7jHqijPFB8BlLKusAmxLJJRRh/BDvVgEzMEsmNhTX26TUgAEbeIQW6Pk3OAe8Vssm7A3X1kHrhjD6q7dj6EZ4RuuYTE1kTjIBXovuiv62tPNkLWaHFrOzc5OG+Vz9zXqx2lGRKLHpsad+4jJMSM+HTK9fFJJ8EmAHdsgtTg0RO3CV2X2OON16vTfYT9NdqEMQwD7mW3B3bBFuypWN+4b14E7iFubUFGOgXu3mKeFPtODpoNp3ELvgF8hPhlGRxsMseSMuW+C3GrUva4xWXA/cyBOzELm4ySkW56neeAOzKWZpMaccu5fHhg7ifYZKZagj1MajD4SIb6xra0uS7zD+6jDzmd2QRSWCTLEm+VZy8h/v5X+Ajvwx6yf+AJd+xB7AK4YxOA+8u9feYjL/f2l3v7/N6efPFr/9SAu88DDw1IUEmk2hilsahC8vdUpu2QT/U7ABIH0oFt2VqYHRBY63pWtKAdQYsTfzkzvFcE/ec4CANS2z0HJQuVkl28aKXm8llnn0M2Hh86fGAHDrPvPgI4k98CUAGY2Dy8Mu81MGeJBXPmAAAgAElEQVSad2Dj7cSziintyrT9A25o2YeFm/sgicHviQCJ9+F3zOS+/PdGcjGAKs8sznAOBgPdXZ7o9uJUQxhijMglVbVatWt1dXXabtwfUVkOCQ0SGYdtFb7WVu+thqp/lqny55kW7y1r6X/a1OKfbmjSGWncGWnwq676f9lU7zutEOK9iuKv2Kr04qbmByh/+b/F/y/sllT+ypIqX11SYbmkwkJRo6OBmv/qSs3/+Urd3+qp+62BJjupFv5mTZUfrCjtAfqdpCbahV8YZd5gbHfZNb7mUm3GqYBUXey+MI6C2JkhH8OoZbY+GMEAfGMPLv4dmwDco135/P7zkM+4TVgL2ITEkoE1A3BOzkYSIT4Vm2c3kkJXMwBY831Rb918pEfHReqKBguQs/lsDe/J3wOupz4SuBIiISOJFOsmCJV7kkIkuPj76exn8BH+m5b26fqcyPzPfIT2f0t4lAwok+zCR/DFOOPvMk6ezfYxk1A1CP4Xn4UT5ZG4mOi3dy71xb0b3TYG+i8/L+iHT4r6o/fX9EdfXlOzM9G/+fad/t8fNLX/6kMdvPZI6xv3tFCt2sW6Hg76pkhRspGFWXnQnt/I59RLWVmlDPZbqd2F/bar4ycf6vg3v9Jq1tCffGVVf/LBmv7yx3X9u+/c6vqmra+/NdHX3xzrFzer+unVPTXeHmntq9fSXmNacbdjdCFx4E5VlFnRsA5Z/7TrR+BuUoNBNo+D0TlA+mgG3KleNW7KVr26Qw4OIh70z4u0HIWKz21ih2A7xE1JheYYjqeu58ewWHFH45hDEVV31vDjVwJw73R00+5aV4l3+CYCyHAfHJr9MAlQmJiMGsB9rvhna5gqFFUSwDsHYCrKGhV1flSzQ7ABkgUH7kg18QxiVRRA402ZHi+m1fyIsLxFydouOQCj7QuImwL3x1W99aimVmiVr7dJ0vhzri241JXPuKdhftd9nJZNA4mBm4H7YsYdoiJsAnA3HfdVyJGqJqM2moxMisiAO/dRcNshj9Sq++E3VkKnwHc+FgY5yL3diVUTY6v8+UVi9uAATKv8Tbtj4wtR55wECnPk2MWTEvh+7vYIwH0qSRbGn8/OYLF2yTmA++62z7hjD2bc0XXGLuj1ch98FmZXG0h2RTm4MCtqwD0GbB9XNRADSMAmPKvjZ34ABri//fiFivvYq+FFEhCQui25zJeBkhAXiFGG6egYCj7CWwHcsQk2Nz36ANzxkYtTVyzATwqlsXcGsLbwEdNxd01wZ8z+bB9xBQFPppyeu48YcA82qVNxp3uNEn4Y/oQDAR+p0eUeZsPzaI8A3EOB3O6rCzndCckUB+7Yo1ZOpz4ySYcq4SOVgXNIFGRzyPgJf85A1Wf4CPmXIKGFTQD7xwD368QACeCdWe3YKs974CcG3GNV1M403oLiLebeKRSJR9m12d/wD9qy+UzYA6AIaMdHDLgbgRgEeH4fJtl14zYxdDUlOXzRJmEQXRIV932ruM/i1sFWxWyyAXBvd3TTgbne58zZU7EHfsK/u4/gQsQtT2696CPXsKOfkLAKcWsbBmlm3Gu6uSyFuNVVWmL9uumjjzCCEuPWc8mtubjF19dWWbcOQo+euU04Y5LcAriTbMQmAPcYt+I+AnC3+EsCYg642zknSN4Rt6g2m02ouG8HObiiy3Fil6Q08Bn38nAat5CEJMHFmJa1WYUWsaBcOnc+c5tQcTcf2c2tU+rYWuULUx8Za2j2aJD9tCCOb3jcArjbrL7tI8QtkimzfSSGSBKZ7iPEB1QEAO6JxV8SXD0q7gsdFauML7hfE7OxCUng+cTD1CbPT/dY3CKOHOx7opB95JgZ99dnwD12073c21/u7S/39uf39uSbv/9HOQAT6StaiMlaQyTHjC9VwwhOAU6ArUhER/uxBTgydGHuyFvrfaOhhZcZcwfaXlkBtPPfgBEH5LBez4A07chUNj0N7N9r5G92qJsrZQRSO5sBhkjPMogeMLzK6CEo/myUDwOs2P4y8Tlla+UmCx/Izqj8krDgEMkcMURmziCfWeUd4Ei7fNSuJ+BYksHkwLxlHgAXzrj2ua26PB7q7PhIpyfPjHjLPluxqHv37mlra8ueC8Rcw+FQSytrWl5Z0zAvmE0ae03l7zfVe7uhyn8qqfIXJS2uLWv5T7xVflgYapCOlN/mSj5MlHyUqKiiCknR+ZstU2xHGrvme/tyy3+PfL7S2OcBtiPxz2R5osnrufLXJyolRZUmRU0+HhoZXv3fXqr3bl+9bwyVb6VWcV/42zWVBoHoLPMEiyUCQus3gNnsGQi1qMBbkieMYPC9kYguVqXppjD5s2rJ1grz3ZDRYQ8q6djVWPu7YWY3tL+zfll7zHhHm0femjiHbgfTsBlPteKpboT1YWuZxAKHqkBySCWfeXcSAZFwMZITmjJDmDWPbPUx0YSfRL/w1nrnhjAegNiBECrjTp6VWIIBQM79+hy8ywNFH6FiiZ/w/b7O3Bd9fMURO/9YOz6KDoHskb9l/cf2PvtZSz4M9bmNc31h61yXd2P9+c8q+v7HFf2Lry7bxUz8//PXN/pPP6zr3v03dO/wDVUXVkzObTwYqt9rW4s9Em//2KtcqYmrVK4qLSEnl+nq+Fe6ePoLrZfr+oP31vUH72/oz3/Y0v/xlw1dXLX1rbd7+r23evrF7Zq+e7yh9rtj7X6zrtJB04A7xEIm115wOTgO84AYt413M3hcQOYyApVAAiRnL4eJm1nWQw4Te1SmIKcLwL3CPB/gyvk0wNYAKw7AJB2NVZoK77w8UIhRbqNEa+vMJuZaXUOuy1t1VxfLevxKRa9QcQckovJABxCWSyFkS7S65MmIWJ+0KqLpn88qlrEbkYPc0Umi41Npb9tbwZNRyaokBtwXXWvbDo7h7E6VhAOXA/ewhqJUVFxKzsln9wnrNSzDh3vSJcD9Wa7xsKi3HnPgcuCOPYiTBqCLMgk57MGfcfwDf7EZSypXU24GP93BWhyZnwFz6AivraYGSCBDo+JuoARyutDy68Dds/LGYBw7IKJNLB8RkpkcXguQYOV2jUbIQyW6OHfgjiQR7M03ra7ZxDEih2bsQdt+RNDeGeSyVjMyKXtUoUOU7gpsQkuvteYbcHd7tFrJ1CZ0bNj+RVX0zm0Cq7x94vDsbXzBZOP8z8hCbcB9z1nlj5/lBkys4v64ZhV3I9666RhnCLKJBYB7zW1ijNlhLzcOD2Oz9E4JSxSFlcaMO8zPl5duDy4q7idU4U7Lygy491QojhxcQah06z4CYIw2edFH7A5DrKLCubs7MZvQNQIoLaikN16tmp80uj2zCeAqVruXFxPzE2/wca8AjIyxx9xoXORaZPs9Ok50dCKtwmK/7Qne6CN5cWg2KVb7AYBI7abbBODuaS037ryaROCttK8zF0wMwU+opOIjt7DKR+AOOZ3NuPccqBXpGHB7YJcoY8p7YY+YaMZP/OXnKdPaPvLjktkEUj98hIp7G6nBrjK0tk2S0sGV2STquFuXy1zcesFHsMsWCcC9ANwZMThJdLhN3HLgjn/ctFAs4HnTzTHzkQL+H6CnJ7ccJEZLRR+B8BDgjnIB9uDqhYq7AXfiFvrnjGHwG8czH7FW+UBMFcbp/Q2ClGK0EUSE+MgUuD9jRMJb5QHu0UfYb7EHdon7CH7vo52pS9WGinvcS+K6Y+aefQSbANzZSzID7h63UiOnc8WCSERnYzF3nnh0dQJPgEyZ2ac2CcC9AlkcNplYogNw3WkF4P5qVeN8aDZpdOHN8OTSQjWxmMX9zPuISyR+Mm4Rd6KPROB+bw64w8NhPrLYndKJsH/Ub3PjKfDT+wtxK9rDHcjulWQTNjHgHuIWtiABDKv8y719to+83Ntf7u3ze3vyh3/0xzlgAgAEMMWnIqs6QZjDr1UxjchMBjQA5SbdZixczhrO4SeCHeKaf1/Rfh9z6FTWYyUWwBVn4amoAsx4AcAAJrQGU13kQAFwNqbxQHoGQHZJLCe+47OQ2XWCldC+ZgNcIT7AXB5Y6E3Wjd89mFhyYrkCkzqSXbS0j+z38XXuC+BuJGBzwN0/n7dhcw/c/r3lirZWKtYKzrw1v8dZ8b0tHPCG8OizZ0/17Nkzm+/NskwLCwva29vT7u6uaVqfnp7q+vrGJLW2trY1SUpmk5vtuoa/W1fvzTuV/6qk8l+WtLC4rNVvbWr5GxvqrYzUWyVLXFatvaJaZ0XlpKwsqaiYlKzCRXtUokypMiVT3Rqy4ANNxDXSmNb6fKxB3rerV+yoXbtTp1ZX1kxVvSsp/3Cguz+7Uv3Pr9R9p6/+V4fSZkGLP1rXyk82VB6VQvu3J0QiNDKCFViAAzFyPnEmeecRoIUdMhYFqcGSrSeeI4Ca588FiL1tDW30YH2x5PPlJJy6XoGOmu6sF+zBXLwlWjoO6lkjrGuq+1TEo147q8Q14Z2oJc57tmhJ7wGaE61UM1uj7iND+3wGiM0/ZtrpdvA1UkRvgec9PVnlFXnzk9jhMfH5cnwkzqTzPdFH8BefracDBXk51mo685FAeseaj2MCvLcR0dnvcR8hsYUvGvlekEkyP4F9OSg6QEIEE9bbmwD3S13djfVnP3fg/j/8k2W7KqVcP/l1Wz/9qKP6aF2N0bp640z52FvkR8OBXbTM/2OvYgn998zm4ZNCUWmhoOXirZaLNzpYG+q3Hi7o848W9e++19L/8hcNnV+2DbR/662efn69qr/4zYra7050+PtNVe637MB1ddvWmNsr5ioC3KuJlmrecWMJDWuLn43VOEu/E/5wIav07BgiKen+Abq10t0Nus6zGfcMkicYszlMB+DOwQng7gfGGQM4LM7xiM0YCmtgdQNppYlW1iY6O06NMZtWeaSI7u9mpjxx2+yaT9i8YSqtr6TaWIY4kbMcspu0Njp/5LSAMUcAz+Zuh3kIpLYT7e1A4AVwr1ilpLgUDlvZUCkdSDkAkbZTgPssZvoBMoAU6zWObZwO3E0ObC83EHd8lDhwZ1b0Uc3GIYxVvt03e0xoywaU1BKr/MRkilUNbcbSD3nGXgJzMqM1g1xPj9wmAPfDg8SehTFmP5uxypcygLv/jGlt3zmTuQPa0E0E+DW0EObbA3MkB3HssbPH3uVzz5dnqR6/WjFJIljKsQd2mZB8pp25kpg9+CxmC+aoaTUNUmNx3cc4x8egavzsxNvFsQcXM+7WKg9wxyaAEgNQuYahcoVNkL0KOexwqA+AJPbPWrJKurfJITi3NY89ALw798pmj73tkskq4ScDxlmQH2NWv5oYSIQklK4di0GWuPWV5YwKbhNW282t2+TiSrq/7zaZssrTKl9xkJgWZ4k77gEfAbibj5h2oa8nYzoPZ/jYiUf7/s7uRNv7E53TOXJMqrmkxwD3V6tqdLq6bThwx9+xydpSasSFVNyd4A8fCcmUuUAUSfkBGNgDPwG4721DDBqA+1FFBtyXkBqE3MtBLcCdezHgHpM/EbiTiI6yfcFvSR6arORebsD9+DiZAndsghwc9oBVHh+BCBLm8qVaokWSWyFu8YhsTxGSiSEBH4nX8lxPj91HWCNobXPhH/gJ7f1uEzJyblPWID5C94DHmOAj0SbBR2KyEbvc256Yn5CMOIM/4zjR4U7F/MQq7g2PW7Df4wcoYOAf68skhEiEO/9D4Lydxi3zkZDgurx2e9zdzXzEZtyPql5xD3r0KBZgEyb/phX3QfARbtASdiFuRZuEWgXcItgDmTbzEeTgqpnefFi1Km/0Ebo5YtyK+wjAPcYt30dcDz36iMeg3Pg1sAd2IfmAPeBZwibHAPdi3+xhrPKBJZ5W+Xo9sRn353wkgvcX4hYJHuyxvZ/bmsQmXYD7a+4j48nQ7NHo9H2vgB1/we2xskgRbc5HPiVuGXGoAXe3CWMfxKx763SlUHHnrJtP95LoIw7cvTPFE3HBuYNNLAbHo0GwCQz/7CN8b7TJ4we+jwDcX+7tMx95ube/3Nvn9/bk9//gv80BLHEu2zo/LblHi7Bne62dOZBoxdlZQEmN+dxS6hrwA2cGjzO1gG1mka0lNrTAu8Satx67lNzYABgtoyQCooTVIBC+cbg2yS6YswPBmc2uB+KzWCk1YszAdh8z+JZ0DazpU5I9m4f3A4NX46kMhxxkAG2Rvdw0uXtjYx0HONkMdmAxN3LUxKv2EIRR/aWCSVWShENUiTHGYYj/BgNdnB7p4vRY62urRuh1cHBgAL5cLmsCkO337fvgGujze0JHQn2nodYXbtR+fKfyt0sqf6ekWnFBi7+7qoXfWdbwQBocSqXFmpbyTS1NNlVKMhW50pKKiVffAeypDYjN2HTyZOQzs9TYJyONqLbnA7u6aqmZXKmZXql4kqt0JOW/HKj5g7paP6irB3D/YKhks2CgffNn91QaOiu6dR1E9aJQceS5x84Lm70P4xJhm7Xvt/UxJT70Q0Vsdybh4tJvDuYXTaUAbV3v3LCUDZuUkbY50I7ygiZVExI5Pmbhm4XNW5tuqY9N2LoI7dVTXgRrP3d99airbhWQubEP7ofPGVngI0kd32MdKoH5nTVMkiCOAnAf+AkAO0oSOtO8r1HjR2Ce3RjpMwPgsaoflRV4Rp4oKDjHRJhdh9+Bz2wER9bV4C1pjls8oWBNhmzk9ndj/e7uld7bu9Z1c6L/8POqvv+kqn/5e0v6l99c1u56qsvbkc5vhvqbX471N78a6ewmlv5IBLik3/zwxacBeH9vB7PxgPiF1wv6nUcFPT4s6t5aSVtrJf2f327pX/3Hpk7OWvrWmz39/ltda5X//smGmp+Ttr/eVPGwqet6Szf1lkbhsE6b6tJCQUs1T+iRN4tdP873HivLETgkOrsY6dnxSO3ORIf7BR3uF9W4C63ytwWlWUtpua0kNcfXeJKo3Uyt1ZlDjnckAoRjMJmvmPizXlqdaHNnZH9enhZ0dVbQ2lJZj16tmI77rR2A2+oOhxozf5jm2lguamOlZOBqysb9wmHL0mPhbeuNiY6Oxzo+GWt/t2hXIc90eVzR5UlFCXOiNeapB36Wz3PTAG7VU/V7MyA11UDmSwH4ettwourCRNvbI21tj4xw6/ykqMkos8MvFyoW2KTZ7Tm4okpfTc0mtYr7t/v4jHshVvr9T4AegGRoNoFd+GC/qPXVopFunR5VNBgNVSi3lWaAEnfsfs/tQaXRYMq019QfzrTSG+I/wH1jZ6TNnbHNdF6eFXR7UdCj16p6CHAvo5DiNsEeRMlKhURKUevLxcBU7+s9Pv+43uMsOp/j5HRsNqGl123C+7g9Ws3E7MHFB+Qjj/oye3BFEm4+8tQm3IuHO7MHrarrGyOzSa020dlJ0WyCHBz22Nkq6rrhPtIHuGPHIqDdbWLAPYwOGO/InI/EdAc2ubkd6+nxSBdXo6mPjAZlnR1XdHFaNv/AJkkhdswhc5Wq3XI2c+9aCD5im/OcTUI8qi1OtLE9Nptcn6dmE/YyEimPXqsY7wsKLe3eQOMwL726XNDGMqN1pD68a+zTSAKjjbrd3OzBRRcHNuGcgj0uj6sap333kXJv6iPdFvageu57p3lKTG7xH6Y6EBoFUdMp52aP7Z2hup1U58fEk9LUR5LCyOxx22qHbg2Ae6rFhYLZBXvQ0WhzyHG/Ch080Uf4evQRujWIWQd7BfeR44ra7dxtkjGY7wmH4ZDDb2qxK0wafEbcCrGATqF7bo9SluvyNLW4dbDjya31tdTiFjYZTsbmJ3RzWNxaLgbeitCVEuLUdE+YhUpdXk90fDTSXT03e+ztFtVvly1u3V0VlQQf4bkZB8dYapKkq6fGHWE2icIb1mo+W1/RR5ZXxhazNjZG5h9nJ6yZTI8f1PTwtYr5CHGrMxi4Tai41wrmI5XMY5Z1fgYf8UmVSHbp/9ZsTSxmPTsZameroMMDZFYzswckjip0lWZtq7zHuAUjPPaAOXvmI2GVvRC3uNNSRWYP9pJ2w31k0Cm6j7zKGJHLD5PkGgUf4R6IWSsLdO3N/RNs8GLc4jwUfYT4gD22Nku+jxxX7IxhcQtujtBUMUAysZ7aZ3rOR0JyMe4j9nchbmGP7W3v/rK4dVzU6yQgXmfGXS/39pd7+8u9/TP29uQb//QP7ZwTtWithdYkSHJ1eiO7mBNeX8oMZFDFZPYbULBmElvFUAV08i5ACZsKxF4AKNqeIXWjzdn1rX2e14DHODfZtI3FzFuBTe7LgZXNTFkbsB/2qMACponKJAyYDaYd87Y9NDAU2+K9Gu8a2gAZ2qWNQAzCnTTxKj3M2hNns+cvI+CKbOY2kw3D7tiTFs5mPwNSLmuWGihbqmZaMj4An92KVVfAEskMm4vudFW/PFX96lRvPHqor33ta/rCF76gRqNhV6lU0vLyskpZpg8/+o1+/dHHajRb9hxau03dvHOtxqMbVb6TqfzXmcrDisqvV1R+WJbeyuzKNpYcuOcbPtAGw25SNOAOgLdCirV4zb0CiCMjPsqROxspZ1e0OnxHTV2plVwp/1Vf+oehxr/oq/9hz693B+q9P5A2Uq3/dFN7v9xRoV8wO9+1h97CHdjfHXwHroGRV53j4ZZni02oXEfpPQCXkdjZ3Lt3N9hMvBGMzbgLsFPUcXdNdqonJavcA4qj5FW0iQH9QO7G77HPFzkXLHHjyQPayn3Uw8mn4s/H32d2DkzlVH/wEdbpxlJmpHZ0XuAjvHwWviwq+NatEdjcuRfAuKknBOJDZOpMrixwOZjawdgZ7vETugmifGL8TLxHbOMzycK+dyrgs/gJPoPPQrAX2/qjPThswDTNcy+lY33wyq2+enir29ZE//GXVf3gWUX//deW9adfX9Zr2wWbUyeh9OPfjPSjj4a6bOCjrq3mrXEhGRBmb+NKo7LrWMr9LbZ6BhFYvfNKUV94raTDe0UbIeH6v7/b0v/6nxs6u2jr997o6puPe/qwvq5/uNlW8+1UK++3lO43dNNu6LbVmCkCQSa5WNTiYkkZSZB5Utsog2GnvFjnTXV2MdCzY+btASVlA9LNekXnJxXd3dL72lCeNU1ikfud5Km67YK6naID99gRGh8B+QyTxIl1d1i8x1rdGqq2PNbdRdHYkteXy3r91aq9302jFYB7n/4XTdKxNpYh6XTlAH+CL/hv6GnhbXi7u/pYx8cDnRwPdGD3UVZBZV2fVnR1WpHKLeXltlRkbfroUbdZULde1KA/B9zjYSsCd0AJvlKQKrWx1u/17Lq7yfz3jip2+H34WlXdYUe37YaajE3ALSDm4otmE9i76cEyWfrpaTEQMdj6wCYFq9Bij2cnPS0upjrcy7S+WjZ7nJ9S8ekrLzWlEqDE199ggE2K6nVDZ0l4VNOKNQ+IK1Z601yrWyOt3htaSzr2aNyUDLRjk3JlrJtGW7fNltmD8SEH7m4Tt8Yn7eGYNNeIyhXA/WRoNhkPkaIqm13ql2V7bsaAX24rLzM87b4xHqbqNArqNgpT4B7HFKytOrT+m7Y86ghFaWVtYPYoV0a6OqvYDP3WRsXuY3uLmOw+0h+PvehVSM0eSwsl7xqS+4ndzbyPmE18zOrmdqinJz1dXPXNHtzHZOg2uTzPpFLTbULF3bI80UcKBhjdR8IITwC7Lq02PearsjDW6r2R+cndZVF3lyWV07KtLe6lwTx1s6V2r6ehWWSstaVMGyseGz/LR7iz6CPtLiBxYDZZXyuZTZZq+IjbZJT03EdKjLS5j/Tx9UZBvc4MlFj+O86Ih+qutU4XaZXPpz7S76Zu67r7B1dSpJuvrnqnNfWRrAJILGpxgUE395Gpm9jDCx0xcTHkqZ4d9/TspBta5TOLI/jHBUmhNhtlU3kW2BrpqBgVQtxy3hebigiP3/wk2mOOYnx5w+1RzPJp3AK4A7BIfOAfxK4BiX+NAnB3H/FuzU/3Eb4efeTyamQ2qdfHFrP29zINOx6z7q4L7iOVlrHxm9eNk6mPANzjc3J5vhAmLeHo9sBPFpZHWr/X1eraQFdnZV2eVbRY9vt48EpFN62G+QkqPBa3SLZij0W6CCl5uI/4K0oThZhpPpI6cD/xuLWzVbK9pFxyH8Em47StvNSQiv1QHUvV67KPFDToe5LdHlfcR/h320dmcauYTbRG3NoaioQScWvUyzxuvVZx4N5oqQ5wDz6yVCtqfcULZJ8dt9xHeCumBfAPbFLOUh3sZ9ranO0jFKgsZpXp7/dnMeyFuNX0Vi1LzfJ/0Sb8YkQB8BHiVkFaC/sI3wbBJbHrwX3uA+A+ebm3z8Wtl3v7y719fm9PvvLNf2bxwoGAz4DSRkw4NLKtnreQA8KZ5QaQRBBOIADMOymXtysDNGjVJYvNZgoo4PtpM/b5eJcIi+RktKtbG3DB9VdjhX9KbhZCJe3pgB4+rLNgF+x9YSEHCPrscoysITMa5objkXda1S3QHu0M+Nb+nwFyCq4Njr61MevOZqBjIsBm4QehCm/s9C6vFeePHVjOtiqehyUcOl3dXZ0aeH/z8SN94xvf0G//9m9/EriXMv38V7/Wz3/5oe4aDe9M2G+p+YUbtR7dGWivfLesYquodCNRupWq9LsLdlV3V7WoDbu8QkT0JOnhlffcQDnXjM81oRKf+oGHgM98lPOjMGPdU0tXaupawx+1NPxBW6Of9zW5mmhynav/+YH67/WljYJW/25TW/9wT4VeYcoMH8nfeHbxdBCTQ0bEFrYQAL21MyfJtKsC4IxNsCd2j3aKM+m2RlOk+GKFeWJrkyo8reesD8jRImlizFfwvtiDtcr78z7Gsh6r/2FenN/tBHPe8u9yb95NMp9Qwk+o+PP7uE9AOt0X0Ud4j9hRwrri+7gXS1CM+czuIzjEbcuTW4xW4CMkLaLUYBzrIJEQO1rcTz3xEF+saU8MkIxyMkc6FQDtrF2eM/frP+KHaWv3Nc6Hib60d6Uv7V7rrj3Wf/51RX97VAIL9rYAACAASURBVNEffmlFf/jesl7fYx4fRYWBzrslXXRK6kxK4qSWcFFFT2E9TzVJuWafy6Tags56Dkqy9xwpH4+Uj4baqg61XR2oWpC6w7Jdf/bDpv799xq6vm7p6w97dn3U2NDPbrbV+lyq1S83lOw1ddtu6qbVNLYGDlxU3JcXi3ZZR96Up8yrIrEnwM9HqdLcgfvRyUCdLgfHkvb3S2reVXRBxeeuoLTcskpJjo6wjT1QffNDMNXaeOCagkQLqOFgHA5jSysTq/AurEx0c17Q9UXRKu4RuFPZvbOK+8AACS3YGyuAkswOTzYKFA518SjsWr+eH8Df7xpjnRyPDCxyiN/fK6mQOyC5OinbAdiu0M7MwapLlbpR0LA/OwBbhXd6GvYTGAksDlvV2lgb9wba2Orr7rqky7NM+cgrcBweuyNm9Ztq9ruhKzrRApWrJSruBeeNs5xsfD/01d0q1pydA8Jzs8fRSd/aPLEHB894AKbijk2SrBvaQRNLPDDraeAq5odmHFtTwGvhL3RorVOB20bFItHNeVF310Wzx+uvVFSuTHTXauuO+d0c4D62GXe3SXmqsxzP2n5SdU4PMz82SaTTk5GOj4caDfNgk0x3AHfAVQDuZhOqqybFlKjbSC2hMheqpxwD02oiTyscgFfXhlrf6qtSHevSQEmm7fWK2WN7q2j2AJQA3C36F1ItLxbMR4xALPhJtMrMR2Y2ub0dmz0urllbJbvGAPfjiq7Oqbi3lIS1ZbmFhBZeB+/IkH2qjzBmMscLQTcHFXfscntZ1PV5UVlacpu8WlWzw9qi4t4LyZSJ1pZKZpPFagCjlhyYpbgiN4516iYQYk50jI8cD7W2VtTBbkmLC5nZg2ukvvtI5lw0+EG/narTTNXvzIhMpz4SkxD4CElCJMKy3PxjY2tg6xF7tOplswd+YsC93VS903ZGbyUqV7AJwL3gMSvErVjTNS6FgOrgrKEsjD24+CwH+yQhShazzk8gp5uYPbCLS+J5xR0iM+wyD9wtbpGICAmI6CO83dqm24N7ImbhJ/sA91crXnEnbrXgTyCVMjb2+xi3XMd9xscxhb0vxK3L67GOj4Zq1McG2llbVNyxBz45jVsForzXH0ik4Cf4yzRUed54iq0xnkkBF6TF5ZHZZHV9aPYAKC5U3CYP7lem+wjx1x4DwN32EedRijaZxS0PKfNxi2SJ2eR4oJ3totmjXMp0cVI1P8mLXbMHwJ11xXuwPrDJgI6nT4tb8/vIBNWU3OyBn9DNcnNR1LCLj3hya5wPbB+xirslHMcCuGOTlcXilANnGrcilI9TLEhSjnP3kaOhcWBgk6170UfKdoZxm7iaC7+L/cMSjq05H+HvoqxoiLs2OmhkpLKYxV7Cb4hx68GhJ7eWFvPP3NuxC8IVL/f2l3u7LcCwh/z/aW9PvvjV37dW+UjgRnWHKvJ8Wy6HfVi2AQLM3Xr1LrXZWr7uFWrX3jYJszCfHsEVrfIACiqhy1VaqByUAIhsVhhWbTJ9QUMbEAYoNmK8AJZM5i1KOoU27MguHwE5QMw+R5QZgjkcJlBrofPkhH9W124HWFN5dVkudOgdzPOegCTAj+mQBpIbe0bDcai0O+v4dHO3ew8636GzYCqR1+vr5uJE1xcnevDqK3r//ff1zjvvWGs8Fy3btM3z+vDjI3348TPLZFsiYb+l0Zcaaj2+U/V7ZVW+V1bhLlW+OJFWc5W+tGhXdW9FC4V1LRbWbZOeUHFPAYBF02YXoN3mj2fAnco84N0KhGy8E1rRaNmklb2n1vjGruHftjT4bkuTX/aVEJg5xHx+oO6X+tJ6qpW/29DaTzaUDrxKxH3HRAoAM44+WBt4aF22gwjM6TYW4XYx/oGg9+6kbYmtJ9YOwDiOa9jmaQoCzoXAqAFri/VoWf5gLx//cC6CyLbuXRje2m42LhY0GPua5fPEdHeciWRheqUdjWVa3Z0J3zotqqWpRj3fjy+wdml7Zzad12LV2+FZU95R4PP03JcxvIbREWesH9nP08XC2os+4l0fzthvPjKcWBWW7+W+4kgLzzmOq8TPH32Ez8IhHV82vfqQiCBBYDr36Vjvbp7r85sXum2N9FcflfXjk4q+9vllffXzK3rjINXWSleby31NFpY1QbeoUlNSzJSU6BooeBIoLWjMe7wA3AsAdzotAOyTsfLxUDmV09FASbuptN1QrznSRb2ii0ZV3/lpU//lJ3U1Gy198FpfHzzoW8X9J1dban1OWv9KXYWDplXgblocgH2utZQxy5dqZSnxIqajCNfdtkqK0zHStptS4c0TXVyMdXIyVqdLVTTV3l6q5q3PIdfvispqPbsmqdE2ajjK1W4k1hZocnDzRaW5arJ9Objc6iqzorlW1nKdn6U6P021spjZgetgN1O93dVdu2OjMjZDmeTaWC3aRbsia9w6kua0wn2jCq3aqVRvQLI20cnJxFqy9/cKSiZ+mOcqVLpKKx0lxeH093RaiTpNB77x3BtBln3+kOShHZdzeLWWa2tnrHvbY91epzo7LSgfMYdcsxnLzrBnh/lmj+c1m7FkvpIZdz4zFwkTO+Lhx1ZZ4C98bpQ5b+xBy//CIgfHVKsrRZfsOuJwOjZtZ1jlsQd15G4XewAWX+j/nN5DrCiHyo/gHMi1vUuiOdHZWarri3QK3CvVidmEywjCcpcc21jxtn14OuI4jR3COaBGIMr6CgRtp6e53Qekc9hjj1b5c+xRVrOZTG3CaAS/ZziSgURsMgXu00xNuIcwHgA3BQmV9Y2J2cNa5U8LOj8rGHDHJjv3iuYftDNTFWX9pMXE/AM/IR5HH/EeFJJvFPqY3cdHsFWiuzu/j8srwBVrK9VokJk9qAS4jyAP5T7CvHz0EQjEPtNHYqV3zCxuri3md/cmujjjPlAgKOnhKw4UW92e+UinT5LZxxfWaMtehQclJuu9m8v8JBzqvOPOn2+3TzUR8D7R+mqqvZ1Ui7WSze7iI+OkbzZJsgiupF7HfQQeiPmiayy8znyEiiIytMFHdib2M9ikcVeczuqntMqTFGrDn+BrBx36lSXGF4LdQ5XV41bqbc9IqgUfoZqMPbgY29vfZ235HPL5cdXeF+1z7GL2EON4uToNWrPn1lZE0+HGvOsiHBPG0r2tMONelsUs1tb+NglHB+4xbtHZiE2KAPcQt1ibUz+JIz7TpqtZ3Lq6BihOVKdVfqdgsavXZsa9oturolLmwisdicRp0HHHHvgJiVNz8chdHP+c95FEWl6Z6N7OWBubwUdOUZzJzEce3q+Yf2CTznDg6ydV2EdI4LuP0IwY7WH8AzzXOR9hPCHaZHsrNR/JiiWdH7uMWiHrmz3SjOSs24T4i5/04Rj5rH0k+siEopVzpRC7YKTHR3qdoiUbsclEQ9VbXR9VCjwi1iq/UtTKEslAPy895yNhn7SEXeqEq9FH2Huwx73NwnQf6ffHwSYxcYpyRIhbrU/6SFxSPhpHg5R3NxKz2Evwn/PTgvnJ68javVYVpJMv9/aXe/vLvf3T9/bk8+99k4Kbs7yjkV0pmkY1pHGxEgn4guiJP+M8u0mYlBxgxBeAqB9m0e1np2DF26NN2muhZKDOZeDCvI1JhuVecR2E7zNZNmegN9m4IAFnFUe7Jl7tDpJbcRaa9nfAFS9ap7n4fm+Nh/TMgSDvA3gClHmb9WxGmE+1kJGUcFZ2iLx4Ri4rR6W0YO3LAHcAEBegi+o/wIpnCOu4ndt53wHtWce6Oj/Rwf6eVdvffPPN6axxrJyh4fz0+ExPjs512+r487jfVuGDltpv1FX7XlnV71eUXCcalYYaV0cqvb+k7P1FVQ5XtJitaiFbZYhRiWkMF1UqUlUh00rqNqZvg8VoqU+9UoHWNhffQ2V+OO6qPbhTa3irwQ+aGv51S5NfD1QclOwCuHe+2DPgvvzjDS39aE2FAXPVToTms+K+NixJMpoYYR/PGaAYiQyxg8+OO3FgrAzzfZH3oBd+FqDK140KJiRirO1eua0tOjfYGLAH79fqor/u1XAIiLBXrJrHZBS/z9vxXTWBdWbLJ7Z0s2EbcHceCHyE+9tcKpuOemSJZ291Dgf4GLyyzj5syYEskvV58ijyNUSiOktchJEAkyRcKIVxDir9odISZtXj8+JZcM822866hJQutPA7M77PrkfQD8DnOcRKPs/HifQgr2Oucqw3V8/01hprb6jv/KaiHx2X9c6rVX3u1ZoB99f3Jnp1Z6J8cUk5wL1cVlIoKGGUpADZnI9oUEGa1062jjlrWafNETI7qu2A97Frq7VbSltNNW77+vCkoA9PC/r7J1399OOuRv2uAfcvv9bXL+/W9MPzTTU/N9bm125V2G/qutnRdYMDhLOtZ2XY2mXs37ZGrJWdqqJpLBhIHBivg4MSKsAXl1RGneAMSSVIcxo3LtnFbGp1caDKIrOPIw1zJ1REdqx1l0wPjtMgyL/MM05bq2NucnD7B4AsZ1CGtXd50UEJrcf1ds/aGy2ZGKqGG6sFAxcAATtwBXI6KocxKWCSYUGODjk4pMe4l71d9H45gSIHV9HZs4rp7po8VObAnRn0TgvyLYC79WA4BjEAGipAJMJItvG8SE7Vcu3sQiKG/rLLBk2GBb35Ws3Yv5kRhbCq2eN5+UEQNmNsAqu8mdzOam4PjnnQYw5txts1fZnzhi0ZYjeYtneRg1tJp3r0+GNlaaCsNtSQWJWP1GnnNofcgVX+xVeoKEZWdtpP0azHHkgS0UHBczs7T/SQytUrFWMpxx71Ti/Ij+YGrtZXC9qAnM78y9fRlHgrHO4NSASbnJ7JFAR8xt3J6a7Py2aPmY571zgN+D0Us7BHB5I928ZcqsvsEdn9cSZLXjsp1sama3hDHOhygNLORllvvlrT7r3S1Ecgp+N9aB82dnyTTHR7kNNNk4LZhHsaJA4sYocExGGsKxjA8Q/8ZNRHsqtqHR34R2UJfWq3ySAfq33nPsLa+sRrjtzN2oFHTkRoNjlwHWlsQiP/w1e8C4JKO/bo9of2GYkxa5AFrqbGnD21SQCJ9viCTaI90JuGvI9rbdXtsVAt6NwkuyrK0XGvMoscZp1Tl+pqt6iOhnFxy+bO+UigR3faDgfu0UcgHcMmkEC6j9QEydp1o6O7lie3YBJnvWGPlQVXrSAs2jhE8BPuGJuw12ET8lzRR3jfGLei1jYjI2aTRe/gwSa93sR8pAWr/DxIjMaZI3eLNtnZcXtkFSfZI3btbVOphpwO4O5xy7oNAe6BnG5jlcKBn9OeI9WMya0wZYXDmxzcMSRts7gFOR32uLksqljpGUN+XgzAHd6kptvEdNw/zUeiTSxu5VpZ8Zi1eU/mH9iEjjfsAUM+9uDqDEfmI8SK6COQg8atKu4jPL4Yt+I+gvRftMm8jjs+cvasplJlZPYolkPc0ljtRm4+wtr6tLg1HcmwMQb2a2kv+Ei94T7SbhWmcYu0NPZoEX85t6CAs5AKewCGDbQHNY9I8DjtDrP5c1975iMmBwdwl5HTYQ/2kn5/Yj6CXSyRQkFhEOLWvGTip/hIjFvsJ9thH2H9xrj16H7VbMJnfbm3v9zbX+7tn763Jw9/++uGG+3wP5kYYKBCSHtulJmKRFzWEmMa1A4S4jyOAwIHabEKEYF7lMECRDiQpjJHAPG246ixHgm7CJCmE1/0VnUPPrGC69XvCN6dlXsm6QZothllWqVD6zz3EKu2vFck5rL58x5gzRnCufhM/DfPw5j1+VoAiC6/5Qdbk42ruk49WWbuFeDOOACfgYopf889eat8T3eXp6blvr+3q3fffVePHz+2WV7m2wmmzA93e309Obm0q9HuuU1e6UjvN9V9q66F71ZU+15FyUWuQaGvQTZU9sGiSh8sqnJ/SbVsRdXysoF2InAB4F7y9zBAbjfxYsXd7xEpuiGblgF32q176vQb6gzqGn6/pcG3m8p/PVI2zpSNy+r91kCd93rKaZX/yYaWf7RuwD2qDlj3wnBstorkbpGckI02gvVQ43YSQ6rO/ZHZnYTMi2zrEXw6+Pa1xnrg+6bdHJYU8Cq+ybd10F1PDNQzDuGt8mN7DxIzEczHrpOuVf0n9r1cfN1UB/okMzyJxH3wfszTx7lxJ35z0rU4N87nNDcBIE4l20JlKPA4RD+xVnzWYpjVNxnB6CNhXXrLPj7DnL8/I94/jiDYe4QEm/+sr2Na/fDPKHtIpR+tdVvj4XPBKv949Uyf37hQvT3WXz8p60dHFe2vF+1646Cg33pY0DsPiohAIzqMfp/7RDpRUiwqpdwCCSGHuDnkjr+nyO8VEFgYKx8B3OmCCSXZVhsmK11d9PTjX4/1o1+P9ex6pJObkUrpQF9+ta/3X+0ZcP/ZzZbqnxtr9SvXSvYauqp3dFXvenWBQ3MG07Rf1rIcDqh2AKa6S3dRIBh6DrifOXBHogag2Lwu6+xpTfXborKFvkqLIFtndh8xftCUYASmWvt822Fs2gh92vBoANzXZ8AdKSoORcsLmUmPHe5kum137RrwbPhRZgCXIL9Ezo97cQZzl/gJcdHycIEoMU1c1/ck1/EpnQOJSe1oUjKQePa0omIFmSuqiUM7mHLo4gAMSdqgF/jcQteJPzZn5PfZCnwtV7XKRoIc0RxwHxX01ms1vfmgatVQbIKUpSVTEgfu2GMB4B6SSzYVGmTAhmYTJ2ebAncO12cO3AElAPezp1WdP61aNTdb7KtY5XBKvJ6o28nNHlSw5snhpodh3mtKRELSBuCeGCghUQeL8tlFokf3KwYUjVXeuiB6rhgAq3w5cZsscex0djXrHDLZNPdD1nUkSOX+Ts4genLJuf19ugcS4xxA27lZTzyZAigpOHCn4o49sIvRjcwtLu+ACMSSkV2czowNl4haeAG4v/Wgpr2t0tRHvFV+BtyxSZGDemg/NsHQBMmrXAiuYZfngPupdHUTQCLAvZeZPS5PymaP0kJfSdHHsUhYYw/8xFrlgyGmeDHwq/iG7ovCgDsa8YeetMFPmC5+eB+JvoqaXcaJ0HH3qijX6qLbI7LKYxNTMTHOGSrLHouiFK3JwZ0wikEyze0BcMc/8JNJMjQ/KVT604QM4JtkCgDeyLjmttAo3TjzEVjh3T/wk3ngjj0A7wB3fOS22QuKBA7cscfKoj8OH+9yEVfWkfuIFzqmwD34CMsaH+E9sQd625DiZQs9i1tGQJp7xR2bUOGNt/AcfscmxtYbbDLyBAQ+Uq64Pbj2t8oWt0gsxriFvYkp7EvRRwqFGLO8odz8JMi/WtwyGdJU19fuI3QMYQ/8pNvIdPq0ouuL0tRHFIG7ZnGLTpZIkOZprugjz8etZaQG93LdmwPu7N/Yg04h30fo5hjZPuKKBSSGkEyc2cQYH0Ixx5IpJBtDAtiAO4m6U2lry22SFYpTm6Tloe0lhTLqK24TEqfYhA6JT4tbZg98xCpHuX2WgwDc7yzeS612KgAvNkHHHTm4Zs87RohbKHrgJ8sL83ErdqX4fm3Vu7DWIF/FHscnE2UZ5KCJ7m0mFn/xkZ4B984UuGP3HsCdLrRA1/Fi3DIy2tCFZ9EgyUVSCJs8B9xfqQo/Abi/3Ntf7u0v9/ZP39uTvc99xbujwqYAYABoIZu1UClY9dgY5oO+tQOCUL3ue+uw6W9HIFAIgAtQzu8MzO5OTONTdHYMDcALoBQB3jRBEMC6HRZDcxoVU0smWLXes4LMAgOu+DzXrYGR4DF3v7FUNnAduqWMFAzZMIAPlXDuCYDI1wBpcfZ3OqMY0WSYxSdZwf17qzHVW2/LpjU6zjRS2UUqjGrqaugs4N+ZW0aeo3Vzqvb1mXZ3tvT222/r9ddfV6VSsYsg3uv11Gp39PHpjZ6cXauNDifnmVc7Gr3X0OBzDS18u6LF79Czlquf9tTP+ip9dUGlDxaUvbKoSnlJlWwxHJIgZqH6nVkbvh9wAeWzrZpNkxZn3n8Y2vZjKn485l6a6vdbGn6vpeFftaVfjVQeV1SZVNT9b4Zqfbmn/F5B6z/Z0MqPNlUceJcCF4D5utW3LgcjIFwqO5t0kA/k2Tc7Q0uy8Dx5rq6TPrIMOnZ2boEw2zt38ItjE5FMjvVHsgQwDUDlmABohiSPC/uuLpSsUwIyQ2T+eArO+M4z8MMw1c5G15MHm+EzA9xZVzf8TDw4TZnm8Q9fl87R4OvSKgxBmi0mKEwJIbDTx6QS/mGM78FPnveRWOmnY8EVGEhGxAOoP5c4G+x9ji5n6JwL9llCEsw6R1Jaz/pmExJOkOJRsY8+Mhz29Wj5VF/YulKrO9Z3n1Bxr2i1KrseHxT0pTdL+u03MqVLi0oXF5UA3AHt6cRAOxc1oskoVw5gjS8qtsXE2Kwno5FdBtxdAFsT2JVbLZ2fdvW9fxjq+z8f6qqV664rLWYjvfdKzy6A+0fNXdXfGWnp/SuNd+u6uuvo8i7IESH7l0nrAbgzvGv8cCR3THooJHV4NmGO1CruV9LpGbKQLhlkFXeA+xPXcS8sdFWo9ZQkEwN8yBExnwwoMTk4W7H+siOqAVKvJhuQG08MXHHgWttAQ9qBw8pCpsf3a7q/k+m61bWrPx4ZaLeqaC3VSg3g7idDnrPVpEMHEIke1hlVIEZ6XOt1oqPTiQ6QtTtw4M4B+PTjqh+2rJrowB0yJ09AJOoD3OOsmFWondXPJcECNwCV7po/n729fFpxzwHur9f01utVY/zGJhCHWlJTJCjcJgs1PyxiE3698TOQNMRXgs7vFLifcwh2bXLea3XZgTs2GU5GKiz0lFb6Pi8/ye3zYxMOzyQ2ZnjXk2eeVEvtHvMxyh+52YPnxPsDSE7Ppcf3q3Yhz3Xd6phuOPZgAVXLidljtcaHz5UU+NDB/tgkJNZ4w2iTkzMIq1wu9eAwtfcD6J4+qZpUmgP3jgF3bAIpKvbALqyzec323CRYwyR6SN5wd5ubDhRpNY+Vq93NstnEgPtdR1d3LjVIzDFiqCVpfVk2kxxloyjkG1lnsMlw4h0pPGM0tvERB+4ALAipSjp/UjXirUKt6zZBxz3IqJmPtKTB8B/xkSQ1ezhwDzY5TCz5hGwbfRn4CDa56/TMJp3h0PlXC9JyFR8hCcuHn5hNLL2ee0LabYK9SdxBBpbo2Qnz+hOtbyRmj8VaQSdPqjp9QquxV9wB7i7P5RrbJFOQdpuqE9hbBMK4wIdj0ZhkB1XR3dye0zxwf9t8pKYkHZtNbhq0sbtUJcAde9CZMpUXnItb0UcsCRwr7oDEc+ef4L3wy+gjSFtiD+xiPkIyBsWCYBP3jxi35nwksE9EmwCuDg6ZwUdGz+PWwVbFbAJwt6poq2tt/NiDCi32IHYVisFHTHaOufqQZOZMyLhMsMklwP1koruGx62DA3g3MrPH9bkDd2KXSnSMeN4E/XNsYsA9xq2oL2ehaxa32F9XVtxHtu7l04o75w7s8cZrVV2aj3RsDNTHMNwe+EmlPLOJdY4ZcJ/FreeA+znJugjccwPuJIXwE2UDpewl2dA+M3sJsn3YhE6QT+wj4R6IWwasx7kqmfsISce7Rm7Sn8y64x+Ad5SB8BF03GPcWmQMAxWJavCRMJbDPsJ7WlffhMSpd3hMxvAneNzC7tiE1v+TJxWzCZ0bxRoVdzqFfB/ps7aaHremihGBI8Ljlscua4IJsrSeAPZOrhi3SKJgEwPuL/f2l3v7y739U/f25PHv/JM54O5SUTZ7a/JWTtLl0nCezSRwOdu3t50DKOyYSpUU6TTamWNLcmgxjtXEWF20VtAwVxNbzeOcOlVuA2ZBVzvOlMXqKKDHm6O8NZkMLyANcE7QXa6VTMM7MsfHqrdlUidUy302OLbxuy683284edtmH9u7aekGMM1XTZ3Mjrbt2ZgAzwLwzmdfW0C+C+15/1w2K2ms8idaW1nW4eGh9vf3tbKyYhfV7nq9rnqjoXqHhMLI2r05BPTvd9T5nVt13qpr6dtlLX67rORsom6hq16pp9JXFlT8Sk2l+zVl2YKyUs31bGlzLBSUlcvKyhWNaesMmfdpZ1zKKACbwkQD5Oj6vQA4+NpYg0HbruH3Oxr9VUf61VjVSVWVcVXd3xmq+UFfk81Uaz/e0OqPN1UaONkRNuR5w4fAM7fnUcvMZjx32tKpYgOQAd0kQKj+xvlzW4PhkBptYmMYNiPO2IUDXmOuZz6b34FNyt4lEjcHnj3jC/xu7EGyhWfLxbPlvenssCqWcSyM7fv5bJDMAW55j7i2fNnOpOTwk+gjAGOSURx6mRvl87vs4cj8xH3E12ychbd2z1BVJ/lE5nteutATSd4N4+shMOpDqGfz7M7HEH3E2t4DF0X0kfh8eCY2ex/IJrEHCayprvx4qHfWz0wSrt2b6HtPqvrRSUXVwli14kQP91K993ZJv/tWpuLSokpLC0rLENP5ARpddtNm54A2AnTMJYhIjIDxi9J4NPLLDuteVRw22xo12zo57eq7Pxvquz8bqNFL1R0zkjLRl+537QK4/7qxq8Y7Yy1/cKV8t64LNKrvmEO2Gqhpnq9yAF7y8q1VlgIgiRV3AIlJAoYKr+mRnyWiGgcgoepXv6LiXtHtddEOv8WqA3cOwAbc21KzNWvFj/mwKXC3DqQoNZFrYx3glljlncMvGrnMuHNQQcf9qtHVdbOrAcC96ICKAzAXVRYH7sQhH93h/WLyM84m02r69AiCpFyv3E90/35iM+4cuE4+Dq3yVNxLQ2tjB7BNK+60M3shZFrN9O6kcFANz6xazbW3L+3tfzZw5xAMcHc+osQAJfag4h46vp0ENfx+QAkXLw7BzER75cqB+8G+V9w5NAJM4KSwBMQccMd22ATAwvPxZHRMpVBJDBKEoQ3DgPshIMFbk9FfNuCOZvgrAHcSdm4T7MEad+AOKInAPcwgRptEMlRbV564oQPi2REdQJraBOCOPWbAvRvsgU97dRe7rA0ztAAAIABJREFUGCVJdKNQCI2Ju2myPZc2NrFJbs9qHri//dCBO/a4uO1aApBfB3D3NuB8CtxNdSXYxDqwQuI9EkDRKo9Nrm6oUqO/7MD99GnV5vU5yBeqPTG/7VXp3OwxBe5Bj81vJ7LLBw3XWHFfApS4TWbAvWj2wC50P2APKu4Wd4oAd7dJDaJ/S6bM+0iQILUY6f8wr27650cTbW4mun8ICVnB7HH8Ma3yQ19b5aCDneZWaQeUWDtz9JEQV0gSeVE07DuMJxWDjwDce7NWeexhwD0Zm02u63RzODldtYKPSMuLgcciVI5jMsV8JCSxsQmfg8ouyS1CjXUq7MkSQsQtACH2sISjxbrc/MqAO8mtEEOe9xGvgNuLM8841+6u28Mr7h63DrbLZg8H7l1dNSGipOvK4y8gEZsUSx6zTC/e3o9kSizmBHJQJbq8zPX0yCvuh4eJ+Umnmenk46quzovPVdyNeDefdaXQKv9pccuLQFESmBl3EinS1vYccK+WrLobgTt7Cft1jFv4x8pSbkk8t1PwkahaxDOlcyDM2M8q7om2t90eJOxJNpI8VWngNglynNiEeIU9iF8Wt+KMvt2Uz9yYTayKQ8U9t4TswaEn00imGHAPcYvWYpIp9Q7dL4FR34A7XYkhblkC2EG72SWMn0YfGY8Si1lc5arHrZ3t1HyEvcSAuyVT4ow743+zuPVJH/E9JPpIHD20LpF95+mYB+4kuNBxf7m3e9xiL3m5t7/c2+f39uQr3/wD20vn5aXi3up61M5laoeq1HWpuYgjTvA2mTJ/A2KoeNOWHFvmAWMAItewBnx5+7SPEM80TwB8AH5AcaxSApgjK6m37XtrsP0ZgBEHdiNsCZunkd2BnARDtc9OxxZjoqLJy829F1XQeDidB4lUhOvdoWUj7aOGQyDB1NrxaVM2GSyPrwCrODPPM4BNnBf30O32dHF2rMvTIwN0SL8B2Le3t7Wzs2PV9rOzM93c3Kq2tKKFpRWbGSaB0Dxo6e4LN6q/eafa3xdV+4eSVM81yAYaMOP+Zk3FN6vKNqsqFarKChUnU9LYSO/KWVlZVtZoPLJKFZnV+CoW4vw7WvN905KnKsGsIynxwRgg0dXwV10Nf96RjscqD0rK+iX1Ho7VfZs5+4KW/2Zdaz9eU6GPjrvPTjuBnEuV8YyxiTH5sxZCCz3PljWFLaMsHNVgA+2AvfhB2eD6VMOHBvYNQAcQHc43YdyhMMeyntvMPGuAJM7aos/Ak0yJmu1WVLQZT29BNzLAoa/T2JnhSgWeKIqM7kGp0M83oQNlqrTHHHBI7BiZXPCRqEjAfQGaSSTwigR9+Aj8EFZdj5J5L/jIVM4wKCDgU3zm2PUx9RESUcFP+Lv4ueOh3+T2ioxSOGs/YyOpxsYq//7+tbr9XN97WtWPj6sq5AMV8qEe7Cb68jslfemtTOWlBWXLCypWMquiIxVWKpZULJYcuAPIA2mQBw4HPgD30Who15gZ91CZ7zc76jfbOjrp6js/Heo7fz9Qb1zUOMm0sZjriwbcO/rFzZp+dr2t5rtjrX/tRtpv2OZ+ftudxida5ZeWqN6FamhgMGddw7kAdIEl3I4u4WzEjDsth1Tj7FC0n6h+nenEgHtBpUrfZsNNrDkQKjYB7u1EYw6Oc5yPFi28nGxt5kFdURvr0uGhHLgfyw5FK0uZHj2o6P5+putGT9d1/G1s4MOA+yKdIjAJ++ys5wGcb8OqyHO9lfw34OrpE+nZs0SvvepXmhd1/KRsoKRU9VlRm0PmOSi31nLaNWEFnj6QSCAVZrW9xZx78Vb5vYPc5iyvb/zANV9xZ7YSmwDciT+suYWF3OR9ACfRd0kYYg/rgmD8AIsAMIilAPcw446O++E+s+Wpjp9WzCaj0dhsUoRALGh3U7EikdLuhBN2AL1mj9hBEFVHjGTK7WHAfQRwp6IsPX5QMS33ciU37gSqotjDgDtzyAuQukXlQwfu0SZWCw+bZUzkHB1JT544F0K0CcD96OOyGnep2QO7ULHEHv1htIl3G9nLm9SsSulKayExYVU45nZz7R769MqnAffzWwfuJAB53kV03JcmZhNoKQKdhwqQmcJRAYGj7SE+vsCLtYWPMI+MPbiGfXykrDNa5cs9swnA3Vuzc+EjrXaYcTdad/9d7iNeBeBebJZ/LC0vuT0MuJ94MoVW+ccPquYn9VbP/AQJTrMJwB3+hAWA78wmTsjpMftFH6F6jo88eZqIOeTXXoEUrmD+gZ9A7oU9IBKLPtKFnI6qKOR0MWh8lo8Yr8jMRz4LuGMT7sUATZqab2CTxUWvRluDoslZ0hGWznwkxC1ujmcEeGdPiTaJPgKILAWb2JgNrfbDYBPGSWLMsoJMMLJnCdxIwSZwJ0yB+5Hb5GC3Yn6yvlYwHyFuTYF7NvMRnoOpJXyGj0SQenGBj7DGErMHftJtlnT8pKLLs6LHLaq7BVjS6c7JjSwQmxg56LyPRHVJ66KLCQhpZVXaPYA0cDbjjvJRBO62j9x11O1D9ufnD/yDLhAY9WPc4szHXmKdgyFuxRBDsoS4dXwq7W67TbJi0WIWV1oc2D5SKLKy+J0TA+74CTru030knm0COQz7a1RfqIRWeWKXAfcjqU2r/IOKHpsc3MhsQvxNit5dQ8J0dTHRYjX4iCVSPGFk5xaT4Qy+SUf+aOYj+BX22N9Ndfxx2WwCcMcmzLhjD2I38df3kud9JBYfnotblqhze+weeHLhReC+FID7y73d9/qXe/vLvf054P7f/fEf2/lgVvkLOurMZ1u1kEq1H3446FsbeC3z+eNAPkeLONrVgC/aoqmwxhfAnkofM+CR3Mt+X4i2rr/ulf3YZt0NhGXWoj4n6WYtiEHjm+oilUw+I4GWaqolDIImPYAGkNeyv/eMn+1H4fetL5S1uVy2ef5ZbdAROmCLluKbphN8WFgL2Vuq1hEA+Z9BSSUc6Pk+WmB5TlSC+dnRcKCTo2d29XoOMpg7p/J+cHBgwP309NSA+8HBvvb3D1SuVL3de7ep889f6+bNW5VPUlVOYTDKNVzINVrIld2rqrRVUalWUaaySiobEc1oEoF7Zlqi/dFQA6ROrIzjLxhPM1jBjVykb/rIhcSZ6AkXQ3F46Wtw1dPwsqv8ZqhiJ1Wpk2hwL1d/b6LJqKiF769oDXK6fmFaYQa8Yg9As2uPM+8/tq4Inm+U25tyGKSJNpcrurdUtsTIzCa+yVD1ZhyCdvppFdCS0OHAP23HAjr6K5IrkhAy6cJqKWR+p4/APhvdHQNAcFAcINkSq/H8LN0VjGVQJI4kPE6Q6PcU59/j7hd9hDUduwMYHcBHuBf03vGT2OTBgRoNcZ5N9BG+Fn0kzsfjX+4jLrOIn+BfUV8+Sh9Z90vmPhU7Y/gc8C7EZ0CWnaQc/tHqj41V/uv3b/SVw2u1e7n++uMF/c3TqgqTngqTvl7flT54J9P7b2fKFqvKFisqWqu8H5BKWcnGMkwSju6AF2bcOaBzADEuhcFQY6p/BkZyDVo9DVro3/b17Z8O9Fc/Hag3KWuS4qPS+6+19f6rbf38el0/vthS692Jtr5xq3S/KQ7AbO6eAEqNnK62CBs5xxIHzvhgMSVRUbAD5tjI6WYJLA6OEIjR1nr/INX9/US3N2UdP3PgXoYNuOzAnZ8z/oQA3CcwZtPSDKaPoIQDK50c/MkM/ETaXPcDMC3zgLlnz6SV5ZIePazo8DDTzR0H4J51UUTgPk+O5IDH2wz90Xoz/pQHRLlubqSnHyd69iTVg9ek119jRhbgXjGgyGErq/ZMDs5bbyfqtpGISqwax/tGWShrzSTs22E+ajznRjC3dygDip8F3LFJoz305BGgZCE3eyCxFkEaoB17AOBJMmKTCCAMuAdyJFomsUkE7kfPKhpDEFnuq1TqOzkc7Mx9QElilUZskcCzGcjdLL8R7UFRa+wSaFStDo2czu1hwP1hRY9eRw4uN3vc1AHu/mwigRh2iS8DiYFLIdrD9pnAo/DsaaqnvwG4J3rwWmI2uTjJDCjW64kyI95yeTMACcAdm8COb7Qq2CSsYzO+8R+EhHcgPtxknvYQrWpASWLggVZ5Kry7W6Vpcmsqm1pMVFuamE0KHOJtXN/JRLEJYMttMvOR21sHJVdX0v39VPcZMeiXzEfOThjH6qtc7itJOcYzWjYxQIJNjPgQH8Em88Adm7DVTBxIRuB+CHA/dj9B9QQfwS53TbdHpxeAO63ygYiSGff4ijPiBtxtjCTwishbk598nOjJb2j/dXusLhXMPxy4j8xHUoA7PpI7Mzwgsd8DZAcfwT2ssBASKSyosBBoxDMfuS+ruGOTu9vE7EHFnQVqwL3e85GwQmqcCtgDSbyoTmCt5Ba33EcmgVTT1gMVd0DisZ/LiFmH+6mOn3ncYtYYexC7PGqxV7iPYBeRcAyjGFObRHvgL8EmAHfsQdXZ4tYR3RZls8n6RqqbO2ziHCM8m3lyUJJCMW7Nz+1HbovoI+dnxK1UdzfRR5CpzMwml0gCWsKxZ/ePPVBPwT8AiUbiF21iHVxzPmJzN07qBnDHJlu73snDs5sH7r6PdGz/9eJOOt1HSkYO6va15Jb5CNjTbRLPKjxzS6bgf9setwDuZpOnFRUKyKs5cDcfUQTuia2TqY9E4B6SW+YjVhmXAO7Yg72EKqwB91Zq9uCiQIM9GgD3ELcYUSJmLdWej1tmE8ur+z7iBSrOQ8FHPnYlEHwEvhRi1tGTsgF3bIKqxxB7QLjbd5v8f+y9B5cc2XWluyMiI10ZoODKwjRMA81ms+ma7BaN6ESNzIxGmvf+5Fsa6klLdjSaoejEoVOTIkVSFMkGqrK8r/Qu3vrOuTczge7m0w+o6hUECBQqM+PEuffuc/bZmyKXFeqNFhLiwZHT3ktQVQ3rFqB97Y4X9eO6BXOAjjsF28u9PWjZXO7tl3v7C3t78vnf+T3LsNjlNAqu+bE72DLanFm9udoxc7F0C6OtFA3cVvCoJvnpmEdFcA5udAUBLQCuCNIiFTrS07267BVmwIxbiTmtymjznKwCKprtzAN0uFhxoMgDFGPH1wFTBP7Tzqb/vLGBGDqfE6Xx0Ln3IgYHweAb71JD3kQzT9Dof+2LoFHDQ/ffLbaiuJ5/BhMPGw603djUztbWBLhDY7969aqWlpZUqWCnlZpYXaU6p3Ktbr/n/lzcbmr7gwc6fuVY5c1E5WeJkr40WpBG81L5Vl054L1eUSkpq5TgBjC0WSdjB5QoIOQT1fjZjnueZfY6Lqg2sMvs40yVnv2ur0Ex0OCwo/5BW+PjgbKm7BqsFOrfYWXOdfV7S7r1o+sq9UpuF9gZGrhEeR9htBiLyHyY7VzbsxVcAKwTXXdwbXNmocBjIwN0z+lID9zezWISKOnWNQ+CPuwN3Hd+9Z/tXX0XPHSmRpyf99l2hFVG6ga9Bt4LwIy4EW860+Y6UPY5ceikPJfRutCKEmanx5+5On3MEVPAD+8rAny+3+wHze5uKsBnwL6FDkO0paNI5e83HtT4lfdgz6I9d97RpEtP8SFMKtp7tNeoIEg3thEO7gX5EZX3o2ikFzdgogz1sZU9vbGKOF2hb/5yXt99p6501FY26ujBSqHPvFbWm6+WVZ6r2JWFUREof+VqWeWKF/Ss4zbD7HDKtfu893sD9bFzArhbMS1Rv91Xv9nT5k5P3/iXvr5hwL2mcammW1cSfepBU5962NRPD5f0/Z1ltT5UaOXzpyrdvjBQQjfRmqowN8rS3HyhegDu3g3xDgo5Zv0lQyqRiigB3OmSANxNHGk10dlxRdubVZtxN3BVgSrvayDzyhG403HnwBXrALaY8jIwEbgXNssvXb8WOsdLiRqNQltbYy0u5noYgPvJWUcnAbi7OF1hwkjQ/vlMYboo2C2Gkk6crQ3P2OmJtLXpB2zojXfvwFItGZ0ZiiMWalhE0XF3NlVhoB0wA1h2zudUidvKA4Et4XOLiep1p8nTcUdhnIPqeGbGnY77Qei4+7hLEoB7YWDYqw/hOY70desIOkOCi4NjPADPmx0cVPnMBN2IyRCXiWrXO+5WiB2bzZcBdwTE7GAYutTxrBqYIRYftCLouMOuwNZsWKixVWh3t7B4PHhYVbVWWDxOz53OzL0BXMWYxCJKzG97+9Y99aKKF6UcWG0+Y0RkGpMDxOmeVnV+nlo8iAsHeRsj6gMuPSbWCY8TXKEDGtXRLXWC8jhK2UaVX/DnGOCwEoA7VHnLkdOOFfu84+45YsAdcOXITamtRyFHDD1GtoJ0AlV+Wzo4BLi5qBvAnXjs71QsP4hJCnAPI3LPAXeKKZPiVnjW6LiHbiJ5QpEGtgvXNvPUW7zfzGLy8GHNBFuJSafrGg3k8BUo/4syJsgkRyb2ViEmVsHzmHBfyRFicuOGdPc27g6Zd0WfVlWkA4tHVulNrGhNnA5Veazdw7Mwsf4jBm6mYV/UOjgTRFYKgpd0xU9mgDvryH6gyvt6nqhaJSZj1eciGzGuW67BQrCtwxLWLUIWu7s8CxaT1UTbmzVtb1VN64FiIzGJhfNefwa4xxwJI5D25i0eLupm2kR0RVc8HggzEo+tLUQWyxYPgLvnSMfulZ03yuhRuKgb+NY7u54LsV/jnyfkSCEd7Hnh7OxUNt5z97bUafqM++F+Plm3itTZmuzPxINYWsc90h7D6JUXt0JMwrqFqjwxoeNu922bTvRMx93GSbzjbk2FNLF4kCd8psCftz0knhu8UD5dt1h7+LlcFIWISV5i3apZntBxJybWcQ+sFO+4B+BuyvHTYod9LmJSih33IE63nlo3H/s84sG98ByBbTkUe8lFqz/xUJ+rF1q64iKh0TDH4hJTPLITiMnYHTCIBzlCsZK9hEIEOcJegjgd61ap1puct+m4+7o103GfFBxn9hGravpessrI1YZT5Vm3uG8T4B467pd7u+fN5d5+ubfP7u3JJz/z5cKs3cqu+B6tzUx0zrzMM5/9bffN5orOJcAdEES3hMUlziZHFW3Ws2jVBthC2AuRNjY0t6dyEOVzzb4QRx95fr0G1XzeQYB1/XuAUKfzTGeEM6OyA3hYhAws1fMA1hz8OHAO3u6Bps/CDIgC2ECH5nus0zrkUD7d/L2MGuhWobBhqvhlFyEzT3nEmlDtDp1V7pkL2Xk3Nircw6fdaWwZeO/Z7h9ocKWSAedbt27p7t27WllZ1UW7p/NWz8jZvFb7XkvPPriro1eOlP9QKv8wUXIuFVDqFhOV788pvz+n0rWKzRinWUk46bKA27xt9E1n45yY24ZDRup/z431AzBCVwG4Q8m1eeSBBk/b6v+qpdF2Tymqoc1EgyfS4PVCKcyF79/Q7R8vG3Cnq0xMol0Z98Z0DIbunU41m43RLNhGUys4wCMz1/w7q/rO0MW9Euzx8Hvnv4PRwM9H58A8zA2AJhYTrOciTd0KBkEk0WfSs6CP4OMO8RkzuroVdnx+3mboJ1R/B/CI2c0q4Mcc4TXIEQT3yA8unrEIWs09YeRjG5F2F8c6+DPYHTAKvHA1zZHYtSdPzOYOdsBwZJ1zxjF4jciMiRR+7nOco4cxE90OYo5wK+N8vOWIxWSoV6839PqtHbU6Y33/6Zz+ZbOukjrKi47u3JI++nKu1x+UVaqVldfKoYLuuz+gvVLxPxujXs0gePiKIohZVlKv11e/2zeqvM3vQQPtDjTo9LV30NcP/m2gH/yir86ooqFqWlpI9LG7LX30blM/3r+mb2/dVPtDhda/cKbynaaBRGbcnVac2CGLWV8OXAZuAvjxjr+fe9OgCxBBEOJ0LIocsldXsA1KdH5csQPX6XHmHZ9qx1XEeZYGeh64B9qp4x8HI3bFGctRYdZJgER+bTRGamyNDLg/eFTV+u2yzqA3nneDHZwDm6UrhZauOnCfdBEnXuGRNk3uusgfB1883AE9NvO6zmdFVd6VpvO5jkpzHaX5IPgS88wy95qYnc+EL2m0eL95HKq86+vTdtAumU1cXy90cOiibqMXxOmY37WOT0jWeg2QWKhaC/EIBQEedvv5QajJDtwQiobhILcjU0onJouI023WtLNV03A0cuBe6QZfeJ8lngB34jED3CkQxZjYWduAe6GN9cxiMhq4j/Te7thA+/0A3InH2UWwg8PaEeXvEJPAUp/40s/a8pkoYfCIMx/3BuJ0YQ55XTraRcG85nZw8x2Li427AEr6/jmYe3UnkylNHvYGnSynnXpE+N+bN1xUcW7e55A5AM8Cd+JxAFXeCuBe9CMe0LIZyYgtQ7tHvqWbcJZhxGBrd3LmMaFYQzzoxPa7WHbVHLhXYXN0rOPOwRy9jglwh80RYuJ9uNCVi8A9zFPTZcMjnpjs4FG+hfBlajF58LCmJtZjF95xj+MiVwCJV32EI7JRYnfUntpwr2I86Ai6R3VwelhDNBE7OM+RIhtYjgDcjbJOcasTwBVkucgpjnk45tnybrOLUgLWvNiEYFy7604PxzPAPU1Htm5BlY85gqYC6xbAfdLCDewK28OtSBP2Jden9CLNjr8nW7dWEovHjgH3xOJBXAyEW1HIPwdxMSbS+6xbdh6IM+7LrFuZddxZs7YbY62ulfXwUU1L11Nbs1i7XGRVKuXTHOF9W6M6FlJ4TQOjfv6xNWac6vCQHImq8q5pAXDH1eP4ILd4kCOI+hnTbcRYjH8O8moSE3PZsOwLwJ0nwFmPV694jqD27uKgzwN3zxGfcbesYsTHilvuVDLJEVsPQ+YFRfmYI822x4O4oF5PTBhHJCY8W2nuI1cAeC/8+Iz7c8A9gGkrbIT4x2YRMcFTfmPd95Kz00LbjZEVMMgP8oRzH/Fo4uoR6g04c1y9SmFsuo9YESU8w5NiYFi3hn0vLpMnxJ195NbNxD4DeQJzg5iga+H+9nTcfSyGdWsSD1trnb1h+UGehBzhw9k+gqp8Oo1JBO7MuF/u7Zd7Ozlyube/e29PXn/ziwbcIwUXgAGwBTjRZXSfa3zKoVoDGJyS7uJbrogaa4ST7sPMzDmzvXT8ohAZQAslcTqZbHAAEbypASWxMwt9HRDHoc5946F9O90dkAFgA3DY7LwxAbzLDb3ZK7xuo2Ae2qHwwPfxWtHSaxZERiZAnCmM1UjAnnX/Sw6kXD2fQkAR5pAB54mBROu4RuAeulk+t50qLYba3trSTgOqvAP32a979+7pwx/+sB4+eqRn2wfa3D7QcNg38NW739Sz13d0+Mqh8q/KrvRQSpizXJTyDy2o/KF5pasVJeVMquDDC/ESIhbdD7cdyQp0jl08LH45WQv7Ke6Xz7aj4gt4T8ycc6yiP9LgX1sa/PBCw1+jAJWoaErDT0iDz0mlWxXd/N4trfzzskrdksWDuETAa4yDwGZwoA09dmrRF+PhnuMOIs1iyYofvFM/yNgmZPZqfjAi/jHmvIZ5wA+dHm0FotSBO51oXiPqKlgnuhw7S36wsE55AO0RIHvVPdi48cylWA65aj5fUXTOu/FebCBHWp2BgWryhPi7qPjzORLzJFL+eX/kCOMA3KP4nNkzZ3R39363YkawhoO+H1+D/KCoxpexAhDss+fWC2PEhE6+/Vz0HwJ1lO83S0UsGjXUk2sNvb68Y6ehX+7X9OywolreVzXv6+ZV6d5q2azLknKuFPl2DpB4Q4+hLleUlxm7gBbc19CGv/3L/KHDDLy7F/Rc6TktKYG+Phio6A90dt7X0x2ugdq9XJ0hhYlE92917Hp7d0nfenZDrQ8W2vjiDHA/6fgzRuyZcZ/3Q0rsghmgDgrRYNDICI9+63HGnc4aHSaUlM9PKgYSz06ZcffZcJ4WnkEOiy5O5zPudA/iLJ+BhWirZMjdD81mPbWe2q8cfrfpuC+U7MC1AXC/AJQEH3e7aVDpvXs123GPoMQyI3bIg63e2TkHx0I7u2NXfl/lveXa26ppb6vuSsD1trLcwRWAGeYAlwH30Hmd/DoDfHxcKDGqfFTeB7jTUTbg/rCuDzx0VXkOXAD3+OMAI1h98W/jl+kwhfePOLspZYcYWcc9dI7xJicmVxZS7TYclDDuQzxKCIgFhWpix8HROu6GFl6IiT32gb0SBKWIB5cB962x9g241/TgQc067mfNjgP3QKjgEHv1isdktuMeu3GxM28nV1PhS7WzV2h7h4Kuq37jiXy0RzxqurjwjjtxMaIqozihKERMJlNNM3GxjxA+i38cgLv/bEQAzWqwIa3erFhM1pZzi8fhC+J0iKAtYAcHcI87eACEhq1CnliOZDMd9wlwT0ycjpjs71YCSESBn/UggCsTp0sMMMaYxK64k22mFn38GwPuISY7jZHlCNamxoJ4UFOzHYC7+bj72r244PGY7bhbjoR7Ns0Rj0eng2L92GJCUYz7Zj7uIUfGad9igmVXfBGAO/EAhE9AdQA+FoFQHIiFfgfuHpN2x3OEjjvx4IrAHf2EGFqKQqxbgPfnciTkSSmqyce1DCXu0KV04J4YUDTg3sAOTkE/AXDle6kB92YAVwFQTdetAKom0t8OLCkGrK+lqlQSB+5bY62vVSxPrl3PbM0iR7AS5rYD3K+GdWvScY8fEpAXu+NGIvCC4+Gx5wjidHHd6l5U7LOcHJbDusU41CgUhXwunJhgn/jiuhWIXNPiVuLAHaX/W7c8Hlx03J+gKn+/5jly2la7S8PD3yfxYN0i719ct96VI6kUgTsdfQfuNKpK2m1U7bMYcMexAKp8WLcMuAc2x3PrVqw5U3A2jRHfR3gvgHbyhI779tbIRgaIx8MHVaECQDyabUYk/BE2qvyif5ZY8LJje8iTyboVFuXhILF4IBBZLhe2Zt24nkxyxGyXg2BrZFChKu8stBdyJLzOJEeCaCC5Ys4L7FHJNCboWZAjE+B+ubfbXnK5t1/u7bN7e/Lk458rACkOSma6nXSMA0AClEBPJOldUT0L3uUOnN36cAIWAAAgAElEQVROzbvp1r1D9CoA7jinbosOhYCyd9pjN5wOOOJY/GxTd2e+OQA9F+6aemfz8/mKNE8D1dBRESzBf3voHttOi55SnHkvcQ7ZgD9AO1CErUps79894vlpCJVRaIAuT/GCIgL3JqrP06002rYJg7m4ixUdArDyRZ7CQeoWdsVQjUaccX83cH/y5Ik+9alP6dUPvqaf/PxX+vHPf6VOp2Mgsf+opZ2P7en4A4cq/U+p9A9StpsoqyXK5jPln5hX+Y05FWslDdKR+ulo2pUx6l6qdJyZSA+/n4j12AEA4ZixxqiMUs3mV/Nw5XsTlccllceZBv+MsnxTw190NeoUGnXGGv6WNPySVFqp6vq3b2jx2zeUdaB/O2j2QoZXyKOPu4FcgHuaTO6vdbWDGB0AFtqqzSvb7F/sKTkNvdXFEm1s9nHzARgTE56KKEQYAbpTmv3ZibiZgzssCyzTJvPp/XDQjL7qQbE+CiH6z3c6Yyxu8f7cko7nLTw7aAKYx/o45IifiONz5GA65EigwJt4XqD/Qy3nvfPs8szFHAF889n5PnIp0udjKYDPYfcNW7DQrbdRAyse+XgHn4X77DkysufY7em8kMLrqRjolevb+ujarmrpUIdnZR1fcJ+Hmq+PjMZ6ZbGshcVc+B0VadST4BAyVJ4D3P2Eg7Uc1wS4p5n/fV7R0P7OfWzTNDeGCDziZASFHneFvgH4ZjtTs0OhSbpxpa+bV/r6XuOqvvn0hpqvjh243w4d92NXlY8+7kafXZjYxroFmY+b22wzh2DOQgbmE2kvzri3AVaJ1lYSnZ1WtLNd1elppnI1eG0nbgsJlZB5RkDJeEiuRCquF5yMnh+tLwNdBOspZvqWriXa3iq0swnNN9ej+3Xd3iib9+6p2cExN+ldboS3KECg1BzPuxE4WPEn6LBFGfjzC6mxhzp6obUVaX05APftmvYaNfdxx6Mayy6sf4rEDluMRtAxYTGzzxK6ihFcTfx3GfPADs48qqWjA2l7M1DlH9X1yss1tTqBKt/Ex517XthsJTFBHCl+EQtruFFsCTExvJtSSAsz7g3AqFOAsYPbaVS1s12zUSC6iXTcg5OYVeVRY0d8jLWLzxetSOMolgGrEA+z0NqA0pzYmrO9WWh/R3r0oKaH92uq1mXx4LIaAPO7ZY+HidOFD2K/BmAS4+F2ZH7t7Bfa3isMuBOP9RXpaL+qvUbdgDvxyKvtMKWQGnAnHmcG3B3M23uOOq5e7QudeKf8Rzs483FnVn9LWrlV0Ssv17W2kuvg2IG7FbnDsxX1E/IA3HkJ4jEMmi3kiI2fh2IKM+6AHWbciQcX4nTkyP4eDJyO5UmSwfZym0TLkWDZZQJYzE1HG8v3yBEEqWzudSPRbgNQgjhdZjlCXC46XcuTdn/ggmc8WyFHapWZHAkxiTniIfcMArhv743V2HX6MHmCpSf5QRHCVOXJk3J/kiNNA+6FmmaZGHLEt3jvIEd6lrEjCjETHXMEC7ntLensOLF4cNE5JibM63sOOGOAHLkyN80RYkU8DBCHHOGlWLf4d+hAcLE/xXWLeJAnFBvIES4fO/PiHGsWcbE9PqiYG4gMwpD2mezPfR1bZj28ndjsOjmyvTnWxlpVj+47cPcc6ZpQG+83ywvLD9YuxjBeXLdiTcVr8v5hjk4Ki8fZxXTd6jYrFo/jw7LlBzFJsR01i83E8oM8GQyezxELS4yJFSGcOTK1g/N4cM1hB/dyXS8/CMD9uG1aTG7H5yr/XMyVxy/iYWSkmXXL6qYAd2IdigLLNz0meakU1q2qAXfikZX6jN1bnjDSYIwnCF3/gRyhgMKsPjlyTsd9EzHL1PKDmADciclFp+d1kcR1SYjHPPIKMw3xSdEmPGNx3UKPg3g09mDdeo7cvJZYjuxt19UzH3fWX6wG/UzJsxXXLXLE9sDZdcvVo2fWLRwL8Kj2P4oxMeD+8gxwv9zbLU8u9/bLvX12b08efOSzDtwrJQPvbAJG9YY2Hc8Ik/lz7zwDcumSQ4tmxjzS7L0D6uAN/2zo8Q7cvNNn31d2mrLPPyIw51R4kpf3QGEAyyq3VkPh0xfJcuh8877aQbwuCtKxSkDHP271jWpNx56fFUGJWY+xII8LA19YwgGEml2fmcJCi8s+rwGwUfAA9593db7iDIBQLQRI8b6nSvnOFphsgNatdYsy3mOeQPvbtCuK0023Aum1117TF7/4RX3kox/Vd97+V3337Z/o4qJpn2H4uK39T+zp+IOHyv5Wyv6uUN5IlZdRW81V/syc8s/MabguNUcdtYquSsxyEyf+G1WUj8pOS5u1F+INmPiJNM6GGrCZZD2jUwJ4s3Gm+bSquaym0f/pqP/1lgY/62hA5xfBws8WGv2nRPlqVVe/dV3Vf7ymtIMgnQug0T0m/twr97136rh1dwHuQZ8gCq5RgEEkDXDOe0cMzjvBbrdCN5tnirhdnfdRCv6tE+MKm00jJrN09wiG2RpiJ5p4cAG8eV5O230rHMTZTvdidwANuOWAH223LEd4TtBfgDINVS7kSHQ1sI6/UfUzeybi6EC0jTMWiHXS3eve71HshruzQgTu/p7JNS8iob3gOVKy+0Ce8HcxR6I/PP8f1gzfw8+CIUP+HLd65mHP91nxozrNEY0B7g19fG1HxaCvf9sp69d7Jc1Xx5qvjXRzKdPGSlmrt8o+khFiU5hTAcUAF38zADDmvU5FEM36y/4e1wH/fqex0nEvObUeZk5zoK3dvhq7fZ13UjU7FBYKvbw2sOv720v61uYtXbxaaA2q/O0LOwAfHLuP+zAplFfcMxwP3pnmkWkxcXEABihaE4OUSKV9rMe2ZD7NdDM2mHE/rWh7B+CeTg7AFLlo8Ewsu5rSeOAHYA4pLnzpQ6NR18tHUhMt3UCsqtDV6wFcbaL0W9ajl+q6s17RSaujk1bbgDue3uQlgHehBitiIsI9WTYiBdXPSH4cO0ccCaC4H0DirSlw392uqVTuKK90lGW4CACJUp0aSCR/ACSFC7tFcSGYGVOusbVoAO7xwHW0J+1uJhoPMr3yuK4nj2tqtfs6PHZVeeLBsgO4Iiaz4kjcR+IRgTsxMTBmLCuPR2OLf+Nz6EtXUm0DSrarpt9RCcCdAzAXRCaAu3ltWzx8XpN4TIT2AsAmHoAKBPZW7hQ2f779TNrfSfTySzWLCX71xOS0Fb2KHbhz+CUmcW+c8peCKLSNW0V/7EQ7B4Ua+5BYpjE5OkDQLVDlKx4TE4gS8/aymHCZMwMxCWwEE3zCvtNa7mFwWIXZwRETgPsuwH0z0eqtip4A3FcDcD/uqIOjS+Jq7NHHvTwD3GOO8JmIh+mt2eFfOkacbks63J/myHCQW0wA7hEkqoS+yhS4ExOot7GYEuNhQDHGw6qQiRauEJNCK7elXVT+n/EeSnr5pbqBEoD7catjPu5WdM68GERMamV/v7GmEespUYBrAtyhru8Tk8LWiLVlab6SWTz2tmsmyQogKZX6k5i0Oh6TZifkiOkZuHehsThM2Mu1AbhK+XiSI92mxyMC9yePQ8cd4H7aNWA+TAshrhd93CfFramGnMXDJH9DjrC6RrBDAc5n3EOO7FQCcG9bnsQcAVzZbPhFZAkFVkpct2KRKKxZfMRbFOnuuOicHRw3pY0VVOXrun4tC+tWx10hUvewJ8+JS45NaIhJ/ExRyNHrAr5uHVEU2ofhUmjtlhccocoDEo8Pc4tHXu4oM+COVS3r1jgA96BZEQtBliPvXrewgyNHbt4KOfIMlfXccuTlRzUvbh0HH3dcFRKPB+sWRaH4FXNkAtwDA4J1jm6zxWSTwlmijVXYpaWwblXMqYDiVlp24M4FcKdjPgXu3rji7PJeOcK4ETmC8CGjUeRI5wJV+bqtXaNkaDHBx538ICbMqROTucrE8GSWze4jJpPiFroBiRWAiQlr3vot6dY1immeI2gllMptlRDas4hwRvEcYS9h70uCOO10Lwnrlt1I58usANzpuMv3EZ4tiijkyOJicrm3X+7tl3v7++ztyZM3PlcgZmUzsdXSRBDOrWOcnh67eoCaaMfmRmj+RWfURalc2I2OdbT9AngAlAGxkXYeATD/FkAC4GLPi/PC7r/tAkqxS+t9bf+KdDv/Oxexi6rdfA5AYiwQ2Ay7zbc7uOYf859R9IMit83b5+68a8uKiY855Zv3H+nLEbhxP7Btwr4L8ETxgv0bcMR9oPNqyuR5aoeCTCObcd/Zns64zwL3R48e6a233tIrr3xAP/vlU/30l8/U63asaNB/3NbOx/d0/Nqh0r8slP6VVG5kqtTKqs6XlX66qvRTVQ3WCzXHHbtyZrgRP+O/UVn5sOKH1/cB7kU21iDra1jqmdXSYDBWOk41n9bsKr7T0/gbPQ1/1lW307dr9Hlp/AeJ8o2Krn3rppa+dUN5LwDBPLVOMzHh3gMQAYqx6MO9ek7czUCPx4PLOsI2u0411xd2nkejfFuXOzAqgne7jS8EEUOeJ/Ni7w8tHrwmzwvx4Hmiu8J9hToeRzh8dt0p8D5O4foCCMjx5YJ1Dpr5txzWiD9/PsmR4CrA9zmrI4gKhZHFqAzPz3s+R1y5mfzgZ0eWi3X6Q4HaGCPYGtoz5c88/588sZGWMLdvXeSZHOG3fH5nOWiSI4gSRj2BKATJjPtr1zf10eWGLpo9ffsXJf3gnZIWmL2sFNpYLumVlyp6dBcFaQpHCPVB3xtNPXnC2AwzxeNYTeBoZtV3nyu2r9ihypwqz/OGKNfhyVA/+3VPP/tVT2cdCjmJFuuF3nw40JuPhvqXgxv63u6qTp5I1z9zrHT93OiNdBPdloZulwsjWcc9UsmDVzKDFH7E9iOjd+2mwJ1DFKJbq2uJLk7o+FR1dlpS2QTEOjZoShoBrpgrNDsiWOd0Em02MQhLhfGO2IkFRALc1+4U9isHFA53uE88vFfT7bWKdRI5cPW4n8F+DMDLgQtwFb2CJy0TW6pC/8RmFb0qD2jf2YemWdilUa69QNW0OWQOjqHjbpX8cNii4+5xmgqFWuM4egsHlFWbc8opnRI67rtbFC9KevKwrieBKk9MoMobcJcDd+JhHXcDPH5o9+6bGQjaFSmqAIwI3Om4071EnG53i051zYA7McGOyKzYyFuAe1NGEfbZ5Ch+5UXoaGsWXwTgjaIxMSGevN7+dmLxeHjXqfIniKGB2lgGMheG4rMwM2r4IFpPTdpYYU8MRYNpx92V6y0mq4XPuG/V1IQqX/WuqHfucV2gc+XdK5sPnY1JSPBJYSAE7DrP1mrhwB3AS8f9ZtVisrqce46cesfdgHvwcQe8ky/Tx4h7GXPE2WcxR06w/gvAfW2NmADIfQzjYK+ivN62mCQlH13jIj+ICXP7Fg8rpIR9PG7i4RxPjswDpO8UFhc+BzmCuCIxeXS3rvNu6Lhzk0Jxywopde+KBiw9bSuGHLFPZHPWdNxlDIjtPZ/7hV5er6b2OYhJkfTd6irvhc5zIh4BYoLbhrNrPEfMqcabutNiTQKogQLsOYL3O/E4O05DjtRtnODwpK2T8wDc6bijn0DHHap8eJ489Twmvmb5uhWZHRG482fEA891Zw5U7XPGdSvSo6HKEw/WOZaZ2RzxpTtsViERebyWmdUHuFenbI715arlCHZwXnDs2tAdMYEqb+vWnBs52EcJnVef0ovnxmAxOXbgTkzOmtN1C1V54nF8QMfdc4SOOw/k2DruDhJ5FN61boV1xT5O+MvFQJU34L4l7UCVr5aNKk9RyHMkdtzZSzwerFvEZhKTsG7FT2LrViDYYEcZgfutW54jqMrb+tuoKS13LSZp2XWZeJQoNLKXsH7NrlvO3JrROzDKuYsYxhw5R9NkS2pfpHp4t65H92qmb0RMLljQrTHjbA4D7tjBve+6FYs4uCD5PkKOQJUnR25c9zEM8oSOu9lYVrueI2NEqD1H2E8s3lGzL44ovZAjfBPAnTwhjTwmiVlxsm7Bvrnc26c5crm3X+7ts3t78qG3Pv8ccAcceOcyghIHMwAFNn6zjAnUelTDqVrGRajb8zld7N/8bO7q1nT86HK6UFcE315VpHsO2GJziaAFv25+DucUXmOxXnZgNnJF8ThXbOraKKJja8WMcHdg4ApQQuc/dkHjTDGgivfGBXUxCoXRfYFSHDd4I0fbTL0DPijGbNLXFypm5UUnFCBMMeC42TNRMbqodJoRRvPO8dCKHHT4Ae5721va29maiNPNAvc7d+5Y1/2l+w+0vX+kxt6RxqOhA/eX29r6+K6OPnik9M8LJX8+VnknV/1qVfVrNY3eSDX6eKbBaqFuOrArKyV2wWiwWfXQNomHjvjaNv9nVip+AeBHQzpQhdJRoso4V3Wcq/TDsdLvjjT+t4Hapx21T7oafUkq/mui/HZV1791Q2vfW1FtkE9Uz2FRUNCYUNurPmpg//nIllvE9WA+eCc9WqcZfR7f72BRYjTL0NmOQNoLArmuz5e1OFeeiOtF2ziehcUqKup0eZ2yjn1aveJMCNs0w9x41G3gdWxefDByL/aKF7IY5eD5Jx5cVnDqu3Wbva9gPWfMjt4w2CpNn33sE+OYnwk92vPNULHnCOA6Kr5HwO4FKqcwOnD3gkKk5vP6/BwKGeQIr2EuDDYaQMHLiyg8g9EOyYtMg9Bx9859PIBiB/f6zU19+OaWAeH/9a8lfevfSqqj0s6c+Vqujzyu6PVHZeUlWBFjZQk+z2zULkzk64B3O1wxPuB0G9ngez1/XVSY7/NrOKLwkmnvaKwf/LynH/ysp/NOoVa/0I2Fsb7w6lCf/8BIPzu5pR8d3tbBy2PNf/JQ49UzHZ0h8hQ67oUfHCPFcaIsDAPGnzz3z43/hbcYO+7QrFfWuBI1jyva36zp/KRkwkgmjsQwNp9xhIVaoXbbD47o7I0AJjPjffbJ4xzhqNA1BMTuJvYrFGAOXKxr9+/UjMlgILHZUX/sdnA4MjKTCMXR6MxxqDeovJszR/hcsGkAeefnbmm2u19oec0vjTLtPqvZxaGxPBfsiAK49VlRNBSmntfRrsk+QlCXjnoAWLvZHOpaoaNDaRdV+UFJj+/X9filmtq9vo7O2zpv962QQq0UcAUNmFlLtwrytTb+534IftLjlmEfFoG7zbivSYtXMx1s1iwmo2KkfK5tqsZeC8JyDIV8nAEYdQIoB7D2YkwCVYGcXb8rrd9J7PtRlafj/uBO1WLCLKl33Kd2cBWbQ3ZQMolHmHHmcxmzhDXXRJkYo/AxDEYXBiNA0Fgra4UOd6oWD8TpiEllIk6XmKI+8bAZd6P8B8wQHQSCqJWd6YNwnFHlV30+mnjsoGp9varHL7kdXMyRLh13/mEA7oBENCGiQKn3/ONz7FExhrmkWeC+su45MurlFo+jneokR1L0EwLwizlCIWaSIzNYZLJA2DCuz9yTI+t3/DOQJ8m4pAd3anadQ5VvddUZTO3gKKIQD6MzRx52EDn0PdzPK5YjQz/87ex5TBaXAA8AmzTkSFVKByojvFXpe6Fh5MCdmDDjboNZBtzjmhIU08M8FjEpVRyQkCO4v/JZzk5SiwdXmo0sR04usAGk81oYIGPdIt9NvO2FHPEMcdQVpj0mHXfuY1y3iMfBVphxD8KHvhYByDxHiAujDMTEio7vtW4FNwx+LjGh00uOUIRYvVm1PFm6AnDvGisFSjYg0TRGiMl8sISPMQl57zkS1uIhIFxmY0k8zi74HKxbY7XPEaer6Xg/V7netZgwYkBMoHK7NgcjKO+xblmRxt08Yo5coUizKptxjzkyVyk7w+Zu3eLBxf5NjhAX4sG6VWUMI+RaGJwLy3twcgnrVnMGuGPRiGo6VPmDzbrlSYqFpQkfUsnydavb8Zh0uz7OQLc7Flpmz4j2bFO4Rywu5Mj5mecIwJ01ixwxVflW14D7xMYS4I5gK4XTuI+EHGHdMmUjO5T58z7shxzZdQYb8WDfIh57z2rq98ehKOTioDxD1AmIh824h5GkeNaz84cVisKzG8ZvrLi16gKoMSYP7/g+srCQXu7tYSzkcm+/3Ntf3NuT19/6QsFBOqrAk3amEDoR1PL5YbqTAJg4r0xXG5VqQDJq3oAKA2sdhKUGE3s5wAOdfMS0Jk0iq8g7Fag3dABsttUTay3vcEJhti5nGbV7ByUsMPw8AFT0nmduF6DM6ztw9+5uFDgz66zM536jCFgEiaygTkn2zdgnpifQ1sAkIJ8/tgJELbf3xTpnPuuBbk13FsV9o/qHIgI/z8TAxgMd7Da0v9NQn9LqC19RnO7Bw4fa3DnQ5s6++n2KAZkB94O3DnTyoWMlfzqW/vtYlb1c8ytzmlupq/ehsbqvjTVYGWuYFxqiGRY6dmzy+LlDW7ZPFkvD4fWpRrswnfuTGtWZzZy53aGUDRKV+omqP01V+VEq/WKk5l5Lzb22xl+Wiv8rVX63qhvfuqGN7y+rNihbN5nnB7Bpm6B1uUs2W85Ni89VZG5AcQeAxu/l+02IMMQkHvEnESk8HjwfPFvEg+chAuhWnzGHvj0Lpu4OoB0XOrfnY6QKQoO5wzizCyy8203cONNGJkBUn+cZNbu4wSiI4aEU77Gfis55V95HPAbBMcE76OQIV2Rh8HPIEYB7pO/zrMaiwPNdHKde27M/KMxXOOYI95l7wNPqOVKyAwcFLs4Es0WGKGjn8/bksFPleWbdAUGq5WN9crWhjy5vaf+4q//x40xf+7mPK/AcPlrP9darFb3xCt5kHanoCndhL+RlGieUp7gQR3QAPwXuTiS156wYKeMEXXDvARK836qUVLV7nOqfftLXP/2kZ2Ms3KvlK0P9zgdH+vIHR/rp8S19f39dBy9LC28dqQC424GrZQdR8h3gDiDhwGXWRpar8bjlwN2OWzOimtjB7Wz5DBUHVQDvxUnVgOL5cUkZYlV0fLIwY0khiIN8EEdi7YrL5eQQHH8TFJXpigJIHLhLjU23sOSwtb5ctsMvIBEmB0U0gDu+1sxUG3CfdL692GY2UlC+7WF0oGgHuV1m3KWVdTp+HF4z7T6taecpwN0PwFFVnrjTJeJyVXlvkfmBy0GjM3VCV4n1GOCOjc+6A3c6V+N+AO7362r3+zo04N4L9p8O2IkJv9pmE0evAnR3L/ZQ+UGvJHTc6cDQ4eezLF5JJwdg1jSLSaXr1k3oN9BxJyYdH20J5KopKJlQURxo8W827nhMDLhvSns7snjcv+0+7szunrW6ge+Lnd00Jl6U8WccOqodgAO4hrpsNPdRYkWU7V0vAMeYANyJx8VZavEgLnYHEBAbSBcXHhPYBLHTF3U2XJzQn18f205045bHBJV44sFlwP0+wL08ASXsk6xZgBCbpw4ddyuyseZOgLuXtqzrFyAKM+7kyOEB8fAcGfXK2t9y4E5+2JUzhuG7KADRuonovBkbL/60gFtmc6SQAfcYEz4DeZKMMwclt6s2t0uOdLhJcZyEGfc4h/xCjvCxKKRYISrkCB1w5neJydVrhQFFA+5PPSYA93wOxwJXledZMlV5OtWmKv8+ORJBCUXnCiJ7xKTwQkEjAHcrbgHcxzq8ALgjqukCv4BD4kG+x3hMiwMvrlvO7GGemphws+mM81n2t+q2brGWTdYtwDLnOphCTY9JXLNmQeJMuF1xvPD1kJjw7DO6QkzWblYsR5auZhYP04EgIQJw5zNwGePphRyJwJ0cievW0ZGvW3Tc+Qyr62O1AO5Pazray63YaGwOU5X3fCUejAa5qvzzMfENyMXcrOCYJAK4Y2G5vIwSu7MgDLijn3DPgfvhecv2R5571o+4jxCbuG7ZehOZmS/kCMCdNYuffX3ZP4sD95rFRXnPc6SMewxrN4UkjwejPjbWEez5nttHSJsQD94LaxYxwcedeLTOUy843nbgzl6CLWfsuGPhSTyscBr0WKz+ZBYrvm5ZwdEU4qURqvIhR8oVX7fYv8iP3WdV9XqFr1s1d9wgT3j/xMNV5WfiERo1k30kbGV8z2rIEZ6TuG7BHCBHDLhf7u2Xe/vl3v6ee3vy2pufj/xV21VdCd3V2L1T7V3R807fuoxR8Z1DP99jit5h5txU1bG8MkDhm3ekCPN98fBhh53Jf94ZAYQ4PT2Kezm1PpJ/3fvbhcwiZd3o+MzyIt4VKPeAON5jpMgDqPg80PV5Ly6a56CH98mHdxDpomoAEd5PFNdzUOubv79n/0wUAviPYkZnMLTCBACNLiZdTQoJfC//fjQa6HB3W4e77w3cHz9+PBGn+9kvfq2f/vuvdcbOpESDxx31vnCh5ofPVPz3oYqvDJVtJSov5CpfLWnwUfm1RnNtrFGpUDnP7eKD9PsDoeQdq6BTqlqIAsA9y1Qu5yqXyxoM0BYY2MxxNkqVDRPlP5Ly70vJv4/VuxiofzGUfjdT8iclA+7Xvrmk1e/eULnnqvLExGesfROMM+7uweqCfjY+UckMhBM/4k48KJSwkMeYGDDE/3uI+wCCgCOjokdRuni0jAKDRqlHyG2En3p50om2wk5/6IfraENlDJBAEQvdRd88Q/EgxNzm2SeFLI89cWYcI7I5eHbJEcYDKFSYzgIic0H3gfvSQRxu4CJzWFqF2rR/3hTrQu+O+77nz1vYs8MYio+gMKLBz+WZI19jjrDpGy04cTDP38ciCv/OWAIULxjhCJoDNgYAe6FS6PP39vTm2rZ2jjr6mx9l+l8/ZVyBDnuuxxtlfe71sj71gVyjwbmGg3NTore/z3IN07KGGRZu2CV69yB+eQ75OE1p3Fdp1BNy7INRX/1hX6V80a6dk1xf/VFfX/0hhZe+BsOB1q4O9XsfGtn1Lwe39I2tFR0+kW589lTZxrkOzlt2uV86RRkOKe7vTPJFgmms/jsjdHpn+d3hfqKd7cRorfEAjKo8tNOz45JU7ihhni+jmOiHHw5pzSbdXbftcVq5x3foPVYAACAASURBVMt+mVHs5f8acL8tXbvuILHxzDvuD+5WreNuCuatrj3fAEGKDlFkr1z2F/BGphfb7NkJFpnpOBEXwH1rt7DL7eBABSU7cG0/rbkfcq1rwD3i5CYg8dzBlXWnbDpkWr6ETeFVCV+nAdIcHNfvcN98NnzUhyo/Z1er33Xg3qIb47k1X3eVf0SSYGP47jCj8h4EPuOMMGMTHIB3tykU+AEY4G7iSI2a+sOhkryrpNyzeHChasxngQUxy/aI+8ysyrwVDjJp47bHBGcAYsLrEQ8OwXi2nwHcm90gYujAPcbEqWMeE7qNxGTSYUL4z2ICIJE2d72wHWNywKz+05rOz1KLh41hhGyHVt48d/Buj1Do9E0KmIHh4s+wx+Qmond33Mcdevn2s0TLN6p68ghV+bLlB6AE5wxiAmBAjR1gUsqdih3e/XOMuPA0W1Hh7MRz5PhwmiPDHmMYNR3sVpVYjiC8xfrs3Va2sOYFrJSYIy5OZ5/VKAOBCho6lsy4b2x4TAA/xMQ67haTmpodj4eL0xV2b3iuTFWeOeQQE3/sYlHan7WYI+Q48djaQSiycBu9emYe7tvv1NzHHao8HfdQSzIBMXu2XGHf51ZijlDgmtKa+W2JuWCerTsO3Mn1syOo8nN6/HDOxgkOz1o6brYN9PBs1iqFFSDoVhsTycjx0xx31nTc7ZxVxfO623CQZJ3qVWk/5AhgkHio3PUcyfw5jzEx0v3MumU/O8bD091ezYD7bVdWj+vW2q2KHkCVv5qGHHHGE+uWFU7DqBINk9l1izyJeW+aDtQox4kOjnzdOkVVfh27s8KAOzlyuJeHHIH5QvUlAHdy5NxHUCYxmV23JkVu/yBXrhGTQrdWpzkCcH/8sG7gPeYIVoO2bo3JdY9JpeyjX+/OkRgTX2XazcJyhLjQcYfNUcozj8lWTeOsbzFJS4PJusUzxT4C8LV1K45exNNmeC+hJmXMB54t8oQZd2JiwP0uHfeqxtjBNTtqdvpBWJLn29ct0xh5n3XL6qmsW3T8B9LWTqHNXQng7nZwsj1k52lV3V7hMal1JzlCP4o1izyJThSxU+csFWfm2WMW9khE9sgRzj/sI41nUOXrevJozlXlL/f2ybp1ubdf7u2ze3vywU9+vmATiDZYgI5r8xXrLsdZNTp1p62eATG8o7mYHzZQgQ3WjPhbpML6Xuad+6nYnQNjF3TxzcHAMl7rw7HO205jv7FY0Y2FqgGkCDYimGHu2UTOyplRsbl4fxEwApisKx4KCvw5NP0r9ZIVGqJv/BS4R8s3n0u2megx840DEy6DYQDIBFiddwOFP/VOOn/mdmsuerdYK1sXMwruubcp4Lmv471tHe1tv2fHHZr8l770JROn+8GPfqrv/+hfdXB06hZ5j/vKf7+n7seaGn+lr9Gf9aRf+xysyoXGb2YafTLVaJ393xXi65W66uW6CQJ12111rVUw7X9Of+8HgQxadb2qar2mTh/V3raGg4EphjLrnv1grOzbIyW/ZNc0NR0lv5sr+5OKUeUXv76oW//nqkpdhAWJodPIAdB8RXs0QDl/xrPhnWhcDLwb5ZeDdwN4JoI4FUOkeOSd9NFk1pz7Q4eb+01X2K3OHHhjMUI86GpGSj5Cbu6HXXjxhRia0KILubkgI7PpzjrBsowv64yb97z70fMcXZsv6/p8JTLY7GeQI4jRwby4BvsizMjzM3hGyZPpXHwYYQs0czrovL4LuXmhKOaIWxe6/aLT7Af2ucgTOut0CTo9LxSxSXJgcts7L6TEWf6YI+QO4wG13P/eBP9q0u89OtSnbu9q+7Cjv3g71d//hO+raL5W1cvrJb31JNHHH7LrcoJtK01GyrOSSojOJdZ/F9yOuG7MPnFRxI8hBbrulPaHo6EG8IkT5G7r2j3N9e2fFXadtHpm/7S8ONB//vBY/+UjY/1g97r+/lc3dfwBaf2LF8rvXujgrDkB7jzvEDsicAckjgoKcXYqmXnsw+nI+kRjHR4k2ttO1e0mWlkda3m10PlpxQSrTk5KKrKOiqyrUjYO3W8/NBq4guFNwcU0PgJ10ro9oSBktMDEgfuGe0dzkN96mmhxLtdDgPtqWecA92bXBDlNui8Ls/qLfnCMszuYLvH300M8KvmJXXRgntmBq9DtdenOBiJBuRpPq2o8RVU+APeSWwfyBUhsnhUGfIuSX1Z8iOCaZ5JXC9R6gPT6vcJo5od7UuOdxID7Ky/P6cnLc2r1uhYPgLsJko2dKk9MajWeDS5GKWaWJHtBjwnxgIq5t5PaARhvcg7Ai1c4ENe0u131NSTjIN+zeJBmk4Njy/MV7+M4q+Ae6aH7Z0LWiTEa1gGJG4XNdDae8vPlIPFuVbVqofNm166ojk+3C5CIhoIb0DsgJeo24xu+6CbGmBALYgJr5k6Iyf52VY13HLjHmMTnk/dycVaoeeZLrYGSUEwJ5ZMwX+/PGJ/rJjZzdwvNX/F4bD9lxr1m8UCcbv+M4lbThEWJCbPHEbinJY8H13M5EpFbyBFAwu52qpOjxEAiedJnxn27pv29isWDC+FDYsJSTH4wvgGdOcZkkiPEJNgKOPBycTqKTcTFWClPeX4yPbjHTHXVLK6IBx13u+eM0i14POq1oFrNnmxPEf9Ncz4LMUEE7Ol2oac7ha5fk8VkvpZZfgDekZ8s1brWFY1fzCETE36d5EiYP7f9Iep3BBYGFnvr9zwm/Bs+x8lBajnCpdLI1q2ji7blB+CVwgMxAbizZsHteb91y9gZxTRHYFCQI1yeIzUrLHpMOpMcQY+DeBAXBGLtEWZ9siIQVV+fezdwxXqW8XMBia7vsPXUwdXacsXicW0p9Ry56GjAPpa4OJ3Nhi9iNQiTw8emPB7TiLAce46k2j/yHDk593Xr9oaMKk8h5WAvt5EYm6cGuJPGFE7PPCaMoKA4as/QzLoVYxLXrasA97uFlteJh+cJwJ0cefnhnMVj/7ypTmcQhBS9405MKJxaTP5/coQCz+6O7yWwYBy4s465qNtQfYtHmjGu5kwqCizsJQB31izbR+LokK1b0+IWOVKp+5plwP3Y48HIDWvWw3sO3NlLzMc9qOO7HVwYwwjrlv/Yd+cIeYIyn+eI+7iTI8u3EosHewm0fnKkVJ06x7D+so+wn5goHvtI0DKxHDF1/4Daw7plo0r3nAFEPBrvIE43pyeP57SAON3l3n65t1/u7e+5tyevvPG52ISy5QIg4yrw3lHnkA/oYJYbwEAXD5AKcI8dwmitxl7vartOiY4dVsABoMzpuw6q7St8b7SvisAi+rQDZKLInStmO5gDxPA+AWyAoShaBvi7Ws+1NFcxiq97hDPv637qgJo4m8wC6RZw4b0WxcQeC8zkRQEW2KmwnnU74eTOCDgZ3Xo8NpBGF9N8t/EFH/r3mj5At6eT/W2d7O9oAKfzha+XX35Zb775pl75wKsmTsd1ftGyDXX4ZKDiS131Pt7W6M+7do3/va8xnTl2/U/n0qfLKu4kGmcA90K1VtWupIN3a18D48G+/5d13CuIjpXVneupM9fVMB9Z9TUZpUq+M5C+PpB+ObbufJJlyr5cUfZHNeUbNc1/bU6L35xX0nJROmJCIYb7D+hEAZ5iTwTp3EAXhPNOOmDcRiPCM2VNPtBf1DPIM+tEomNAxxpAigsA30NMAPBOmfWODjHhoYaeT9GGL/599GonLuYRHzrb1unHRx42R7lktoXmyR6o/u4vHzqeAfTPWtzx/XxecoSL92c/J/d/x/Puoxl+SKLmxfMXc8Ss8+zZGhmYJk/oqL+YIzEf6Ljb82uq+prkCJ8/5klkIHB/iIdrCHhMKM4RD57XmCPz5bE+f+9Ab23saOugo698P9Xf/kuqG1fqurFY16O1RB95aagP3R2qlPaVZajx04HOrNhhYylWxIp90+eRWRSEm8TJRvbGGhqAL2s0KmvvNNc//7pk1/6pd25vzPX0xx8r9CcfK/SD3Wv6659f09EHpI0vXahyt6nD05YOT2GnuMIzYjqRqmkHRhMviyAu9i3tROFAuxjrgFntnSQAd6fP0nFHUOjkGAV9RLe6RnHNMqepWnfh3GcSfZw/AM8J3zTkm7X7vNMOIFkCuHNwfEoHJNf9exVtrJUN6CIKyLphGDYtrHO1GIB7Egyp7dBuc67TWddSoF3i9bq5LW3uABIT3dkgf3M1nlW09awa/Oh9xj02Ca3jfuEd6+c6V7YrxPsWlJTGErRLuiR0fSh4bG86cH/8aM46JQB34nHR7voccAJF02OCyJMXdryb6E/KdNbdNR3GNq++u5toZwfg7nOQBtyDZRd5bPHIe8IrmpgYcD/3g3DsfMdXcArETDzYp0pYKgEUXTyNeNC9fHCvYjFh5viCmLR6sRFp9PkYE+IRe64eD19zJsUz8HbilNOnDWwiOQATk1T7OxU7AJ+dJda1QnjLO57Bazt0rkyYGUBiYYgctvgqgdUxCh3324WJuzU2PSaI0xGT1ZWyxYMO72A4tDUSYIlHNTGhyDea5Mgs9AnK/CFHTgHuu4mOjylueY4MQscdH3cYECkxKQ0tHhzGI3OA+xvHL+y5fZ8cWVj0eBAXugvExKjy96oWk3anbzGxImXoqkOvJyYUhdzq1BlIFLFnc8TpwDL17qfb0rPtQjeuJRaT+TrAvarGs6rGycDE0LCDm3Tc8dq+COJIkQERRkmey5HAtAGUwUpZu82Me2IxOaXj/mjOYoJlHuvW8XnLdXjSacedmX3WLGISJDTDNhCet7jOjsfa3U1t3eJekyMG3MmR7aqpxxsrpYSLhOcIehyRYWMRmVmi3xWTIOxpAmIb7mxBPLaeocRftpgA3FmzWLtoztjjih1cWLdspDAYHXJWmc0RXt+sORM67uSIrOMe163WRdliAnA3q8Fa12fcY8c9MIWs4x5j8lyOhOwPM91Xr7qoG6wE8oOrXi1bPB49qHuOnLbU6fUn6xbFRjruOawUYhIo8u+3bjGGQI5w3bjpo0qlUuZq7I2axknf4kHHPcaE9Yo8Abg/lyOxNf3CukXH3datCNyfAphTyw8KXBSeWLPIlVCDUb3uMWFOlps1XbccuMcOuK0N5NUosTWLHKlWPEdQyd8KOdI1cbqu7SeWI1gN9nz9tYLRJEfeY92KbLQx+eEsCGoJcd169IAcieJ0l3v75d5+ubeTIy/u7cnjj/+2LXds4N7VKwxMkZARcEF7PjxHGKYfKK/YXblfOpfRmU1RPXpyQ2Fyb3O6I0064v2hdfK5AG2TNTCcS+I8unfwndYc7dYi3R1wbPT5QLeD8g7N2t6v0W8Qs/JuPZT5uPFat48u6qgwOjPidwArhPXy1BW66VraPD7ddbr1gfJtivKotGMBFrq1E8AVvOARx6Pba2CtBFXYwbwJryHY1+7q7GBHZwfbGqC89MJXFKe7/+Chnu0c6NnOobo9tykbPR6o9Zmm+h9va/iXbQ3/qqPxLwZKemOv1n++puxzNel+SUWlUIEtzo/GdiUH3g20E8tv+uLmDemAFBq9mmj0eqpiOVHaS5T0pPE3uxr9b39dlRMVlUSlL9ZU+sO68rW66l+bU+1rdY1QdQ5jE1E9mCLQzRATcx4I7yOqsbd6A4sHgGWhWraYmEBib2i/Rvs+nstYALK5a+zIQtHF5yed3RHnuZ0FAYBGesWV3F2ccGjigZGabzOf1vBxIUGUvmEIHF0gOog93jjMrDsIj58hdt8pEpEnvN7heU8H591gdeggOiq+u/OCU/wdzE9zhEIChQKeFej9dPJNBG8mbHZ2D88f79kF65zZEItE5CRFA6PPhxzhZxMTCgMxR3gN8oTPGnOkVhrprdt7+uT6rrb2O/rT70l/88NE1xZqur5Q1YMV6cP3+nrtDsWsoUoluu1QMBEdzDQaDjUcMhoRuyrvaqlaxb1Uys1OjtjRcceTG2G64ahkwP3td3K9/bSsg7Oeji46urUw0H97Q/pvH5d+sLOkP/vxog6fFLr75Zaqd1s6Omnq6KTlSuwlF+8xUbf5qMPjDIDp+SdIcAFWYDmMHbjv7AHcw4wlHXeA+1Zdp8y45xzkOQTD7fRnjQNwC+A+9K5nbCE73vXZQS9M0pgthI87NNCrS7HjQ3ct10v3Klpbz9U0hoE/bwb+UmlhsbAuZBmhyTEziPww92xyqOifLYpr4oO82ZC2tgGJqe5u8G9ybW0C3Ctu2WWq8tBBvXN10Up0gR2R1fa8WBbt1OxP4ixksIqD7k7Hh89ydJhoezvVaFgyCjC001ana/GALZGWCiW5z1YSEwPu9gxP1wFew2erpzZIvS5z+okJ7dFx5wB8ZTExVWMuLCvNiijvOfMIqnzXY4KSeewa8uYnoTcZ+BlDg4yZV48JYkxb70h7DVk8uLCDa7b6FpNYAIAqP09MsBoM8fCajfv/+f7gTBmPSaHGjvSswSxuorshJns7ZW1tAtynXtskIvHoD4gHlObw3MaxiGhxF8Yl7E0FT/GbqMpvuDgd8YCuu3yzap1EE6c7benouGlFMnIEKncUPqTwEVky78oR9CpCjpyeekyOjj0eCH0ZcN+qCeBeyulSO3C3mCQeD0DJoOeUficlhJgY485j5yP2fl9XQ0ywudp6ij1hppde8phAYyYevb6zi/jiQENMalWKVJ4nMR6hj2wx4dhATOgWEg+uG9dSi8lCPZvkCD7u5Amq8jZ6ZDPuHpN2NxSyflOOjJ0BwnMFe6DTJUcSnZ1kFg9yJEmHliOnZ23LD/IEQGZe29Zx53p3jhgIDg4s49HYRfZ2A3C3mBSTHGm3EotHKccVwRk8eJ4bwwY6c+h6PpcjM/EwwldSaHklMaDICJJ3qgutLJctJteuZQYSiYlZ4QLEUZVf9IMm+9zz6xZAcSZHQkwODj0mp2fTdat9QY5UtL9fsjXLnBfijPvQ8+O8lfiM+3uuW0EDYuROAFdRlV8vtLxMjvi6Va+V9fjBnB7er1k82Etgc8R1i3iQJwjuuRbBdE+LqiluT+f7SLNVWDyIC+r1xCMHuAc1dqV9s+Rk/fWYQK/3ePQgsYVRhUmO2OI4zRFevVZDA8BjYh33dwDuieXH/Zcqxv0hHuRKXLcYbyImsKWIBwwP+wp7SVy32HPIE2LJPkJMAO7kyMqtzPaQxmZFAHfiQYHLZvJtxt0FA/GknyhqhjUrjv3FES8ecF46aqXQhCAmrFsPEHB8OKeFedwGLvf2y739cm9/r73dqPIs0maJlqXWJY5q4IBsVLux6ALE4M3r7fnpLLzZrpUy+/cR2ACSAQr8OxTZ3YptbBRiOn2ArvjFIZi/s3UkiBZF72uAmr1cgZq205ptMwjfF22yoDR74SE1CjavY2J44fvcX5mChAumAZLqFafU83NtHrs3MsDO52Dx8jndMKtvrxkXbf/VRDjpkJjVnM9dA9JgBDiwd1o1n73d6el4f9uuQRCnA7hUq1VVKmyA17SysqJr16/buADMBt4v72X4qKejT56r+5GWBn/T0uBvWyp+MVDWSZQOEpV/Z0H5l+aVvlxWMZ+oqCUafaWl0f/bVPrrQpWFmioL+Jm8/9cIF4GLrl3ZH9SU/vG8sg+UlWDt0Sw0+Mem+n/f1PDnXY3rhUZ1qfS5uvLfm1MZkbxvzGvum3NSO7Fihaute6eZWBNzmBAUd+Jd9EKNA9Bmz9XRF2plmw13ZwPv2gNaKA5Zpd02SLo5cRZ8GpPY9eTn2PMWiinRCz7GxCznAuXdnAWCCCKAmu8F7PNM8wziG89r8hksP4y+74WZ6ByAywB5wlcE+wEz2/PqlHVyxP89fxYLXJGRQa7EZ4URFe4X72M2R2JhwpluibFBmKfnefYc8YPSbI54HrojBD/fx1ISu8fkyNTpIRGq8p+8va+3bh+ocdjRV74z1l+/XRiThOv+svTGg6F13VGTT9OR5X1eriovV9Tr9tTt9mx230shz3/5n1DBr6hSrbhjQ7+rfr+r0RhKe6a900zf/WVJ3/33TM2eF+XWrxX6kzcS/cknUn1/a1F/9i/zpip/+0tNVe80HZQA3AGJ6DvMKH8bVnhBxToqZzsi9Q7v/oHPIne6qKW7YvrZcUU7mzUD7nmlawculaiUOXMiAnc7OEZ/puiCEJjtDhT9btBx56CydNWp8o2nhebruR2A19dyXbQ5ADPX73OcPM+A9oUrWNw5KLGLnxe6jROhecTqMpkq8yYU4wDcAe9wFhtbVTtw2QE4AvcghARwP79w4G5QIYKSKCqVFDYricc7YlIoE3N/6IweHfmBazTK9fhBXS8/qKvd7er4pGVCYknunuHYlEEBngL3558N1zL3YhNrPR33xq60veNdIg7cVxdTiwcXlpXmtV2eehW7j3sE7iEmVgFxADRRTg8xIQf94DjbcZ8Cd/zqL9pT4G57HkWhK15MIeYWD3O88NEcOwDb5hAEQpnd3PGYDAfebad7BbW8AXA/1wSUGHBnP7E55ETnAHfzC3eIGn3QrfiGA4j9mccE4A5INOC+kxpTgRl34rGynFs8yBMD7nmhbFb5O/McebG4ZRJcMzlygvXUrnR4FO7bWqFhr2zx2N+ueI7gR18aGnMD2jTxACharXqSIz6GEYsoDtw9R+iex5h4x503lumle1UDJnRDyROAe0Tuc8zuXnFVdmOH2XPrORInkI1cZW4MPksMKCEmN5ZS3V5PtDBXsvxobFVkwL2KyF5vUtRstYmHA3jf+6H9uje9vYqNX4SbGIA7s/OsJQCa7Z1EZ6eZxYOLtZN4nJ47cGfdArgDEhkrifGYqTdafvDfhCk0LuzZIiZ8Nl6LgsruZs2uVitRTo5U0GjAMSZ03ANwN6vB2JL9DevW8orHhI67U+UduNPhXbqWGUgkJsaQYw8CuF9x4G7q8eQIufLCumXPL+4ZmaxwSjwoZLFm3V5P1W6WLR4HBwG4V58XpyM/yBNTlX8hR4gJzEOroVml0Kni5MitW7L8iMCdeDx8qabjsI+YY0FYtyj+GnDP350jPMDTgiPCkhT6XPSQeN9adlcB7ODIEWLCaA/xyPK+62bMAHe0FybUHpMbCM/aRM3eP6fZwYV1y4C7ddyTSXGrSGaAe3iAJsB9nvuB6JKfwzzvbEjiuXWLW7a15THxjnuq5Zup7yNbAbhX2ypXgjhdIXV7bkfKfjLNkVAEHic+bx8cEYgJwJ3ndX3N2Yfcswlwf1B34H65tyu93Nttzb7c25/f25NPfPZLhVFMA0UeYAMo4MDPHC1AmEO/z58PwzwUC5IDEjp8TssNol9BtIXuIYJgrOdmYRX8pN2iKtCAgyWXzSwGmj4/yy3lXNiMDvaE9m6+2YkBK147zrjzfYAL/jyCLHs/QXwsUoT51QsF7rGOZRZAxpTjzefb/97ozCZixnxeIWx0+Hv/cjDK6/M5mPvn/bNcxdGBOK9sqrZ0zYcD7W83nrODK5VKun79ul38fjAIILG+oEpt3mjr3LP+w572P3mm5oeb6v/5hfp/0ZT2hirdzFW6VVLyelXphyvKVsoqQWFXpsFftjT4q5bNwpfqzIhh1utfs7OxkTI1Bui2Bxp2+sq/PKfSH84pfRUA7XPI45/0VLzd0+gXPQ0PhhoeDpV/oa7yHy2osjGv+a/P6fq3F5V2PSbEfaJFEMTZoH7bRh68iH2efWoBx3szm788s2cm0tcnBZRg/cf3AXgp6sTDJnGO9HmKOBQDvJjiQJZPHYFvFEkzkgExpwtMkcFECb1j76MfY5txZ1Mx0J67d7wVU0aFz/LbrDkCeH5/yZGzDjRkp1Pz+lD6eW9u4+Yde5v3TJh7dzcE7oVR3MOz7gyPIJxn3vLoBXgxYqLGjx1cFyHBkaphrIXDk4v/FRPxPP4tMYmijy486UUELqcz8/lHevPuoT790ol2jzr6yv8Z6W/+eawCID4a66WbY/3W40JvPAy2bhqrVCqrUp9TuTavJkq2zbaJG/6mr7m5mubnala86LWb6neaTmVPUu2cpvrWzxP9089TE7nD4/3ecqo//mRm13efzuuvf7KgvQd9rXz+XOXbF24Zc9b2g3PJ7WvMsstogcEb94WOe6RSR8CFZVejkZhqNMJIRkM8qmj7WU0nRwB39wx/Ebg3z8ltr5oEubU4fzEFJuFmMNvOYX6JjvuzQlubkSpfNeB+3u7aAXhAsTIA98Wr2KDRtXGbHjrJrs7vrxb77pHiDhBE+bnRkDbWEm2sAyxL2mnUtN2o2ufgyvKB454k8ZnXc7fzsQOwgfSpGrTbwAVEOmKW2A9bAPdDOu47iUbYwT2oGXhv93o6PmsbcCcedPro9ETg7n73gRAS2FYTunwA1XQGtxqJfQ7AKB3+paupxQPBqsFoaAdgU/5mdCF1qql33INdl1XP7HgaBJme/y1ruyl/r9FxL6yYwow7FGCAIp2tGBO7WWNX1iYeC1edTuo+664y7eKl0R7K3xOffXvbYwJNOcbkcL+q7a2qLi4cXHFZZ03sNy4yeH7uHfck/HnUC7ADv22fMSZFAO5+r7yb6MCdmBhwDzky4A0DlgJwN6o8HbaQJzFvIynfwAlCiYl0cuIxAWQx87xBwaOXW0zwqTZ6uRWF0B+Aqu7xIEegyrs4Fa8QqCgvhIa/MeAeDvPYXBETqgBOla+q1QUkdoXtbJxLsOLWVQc0ZsFnpJhg1RZF6siU0LnE0o14AEyuLyVaX0s0P5dZfuw0qio08HwHuDu6sfEL4oGQmC9V0as6OC9E4B6ekzz1wtYEuG9Lp6eZF7fu19wO7qxtauzOF/f3b5ZdiNOFLubzEx5hpCTkCDeANWur4cCdmPCaO89qFhP82qEyExMH7l4U8o67z03/R9YtOtSsW5VyYTR5xNBWA1V+aSmzeJAnY7NxYK7dc4S1ywqMpmMwmyOBBxHEBXkceKaICToK6+uJ5UmnVbaYHB3k9mwRE+4bXDyVnwAAIABJREFUt5jO90XIEQPukU0zs25NrG7J0ZF05Yrfn+VbIUd2AlX+fs2Be8gRgHtct+I+AtsgMpSmOeJnwYkgJQyTVqHGtsdkZdn3EYD79jMXo0xKfYtHho97iEnsuDNSMc2RmeQIUjexFm52cOxRazgV+D7CjDuFlPt3qyqSoTl6tFGVDwKptv5eLUSR6zetWzFHKEyTH8QEfZWNNcTp0pAjwce92lZe7k5yxFTlw14Si3F2h4LOyXPrlsXE115iYuJ0Yd16eK9mxS3E6S739vFkfO1yb7/c22f39uS3v/S7DtztIJ8ZCAU4m5d1xS2tACouNgYd0EW0+P4qyto5wD3QosJGx4ZDN5CuJUAFai6dxOe+QlPO/de9IGCAIk+NJk3nln/Lv8OnOgIl2+DrTmcGkPBe+bemXF6DHh9sbOzQ4wcqOrcAOYCNATe8XUP3MYqARYV4Cg6Atih2RkcTMAYtOXKX6QxjM0ahoG02Y94hj38PGAQo1ky9u6RSMtLW5qYam5vq9RDwyazTfvv2bbva7bY2Nzd1cHCo5dU1u+bm5uwedx/2tfOJU51/+EK9/+dc3T89k7qFyh+rKv9IVeP1VOO1TBliY/2yqr2yen/XVO/vWhq/M1DCbH/Z5KWeo17PIHm3nBiMVeDP+YU5VX53XsmrJXXKPXXyvtK9sdLtkYp/H6r//Y4GP+hal7/6fy+qemdBC1+f0/J3rqrSL03E0wCIxKRahm7pMYkgkTsVdQCsuBHjEajoppZtlmuAW+8qA/oBtABe4sHzBcDmy5gWdPXn3PqNmFBQmTAuQjwIEc/IfBWHAZ/L5s/4PeCdZxwBPH6+F4xCl30CdB24U8Sx4hIjF6bbwOhHEpwN/Dmjk+sicXTwEXADHHshxxWJExsRIEd4VlwBP59hdkQMmNjnJ0+Y5Y/jKQBynkm6cjFHzCO+O7DnnRzhzwHsvFeKHXTY52sl16AI3U2bObecGOoTdwDux9o76ugvvjPU/3h7aICDrjId989+MNVvvUIBYqw8xf4uU+OkrK1T7vtIY+u2z/aJ3g3h8VVGJ2GxWmjjWl8bS3z+RINRqs1D6Ws/KfS1H3sXgE7HS8up/vMnSvovb2T63uaivvqLq9q7P9DNz54o27hwyxhslTgIZk4Djp0StzOL7YQXlp9IZ86kvT1pcxP7KrfZQRzpFOD+Tk3HR5mrTFdjxx3hwjgr6kAh9BAdLgTV3mmhzP/2+pIrWF+7WoRDkVPl79+thRn3js7aXQfuNPYlLS5JV5Zcqdl8sMFd9h+vE1BCMqaBYkCJzR1RL7NsMuYAKe8CYggkwRqwA3Bp4AW0DIEn6fzUxwTsAAyQoNPrZKep0rxZBRWqV/2wBXA7PPQD12jgoASgiB3c8XlbF11UjR0wTKjyEFMCKHmvx4QDHLPnCLQRDy7A3O3bMBVSUzVm7tWo8tCZqz3vXEXgfu4gy4+9vh5PYzKNv5VZADuAxFXE6YhJoV3s4O7W7ABcDcAdUBJbUoArvL+vLE3jYSrt+CCb+bbfODpLJmgX/IkBO3ymGJOjg6oLiJ2ngTnQse4jMQGIEI/zU3/Z50GJrwlB7sALB+MpcAdoABywu1q5UbGYrC7nkxzpj92xIKUrGmjANlXzH8gRvLaJx8GBxwOl8WE3N5G93UbFcwTLxHxo7+9dwD3wcH5TjjBTTI4QEwoeW5sA5JKBduLS7DpI7PYGE1ACcCdH6FizTpmbosXDeRwxJtbwT2We7DFHbO55jeczmwiIjQHuqOOXe24lyb9BQOzUny0KLMbe8OkILyDEYgrrzQh2oOcIV4fXayQ6PUlCjgQf9wuAO+Jx3h2OwB2qvO3H8We/sIRajmQOdmKOsOQQEy7iQZ5gy2XFFPQTrLsbgXviVHk7DsQcYb+dNlNCWcgitnKrsDyp5J4jADrE6Vi3TJyOMcB2R2Msc2nSANzJkav+rBIPLzh6TOK6xcw78SAurCOARJ55RjDoKAPc97brOj7MLUeICaNK5AjbPt97fpbY/kTuWNKTfkG7ZjJnbTqohVHlp8Dd1y1Yl+SIAffg494ewBjxwlsE7rANbN0Ka+KLu5rPq/tzEmPC5yAeAHfWLGKSlHoWDwfuHhMKLBRSup3pumVlWezZZphrgXfjPu5rY22sFkJ3orHFSEpqa9aDezWbcT9vd9SKwH3s40YUUwDucR9Bo+P5HBnbHkpM2ILM+m9TKpc9R27cQHSvpr0dgDv7bNvGlQykM1oKcD/1gor/WXjHtkZ5EdMLjh4PnvFYALYZ9wYFRwngTkwMuF/u7Zd7++XebuvWi3t78ukvfNmAe+xOTu20HEhzsaSMrCPtAGyiFB/sp6x7XXIlbDsDzMzgAgrwmAbARKozwCV2HqOiN+dIQFCtQtcWujhgXiZgRjfdaa/e2fKOZQQfURXVf6XDSrfSuhf4X0MRhgKf8f4CBX4UaY2+ccUurM1Bm6f8FHzMzky7ZZeD/hR1fOvaBlu5icVUsHBBKAzPcE5Go6F2Gpt2LczPi5n21dVV1et11Wo1jUYjdTodu1Af5n17tz5V71FfR29d6OKjLXX/9kzdvz23wbvSGwD3ioYsxgsIq5ZUb1U0d1FR73+31f9qR6NnVI8TJaVgLfYigzl+TIJGXWJYqPzpmspfqKv4QKr2XE+tua5SmMjof22ONPhe167KW/Oq/Kcrqq8saOFrdS1+Y05pB3s0n9WMAC4yEYgJ97I/9GfIFPwZKwhCdNHuj3/nyuoO3qPIXew+uMDdWOgKeKc46it4TGzOfTSybvlzVMMAUE14MYjGWRwp7KDHYEKCbmNnRavAJrFnKTTtIg2d9zz1dvcOdhRYpMjlQm1+H4wxEJgj7kQQRe7cctDA98Qez3UZeA5583wewD/gm9eL7gUU1GzEwDrubndIjliHIzyHBpADuyGCdKPZWo44E8Ho6kMUrxFXLPS5h8f69EtH2j9q66++N9A/vA2bBFZJooerJX3xIyX99odgmxRmX/Rsv9A//lj6+k8Y+8hUrZTMDeA3fdEt63ZHWrk61m+/VuhzH/QuY7uf6te7hf7hn4f2uknC5xrr/kqi3/94Sb//Rq63G1f1T+9c1/6DgZY+faxk/dyq8oennQASC5VQZw4dd8tQHwkPJ4bnWu+BPivto46+6R01s3HaKJ7vuNc7ZqXGqdCYGsPC7eAuEiGK71/effOHJRx97VcbEjc1eQPuS+8N3M+Cjzs0cM995hIBrugCxDzxbvt0bCe0r3md1GdEreO+5eJFzEEacA+ibrPA3YpHiXcSOWzRcecDxImguFREva84o8yMu1l2rRcuTreFzVSmJw/regJw7/V1eErHva8xB2CAewCJUOUj5fu5tnu8g4EWymG8sZXY57CO++1CV2PH/Rkd95FZqBlwDzZZHHyZrzTgHuPgH2mGBTHtwlvH3bq7rir/XsAdj2qKKdERwfQTUP5eZAl2KrvnabSVDFQCm3n3l2Vsga4YoNLmnjeko/2qCVY9B9ytI5wYpd467mfRhc9jMlm6/XHyxyoA7ps3PSb4uG+H+wZwJyYG3EOOGHCf6bgbDZhCzYT2PUOFiDGhHpHScfeY4OPuzxZU+ZmOu+UIBYiploZ13C9Cx/3FHLGwxLEP/1AUaWJM3g+441GNXk6MCaCE+V1iE2MSmXZxPMduVLhn1GGIBwAUoUgORXNzmefIdk3jIgB39BPCHgTtnHhQ2LP3PNUNjanvQCx23FGVD7ZmHcTptqTT40RPHtQtJnSOyZGTi66pb5Mns8DdcyQUBez5fWHdCoKFMUe4Fy5YVjgrhY47wN3sHxE+9J+AzSLxiMD9Pdcte+FQ+irornuuvx9w9xzpGFWc90Gx1WbcF/wcFHMkFu0nVAluViBfUAwiHgBRc3oAuLfL2m3UdXwwA9xRlbdzHwVHj4kRvN5r3Qo/OxZAInCnE859Y92qV3OLx6OXaiFH2poA9+x54D7R/ZilC82sW9hLUiyx/NuUbq34uuUdd2JSVZL3LUfScrDjlHu4zwL36T4S162ZHIHtWQkFx7X3B+7kCMA99AhMUJR1i18tR8KaGJlbE2payBGmtYgHecJ4EDG5ecvFQcmT54C7C1Sox4w7Sv/nYdGNeiLT7TEISoaHcTwtbvE+zUViSxYLYrIQOu6Xe/vl3n65t797b0/e+tzv+Nks0Hdd6CuoXweVb+9SR7Ds4il0xc/bfesGmic3ImAJaqgOViLV2ebnMxd3o1MC0ODPbD7WaMcuGsbfWze0UvJOZMc7h/G1vbPpgl1xth3Awiw7Cw8dWITn+P9z1cwAPp18CgA+N5wbiDbmAOJkzDmPnD1g88cByLDBAG5MQX7goN8E6oJIHVRuExMzgbORg0wrKoZOP51Co1RnDgwoIAz62t/e0v7Oll66d88U5LGAa7Va1m2nA0+HHdGuX72zqV893bQ/Z0HrPRro7FMdtT7WUe9n5+r9/EJjfIxXMyXLmcYcWKpSaVhS/aKi2llZo28NNPpWX0VjrBRQicXd+3RCTTiEggxK68NC2SdylX4r1+ix1Fnsq73QU9IvlEKlPS9U7I403h2qfG9elccLqud03GsqfbWsouWq7ABLez6C6Jy5CVRLgc2BIFnhc+9zuRWE0BcwIcKR6wIQc58Hd3ABAOMZMQ/0kbM9HID7aATfB0ODmJgHexAFI7aAZv95YUTDDsE+f++aBKkViqyjzT0Inej5Sm7vmX9rz2goFHDg51aSIzzn/Bxm9yf6DuFgQR6YFZvR5/uq2/y8U+Djv42UfPZR15hApI174Oq5PhefBWE9/1zkCDPqAH5yhOfZFJOh5ZMPFWj57rjA3/F7/oz3Rzy4eA/EhJ9PftClX6ol+oPXLvTZ+0faPWjqL78z0P98210V8lJJD9czferVkj75BAZBYhS6n22N9RffHukvvzPUXL2s+blceVTDfx/03mIuvzXQ7RuF/ujNkv4IO8NxoV6/0ObBWN/8yVDf/DGaE4wQjLR+XfqDT+T6w0+U9aOdJX1v85b2Hw60+FuHKlbPdHjS1sFxx0EiwlszwN3WrCCQ4/zT6QHYDrN0fFJszRLzDcdzeXWj0Mp6ofM4435SUpkD8BxuEIwNePcU710OwFDYg4Jb8KaeOdxPgHtqwB0a/tJ7AffVsk4MuHc0HI+se0OXnXnXuZqrgHvRhQ7gFDhwAuNjxeedGVHmErlgDlCESJN8Ilg1Ae4ZbSo/pUXLLpfe8CO+rVvx4Bv8i71V4qryRssFgFrBAx/3TK88quuVRzW1On2LyXmrr3GJmEyBO916Oj3WS4oH4NmYhK4oDdXdLY+JidNtBFX5rTDjPga40+HtWfeGmPjmXhi4mijw+03zK36mUEhhv3PKKUW7dwP3Sq0QoISYWDxK7mVNPGAQxB9tBZAYE2MTRLFLjwu0WbpwELZiTAy4b9VMDdpn9TsxHOZ5zuEX2qnNDRtbexoTm0qNVmThcb510+NhVXnzcccOrhJ83HOLx+FJRz2Ae2lKlTfgjvBhoPu/izNvs8KeJycniAMmOjqUVtcLrWygKl+22V1U8olHeY455KHTioeuMI3S9qA/rTa4/sf0OfOKRATuUNehNL93x/2ig0BuR93BwOJBXHge52u4SfyGHAkYkXjQASc/nm1KS9edOTA/78rfxOQ54B5yhGeK+V0D7rM5ErQsiAk+3zFHAK+Ruh593E+PkpAjiNONdHjc1vFZAO6zM+4IiNGcQP3bbtML61ZgXNDIJD9wQuClLSbrPuO+s1VTu52oTDFlrms5AjMIrQHiQVzCYP7/x96bPVuWHtd9uc987nxrukPN3dUThgYahCiBEgGBAsVBNB78Yv0hfvGDI2xHKMJ/g8MRDisUDr/5wWHJGkxLtDhIFAASgkQSjQa6hjvVnadz7hm347cy85xT1dUNvesWYrPYVXXPsHPn930rc+Vajtm8+uVsggBvSesQ5ZsZd6jyr3XcV1cryg/yhBMQbBniMD9XSAuDvVIvnTmSt4gc8TqVwq8Z9+dmx6fhUX7fO+6Ig74C3DF+VzEgR3x8BOWz69Znc2RlxS3UoP5njswHcH/37bbnyFHHLhE+jHUrO+7sd5Mc4QspL6d7iaQCcFHADm7L163bax4TfNxTd6Bo9KxBI4RRpVi3eKZYtwC+WZGbzZFovk9yhJlzrVt33wzcRzbUCMbFVU/x4KJgyrrF75N9JMeiWOdfW7d4VsgP8kTA/YHZnTUXB0WM8hXgHl0N9o+0Gsx788vWrbR+5CNI0+KZaZTk/Xe84369t1/v7dd7+5v39uLXf+O3tE7kfHd239WtmzDBAkAFMGfdgopMx4/qNwCIC0DkwipOixboyu56+GADxh24O2hibpcuJcBCs+v1qntLA9Ki+83rJZWYzwRIx2N9Gcr6fEOfExsuBPRk/Ub3sRKdysHYbcHaPmcM3d8BoFuATQGSdyAF3EPBnHl/VZFDQR/aO/Rv6PQIl/H9JTSW31FKwjk/XLWhBPHG1r3q2eHulh3tbdl7775j3/3ud+0b3/iGnZ6e6qrX67a8vGyNRtP+8qcf21/89Gd2cnomQNN9a2BX3+7Z5V/r2aB/Yf3ehQ372MGVNoKzSwe3YlbvVa190rDWScPs35VmPyit2OPAWbXqjBjgm/CUGBSDkY0otX69MPuVwobvlHa13LfuCrY4iIk426FaL6xK7JpzVm8u2PwJwnRNs9+v2ei8VDyIFfRs4sFzkgJtgG6KIUlZB4Dy3AHaETEcxHy5gHYUjfIZknhbxE2sipgfJyaA9+OLvlwPZOsW2gKigIcnfAJ3V4N3IcK0bEN0kWcqi0rEnGeL78HPu2Va6CNIsNDjTDd8+svn1p0J4sUt3oeCAIUB11RwgA9wfz1HMk/0XuHqkIJ2KoTF++a9hLmQxaVkwVBogG5PkelEOTJQLlAg4R4dhVK+awIAyHFPcMvC5XZhv/fVM/vuO0e2tXdp/8cf9uyf/qBvb2/Udb2zWbF37pm9vcm23LCxNewvXpT2T/7dwP7pD/uuL9H0YkscxV951PKY0+uPVTi7f6tiv/vNhv3ON+vWqA6ssL6dXgzt4xeF/XTL7JOdga75ltl/+TebugDuP3hxx3Ye923h1w5stH5i+0cAd2bcfVZ0MuO+6OJIvioBFHXTo3PprAenapa2PwPcASQJ3KUqf1yddK5gAUDxc+CORVTpdnBp1SYg7YraEzAXLespcM/5wRmq/EZDB+DjiwDu+GDXArjPB3DX2TpAYlII4vyYZ+0E7qjKA0juP/COOwcuBJIEEplxB7gHWAK4ux2cH96V6wlykx0yA0oArQncD9AGeAZwr9n777Ttg3fn7LLTs/0A7lJOrsWM+wLz8bzrFLgneJ9obYTvMMB9J4D7HMD9LjOzU1V5ihs+vuA09unmPrWDy/aOi2bldwrxAICqgLt3eD8XuF84cGcUjAOwgPscM9GzwD2ooZrLmHZJMyZ03CVON/KYAN4P9lo6zJ8nVb7ZnZA0BNwjJpobjl04YwII0jXTiEVwi5jATpDwYQB3iikb63UBEmJCoZocEVUeUbcE7jET7jO2YXcameKU/1JUb2ICcCc/uAb9hqvKB3Cnu1upDj0mUv72POkjfDibIxPgnrRzv1t02Ry4uzbA61R5gDugBOCeoIRnamH+DcA9WQ/BisiVGuCewlsIRhIPAfcAvALu0oEQBUVgCiYOMel0PpsjxIUdIcXECAwz0RRSiAk+7syGux1cW+Ad4M6aBXAnP8iTJuJ0i64q7zP6APf0vk4NDX/EWLfgNQAQufiYs8CdfEdIj+4ueeIbkgN3j4mM2mcKji6u5sWtAO8Rr/XsuOPj/ibgfhHAvWA0bAa48z0mwD2Eh2GVvCFH6LgjGAhjKHOke+HA/fCld9wlfFjxZxPgnjmCHsakihbsEAlSvlbcQhQURsL6+jRHsIMjJgLusY9oJDLWLQH3RZ/zTt0Ez5FYU/R8xD5S8YKIYvKisFvrqL9TgPVnizwBuFPgQpxO4xAjLwYRk7SDIy5izUVxwPM+WBBlIbE4H8P4HOBecjbt2kX3NeA+V1i7HZA6Xs6Ls3H/XB9aWY9uSxaA0fUgR9bW+F5e3MKZod4MqnzkCHZwFLeczTEtbMBE4H284PjquiVWyj1vSOS69c5bvo+wFlzv7ROikIQbicn13p6Nkihs/2e6txd/97f/XklXEpEsuueAWylr40c+dNp2ggn5Y0fBUVvtDB1mSufzLdK7oU4rz00TUMXZgf9Wp7JSCCwBcFwUzhePiW82XUv80Acjn+Odq+vfANCOLvrq2mLFxSGM2WQufwm6rC5qB6BgIZy8fryJgFJ8hrTp0mx6jAS4KFo5mY/nM8seb6GpbjLvz4xzHqwYBQBEQvX316t4h/lqYGeXXbeDO9i2J289tm9961vquPd6KHFPZ96hRj97sWXPn7+w47MLxeTsYdcGv961829e2HDY1YX11njgHfICpXaA7FXNWkcNXeUPRlb+cCzgDsiuVGMzEI16Win24opvPhQBsJgpvlax4hsVG71TWne1b1erAxuzy4Tyf4UOTR0w0bJarW3zJ/O29CeLZr/flB3cDd2jhj47wNFVz/09Ac/EBECa4xbBddXf+8iCA2Knyrs9oa6Ii3ek/ZnhOeW96B4TD4o3gF5+cWhQoaVZl24CrytqMB3m7kDPzELTnw/pMVz29bo8nDwbWLLdXGxK68A1C2BZILznVGYYJrwvh2HlSPjW8/lmVZqTrpYH+SkGKgSw+WwUhiabpkB65oGPsJB/fDZeOw/smsuHkRDidbBA6OiTJ9zfLGTwXHKPAOqZI64N4CMJLghIF30s0P533jsWcP/f/9WV/eN/27Pvftiw3/hq056giL4wtKV56P3z1h3M2398Udi/+LMr+39+fKX5/Ro03IkW2PQ5yyMBqTccw2Awu3+7Zr/5taZ97+stW2x1bK5+aeWYbkHNji/q9q//Q99+/8c9FWL+/t9u29//Tsv+fHtFHfetR32b+xv7NgS403E/7ugAIiHBptlC0JmTCihGUcw9O+XR77dmkStjzbhDlb/sOOWUDi8dd7eDq7r/uVSNdUTXnCBK7BxUAO6i5GPfFJaEcmCeOXBxJ27eAJSY3Vh9M3A/5QB8caUxD9nyQNVMqrzsiHIitUyG6eSk5RZrrsoM4OHSzGtQ5QHt2wD3FBADuAc9WgUIdXw8TYnRpOuWe2SMXFC3wJP93r1CwIQDt+a3+1V573II5sCojnun5yyuCsDdVaY5OKbwWcZDulLqLvphm3hcDUrFA+okwB1a9vJKZcIc4B6513Yv9hbUwgup6vuM+1QRXXoTpLW64jkKMAvcvRDzGap8q7TTiys7vcQ/2jsfHGJl0QdVPuKhRiW5lGUq15gK2zsUrD0ePDPEg7js77ZUSDk7q1g1YiKcyRjQACpzqcO89BPeFBMKKjG+zZvdEVW+ED0ZeisxWbvdtPfeaQu4Z45oDEMMMs8RYsL/nzHxPAnF9MgT4sEM9tGRU4z3X05z5BXgjoAY4nTVcLsuy0mOYHGnETdZMPqondafWVAicTrPEa43UuUTuAdVnrjwnZegyrc8Jj7i/NkcyTWZHFeObJndBLjDVECc7oXnCDPuEhADuEeOIFpJTPhdRYmUi4mFxVXlQxQRVfm6d3eJCaAf4H4MVf6dOcVEwP0Y4M6a4mxHNBV4rmCYvBqPjEnkiIA7OzLx8PEFkgDnhY175t3d6LhL1I11K85E/b6vWVxRztR3pEAkpshrOUKUNtY8Js03AHdm3MkRiilZ8KPjnuMkgLbMEz1XAQwD77rdXulOBQhR0rHNHEFVfuf5nB0EVZ48AbizBsFyYs0CJKrj/p+QIw7cCwF3jUo8d6r8e0/a9s7b7UmOdHt+NtD5gVxf9K5z3i/P9TfkSFHaOaryLwq9NlR59pF6vTYF7rWe4oE4aAwj2IVcPXA0yQKzMz7VkY99BIHIXOybAdwRjHvjjHs5NPaSi24/8stZKWkHN82RaZ7k4SNzBBHDzBFGOFiz1u4Uyg/Ae5cZd4C7CqfurMH+oZiIzRFjPIERFG/ViaKor+qTdxLJETGTIiZY87GPCLhf7+2TfeR6b7/e22f39uL73/9+CTDgoA/4AWwDiAE1nb57kQNUAS10T33LRbXaQQLgCUGl9FIHfDJ3DGiCsg7w0CFZc78FENA7t3EYyllhaL15IfyGfRgHb6zC6GzzXnTNWVyOzvvq5gISseICwEABhpZMp14U4VrF7iy17M5yS+AZsE8BQGCp5jZddFxTWZtPldZuADHNkpoJ5NHd5x756zVFyQYk8p4OQOlYNuzWUlOidQJhKDZ3vOt8dHZpl0d7dnG0a48e3LOPPvrIPvjggzzqTX5n1v3w8FAXYikCo5tnNvr2uZ1+dGKjMcrzfRcBQwyGWfhaTWJf9au6tQ8b1jyo2/iHQyt/ODLbA9gXVoGeDaBU4WUKqIhVzupPNu8Pq1b5Rs3G75hd3ezrGpW8nwsIYu/EzHyl0rBapS7gvvKnq1b5V4s2vsD3m5g0FIN0ByAmxBkAyT3kmSEeJ5c93WcJHcKUCJo989ms8cTaLdOcOq5u9hgKa08x4XV4vcW5urrJxIQutLzZC7PbSy15yLv9oGsiyLLtHN6/A3sKLQ7co+POv6wUet215ZZU4XmCeX9en5h4Ecct1aD5MxfvVH3yBLFEL1XwvZbaNT27AHuKDWpsaN6+IuDvjIFpYSW9ufmANK85QCDkJxZK5EinN9bPkSN8Nzr6vDcgnByh8KVn55x7VFVMeC+eR57ZnOMnnuQH37UohvbNB/v2G+8dW7/bsT/5Sc/+7OO+vXe3au/erdqdFbP51shaTazw5uyiP2d/tV2xP/iLgf3hXwxjbt4PPFnMevUB93UAdg3XxmrFvv2lun37g5ott7u20Ozgh2Cdq6o2Sz4jAAAgAElEQVRdXlXtZzsj++kWQl+F/Y2vtOxbX27aD54v249erNnWo561/vqBDdaPbf/EgTuHdZgvHDA5cC0svyImrnspuQKo2rSs1AEAlIxsd9epmoA+gDvX1Mcdy7vsVI910ObAeXJe2Cmq8gD3sFATcFeXdApKlG3FDHBfKT4rTrfRsDNA4kXXxen0DCK6FeJ0AHcX4rWqO9L5wY/HmudjZDbgM52a7e36df8u1kp8lLoOXFsAd4SRwg5Oc7QjZsI5bJVGxwQRKc2EzoJQQGLqro1LUWBngbtbnVXtXUDJEwTEeooJ/s5iIhUORohJa2760qGN57kgT3T33xZw748nIk/87OZ904y7fNxn7eDqV7KT4pnj4HtCp/piqmBNsgF+NT4zA0oAWvwM6tWoin8GuD9qWatpdnbRVVzyF11RhNAkThfFEnJdVvLcN4kyqZkmgaf+2PUTEL2ju0ZMuPb3sOdr2ylUeUT28KgOsbNhv/AxjEsYVeG3PVMDc9GtBO5uqyTgfr9Qx11dmRf8WVOe4evrNc+Rk44YVQyRMV02j//5MvoJk/qPnmOtOZEj5Ar5QZ4cHJWKyUuAu3QgsNFr2F5S5YPyX60NFRPW39Pzwk7OCnXcfT91kJhMAoBighJiAki6t+ExeRNwv+xe2el5iNNFUFD4lzjdXPqfh/V1CDxmTMgProuOxwMHgVs3PR74uBMP8mRUDKxKntR7oYjNCA3xYO4agBue9FMsFQKJMZc+Lq1Rjc5xAHdicnRUKB7kSVEdOnA/6+p+kyeI65EjCIjlrwi1x2RcnRQcx8XIxsU0RwTcY92aAHfs4BAQU6cae0IXpyMexAWwJa0MnuOIScZDfxzdlvU1VxWn6wwDYipO17Ibq1Xlx9k5lp6+cDAmkKKamQvau4mHCmh+weTImBweejwA4sqRe2b4uG8FcFdxCzaHUDtsjkL5QZ4IuL++bmm8w5mIiGzCFkSIkHUL4K4ceQ6FvK54ABb3Ty6VIwgfsuNzzylskSMA9/yV+4iPYLGXVBWLsjKyswvPES7NuN/DA34GuGMHx16C4G/EhPWKdQsthHSnUHGLjnzp+TGbI6xL5Adr1yxwfxvnhYeMegwVE5hP+YviJzlCzicbUEz52Eukq1mRxJFiggU88SBPoNezjwDcM0cE3Nsdq7auJnZ/7B/Eg/3EXRH82ZqcBiTGF8A97OASuPPexIO4EIt3mXFfss/f25dilCsKQdd7+/XenkX5/1z29uLv/s7vlqy5AAMOTADqnC9OmxjRvQOcO3XZ/012Tx2gDbQRCHwBiEPYDrqqI5+08fKuZjPsr5Kiz2Ge9wHg5KwuSU+xAKChmWbNarMBOb13ruVdTwAZ3UTAYIrXUTAA1PAZAUxQgl0NH1Xsqb82n1ne3rIX865/quzzGeXDLvXuMhTJ6+omA4wAQV7GMCl2A0xF/w5PXsCqih6drh3v79jxy227u7lhH374ob377ruygeMCUAPa+ygyHx/b0fGJ/FH5TMd3z+z0m4d29OGhOt+lMUPoFVlOj5UA7rVu3ZoHNWu+rFv5o5GNfzS04iUbtnfc9R4A9xnhPQA9nVuBWoA9YwwfVq34qCrg3rs9sN4txNOGmqtHKZ0dDeCeWsrt4zm7/cPbtvynN616VdVcOGARijjx4PuneFPqBNBNl8XZYPq8ScU9BOHoLIsGHpRx7i/FIP4NP8tr8lzQwQeoNqCBA6rP6Zq7OBLP8ep8U0UoijjeuXdthoxnjkZ4YcEp8CnI6DoF3g2HhcLzlM8Jz4jP2fshjlvKc5t/n0wUflZjJA3AqHf6eY4oBjhN31kpKm5FmrjVnXft85l3D3qnyzvbwF0P6Pprvj8Afeau31/PEd4DDQr+3fGlF7B4LR3S+XyhFVCvjuxv0XH/4NQWq13b3evb/gHAv7T5Jge3sdVrpTrBZ1dtXR/v1ezffDK2P/15iEKGQKUjz1dhe27iqWmxtlTaX3+7Yn/9SWGr7Stbwhe2OpRQHVe3V1jnitGMiq2tNeUd/G8/XbY//HhVVPnlv4k43akdnHekPgta4lwHTVWWXXhtU/wBoOp5gIWThzz3Q3YV9fGbgTsd9+dzdnpYs1orDsBVH/PhOTrFa/vc7eC84x7FyZR2Cm9v3YUSH/dCXTjmaumIcqEqjxLwvU0H7mcXPeuHCCFIbnmlsJUVDuB4EgdbJlV6Y74WYAJDQyyAM7Pd3UIMgvubLmJkYwfuCCQBSFL5O8G/KKdnTtWc0FhjZEj3L/x3nanAPHEIb91zEJfAXaryT9rWGfQUD/m4oyaN93t4bbfDo5pZfT1/HEq5P+OKH/RixKA3mB6AXwHuWI89n7PBcOidq8a0G86zgtc2PsLexfcHUGt6zokrx7yqJnG6YA4QQw6OezvYwbWNQzCdJmJyftELsUmnygMAiEvGQ4XQjEkAd94vY4LV4N6Ouw8AgIgJHXdAiTruiklnwqKgiKAZd+knzFDvY41Qd5dnQWDOYwJwh3Y6C9zXUJV/4h33A6kzd2w48I4lo0QAXvy2oZwTDxUgyJFJESrQWxQ8Dt8A3PFxByjub7eiA9c1gHsyNgCI+G07VR5AHYKysTSkHWPmiDruURTY2fIcwcedHJEdXLdv5xdX0r9Ip5KlZc8R7PvkLCEkGkrWynFXtHZdEejuniMU626uUigobQHgjo1aAHcVuJo9B7fmdGbNuGMHl2rvMzniTBGf2+ZnKIzgukBM+JkJcI8cwTKPeDAaoxwZm4vTrTgLQtqk5JsKKTPrFjYFyvuxnoEEia8A98gRidPJxrLjzEgVgL2YQkzcueK1dStE3jJHiMs6hZR7/uznurWx1lSOOHDvKU9SlJVCUOZIBd0RYqJNMu5d6gJA92fsaGx2BHDfddG8zJHOeVPx2H/Z8IIjOVIdK7cpgkmbg467rAb9Entw0t31PFEM8XEHuANA114F7lKVf6uleHB1r4ZeYBhPcwTg7uz42XXL7TkNjRNiX4Ul8wbgXq+puLX7LFTlGcNoTIXjzjszHffIEW9IT9ct7335uiXqeqxb2OfBuriUHVyoygu495QreZ7FDg5xvoVFX7fGBOP1HNHIh4/08JxoH9nBx93XrLVbCdzn7Ko3tqrEQSk4+v7aZ8Y9Rnwm+0g0sIKQpvfW0SD2ErFrYIVFx13A/XFb69bSUnG9t1/v7TonXO/tn93bi+/8nd8ShynVikUPj3lewAEAnEULsMDfpQL71A+bLmZfXUwACGBJtlbsMRK0cyoYv1IIi1RPD3jvvPvfu7I4YM7BjHdcE8D5BiAlcYGpEAQL1e2D6KTShZUFG4rs0alMRVM+M3O9Lkzm8/QsJceXPTEO6LRqnr3mAFRieEmzD3o/rwsAO7rs6/skNRhwhO8938vHC3zx5ecH/Z483PFyv3Pntn35y1+2J0+eyBKu1WoJtEObR1X+6OTMjk/P5OvOdz27f25bX92zgy/veyuB9o6AOx7bbBhVUeWrnarVX1attle1yp+VVvx5adX9itXqNdG1JsriM1XQiT1bOZb/9nAwtPFXzMqvF6LKD+6MbHiHgsbYSvG3vYMPcFc5e1RY87Bla3++Zpv/fs1aw3qovPvoAjGheOHsCxeiyzn1dAaQ+F8IABKPBLkATNgWEkdDYA1qeosRDhczS/DJs6AYBmMkNRR4XUA93W7eSzGJeVdiwvOc893OBvHxDjrkfF462ABinszUTZh1M0CNnTxJlXqe6aTNa64+5uvdao1uvbNEuAca8ZhvCki6ZWF4c1cKB/hXAx2EvAhW1eiAKyV791B5GKMe5I2EFifjJk5JVH5UHbDzeYh/5gj5xXeU0KIA/sia9bF974MT+40PTm2t3bHB5cAGCETGfD/HCEA7z8xJt2XH3bZ98rJmP3ha2o8+dS0FV6qPObbZcnugeO4RNGfA++3Fsf3Ko8J+5ZHZjfkrW213rVUbCKxoFLcSRZNGzepzdavP1+3ffLps//w/Ltn+WwNb+86pNR6c21GnY8eXHRvD/h6EHRE+wqt+0PJDsFPPofKLnokHN4ck2fiUbwbuhy0dthy4O7gSVb7ww83ZJXRNB+5pC+WgypG7QEkcKDkR3bxldveh2Y1b0MBdQGxxvmFvP27b3c2GAOLZBawg7CgdgKwsV2x1mfldaKx+0pI+QtoShQq7OhxB31fH/WVhd9fdVstGAdyfz02AO1RNdXyKUpZK0PCgmmt+MxgnsovTYc4Peq4VUJFgntOZyylw71elKM8h+GrUU0ygahIPLgAlFlHteR8tIAZeOHJmDPHgO4k2XPUuWoKSWeC+95QD8JwNh0M/zDdR+vcaER33M4SeOoU7gAVzIEd59VR6bUAnVHKSeNx94DPuiCPtbRfuGf64rU4T8YA5kEUzuo4rAMVlb+WheaC1I6z6kgGhgkHY3r3cK2x3z79fxmR/1wspp8y48z3mul7EKFC493icnjq7KEW+iQeXH7zjAByz6Xduuf8589HZcV+72VRMAO7HnY4dXXZs0B8rHrIaXPGYkBfEhFwRcAdsqQvr7AsxGqpQ5T0msx334VVDObK/1VJ+uI+7A3degxwBJAKuMiZpFedxi9GFABFLS2abD5mpZX7b517dDq5tbz9uGcKWxANwRRGTuCBitbpc8TGMsOPzHPeCasYkvdGZcffiVmE3sINbL22+VYni1pyNK3TcO1ZtOrjinlxeeExQl/+8HMkRNPKkUU/Kv4slCrgfFlLLxjKxWh8pJiedq0mO8LwRDwfuMHkc0LBHEBN/xhwkEQ9y5Y3A/emc7T1r631z3RJYKhyQEQ/ikoVOQcLYznUKy3UrYrJOAeKhjyKQI6xbG+st5cmN1ZriwdqV50M+G/EgT6o14hsrCPFwuqVbTvKeYsP4GAE5AnAnHqxbnTMH7gcvG75uocZeQwzY6W+nJx4T2cHFmUZnk2Cj+KpFYdA1NaQqv0nnuHyl4/4eHd632soPYsKzleuWmAMrrpviMWG80nOEj0GOyH4wYgQr4/WOewOqfKxbRc0tE5lxz5E51ivWLTruenzju3xm3Yp4UODJdQtLPPYSgDv7CHlS2kjxYIwTliWjZuhyEI/FBc4QvjhKFyfufxa3dFwNDRfiQZ6ow79e2u2bxH9OjgXd/jiKKem44eJ6xAOXEp0Ts5ASdnHkR65bqTtzd8P3EW5mdtzfkR1c25aXi+u9Paw6r/f267399b1ddnBJV6aDyUGdbiYAKMXiNGscc0QO2H3BZfMEwGiOW2rVFdF36TqTpKJWhxq9qHNQdTsDHTsSuMuaKuaZXd10OoWd1nJur+WKvSzcmoGfUbwHfFA4ODi/kr/7UttFxUSf7w7UmeX9ZM0Wm9hsB1/e3R0WU/8sDuB4nbr7Hcf7p1I+tGgU6wGlyUDgXgH06aDKhk50e5OI2njYt+2tF7KDW15assePH9u9e/dsaWlJFyD97OzMLi4udO8R/ON16TCf3zu3X3ywbXtfemlVKOqAZhZButFwm4InVFwUVt0rrLpbWPXHFav9uLA6HfhmU9cX/crCAcWD4ZdLG304ljjdeK200XogHx0iHbSjUi963dCscdC09R+v272frAu4p8I6wJuY0Dl3fYIpfR6gCUgnJlnU4ZlSB7qGIrr7qdMdB7QC4ri3FEb43ano09l3ADPjFBRSJt1kbAiDkcHNlBghIojxvGH/xsgD9HP33va59eV5f36h4h93+nrmfKzCnQJ4bngek7aeOeLg2A+LfuCboYaP8VJ3QM5np7C10m44NVjtwBBSqxR6XskR2bypM++AmM/t1EYHdTnxwI+L4RFOEG6ZmDni906CeDPA3Sn8DeV3vt98o7TffP/YvvP2od1ud2zUG+py5XvfXPX8VdlQ23bUadnPXlbth78o7UdPXVOCz6mDYMnBYMq5di2FqWUeB4rbi6V943HFfuVxYbfmr+zG3JW1a30bDQFSLlYp60VYFs2aVZtV+8HWTftnf7Vix++MbfO7J9Z4eKEDF9eo/ypwh84stWcoh5wVRalOUBJC40HbpEPNwYHu2GZ0M86OHLifHFbDM7zj4kjhTawZd4A7B8dgsbineLIn4gQWTICbdEUflrZ6e6qguzTf0GFLHXcOwJc9FVEE3MvSVpccJKLonIhzQqPUCT46TACVcWnn54VT5fcKHX43A7hz2Np+NjcFiQ0H7oASAKKAO/O7yRZIezM15ry7F1PKAu74+iKOxLyzrM4CuANMusOe4oEdHAdgCiqaQ14pjc7PKGzUBEoSuAfQys4gh/G07AK4371PV7WieHAIHo6mwD0PwALumnEPcJXAveqUWf9u3rWCPsut0wH4kVPSOQAD3EU5fdQWdZl4oI7v+hpj0YVXIiaapk7gHtRWr8AFEAqlZgH3XX8OiQfXwY4DdzruosoDStCHoMNCVzSBe4jTOYPHNT+82+5rQMj82W2KQncDuOeMu+zg2ra5Xp/kSL83VjwSuANKyGl3kZkCEAH3KDz4DLbZ0bHHhJgTDzpl6rg/pePeDMp/RzRwxQTgHqwUOu4ShuQ11QEPqn8W97iVI9d0uPvI8wTgDkicAPeHLbuUXkzPmENOzRMB96WKhA95A+Ki4lZq5mRM4vyAyjugZG+3MOaeiQfAPXME4J4ddxW3AO6XAdzpVOestpTSI//Yj/Xe/j+YWCl8qI47iukA97fd6grgftjpSD+BeHAlcE+rQWkBxUgHnyHjwaoSJLlJjvDvYI9Al1eOvAbcHZC7SGDGJOOh9XqWxhw5osd7ZLaOPRvAvR1q7M/NNu8EcL9Rm6xbEhIeOahdWXLgTqHUgx5WwuGxnuuWfyeKQh4PAffIEQH3Z207nAHuVYC7BO+m65Y67m9at1QwCPtg4/N4jiDkOJlxb9YVEwTRch8BuKsIPAS0+7pFx13AfezAXWM3UZzjOyT9H0/2tFFbW/e9BOBOIWXScYc5MAvcVdxi/fXZwEmOJNV/NkdgZgCkI0fouFNMEXAXK8WBO/oidNyJB3uJgPtSYUsL+tSxblEI8vNHFml1rmK/z477rtvPEROA+86zOcXkqg9VHhYEBUd/HmFsCbifTnNEjhvRuFP5JqoSE+C+6QVHfiJj4nZwbYNJc723u1bA9d5+vbcLuM/s7cV3vvfbOmuKEix7tmlXNKnCojpna8OP5urUAZYAMA6GnFLsnT4HCpPNJw4dgATRhUVZ91nz7PT7gd9Be3aHOahk9z1f1zuMPlPv1mNQzcvomvcEdtQpp8MfYI7uIuCR9+NgTHeS1+X78t35zvLyju4in8nV0euTLifAD6BHJ1a0sDgYZJkBZgIdUtGyo9JJV5TPXY4Gth0+7nRBV1ZWbHV11dbW1uzOnTsSqHv58qUdHx9be35RV7PhImMA92df3rW9Lx1oKAl6r4CROu60RCpWMKvObOe2WWWrsPp/rPp15FR8uu65/r8iThedUEAW3XY6WYP3Rjb40siGb49tvFnaWCriUOxD9I2uKgWQoLe2j9p2+89u2+oPbloFqjxgs1lTnI8vHIjIyq9VU6WWP+f+AcKJCUCbeHDv02mAzcRjkTEpBWCJCbEUMyOU/7Mz7tTJEDRVJ8dZHYBT75L6zzj13cG3RjMCJPHsUXTBNYDvcN6bAm1R/ON5VTwndoGupcBzJfG713KEwwzPDHniQDTZIv5c5EiFH5rdcjEp9RQjMkfSb94zz8FnsgT4M3X4Q2kfH3We6ezCi1IP8K0UigcFFT4Lf8bre0FhaIut0r739qF9696u3WxdimFRjtAL8HvHM1ZrOJA+uGzp+tle1X70i5H96FO38GNu3w9p/Fy2hQFJaCm4aKMs+sal3Vky++hxVeD9zmJP4B3gPuzzLIbFnTrihVglnBB+/PKO/cHTO3b6pdLWvnNstfvntn/WsYPTTggsecedav1SzLjDZvRinQMjAbcZIV2eGeaQEau6wsf9XkVUxNNjxOlaEqebiLpFx120dIEr9+ee7ZIk53miAx3zfDey4357Sjldgir/oG13mXHvXNlp90p6BlTYAZl8Dw5c0P+dfuiAXleiXLkUjPUsnZ2VtrtT2Msd9wzXoWhc16Fx56kDd0BitT7UOsL9kFhV+rjH23jnJ24cHVjxU30uFqEjeS3fQ43/NVX5d+bsst9TTDg88j04J+LjzneBKq+vkaKm6b8cMUn2Jp7yOy88JnSJAIqrK1XFA1G3AcBd4wsuTsfzTieVeEChnTAdwPChA+C5EzZ0o9mOuzMooJzubZu9/bBtbz1oqYNLPM662Gl5J0pU+WWz5aWY35zZA1R0dpqZvmMKWlIUoiDAMwOYIyYAd2Jyflqdji9AAwa4D33k4VR2cFFuDQq2nltAu5gWxNYpHrfveEwQnHvx9DVV+Q2nyu+fdibPFvdredl0OJ5YDSZLJBgMQVDwKQAEYY/da/lwn/ntioDisA9VvmUvdxrTHGHGPR6dzBHmXzMmDtyj45pMHABLAneKKQ899oCSAqp8xOSy11dMun3stIhJKUotMWm3nP7tORLrZFbpK77WkifdrucIscbHnXjMt6sC7rtP52xcDDxH6LhHjkA7JyYI2/lz5N9HOhECvpEjer7cYk85ct877ltPzY4PKvb+u6EqXxspR47O8T+Xy6So8uQIc/76GnEPBRKjEDK7brEu6x698L3D6dMV23mO1WBLCvhat3AsiHwTcI91S2+Sj1fGZJIjUWgBuKvjbtZoR8HxBcC9aW8/aNkqVHl0BzowydgvKBhPc0R13ACDvm+F8mXFperQBuKCKk+OkLtZFAS4UxQCuE9AYj2B+zRH3A4u18fQGdCiMLNujSn8udXcnfVS8YDNMdcMVfknbe0hxKRDcT1iwh5CTESVn6xbHo8Ij+KtdQtveanKe0zW1olJxRqacW/ZzouWFbWe1i0xnuI1EHNj3aLAM1m3woJRRcDZHAngDiuFmKjjHlT5tx+2tJeMC2xir+TjrhwZuzjdCvP6AHc/YE9zZLJuVdRsI0cQpSYezLhTKED48PatQsCddQtVeXKk1r6a5AjAnRxhP3klRyTwyDqcORJ7S+mFJqfKT2NCEUV2cMvF9d5+vbdf7+2fs7cXv/F3f1dnQA7zAhMkLlT5EQcJ7/Jl15MDOCCPf4M6NzPFHPpvLzV1AUwkwiXgSkfeu04AEv5HxRxgws/7fHUsfzOOHhoZjIOovKnrPg+cs9Mc/F0xuycgB+WYl8HDHV9591yHAg8TwEET1GRUwgFf/u8GQUOrGEBHIwE1xPimc8ipWM/n514wB53K5alYn91XACGvI8sxKaa7EJys4apVK0dDddt3tp9bL1pbjUbDHjx4YA8fPpSf+7Nnz+zl/r7dvXvfNu89sIWFed3P8/sX9uIrL+3ll5lxZ86cmfORBOoA7wAiruKssMpz09X8uG6Nn9atduS2eMkamGHJTzbtPBS4+nJp/SdD6787sMFbIxvfMyvv4VGLP7qrwyOEB5CqFDWrWM3mT+bs5g9uWv0PF2106aMS3DvmEPEvT0FAuukUeYgHjaRbi03FhL8nJjANUo1fgLXOe3gHGtoXInISTQwLOYC9nsGLnp5BV0f3n/H5sFKvQUycYu7z/d4158+m85bEl2du4qjQoMjgonPcM1gTk1l3ukXMtKNJMPQcSR/17DqnbkO6Dxxe9PVdyREKEOSHihWRI7PAXZoIV3jKU1zy3JvshHFAUI7EQZTvNlevqWikokkLgMw8u+eIVOXnG2I4yMddzBJnc/DZLzJH5gr73pMD+2sbO3ajeRG0Pa/Yu9ifWwFStNk/b9j+RcM+3qvanz01+/OnHFZ59uO+8vy/1nF3wUGKWiMViG4ulPbRI7OvPzRbW+rb7YW+zdcpHmFN6IUAjQiEGi2L1E8O1+yPtzbs7Mul3fr1I6vcPbO9447tHXV8LAVBQGbclwpbXgyarLo+00Oq2BDxn4iHMdJCF3Fvy6zX9cPWvXtVOztt2M5W046Pw2tbNmpuD0kqnBybnR470PLKgIuThYuSH7ii4URHXsD9gdnqLT9soaJM4ert+227t96wk6uunV65OB2AgM/oB0fX5SiHFABdSjztgUq1eqo2KEe6Ts9KfQ8B9xCrAriLYp7AvX1l1cYg1Kzd0u7svDTAsix7+CoUI/J71dzSzW3XCnXN+R5cB7tm25+Gj/t7c/bBe3N21u3Zy+OOnVxMxZGoFtMZ5QCpcZ/wiM/bJvGt0A4gJp0rj8cu92ixYvfvVwQSdrZaiomAu2ZFryYCjthuEZPz02msJ/GIjvskJnQG6VI+MNt84LO2dMpgKxCPt++3pPJ9cnWlmDgD22mjxAPQO4mHsEgGumrEhN5rxoRY8F14Dx1U75sdbjtz4OI02ByI02XHHeAeMXEjD19vJjEJ20N9N4D72OQZzXeB2bD1qdn2U7MNfNzfn7ONjbrygzyhKKT9uMp9NVteLKyGlmrGJG5d5gjrRIrsHR/59zg6QGW6qjwZDuqKyd7e1LKLGXfNyWPbeuwxkWNB/lJ393Xgzv11VfWMyc6250kxrikexOW87/HoMkYmcUXv0hMTgDuiZcRFdG8FDQDMfA/WrGPF5LI79mdr2wyLRmIyP1+13U/btpfAXSKOISBWAbDDZvHfffrF39tyTIb8IE8EUl21P78HzyU5crJfKD+4yupIMTk4DZoLDESo8ovQmaOwkSIUcd9SgIsjFWKUXPk9OLuxZhET8mNnuymhzYk2R4gOYgeX61YytnSPXgPuvm55MQXgTo6o4y4Ve7PN203F48ZKJdatK3ekGWPjyrrlOaIZ+lGsWyp6enu6NPKEHPGYHB2ULk53GusWPu5nTa1bR3sAd6eYiyrv8iSTHIH+/0qOZL041y2B18JWVv17rOFYQI58ithq3d5/F8HA9mQf4Yyav9hDiAljAq5AOX2MxfiP+4qgG/HgGeF7EJf1dd9Hmo2a4kFcCt/ko58AACAASURBVMTp0Oao+bPFz7NeERMKPK/kSI5BTYC7b/5tgHSsvwB+9hF13MmRBy6ueHp1ZRc9NEZcBwMLT2IiG0viMfQN0ePh8yTkCWeKgeHiNJ58D4qVrFm37hTKD2IyAe4tgLszDnoUhc58zj9zRM393EsyRzQi4etWfg/WG61bn5q9+6Rt77+HOF1xvbdf7+0uPHu9t39mby9+87f+noB7HpSpikr5eeziVnS3BSyia56e0f67LzXMEmcnNG3lokHkB8HgMyY4VKU1ZnW9q5/gCoX2tJSKea54XwTPAD28XtKO1clt1gSsnAodXdrwhs/34IAMyOchOAm/bzqUEtALizLN+zL33He6td5vRlEckCYbusuegB/vCxjK+wEI0oxvhTle/yy8zsP3vyagcnZ0YGcnBzYc9O2Tn/zQet1Lu3nzpt24cUM+7gBLfs0vLNn8wqI1GnXF5OLBhb346r6A+6gc2AjgPuZy4F4VcK9Z5aSwylPT1fikbs1PGlY74dDilLvs0s5sD74lJNc0utX9x33rvT2w4eORjR+aXwLugNgA7li2FXy+ms0fz9mNf3fTmn+0ZOPLQveFIguxzpiI0SABvpjPrlRESUeBH6CaInYAbeLhnudOEQfQyyVgxqYwJipEPUdrgGeO98T6TZR1VZS9mAL44997TPzPRdGLIj23YNJRr1No8WIOr3khKztm3KvWqvmsebok+Ixl5ojHejZHpDAeIxb8HfkBBZ9nkOIFYo6TkXsdPZL2HD+n/PDXVTed76KRlbRTypwMLQk+J5R+uusUfMRuQcDPxwy4p/lcJpPB7Rn9WmkX9p1He/bRnW271bqceKDr3yRVXmfgwl6e1WzvrKqO+58/r9q/f0FnoaHnuEqhSqfC2TJRWEJyWOsPrD/o2425oX3t/ti+9mBk68tDW1sa2XxjJIADXR4Gj7rtGsf0deEnB2v2Ry/W7fQrZne+c2KVe2euPHvacdHF8FCmI8q8rNR4k7ocxcHJGZVngrN3dNwBCr0uisYVu3fXO+7bz1t2fBwddw6OFWa9TfR4dUVPp3OnPCc+K+rfW/83aNkcgKHK0ykRcIfy9MzEOqGbeA8f907XTrpdgSsJeWku0w/AzMxC1fSGlc9CS1Cy5F5XJgdggPvLbezGoit+nwN4XSBx59PouGvGko67Pz8JEiVOlx88Bbj4b0CWQIkftgDfAqB3vfvKdxkNquqScHFgJCanl4h7+T1gxh2QCOj3g2Lcq3hEMiY8ZsSjS8d927tXHJzv32Meuap4bL9oOXAPAbFoPr/acVehOMBhCLnlV4sxaH2t7FzJx11UedPhl+5VE+CubqIrvvPdOTQTDzq8Ho8ozoQQoYyiSg7ANokJseB16X6l8BrAfecpHfcZVflwWRkOUf32YsqsOJ13ysLXkEMwz1koN9/m2aLjvhBzyHT8AO7h4/6SbuJJxx0LqMNUKG55gQvrsiykRArpP/O+kiNYZdNxJx4C7vcqismgV1c86LhrDlmgZOT4Bqp8dHexIYtweI7kMxCPnJS/s+NOMeWhMy54trLjTof3vNdTjtBxT1bI0qLnCMAXgIZzjY+vRR6ijG8J3Md22RkrRxDewg6Ojt/8XHWSI+q457MVY36XXY8HYHiSIxkPfpcX+/TvAO4wXnhtqPkwB46P3MedmFh1pHgcnoVVW+mfn3VLwD1Au+5VrFtJHNFepufL40Fxiz2Pjjtx2X7eVEwE3NOxIOIJcJ903H3H8a8TApRvWrcE3B+6KFquW+q4P3RxuuNOVx1eit9iG1Sn65b0TkL4kHiwdnmO0ABi3aLgSMedDi8A1HMEEU/E6SimHAq4h6hmzQunvCZrHTF5peOelJ1cUKQH5DkK7Z01Cwq7NEawmgS4vzPndnAnHXt54h13Fxn0HCEmzVYUf9OXPu5bxsTzfdpxB7yjxk88oMrTbScuRb0XjgWDSX7RpScmHbQ5UseZwMS6lbtorlutxnTdkjhdUuUftLSXANxZt3D38HWrsIU5zxEBd+m+xHtpBIozUVUqJv49XDRYBcdtfy55ju/cKVT8Zd2aAneU/n2Ep9cjHoxiZBcuNsHcS7hZUbDLtUzF5btetCUefJfsuC8sFdd7+/XerqXwFTbd9d6uvb347d/+PTUinOrqnCwAByCHOd8TRKrCP9qrtE6zSTs4wIhTgFGCHgnY8jMpTOcHTF9+HJC5hzdgjBlxqp5zrZqAgsBQUKYBUPyUFOSHI3Vc6R7yCaFcJ5gTVVniZu4PTjedeXVAuNObAZN1ASdez2fhe+rGAnLo5vu8PaJnY2P2GZCQ4ntJ5Qf0eBezr88BjT5p+ppziq6RZslC+ZvP+N/9r/+3VdNzJxb8/+qry9a9PBfYYf4cAL+5uSnaPO+PgJfOzMzp3z+3F1/ds50vvXQAbSEWpw4yVWy3dKscV6z688Kqv6hY/ec1a/yiZrVTKNJO404gER/Bf8tmrsAgIHFkg4dD6781tAHA/XFpo7fGbncShQX5xvN+VtU1d9i2Gz+4ZfN/csNKLGhUiHGLN6eku7YBMZHPdggD0jknJmdXA8UEMKt4YNHGCET4veM9zPOnhmYKvsWBCmBNPKDLUwRgjl6ihgGa3XbNRQ+dOu7PDcUC/ox7kmMRq/N1AXTNkmrMwnUb+P9VjGjUgyUShx3Ns09zhFn+3GSdzuwFgdRKoBhAgYluezI3eCUXZpx2/115n/vLc84M/lBVexWo8JQXm2Ws7+mjJhYFNqfWkyf1CgUPftbpt7PxID5oNBAP7lvS8VfnCtHkv35ny25B56PDLjE5L+LpeQzbmJ2Tqu2eVjTj/pOtuv2H7boKTY16Qw4GX/QLPQfcE1bbA/vq3aF95e7ANlfGtr4ytsUmTBWfvUv2goA7oxxlaf9+f83+9bM7dvKVwu787ROrPTh3xeyzjgs1loUxJTPp+Ew6rVM7tdR3JFgU/rkQ3BJVXsC9kCXRySEzli07QpwOWuA8lNOxFIeZic4Zd4mq8T+dD6cCPJ5vdK0KdR0Qp9t8ZJpxF1XzKeMiDVeVv9uw48uunVx2xbTgsxFX6I2ry1gK8flhvjgg4fzjBzDW0gTuYzs7Le3lrnfCOfziv4uqPIet7Qlwh6o5DKm5ig5aHIKvej5fmXRcp+JHp2kGlDBLLHE6ZrXxX4YGPqzK6gpxOqjyUpXveMeHLpw67sulKPP5K+mlysGwuUuR5m4/aMDbZksLHpMbyxXFY+tp2wbjodOZ2/keIU6nrmhO4/v65pOu02KKPtPQz5DQTQElAu5PvVPGjDsxEXC/vFJBJRMb4E5MuLzZ7fdIMZHIHow1rgTuY40TcAiGDk087uHjDnD/tG1ns8Bd4/FuTYcfPeAdHZFXaP96M25WILFYcDTjjjr6vMdje8eB+7tvz9nGWqjKnzlwJx4J3OlUY9+VgC1josJRXJkjzLiTI4cC7oASs+FVXWrse1tNV5meZ1Z/OBGim8y4a65+miMZkYxKMfQONiwAckTAneLWU57JmuJBXM6uOFs4cM+Y0BUlHgAMxSRsXAUUyRniMapo/fCOe6l47G97TvI9FvBx/7Rt23Tc8XFPcboQ/4MiTzz4vZAAQNyzzJGMSVDa1XGPHOHx2d4u7PikIrVscqSojpQjqMr7yHFhc3TclxHbm+7LiUPZQ9XwjXhTTOGEIKo843EVLLsKqaYzg0yeIJQ2WbcirwXcQ3fAd50QPH0tR7T+RKd0DXCVwF0U89I218gRp8oTD0T22Jf4xXdfjRyp1Pic0xwR6I41i3lxivkC7kel4sGMOPEgR6DKkyMHE+AeqvIAf1w9IkcG/TflyEyHPO6ZZtw3SjkwbO8UtrVtNtdu2LvMuD9uT/aRLsA9RoWWKW4tlxpjyPNS2kByjzImmSOA8PQ/31jH2o79qBbrVsuKRt+q8yFOFyQd+bgz437ldnC+j+Sox3Tlyn1EM+6sW4+c0UKOXJ66OB15MjKcYxy4Z46gS0KOLM5P160sbvEcjLG0G1fEkCUeV8Ox4kGesN4TD/m4f+rAvXs19meLjnvoOjAO4wXH2PeiaOsjHwCMWLciR/jTTSzzNr1Rx7q1tWP2BHE67OAWi+u9/XpvVy5O9Guu9/bJ3l787u/+nsqJLsTioCfnjulmQksH9KS1RIp7AbwkRBeq3QAQ6NEAqdMAPJmjWTVuN7yTyn8DnhK40y3lvTm0QrVP4TiSO2d1HaA7x9L91sf677R3S8E6wBagRGqaTe+MJ42a73Vw4T7eULcBinQpBfBj7jm7tXT7fG7Z1x0AjKjG3YFeE/oxBQHv4E4XWJ+9ZvFz4bP/4R8C3ON0NAPcOxdnk0MsdHks4lCaPzk5tePjE1eVhyFw78yef2XbgbvmhFzJWB1GKYuEMvlhxWqfVK32s6rVP61a7dOq1c9QZGdW/tX3fx1YUbAYjAY2GA5s+GAk0D58PLbhk6ENnwiZTPzfXcgEyyW8lwtrHbTtxp/etoU/uWnWhYbugDLjwf1I4K7uL3ZxzJ4HtZ37ido6s+AC7nSHY25comrRec6RjVRX50PxvPHzgGYo+rAqAKkp1KaoiNY+tWpz6zQH7qJ/F8Vk3t67/F7AOu+43R//hk4+RYa0tZsVxhML46InWn122H3sxK0RyZHl+YZ3sGXJEwWgDmpq00hon9OcvbsdsLG6R/zQafCtmgohUq4fjib2eJk35AOFntSN8OKRWwnxc8QlY+LAHT/3oS2ItVK15bbZr97ds6+vbWvG3YVy6LY7U0KYITjNW0cV4/r5Qc3+cq9hf7XXkCihsz/C5/iVjrszO8glf72RrbSH9v56395f69u9G2O7e2Nsy1g6sdYg7CiqvFsZpujbj/fu2B98esuOPyjt9t8+FXA/vHAbH7ULcDmoO3WWg5qTSfzzqGufrGBn0eqgj8MSwB3KIZVd+Qhvmp0eNgVKjl8D7hy0Ae4oyp9zm6T0PHPgijENx+2vAfeHhXfcn/lMn2bcH7s4HQdgwLvozAHcUZQXcEccSWriDuj9AIzgWYISChtjdaA4bAHeOQA/uA+SqWt+F8DrnauOLLuUvyWHxlIHrleAe6rjaxBzhiKKJzvAHeElgPuRH7ZGo6q9+9acvffWnHUA7hczwH3k/uLERMBdD7qk3RQTAffweHZbLfcRJh4aJwC436WAAXAHXDlwlxJ7AHdehKILVnAO3KdOJambkmBxAtxLDsDFBLhzAKZTlsAdqjwH4Alwp1jd5HN4TMT2jK6YcLRECxHt5ACcxSYH7nR3ARsJePd3Wi5OB3APx4I8AOPjfhoxeQW4x8jIJB5RdOUZRziKQ/DCfGlbu4Vt75rdwQ7u8Zytr9UnVldoR/DBAe5J+Rdwj66oZlyDFJEez+QHeXJEd2/L7ADgHn70qMoDEne3mlabu5oAdwUV6rCcF1D+/oIcgXg+C9wfEJPCdp6XypOidDu4JwHcyRHE6bLasCJVeZMmQcZEDEIdPtAW8BxRUd7G1umWigd5Ih/3e3Qkq5Nna1T0PU8afbcSKysC7KcXdOtngPvEQSKKKY6E9YtxnU0Us9dLHTrJkePTirmC+Zwo37KDu+y6z/gIOzuPCV1eXzpd7JQcIVeq6bnNrY2CI/EQcC88JlipOXBve8edHKHgGF1PhNxYtwDv+rixJr+eIyyYFWIyNFu7W/iMOx33px6TzXUH7tlxp8Al4K75/mmOCLindWHkCOuWx6TQmkWTBOBOTC7xcY+ikOzgngHc61NxUNnBOfWeNYs8SeDu+g9TcdBkLSTgBriiYr6Gq8duYVu7dNwb9u7jtizIJnZwvUF4vxeTHBFwj3Ur9xGt0VlwdIMd7QfEg7hsrHlMGlUH7qxb1ugpR5hx5+eJC6ry5MhV7zXgHqy1BPGvAHflSAD3Z6VdnhXaRwC9Qxuo4HiewB3G05znCGwOL476nH4yayY5IjaHNziIBxcFJWIi4B7P1hXAXeMk3dhHKjYB7uq4RzEltRr0ZsFamFm3BNzX0c/xHCEmTx56jgDcr/d2Co7Xe/v13v7Zvb34vd/7L3ybCAVI70o6PTlp75p5j3l1Ooh4lk+E5dRFDbXtsQNWgGsKtPHivklkhdfBWNJ2nR7twhi9vvt3p4VVinKlnZXPv4eQ3Hgs0AGg4u8pAnR537TLqhT6u7SG49/wnifR/eU9AElQcl3oywE4gB+ABSiHDeCU75EAF5+NWXfeF5CYCufcv3xf3gMQByjiz/7BP/pnb+y4zwJ3PN1/7dd+zb7yla/Y1taWbW1tW6eD/2php/fP7fmHe3bw4ZFVSnqg7BIAqqGNufgfc68HpVV/Vljt44rVn9Ws/rxmtXPmnfmOLtb3eb9ct4CZ65EN7w5t8GBog0cjWcKhLg94Kkqo2gCpur5PiaVIMbbaQc3m/2jFmv96WT7uPBvcc3cn8Dlwt1NCYM7/DnaDGA1FITo6hRb+bfqaC1RJ2dgp0lJ0lh95Xb9rJILiTcRDVO+5hq3M110MMMTbMiaMfHQGQ8UvRQU1xymw6fFXh3wiTlcVlR0WgDruIViXOcL7J2OEz0+eAJyzyEAxi/tAUSgZG9nZFshQjkAL9252Mja8OREgMAX6hqXEjhghgN7Mc87PZiEj72MKr2U9J1X0W42KPgs/r888gMGQc+s2yaH5Zmm/srFrH2nG/dLG3Kuhj2OMQCLsvWhHVCr2/KBizw4K+8Vh3T45aNonh+5aoG5UdgsmQ5R5QMwd22dEV9oje3Lryp7c7NmDW2O7f4sYuu0g78szJ+AOq4DvXq/aj3dv2x/84qYdvTe2W98+sWoA94OLjjssjPzQjBARwB0wxEFRTbKitBFiUxy4Pg+4d/zwe3ejsLPjpoSejo/TDq4blmw+r4wCsuzgouM+yS3RQ2POT8DdacA3b7p41OrNwra2xvZiayzgzkFFVPluV7RTUeVRPbfCbqwWtrrKGAKAilxwOzoOXNAdvcPr70frjsPszo7ZDsB9s7D7m+StzyFvY9kVvs5YdlXGFV1nlxyAxwLuCYYmHNo8r0I/DpEs5iXdxsdsn477Dh3rqkAi1yU+7gB3+O4h6gb4Jib8rM9lO3vAgW/5hcCdLhExQTl850Vb1yxVPu87VP+L88LpzJFH/lD6c+cx8W4p91cd93sV22RWG3G6rbHt7o0VD2jZAu5dB+4CPiOAe2E3bjBv7wwZ4iHl6iAnOHCPsYYw0ttF+HAHXQSYHMSksP2XTvmHtTERPtRzWRHIPbsYKyYiuky4stPw5HfW+wLc6bhvOhX2BQfgHbM7Nx24b9ypKx7kiKjyIcxHfhAT1haAUOZI+pF/EXCX1/ZGYcNeXfHY2wlV+bCD8zXAc4SY0CCfErMjJuy3sVZkjqB6TTzu3q/Y9vZYMWG/IyZPHnrH/RiqPOBKMXGbK/KkPVfARfMcybALuDtQzBzpXpWKB9fNVc+RRYA7OfKi5eJ0EhDrKx7FuKIuPTHh90mOOLae+U9vUxAP8pU1hJjQcScm6rjjUf14zgqA+wX2Y12f1+HZaof/+dJMjvC4oigPo+MLgDvvnDGBlk1MKDLks5WfkzhkTPxcNoOiJjmSBcdQlV/3eCDQthUxuTtLle9Gx33IjDtAlTWLmFSk20BMyJUUY3NbNZhCPHNuFXd45PE4P2PdqihPOhcNxeRgvz75HlXOOQD3YeTIJTa2n58j4lwESAW4Eg867uQHMZlr1u3dx3OGBVnmCB13Va9GsY+suEDbdN0qBdKJ9RcB93VEpTZg3UGV93XLxem6VmmEFL654CE5wvr1mRyJmHCXJlR5rAbl6lCxk7NSOYJdIflBngi4dx24S4dhXNjivMeEsSPPES8HzK5byhE1oPxsnjnSavqatX6rYttbbcUEH3fXT7hSPJijlzjd5Vj7SVAGPDmioDVzHAixRBw2PEf4HBmTJw/aKgAncL/e26/39uu9/bN7e/H9739/pu/nnXA6jYAWwFECAAAGCXZnqWV3lhkoM4Guqz7q7t69psuYlFHAkoBS0M4BGuqeD6aggbzODhLvI8Dbc4s1Eh6w4x3Bmt4H0CzbEaj847EEv24uNLTg7Z9d2f4ZnXRXd4dyDY0fX24dSqRejso3s8vukZ7zymntld6wdCZvLLbs5mJL3U0ESwCJCQQBnwBFuqD5i468mACDsV32h3ap9zD7H/+3f/FLgTvd9u9973v2zW9+0z7++GP76U9/auconZjZyYNL2/r6oZ1+49zqw6bVB01U/2wwuLLB8MoGNrQhvkv7I6v+tLTqx6U1thpW365b9bw2mUH6fNgetKxQqx5sDKy/2bfBo7GN3i101ao1qxV1q1caVq+1rF5v2bA2sEGtZ+VhabV/OW+Vf9m2Rr9mtxZcCJCOLjHhfrdiHIF4AGrpbIvOHiMTxINxCCmvV7yrTEzyngP6+TniAdOj03ORw9QR4HmBJp/A3Q/q5kKJw9K6A+Ix1O9NdZ9dSFBq8NWKrOcY7+C/EZC7sdD09+i5QjIbPM93/nJBPbdtc5/zLET5c5k5wuuRR7wOXXQpuWvUwDcrXkdFLgkZuhAkr9cbhAVbHEAzR8glmAnkiEBIiEqSH14sKZUnXkTwizlq4sH7kx/EJBX3+TxeZKhbszayr93etg/vbNnN1oU7FqAOjxq/aJCou7s/0af7Vfv0oGK/OKjbzw8bupwJgQBdznfPLiu+Lnj32w9yy62hvXWzb2/d7Nnj22N7dAvWBMrE/n4SxoT9IL8ZF0T88cvb9odPbwu43/xbx1a5f24Hlx1d42EpCx+AOzZPXFJGH/q4BmyVsTo2XwzcN9fxQEext2m72207OalaveHqzH56VvppHpMOETRraOXqHAMzJL7kDgey5hMVtrSbqxW7u1kVEN/aG9mL3ZEtz9eMg8r99YYAyTHidNgTDgu91Y2bVbtxs2L1ZuodTJX6BdxFAwbajK1aOOX9+a4fgu5vVOz+OoW+uu3sNm0bcAVwl8je0IpRxSojRos4bDG25OZJk0JruhdwwIZVIIVt75rf3cTuqrD9A7MX29gHOXB//9GcXQ57igfAHRE/ZrsB7sRDM5YS2as4gyDQyBd13OUbv4G6fkXx2N1uGeMz+i71KwmdwchAAA0SU/fCnz8o0/xPz6VMwrw4K50ARjEA7ptVu7tZU1Fxa3dkuwcje3K/bU9CnO746kriWwXAcwiduZjEJJ0TcgyMp3sCSORTz3uMbWvP7Pk2a1ExicnBQcO2d1vqtGVM1N2lW983O+UA3HFHB+VM/F9BQ+Ihhy0YPB6T27f9AIxqNPF4sW22diOA++36JEf6iG0GcM8coYBNjojBURkrT3jHLwLu5AcxAbgTk5d7TasTj4b7uBMTCjPKkTO3IZvNEde88eLHFJSUtrhQsbsbxKRq2y9HyhOe7ncetBSXs/6VcgTgro7wwGxltaKYoJ9A4XnWzYJ7lMCdrKwUY83nEo/nAPcVcqRiC3M129lpKiZjOu7kCAJi5IiAOzkytssrfdpJjgj8hCCd5oZ5j4pZo1l6jmwWElokJkfHhfIjgTs5AnBnzeICuOMrPyt8qOc4YvLLgPvd9UKsC8+RtlTlMyZu9+ae5xkT6RlEHDTW+HqOpDjdmsej2Szsxd7ItnaHBnBn3UKcjngAFMeDsXKkCXC/SUzY59xhZFaoNIE7zxvrFjGhAEg8Ts8Ku6d1q2LdTkNr1iHOOCo4dv3fS1ytYqedkWLC/j7NEf//JjnCe1BwrJRaf1iz6ByTH8+30TGq23uP5uydh20VtogJ+77U2Idmq6u+brUbUdxiL6l6jvwy4L7GaNQGDLia7W23FBOJ0zWcKp8x6Vx4TNBXYc3KgsrsCF3miMTpAO5at6oq7rGPAP6fPGjZO/fbNqwEcEecbmhWGeBUQMG4Ik0L15dCt2q6PycDQvR/GjLDUvHgwgKTfWTtZtX3kd2mzhi1pgN34sFeQsedfYT9JMoCgdtdF18x8YrHZC/JHOE8RDyIC88VeSKq/PXefr23X+/tb9zbi9/6nb/nM+6yXisECphtBxhNKvsJIMLjnA45vzjwSFFdVlTMWkdnPQq5CaC0AZVuIQe45Wdy/jirjDrsghXUyfCZa0BV+n2nZZvTnh3U0fW+Md8QEMHqCmq/04J9vjqpwRN6aXTsEyilqj2vOZl/DsozPteL7YYWODruKW7G50C4DsADxdhnyIuJYjqFDxU7xk75/wf/6J//UuD+3nvvTTruz56/sGcvXli3g0dmYRePOvb8o0M7+5ULa/Rb1hy0pITSB7QPu8B2G5QDK49HVvnF2CqfjuSt3jhoWKWjadjJZjDbSZsEV+t3HNdREb7Rt/6tvg03mHGvWvkIC7Ca1a1utUrDGgD3WtsG9b71G12zI7P2/7dg1f+3bdVuxVYXPCYIo01E5wIk55y3OqnB8vDRDAdzihfMCFgOGodwZXfuabPuPu507b2Y5J1j4sKnX4oiDQwOjyuK6UMp0vM6WZSRoKE6/t6Z5wBDcYb4y8UgRit4vvg5zjYqPMTripo+GIslQHFi9pe6CgVMDhc9nAgVkiNhl8h7ZKcsf1YbXbAEOIhkwSLHApLSKHAQzJDME75pajS4jR73jpl+ZxgA6Bkj4POjP8HoC++XhYu0qGvXxvarGzv2zY0du9O+1DFOnsgj8HtQ5aHBW2E/36/aJwc1+wXXYcM+PXRRukrVC0X5RM3em9iyxRTh4LDUHNjjm369dXtob90e2c35kar+zI1X5ADnjggI5yBq9Gcv79gfPb9jR++jKn9i1fvndnTZVbdEzxAdn1ppzCZCjayIex2fZ8aOZjqj6n+NHZyo8tjB4S0bHffdF207Pa5Zle5CqyvED5aiQ9u5KAQSBdwnXdHw2o5OyaTzUJZ28wagBJG1wrb2xra1O5ZAI2JoAu4Sp7uadkXNbHkVNeSK1Ru+zrIm+rPgcchnxjkMAPdpx1XAFbo75QAAIABJREFUfYPjeN1ByXbLqgLuzIoO48AFTdO7id5xn1m4o9XrrwwAdnEpgDv3Z3OzsIPDUp2r0aDmHfdHc9al437ZVccni3N0zZlFnm+7NZD7wXkxJYfqJ1ZXKmi5ejUzvF4ogEFRsd0Xc7aXHXeE0JpXbsXESNUVoL2wbicYD84jU6FF9yvyy7+Wa5ioK7rhFqjEY2+/1MER4J7idDAhRFOVZRfxKBSXjIcvnRGTWE+y5cSdg7bOgRTROYGSjYodHBCPpijLAolNKKdOmYYqf3Y+VkxcWiJjMm2951fLOdVbt4gHhREop6UKN2s3Wt5xv42Pe9cOLztaV8gvYpk5QrE9BbxkayZQklSLoB9DlQ87uIP9sOzaDOD+om37uy3vwLUpbsEC83U1cwSKdo6Gpx+9nw28kJIxUcd9w/NkZ4975xouGRPE6dRxR5wuYrK04jnSak+dQ3TXJsWB6ZgXb4QdHM8sMRFw3wC4V22H8YXtpjru1SbjJH112ysjxi9Qy4YqP43B9CZ59gVKUaGXjrvniHfcRZWn4/5ozt5/HFT5C2fYaL0DkEmczotcsvnjCrFLxWRGfyLMBLRmkSO8e65brFm7W22plIvy3+oEs8ELKB6T0FSZXbdixClFPhWU0mz9DgVH/LwZwfB1Sx33By0JRpIfzLgD9ngjVOVXblSUI/KfZ3+e5EisVJmLsW4B3InHBLhvkMcNrVmHh6y/XnCUXwMAMFgpjPkMUIX7nHVLmc+6VfHRKdasO7enOYIdXAL3w4uufMM7/YH2O/bXFZwX0E9oRDwmtmailzndPSQPWNJElY8RnzUEIzfZj2pas4gL4nQqQNT7k3Wre+n7COtXngO0nswyhWZypNUAuHuOMBpFPBgPArhT3BoVQ8XEO+6+3s7P+7qF4Js7HsVnjxzxc1A+DKXEYTNHBNw3KrZ2ixzxfSSBO+uvv0fFemKleJ5MkmHmJPB6jhCXzBHCJ6o8M+4PvAAMcL/e27MEcr23X+/tr+7txXd+87elH6EuZLWq7iAdSECPfNlj3hggwty3KOl4X0iIxIGWq2N74vthovDZ8bqrGrlFnPt1y6eYyl4IjSW4B8zlfLT8tTkdy7bKO6O5GPB3ojH3BrbcdkEymnI5fz7rCw+wA+RJQT485mdtvQBvsncK9W+AGGATwKMZ7KB0u5LpVHQO+rH7lbu1GBcq3ofY43V9Np3PxL/57//hL6fKM+P+ta99TTPuLw+PbP/gyIbDgYoPF48u7NMP9+z4oyOrjupWG9V1KhqhLE9ZOLiz5RXSv2MB+PpVw+pXdasMXeGb+Gg+O63h4m7SVZ0u4h63QWtgg1bfRgtjK1aqVqymwhfdBYozCAnWbFQd2ag2sMZxzVb/5KY1/2DJik7FO9+oxfen8+ei2Me8OvHg87wSj1qhwo/rCvghKH3WUxBw8kwBiAMgA9rpzvMdXFXe9Qw0xlGpSMuAi/ckJoBUF4uDpeG0c4pJ0EW519xKulwSl4riC+/Fc4wDgWsqVCZz6nTp82dTl4HCQdLoAdn5vL2eI7wXr5sWdjyrsolTccsp/bM5okNCzLDzXhQiyCvuU753HlZhhjjVfzARUuR9eDbJE4kdRQFBOTIsrd0Y2XcfHdjfuv/S1hYY0/DzEIcYqPKa1w6tg5+9rBkXM+7Pjur29BjgXrNaraaD9hf9EnAfDW2hMbSHNwb26MbAntwZ6rq1kBRz77ZLVT4PlKXZD3duS5zu6H2z298+tTrAnQPwZUezYHR2avXSlhBDm2cUI0br+C5h5zMRRYvzHr/Jx/2Fe+nKa/uu2dlRS561p0c1F96a4wBMt8IkIHbVqdhVB2E2ugnhra4KYQARAdSc64M66tRJumrbu9B1S1teaAi4yw4uRJ607oXdMXZwi8y4131GWod3ckmUjTg1hvyaRCDP/PCD+BL0xnub+BrXbWcbGzUH7oASCYjpwFXYORY+Z6X1WD+CrOkrOTT28DzKgqzheW22vlHYxoZNKK6jIcB9XofgqwHOG12JIzlNdqyfIR7MS6pgp2fZY6LaSjha6JiCuGdvCtzp0qM+vLJSsb3wEU5xukqL2VofXej3CsUDS790LxHwmcwWBJqMTYrpIXWO1/3nicnevneusLpCSfq0A1UeOqjHFGVt4rG4IsVEj4k636wdTpXOgWLv8PvYggv4QWd2avb+PvZQTpXPmOieCLhjEeUxeRNwd+uuLEhwP0vNahMTihwUCrjWBdznbeO2Cx8eXXSsT+5BJa9Mc6RRCxkDPn6IrOWjq+m4YNBgB0eOCLiHqwAz7rvP27bPGMZ8R3kCcOd+8hgTD/KE76Qc4coc0SLvbBS3UHQP84yJA3f2pKoAiVTlEafruI/7xLEA0a1lE3CnU+o5kuwft090iULfU+iAI0yGYBwUeyj/ospHjjDjrpgIuFOwKaxz6fHg99dBiXJEc1c5DogNqdnGemHrGwgreTxOBNznVUyp1sYSpmMMQ7oC5dhaTWLCZ3EYqkJOSPuLVRJFIRWg4jwiJW4s87A2RERu02z32ZztPQ+qvGbcOyqEKkf6niNcXiCNTM+YZBUsFiDisn7b1y3UzLVu7Za2eQeQGMBdOdKdnCPQ4VWOLPsZSDHReuZ78us5wvdJkUvWL88R7jl2nC07PKgLuLNuqZgMcB8WypGzs7HW4s+sW7pvEZPoxwPciQkODJkjDtzn7Z2Hc8oP8kTAPUYu2EeW5wtrNqYuCy4MOV23YoJUMcGTnZhw3VnzPIEqzz5CXArsK+e6EqnLdYv1iniwfmWOeMEm5m8yR/iaNM5QeY91C+DO+uLAHRtLxOkYPQS4o9Hgt7stcVCzuYXYRzhaf06OsAMPhp4jrFvYwQHc79zGarClveSqN4p1K4qaY9bdsIM7mzjP5ynT63IpBAKBLkpd6+tmGxvs8T4qQVwA7sRkebFyvbdf7+3Xe/vn7O3Fr377eyVJzMEekAxopZtI5907h26bBjiVfZDE3wbq0OMZ7WrsTn+fFQWDrs7fJeDt6aDjB9yZGnXMMnsRIG3lBPADLGTXPIt3SalnDp/XpwPLQoeQF3+WFFW6tjkzz3dDbbsVnXgvSLgKPYWHPKjiC07RAuCVjAD/3cFkzu1zT/R6KJ+rs+8e2YfnqHnyuaDruwr+f/u/vFlV/nVxuq9+9av29pMntrt/ZDv7hzYcDPT6Fw/P7BcfvrCDr78U9Vf0X9+rtJDXqw2rIT4nqzDGCEb6bwTp5JsdFf2qZoUdQOcvABliYITEiw2FrOsQqUNFvlowH19VEWE4YrMBpYSncwCH9nHb1n+wYSt/fFvidFLpb1YFQAHv/O4HQWdcQA3nAMV4BffI2RHhkx4U9jgChyaB09jF0gg6uYQUw4ddFm/RdeY1UxiPHhiidzgI8N6zMSEu/BnAnc/njgXuVULH2wXgvCjA05FK+Qm0Abp4z0OVz+6654jnSeYIn5niDkUFzxEf2dD/Uoiu4Y4K0Nu5vAvll7CzPOhde434uK1cTZ138iTt4niOBR7C4x2WAvnA8wnLIK31yGsp6se/85l5FN1L+50PTuy7Tw5tbbFvowpE36oN+0MbwkJRa9ln3j/erdpPd6r26WHNXpw2bOu0boWE6Vxi64t+AeR4tuYbQ7u/3Ld7ywN7Z31o72yM7DbCTLTaee4aNatROIMuX46sWg7t3z67Yb//yU07fGdsa985s/qDCztG5OmiayOHiQLuzPQt4boUOFqYaga4cy9nZ+4Qc9t+UUicbvNeqQPX2eEMcJ9HMbujeUwOwVBOu5cVo1tCSrDoOCjxA5fiBtWU94k/u3GDuVeAe8zYopg+D3Bv2d31hp1eXunqj6TDrMMMHtULKH/LR91jC2hP4O4+vF4ImwB3bNR2XGF6Atw5cL1o+wG47cCdGU5AiQN3Oj6uyp+d77QjshrzGDGqSN4C3AOUMJvKwXE8Ae7zAu7H5wD3KxtJB6N0xex5Rk6mFu6vA/e0IuPZAbj7AbiweZTG75XqqsqP/tmcq8ovdA3gTjy4eleF4pGgxOc1fY0kBjmykIdiAfcNYkJhykWlXr4s7K0HLV0IUmVM+BkVt5sAktIWeE4FcpKO704b0pkvfIwlC0SfAe53zfb3KKS07eyscHuoVseLGTxbPfd2FnCnuJJYcVJISQPpaUywNSMmAHfeb2cvO+4LtglwB5RcdB248xmrjNAw+4pwZYCS14B7PlOZyw7cC1kAysbpfmkC7s8CuC84SFTHXZaOMFg8R4YIXP8n5MjCoufIvQ0HJFgCFlZTjrz1oG0XsucDuLv2CL94PoiJvLYjJuRHdvaVI1oZPCbqgAPct9Ar8BwRcGcOeaslOy3iAZ1ZOTJm3tpzBOCu/XeC32eKW+SItBxdqV85su7Ane9yijidgPu8VasAdywTr6QTQ54AjInHQhsKOfyiKXAH9GjviPFhldXKaY7wvsSDuGDZtfcMqrxJmI488XEnni3PEdYu7UMC7l5MmeSIKgNOrefP1+94jgi4c992zGQH96BtqyuVSY6wHxETjiILS6XWLk8Jf4ZnC47ERGtpfA867hRSpsCde92UjdrBgc+4K0eYcSffJ8DdbIiqPP/L0eoU02TdcjdcxYTOOTG5dTtyZBftmoa9K+A+P9lHugO64a7fsxg50qpPhdxyH+ExmCjMx7OIfsDOViH7vzsbvm5hB4cdZwJ34gFwzxy56no8+nTcIyYqZMW5tBLjVim810QcNNYtLEnJkcvLittYPmg5cEdVHmuOWLfac76PyI5zdt2KgmPmSK5b/VgPAe7EHXvUO7cKrVnEhI679hJYaMF8ceDOuNJrOTJbAJaN5TQmmSM8v6xZ5IkD9wVbWqxc7+3Xe/v13v45e3vxpV/9bqluZnT/XFRsKFCgbmHNldVZ4jnw5zw4gAW6OEAiBbUAUdCLAd3e+XbQMQhg70Db6ds+D+50Zy5AEZZcqHBnIUDnrpz9DTuv3CCms7QpWDcFWwCr9A3XfDRgp80crwMzvqM+S7MusOWzj/7n3u13z2+s2fjsEhDT/I/Pxcv/PXzGU4UfkOq6ACNZxXFxz/6b//mf/FKqPOJ03/rWt+xLX/qy/eUnT+0vfvbUut2uYjJav7KXDw7t5OGxDW72bHCzb+M2FG6nXNdqzJ03Hbhr2R7LlqvRaFoF8BXWaOq2hwZBHsZmq+7JVBgM+tYf9DTjjOFbrXDgPhg6cFfhpTRrnTWtddyy9s6cLf9i1VY/XbHqwAs1fO8UkPN76mDYRQldqEad7zn83r27zQ+hS0BMsrMrtfuIu2jxigtjCMQ3DgrMxYfQYDI8JDI48q7z+RWWZ4XiwbOqzxLjGnkfVDxQEYcDuLea0TUgnnwGd1LwmLsrAnmQ/vL8rBd38rtnjvBSPHd816S9u2ODP/s+W+j3K/MANgc5wnNGLs3mCMwFcoRxBH7KAXiOnbhPO99PehQB+nXGDCpcalaQH+ruS6TOVeNX5wv7/ofn9t13j+3W8sj6RdMGRd0G3b4NOn0bDQZW8gwMB/ZXLyr20y0H7rsXDdu5CHG6LCh9AXJPwLzQGNnGQs82Fvr2zubI3rs3tjurPKMNK3BCaDf8qhfWGPesUfbsj3++bP/4J0t28GRkm989tybA/axjR2feDUfICes0KLdc3t2NslxQ5Z0yPQXu/O3BLocSp1lv3B/bxv3SO+7PveOOErBbXWm42FXlTwqpgo+gagbH0T2qQ9U8Dt+opIO5b9ziAFRqblKg9LnZ4lzdHj8EuNfle86BS+yQqF/Iaxvg7uFWq83XWk1yRiE0WtjmfsBQTjlcc9hCHZ+O+/ZzF0eaWHbVQoBJ6vhmyGlA1XSgMmUJeHd36lHNM8Us7vqa+yEfHZkhvjYeVu39xwsCJl3ozOc+447wHBeAkngwI+700vByV8fdO9MSfwpEBHDfeVHYzouKzS+VigfUW0Di3vM5G5RDq6POjKp8PODEjphcnkc7ktyIJOCfuIKyv69YyAB3OsebAdzxcd8p7PGDpmLSouN+2bOzS9eE0MgMHfelUt0rj0d0+yZU+WnRLZElYoFJlSceFFQOdhFCa9vZeWXybOkmDAO4R0zQCMiudCpJAajSDi7B680bHo+5OY/H7l5p6zcQQpsXcCc/yBOAu8QA6YqSI4tuFamY83WCKq+vFnP0GZOTI+IBcCdHStt4MLZhLzru23TcPUewGiRHCDHxOD8tBEq+MEfCTQCwB+Pl7t1S/uTqJo9rislbD1t20e3ZaadnVwHcWV8XFsOyqz2NSeZIztH7nuWxpzgHcH+xZeq4o/y90A7g/rxt4+rALbuavYlwHLRzcgQwPImHQh909hmPamJCoY14rK1h8+UxOTstBEgE3CsjxeT0oqs1i5jwbJEjFB1fyZGMCfHwbVK/2Dd3tzwmFMEUk/vlJEf4rIBE2VhGjtDVzZg4JT5AOuvJRGXc34F1Sx13urt3S3Wdfd0CzDfsrYdNW12pBnD34ji3g6LFEsA9Ou6THMl1a1KYnq5bOBU4Vd5FNRHa617gR992cTqeLTrVoHaA+8DjgfUYbI5pjnhMZtetzBGedWJy61bkSAB3ddwfANwvFRPYHFq3YKUseEygi6cNIGMLyhM5e7jWREYFkbmMye0Nj0e9XhUDgrWraPa1blWa0Q03V4QnR1i/knqU65bOv7GPpONGA3u2yJGzE99HLs4rKjY+ftiUXTD7yGW3P7FkBrCzbs0vvJoj0xEfHw3IHGF/Ix7kCOJ0xGPtduHFredtuxqUnuswbEJcUcBdgq1egPSRqKCOca/esG6RH+wlPL+AdtYtYiHgvlBc7+1iPHk+Xu/t13v77N5ePPzqr5eAjqSGswgBAHLGHDr57Fw5oAnAQBcPSzQAkdOBKwIkmitmznvgdHf9+9htbi02Jf6lB7HrtHK6fXQaeX/+7vai//3sLw5OEvm6GmofSFo0XUVE4Lw774tSZ+Bz0QCT7P8hWoaIHTPWp9jVdQZSCl+Zb4oO7/OxTqmXYF1prqjP1R/q9bgndJOTHg/QY+HDkozPwWfg37B56XsstfTn//X/9H/9UuCe4nQfffQN+5Mf/gf74x/+xM7OzvTZaguldRe6drV8ZZcfnNrFl05tsMqi7AQxOuv1WkOfRarw0O7qbWs22lat1LwokUO9ky3G725uannQoVPR63ftatCVYj3ddgDrcERBIoB7rMerT1ds6S9XrPbJvC12W7Y6mLOaVTRqwX3zjcBnrl1l3ztRvBeMhRvMwi80VAiC4cEzsIyl21xDC7lcDDT37jR6RizyGUjVfuIlYUTuUzAoAKd0lQHWPgs/1vNCTKDxp4ghr98KRolGJireMWfGHbr70XnPji6u1JGXgrtyxFkkPCLM2AOQpXEQFnTuOgDYdy9yCjzoMJAnE1/7caliAkUFXtuLRDAlfH6de0IOUCTIrj6vy2bJZ/BnqzkRVsw8IUe4lyoe8Z1DsI4CHDGhs545gk8r95DXzeLB7cWK/d6XT+zbj/ftxkLfhkXdhlazEd+nP7RyPLKCbnk5th06rUeFHV5W7azfsLO+PKUmago5yjCbw1kc86cWEaOxLTX6utZXzTZu4Guutp+VdJXrNavSdacwYwOrlwP746er9n/+ZMmO3jW7/3curP3w0o5OL+3w5FKHLdAZXdGlJRfigW7qhyuE0EIMLToOpESaOB7sVWx3qyJLsfUHY1u/P5aqPDPVzLhz2KrPXVm1PhL9k3nO44NCl1M1Q4An/j+xNEPNWPOoFQfud++XduNm+Lh/ig1VTYetjY2anV0A3MkxZ/vUqk5vxCKqAXB/7Zf0QKSYHcwCidP5YQu6PIctQEkxduC+/XzO6otdqy3yPSjClFYOSll2nV0WAu4Fc6pcYTHJ/ZwcguP9Ae4cuKCCHh+b7e0hCghVfsHeB7hf9ezw9NIu4CSH3xCiacRjro1A0ZSxI6GnHBINRgExYRZ394XHZH4RkFja0g3+rK1iCqyi+vyV1do9q1bJi9I658QDi6RgPEyi64wq2BfEhO+jGkHN/YmJyYiZ+k8L231h9uhh0x49bIgqf3bZt7PLnjM3KG6HZRcCYm/65XoQXsDjwM3PSS0ZcbpBWHYJuLtl19lFNWKCMhWOCgD3aUzGdBN1v9y6Mu+nd+Smn4DOMTHhgL6H/dwscL/VUDyOTi5tIPEIs2qNHMHuiv1uSmdOITQB3RykjszmvhKTo4OK8oM8GQzqAiUvd5vWmL+yOiMlDXLE9RAyRzjUv54jfB3ikSP26FYtLBOT/5+9N/mRLM2u/O6z2cyn8Jh8iojMiMjMqmRxEIdiJavIbpItEmy29gK01lY7LQVoo520lVYCBC211L8gQAIa3YBa6lZ3s7qkygyfI3wyd3Mb3e0Jv3PvfWYRmcXeS+4Fq8yMwczeu+9+33fuPfec0vZemR2/85jYfV3xIC6346n1BxObzBAN9VEYwD45wnP56Y9YRaj8+9SdZvvJcYmTHaIq7yBIwH2/p5iUzZk1yJPuVPlBngyH5AjdeizSIkfUEY+WZggk5oYKXZx4ABQB7qcn0Lpryg/ypFbca926uh5WMUUVn5gw26scYWKGolaI07l/op9NnLEFcEf3AacXq2JCfpAno1GhHFGBq+Y5QgHlItYtr2El1zDENZfXrbA426bY9LIUZZp4YGO5/bypeDC+Qn7wygIyAJ9iIzlS90nJj37EHrtzgUXiwS0EuCMYeNVf2HHKDm4f4N6y5trYGusA9zsBxfspuYkdZ6F84Ze1gepI5nkioLiUIzwnxISxEg7A5MhqB6r8qsDiRX+gHAG4Z56tbxS2se7APWOS4nTuUMHz6ZfHf6PufhoxebpLARgRt7rWLObcUZMnHo3OrIrJ9WWhmCB06moiWQbw0xlx05E0Co4A971Xpdau/gV7SWGDq5q9Vo60ArhPbMjIprRkC4mCEhNsOb+fJJ4j7o7i6xb5QjzYS4h7Bdz3e7IWHeN0sw6bY1zlCM+5LFIpQNwRk6U5+livFJMlQh57CDEhZMSDtasC7ivFw97+sLc/7O2/YW8vvvqDP/e+QVjL5DLExigacLMuIKDDP1ZtEtmqCVQCDqAZ82uACsArYFUgLcSUNLsLOJmX9njNVeDZdKCkp986QIfKP++H4FvagvEdRPUu6Z7eCfBwLNvoNVQwcK9qV3LPf1eHN7iwPrdfi04uzACT8F7/dqZOKKAKkEYFH6BH8YCCBAseNGheAEre0ynJ3nEHwAP8Ae+AVJRINUfOxhcdeT4bsPRf/o//fh/3FKf7yU9+2/7VL39t/9cvv7X+zaDqmmpjaN7b4Bfn1v/mzMZbI/89zp/1pmaL+S8JsMFeaHUF3pk7ThukFAJaVhMVaKuEULyTN5mNBN7v57MoZDhw5yU10thYnv3Lp7YBPf7f9BQ3YkLc6BBnLHxe21XXKaRw/4iHW7vVFRdGHIgJf5Z4UEyB8k9BhIKKF0sael/iwXMgKrto7ObPY/jDi5J+XyomGncQpZ575CMfAGzFdXSn30NNne+RLAySgO9HgUed/crizcdAcu57UfAAnPO8utAdOcLznwUgrpNr5P7w3ADyYQOouDFhjt3n87nOSXTBKVwA3nl+XO1+6vZtYanjOcK9DtaHNCa8mEbBwoF7GawPCjdoM/hIgOLCP0P7gffkerl/m12zP//8vf1s99Ce9Ji9lIZvdM/88KBxi1rNhhPiAxsFdfCmzYuGk1Gj6+KCjYtTE7/u4oAuNiX1da6nnOnVbVMwcRDBOEqq2FPB8XPYvb7NPzt6Zv/Ld1t2+XVhz/9h3xqoyl/e2tmVDJZdEwPgrgNXrGTeJPehUTolGlfgFOSHIf4ewP00Ou5QTrdflta/dBrw1WXdmqscgMeiuAI26EhcnhcGfRjg7s/Dwqc2MZZo2cFOFHB/UdrmE7yW/cCF2OKbz9vu4z5wqrxrezhbicPvxnp03PPEE9epulhci4TjDDpuAPfDEBADuJcOrjg4NjjIr46tho8wIyb3DhIRVcL2N0Fizow6rXzRcecqoV3ubDNT7R13OspQ5b9GVf71it2OJ3Z2dWs3w4nvKTXUzh0o0hH275yjPt5tlB1ZaBrx34iZCbir4043ca6OO92ek/2O3SVw7zmoruvQbHZ5URhdqCoe2tgWe5vyN+LB99oL4E4MASQ8A/hTExM67lfBgtBfA7i3l7y2l0+gGZO8NpgRgBKL7u6BA3e0E+gon5907PSgZzc3tXi2Rp5nMImmC+CeFof8XjWCksWUJVDy5Kl3RumonWAHeGy2/aSjmOw8byke5AjPFtfNdpE5Arjy4tZSjvBsZUwEGsiHAO5Vx720GXZw+x17fxzAHbo8xS2uHcmVC88Tt7r6JEfizCFWXsQEcLVLTF6Udkx39zvvuL/5vGNvP2trxh3gPpa/nN8R5uLJEYoqFSqIeCjWkSNSfDfvuB8c+OvRpscE4C4Bsf2ulY1gc3SgyntM6F4DFAXcWVADrPlzETkieo8/X6LK73hMuHbi0b8q7Os3K8oROsfE5PIai0l/PskrYsL1KB4C7ouYqCAU8+LO1i8rkLjccSce5AjFhubqSM+Xjww5cM91KwgIH61bXnBd5AiPxBbWjwHcicfhu8J2t+i44+POHsW6hRClb5CwDdKP3oF7vOHSuqWRShTfY90ScD9AByA0RqLjzrp1edZSd5frKGq4IpQqnHrBcdFx10aXWZId3qUcoQiKLgdU+cwRAffXPfvqs57yg5jIajDWrY0Niim+p/h3TupOMGuklB7PQFFK+M+LKYXRcWcvaTTryhGerVp7outotBk19ZjQSSUmrF8f5cjSmTzZpVxhixn3WLf6CEZ+hyp9XflBnixT5Z1w5OsuOaKOexWPRT5mPLK4JuAeOULRGO0EnCtyH8H1RtexMq72EVeV92IKrh2piJhnpWofWQLu5Ad5wvMkfdu0AAAgAElEQVSbMUFv4OvXK2IEPeztixx52Nsf9vblvb343W/+UZmK71LRFhjExsIF2FY6dXUFb8Z0x1GpBuy4n7a6YSHqxQLBn8OyDSCd1XRAFoCCzroDs5YO5xcDByWiIYbyb9YaAeXQi/keSV33LiWAq5BquejCUX0GjAzGDlqyhsz3ApRxDd5RdbVyuu3Xw6no83wXQEvVhZc/uzMILm9n+n7q/IYol9gD93N9N4oQgMqkVPNdAf6I7IlGPXFV8v/6f8IOjo7k4uc//p0N+3TG3cXpvrT94zPbP/lg1wM6384coKhRb5c2/rML6//szEZbCLX4oqyZVxTSjSKHC/A0mlCMm6LKJ1XNG+BJtPPvku+RxRpAjGjx0KLv6ZxAAWfDcpEpbc4B3Df/z6fW+1+f2P2/6spyD7DpvvbeDQCYEg/inu/v4wkuIEc8iAsglgIODI1Hq96dpuChLvwMyyzE7pp6H4TqBiME+fxb5EgF/4mFGzERMOZzp/cG7dwZFQ5q1YWP2XW+A58FeALI83xDIQ/2o7r0XA/vLVaIXt6l5j66tkEWmxr6taTme7fbbe+WnQ04amrchPfB9is6Tvp+YYWoghKCi/XCLtX1dxV4L6wt6vHQ/nkO+Ywc8eC6YbvAcpC6/yrCja6yTUHDc8hn3Ll/xGAlWCS9Vmm/8/TEfrJ5bE/bN9aq31mnwUHfacL1BnPnTWtwMtNphQJFYc1W01qtplPVS1fhh6lBHuSPCgsacQCAM6PtIxzTycxmUBM1jMivIc4100uFPzE28L2v2+S+Yf/64rn9XX/Xbn57bhu/OLdy59reXw710vUEcAfwis4cemR+//z33f+cPHFwBcI4O/UDF/PRmt99UdrVRcuO3nXs6oKuqAPeeg0fYbP5FJVos6tLV5Wvcim8zrOqtkw5fvykFDV783EpeuPhvmn9+fJ1117uIiA2tqvBSGuGimuMk9BNXOMeLy0eIViViejHVf/pX5kd8N4HZnTKdgK4nx127MNB15q9iTW6AdyDGglo57A1gXKaVblQsFaWqXu1AI4cAgE7vDhwo6I8nzXs67c9+/oNc8hTe381VBdOHR86qQB3xJF6zgZNQSdZNUk7hJg4/Z+9AMvQBO5QoYnHxmbNjt+1FRMBd7pwvUllWwadmXgwZ5k/rijtsReFNhYvdcQLYs1cMGueU07fHxXydP7ic3zcKS6PBExSo0NFoTUvClUrqcCVf4ZuX/xGxoT7c/DOFb239/x1ddqxs8Ou3UKV707E5hC3lHGtYEEQF57TjIkYk/yRFCyr9kwHIxQEOJhL1frIbAfg/qZnu88b9v5qpBzBRk+FTIErjwndd4Hb6Eiru1d1ql3dETG7ZeAOuOa+TSdNO3rXttPDtrXWRopJvXHvwmpzjwesDA71+aOYZ9W5so50IMeMe+YfVHliUisbigmvm/FYeSLLrvCBF515vRDVvMrEyGs9XEtz4fwnzhHkCDHZ2PR49Hp1O0Md/6BrVp8pR+rtkMJH0G7kOQKJpMqR1CHMHNFFBwuuucgRPo94XF3U7LciR4raXPE47ztw556jHUFMAO7Ls9Pu5rBg1yjfyckic8THtLhvOxQ83nUUE76zCo5r48oCE1YNMQEgV8+p9hWPcVyAX2LQwLe2SwF3ABzxgC7/YqujeCRwJ0/kMMTZI9kcay5Xsgi824D9UI6cvfeY8KwoR3bNJrctxeTqjJEpcn1sRZ1qhovqVcA9jV0iP1ITwmf0F+vWxiOPydbz1DhAPLilHPnR6261j/Bs5bqVOULeKyawBBQvP+M442mRI95x9wLXc4TXXjhVPmNS60wd8HZm1boFcCcet7c/tG5FUSDXrbmLxbmeQakiJTEZXte0jxATgDsiezcjPzeQJzxb5IjsOJfSpFIK/WTdojC9HznC3kM8njwrtGYRE9ZncoS1y8ct5to/AO4DriP3kYVWZxSAfcQgi5AUBIiJxOmkxl/YV5937bfedGUN+bC3P+ztLEsPe/v39/bij/70rwTcpYQ9uxM4ACgiVEc3HRoywAAQBnABkPByz3Z/CYRhJYaPdAB35n4ZZ+fX+LsAE1eBbwo8ocB+MZiou5n+7wnEACQI1QE6ci6Xv8935Nd4D8BN/gDusR8DgFFM0Gc3agI1Eh2LkwLfJYH2arsu0Mafz84mgAvBKEAZAJ+X5rYaDl7kkT27F6jj86HNT4JyzP3i17meRad0bv/NbwDuo9sbgWtez549s5cvX9rz51t2M5yqWyVxsbAkk3hbx+z2F+d29ccfbPScDuPSpqiNhM6rA/iCmWu+MzPbJV7Omu5Ud3EZuqeoiyA9gjHFvc1nXtHmdI3HKq8E/9UnlmYb/8cTW/nfnpj9656tdp0BIaHA+AFEEo9l1Xa6xClIpyO7Rg0A+DN1t4kH7wOo5R7yT/3aSkvvQzzU0Y5nhq44zxvPDSAcIMR39blw6OJNxYSOM++HaFwe3okdf56uu1gY2MZRZIjuFgUcfl8UdLzT4/kjR8iXtB3MYgQbJEUIrkU5ouKWt1OcFup5wuafwB06NOr6/N3B5F7Amr+7ETPxCOuhii/qNDEN1fsUvSNHeO7kJR9FM3KE38dqjIJHdr65RypQUPigKxSOEdjEUeBApGqrN7Dn3b4961zZi9W+vVqnDeA5jt1bo9m0epPiDFoHdwLnzU7bWu2WCjvQ6PnJef6lJ3ThoR1qtnTVZ+OpTfGbtboVtYYOi4gyIojHexGr60nDfn25au+u1+1ytmnD8rHd/we3tvLNmd1tX8XmPgqqZnbcnarJI5ZjOk5f98OW204uur4Ad2ZFEQrC65dD8NU5wL1tl5d1a0XHvQZwh+o5c1onQFnAPXIxPYN1zkqgGN2lx5ulgPSjx95N5EWh6kdvevZqt+3K37dDLwzFqZq5TIAiKtWVfzQgOrp7yuYEikWh70NBQOJIe6VtxYz7+WFHB64mIDGBu9aC0gbQG6PjXi0On4CShUJaYSv4qqsravbhA0WCwu6ndfv6i67AO3PI7y9H6sJlB29NwL104J6s1hQOBI8qJg7cOUwugDtgrtDhDlou8eA1K+8VE4C7ROdKxAL9AMzsq34qQBKgehm4y0OaQyMxceBOPN4fF/ajN1376nXPOt0yYsKz5aKSgBcKKcTFz6ZOlS4yJkFh9s/346mUv/cduGdM+gHcOXBTTCEmeSESviQmg2AmxCE4gbt3eIPdof8we7bl8aDIQTxUuHnatq/fdm33ebPKEXXctZ8t0ZkB7lHgSjHHBCUUt9K9AOCODsTFB/KDPEFEMID7UVOApLU6kY+7MOD9IkcE3LPxKupvFMM/yZG1Vc8RYnKCyOKBWaNs2FdveorJ9XgkkT3G49IJBkE3QEm3vYiJijWyGnTEswCpzBJHceud2fpmac93HbifM0992DXM4ckTAffIkeEImys67kuzZkugxEdKcmct1HGXfsLLKBQcwM4pHLi/7apzfHoxtPPrcdiielGLHKFYtwzcMyb3UXDUp/B5BnD3gqMXoRwEeY507HZU+rpFpzq+Kx13coTune5JxUZx4K5HLdq70pyYmz3fLpUnPPtatw7NXm53FI+nj7EYdVcPzlayBubZihxx0pXPz/P+hYD8Ih6eJoUlcKeosLVb2tae2XjQUkz6AdzJEQF3GE+Mm0WOoIBerVsfFRyXcsRYPzwejC+QHwf7hViTxCOB++nlyEZjP/M548n1LATcI0e0jwSQdk/6tC5x8M2MO3F5vlXoGUAEOdetBO719izEMn29Yt2WfkLmSBRSFIpPckTAPdYtgDsxGQ1qigd7yb3NFJPrESwIB+6MkRCTVRhPsW4pR8RC+yQmsFxRlX/neULPaWuvtMfPCs8R7DinpYqNjQ6J7e4m2IkqJlmA+HTd+iRH+GuZI3yXw/1CLJivXnftt94C3IuHvf1hb3/Y23/D3l788T/46+r0V51lY0HXAZxONaJzQYFuxLyvROPC0o2uJgCAqqvTlPHddiovnTa6rxxIAeTMGQO0P1w7KOHPuRq3U3ah7vqPP7W5HXoHzruE+vN0GpOGrU7oPLqsbuNGp5MOMZ1G+czLUs47+HToXQSsoQqq6P0TV+CWlVhR+PuFQB/gLK3wNBcc4ISvmqJuugethtPneb+Y8/4v/ocfFqebjG7t8ePHtrm5aa0YYoVG3Gj39CpiQIzr1x1plDZ427frt30bbd/aeGNosw3mSF2MxW3aOtawjrVbzO63rVFvyMIN8K5Jd6m5Ln6kASDBKzaIe4H3yQzAPLHp3cTuyrHdl2OfsZyb1cd1a151rNXv2uqv123lV+vWOsHX3ano3AvRsEN8jUIHMfN7w3fI2XV3EeB+82xJLE5K864hkCMXHDRFRRd1vTRms1NYUMJ9cy8UyYM95rkyHnSDiQfvx58jJoBab/bwDLllIf9MUC7l9mqe3Z8jF6KjaKS+m67BmQqhkB15wGfI+13FJR8dEWMhGCVyWUDYzmAjzJQn3APm7Plxmr37rsuujtm/64nyhGdU7g7KEVfOr2h1yzkS1n/8nucIObCwMRRjYOpaDhTl+DNZLJOHfZNCQml7q5f2R1tH9gc7H5JPLo92uu2Ad1kR3t/JpaDZ7Vir2wnRwoU413KJKO95FgFAnvP7e5uNRjYdjf3ZrXGvmRn3jnseMT6MOvbPT3bsX7zfs7JoW6vZtPYfXVj3mw92v3VlZ5dDO7tAVd6r+a22g3bsf4Lpr3uu7E/CQihDC6AYKt+uzotA0C7Afbew68uWFHQvL7lG5nehanphAp9bOiU3APegSuY8pTqvCk5MLIYYGwfH7Z3S6PycHnLAM9tca9mP3vbssxdteZ/LaxtJX6mVc9gCKMKg8blphkNYFtTJEnvAD7FeKKlJ+RqgeHzI4RdQwl9q2gcsu/bpuI+txax+y0XKmC/n4Oiq8kudkvjXZJ/otkVHC2shZpB5fXjvB667ad1+/EXPfvxF14ajiZ1djnzuNWjWdNyJCSJ1qYydORTYSs9ZkADUoSUeAMWVVXyLC9t4BAUVpem2ZrXVhdPB0XcJABnxQNnZg714eTc8MkbK+ewjTmXeQlV+5vFApPBHb7sCip1eqZhQTPGWO6NjxKQM4E6h1IE7XWtikr71PMfsm8QFAApQoJMOKAG8X5507MO7njruxIP58LJG4dSLFh4TV5XP7lUFC2OsWjEJiruA+yvTWAHxoFCw9bSteOxuNe3sYqiYUMCUCFnDc4QXB/OQI4l9LZ+DnKf236cbCmg7P/P8IE9m06bi8f64pWdLRaFGUFCgAV+ZXhQtvhePH8gRGANOny3t9Mhj0iwayhFASX88Vo7c0t6j0DN3JXZypNNxW1pyhFho+4wcIS5pfwV13R0LSlt/5KCk263Ze3LkHR33O8Wk0ZlWOQKokqo8Pu6hxZBnk+XnWDlSOqOBeOy+Cmr+u0J06MyRWu1ea9ZFfxQ5AlXeYwJwz3hE/SfrD+EDt2CtEA9yhDyl4LizW1M8Tg7bxmOb61aeoqaTxbqVBYCMi8pmwZNX8T++BPZp5AjPPvHg9Wq3o5g8eVK39D+niM69kTYHObJKTixyJGOiGIWoKmsWeXLxwWNy1fcc4TW6aWvNunrfUn7wKhpI77oWDPEgTxirqTq8v2Hd4jnRWMQrCgNeSDt4h1hm0378tmdfvelU+4jYHLFuZY7gWLCcI1oXvRPiDKzQdcMOTjE5Kuz5c88RXGbYR4hL0fIiXb0VNIECcTrPEdavj9etsF/9ZN3iqKgxjJ1S6x3ry3hQ8xx527O7AO597AyiaCw7zrXSVnoY6rmgnpge7CWhJyRbYHIH2957hOg8R5BPIh6Pn5niQZ4A3MkRio4pQMqolcck/Apz9ClW6I/2khg7IB7kSQXc903MAdYtxOke9vaHvf1hb//hvb34kz//a6nKu2K2gwhAlHtkA6piPpU521Bd5wDAjzpudTrg3kkHXCGoBSgRWGujGu4K3HQz6SSu91qig77vT+zseqw/x+eq293zDqj7TTtNPZXt5fstcOgV6aQ/Ix7He+vQdF+q+7vaRZm88PcZYqvmlli8l1ffXYmc/5bQ2NwFwlyB3auU2eECcNIF1cz6zMGfRPGkII9HsdOi0/5NIn3RAWVT/8/+2//5B8Xp7qZjddlfvXolBfn9/X07Ozu3Z9u79mx7z9ZWV3zWH3AF1bi8t9vexAYrY7ve6tvg9bndvrmwkvnqJtfStW59w3r1DXvU2bCNzrp16h0rJA/Lgu22M8uACtX4GsBepw+fN+1Prq0/7tv17NpG91c2vO9bMZtbcTe3xkXLVn712NZ//dR61x1bGXasN4Um7fHgeXHBwHu3oAlQsdbzmNC5putN4QRADZtDCtlisi4s4Si4SLAtijWqHMemzLOqGHfi2QraeTIpuP+iuXeg5LuYHD8uHuhiSCo66THwd6XgdBf+vykil4QGCgVuY3fvlomMQyxtdpNQcpcOQlwz+QH1nzySnRk5EmwTt1RMKzkvDvB9mOknT3iWEri/74/ttD/Wswro536t9VoqgPEcQocDjGcRxAtfXjDQKGbQ8lU4i048Mem0cFlwET7icYO9o7QbfF7/zaO+/cnesf3h9ml1OIG9AV2+Vq+LEs+rRv63W9Zsu4OCN4D9nn6spRCHnGjxcG/puE8nU5tNpkGfh4LPr/PsOEeY/52PVuxfnL20f3n+ymZzj2Xnp+fW+dkHu9vq2+Xl0C4uhsaQzF1RWlNzyN5hyXnNpVpV2vvqOJSiPO/fY0cE+AOU1PS6vmrZyVHbrq7q1mwxl+gdHzprPC+DK0SB3KZpWSxsUdrxa04Iz3fa2vKO2nusx1C13mjbj77o2mcvO3Z2O9RrimI2HWFYLeq408XCMcLp/fw7zwOfg52jXBrqFIrqOshykDs54vA7F0i0+4bbqH3Xs/bq2NrMIbfu7L6G8FV4hl+V8uFVl40PijlqFacoZgVNlAkJZnF3Pzfb+zyA+3cO3L/6sqdrGY2misnNYGJ3tVJ6WsvAfTkWeYdc/M0nMIiJwJV8hBFUIh6FPdqo28lRRzHBsrLRnlijNfFOZ22ug++gX9jwekmYKmaB/TMTyXtJhQPr8+cek/upCSienzq44jraK6Z4ABRdJZlRKI8Hcbkvsd/0A7C0TxoUuNHF8I5ixuT0uLTjI4qZCUrmdnbcVUyYTSUebYB7vVRMqFnJx/0K5lPEJGwFiUtOSogIJYFCs2fbHpOVDZ9Bplv2/CnPVs92tpvKD2JCIfqebl5Q5SlufTLFpTuVXUXPU4/JBfO0R6XGI/YiR+6mTcXj/SlrgOcIwN1Vtx1YkCeAq2WxsMUe9HFMKOw8f15KsOrDsRe4WrWG/ehLikI9uxyNFZPhZCorQ+6B2ByrrsqeMWHNBTzz/BIPzi3pIz6d1BQPilt03MmTTtetBk+/o2A+U54gTofiO8+vfNz7ZsMbZt5jKD9m2wWAoFBHYYu9CvBKPHipww9wPyt0HcQE4E5MrvojvT9xd+FDB+4/9ONaDg4gKehovEMOEl6U2N3xdYt48KLYoJi0/NniC06ni3XL7cUW3ftFjuRa7aUiVNiJCWQ6coS167O9jq7jydNGlSOsReQIR0gKKQB3QLmv5It1yx1fOGuxD/uYH1oIxIMxl+e7c8VkeN1WTC5OW7Fuja1o3qvYCCEwc0TPFjeRQ0iIBPJUxSXr+WVdQdySNev5XnSTAe7tpn31Rc++fNO1i9hHAO7kyF3hxV9ishjDWERGnxEsLvdkL7T+kiPE5fnzmvJEdnARk6I+VTwkDkqhrl5qvSJHEE2s9pG/Z90CuEsc9Hlpg77HY3Jb15r14y97NrM7xQTg7haYMAsSuPseQp6o6dYIC+BYt7Tey4mI58hzpNmmADyXuCr5gdUgz5H2khUsPxFfLbVmX/f5Tl4NV0yIfYgE5j7C72VMdj/zHIGJwbp18J3ZF2+6yhM67g97+8Pe/rC3//DeXvz5X/1jNYg4uCP0BUhEMduV5P3F73M4oRspkBMgVzU6KEUA925TFmzMj0P5dYG58HEP6jK0Xu8C0il12nnSPdutut4DYELXkt8T8MnOfh7uAiSqAzvzmXoAtI/aeHe30wZcOVNAPt/JlVuqjtJxpFgAUHOQuBC64/tRlBC4j04nXVQH9HRFnEHA5ybzgPfh+vg7y13M//S/+u91jXezO82Pc4D47/7z/8Qera3Y6uqqra2t6SB6c3Njt8OhKMNFHSaA25NpNj/E2ACEXPPNs2sb/c6ZDb/+YGWrZnOxFnq20nhsq/VNe9p9rNdKo+t0qXsmkt2bVAA9OBb1Ers375QL0helXYyv7GJ8YVfTSxvOeV1ZAR9tMrfmh7Zt/tste/x3W9a4p0vqjAPZvCGsJLq2g1zvPvkhMH3SAZP8GZ+x9p/ssvE+gG0KLGz1HLZydhvQzeFEB+RwMFDXWaDfmRjyIw/l+mSCEI+0iMsigDsgpCifo0266TxHfphw4KtNObzR89umwJzE1uL7wQJwejOz3T5m4s+dX2cWHJxt4lZ3FJOY4RdTgXl/mApyV3ALRn6NnHM1ec8D3ojfY3SAAhf3h9/jc7y7z7Pihwl+vBgBC8BzWB7x0enQGAlsg2ZNB1u+rz7Db4e93ezbn744sZ/tvV8Cn4vRGI1U1PzZZ4YPRf9qhnjRQl06f2YZZGF1pAPcHe4TqNXDCuHlQnvLoP/9sGf/9GTX/vnJnt2XPj6z+rMLW/85M+59u+gzKzr0Yh4jAKgaazbcwVn+pODQAirEbO99YR8+uLe6fNx3araz4x33k4OOxOkaHTpwCdzdMYBDE0BRNYZl6nqARL+b4WFsZpt03Le9qyYacHTcv3rbtVd03AeAxJEUs0lTOBU6AGPZRcddlEkXx0xSkoT8UhWzVtj1TWHHAMVjs53d0rZ34PU3K+DunauR1ei4A64A7vi4983Go/DfrYTjggbO6EgI4XHoUsedA9cnHXfv+HRDVX6okR8V9HABoSuKOFLvk3gkVXdpLSAH8WTnOojJygqghLnyup0cdtR1Z38iHrLsCpDIwVfA/aOO+8e8j+y6cz3cQ+JBhxdxOjqJH07MvqID97YrqjygnZi4tdECuBMTf959DeK9iEtaK3o30zeskxOAO+teadu7peJyfkQhpWuDfl3xIC4gDWJCoZx4cAiWGnp2eFVMCcX89HaOuNBx5xCsjjvAnVEJOu5vEadrKD/IE9YAPa50RckRhA8X002hoxF6GhGTFK66vPR4nJ+TI4Xt7NQkTnd62LH3Jy3Fo9kZqSsqXQTGMCJH1BX9Xo7EqEFMvBITCjzbWzy3DhLJkUbRUDwYYbii4z6g4z4L+ndh0OuJB7ZVmSN+lvFSjfZiqmsRj/G4ENgFXD3a5LOYAa7ZybcO3JlxJx503GXVVoMCHcD91kGJYsKbh6q8qOih7cLvUzQgHnQTAdDQsum4Z44IuPeHdnUzVjx4AQ7RTqAwtPyTM/C+mvj6LGX2+0WOOHAnJtC0O8oT2cF1UDCHled7O8wHcoS4LDMglgspyznC59FxJ08Y1yFHRJVXx72rjvtZrFsSFA2R4SxuUbD2cRIXHpXeSoixar/R/avZ+YXnSP86cmQHQLsA7lXHvemFU9Z68oM8ofv7G3Nkad1Cz4CYMBpRddzbTTE5vnjTsYsrzxEaD2F8UeUIopQf7SOfrlshSsnYUa5bz595PJqNhmJCnhSNieJRo+MelnOsV9jByXlBz5QHefEU+D3M2PNdct2iU89eAlVeTKHouLNuYZvoIxK4eXiOsP7i2ML7sXcTE+m+yBY2PlPr2CJHWi2PCQKYAu7fdQ3mhlwkxBSCuYW4qceD/UQ54rQzZ4TmxA2fnLaGc99DiEnVcX9n9sXrrq6FjvvD3h458rC3P+ztn+ztxd/87T9Rxrr4RnqZu8AcYIbOHgd9Opx05LIjDShIP2z35G4KaCH0htCXd8pdHM2BnVdZE4yre9moGf7nt1PU6l1lmfdyMnPsUtFpTT9yDkcJyN372hXrHQCWlWAec+n+GfVKbTsBJcUJZtQR8BKVOoAW10p3kvejS5/07lQUT1aCxL7iXjmN2u1pJFgmoThfBEW9pwR9P7OD/X29XrzYs5/+9Kf29ddf22Qy0QuQ3m631c08PT21k9P3NhqNfYMGfKEKLtDuwH0EdffzkRW7CE3VrASI1ppWt641yo6ttnv2uLtqq61OBWjl7Q01CpAeYFe+0FBUpc7uVfHR3ciuxrd2PRmY1SfabJpsAPdmzWHDeh9WbeVszShJcx8FwMI3nbho3jo6z95Jj/dG8DB80IltWrvpz0aBBjG1zdW2syCCtUA8oLKLyt1yurjui4CsOx8wXpHFEu4VzxTPJjZyzqrwwgQ/6VjgAMhhXOoZuDCYP3dQ3FIngWcBoOsKxVwjz76LD8oCbgqINVsNCzanNbsgnLMvSokh8nxzP8gR5uq9COHAPYF+3lPZT/G5uB7M7mVLyPsmcKeIlnC46nMHQyELKV5c8O/Lv2eOaNMOxome6UZdh3p3SLizzzZu7Gd7Z/bT3Uvr1ufWrt1V9maau+OwT7UeC756XYcTHZrjIOtH8o8PoIAcUfQEBAElFAcpfmHx4x7WqtQH7XA6r9v4vm5Hg67906On9s9OnllRNKxVr9vjn1/Z0z+7tNrLazu7Gdr5zdA736XrW6yvzdWFy467NAaCFpiFlNDn07c8++A+sgB3DluAuevztp1InK4hD2HEkQwf91CVH0ALvHahu8UMeHW8q2YJa7pmMyy7dnfcxx3q9OGh2cZqM8TpmnYxgJYNcKdF5Acqn3E3a7XIb2iltbTw9vEWiUZ655wGR/+mtMMTs6MTs70d/7zibgHcNZfY8467DvO1j6nySY+VCKIrhlYjEH5B7sm++7KQ+nfOuN9N6vbjEHkaTicCV7BKpLtBx6fHwfA5qfgAACAASURBVLG0XmfxTKjIFPIjPoQSdHw0KlCVRx0dr+UVVOyJaU1q2Sj9383vrA7lH3Ek/iYHR4D79ZI6c6pUZVEgRhd8vLqwRkFxA8VkiqoekxOA++uOYoIdHPEgLrkVdSgKRUykH0KxDOCu8zZFRHdWIPdFXqiVdnzqlnA85sSDuCwDd1moSXhrLpDIWiHK6bV3ppQvwVRxWkJkexTz+P2nAPeXha0szbhvPW5rdpcZd4Grm6GKg3TcyH/ygzxhixYoVLdtISiW8ch/MhvN/QG4Z47Mxk114N4ftXQN8tpuJluGeHhMBNz1GR9rrPgq4XsQHTm658QD0SoxLg64r3XFg7jQRYSaTVc0lxd13NfMup3QdClq4TTgOEjFdkbmwgbwdlIqHrw/uUhMEOBN4F7WZn4tzLiHh3rl4x7CW4qJcsRflU+8tg7vTitHErgz4w5Vnjnk112rNe4VD3QtiEdZ1qzTpktd2urKxzmimKgQEhMbsYCxfmWO8DXIEdYt2cG9C+BOrkv40HNkOvF4EBcPyKdr9BIDItYturvEBODOmkVMXmy37cvXHXvyOKjyA1xonBYn/YTIEbRokg6fNt4qPEi/xNkMrF0fLryQ0r/xeOzumI36C+Du6xZsDgfu/G3ygw49Pu56itRFCon+hL5LOSLg/rKw5zuLGfdeq6l4IIiW+whnB+ltlKw5HpN2a3Gfch/hnqdVeeaIZtxP3EWAggcxYVyReJzud8yaU+VIrR2jYIVJTZ6YsH5pP//71q3StRwyR8hJYjK8QZzO1y1R5Qc+4545AlUe0UPE6Twey+tW5EisW+TJbF5KUJE8wV51b6e0p0+KCrhPJjHjjjZHFLf4NeKhUaUoZGndCqETL8ZHxyh+f+eF58jyjPuXr7xIx0z+w97+sLc/7O0/vLcXf/U3f6ucqubFmSMGKEZHkYME8+AABoCJAJI6jg5M+G8ArtSt54jYuYBYWkJpKwiEkTZhgAYo8bwfomDXEgRx0TmAuwNgn91KwJ6e3IAQQIYfQpzantXoihqrDaQW79eSMBlieChuJ6BAvAtBM2aPs1MiUIxnewB3rlufJyo+/vHepef7c2DjxolqPHKxnHrYV+Uy753NmhXzOzs82LfD/X376quv7C//8i/tD/7gD+zq6kovZtwfPXpk7U7HfvnLf2e//He/ssv+tQ5xqYIu+nWAwHu7t9X1uq2uApwwy/L7IOov4wU1n7dvNxrqTjA7DXDP+W+dA2WV4/R2PoPCDCr8fPc+VO7xRNe72qlbD09tgDflYDhkM4Cy09nT7s9t3xwcfi8mcdgUDVyCgDXFA40DbfgUObAkC89z4qjCSHTwU5SQe8lzQfyJSVr9SYMgKPB03SkcMTPOYRqAKwASzyHPKe8DABSNHVEvOQjMAvD7fabzrxn5mM8HuCseUVDQsyzg6b/GM5HPr4Pv6HoHhb4q+jDPPp7pWcx4LIu5ZbyJDzkCpZ3iBc8Z+ZVjKbKty6KEFP+9OKbiSdokhnZAjhos5yI3hMKFF8tauvaLGwoKM3vandirjVv78snY3qzf2l7nxlY5dDSh1xVW67as1mlbo9u1dnvV2p0VAXfn5nCoTYOnZSDr/Gs/ZEEDntlkMrDJeGDz0dTmiOlM7+xuFmJh41X79c2q/fq6Z7+66Nj+9Yq1GsSjYU9/0bdn/+DS6q9uHJQMhiHE4yJ76sKtpHq1/5OuKIcun4NdEqcDuJ/5YYvDU1qd9c/a6ooKuOOFvIICNMCdGXdm+fwAnP63y4UKARItAqEhUZo9gaq558Adf1yEeNZXmvbl5x17sYOqvAN32DwJpD4F7oD3tCcWyI4SIWMC0Dsvb/ywdXRqtrdd2IttrHkAVx1dS6OLP7V3fCjiIU50feMHYObK9XwEKOGA5wdSPyjn7+EVjjgZYlgUPBAwup827Md0St70bDgL4D6eilbMAVgzliuldQXcHUQoHhJIWohxxS1zH/cTByYAdwDJBsD9nXeqZwB3YiLg7p0qYkdMhku2SovCVpSSQtsAoEi3CYE1YoJVG/GgUEA8vvisY23E6QZjxSTfB49qDsDEJWm+C+C+qDxwvxjbIC7EIoH73k5NMTk/pijUVaeNeLjwlvOtmULLmECFXwbuYhjFKFtO7fP7z557TJgRV1HooDCA+4/fdG0ngftgqGIm8eA7Ew/yRMA9bLnID2LCbVoWSOMGIKDF/bkAuIeN02zUVDzeH3WUIw7c3fWDx5NDPMUtgLtDwgUAyhxR908HeRf9A5TgrQ5wICbos6Dy/8XnXbseeTyw7MpiihwLAO5dL27pFQ6GjoH8mctRmttxaQfHpgLX441CecIeRzxOv+vYvAhV+c7ERSBrripPjtDF/ihHoqCiQo0KLB4vxOlcHb/Q3yEmlxc1AXfypAC4D4Z2MUT40CsKdFLXVkpb7S1yRCMLERMxilKNKO4v+UGeOHD3PMFnW2MYdNxj3cocUcf92indkYY/GJPldWsb/YQ993EnHtiE7W21lSeoykucbjCu9nGJ0616njSbEQ+EWdNV8pN1izz5cGGKCcCd/CAmIzru7zp2cdoMBXMvCrFmsX4LuDPjju16sMUESn9Djrj1XyG1d66DHKmA+2fdYA54x50cEXAnR1YA7gtAnfuIzigRk7y/CdyJizMVzJo1B+7kiTHek8A9FhUB95sl4F6pceST69/FjRL8Ocl1C4FUrgWtDM8RHDdmcl64AbjHD6ryxIOOe+aIxHKrBr8/c5wjicfk3otbxAQP+xc7hT17XFM8eNFd114iFprniOzgyHf50S/2ET1LyeiMc6CuxVyIkhwhzzImAu6vuxKcfNjbfd162Nsf9vZP9/bi93/xj7TsZdfZD/m+wTqt2AW0AC6AKxdyc3VaupJ0PROQA1hUVAtKOYdkAA2ddd4n/abzYEpFLoXB+HN0wZ1O7MmuznVUzGXFpu6zdwYBZm6HFhTlELbLPwfAW+u63dflYCqhLzqXAmJt/95uZUdXyDvHqQDO98rP5vMA9Nwf0eGjC0r3l+8sD/mZd/2zkKGZdFSIQwCtKO/s+ODAjg737c3r1/bzn//cfvd3f1ez7eMx/tB163Q6qoT+8v/+zv7u//nWrvqD6j0dDPvYQAroaSQAmnxldebMiKSGy7s7Rwiy8xBnyxQ6o5KfAld+L53mrZjM7lREISbcL8VEgISYeNEkrxnQJ391Rgeknr54dqqRhbmrvPOe/BqK6cSEOMF64L6mdZrAQiii5rOgp1Kz/j4igcga7+MjCs6O4H7wZxQTUfL9ufZ4eM9dFnExxpEFIt4LdgnPFACZ4pP0GGRJGBoDEd+klTulO64zvoOL8JEjroPAxs53IyZVjvA9lnKE78Q9y+tQMSpoaw60EUp05gt/Vo4KKy0VP7wAA4PCO33OOuDawyte9ogucJLPDjmc9nDkIbR7rpPiAPGgU7rWrtlap7D19tx+f/O9/c76sW31Rtbq1PRqrK1ZfX3V2quPrLP61LqrT0J0jLwBvicBNI8ObNPecxHBmEPPdGSjwZmNBud2d3Nj9zcDm92ObTqe6/VvB1v2v19t2b+5XLGLWwqJ5LPHZPNPruzRn15Y8eLaLq69mygmUDhAIFi11uM59NnO9NSWqrwOWwEhRE0sJbLm4nTM79L1Meuft+34Xc+uzutWV1cUGrALiAHWl4H7ojwR/xasAccMi447B+DHdNwDlKyvtgQS8XG/HI7sCrE+jQ54B3d1tdSBi4575oGPcCxAkDpXFInK0q6uHZDQ5d3bauhV3EPVbNrpAXRmB+6IIy0D976Au58ks+fGM8NPFjqS2Ox2cN4VPfvgtGxU5Zl5hQo8ouN+M1zYEWkExkXEelBOHaU5czkOjkhGSv3fT3ya83aRJ+8S8VmP1rGD6+oFU0PMAamx+2xoAncsmZYBYgXekzabh2AB91KHYLrhdK5OTgodft8GcL8ajhUTgZw5h1hXbqfLWzmqBFXeR1RiNIa1Uc+ZA3co5nd3NdvbqtvedsPOT5p2ctAS+OAA3OyOKmV61hcADECRzl/GxMUVE7gv9mj+BHZwAF5ALOJ0uAogTqcZ962m4kGeUIzXekPhHBXzFVhWHg9e1Ry1BMA8i/UY1ErZiBGP8zPPD/JkNm4pHu8P28FKceDuVHkHJFxjdtzzWhJ0ZxMuc4RnXTGh4w64PuRrNTwmaQc3cuDu8iRYXJWKCYDGHW5ct8Z1E/wcoxwJ5t/t2Asp5MnmuseDBgI5crLfsrI2DTs4FwUFVKDQTjxuhx/niO+JS4XAAF0C7rJjLG1060JfV1DlI0cA7hc3Q7sajL0QA7sKNscKnvLBK8bBIubaU9dH3XkuKBTgJeB45GmjdSuA+/F+125vC2v0hoqLNCskfJjAPZB/LFffzxGPFLeP0QVyRMBdll1mu1ttFVIA7r5ujV1HQOc9zw+eRRh8P7RuZUGQmLBunV14TPrXgHbWrbqNbpp2ut+y8w9YJlLcGllNwN3jyZrlwP3765YXt7Lh7AUVRpRYt55v4brh6xYz7sSETjU5cn49FHvSHy2K2qxbhXfcI0cqVXmNOLiWTK5bAPeMyXMsGnc5HzSqdatoJnD3SpbGMAaFClysX9/bR8SqytqTx4M4vIh1K729bwde3GLdui9miscNanGhso+qPDFh7a7iIfHMHK3zdUvnc52fPD+ISbvFutWwZ48bdrrv6xajrMvAnTwBzGvdEnCPkZ7gzur5zWL5UmEic4Q/nVaDPFfEZG29eNjbH/b2h739N+ztxavf+1N13BO8+syeAwkEtbCUgu4NvY4/dzlwb2l+H6o5c8l0TgFi/D4dsey+04lMmj2bYypLSjUckbepdyzp3AJu0oLLD9cLmqYDxYXYlqjGt9DxnRrrtm8LRXKAGwfPPOjzfVHnhkkAHfvJmivbA9YAOT4n7d+d62nWKCi4hR0dXEATneXskFKh3+h5h1pH6NKLFzm373TxuX83BNjKOzs9PLCTowN7sbdnf/iHfyiqvIPgVLxlzvnO/u7bQ736gJGl0QKAGt8P4MbLZ+tN3+3yZqqZaeIB1RxAfY5q/2ASSu0NLdJ0bLnXdNd5MUaQMUkfca7B2Q2lPocuuGjilT4Ai3xQQsW+8JltqN/cK4oVgEPvVDcEML1DTtHE6eJ4z3+4HgsoAtqf6Dmqh3q7Mx40AofPeNDPVVAIZfgc4eDPpDYD8eAFGJcYX5kz4gBZ76IDbNPbnWdGyusIFkZjBm0Gvhf37fFKW9+L3wPM98czzYJJoZhOPlT7EJ0jRygcKCb4rw8mKhbx/QDZxEXFo5uJ7gX3hnshXQC8zXlWIyaiwAfjIMcEUliP998Mpgh/qPLEDis2/28vbmWO8F45UuA54qyZFHTMHOGzuHbYI1y3POCLue00z+xV59w2Owjr4COLPVpPr6K9YvXWmtXbaw4eg38OUG4UPP9e3PIcQe+C4p0/O3eziY2HfZuNr63k1DIeWzmd2f0Mle/SDiePbX/8xH552bT314yNlPZ4xb/X6jeXtsqM++61XTK/ezWUaBE0Sr7jWheGUC26mByASxdZ0ximg0T+KTucemnvAVcHZuNbDkVmL3YB7h072u/aJR13dappYWn4XEKGAHe6iZpxrw7A0VHUHGxQ/6No9uSJH+SgzONXCzUU4P4mgPvVeGT98chn/kOcjsPvyqp38LLYqQ5cOlzG57o4kttvQZNXx/152/a2Wg7cj5gP5wA8siaz4a1ZpSjMYYtDsDdoPFYqswQQlZhR9JyBDRz+dqCz7pqdI+r3jkmghv3oq5599VXPRpOpYoKlpQBcrbSVbs3WuoXozK7kNXfQHgfLFEyS73LYwclGDVbCqsdjc6NmAJKjdz2b3d85cO8wYxnAfeydRA7Cyz8ViNe8+MK/mqIO8UjgfnRU2OlpocPvG3zce6UOwMQkRZ5Q1iYexCV/kvIfJiAOFMmFiMkJyvsC7nXbe95St/Lsfc1ODxETnMezNbJ63TUZIFwQE4owC+DOIZvSl5fFUj09rw0BMYA7HbXjsAPcetZRPHZ2WpoVJSYwhLjHWIUSj7VezRrMQYXxegp6sZ9ljqSPO6ryxOT8g8fj5Z4Dd3LklI575EihMQwXX3fgXriq/Ecg0VGVcsQnQxQYALi6ibveSSZPatZQPN5+1rWbqcdjNJtJnI7nBwYIBS4ATf5kjixrXGSO0IlWjgi4N233eVvWnSdHNTs5rFtZm/i1tKeuvC3g7jkyQPl7KUd8Mihj4tHg/8nXHUZVUEcHzL0DuNcUD/Kk1pgrJv2bkZ5fZumZ0WfdWu2G2l2dSJcusqbRMM9DZtXTx92Vv70ARjy4bxQbiYk67hET9zR34E48iEtKmvgV/eZ1i64x78v9JUdYtwDubz7r2uPHNfN1ayyxUWICcCce5Eje/xxVWl63+PyMydm5A8Xr60LvTZ6MBg2tWTA8pJ8QwD3HBojH1RJw5yrID3msf5QjvrkLuO+W6oQrR96Z9botiWp+gfBh6EBQFEI0jvtFfhATddwJQn3u/whSRIohKkfqpTzMsWdj3dp57ntJC+Ae65Y1c1Rp6utW3dcr1i2sSL+3bmWOVOuWP+eZIxSTiMntoKbCFnvJfY2zytgG2Kyyvt6z7npMEBZdXreIlRxK4se1E3xUSTkCVb5JIaVlzzZbWrPIE5xPErinMj11Au0lsuP0fYT/r7P3Zjk/Ck/5vGWOUJDIdestWilfAdxrD3u7GqoPezu6JA97+8d7e/Hb3/xF7psOYGOumvTjkA/IkKhIHECTKkynFHVqdeEBuRPfgbOT7R1rX7wBSOoQRkpntzZnowHvLO6ykEM5HkqoFJhcWEZWI1F4hAacoF/APVS0s/qdtGM+L9W26dADSPg+m6sORumuQtOnmwmtn+txOrMLzOWMdQrgARyz251iRPwd5rah8KYSf1L6UwyN+zCbTe385MjOT49sd2fbfu/3fs9+9KMfqdPOyzug9zaeTO3g5IPtn5zZ7XBc6Ql4V9zp5EndzvtBh5V7wvclHg6yAblecMh4iNofMRG4Dpp1xiSZCj4P7fTv7ALzucTDfcgXCvxJfJTSPiMGFCsq8bes7nr3cFk1ns8kHrwA5sSDyq4A8tDjlEJ0orZL5DCdDrzbLms3dAXC0z3Fb1zcjXEGxhxQeXY2RAoQqrLM4QpLtBjxyHsAmNXs/eSuKjzwDC4L0GWOJHvELewoGPjGy/tr7ESeyV644XOyMEK81OmP51uHPdgrcd9yw9OZlljEdycu3JfMEeJB4YD/3c1RYo9OfggyqetfaS/4TLv+p07UwlseHQruIUWXgfJhXuWI1N3vBtYsh7bSnBszi4hItkNJfl5DuhlXAWbkfexCIpYA6BAuVK5wbfi0U2yI8Zq7e4TpxnY3m9r87k7U+WawZ6DN3t63bXDftXPUwsNaMUcX1r+5sPU/vbByt2/nlyM7uxp6r5MiBV3RFbcRq8lf2w8O6fft8Y8uTXh9oyp/eOQezy92ygDubTva7wm4N3tDYxaZgxszmYAyHYChyt85C0XvGPc1FstgHzkoeQxw3zP9M722Ae5vX3fsxV7Lrkcj66vj7iJP3AN1E1fpuPv6uPzK1rg6fiFASQcmZ9yxAVPHfc4BuGknh16ASOCeY+x479IlSeCujmzoEOi9WTf4F79x8gSW8N2uycbp5MBsfufA/cdf9ex2PLHzq5GAe3aiel2Ph88hc8j17pzc9eQitWBAUGShQ6sZy8NCVNWXAPf1mgDJER137OCWgLvEkcYu8jQEuAfj64dikh0sAXe8tum437v3+elJYW8Bia8duEPNBigyjAvtH91MByXfj4c60/kCl7Idzr2IAnCfqePekD3b+SkxaajT5uBqJHYIgIzuPz7uxMS3Pb/5EizkutLbOVu9jGE8RfTOxwoADsRk+3lHMdnZaSoe5AhrksYUGi76R54A3BUT8iQKTo5LAohGjlzGPC0si5fQ2aPj7sC9rXjwouNOjvDVRcuWgFjMgQdrYNHhTYae54g67sTkRYBEqPLWiJh07RbgTscdBBoxgVpOjjAjniPOmSc548B/pwK/qOvRTdzcIB5erD+NHJkXU4HEemu66LgPPSb83eq+YCmYonTsi5kjOgOZBL3IkfHQ49GHKh/AHXcKYnJ57d1wkqHd9ngQl4yHxooyJqIb++NAjvBD9/uI4kZBMaW0FzsA0q7WLdnBxboVxjICZIrJtQ9o57jFp+tWxYSYl7YFu+JFAPeDwjvu220BxcdP2LMduGORSRGGsyIjGORIAvUfWre0V4biO1T57LgTj72tZgD3pl2cFQvg3oiOO82Cm8KuB16M8BxxerZyJDrmWreiY72+UaqYwliJcuTQbKXbkoL5l1907exqZOdXQx/DUB67owUxYc6bMSnFxeuOWg9Zt6TlGTGh434EK+GosO1nniPtesMOWbf2u1ZrTpQjtTZWgz7fr467xEGX1y3fn53OsZwjxCHWrRcI9Hk8oMq/fd1VnsxrjJ6ObaCOeyF1dwH3FQp7OT72/b1EORLrFuvvQeQI51vvuPsecnrY+LjjHgJ346nH5GaQTAd/wypHYh/JJgn3D2FIcoQUIEeIy5cJ3DeKh739YW934cOHvf17e3vx53/1N4G/fBBY4l4TV3VPRXdVR4Nq7N3CENQKMaxUtRbQjl8DOMu2CDpU+KlnR9A7+u6hTcfb56N9NheAJRXy6NBDHeW7JFWQBTpniySwJTDp9G46snTBmaWWR/iSkB3vK/p8zNHTIT4fTEWNwmrLvdoRtgn/7VAWF1V+6uDPLcwa+j7MjvN9Zc/VozsZwE3de585Blwyy3wzHNn12Yldnx3b7vaW/eQnP7EvvvhCgnS8AEjT6VSCdMy2X1z1bcrwVlDTBcKDer2s5M695h7oezXrTl3Xrhsd4bg3/Dm+ngTZoH6HoF9VXCjD9zu97sPiDNAL+HVl+IbiwuGP6wdUipoYqrg51+7K6jUVRIgHAHdZtG0hZOddfb675t7rzL1P7Gww0b0kHhRxKleB8EUm/mJBzHyunHjAbND4xHim54qYrODdpE08GBVBIyceAMHs5ruKfR6PA6BEkUrTEwCZ0FtwfhtdsXnV/U8Vet4jix+ZI8sOA67i6rsxxQ/ilGwBYiPBxRBwTBaGGAG4HkgI0oXuVIgIhgrx8HENjwnfLSnO3jFzX3rpRZhVLBLuKzGhqOCf64UN/p17RjzoxMNsICYUuDJHvFDmRZzUFeDv8awD3nXtCD7OS8WD/GJkhZhQnNCBLcQR+SfPScaEAzTfi0JCFZNYnZbHCx79yaVt/hny1tf2/nJk76/w2gagM1fp6tq9tRSkC1BdHYAXACuttd5/4OBYaJaVw++L7dKuLto6BF9eNqT8XQF3mCt3oc6Mj3uI6un7cp9DoC+evODRAq7M9l6abQLc953SvL7atLdvOvbyRcuuWSMA7lPGcoTOdADOGUuKED7asuTzHFpMebinC5Xzu7vbNdtlxn0OTb4tNfYE7rUmmiLeZhkMC0MNeRzgypVK6dTEjU9VqThkA9zxQuZ1eYb6N/SQukDJ11/1NFv54Wpk/QE2fx4TlOiJR1szlhzuU53b8002SCnUTX4B3I8LHeahyhMPgHsegBGnIyaN7sT1Cgofc0AxG19kP7nHe0ZM4jjvnUa6Znhfo2r8Mqjy+34txAPg3l0p7WY4Vkyw37q/R2jU55ARrAJoZ7fKGWvO+9dcNB8dzxudq30Bd5/dJS7npx4PQFQCd4EC1hD0E25rNrjlMxfUe8RBtfFVA9zRrb43WTURD+bgUGPnOnaetxUP7ODeX43s/eVQbA799bpJyI6Y4NOsa+HDg5WgZS6AQ+aIgPtxYXRHEdgjJojTCbgfd6wFcEcHAuAee4IUzPFxDw1B1dZ+KEciJppxf+lxEeNin/n3umKCTdTtxOPBXugxKTQTTjwAJxmTjIee4NRZjO4lzwnxIE82H9HhxT60HsrfbVsG7pkjIzo+APdxjIoJtUWOhA2Ze7U5GGX5Ih7be06BJiY3Vw7cv/4S5fp7rVvn/XGVI62Ox6SLfoL0Wn5g3QqlfD1i80WO8OczJipuRcddjgW9kQslFq5jkTGpKNjcIoq6egCqLKnWLYAV6xZe5gfvnGa+u9NWTJ4A3IcjuxmNxZwkJtJPYN1CP6ERMYl1SzkS8dA/I0c+nHs8YJn4ulWz8Q207LZdnDUq4E7Bg5iwL7NmkSesxT6aubRuadOOofq0g1v3mDx57hZq5MhqrykLta++6Po+cjm00dh1kPjrypF1F2hzkcAfXrei9mIC7seFrmX7mReBKVhnTGqtidatejscN7AaZC4cOzjYHLFueVHVvR+rfSRyRDPukSPoTrCX3N7UtWahjg9wJx4UUFmziAmCdsRjpcuatXBbyb2kWrciR+7R/IgcabYK29uq2bMnNcWDvWQyDaYQM+6xj0ymhdYsXhoj1DNKoSPsXip1Qs8R1hqKQsSENdOtBgv78q3b2kGVf9jbFznysLc/7O3Le3vxt//kP1KOqQsXftJ0QgFCEtkKinqCP7qjj1ecuwlYFgVawmZNLaCAKqjJOR9PEqdwWSpc51wzoMvnj53WnErj692GADaLgujREpWLmRw66bKgwj7KD0mAe4nEMZsc9G5o4AI0CHQtFRjo8PJ9ucbL25m+q4MN75rrOs2BI79OF5Fr4swkinm7Lru7i5uJgNDGSluCYekJTzVcM8plKUCiLvJgZIPzExtcnNjTx5v29u1b++yzz2QHxwtbrMFgYIPBrc3uZjabIZDidH8uEZ9t+Z8ztx0z0KmizveEPgxdO4sXAGpdZ7vhSvShSO7UZTa7oI+HsBrXSMEjve5dgDCU32EqIJQWMeG9iIms8LKTTte74WJvuflQ2OA7814pOpcK+drk4zoAj3xXQOzlkBGIacy9Q9q/0wAAIABJREFUu1VfXif/Dnj07rCPOeQYBr9GPACZXN/GSktg0R2AvGKdjAiJIY5c3MgF6JxRkmMQbgUXtofyofeiRjIUuLc8My5KiAKtF0vy2cnrJUf4OzlyQbc4r5N7SFxS2Z3TjHIkCiXkCQcb/jxxSUq89B1GFB5m+t7kCN/NdSc4wXglHZFEhIGIiTZW0RLn+s4IQfJcb6q4QRHKreJkLRYK1m7Lh5r9XPHg85J9kzR+vlPmCP+Osj7XIJHDjs/0Ew/+fuYIjJacPc34E0dYFnw3fQZUfFg3obngxQ1Xn86C0+YScD+NA5eAO92ulvtZ9zYcIPJ5OluEDU0OVot5EP7Lp2cOEjmYA0j2AO7ndNwRp6vL9oYDlzruYlTgvRt2cAhcx6DjR6AEyia01ugqA64AJJtP3UcY265l4K7i3hBVeQfuEkcKkT3okUmlTuqcL9p+EHaKc6E53P3j0vZRlcfbe5uNn1lRbNQQpwvKaSO6SgD328Jub6E/eo5obioOVrpvsBYa0R27Q73bLZW29qD/mp0eUxxo2I+/9APXYDSx06uRXQ+m0QEz60L5XzfrrPjhV+SUauY8roNzarC2ZxM6PoUdnjgw41o214voJiLAdP8xcKeYB3C/KuwWqmboY/Dww95ySyI/lXJ56polcH8VwP1dIWslDr8cgnsrpV0Pxyq6Yo+UwB3BKgF3jSz4BpQxyXgoB8tCcaFzRUymqMpDO942Oz/xeAyufXyBl7qoKgoRDz8A8746uMfhV+Cdm0StUSjfrLwL4L5n1ls1e39c2PsTs51nHfvxV10H7pcjOwW4436B80rdAQl50myF3kB0JwXo8tla8ihHwZqYnF1QgPAcEXBnxv24LdCORVQCd4GryJHpOB0D6Iqjah2CoZEjbrFmtrYexZQE7u+Y660LtBMXgDvxUBFbMVkA9x7Ave5d3qT8VvPH8WwRE4D0O3Lk2H26iYcD966dHnSsTHG6VjBGDLcJ4lGzka4jrDOjOqH8bsAi8a7+MnAnR/g8YjLo15QjFFPKmgP3M4B7dCXb3Vi3BNwdXC3bMFbrVspEANyVI77mcx17W2UFEmEHqOC44sCdJ1XA/cqLKfquUeT3dcs/UDaRYTdIXCg+oPydwJ11a28JuPu65cCdmLB3at1ixAfgzvohkWHPk1y3tP5GjgDcyZFLAXd/jW5adnrQtYsPqc0xslrdGSO8F/EgR+hvZHHeC47eLaeQophEjvBsEY+nz33Nen8MFb6lmGA3mPvIkKJ+xIQ9hBxpdXzNUm0j95HlHAn2EMDdY1LY1lPPEajyR+987KrWTuA+84IjQrWMYPQLjWlpTczRyQTun+QItoHEg71EwP0dzK+a8oMXrgjEI4E7OcKavQFw79Es8LUrRxWy4Mjz5UW6wsrZIkfYT4nHs8eF4sFrMlkA96ywC7gPCrsdhm3y0l6imLAYJi2fmNzHPkLHHeAeMSEWAu5rRRWTv3dvj4Kj1q0QTXnY26Mo/7C3u37N/wf39uIv//ofl05jdrE2hCcA0HR5HZB4mZSDNAfonI9msQR8cEAHlEBnBrQIREwB2v6TXUW6dFhaQUNmcfJuoouScaCXN/LYQUnO3fL3AeNOc3caPyCN31+lIzihy+rFg5wrB3Sgxs37Jn2e78R7p1p8+mQnTTn9uZe7xCmUl17YFBcQHgNYAJCZ6+bPQ8vm2tMJi++p7xIsA+7JdDqxyw/HdvX+yDrtlj158kSvZ8+e2dOnT2UJd3Z2ZpeXV9bp9azTXbFm0+e1ue9+XxB/u68YDQlsAL6pCJ++3xQeJF7XxArP73mOG3BP0wtdXdH4ffnVh4e4W6bVXf0ccLrUheX9iAfFjFT1B2ASE96X90tgz30gBnw/fj8V3r0bS+zuBPYRP9RsehSdncHhT5A/T/cC7RRlvBjhHuZJd+fZTZo9n6fvL7lkJzamdV8yP/hvThMJClPxXXPxUYxy8T9APWVvryAnxZ17mTFJ4F4Vv3S9dc2s05XOmEiHIUyTZYEooO0Hf+VWCEH67/nznB33FNPjzxKPZeDOdyIe/JqE8+beySc/uOcUA/gsriut+ni/1a6PwWSOyHJu7AWFHBmJEFR5TKw0qgIj5+7+IzFJYsJakKMcfJYX0+4qMcDs/BOXzNcszPDPZC/kc8hz4YWnEBaUI0Dd1n52bmuace/bh6DKS1wygPvGI7P1DRenU/dCJ6I4rEY3UbkfQPH0zDsldNzpXHHgcnE6Ztzr1sDXGRqw7OCcHj/ou0/1HVT5fHBTlicrivwzaJWPEStK4K6OO2JULdEbUZW/HnvHnbUM0M4HcdjaWEUgaEEDrjruqTkhazM/MDNf+O54LmCyhxo0wB07uDhw1ZOW3Uw6qHeueEmcTvcw5o+jBS7ASwoEmKfjvr1X6kCPxRWdqxKq/JeICnV1YKTjfnPrmie8pPz9CBqwx0IgdUnAT7TRyuvXO7RHHICj4y4bvbUUp+uIKi/F7FCVJ8bjIbTsUqryUoVWTIJCq2sJganoapHW6rgD3O89Huq4h8hTt1fKfoyYuK2dKyx7TBbx0MdEx11vHXZzYm4VhR2clvbuCE0JL0AQF4A7Mbm5rlfA3atIURQa1DSHzFiJF0JdeVFXI1ErXzcyJhSFdl6U0XEvdAhmxp147Gw3RAP+cDW06TRYOXUX6yImMFSIR5Uj+ZFx+/K2oZ+QHXeJ0+2Udjdquor5UTtU5bEndVV5vq/7uJc2nTilOO+N29tF0sSzwHUuA3fECXEsqJUN6Q5AzQa4Q5Ufz2aa/0cbgUIKOYJjgfZgX64XzJTQs5DwXlET7ZJ4fHc8t03mnrew8awrHlipyQ6O0YV2jnoEcBdVPvjEQS9beFX7TLRAXXTcyY/tF6VNRp4j11e1KkfoHLNuQZXPHCGvNh4VugeKBTH5JEfSGlvLSwL34wDusW6lgGOqypMnCa5mk8W6VQndBS3BY5JUlUX3dxm4O1PIZ9yJx5PHNcWDkRIXbfURt1y3GhpV8u+X61YuMWIFsu8Vhb2/8By5uC4VD3JkfNOyk/2eXXxAVT7EQRO4R8d9MKjZbJZr7A/kCOFi3bpjP/B169m25/kJHXdm3L/o2pdvOlWODMduNcg5bmOjUI4Alj/NEe6pnumldQuFeAH3Y7Mt1vud0lo1xOk6ypPiE1V57jmFRnIEqnw+CxX1P6vuSznyEXAnJ+m4X9d93frcC0+sW7eTiVsN4uPe8RyBLi9QGzmyvG4RFxoxxIPcyhxhfSAeAu6wawDuU1eVd3FQLziyf+Re4gnoa9QiR7hXse4HC0I5sudFqtOjmtatL153lCcA94e9/WFvf9jbf3hvL37+F39dume0g2gouVQdob6mGjegAiAkNfKYQ1cnPebPBcAbdKfnASIcKHLI5z0RuYO+fjmc2MXtVAf8pCAjAkbHmAA5AIFa6+rR5D6ia3Tt8qAPqHi21rGn622Jm51djwXspEhec/s15nBzfhnAdzGY2PvriQAM1Hp1ZVFMX2kKCEh9fF7qsy5vp/ruz9Y79ny9rc6zumBlaZ0lhXAAFmAlzx8+F+aq3mP8vfERFyitW728tw8nh3ox00sXCBX5ly9f2qtXr+z29tb29/ftw4cP9nRr155t79jqyor+LsBMYHjsFn28P/de8QiBNe4xwFs2ftzbVPxv1DW3TPFDNnfR0ZWlWBfhtVLXezGc+lgXFPWmd/B5pTYAccgRA2JEPPhOaU+H+Br3i+/qonNjnTC9o+xgK1XweX/uFX/uQwgaEpNKnDBcBdJBAFG3y9uJwD+fAXgnHtxfACox4XNS94ACUFYAUvyP76ki03zulO8m6uaFiiu6tigsqEt8PdE94fl6utbWfU2V+nQU8AIV4xL3Fe2dQyMxyWIUoJs4SN0fEF4nd9wLHpBNt57f41njOogHcaEjzvVyPRkTrvnxalv554WsOz3fqXqfOcL31GhDrbBna217ut7RZ0ktfjjVmIRyOQCw5u+lIVBT3hETRB+lL1BDWb5h2CZSCOOaKWLxftwfno1n623FRAU/7u996a4LwZRQTEIlPZkY2bEC+JMn+czxHSTWF1oSMDzWOyhih/Al6tm6prZ1f3pu3W/O7H67L5EnxOlE96cg2CrsyWZhjx9x/ytJ3igjLmyusrHIb0CVB7gjIA4oASheYwf3ritV+RoewgBFxIk4VmvGvdSMO/PR/ilh7BuCa/Er1ed+BNxTeK3XsrcvO/Ziu6VZaoSeEBDzYg4WaGaPBNyrt6n+xTtYDiil51GvWX9Q2rcC7nMH7s+XgPt+zw9bzFi25KEksFEJiJGyojZ+n86ssolASWFYC+2+KAUUmT9FrGg+a2hOlEPwcDyxyysXp0tl9Y01jwfK8qFfXF1HNvij7qJfR8yMeCwD90eVHZwDd+JR6zBW44WvCXZw1w7cXdYrBLiiteWlkFgbpKy+AO7ccuyIODi+fdVRTDrd0q7GMeMe3xbl70cRk6oyvRQa77y7lkTuR/unc/v26N6mAPeIyflJV4fgm5vouEs/wRkaqZ+A+CHdQlFNORtjXVlj+MDt+VxR1mPy9Hlpu3so3pchslbY82dt0U63t5pVjmjEiW5i3RSPx5uMrPH2mSd+MWrwBx7Ky5Nn9BJVnhwBuJMjqMrX0BxYceDuq6v7uBMT4inBsH9PjqzRAY9iCurc6A7A5iAeb191bTAdK0cQp8sflNiJCR33T3/oOXhn3nOEdW08KZQj3x3d2yM6/M8XwP10vyeqMQWuOsA9cgTAjh7B8BZ2icdEBU+ndGVEvIs9Z89b5AiADJG168uacoRXrXavmFxdj2LsD9FHcqSQCCNsu8W8RxQiYlIin2DCj3gYecI+I/9zfNyxTHyHqrz5mkW+R47geQ5IROnfc8SLXNn+/TRHuJ8VcO+m1aDZ7rO2vX3pqvIpTrewdfU1i7VLtfNPfuaRI3z/LFafXpT23RF771zx4DW+aStH6Lir4ChXj/RxX4jscU3cROHHpTEMd4p39hAx2dgoZdH3fLtUPADuvU7LvnzbsbdvutpDeAHc8W/h+SdHnjzyjvWn65YLRHqe5E9S5Vm3pCofwD3t4MrWxGOCOGg4IrFeDa5L7T1VjkRhRkyUT9atDutvdtwB7sy4X9eUH+QJdoasWwPNp/gPdpzEhPX3ezkSIoE55kBMeCYobH17NLdms1Q8nm8WKqQ4cPeOu4B7CJDC5pDTyk3kSIxSZkw8HqHDI4n5Qq4L7CWcV04OfS9587ojBgTA/WFvf9jbH/b2H97biz/80/8QzSgXx4oDN4cM75aS5i7kxWFfnuExK5xzsYBIbDXougJ80tc8D+gdZo7pkLebdjt1r2wO5wlKFjZYPl8v6r0owg1t/wCu7Kjz/gLdWGL1mqLYMqvOr/vMvIMlljvmnqVI3m5IBR+QSPc2lcSzy+oLlVeLAViyYypM3tZ8jnfcAVhQDBc+4q5I73PzPrscs1Y504+fawBSm9/ZyeGBHR/t24SSP13vRkPddrruHMjous/u7qzdW7dWb03e7i7qt9ABcMu6EPIL4M49kqd65ePt98ipzQ3NJyc7AMqluudRGOHw4R3emR+1ZDXlAoF8dsaD76sYtzzGzrTw6+c5oSjDveJzpWYOSJTFmc9gR9tT3ViPqykeAEr+Qx3WKIoA4GTRF2MLfAbfQ4r0XTruTuHWTDdxZj6vKFSY4FrY86gai16tM2/YpAXFkc+hIEI8KT4QR2jjqL/zHLgdnBePAK58d7rVXLNT5j3WdNCySMKnuO2hF7AEciU4SFxcvyGfab6TswOm1QgHeQVI5TPF+pjeib7uj3IRoN9tjpQPU++Kcy8TNDtw9q63urWRI9wXvNmrZ7+B+r3nCAUD0fE7DQHxDzdjedpnpz9jwj/dq5gOc1Dr8ZQPu0VVRaPjrnwIfQk+m5fniOemAIdsgFzln4XZwX5doyUUQ/he5DcjFhSKuF9cVfra9356Yb1vzmy+c2UX/ZE2eO43yvJQ+55sFPZ4g8+Lw5ueirBuqtwRvAPA+wq4Ywc3Kmxv19XG08f98rzhh1/8zxuu98Dh8+ZmAdyXD8BeK4j5VL/N6srkjLuryvshmGIYatl03PtDxOnGNoXbJa0Cs/V1sw1mLOmKht5CnOR8fIJD8NzvLfeYjjsHrgq4b32/4861SPk73pCDFgBrOk51oqUDcLWmxSkV1hF2cPKoduB+fFgsgPvbro0mE8UE4M4BmE76+irxQHzL701MQAbfOxr9rsmnmEDbR5wOUEKXCJEn7ODwQj7+rqvihsdkUnVZJyMHJHS92NA+KqSoSvNxTNBVlBBazrgjWHViigfgHeBOPIhL4n0KKMSDl0L7SUwoAHMAztwiLgcngETWqwDuVce9ZzfXNV0Hr7TJgypPPG6v6bjn9/a12eeQY58J5ADGQ3CLQsrqOiJPNTs+gqrb1gF4e6tR5QjrKDHh2okHL0hAOdmcOZINsyymkFfMuJMjZ+eeIxKnk497z4F7FoXCssuBeyk1YDDEckxEnQ2aSsUiiOdd87sSpwvgnh33z7o2oJCS4nTRHEbQjngArnTnPdX9Pkmo04spyfwDuAPaicnm+vc77gLuISDmMUE/wWOCtVsyICrgXq1pLh4KUGS2Wzny0jup5Ej/sqZ48ILyTY5c3Yx8KqUoDQFH4vFo3ZX0lnNEDO2ldYt48N+6R8c+Qqh1a8eUHxVwx/qRa4muN/UOxeQ6uWiL4pZi8kmOsG5to2eQM+5RcESJnzwBuOe6xV7HD8+T1q3QGPneuqViihcMyA/OGx/OHbhf9OdLHfe2GBAC7pEjAHcCrDGMEAe9m4re4cWtBO6frFvkiFTlX5bycQckEhOAO/FgNEYgse9WgwLuxSJHeLYW65bvI8LWcv2JR6Io7YYZ91i3tp57PKDK57plAHeuBTvO6HzfDnwfEXD/+9ateKYZqSBHiInESA8ovtaclfJZ1+aG6PLIxekiR3ACIUdYfyuiS7wfv6CC4zwKjhQHAe5Hvm4lcF903HtiwMmPPuw45eM+jnXr5gdyRDrTae28GDcgR1i3ErgTE5gcFIDJ64e9/ZO9/Whu706iKP+wt7vOyP9P9/biJz/7CwH3FGVj8RXLhYW14Srxrqbus8AJzDU7HlTfRytt0WYBcXRjOWw73dl0IPdZYmbI3QrKKeq+cuThns5jziqpcxmFAvegdqVuOnr8tex8AlaSRiuQwfxzAEveXeCr2xQYweILcOHWcQi5udCXOhChBr0MVATSGjAQEKdzmrGrcnsxQVZ292nt5ZR2TcdHdZvN0in4hd3PZnaw/872D/ZtzAotwTPvuvPa3NwUgN/cfGw3QesH1OS8ddLLJHCmkQZAoseE7yeF9tQkwPIMWvmKd3CJBy+AdlLDpYSOVRvigQJkC1VsPjdjkjOv3H+U84mLxPFCyAZ2BnERCwPLwAC5dH69s7sAm9wzPhOQz31BGJCCirrmrVDyj0KA41W3W0uWQxZcKvq5qPrBygy9BcAp70eBgAJAHtVd7MfF1HhPDgtcI0yM69Gd7M+erLb1nLtlntO3uB6ek1Toz2fa/ezJE++u5Kx6jn/QFSdPcpyAg4ps/Fbaes/+0Ge/eVYoMvD3stDiINCp4Qsau6voE8PMEebXiQffOb8X3xvwToGHe8r959f4HhR28vkm14gHsXYw7PoIxINnSUr+LWdGuGgdirp+P/g87m0W8lyHwAUceU/PJZ/ZpwBBYaQS64tZdeLrugL+z3yJ/cFsNEB3FTu+dmVNyB1Rl6JmtvrHF7b2zbmVO333eqVzxXNco+Pu89AcyrPw6Pg5OZu+wKmrWHBAK81V5X0etbKDO+voEHx55sBdc8hpB8dYD6JCqMozj64zr3ca1LVe6sKIQlsrDDs43ls+7gelOrw+496Vjzs6GP3BWIVDNiTuzdpGaXQhuaawP/drCtVuXYOE1hDVrMmyav9obvvHc5+nZnNfmnGvwxyQ8jdUeQeDw77PWU5EkgkKs2NPPwzrhMqctR+4er3Sdl66iNg5wB1VeezgBEqwg0NrwoE7lG6Uk+n0EBM6PwtI5c+Jyyu7ToA6WAUjWKUD90P3H9Z926jZ0bcA955NsYOjkII4UqinSXkWwMusaHTcq41duiXxE/7JWKIp1qjK41t8UDpwR50ZVflOqXj0Mf6OBihaA4rJo4WVnW5VzFaqSy21btaamjrPhyfQgOc2nXpHdHnGnY67gFUCdxwiZma3EROf0U5a+VJMlkA73+3plscEOzUOvwCTrScO3OXjfo2Pu7M5yBGA++YaINGBVlYmvHi7eLjEhogcubj0HMHHnXuG/djdqGVH3/lseJUjzbvKrgzQrqJQdNxVGIg25fdyBEvMDbeaewFwPyy9446q/Gt0B7o2oJByM3bl7+hKrq57jkA1z9GXzBHh6GAP1MyFZ7EW2j+cKyaacd9annHv2n1tauQJtOZYQDR/TI5g7RYdh2yFegEn8j4b5VDE6YqSI2z3JweFVOXJD/IEqjzrFj7uUuAXcKc4VagzGoMQUWyMwnd8Rq5blKiVI0e+VhAP7h3xOP62J2syZ9iQIz7uQkOGHCEmPhzhIKuKyXKOaJ0pDDs43ls+7gceE6nKv3Y7OOXIYOSq8nTRG4t1S3Zj2TWOHMk1SzkSefL+vNS6ddH34tanM+4Cu+QIwF3irh4P8oR8+cF1K2MSz8nGI8+R5xQ3yJEDmhEO3L943VU8yJHhdBbWosTD8wRBuI9zJNctXxeJH3mCyr2KKUdmO1ueJ6jKs24Rl6I5FXsAVflctyg0uh3cp+tW6KN8tG4VRsc91y35uB+UoSrvOSLgjqbSUEnnazaWiRs+SpM6IpnqAu6yG/SyHesWxUfyY/8Qa0Nft6oZ9/2uztHEpALuaPSMIyaIg3pXbilHyPuY+0iNgLnZzkuPCXv68YGvWwB3ckQd94e9/WFvr5WuKv+wt3+0txdf//GfV8dMX8pTMRpqL6DCgQUHdg5aAlw3EwFkieYUhXtVr7QEBKDSLne2BSyCepvvpVlXKV0Xot3ySmDpVmtuP6ZOf9DzU7zLKVYOXp2+6+uDg5KajcIGC9CJYF52EwFogBjRg9vMb9+p6wn4l6VYKG0DZOTJHaCC3wfUyKYpatLuAY9AjqtoM/vuNEbXAgDYdBp+MOXm0k0/2N+3/f13FXDP9Zh/Qpf/7d/+bXv95o0dnJ7rNcRfI9ZAp1U51a9NPGImnPuDujoAFEq5V+UduBMTwLvGD0IkLjup2QH1uXZnJ8iDHMrp3VzvRUxcAdq7126Z56MSLh4GDZwOLwUGj4kDXe9wZ+xYv1M8DbBH5573uw6LPgC+328vCkHp9sq9x1PAsuNK466YHoUFNBgAFPJsdb0FCb7VXFiQkYk8wGtkIQo7MdGg7i4g8Xo0rUCitApCQV5sgygCuWq7xz/KM4oH38fvxyJHJJQXRQk6+i7CZooFMeH7AeyJiRfEHAxn98Hfy7vWDlQB+k5PV2FCueTMCKd/Zo64CjXFLe6L092TueB0S+4nsWOkgmIE8SM/6LpzrVDwKRD4/fOiEDlCrniOuIq/M2gaoX7sc+/8PQoEmSM5nuBsCS+WVZ7uaDAEpZ7nK2PCc8woDVEGtDMekEU196f3mGz87NIe/fzCCuzgYnNXFyqAu+jMawuFbz+SSN4ybOGCPcCBy+Z2CnA/9MPTyxf+6p917PDbrtFxdwGxsdSg3cfdO4kJ3D2XCwkj6YCy9OM+44U9eWyyNUvgro77WgD3vZY8nTkEz7DVjDVt9ZHZ6iMvRqSQXioAg3eTzgx9H2By3XfgfnhUOuVfqvINASu6V0lnFnAPKDuMAzBUR9ZyFRpi4Qk9N11TilnJx70C7n7gms/q9iOBkgDu1yO7GU8UD96PTg/xWAD3jAgCowkeiEVpdwX5XTorQV73Zq9eOG2VeBx9i4/7vYOSjhcHeGlzl497rpoImy3o/xkSzQmT4w2PB2DnI+D+JoA7HfebsV0Pxi7WN3d16dXN0ohLxmMZuC+os3rS9Do8Lu3gsHSqPMJbO4WrygdVPunM2SqugHs/CugS1luKSVC1s5hAIRzBrWXgznz49pO24pHAneJWAvd6M8Yw1hK4Z8glN+oxiVYiAJGYXFw6UAS4A+TIkTt83L/t2slh+ri7qrz7uHuOOHBfXMBvKm7RPaBTK+AOAD1aAu4IBr7p2mDowH3MHLJutouHkSMAGoGSEKlyr/Og/avW5TlCjgNIAO+bjzxHVro1xYM8wQdbYxht9iH/3gLuWHbdugMC+byEpyrg7kCptAY+7pEjAHdyBOAOIPnx214A95FdDkYC7jy/FB7IEZ73xXvHmhUjBuQhBUziMSsXxS32aXKEuBx+2xNIxGYsZ8MzR9zHnQ5tUOQr4P4JSGSX5bmrBQDdNWNMhOdYwD3E6R4/riserF1zgDtjO/i4PyptddPV9QXc1Q2PguPi0VI8iMuHM+JR2lXfQSI54uJ0HTv/0FTxgZhQ8KiAe9+LjgiFuvjk93OEZ83nxktD92QB3D0mnA/JkS9fd6t9BOCeBcfcRxy4/3COcG2ZI9eD8iPgTkwkTvedr1vWnIR+wrSimH8K3Kvi1qcF4Fi36LiTH6xd/StfJ9VxjxyZlw7cb29RGw0LzxWzlUelXCS0bhGTVPevxfKmbcvXrPldoVgLuLd83XJVedfmQIi2To6wJ0aOCLgTE4pCbgFVxUTHtnRhiM2e/YR4LAN31q0vPvccAbg/7O2Ldethb3/Y2yk45t5e/P4v/lIp68rrcaAKYZ0EyOmpTQJyiHehNKdnAxJy1pqKthaEELsDkPC+ovcuCVcBIEQ7R3VbYmYOwrybyzqcHWy+l1NqU/2a90/LKdGoZz6nnEDFm0ULH0xRyUPBXLTsoNRrnn0w1XeDfg0jQKANqnWtJjXvBDR8Rz4nu7C+9qRDfYNxAAAgAElEQVTiPirQ/u+6fyHgtxZq4BQkhqOJvT85sA/HhzZVa+vjny+//NK++eYb+/rr37Jffbtvv/r2nV0PhqHy7PdTHQNAdLAgcmYPGjbFEkT6xCJI+nFcZzDg9Xel9N+A+u3dUa5VyuBt79wSj/SAJyYO3L3Tmq+8lwCzjAkgjPcAKBJnbMGq7jbPRMRDe2tssClK5uCVoocJ8F5iB1cHfGNX5gdJfgDVxCNV1KFUE4MEdj7y6eJs+d4ZE543ZuTlEqBnBrZEeLvjH6zigCu0BxFENPpBWP5ltHSWDWBWxDP6UY7EPU57M7kRxGx4duNVtIp7kPHg4lNwj3uZ+gyKSXisEw8p+WdMVGhxlMVnkCc+VkC+0E3wmPDvxInnwmnsbuGXoxEeE7c58kLIwhqQzwRMU2gAsLv9HDHxZyJV73PmH/DuFEC/QNcY8O9HV15UYmfNVSKXPCf+zHhnnxfXnUyA+HrqvLuQ4sye/KJvz/5B3+ovbuz86tbO+kOnNzLW0/ZOCa+8zwARXrXS46tGLwfgGGnwjju01iXgftGxQzruUOVT+bs+F5UbaiHzfA7c80CX/MloVS+lOMUlgPveXmlQ5ekk81LH/XPvuF/djuzqdmwzih/UB7hHS8A9u8e6phTYi39mWeK6H4D3sLTdXSjNnMoA7gDFjmaQRXGEKh8/ACteUB0rTngwi/RR4emelFBs0nZQmn7hIE5U+buGDlu8hghtXg3tejiJTpR33KFqrvSWDsAZD2ITMZGmSol+ROn36Mi9vQXcN2uKx9G77LjHHHKItRE7YuLAPWISzLGkZS8fv0kdOlfEhOkEPu/9qSkeiDzRcb8aovkwsoK59XtnPiRwTysrp+h+HBNf5vx/XAOH4LsZNlqF4nJ+QjzaPuPOzCtq7NGCdjozs8jsfRmTXDN4jpPR4blFPjHjTkyy4858+PbTjuKxs9Wy8/6tYjKh406ps7HIEfaTXJaLuRdS3C1EwdcICnniHffSgftLj8ls0lJMTgO4q5vYvFOOcOsduBfquFdLfxWTTwpcVriP+16puHANdC/py37B+MLnHRWDiMcYYU+KZHcL4A6gqWKSOb6UJx4N98umS0lMZAe3A3BHnI7iVtvmdajyY6t34kvD5rr1mIgqn3MTkSO6rsgRfot4NJpoQJh0BwTcj5wqnzkCVZ54XEKVlzBjKQE01iws8RbPb6xZSzkidxQEcOcOEnm+2KOz4Jg5kh13wLuvFxSP/l/23vRJriw57o2be2YV9rVQAKb3WUyipCHtURSH5IgUjRRF6R/XJ5npPUlmtCc2akftW2bt+eznHpGZQKNJfX+FsZzuBlCZea/fOOd4hIdH9YbPfFG9u5bt/OzajBYIUXEHE4i7VTBUxW2EBnGvdevueqoYWSTu6pJLtcqiCkK5OhVk/azt7VmBJOK+0orVNxD3rtasg92O1y0RdyfP5RODf4Iq7l+IkcTE8mwj9pCKOz3ur/xssW4tDXrC5PuvR7MYGSOVJwncGA/WrUXirj0kZeWL6xaYnJyCiXFZQakAce+auG9gTlfEvXedUy5MRli3XHH/fN36aYxoHNzqNFZXQ1NEWLfGZ600pxvGLRX3cVbc02WfcZxF3GcxkkVx5YRmeBgTzFedpLFnDDHy4jnJLcbBDXR+hLh3RvM+eo613ksqgyK5UO7BtW75emovoceddUsV981G1/LD195HHjxo3e/tGSNgcr+33+/tIu65tzd/8vu/ntahnYq0a+6uFhdJKCkrCxVjP2xKhnTdL4grL8gVfZscuks+jFx279SGXzIBG7hPuZyy9bMzMjQ/9BP+EJFy766Kqoy86N9d6rqvWQ7c6R7NCC3k2P2uNjMblt3MpPWQJ18LVdHL2D1BPn+rudX0T0PozkQIqfj1ZIYF6YEw8Ge+piLAJk2YeVERNWHCRbWJJ0td9U0XqfYc9y29bhZMQ2qh/pf/8l/GX/7lX8Zvf/uH8d//x/+M//4//lccHB7PEiMl0S+pMNdWmLCRC5PEo5zDlUxACk0/+wgVgaXxkqnnvHRIUvUNSx6NkV6LOe85Fi9J2IwALSRuuO92/L6VQzmYUH224gEKZY7O/QIPKrQ8K+Bh5YN7zflO9ZmYo308vRSB5v0g3CQkuP+QRKqwEHAlj3L8GQcF3oOEDISP7wQmNYqOQycydBQhPH88TxDRWQJIknJeHknHL+KBPn2SOxDOcqkXsdSoP+emC4+Z5FvX8nmMuBdexDV9EnjWGFdHEoX7A3bECC+SCzjCc72Fiar2mRzyPFl/T/7fhnF2mq/59qowZIzwDGrGOkaKeaDFkI5qAyqEipFy99fItlRZoFIBE57vihG+i93n7xQfxAnfRJMorm70fClGdG3Gt2JEBomZRKsRgawzfPdyyvfa0Jk521eMEH9H40th8uovTuPNX55G7/1Z7B2ex+7huUk4xJ0+5Ece9TQrjEFG7ppo3bZkzMWYIG6eZtjfTmPnow9cVG0hJaq4H/RjA1djXOVlxDOJRuU8XOWLuNv4atH0rETZ5dJtGXgTT5/aHOnJs6kPjptWYXz3fihzusOLSRxOJiLuzQ3fd07cuaaq+s5Z1nz8Td0jsvLMv+YABGl/s8ohkwMwDs2M7PIBeJG4WzmAhDhNt1Ttt+mWcwTMNPZBFpJBj/vKGxIDEfv7EAe7yv/qu6X49XdLMZ5cCJPjc8zpSKbYVR48PiHu4HHX0vgh8EC+rSQXz+vEhIQXVVgwEXFf8wEYc7r2gIr7PAk6J+4+yM+Pj/NY0RE+8eDZoE//zaoTMVtbEbs7NqcDk/5wGoeTiziaTEQQwYQe9yLuVfFd4HGzcURzXX5oxBxVSnpxwWN1tRV7273Ygbgzx52RXcvpzkw8X3Mgb+KEqij5lay8kSh060w6wC9g8hxX+TdT3WcdgLc8Du7X3y7Fm1c94bF3dK61EUy43xUjOehCj5DiA1LC3g+hJ++TMXJwYEKytz81cX+XxH1tGNu4yldyq+OkEGukzKqSuP9sjOgkb5M9iHthQtsCMdJGKv9+GN+9H8TJ5aXN6fBkuWmiuf6UuM8wmTGgnOVdKhIRdztxEydPnrTizZtWLI06sxiZtq80ReJz4n5y2ojAlzmdSUm+0upNBXeUer15jBRxPzpqKT54YU4HJvbmILStGAATesPnBM5rFkRR61b6EWBgiJu6YmQriTvr1jtGH3mO+9m4ifZwHJ2BiTu/SKDwzOFr4T2sRPkVLfl7SlC7heXVa69b/f5UMcLz/OYlMUKLX1vxQZzcsb/cNNFFYZMV9xqfJlxqw1LWN1/52/u7jpGTI5IdbWFi4t6Pg11P9WDtUo97EneSpsSJzOlmMeINzh+hDJHwkM/GI2Py8qVjnXULV/lffbsUv/xm5Bg5PNc+pARizGPkk4o7axbz6sFf4+7m+whraa1bKyvGQ8SddWttGNHJintvnhRCGWGp/M+tW0nec91iDVpl3Xo7FXHfZowpxF0xMowbzOkmF3F6eRmt60Zr1yJxn+0jlRNYxKOKKozQYh9ZJ1lJsrEdL14kcV/r6SzhSSvz9RfiToyAy5djZL5uOVkFHhErK25LrHUL4v7rb5fj4YPmfm9fWLfu93aI+/3eXnt78+//+m/tqZKVSrujlweL+59drXUv6qxSmdWzIhX8PIQL6S0k0RU2G4Bx8GdB1FgwiLuks1RU3UfrqpwrhotjsHhvZDmaDZ/JAlZl+uYhdYujs3TIbMqUq6d+NpmATZh5TQXdn9dNd1l6wvlekCbIQs0819i4W6qwHRFSSLGk8vSIZzKjqr8QzjLIgyRD2iFVMvprI1MOXQ9S+aPdzTj6uBXXaIo++/WrX/0qfve73wUE/v/9xx/1Ojk9S0zyLycm1Xeuaq161N2HDC5VYTYm9iCAoDG3HkLl6i/yZxvW8ec13g88qPTyvoWJ8TAJrx5z5MpFBP3nyOJtMGZZvN3W3TxnCTn+B5iN8XN8Lu9hibYNBW0QyAQBJ0F4P82U79QoPBvDgUm1Q/BeXG95CZT5G5sK5A7Zt/CgjzzvFXjZLM4mY3VNXDfXz/NT0wtqjB7PlZ4PPdNOaMzU0NmawH10/zeEteW+7BtXqtxq5yRKjWqzIVxX/8334UBdmPBdPN7PePC96iDM31cc3NoU0e0D9onQGLvEw1MH3GrgXnMnWSpGeH8wgcDXGD0ItuNgrr7gffle3IuasU5skDRRwibjmUSBPuMKlYbvOZ/tmOvIYwJMbObnhKCfX+9Mul9qr/DzYtWB15HCA1yphrCevBZxP4nu+9P4uEDcwWWRuKcgIXtfTRRLsikZLYnK22ls77iayCGbw9ZbZuRqjvsojg5SKq8+ZB8cqdByAOY1I+556Mk6gx9/oiDlik8g7qsR/JODo4j7ck/SwHcr/Tg4n8TheBJXDPzmYMi0g8e86DOsPtqs96X/j6ui80M3Bzmug/eGuK+uIJX3AXgL4j5K4p4ju+ZV0exxz7W/KLvf3uPbUgVsc7ok7nsHNpC7u+3Eb76FlHiOO4mUozPGEfn5h1BCShgHV78g7EqmKEngg7xUTLccYi0DpuoDmXvHGL0nrdhao+I+tFQe3wGk8mnjxcGXCpw2d53fi5QUZ0jpfI4F5CPljr9qcso9+/ixie+/GqrCC3EXJgsVd/p8ISXgMuufn5lTORlkOOaYbG3ThjFVFQs8wIWKO3iIuI+YtY07s+8xFXf3Ic/HwVXqYa6SMSbZ6h7Pn6fz7LLx+JS4d4XHx8NxXF7TuuPElUgic9y7c0zaSqaUW3pKm9lXbiMg7lzHblbcwYSKO6Tk4yZS+XE6f5u48zkiiRB3tYuXk99CzTpH3FWMLC+bJFKJ20ni3oqOMflqFCcXF8KENrJSQWDIV1J5y/B9PdmBkcqBOR7MYkdeDMHCxX11paWKu2OEOdhJ3JHKZ5wxEx1MbE5X4xL5FKuPPo8RpPIVI3wemBwdt+LX347iN98tRdMwx/089o8nM9PPIu4kquoX6gdhwsXwwGr+tvHgmVU7yYanBGBWxtpFfLBu4fXQTW+OUkCAQ2GideoLMaJ1K2OEe4kL+4y4k3DcwhdgIEyePmkLD15I5avizpqFWmix4l5Ci1IALq5beyQAN6by6ACPtysm7sTI/m5ntm5Rcde6fWc8uJYbxsEtrFtfihFV3DGnWzVxrxiBuJPc+uGbYewejuPjwblG4Na6VTGCGmK2biUes3Wr7X2kDEsLk9fI2ZO417qlinua09W6JeJOG8aEJNDPx4gTjvYa4DowdeMesG6Nz1vx/Vcj7SU3QVsdI/ouZzHCmg0mSOVlQlgxknHidWseIySGSP6ylzACE0xeZsUdTOQqP7oQLhVnEHe3YXweI6W4nO8jpRSqBDDngcLExH1JxP1+b7/f24nd+73dZ6jFvb35j3/3n8zVF0iI3DLvLF/lsC0DMZnF2XSqDuD0ofOq6lI5SnN498ira5lTVX96SWttVjcnJSyKyG+OJzbH8nguzzGXmYlMf0qabokzL+bCu+KehCAiGE1GZZbv7F7jS32WpNJ9G6xBKkrqzSJd468glPV+Na4DYkp/O3/f92kq0uWKcFuVxnPM+Gr0W7vxjPKUmvN5zfQm9rYYB7f+Ran8V199Ff/m3/yb+OGHH2Jv/yD29/fjQnM40/wkHdH1XSBnOWaP6+BLlQKi3W4LD0n+03BOpLXjhEvN+y5JNYkIiBoEGpIkspxkCkzcc35tE7MhSZeOD/ByU13AQ5UyPxc1x13H13QML6MxngkwgRAqYTB0Vdmmd8js/awU2WbZghDy90sWz/vW9+eZkEZECRub8clngefu6nY2gk4O8ow4ZEZ5utezT0kajlQ+HeSJAX1/kgILvfokGZj1a38VJ7N0aIZIp8yb7woevH/hwf4IJiUvJ8jsB2DSWtV/iHHFFc8qeFiaPp+1LoJ7g9P1lTBBsQAe/H1J0D+PkXSznyhG3OpRbSw1Xm6px6jENAlEGZHJFLe+cL08+1a0VLsMOM9IepJw7qNiBMPKjBGSZODBva3Z89zfMs2r54TvbR8LRuU52UdCotQ5fFYpXtwSMI1Xf34cr//9cbTfncbO4XnsHI71+/xCzlwHrhlx15nXZLgOGvrb6Uq6vT2NtfWIc8zp3vt1sj/IcXCd6FIVFXG/k6xVxP2YA1cS93SfFmGwwnjWK6zWijsTdkji4ycctkwUHz/0yK73bwfu5zsea2IAbyJXec3anspVvnpFq4LkZE72h2dt/Ph0KjO0zZ1pvHvdxDvmuN9yAB7E5pr7kDls0eOuA3CLvsRmwZwuv3xpWTMvgLmVetyZjsA4IiTmbyP2DjBfC0nlf/MdB65RnE4uhAfE3QzKEm4wwSRpdgBOTIgbPTP5L5AvDoFr68YEYlbEHbdszOlu7m6FSWdwkSrfqZy/Rdw5OMqH0IfgWWFJ0nz/Bpi0GuPBCzzB5ONOI7Oq778dRX8QM1O3IjMyp3s8FS7CIw/AJTXlIuzXWg0+TWx9NCYk8oxJE7si7oM4OfE4OJ4t9dWiaJNUvlG/qB7pOrvlTbLkeKEKdzuNFy+MCfeZOdKb202svOgLjzcvu7MY8SQO1qR5jEAy65fMwvIZnhEt+TaYuH9Y9wQG8CBGbi57csyGuHMNYNJ0kMqzZ08VH2fHlsoLj6wg1WVVC4tihOdkOTF5g8P/VP187VZHpm5gggcEcQK5UuzyM8jLH0/tKk//biW4vTV+FiMRIu7bxoTpE29fM62irfjgxRxsSAnj4CrWIOyfmtPVQpLxx/OWMeI+bydSkDOPL0N4zIj7tyMlAFm39o4mfj6nVrIQI8xxnxH3Wrc+78LhWbjJGNlwq4bWrXcRWx9GWrdQB3jdgly5N14ju8DkyP3HMq37LEaMSU7/uLMLO5VR/B1q3Xr7hpFdo3j6tJN9yOOZOZ1c5dPAcbHH/ZN1Sy0g8xjZwz9hC0+J+bo1PukpRvY0xx2SyMhEzBVtpsbUBdpJbE63sG5JMeKkkxKOGgc3leIHTJDKgwfrlon7KH759VB4bB+OdZardYu+eDBhLZjHiNM1X1q3GH3ImrWGxwRu/O85E3SEB+tWq3cpTNq9Kz9bgbFcEvcxCbNPY4TPlCJpYd1C+aBKtaTy3kfG5+2cWDCK67sbmbqheKp1i2eLGJE5Xfa46xyXEvnP1y1GnDpGMHMOrVmvnrUUH2AiV/n0fan3mLnKz8zpMsrzL/hZy3UrMUG1RVKIxBPTEVi7wAJMHiw393t7niN4wO/39vu9fXFvb/7Lf/kvHgmb45kWe7dV7b52pbmIexlE2VSMCigVwZLBeA1lH5bR1NmVKoSuVKdpGKZUKcuGIFTSQGOr0gEdGTxycypvVcaoHmsqc3Xot/u5x8tx0IXAUUnkZ/k8JLr0sSPhLoMsyBBkR9WwcrjPXhyuVdXLHP9W0uiSjmtEWfbnQkq4fhuX3arKLpO1VsjADzk6ZEcu6mTYt9bj4+aXiTvz3DGn+/bbb+P09FSvq+vrWZXWo7gshwcTSJjMvbA0Z0POUWCDXkniNX9jJoVjm+E+iaSdM0LJ6gk5hGuWd872lnQ9K+5BBdw+AHw2FXNwkUFc9q2XkVu1LEAQ+Rz+e5G4I4vGmG18caOWiTJAo2daCYOeiaLxmDvcs+F6zJuTM6rMapa9JbVlxrdI3Plcje+7uVNPNpjwHkwVoHpshUFXm3vNUa92gZqxzvNFdb4SVjUyrYijibtJv55BjOsgpcLEVW7ihGeX5w1c0sN31iMJJsxrx4xtcnkjc0PuJ/J197iDiRMbfljdC06McA8h9zzn/HMxRmSIiJydlgXh4XYRJ9vcmw4pBg+SAzKHPLMRYSXT6p8kGVxgmo9vlDFjJlMcH3bhl9+FMDEui8Rdz2c6zvPe/V5b8cEawT0FD3Bx8sLTDyqZUq0yYC9DvqaJ5392FC//4jBab09EErePxiKW3KZeb6rD1kMMxKoyzQE4i1ZpNqzr4ixB2yRV0R/X5sSdcTunBwORkuP9TvSWqyrKOC0nUE6PTEo4RJZDsM/g9CBz2CrjNU/SePKUKlzE48cpp9xAPt6PX34/ivfvB7F/OHYfMhV3EG350MghuA9x1/dtZmRCnDHlrMXujs8iNnbuYvPjNN69inifxH3zA6RkaJI4NHGvgzSEZAy54pwH3m02g2p8zMM9y4nmVpm4a4xaEvf1LSpOnfj1t8P4jYj7pfBgLKRVB5ZwQ3apuBeRVgExjYfLZE/c7i7i+iJEEsEEMsoB+MnTVuww6urHUdxOk7gPL3X4RROkkV1H3tzVCvEJKZna36AOwFLI5AH4jVsfqPjt7DTC44fvk7gfjWP/aDw7tHOABw9wsTmdWXU5g1teXKdhZz02P97Fxg4Vd0hJxPtXEbvbxuPkuGXlwPBT4k4yBeMtraIQQm2q+d5FuPizxATiDh5F3DkEm7gPRdzBgzghucZbtdvzGPE4OD9BhQn/XZgQH9zKg33jsbM7T27dJnHf3RhED5KInLnLOC0TdwjijLjrzUsFUTHiHm57YfCcGBPiRHLmjWm0211hwuvo5EIxcj6ZS40humDCHPfPY0Rni89iZHIZsb4zVZw8fxSKk2WIuyrVnoPdTefvuuU2p2viYlzmdEncK+OUxN1SfcbAGg9IyeQSg0L6t7Pi/u0wpiLu49g7uZgpc4ZDY8L1LMaI2rDmUOsPuY1UTj+sOU6I2yLuxMfOh2FMxhD3C+FS/h8Q98LEgC8SRTBx60odysAEogsmSLTBg3aJd2+HwkPE/cjrVo2DIxHEzHSUA3aVT5KrRCEJwM9iJCL2jqaxvo0r+3zdgriDSRF39eovEneZ01GQyBjh+VrIDlRSomKkiPur105uESNLw278hmkYIu7j2OHZuvA4TtYtJYAfu8pdmGhpyWSaikr8N5M9NKJuvm5RcQcTpPK1bpEMEnHv58g5iHsmIFRxzwkZi8mUnyPuxAiu8ihHJhB3YuQHjDtvtJeQ5KpfJEyJEUxCK0ZE3NPAUYqXHGPJz3B0Yc0iTga9qdasV08bK55wlb/8lLhz20m2at3CnA5liJKLbrcQLpVM1Qf4xhEfJLdoORBx3yriPkzifr+33+/t93v7l/b25j//5/88tSTdBIk1qRzCdZCGFGevsmS5SW4hWvS94hLOYROyK1l9Sm6QolPh5T8hPlRzq+9do9MyM14yb6TyVVVH2l7O7ho5dus57RB9VUqTKFRlk0NCFSaq6s/fWyQUvD+EAJJQlWN+j4N2udhDLKkyq8LL/2aVVS/c1Vcuh+2smmrU2MLccY3fSodzVTdwPL27icOPSOU3vyiVx5zuj//4j+M3v/lNbG9v63V8eu4kwk3OwU7jOO6HDbzoJ7P8HUzUqz90hVMj09TX7PFcEDCwRD4uozGk2qgPFtzpRTpSdbFo3CZ5d0PSxZjUyDHuh8b2ZWW2khwkF0qdoLNBStW5xzLWEXbu91b/efZ0I9t2ewUGbO5755fHD5KcqVGCdmmX5DPnznOPa3wf+MuwbqH9Q+ZnqfzQGLIcVVjYVTW5xp9V20cZGZYbv6v/lpuW0Rt4cG/5VZhUjPA58hgY0hdmjHR9afbHIQE8uA+qsqfioUa8uXqXrRCLBm8yhCQZZWd5y+ddFec783t1j+cJD/tA1DNJggZci3hXGwUPulzjByRp3MJiVYpnhdPbbuUGHeULMZItL3V/Kz6IFZHmBQM8rpf34Z5UKw4/V4kFntcyS/T64FGMGjvYacejf3sQj/90P+LNSeydTNSHX+oJqtMcHB8/zmpS3kMOQG2Ib/Y98t1/QtzHrlqZuPdj+8Mojg/bOgBz4Jo2lvRTFeXApVnbM+Ke512k5XnyElFUiXcaT57glhzx5HE6D39G3A8Oxzpwibhzv9o2qnr40HLFWcd5Gk35bU0Sne6iYkU1aarXWyo+K664q+LzYeiRXZjTUXHP9RfiXnJmE/d5yVWVt1pZs4eKPvUZcd9tJNe9vTZxx1To/PJKmJD0K0dnCBkH59HS3FBNUvmsKGgiAPft54j7O0vluY6dtWFW3C9UiSP0tAaOmzg/jZic+QA8M4xTNT+J4uxEbOIOHvSiUg1HGrpI3JHHgge4pJujDvCPHpqUlPmcjvhU9gQ1+1pW9UGkmcYWJHHLKo3CZG/Lag4Rd5k88WwZEFXcUwVh4p4uzWXyNevgn/WzSf7rzb1xbyoGNs8wp/M4OMXI8UTrlOMtY+SRHdDLLIr4ABdX44zJT4j7R8dIVdwhibubffXpEyPRZtqKvTcqRqiKChP2Sd0rB6USXMLEMUKCR9MQVtxOwrP1OXEHDxF3F23VSkGMeI571kIzRqyqMSY1F3184Wo7mDx9bEwg7hUjNccdklUxwhg4rgUybFf5pEQlK/fVpOMbLYPzGJlMHCOHBxD3uas8pH3/9GIWI3KVp1L90N+0WhYLExmmpZzgJ8S9ma9b4IFDPvGgivvShZIo7LsQd65jjCql2jpKmZAxoie7ZAAQ95fGpN+zNH+RuD+DuOe6xT7Be9J6AR4m7l9at1KVUutWM5VvAhXw4xOvW+9WcCfvaf3d2+nOYkRTPXIEJooU1i0T98RENy6l/pXtzpuJ0gnTw1evjQevpT497ibuuxkjJLvLVFX7CInTwTxGah9R3ixj5IvEfcX7CMn3wkQV9+WLaPXwznGMjM9K8ZQmnTOjyxyb/EmM2GvAMQJx916iinsS95ubmzggcXqKb4YfS89xnypxakQIRieZZ+uWVBD+Pc4SxAdxQsIGPF4+a7SHECcXl9PoLI2jPbyYPat0gEopNCPun8aI37v2Qz/gkHbWLc5JhQktGKq40+N+v7ff7+33e/sX9/bm7//+76csIJhxUaHmAE2VkAOyTDpyBi5mH5ISXyEDv1F/7LMHffWs18+yeEMaOKQXeaXyhlSaqmtJdTmMq2p3SUXfEglMYroAACAASURBVGaTavf++qBvCbjcvS9u9Ptl2FUE2muyDzAmEbhzu9eWf6/qOkSDSiXX4n7rXtxO5/3bRUAhiVSlIVQ2AZtrFXHwtsy3LemVyQQzYJFRd5T04P7xfSt5AClS9fXyMs4OtuP8YDtur+dOnJURpdr+V3/1V/Hb3/42/uEf/kGvnf0jfWcSIG4twPU+Z25K6mkDlrpH3E/GZ3Gv+XWY5mpyn2cs2F3em+tb4fZ0uaf3NbmmIp9qA1WQTTK532Aiw7LEhOotBn6ulJIAsBGh53JXQsZY8H8iafmekEqIOs/BEf3s51dKBoAHkn2TTBIVlk7rOlLKzeeBh6uo3pFKMcA/bTRGgscO8siv+YzCXc9li1aP27jMHvGa9y4yhsFhJlog4Is9/zrkYESYMUJcVGvBzBsiDXH4flS7XbVvZmPNGDvH80ElvjAxmXdCCTzAxQQ2EzIkbi7nePCMc7+5Po/os1xfLvaXN4pZeUyk0R7tG96Ny13XsUIiQ0Zxt1OpErgPpXjhOS5PAsVgJlMqcYb5IDGCeuHzGOFIQDUdc7lKOFCJcVx39HllVFftKVyTW3Lm897BSWZzqrLbULFm3eu+/9F+LP1fu3G3chIHZxd6qeI/9dxZDltPHmY/ZBJcm9M1OvzqANx8mbhzkGCO9MlhXyTx+LBjA7Gli6ARgGo70l8IIocuKkiqwGgkkcnO4i8hMJ1qDNzq62k8eWR3Zg4qVXH/xftBHByYJIq4s/YkcX/0AMO9nN2Tyax5/adIyW3cNXc6yMn5mT7UN1nNuO3OKz4ctpYn0epc5wgrj4aiL5FDvYm7n5lqf5pVLHNINnLL1beNNpN9vAE+RNxetWXwpHFw1yhCLuN0kodTWlGW7+KJDo5WLCnpluZ0yJvv2mDi9fQnFXd9nok7eDCS6EYVdwzELkWIweRyAh4RF+NM3OUB2ERxjkgdT7mVGs/2Gsd34/E5cT9MTKoHH5Oqhw+mdv7mDcxGZyoaf4rXQPC4i1sT0E3L8YUJpn5bKAeGcXrSsjvz0tj3m8M8cmaZulXFvUb0pZt8GYfxmOVQZhP3RjPvwQPzNea4/+qbUay87io+mNYhJRJJ7hbxQZzcaUqJ2l5JmqQ5nfhu+05x8kXiTqXsXcTtZTe214ext9WfGYhB3GWWej2PERQN8rZYIO5fwoTpA+ABLkXcWwsV9+OTiwATEff0RWB8GpgMBhkjwsQ0ofDgAQANMBlP7mYElGQaeMhVPtUcd+0rj7oaXM5iBOJOPzUeGLNxcNoTSpeflf1sB2CEFmsImPCz4HG0l+PgvhlFq8sIVyYWXHrO/B3j4Kbx+OGdCFa1B/K9ZYR211J8ECdc1xeJe1YvwYM4GU9ilkyZxciF+/RZt0TfFqYh/Ny69Rri/tqqnxrRWBV3iDtrFpjcULYl4QpxfzCVyV6rxgTN+qfnmMxj5E6u8hBQKsgic28iJid9xcjBTk94tJfHMvUjRu5uvG6BiYn7Qozo4U08KkaaaTx+CnFvQhX3DxGba0wn6mrdYhxc7SOcb7SnTyOePLqLxyRO+/bq4PfK5FQfw17SvvtixZ3P4RmQVJ4xamvDaPpXSqaQOLXJMyMGvW5dX+SIZI1Rc3LrSzGCuz8j81ZXpnF85LVlkbjfQtwPx3FSxL1lU1AwkccIcqQvxUh68ZCc5syqefQbbpEAj5fPG6mdSEKUqzyJ4PKVsKs8xodVcc/k0GKMlJoj1y0Td++fm7lu0acPJo8eYiB9v7drYO393n6/t3+2tzd/8x//bqqKRVbcWZBcXcPIyUEFOSiZcrmX2ywMOXtb1RVIkp26TfoZ2wThhlQhy8VJu9Zv9cRmr3xVQ6nMPVJ1srtQkbVrPYscn1eO10XUiyzW2Yl1mu/He7IxVCWV3uoyY3s07EkpoJ67JPy5BYtgllu6Jb8eTcXn4pAt4y1IRRrlkTQo0y4WMz6D+6he5ySeutaryzj8PzCn+4M/+IP4xx8/xD/++GMcHJ/KoR0SXdXHmrVuNYFl44UHpKjMwvhMSCaJCPCAmHE/IHf0B2qm+KinRITOOJoWcCcpZfkaQDDBl3sFCdZmltVPVBj8qkq0jE0yx1EGfiaMPpRo+oB61z2fnPtGMoXvB3EHE4h7VXALD5478CALDoEEE34p0cJIwSTjHEIgflyDZo1n4qkM3/QzOcO8RhhCBpGj89zJWf3yRodLycRltJcj8GqOfbvRd6HiTra8+tTLbM1qAkzpXCFWiwjJqL4VHlwrMcLf0TPT6+gzyx2fNgTaL8rZXv3lihH3mYMLOClGRt28t/kMaH77nb6TlAfSuBsAvl8lA0Tgs4Iv5UYm2ogTnn2+IwmbihHNXc/2hcKEZ2R2H7JlQMRaXgUkR5y48/cnOXDnZ7Bvcz9iBOzt5O/77IPSVG0CYMLBlQMUuJAgLNPEaod59G8P49G/O4hYPYnDk0kcnl5oPJKIew9yzKgnPyuqJqqvz+7Mmmnc9sGo5pTjYK0e9/OslNE/eMDom8+Ie4NSJOL6aioTNA5cd4wKyzGY88rr7PanOVbEM1XcqfKVqZR73OkVfb/aV5UEl2n1uCdxZ47wo4dN4OzrxhdICd99btOcV+mK+zFjrtJV/m2jg2NV3Lf/cWhCsjSOVs/EneunSs0BWHPcF6qJoqNZwRJ5T2kthz+RktWIPcboreGYnnPcvxnFxdVVHJxexNnkSopIiOLDZWMCcZ+pZZDQpoxW/d3tTMfR434ZsbbmF1VYPuvx45bwoJqIVL6z7Dnu4IF6B6kpo5WoilbsKgKqwlv951lppM+bwy+HYCruVKpF3Omn/makcXDGJF25MUXNkV2PH87x0P1fqCI7TnzjwIlKPqOuRNwTk/1NE/eT48aJFDBRiwX3MscqnTLGNDHJxENhIjxmxD3i5Qtjwr0CjyLuHICpuBMfvKT44QdbEU8f3QkTiLv9MTKZwn3KEXvgohhJqTx4IJXXgRtTvyuMD4extz2YJbdUcb+12k0xcuqRXZW0XyQk9XzZZNEKExH3FdzS/Ry3mq5ihNfJ6UTS7DF9yEk6+RnwoOLu+QcVI/nwLninQ78mE48e4/X0qRNQy6O28CBGbheJuxJMkF0TxfHYkl8RqoVk0IwoZoxgkEl1F0yKuB/um7j/8M0o2p074XF0RjXcMQJxBw+IYuHBBylGWLdYs2SskDmJW69ZYMLvFSaeRz9UkkFu7MuTGR5Xl44RMKl2N23dizGS+3ZNIHlFUmiFsWBWpUDm3r0ZuscdczpiBKk8YGbF3WPUGvn+GBPPhSulRe0l6vJu7mJv13gcHZtcg8mcuHc1wx3i3rRulavCCK5Gj4m463mdpWm8bklpMW+ZqYr761d2TCdGhkncv/t66Bg5mXjqTbZEah95NI0BxP2ThKPBZ81ajBHc4ddZt9bdSw8mIu6JSZNSedZf5OisW/JPOPM4ztrfTNiTvJePST5zGgfHurUyDZzGwcM97o6Rm9tr4XGCx4ieRxN3MFleyj1EKqH5Z8wSjtbaqIhRMULF/e3bJl6+bMX2j24f46wrTCDuGSNU3Ll+WpW8fsxjRI8syZTKRGSCi/tDnHDdtW5B3ImRhw9b93u7n7L7vf1+b//J3t78/q//9pMSUW26HLwtTbUU1yOgLL2W1LhGhWkUlEk6f//pUl9GZmUMx4Ino62stJaTaUk/S2KtRIBMwrqqwkMkSqJrkzrLQSX5unaFznOwLfmtnbQOCJA+kdAkPVQb+LNy7C6ZOKFh4jY3QGMTUpX4iko/o87oZ88Z4AvzpnWPMNbqtEUaWdC4HgixPAE6Oers5jq2N9dia2MtLpm79Nmvr7/+WuZ033//Q+zs7sb27l5cXLgyb/m2r5v7Xt+bxAhVXRb/SiiINKczuma7X97EkyWrHQCZnmIq2J7d7pnoJneWUBXRKTm7iPvQFXUrGdz7DUEkW1/SehHMaxPrwmRuPZOHhEoOpGy9qqxy6M8Z65UI4M/Aw5j50AeOJDEgeeBBzz2/KtFgybf9FDT2j9Fwcjr37PPZuLtUB0hSr5FX0zge32j6gAzBJBM3qeY78Nml3CjYOOS6ncCSdV48b54zfrMwJm6uRCjlCHcZA0VwIeEFJjzPTgB1vHm7yW6GSfX0z6X3XV0rzyffAYUAmHiZz2SJvBecPCBGTMKzmpp+ECRQHCPuyeefqGakIhm4v17xxWhFJVB8/+1A62Qf95i4BxONVMyE3HWSdnCploOZ6uOqYsSJBg54aleBsDY2wAQPEi+sJbwvX1/f4eo2Xv7Zcbz8/XF035/FoQ6OE8+bbjhgIkeHmKQwTweGlOVC4rPXVoeLlPfjYM1BBUMnDhP0D4q4r43i+MjmdFTdKa3wM5Iza/6uqz8zrKranlVRfS7PGMqLZ4xQQzLPAXiqUTsk0HDRxVV+/2QS+6d2/uYXFfcnj1rx9BHqEytmOPio8lasO2NWrtY8x0dzwvvufRPv3tHX3dWBa+sfBzpszYh7trdCSJA3irhXFm/mNp0KGjlZ+c+XRszZbuLdm4hd5i9vmLhzaIQoTi6u4vB4EqeMg0s5KeSKA/CDUa4ZmTQQMeFJKkxyvWOJ5HDNIZi+TEylHj8ycQeTm+mNiHuHHvfEF6Kia2Fk10LslCGSDo5pXAUe7Q5jju48Du6a0Uc4mdtVHofm/mAqTDB6qmsfDprEBDxITpmkg4dIlX45NtT2Eb4/ax94ZpoAk7fvmtjfHMTWjwMR98IEDLkNVP/VvsCzxVtWtjud/d0akaREmEzj5QvjIeK+4c98+ayvJMTKy67i4/Boohi/4d60LRMnRiDuvjfzGHECxw+IDTkxp/PhenfX8UGcYE5HJXF3ayCCqFnbmNNlIkBz3E89hmyOSY1bmB/mHSPu717VxAJMtxwjjIMDD17MDD84magdo27144etePKoidGQNdgYFx5FFD3i1q7WJHYgux8+RDx95hhZXoK4O0Yg7sKEint+VXrbNce97A6qUjBrB88WiSTzJA/fvWlESvgZpiMcHLbil98kcW/dKSF0fDKZxQhSeZJ6EKzCw/mfNItL34Zat7hW4oM44WOJEXABj531kSruHjU4meGhcXCJSd1Ah7yPgOp1zlYJYdI08RpX+Td3ahMhRsDk7Wtc5Ufx9DFeJRMZ1EkqT7tYr4mnjxwn7Fe8p54hKZ2y32Nh3QIXDA+JkcNDjA9bipHJaS+2/3EgqbxIIqqUtls52eTAgzjRcrmwbvlKfrpukch9+6YJiPv6upOnw35PjvIi7kcTxYnmuBOHzTxGIMvzGPH7K8qRPszOQX7W2UfARC0GeAMUcV8bRqt/GR2k8v2rJLJerzwO7mdiJPcSnYM4x8gcdKo4kVSefeu0pX0ETK7vrrVunYzznMmZdwlMWuobV3yQ1FDrhRMni+uW2uNupvJPAJN+32vWq1cQd0z2Biooed2alJWIPFKECUkh3aLKNlbrx9zlx39uPN6+sXgJTFi3ZsT9Qet+b9dtvN/b7/f2n+7tzZ/91d9MibHqSVWPdhLQMvfiMH4yvpIE2A7QNjDj71JdLHk6VdPnDwZyXK+51BDa6o9l4XFfMb3fVZmzQzkVOA7ovERKMQnRKC5XjC+S8MlAjsrnJYkCV+2kDkjDNPefu4rn8WKWyCsJ0HI1tubIU91joT9J4sY9oJcb8iASdnEr4oCEGbJLPzL91tUbr4RmznLlfrjPNkR2eh0b+vFzpIg/fPgx1j58iAlPoQKSjDQu8O149epVQN5XV1fjdEy16iKmd672q69YJoHu/aavmXsFsQETNsUivOUXAPHhPkF8mbX9/OFA32vvlL66S0u16XFOpSeLg8zYMs1ebvY1Ax7yp/FoF7iZ2/HcLvAmfKrAkkRQ77UrrzXjtt3Y1Z57AqbgwX1VHpEqK73aaRhoct2SAR/XJxM7fq9nwzeeP66RdoCnD+wgDx5glc0STjLnzOOSsZvM56ixTCJxX3VYmU5t0IZiJKq/u60RZlKR6PdwwO/OYoR7bg+BO1focZynmqzxg1dWhzBNYGFWuI0PrUApTPhcMOH+GRNn3UXeW5h3OfFTCRKSEcQHVXfuO9e9WNGGJPOdHCOuWFc1HPPEihF5TYCRDAjno9q4F1LNZMxVAoq/XzHCz/D73E9w5DuAOZigGqCaTnuH+/6dbKue/ooRzng8E6WiscrBrRH8DM+6MDkv4m4HrRq9+Ob3Z7H6H05i8ItzyQJ50XGPvw7SPuToEJOSHy+Ov/lkHFyaC33c9sxaxj4hC6R/8ARzuk8q7pNgHBG/PA6OubXuXV5MUonKcfhNot3Q5wlxf86B687j4DQj1wmo79+P4u3rfuyfjWP/fCLizn3iMPP0cUuH4z7EndF1HIIh7jpwzfOtWk+bEHH/8KNNq96/b+kQ3Ew7OmyJuNPfzgGYins+Zxx+eXHwWvxVxREE7LNKCa1Bo4h3VEog7vsmJTfXOH+blEwmV3F4OBZxBw9eJu4cIC0Ht418oW31pkhiKiTIWdYcYRF3TP0etoSHiTsV97GIez4yqjCCBwmVT5KG1VmZB1bFAMk7iPvbu1hdteP7FsR9q4nvNQ85iTuYnHm9VuvVoIlniYlIImaMEPfEpO6f1yBjwkH+xx+LuLfi/fsmdkXc+zPi3oyQATv2kJUXKRGRqqjIc/BsGvKCjpaKO8Qdqfz65jTWN03cSaasvOjGweFEmLBm3LLmd+Yx0pUZYeKRym+duVOKXiZ1EHdiBJWF3KDfLBD37cEsudVi1GDeL8YT4nwt4l5krQCbJbdSItxu1BftOe53mhe+uYYsvCM8wIX51MQJ54MUFDmR8rgVo0FLLWxUY9WmQIyU+37iwSVBkMAD4v7sGTHSxIOlTmwqRvpx01og7qnOkDndCW0YX44RMCGJU7+Qi4OHiPvEmEDcIYkkt1oQ94OxiDvxQTKFPmRihIr7F2OkRibKsd8tc+BBFVzEXTOxIe4jJbhE3GWq6eeXX8T4yakx8Q3MRO5CjNgPgPWnpTh59fpOmNDjTozwmasvB1q3nkDcM0Z0JuIs0m1y3fJ5wmNQ5+vWzFm8DEObiN2PxuTw0Mkt1i65yv8Ice+YII7GmuOuVjmUQqxbuMr7cfNTNYsRt9Mtrlskc1mzViDuqGA28UXoxfffOFFX+8iYOe7cY6lSvI9g0PZ5jChZm5iUjF5z3BMTYhJMep1OtviMTNxlTpeJJ1SQ58aD5+SLMaK9JGMElSAeI6uM6LvT3Hv2kclpK2NkFNfTa2FyjAtjxuGDJcfIwwctrVnaR9gvFSPzRYa4ZykmhipGIO7sIxB37SOLxJ2Ke8YIFXcZnRZx/+K6VVM3/IfgQZxwH7VuLRL35db93r6wj9zv7fd7++Le3vyHv/mPUhRZCm29s8hDVuo48EMIIFFUuWu51yErs6k1sx3CbNOztslD9tFqbJek65jNeDGHYPBSUplDUa+dlcjeTEbPoV/97E2SxBzLJhn7nc24bORlB/ByS+ffIQ44dlNh9qZig62qJnpR8/vYmMuGY1yDMsUpjZrLwcsojTnjNmpTpTUrEnVf+Lly3tdc+34n2tOb2NxYi831tbjIijuE/dGjR/H48eMYDAbR7Xb16g+YITzUabaIZyUHqteX6y73+8p0s2dV/6gSFWlmVsaAfL+qkJbzNz/jdgKc2I0HleTCBNfyJ8v9mVN6jWqT4Z7c2y2trzFefr9KCnjjthGc+7HLQ4DxYEXcParPEwTmZoDujVcSJEkm31+9sUj0MznAM6aRgxD87NVWn33JfPNownupv/P2bmaUWMoFJSWyTYQ/V/sEDv7pXM/9qTGGfk586Ck5rpM0VoSowi/t3syGRTHig5bNF7kfNe6tes3LNIoN1ePi6v46OVDPGJ9FLzwv3ldSdMwD8x7XiEP+Wc91TQ+QSiJl82Ugx3XWODjeyxXikGcDFXf+XjnoS5Ks75/Gcfozxy4xTaICMm4zQY/UsTt9jdHzZl3H21Jc8J18f21eyfdUi8TCGEAJ+KpdhxFFf3Ycr35/HL13p5LOUr0S9yB+GQeHYdUDiJOrbHzJksxX9ZR/linXRyTfm66OcZhYhbgfDmJrfRhH2eOOgVhDdQIsmbWtAzByx4XrygdPmVAdJHMmdgNJQCqNu7yJ+9aGiTuk5N3rfhyMx5rjjqoli1ciq48f4RtgZYjec+F/dWrCaI3rpEd0ba3RAejdqit+zHHfwlX+R5vTSd7Ywy3M5EzV3eMIDl4kGGYApdxb1ZkFp2lJ5TEnexcziWtJ5UXcLy6Fx9n4UnhwD/gZ8Fga+ns6uVEV1ySJczPruLiyCRakBOIOJiLuG8PYWvfII5m6DTzyCPAhZJASZKf1a26yZSyES6pN2jIQgyTi+B4iJR+3m/gO4v5uFAPmuCcm2uduXX168rBR9T8RFiIWM6ZbZhpjqoLeuLL3YZ1505YBgwnmdDhmSyqfmJTDNxVECAkv3XdV1Y280E/JvzHxWoQsFzwwaquKHz3u4IFUviT/KOf4MZIWMj58QALN31Pvnfv5LFDTFJqPoRpKjOzvOT7AhDnuJFM+plS+QwIiDcTABDxIcEHcZ7G/sDgXJlLwtDA1y2ri26mIO5i07joiieByfHkRh2MT98Lk0QPjMRr+0zFSigak8mvrjaru+E6ACVJ5jLcg77eta2ECyarkhczpji17r+/qK5pjQpxUNgFzujK5hJCRhEIqT3JLxL19q+ru0SmmhLTvNGrDYN16sOz4qFa+UpTUc1Cws6coRjb9NeWfsBLCY2tjFOdjV9y1bmXXgOe4e+3SoW/2aGXb4Gcxwmcy1ow4oc8bPFi7Vl8MtG5JKp8xolGgaiFzrJJQoR1lvm7hMpAxog/mvOZnTxX3tSaOjowHicHxaV947H/sKuGodavjNiLWbdYsEXcZH9a6VXg4dhbXLfwMwITrKaXCsN9VjKjHPfcRKu7gwSG4YgTiPlu3vhAjWoL4TmdzTF4x6YGKe6ejfYQXUvma416JANYr8Mh6jjGprBSwfIYJFXfw4AVxZx+h4s6aRZzcNNeKEea4e6wzydZGmFBx/yfXrVT9wAOkSlln7/FegqpHMfJhIHM6EimY01XLiowPweQkY+SL61YZE/p5o5UETFxxd5x8mz3uzHG/39sdI/d7+/3e/vne3vynv/979bhr9jg96Uk2LW33wXNOcN1TDTFwm7OXAUtcSx3jxaHIgfoPNQ7qTpV6SA4kimoaxmFVN+Lg/uLhIF487KeE1T2rJaWXnDeJvslcmhA1Ju2LcmE+H1n13sll7J4wD93ZYH5GVWTJ8ecVS4/famf13N990LNUmHsjVUH2AFMJpmeZqinvZUM1kyeINZ9DVZvxY/w3pLSrcXAbGgl3iYsHkrJuN96+fasq+9XVlZzkj46O4s3qarx58yZanb7aD/hckg3cH7CpPqgiguW6bSd3r5bKnCr5MsdoUeVQDufKkKeCQmPGcsZ67vPx4kFfmEDiPP7MBLSUFibuKBl8b508sUSuKsjqr86TtCvMHsumg256BFBF5nuoqp/mfq7qugef6+Hf+T2SJjVNgP5weqbBUlVszN3anlkPbkrstFp6TzCR9Drnxy+BL34MEMtMdNDfxvtBPjXLPBUANUoQPEoJUphUUoWdqBImGOwpRszzZsmwUjhUbt0tJybAwuTqdlaJ5mdddbZihF+Q4xeP+vHy4cBGgJCGTCbwHMgI8drfYxYjmdCigsIUAs2Uz3MO3xE8iBF+1tVxtwvwbNe6QBV4Vn2XusWbs3/PRnTySLi5tRJkcq3xiOBBkgE88CiYJXaaRvEBJsS4xvEhzef9ejbeK5UMeIAb76H1g+r+nxzG898dRmv1RFJmpIHq2RRxb1QVhvC1MQ5qq2bsXuhPlZqztYeDIz21zHjGQZfX0WE/NjdGcXjU1riuNiOiiDASMddNnJ5OdQgu4p5neFX9ZJbEbVkgwkXcnz3lsDWvuBdxP7oYx9GFiTtVJOYPP3zI4bEJpJqttt3Aay68Yj2lGSQUtLmfULVoYmOzibcrNvlqbjuxuTYSUdR1yFX+Ju4QArWYFz6N8yNX4ySPTV8DOzzxfLniw0PKgRJn+Le/aGL1q4g9zOnWMCmbm9ONry6FiSaKSAINqXKlHjLcbhkTSCL3znLwOdnmSYfogQdjtDAfw2n66cNWbG4M9bq+uzXh7V9Eg8fAXSPizhxlpKezX0oOZHWxQ59wzgTMWeY2R5qq3YH2hV2I+7thfAtxH00DTI4vJiIHkHsqqRBFcAELxqopClNqPsfDp29w2dxyIgWpfGFCTzh4HJ/42dI4OAz62v57YMJoO80nSBm5dczct1RziCjyPE7jBUT6F41mmi+a01WPe8UICXjwgLiDBwmVbpd2Gn7f1WowEalbqF5yPw+p7m1F7B3MYwSp/Cb9+tv92XWIuOd4KfAoqfwMEz1WOfEBPGomYJi4FyY7StxgjueKO7icXl0Ik/Ora+EBLpAR+qnJdbcx02MUlbLulfhwnBTxmlxMY22jifVN5MNTzXFfGjCj2jHCODhNXuhfeVwWid1zxwiV91LQeNh5qoowvUziDh4YZK4SI78wIcN46zDN6UTcO7eSl9PjDh68kKIvj6i8TzPWvR4rRjI5uIgJlygfgC3v86xZxEnFyPmkic4QcoWBmGPEfchetxZjBMB1KSSMK0YSf80jf0uft9cs1q4i7s8et4UH6xbnM9YtfrzWLeIFTNRWpybxTGnnHlIxsrsHHiiGGvVvg8n4NMfBfeyJIGocXPdWbTU30cT5kWNExofsaer6Szx0PU1MKZ0TI4yzxYjwqyZevbExHXGCOV0Rd/CgDYP115g44cgLtQFrFnHCHqIY+cK6RfVcmGxHrOA7gRt/pzPDJLqXXoO7V+rBBxMR95NpfNJBWTGiwzV7yTyhSoLHBqrucd9eT+KuGBkp8QQmp5eXuDNesAAAIABJREFUsxgZDhutWxoHR/FMSpSKEWLdB3jnmz3xh/hgL+l17fT/8mmjUXCQ9wmu8qy/uMqTSEF9eWE8IO5qQay4/mTd8tpFjIBLxQjPh3rcP1gqT4zgKn+/t3PWut/b7/f2n+7t6nH3Ad0GXXLlHnbt/j3LjJrM8t/Vf86hAumuyZr3+SK5VAGRS5dBG/2ukIQiLGT+q/prXmNTMAzTkNmXWZX72V3pnxnoSNYPATHh4eDHd6jZ00XqIGE4WENIPSbLEn9Lr9s2oksHUaTfVEF5PwgQy5pbB/g9Jw9kOJbS8EG6d3N9RTBkYieJOJJ0z3Hne0KAes1dbG2uxfbmevR7vXj+/LleVNt5Qdwh7WdnZ9HtD6PbH8Q1i3r6CkBslocdfSf3FztZwnVjGEeSgvvk/nPPkq+EZ40D4+cKEyVfbki+JK1kzJ+M1wonYwIWMrHjOnPCAFhwH5Rhz/tPll1KBYzGUqnAveEZgoTZYNDmfUjSkYyXkqHm0bvy7b7yUm7wd2o+uBQgqa6ofvaqMINBzVr3d7AMn++A4RnVWwgqrQWVuJFUPNscJKNv28sBNQAEvXr8eHa4b3wntwvYxM4j00xaqw/f0vb5ZAO+R40azKKSnic/o2W46Ep4PbeVyOKa7PRv6TR48B3LxE6yWo2Umfs4OHHgI1nFCP+uWeNlvCejQhvfkfCoGNHPKGbd4sFL42oub6QgUYxkMq8M/srPYDGhU73yJFBK7aHqv8ZQ4dHQ1nVUcos/q0SBqqFaV3yt4I/s/myCG7/NDSU7/3dH8eJ3h9F+exp7Iu7nOnjwjGDk9mBEFY1Dyp3k7aqHZtW07q8CJBUcH/dMEmkLrAPwMcR9fRSHh51o5wG4xSY6bVxxz0q1REhFPKuaqCxZGovlCRnCDimh8rMtA7lpPF7uxXe/GMXblZ4I4vFkbJXStdc1CMmjh54jrJimz7lIokvH+Zw6K48CYGOjEVnEwZ5X3HVia22kik9ncBGdwSQaiLvmKiPL9oFLUnlk/Z8Q9yzqprydpAUGc2/eN7H63hV3E/eO+qk9Do6EDMT9Uq7Sau8ZGg+N7IIktm+NR16LbhuXk3hA3BkPxQuncQ6OTx62dA2b68O4WiTuMvCyjBlMVHFfSARUVVqMAkzK1w1X+TRZE3Ffj9jdifjuF0O9IO7Hk8mMuFMJp5JamNhUPlUQ1SOefcFObBmTLYj7pivuhcnutitwJxD3AcoBDsBI7lHRMGt7qoqiiHsNjp6RknLNtnEa1/cCI6z33txFSuQqP3CPu8bBOUaIWyVVu+BhTCCZeDeACwSRhFElbhcxgbiDB8S9xtqJuKvi3hdBFEns3CRRzOouag4q7rUhVXmydLnZIcNvU1UoV/HtLVcTJZX/xUgH+rOrC8UIFXfuJ0TRxD2UHBL/wHwSXpDX0dA2tUDcLxgHt8n4KfqwbYYHcUfJwZzqu+ZGmDCyCzx4FXFXj3uRkvldmsdkejegYiA+wEQV95mrvCcv8PxDFA/PJzYAbrUUG2CyJLGd8VBiNknirE5SC9h0HiMsN4WJY2QU50zmK+KeffLXEHcq7nq2FtetTG59Yd16jYM5leO+E47bG9NYfTVQjDx9SsueY+SS9ko8Axk1yLr1IDRqsFpAKt7lZz+LE5OSvT0nG1EMeaoAZLSvdWt/txftjJHo3AoPzhhnmdxi/VXF/fN1q7xNsv9GxP29iXsZoY16PZtRfjWMvVPHyOSaiUJetx4sOUYg7oxXUIyoRWYmdvlk3YK417r1mvaVFUvla92CuDtxeuUYSXNQ+SfQ0bAYIyWJWEikgJmIe3pMiLhjTnfW8rr1lRNP4HF6cSk8WLdGqDkeeuqER2WmwuLzdUvnRitvK0YYrwoeL57FbB/RODiSKf0LtRRojvvlnLhrH5FqoeSouW8p9nPdunOMsJfMiPtaqG0BTDwO7n5vr33kfm+/39sX9/bmD/7kLzXH3VLpW1U2OXCrNzvXEg70MqpK8sJhnoWN6hiH66o0crhW7+/NrX4eggxxK3kOvcuQzJkEmgBP8kQlsPqjF53Nax65XLzTwMoyZRuTyYCrjTkWrtzdYBY7h32qrJBRSBs9yvyZVAR5UeXGzg5WFXfITLUEKLMqI675/HaPsLJ8GEU0pKO+i4hqvy1yQh83VULuDaSk29zF+tqHWF9bi5WV1/Gv//W/jh9++CGYucmLjQLpPOva2tZufNj6GMdn9Lua8JahXhmQqdrZNSaoCcYXJnhSCfSsHChMPFPcjWAlXS5c3QJhTKjGgi/k307p2YOcvdpKWtz6GQGTquqWBBs8Zs/RjR3uuecQMJGvi+t0I7fpYOFlx3NXSWrSQLUilNu5EwpUkv33rOaYz1LnesvAj3tY8nyZ8PXaeh7BA9ItH4VRV0kH/ptrL2+FarHgs4o0Wx7u582+ATbAq4p73UvugzDptdPYzvPeRYJTLq7Elp4xGz0i15eygISMEHJ/Ny+wETEuE73sd5cZHmaINWoQXFKiz3esGfBWAthEr5Qqdc/5DiQneGmaxKUr6vw5uFWMeGqB3eerD10JBT0DVB9yXGTGSGHCdyDGZeCXowt5pjTSLdeFihGuuu6/px7YEJDvwu87YeYEnjC5vo2Xf3oSr/7iODrvTmP35FwvJUbaHLKaeLzUikdLnOLv4raFj7Yr5Ro9liQRUpJTaWJnL2J9m0QZB2BcrSOO9z1r+/CgE20kwEg1qRaTCLlpdHA8peLDGy446Pokl+qjkn+HZbn0ztMzuYUMeIPqbVc9lu/e9uJ4zOzzidYsDlsc2CEWGG/1+uVTPncA577ZKLR8Q6ikNbG50cTWZhMrckznujuxvTGSfJaDVqdPrz7E3aPrODRymJc5XZHEmRahxjrWYQu5u/uQGQe2l3Pcb6468atvl3TggriDx8nFpZVYSl42woMDpM31klWlAoJbJuN6OOTURG8dw8DtJpgBDx4i7pojPIqruxv36w8vZrPgRdyPOfAv4KHkTLL4zzDhAMv7gomk8hsRH3dCeHz3zTCGEPfEBDNCMGEkljB5bLVLnkNnklRjMfepQOa4vQVJbOkQ/YZ+4ZVp7H0cChPGwQmT3oXvC2qDG5N2qnDSqCjZkFkmqZSSdOXzzDP9AiOst9NYfoDc1KQU4k4i5fWrrvDYOz6P66mNOrvdjJFRE+2uzfV4VYzoutLLMicnquIOJruHropy724umLU9jI+b+Cc4RlBz2Im+ER7EyDXEPfuBvcx9OUYgFjWjegfivmlzuu++GQiT88sLYYLXCniACwSR/mWSQzWXuiTCP4kR1tcLkmaoN5p4/NgxsjRsKT7A5C6uhQdV0ZrTjWklcTIeW00jkviFGFEi8C6Co9MbjYObxpg57jimH+Aq7xiBuIPJwRmtBY1eoz6YOOlYPfru18t1KwmSuF3+3vqOY8TPco7RWxsJE6TywgNc8hx3fTnHRIt8/cHPxAjPgV3lWVcdI2CyutJXnDx9xkQhjNBM3MGE21PrVruzsG7pPOVHufZTK9KncQBx32jUOgIeKyt3MTnrC4/9vZ7wIE6idStMSAKTfCDpeE1VXc/WlzGpcWWPHxmPl4yDI7m5jpcLxH1JhHcv9xER97bXLfB4NLIa4rYhaeAYkXvdQozUuoXaR+vWThOvXjhGeu2O8Nj6MIroXRiT/lUmKT114fSIqRhfiJEshleykc/ku1SMcA/AY3LeUnwQJySewIPEaa1brNlgAhmudataQYmVGR6sX5ksUoxsUnH3uvX8GUkCx4iIe61b4MFZ/MJKDjCZzQ7W0ptpwC+sWzJUfOvzlUYNrjfx3QJxv9/b7/d22OP93v7Tvb359rd/LmWZ+ndvTRY0r5wyav7iv+l7hTRILjy5VlVMc9V7nRwVZ7JjMnTjatvARmXuU484ntzEyQTXbQ7rHcljZVJX0qnsTeZwDuEu93gcxVU97ToRwBfmO5uUYn6Xc7CX+xqDhuT77AJyCQGaxrPlXrx4NFBV3eTQxFMbSZptUYnn/dQykMZeHKKr4opBmset4Th+G0djV4erz95O7ci7LfmmekwSRL3C09v4sPZB5nQQdma2/+Ef/mEcHh7q1ev14smTJ9HrD+K//rf/J/7rf/u/Y3f/SN+d5AByZN6/RoWpL3jgBAsk+HzCd7mJUUrqWQhFmiBoWSXmQrl+CKf6qPk7VMEnN3EMoc1r8+cYs2q1ot9bBC9bHuR1IGM5z7Wv0yTkuTCBHHPfuR/0USP5lpwuZdy0RCDD52dVwZe03EQPIlvXW27sHkHmar9Hu/n5W5zZjjt8TSLgPcCDa+Z9wQNCzN+nfYH32T+7kgqg+sa5nvpl0zbPXXcrqV3keaYw3CvpeP19+Rnw3v2ODpbECT9XmEglcGNiXuaL6stXDNmEkBg5u/RYNu4DmNjVf+7hUEVdOe8nYberv5UKTrDZL4C/SwyBCRv0swfuj4d04//AtfO9yLCDF5igsLi69X329TrWMG1UFf7Wc+OJE/Wha4wevgNOXFR/vGa2j4l3e0IQJ/w8mEDeF0fwFSbI53lW+CVMlvrmLDjNXzv5wuvVn53Eyu9PovPuLD6enMXHYyrulskO6ENeaulFFfOGAxctABxQ1DNowzQd6l1IiW2I+46Juw9F0zjZG2i289FBZ27qJtm9pZJUqUXcOcRldd1vW/8/9zkAhydPOJT6ACXivkkVpBvffzuMd+96cXw+UbKOpBgHYNYmO3+HnPLlk7DgK8InVYtSFWWYowsh2d5s6fDLdaDZ39kcxfbmyAfg7kU0HZyT3ZvtecjTwKh7NqN6FgXzg5fIwi3Vc0yX6A2PrJTROtAVSeQQfHZ5ER8h7pMLyzKZRz8yHkuDJm6aO2Giw26uv1X9r9+7vjQea9sRzI0Hk8cPmtj5MJKzsYg7hlXDi1krDTJmSTWLuGd1/SeGT3mUhMC+ed3EyusF4v4xhMd33w5M3M8vhIvmYNPjzsQCDKsepRocTFJh5APw/MwqTJqInU0wSeK+AimZxv7uQHicUnEHk96F3J3Bg1YXDr/0vaodDansooKgmm908rba4AXGh2+mulciJZtNvHoOcV8ScQePj8dncXN3K0w4jD9ZbguTVoeDNxPnPY86i3GuNsNR8/cg7mvbTXw8nCc8biZMLBjKbK+MD0Xc8/khPqTmWCTuC47/5TNdFX5c8cGEOKHiTv92u+nE998NhMvZhfHAQEzE/cZjrsADqXwZ6RE72V2URrjJt1kPk7hvrUPcebbuYjTCP8ExMp2auFMVlfFguP3i7HQq88rFOe7zMPEVmCSiFioDP0zHqCbjEdBWjIAJI/N2IO6n42h1nHAkNp6ScBy1MkZcMlbiROZuxkNxz+8xDi6JO8RV6xb37cNQ65aIe5m6ZdJKFffERJMc8vVzMcJn0dvMe5O0qoTj6mpfeGDup3Xr/EJ7u4h7O03dHtl0cua7k3Gij/wsTiDuxAg920o4rjAmrSc8irh3iZGW13L2FiT/JFOIS3lp5Dg436G5LIH7RHUbVQambri9q5q82cRo0Itfqcd9pD2EvWR8zdk2p3qwjyy3FPe48hAnhUcRd3AhbsCEijuJFBIqL+hxh7i32ko2Eici7mACcc98HNJyMJHxYe4jpTyr3WQ+YDKJe8YIFXcwGY9bwuP7b03cwQSPEe4NmNAWQ4zQdjTbR1ItmR0Ss3yUzP9undzaklTe++Hz5xHbtMVsjkTSa92qfYSEmFpjzv6ZGAEatTfNY4TEE+sWmLjivqQkw/3envtJkBC539vv9/b53t789k//qviZl7xFs7Ws6EBKILYQiCIlLDxd5mDPqoUmCZbW3okI1Cgx5NwQEUvNreWFqJgUeyZ3VYlnEmGRDRvKUXWcLcdJotKXJ6v3yPtNqjnYQxL5HnVhzJFnJBpkS1LeGkl27YM4FXnk6PUdIYgecWeTrZqPXUQR4oPDPH+vHPPLIRvypJ7pmVcRMskryeQZCffN11/H7373u/hX/+pfxXg81qvT6cRwOIxWux3/8x/+d/yvf/jfcXyazZqZqSzlVM1y51qYN879giRWm4PGa9X90jxsV1T5OVcxPU/bFer53PZSE4Bnmb+VPF5V4iSAHc1id2/27FifYJQKkn9CmCHIkAsSKXgalPOsTNbABJM1Kmw3nlOu0X3XdyJ4YMI/65kxgc97Dsltuz2COekkh6jq01fL+5XngWeFW2XhHv1SSDSqWEOSeH+PPXRipGTv8lbANTod8T7J538WI9wKrkltGF331ENslYRI87o6zJJQqVFzPLPECXJ+twR4/jvfyT36JvSe5ODvV1VumT+SCGF+O/3rqFfqyPKFGJH0L8e88dwSI9yvihGwAg/ue8VH/ZP7oBgZegSff98xgIzdLQHunxcJz5ntOP5D8sv/oZQ7JLTKYFIEWjLwGjmoSdOza3YbjlUu9cw+/9PjePEXR+px/3g8jp0jE3dV3LNy9QgjHmSzOQ+3zIDKZ22RuFNxX9tpVB2DyHEAZhycXOUP2jOTJyo+aqfBQCyl8rMe9zplZezNKbz/7elTkyvIAqZrvB5Tcf96GO/f9DXqihetSByuuAdUE5nlTq+oSHsyBf5MBbM8kNe/U4FRxX3DJmgYPUHct+gNXx9Et38R3f4kWp3rmXF19bxScV+cvTv//nkIzr5lE/eIlVUblUGubm868avvRvHr70aSaILJ8djEnRdVRPAYDSCh1hNrPatiTFbcpYBg1GISd6pXS0smco8elKv8IK6nN9Glx3JwYViZ8pAjuzyjOm9UnY4XiG+lVTic48INJlTDwWNnJ+KHr3GZtlT+6MwqCKmv8ANJ40MwqcJbXYaep8RDhcxsH9veNB6L5nS7O4PY3Bio4g4e4GLizthLV640ajATTYvS/9mqW2Xx24jn6WANcdeztRnx+sVAeLx+3Y2PR+P4eHQubwDwQML8GIn5Uis63YUYSQmBrikr7ovEHVLy8cB4QOZUcV8bxO5W36PHRjiied/lnpXzd5nTCZXPMJlD00gqL+L2JmIr57hrHNzXA+FCFZEYGV9exU0mTSAjj5ctIf5SjNT0hIoRKpub61Rcm1D7yht6f1uS/IPJNK6FR7t7OYsRKu1gIuJeleqFR2xGFpO4k/9VjLzJHvfNiKOjlvAgTlhHdo6RAZu4Q3CJDTB5OPKoLr1mh5w5HtzcIu5FEnnYwGTldSM8dtYH+q5lTifJPftsjewqqfwX8JjHvZF59coxwrNf6xZTMFi3nj9tz9Yt9i1ihLjSuoUsG+I+D3O9X7VVLuIi4r4eqrgjA2fdGp/ThjGI/d2u160B4zgh7rSHpVLo1MRUmPwkxnMRTUwg7iQbIe7EB8mUJYj7dyP1uRMf7CMQ91q3HCM2aJvPus86RcamlFtJ3F1xb1R1f0HC4zUKOFzlB5rl3nAdVNxpw0hDO9YrTSyYm///JEYWMeE5rxiBuIMJUnnw4IVihBghVkTSKR4MvY8g+wePskyofWQRC/7dnh+OkQFz3NOcjvggTi4v77RudfrECMmtCFpQlATO9fdnMUk8+CHigziBuNe6RRIFTETc7/f22T5/v7fnxIL7vV17e/P7v/pbme1arm039pqhLclxOj1TwYSsUS2EKEpCnCZVMsJKUzDJmm+mIgFUzXjvqpbWAmHJsHt9VYHrW95dfeRFSiADj4Y9jb9aJCquJkKKTMxq/BYEjD5mSAl/n8oo71uzoCEOGpd140qhjcamnnW+3EvDLxNJKvc1Sk59t3ID74qUeDSZe3/d459kVgTKvbmQLa5HKgTG2OxsxMHHzXj/7m380R/9UfzmN7+RGzsvfiGVh9hubm7HxtZOXF4iNXWvkGdoW3pdmKgHGMd/+rJzpnvJo0Vcc7xY9a5z7YVJvR9EyP2YljXbNR7ZnjEpwzO1ECCPvr6LB33PteezSzINqeI+8jxAMI2L7wHfmXspI0KpqCyZfpCJHZ6FarHA0RVMSJCYRFrSzs/x3PE+lUwBE82AT+J+rv54V9zLzd7E15jwXcqNXxVoqhmqimV/eXob1OgyE263RpSDvJQjLZPsIt/Eh/pGhYevjWuAsJLw8DPv54MEFNdjGf6tqttPHvT03azSyKkN2TpAjHDvNYKv71YVt3jY8JEX96ZihO8lI0iM5rLirmuXQsHqF2KEz2LUHfdSTvON1Qkk2lAB1LQAxQjXcX3riQ/LfVfz08/iaIzh35U+T72LCw7xxszKE/f++1WjCCuhwfe0BB4lTk10SB+A2/kaM/OpIOnzJ4fx5HcHEasnsXM4jp1DDnVTzadGSojk9uEy1+Wf51cdlKoWU/JGiMkO5kjb9Lg3sfLKr5NDKj6DOD5qR380id5oIgkreUc6T8anU1V36Xe3rrgqDXPnZN2TnNIBcV/BVf6JncY3chzcD78YxfuVfhyduef14hYDJs8HZu75Qwp0HX8ELz+zc2KY/EEbvA5ycqxv4v27Jt6/hUJ2Y2OtH+vr/egNJnq1klxxT3zYmqoSKQfj2RnYioFZ8SpnZHMI5MBVxJ2Kz91NJ379/TB+/b2JO3gcjy+Fh6qJuMovuVpvJ+mU/FdSMi9ikbhv7IAJJmrGQ8R9E/nsIO6mN8KjO7iMa3weIO4TDsBTGYjZDykr1SRvZiadTm4pHltcg13lOfyDx/Z2E7/8xVCjx+g5Bg9eMmBqTF7AA1zAQtG6gIkrZfNf/Dv3B0zubozH+3et2Nnux8Z6P45PmhkmJDNM3BOTEyTBaeY1a3/Np7eyBWlUB3EHE4h7yZlXXvbjV9+P4s3rrmPkaBKYZoJJp2fvAGKEvn07FxsTm87OYV8k7hvbTeweZIy8buL6shs7G/3Y3ekJj/7oQtVk8KDaJ1JyOlUi5qcxMmONqXRO4p6YiFzhKj/tBDHyy/fDOLm4iMOziciVWj2IkaGvBXJVmFT7SCVPFmNEZnEaxxjx/GlLmCwvt2N9baA4mTZXwqRT5CpM2FVx59nKGJl/+08xwRQN4q4YSeLOM3AMcc8YEXE/GsfeMeoX1i37P5CEYOa2YiS/dHq6zcKQdWuRuBMn/IK0r7xEbYOao6+e6Vq3wIN1S87fXAeu8hUjYtOLMeJEKc1b3L9XJGlWp9HtTyX5B5N3LwfCBHM6x8g4bjCybE2j0zEexAiErNatUqB8KUZIANJ3fno8j5Hzs26sr/Vjd7cTvcFF9PBPSOJOUgiCSIUXOThf9J9btyDurFlF3MFkediLX30/lNu/95Gx9iuMQMEEPPBQgLz+k+tWEfczK4WIkxfPHSf4JO2AyUY/2r1LxUm7d+11686TCsDkavLZutUmefNpjMinBuKeMYILP14p56ft+OEXw/jh/TBuA2+niV3lE9che+KSe92FR61bZSr92ZpFYrpiZNj3mvXqZWu2j1xc3gmPXj8TpxB3TSwwef/nYkRrcxJ3YoTnpNYtRiaybj142Nzv7YlL7e3E3/b93n6/t7/sR/M3f/t3ol3aIMrd+hryfacqIlV1Vbyyn1XV0WtXBMtpHILDgZ4DURYo0yzMMmVIDGTRveQmPq4S019sOTCbRJERm565WmnHaRN3iKMl1a6G2oUa+XxKg1VhNllA/mtS75FUMttreYwaPcZcH1Jyfql63ff78OL9RTbHVzpksvh2IH5JPIrQqs8bcie7ZzvKcx18Fi8IomZ7M1dzb0uvd6tvVG3/5S9/KbJOwsSu/XdxfX0de/sHsX9wEBcXntFONVNjxiB1WdkFl5qP6qq5yZqrmJbQ2lzPvcbyFEBanlJ6tTtAcpHhJya0FvD7/Ho4ApPObCa439tVaxIX4ME1250+8Ug/gDL/0+FPBzirMGYzxXGHz/n23HNwcFuEnzm1a1C91rg9y/a573xfyAD/tCla4eXEScm7Vf1OEzv3cVl6jySd5wmiCSb8gqxy/Ytme0W0RZByUgA/x3tWjPA99TzKBd4xomdfsnL3lBMnJEOq0l94qAUhY43PV09543577j+fxXdisa4+9CLVkG4+k+eq4g/STSW9FCM2c3SPPH9H75dxoO/CJpvGjFIb5Mz58j/geiqxoPdR9d897rTF8Of2rWgC4k6McN26D22rAoghPsv3IHv101ixxhuVZJ7vqRgZX2fCqKOYs/LAhMIVTBv/cZ+f/elhPPvzw2jenMRHDlwHkCsT916/8YHrAX+/pl7PiXuRUffh+rWDydq2K+6ST0Pcj3oiiTPivmTizoGriDsHYPqjF0mJDsHZlEifr79/E0+f+cD1+OlU1YUNxsEt9eKH96P4xau+DsAH5+O4hLjrdJ4kcalxxT2JnTzWMhtReLrgRI9oOj9vRrx724p37zBAgrjjYt6P7pCqKK7GKC182PUB2If6WVJj0SdJJNGybLV+UHGnN5GK+76rV3c3bZH2X39HVfRKmByfX+nwCyZUzUmmyEBM98MktQzfy5SueoTpid6gN3wbl21jYuI+iJ2NQdxC3KnwLhB3iArJFA7CfnOzaFXK5DidguBpjQ11fyWHeVpYSKao4v5+GN+/G8VwMJ0Rd+VlWkXc/XxZgGA3PSWmZqPTHGOOEOSlJjv4IpBMefeuFbsQ9w8DE/fhWJh4BhQtIXNMFCsLhzfhPPN7csmPA7Aq7qsRSM3BA1Ii4v5dEveDcXw8nGiNBBOq7MQHpMTj4GxK9SVMUiChHncwgbhXiwHmdBASE/eL6DMzvH0T1wvEfXz2GXFX5gRS4mRXxQh3i/FbxMjKW67BmEDcIe3gQvsFcXJ+fS1cwUUJCKqi/TkmbkMv7xTPrC6lBcoMVffWp/HsWaM4YY47pB1Mpq0rxQnVxIoRiHtV3CupUUXeWk+qOi7i3pnHiBIF6ZhOxZ04EXE/oOKOq7xjZDB04gJDtHLAX0w4fr5ukTVizSJGQM+YNFqzZsR9yQlHJVKSuBMjY+TMKoVXwnEeI3q3jBE+E+IOJvhsUKVm3XrXv/OwAAAgAElEQVT3YqB1a07c+Yy7BeLeKMHFs0aChWfYE1T8MM/XLcfIPuvvulUNXrdaMT7rxcaHfux+7IgkEiN4A3CtIu6pSoG4/+y6lZIVJbcxIoS4v8pkGqMmh12RRMii9xET98KEGOGZJCn0T8ZItjPInC7XrZcQ99eci2lVWiDuzHFfIO4kg8Dkkoq7zD7SQFMxkutW7iMqVgycSGHdYooIMULF/Yd3xMgobgPFqSvumorQTNVGUolTL425r6YfR7UCGp1Ge5qJ+zQGA9atIu4DYYKfgfYSpmG4SUSJX+0lOcd9Vs2vRLDWrVJBeC9RxX3Virtat2bEfZm2nPu9/X5vt2rpfm//dG9v/u4/eRycR3F51jULKw8MxGrYywqzelrpX/OBqOYq26Qsq5rpJA7xqFwhpBLiDhmgck61FuJ+eObxXFTlq9otGT5GWZrT7Uq63zslwmxA6ewOKeDvMM6L1aP6bUveLdmueqC7It1UO/mzIkia2d5xlbCM6kRySBkH/fiuuENYqPxCIkvKrQUoN6PqvSeRYBILuXUvucaQnV3G4cl5nB/sxNnBdqyuvIp/8S/+RXz//ffqbecFacdZnhnvJyencXJ6EmfjKxvsXbk6zDgVvq9GmJXXwMWNyGElZu1+7/8uTIyh+54LE/UoZ2+yqrWjrkePnTGebxpPlz3Gi2eCqqymBHyCSTrIZzKnZO58T2FHS0K1TWgOuQ1lcCaHqPJMWZrfEgHmM/j7lQCSIiOldzJ367SVbAETSCd4lGy7CH8ljWdGih1Iro3eyqWe+3bAGLIzqxlonyBpVAkSJV7yjSqJZKUFjurGkxhxRdvXxbVwj8vsTo70eaM1D55RaJDXqvwz2UDzzU3Y+bv8uVoBLm/0zBIjfK69AS51rbQWcC9QV/AZ1WYCLla8OElT965k7jLN67l9QkoLXMs1590kivjgWbUiwSZ5fA8ncZz04GelhrllJA4x4uepYoQ/t8t+11MgMrFQD1y51DtpYJl9eTTwXaq33S0tjjW+H89M4UHywMZ9t/Hyz47i9e+PovP2ND4ejGP3AFLtKkmP6sKDlkYSaRYyx/aUZuswkQZoRYDATePg6BWEuK+4p/PkMKXyh+3oLfvgiDkRFUkSCq4mNpIVzhzDRBTTkS6N14rAPXnmQwruxh7jNA2uF0LyfpG4M0FDjMZOwI8f4gJu8sE1ghCkRFjTPoByJCtkltPhZM6c3ybeQtxxlZc50jCYs61RV73rpJXzefQyp5uRRBusSUWQbK6k7aOlGtnVxP7+NKXybUvl6UOeXMXuQRL37KFdQgL8oInhiDcFDzPSKhyXSaAc80ke5xx3DsGMMFpZ8RxiWhcg7jdJ3NtDy0GlNLlgc29M3EUIffDVE+SPzd93cCLpBQ8Oj1h2gMfOR4j7KL5/R8V9gbj7W6sNQ3PDHzb2CPDA5RkmhQdx39L/mtje4nANccfQr4m3bxvNcd/6MIiT41Z0mbW9NM5ntVEFkcMvLsI1IaI+QxNFSA5mGVafPrU5HW7sEI2NLTCZWiqfrvIVIyLu9Bd3meHexIOHreh0/vkYAZMDqnubEXv7jg/i5OayK0xIRHAdJFOQyrvCmzFy1sQNPe4ay1WS7wXXRvkcmMBhridMViO2to0JrvLEyCfE/YpWDycaUA2Ah6Xy8xiR+gxZdU5DqSqypPIbJM+m8fRpI5PF5RExAibDuGtdedTV4HIWIxB38OCfizFSh+rCpNrZIO6M7FpdbYLxc9y3o6PGUvlvTdyJkf2ji5wawKhEjxlcXq4YcYZmMUZqHrvyaHc5M3zLz3etW4oRpPIX4eTWkok7zyYxToxo8oJqFhmEmhWeMot0xjcqITM3MGFdBQ/Wrrci7sNPiDutZ2DC8Unr1gNPRCC5xf9IRVdhh+8ixVsif0DFfYPxZlOtWaxdk9Oe8Njf6So+kP1D3F1EMh7EiSru+atUAho7l1nBWrdoUQKTV6/pEzUmS8OuzAJpwwAP4oQzjyc5zMface1yuWk8Vrj2kdpLqjhCfzfTSZjq8ZJk2gpnzI7wAJdW/1KY0ONOzYhn0xV3j+r7JEZq53N4zmKkL+LuGJHT+BZKkJ8h7rlukfz0OLgmQMnrlvcR/nc7vdN34SHgHqIO2ty4U4zweaxZL1/aHJQ4YQ8nRnjNEmKfEfc6a5YS70vrFtcB1kwe0J64OZXfAOsWScX7vf1+b7/f27+8t2uOO6QTEs1oKA7IHNogBmUaBWH3HGxItd3fifOqKpaEmL/PuCrIkB24TRRYDKkSPl/ux7MHA30G47kgis8e8HuWqdNzC4mDAFBBhIQtHopZBEp+DpHjz8vVvuZvS/qbjvd20fZ7Sw4uMzbPmXZ/dEeZYAgIP08Vd5Tz3NW/e3EtQsJ3hGhRTUKKzwHK0l0TMN4LogTZ4Z8eg9XWz3OdB4wZOfwYk6OdePXimQzqvvrqq1haWtILZ/nz83P1u19cXsblxaU+Czkz96TksTL/GnRVkd3PkXM82IVJufHbed3qAfCADEHKChMTUMhfK54tM/98kHO1L0RAMZXjmklycB9I0pCdBhP/qhy3NxTet1QOhQnvf8roN1zYUybNvQQTqt9e0C2n5t7zLNk9389OkXTf347IIN8FDP3M9EVAwZLny+PPXK3m74NNzV0HY3rueVY8t/xC/445Htc/v5o5cS/Xc74jfehce8UI37Uw0XceeIQhMcL7VzKHny2n/IoRjT1c8pg9pKsio7RTJCaQOa4NYsx77Z9eKJ74nhBg7gHPhAwjeRYWzAFrr+dgQ3yQ9KnpAHyXihFit36f+ODF/QMQsOb9ua8kt0Tqu20998xoJ5aGXasXeL75Pvw5sU0F+WRyJdyJ8RoXBx4knHhv9//firgTI9yfvZPL2Du7iBcPBsKE+KkDqw7H3McFc7rXf3Ecb/7yOLqMg0virip1iwOmCQmHYCp72G75+Jutg2lIx28pYRMRHz/6EMy4J1WTV5DK92NnbRhHhx337y5R1fcIRfW4Q9zP5sTdfD0NHWcjb+aHShH3N008ftLE5vY0trY9Dg6S+P41FXdL5VkzNaaxiXj8qBWPHzPijrObD8btJITqtZ+iAMjfw8X7xIefra07uVrzau66Mqva/nEUbUji8nhG3Lm3JomNiG9++1lriM71t0kUM0iQvXOQ4xC8f+Aq3O2Njbd+ifP3+Cr2DiZxcn45c62GuD941FL13NdRXZbGRKZoWV1WK8llkhLkrBiWvWF0V0t9orxupre6Doi7k4IplU/ibkI1l5paUlbj04wJEv6VN42IOxU8Zi+TwHHFfRiDJO7ITkttJP+ER5iatWZ48F4iJdGSa7sMRSWYaKI1bcX29l1sbPLMTNNpPGJ/CzyGdpWnAgcmlcS7Nh4n9LhLZOXkVbXrKLlRmOTjhfwXTB4wx51K9dY0XmNO980oVl52RUpIbjGWlRiBuDtGWnaVn9HgvDfpNUBCpQzfDg6TuO95HBWYiLivjUTcK0Yg7oWJYuS0kau8ruOfiRGIO5i8WW1ia8cxQo+7MHmPmiMr7pd4mfg+E+fgQVXRZJ7JD43iBNjBA1xURZ62VNk0cbuLSqYtjdrCY+fHUdy1r6K9PCfu3Ht6l08hvLKdWcAjya2UVmVMIe+fiLfvjMnkwphA3GVO9w0a8lutWwdHOKWbJIq4P2rF8gPHiG3x5utWGQfyW9W7TLUVLwDuK3iQUNlZd4yMyaEo3ufPLwkx8JAPRGV9Msus/5QB5Sfbe7ykks84uAFjJqfC5YvEPQs+nU7FiIm7nRucyCImlNSZusCh5Na0iQMpd+5UQbbTeMTktK9162CnJzyU3OqYuBMDihHM6a7n65bPea5aQ9yFSf4iYQoejLcjPsCEHnfWrB++Hs1iZIKvUWJCfBAnvYFcAvJaFmIk46T2kdOz+bpFTOKfwDg4rVtJ3MEE4u7kBaMGjQnPpeO8kjXzBLAwyV8Q6YqR41NihH2r0Zqlivt0XnF37E7VbsRegqKjYmTWDgEmihFnJMDj7gZHedo2p7p21vrnLxrFx86HoYi79hKSKRkD7B8np40r7tq+7CfkVrFmtmYpoZK/PI+eqQqOSXDBVf5X3wzjwVLrfm+/39vv9/af2dubf//Xf6sCMuRdo6NukADbWEvzlVOmTlUMIlQzlxeNssowi8N/jXSrww4kRz3zN+7pfZxO0fTPQtBsstbOPmuPn9ICnLJYO9I7r1cbcY0kU8VSf5azWzO77hFeLbuo96nuupoImRBxH2dvb80eT/d5b2auZkGqePHzEBuuq8iQDMPSvbvM4mrUF/9UkYfZ6FeWyp9hqHO4o9fyaBAvXrzQi1nuz549Uz/7/v5+HB8fR6fXj25voOOHMTGxw7QKIgT5hfhSOS4HbmOSpnPpRC8p9UwKjyTfBl/8Xkmh+T1j0luYGW75PJggYwYPKTAkq8pe5UyEFCZgy0gyVfsLkzSD0yFO/VxUp+2izj/d62wJPPdIRn/ZK84DWY76lfnXd9HsLZ5LqwTqWqS+SCO68hzgiyDz5meqhQF4+SyIKcQTZcHjkR3meTnhY7VHVbb5WarRVOvl1K8YAZMbkayq/vNdwANcNCueMYA5KrHig7+jMYo5yq+k/GonyBYO4g08SDzwvJXpoO5Zu6XEhe9DjQNzfMwMCVOKWFJ+PdF1OEtM6vvwB1IT9Bck8E0jks59kkN/zrT1z/heVnpDMZIu/8QISYxqReFvlUrD8eykwEwVkjFSJncY2ZW7P9hIBXPjpBTXTli5deA6XvzuOF7+xWG0V09j72gSu0c0CJrqUx1ZonL1yJl8ynxFGnQwqjFaVn+r0oREWpLDMUY8znAeHw4015lxcKrASc7sMWb0tdPLh6vxLRb1JQuoE0lK8FMzbRL+NHRofPSkiR2I+04IZwjJu1c9mzwxApIpBgIXcmVi0s2KD9dSlSt9D5lO5YXc+SDLQQ7CY+OfaTS3XR22cDZWdRdS0puXqXQAPsZcyFVqHbo06zelxjlVoDIpOBQXcWem9/rmNG6v2yIkv/x6GOcXV8LkBKl8krXRUhNLj5oYwFkkL7cpqGTzKTNVET7PqhdI5dVOYOIOHk8etzxHeG0Y13c3wgNzuiLlVFI1suss8fg5TPLx5bD4esVSYAwGt3cidvc4AA/iuyTuR2d2MU/er+oTmNB/WX0WfIw8NdJAkQO5v5P09bG942oS6wbEauXNVMQdTM4wpxMpoX/XB9rrK+PITGupYmbqLmPi6p7HhBUmRdyZ4w4hWd+KeP2sH7/6Oon7ITEytudGVkUrRpDNlxRhZqr3GSZcysGB8djdBX9jglQePD5uDYzHaKxRg6XUAA/ihGuqdWgxSSqi6OKfXksPHCOvV5rY+TgVJjKny2QKxJ0YGV/ZVBOKA9F9wLPFgJLsfSlVirhoqr0q2EnOVTUfModj9mjYFh5MLZi2r014h3MJCgk6MBFxT+XAJzEiZcpcQkLFfZG4EyOHEHeMt4q4H03igB73bFPoD1mzIkZUqvM6Pl+3lNxK1QLwr9NzvuE4EiZvGs0MBxNc5cGEtaskyjNzupNM0f1T61aOikPNASasq+CxvR2x+rIvTJ4+atvA8fxCZwUwcVLIMcI4OOM+VwpVwkXrVs6BVMvNNsSPqQtetyYnfWFy8LE3W7daHTPYu9t5jIi4Z4zozJjTcBbx4DlbJO7EB3Ey6nfjl1+P4oevhoqP3UPGcaKY8zlm+aHXLa69yZ4RJRor/HMvKYW7pPIbxgVTPzDRHPc1MPE4OCuerqxkgrifed26uPiZGMlYrBjpDeYxcnqGLwdS4paI+3fvh3F35x73M6TyuUQM8RzgWpY+jREVH1Rxr5Y+G6ncXDfaQ1i3aJFg3cJVnvgAEyZfzBJ1ueddTIwJL8VIhXXuJV9atxaJOzGCWoHn6pffjNQycr+3f7q3EyPb93v7z5+3/n+0tzd//Of/YcrBWv3g3baqrJAPCFURJA7XSHYhEc+z2ukxYK5aQWI4sHOw9680tWs5m1fu3VQIcdLutU3U1VeXi4Z+JiuzRSx5b6S6MjnzeqANwkQLya/HVfFzyNOXB21VMCFBfBUZYKVjOASA96t+WsgPJIIFpkZ7yYQtCaj6aVuefY7Em/cq0sH3oYoIMZvNg8/KC1uVRqKl4kCS5ctLSeXPD7ajmd5Gt9uVi/zbt2/1mkwmsb6+Hru7e/Hk+ct4/OxljEZDYQJxKnk3OBVBkrT9/EqVUjCB9MwJlcl+zW9nGVXfX5JlJwKoGjeqpEO4SlpoB1oT/MIDnliYlPmeerUTfwicxsGkEzuYjxifh29AG18Bm9vx+TJIExF2rzuVeirZNjy0d4FHElox8P+x96ZfbmXLdWdczEAOnMlkkqyJVfUGd1tatvSkJ1tPtizJsuU/vt2rvWS7W3IVc2TOI4BMTL1+e5+4AFn1ZH935ltwySQTwL37xjlnR+zYkbO7eao0xo6ZtyUBwJ+l87sTAi3Pgy+O+TaasxQ9zQ2p3NpJvhmPyiQC5O889xBjyBQV9nqOe521L+0C7ZbI1RlKitt7tX+Q/ODZwoDv7PZOePDiO+WPPr94KzjhkWZtvo+JCb+TlfSU0jtGiolhGdWnVoQie9dzjvZXpnaWRRIfHr/neyopqkYIkpAheUNSxo76aVxnT4GqjhESE/VIwnqKgZ8F4gw8eJHU0P0v4+K439zL7Is3CbdhXmKyjBFPNuDfkOx4NPCzmM784MH95f2UOMMo70/P4+m/Po/G9lUcX47i+GqkhaixWES7EzHYjBg8oqqKUeHS0E09lmpOLqiUygqHn50dE/d3qpRB3LuxvzOIs7NmNDB041XGAc2RMzNr+7IQd/USLk/B+r9S5s/fNUNu8vRXPnq0iKOPEJOQQuHbd714u9WJy+uxxsERSxpzjdP0hslMu0PCZzlCWitvkbYqBmeVqrOX11QqOWDTX7mI1694GHA17sfHnUF01saSakLck0BBEHlBfHUAxquiOF0TPCJIKxXrVeJ+fBoiiVOI+1d9HYJF3K9M3Kl5gkmP/vbNiO6aTZ5yjF092lty/CUmdxMffsGEKhF4PH2COVI/9nf66tUWHl3PcYfQeNZrjoND+vtpQoVrK/kr9bzj5s3h+uUrpjlUSt5AICDt79/1otflfnIdkiLod0iggAfXkmZV7qc2eVetLMfDFUwOjzkEW44PHuByeggeEHe3YYCLZ4nZnO7yohB34rZImmtMSpuE+G55lleJ++4+yZSIVxD3r/rx+gVz3EeKkylrvpy/F3WM0IZBgiuvQ6Qk8eC/BSQq7uCBOoUY4TW56wiPw4NuNMGjP4pGY6rPAE/No78s4+D43p9PXFiNkYbN9RKT42Nj0qpawgNScjMkRsYx5gGxrUz0S4x0e8VsNOOkEKyUNmu2+6xSdXL/Y8TBR6qQjpFBr1HHSDQnwqPVc9sYP0igiRFJzEXcF6UPuozryxgpJIujURJ3JOvgcXYOce/HL7+yVJ4YYQ8hPni/bt/PVf9nni3dtlXL/HLt4EGc8KjnugUevK5vq2j2h46T8r0wCdT8c1zlS3x8sm6VSqllMH7mIWxg0unQSmJMIO7EydNHDeFxdTPSnsO/h7grRjYw1fz0ucoed4WJ5P5et07OvG6hMskYEXHf6cfZcadetyDuIMJ5JGNEag5Vcd0qRZykWZ0S9uVZZv3Nijt47BzgRQRxdxtG7iPj8cTtVLGMEchyxojiJE9aiUmJESruuW6R7ACTbhv/BGOyaN8Jj2b7Xt8LXFClgIlc5T+LES3zn8UIyUP2kVcvGb3mfWQ8bMT7L/raSyDuYHKLbKk8J92BMemtLWOEa8i9MWOEIwaYcE/3PxoTxsGxZj1/GlLXHLH+ThZujRngA+EYQVkCJiLu7CFFNeZ1azlaeBWTVeK+U9YtEfev++rJf9jbH/b2h73d6xZJ+dW9vfrTv/hrrd2etcwoq5kICAfnNIaDsCKJ5SD/qMh8Ia3LTdHmavTAQiioTNqIrqkFHcIPMVGvK7LZUnF0FXM5w9tZuSQGliNDmiEF2SusinZZLFxVtLTfI91M3J1EWBpmZe80C0z2ycrE7g5XbisLeEEg5KI9s2kXLuFZUTfxddU5K4npws/vYYbnMXDIwEpPWfkuo/E4bqm4nx3GTBa7oRFwr169ipecunQ4uJFMfn3zcaxtPolutys8+PyLMgedzwYT7kfKlCGyVI0h9DUehXhzD9JMkIq5ZeRNu33r2pdJi8QEgpCYSJZZerBtkGeTMj5f1d/S95yyOz7PBJRpATZN01z74qIut3sZy9kRPxMfJtVWZvCs8BngwX1O7wWZBMoE0RgkLqo2l7GCPF88HtkyINf+vBelii/SeT/T9xJJ79O7Povh2GPLkL1zfUmk030+v7tM+aZzxQgvxUgZk5aYoAaAbHK/P4kRpLRU7CfEiVUCXCvYGBPM6fxn8gogTjqeNgCxtSFd6QMurvI8a27NaOlaM3mSMcJ3RQ1BHIIH18t34D5ApmUqt4IH9zP7+7PNhX+XMcJnaErEhHtoF33HxacKALvZOxmo5FUxHrSpoj0P+C9rxicu+2uMEMz7YcWLEkuNqjbme/bbi3jx5+fReHtdb+4c3jhsIVMdbPrQJbJbZgarbTHJbhYZy+GVStLu7kJVKpGStxEXZ0ncW9HoDU1KIO7EBMSdHssrCFkSxPxvVpnqHKY++PGThaq7EPePh5UqJaylEBKI+8U1c9zHIu4cuDjwcNiCzJCM4Oij82G6ytcpIR+2JB+9RobPoYuRdovYfuWKOzLNw92B+vTbg/FnFfck7u5B1gMrw6y8YeWDSvlmrZ8V1yp+Qty/GsTN3Z2J+/Be7tdL4r4IDpD5/U12S6oxe+mLWofxYTsQ992FTO3AhIo7h18OwerVBg/GdpUD8F0xEINkWfK0+t8ladfV8Fw0q3i1ZUxYuw8Pqjg5DuHx/guI+yIuSKbc2kBMbRi9kkxZL07sicdnt0oxLzM/H37Bg/YK8OB18tHS2ZvrhvDgEGw/Bkt/IYmoIOapUy/+DbWe3pk/v+bM2i6b+0bZ3A8iXj3txi8g7s8Lcb8qxJ2Ke6MktzYX8k+wEacJSZKrrAhaPVaFiPvuYknc30ZM7zEQM3FXfEASm1NhAjHJGPE4uM9HIbiqqZ8iv+B5B5OtrUV8JLl16Io7eIDLNcT9ehxjblLBZLDuOIHQfBIjtdLIHwEeasMYlRg5pBUFPBgLZv8EYmTRmChOIO75Q6U9ibtVKb8nRgoeqrgzjvFtpV5zDlzn55XwILmFOzqk5OymJJ7wT+DZ2lwoEZExUieFSliWwrLw4P8mRnb3fB9Zs0hwmbgPgmmyDYg7uBTX8yTu4FJ7P9Sx8tMY4Y2fv1hImULy8OOBMdmGuKvi3gipUm5G9uUgsU7itGCieeilep1rV53eVIKLdasKlDuuuJu4s3YhlQcTiLtihEp1Vtwh7iXhOLlfrltas8SqV6QEhbg/UY97FVuvljHSh7h/5TYMklsnV8MYjacl4biMERH3zxLA2kqKAiJVhqw9xAi4MFaUdavTbsX+B69bIu7g0bp3Ao2RiTeOEwy46hjJmEhTxbp8zRQKKu6sW8yyD+0lo9tGfPtFT+R9JuJOxf3e61YzpHRiH+kXxVOqBhKTfM5z3ZpMnNwCE81xr4k7/gkDVdxzL8nfRbGldeuqJFKUWXQypV5Uct0qe4nVbZbKK5lCjzvE/Sv3uCdxf9jbH/Z2YuRhb3ehhL29+ot/9++lpKJXEoKuivWdJbCYbkGcOay7+lYM4Uq1HSLB7/YhDh2PD2OeNiPINuRM7tno9Lzy5ymPTsM3+mc1471URLP/NckWB3/34LbD475s1GazK4/dui7u6Hw+70sfH8SItQESBHFYnaubsl3k0vQx8/0wKcP8S/3zXCeO9KVanw7iXCv3opbelzFhvm9OTkDcIMqSHxfZMOSOhXR0/lE97knckfIPBgP1uG9ubsaTJ09iY3NTmxkyeUnvZdK2kHxL/cr0FyvxUebRT6baoywTRxFgc7ImLuq6H/QhM9+cf1eJtEEy3S7gBAXydP69nMn7LRFrV2n9HGBUBvZ2A2eet5MEkL0km2kIx4bAPUh3dL4D7y8p/cRVWPBIEzRJ6EpfGt+bynsaAoIJ99Ej59yrDSaQuiT6fFcwsfTeo9pEXsu4Qb4LhodpMMd9ytF0fGf6sjFG5Pr4fp7z3qjbHHzP7T7PZ2iOeBm5JrJ5N/Pnd+0C73n0xIhJK9+5bhPAuLFrlcrNyN4B8nLom5TSvmGcQnECnpLh9xx/kHcllspEAL5LehlkjECCeQ7B1cS/qWsDD75XTjvQCL5Sjc8YsVFNGTNWHPXBHzwg8ODBi38jNQkS+aKeUMtCUTKkGsJYpbGd75tGIwqTaZlw4Oo/3hp8Dr39KBVIBtjkjnF6TtTo94tqYetfX8Xrf3MZ7S8g7kNt8BxFubuQ3LWNhQ4qng9vXpBEMWXPOhvh1rtw1WJnbxHD0SLevSnE/bSnQ/DZWSsag2E0ODgmcZ+6N5yNBEJWT5Qon2fSuKIBjiqePMUJeCHJJqNvcO0Vcf+yH29fdzTm6lzEfarDFhVhGYjh/N0uPZspQfzJ2DH3duJSrv7Nw0W82Yp4u0XFtq057rya/XE0+3aVz8NbyhtxBa7L8PVBMTU8RUKPq/zAM+I5cJ2cWnJKxf37rwY6BN/c3cfJ5VDEPatTSDUHGzhn1xzN1Z5CeO10XNysF5XmTYMHpEQV9zcRTwtx3/8wiLv5VHhUvRXiPjImljMvJ3wkX/wcE2IOPLbeYBxnPI4PI95/ieS0F1RwwQMpsN3x3ecr5+913r8QuGJoucoV3N5jTPAz2D2wLwJ4gMvJUS8Odgdxdd0QHi2NunJihn8Haa/N6VIaUaqg9ZmeQ30h78yMZtYybQXucY94KeS3udwAACAASURBVOI+iC0Rd8fIFKUCSWNG9KlSbTOx1RjJonjKbOl5JUYg7uBxdLIQSSROsuKOazYxUhEjK8Sd+AATEfdVTIgTB+Aqc5fsPTHBjf9gl9FnrXj/ZU9xcjUsUvnJpMYEwy1M+VBIqK/598SIMCEpOa7U3gEmTx9FvNnCv6XpGNntx6wxER7ImZOs8UzJnK4YHy6TDSs5oqK24LpkTvemirfb7nFPqTx4ECcm7sM4ux77M1D9KSm0EOnNdVi8qxBG4SG2aDyqeeUY2WfPMibECfHBunUzDOPB2rVC3BMTkkqr8a7n92fWrZckUrY9ZtOjJkvF/ct+PHnSUMKROGHiButWu+MJEmCCKiUlO5/k0WrUwaQRJ6du76DHPdet4U1XmJwcd+oYgbjL9aiY02WP+//KuoVXyNtt1ANeIyGKSOUZa0cSImNkfD/JnFAdIyhtEpPVhOPn6xZtIeABLq+LVL7bapWE4yAW7bH3kfYKccc/4aZU3H923fo0RliDaLdh3WKdAI/RdaOOESZusJfgKp/rFqagYEKvu9tsSnL5sxxHxggTMIgP7hPE/e3rRbx8WpV9ZCC1HjFCq1J6c2B8yPfJHvc661VaLpaplOW6RWuHiHtj2eKDkoMYMXF/2NtzH3nY2x/29tW9vfrrv/kPC6pf6SQNUaQCQXyn0RhBSPUy3dRZ8/k3HncVls+v2y0eogpRkMR1rSMiKfI69GFRsyi7zVIlNrGHJEICMavj33p0iPtvnxZpvskm8jUkvx5/JRMtkeW5K7i4z4tc+cAPSUSq5HnplgmRZICE8TknN3fq4RZhWO8UibGrtJKENxu6LxALSFGSF0hiFqfsSB4iHhiJQbIx2Hqx2RVRWZrTucc9iXu9sAWZ8rfxz/7ZP4uvv/46Lq+u4/LyWgtvur+r0kohrsxA9zg4vmfpOS4SaasSnNjA8A/5PN+da+UHkkolGIk9fw4B9qGtKkoKV7ktWXdV+Yx/VwgsmDDLW+ZprUYx+ruv3eJTZg1W+q6lOs57cQ24+4NH+g3MZ3MRVJIRfBHM3fBSgPzxGWCstggOnHo/MyPuNd+N75rO8HUyt+xL3AfwYOQOnwEmJIDAAzM0vj8YYfqW3y/7qiGlKdFnGgG/R9JDMaJEhq+HZ03Et8U4OPZDP2d5sLPDu18khrgm7pGr9RNJ8omR5Z951j2BQp+9TOzWUFL4mQYHsJO3ARn7kszA8JE4gexiIEcCgXtHnIAxcQL5Bg+PtfN3l1N22+ZzqzGehoCoUrhfJBlsLOnvr/F5Zcwb185ncD34AihGiieE7kQaXKlHfSKMmSjBvQcTpHbgAe42p+taZaA2GJQJnmU/Tkzup/HmL67izV9eRfeLm7K5Y/eMLN5GbuvrJu5JplaJOyNyPHa9isaMA3BD/bS7+/MYjk3cOeBdFuJOj3uFodAaBmKl4g5xvzVxh/RRNVK/LgSv9CrncQv9KAftp88jXr9biMDvfeCAzYieTnz7VS/eve7E2Q3j4MrILmZrtyIer9sNGHi8BtTvWi8f4nPF+f+Sg+PeXIfHd9scuOBG7djf6+uVkv9mq3h8VD/vKm/YSiJnabmnzxzQ486Ba9uu8pjTJXGnV7Qm7qO74rYegRP92jqjhZarXlYT5SXFi9CeV1HNGjGB7OhwPRcZBRPM6egTpXol4g4m/bGN7VDZ4Gp843aHnFEtbshIwDIUe5X4kDjVOLh385hOjMfH/Up4QBS7fRN3cEmZer9XxaOCCVgocb1itpRXJ0VQ04nEvYO5DvLsM+9eh17HRz3hcXndWGIi4u5RTFQeqTCsusovMcn+0eWzwMxonlkOu2lO9/JpTwfgLaTyOgAPTdwrP0/Ex/oGSd56uarl8urZLTJb8CBOziHu+/M4Oi0xQo/72FJ5EfeMkaal8vA4kcRbCP5KjKjn1dkOXYHIqGOEpAgxAi6QduKkMW8Jk2+/6sflyHiMVog7rvLECLO2E5OayK1sslIFMcWkJIV29ufxDPn0a9R6TeGxt9ePWTUxJp27QporPVOr4+DybZdD5oqPRvkLmdOVGBmNHCOY04HHdymVF3EnGeh9ndhg3SJWls+RSb1GDTZwaPcN07o1bcTOgWMdGbcq/NsRByvEHUyqtaGVL3O8BpaYaBwcgfd5jOTmpQRBI15tM57P4+CIEV5vXnXj/Vd9ta+AB3Eyw7eCqR6dEB6P1kmAe82q98QVPDze08o5EoDgcYGrfIkRxsHt7w3i+KTtNgypOWb2O6Ll8Wdc5f+pGHn8yJi8ermcvNDvduK7r0jUDeoYEXEvLXasPWBCMjh/krjz3OZeUs2qaMwb8nPIdYvKPutWp+kedxIqi+7YyZTufZ1MISlEbzwV6wUAs48oo5lmjhkjxoMEyjYx8m4RlxhGfoi4vWooPoiT6WIiJcf1eEncIexylR9wPp4Lk1RvrEDiczfFD5JC+163uh2vW6+e4TTfj/39fgzvFlKhJXEHk8/HwS3f12dlm2wup8Tw929eex/xODgnCt4X4r6+3njY2z/b23f2bHT6sLf/zLq1ktT832Fvr/72P/ydxsHlqKscByc1WNlU5KRcyJecItPwsszu3ixyYX6HyjgEI0de8XsQeYhQ9jZLAlyqxCldhpho4V3YOZ7KOaTI4+K6tUyW98sf/m9XQZdECtm0Rr2V6i6fuSKcssS60VASgOornyWDNtznVQmwiVsalvH9ID0QDDmwr9ulPg09VEkolWYIGX24aVjG/RDpGN/F6ce9OD3aj4lKW5/+fPvtt/HHf/zH8etf/zoODg7j4PAwLq6HqkyqX7+Mg+NCshfdZm0etZKu+Zbqu7c/jQUhX0jB+cn56em2Du5gQYIjpfLsiu7H9u+w1Gr0X+lDpkqIqZvN+myal5tAjj/LZ8WKjEU9+k2JoDK+LA9XqqiqMu0Ezzkj+KS0MPEsIRqMm5kgMS9z37kuRrSRoKDPPE3w3Gfq9+O9Lm49+g0iSyLIiQA7nlPNtsTc4w3TtE0uq+XfsVGndD0TKerXph9MPdtORqWhnnwTVsz7Uj2ShnV8FyrZxFtK5bnPOabQz216ADhOIOL2XigxghNswYNnlvgAkyT3fL/84ZocJyVGlMByewGJrlVVSn1gLC0hPHskCm7vJiVGbLgnZ99YxohVOp6okBMJeAb9PHquebbAgAeJl9X7kbEmD4yevSMgRPyu4xtJupMF/Nun/+oinksqfxWnl8M4uYCtmQNwcNzYXMggCWzUUyfDNVfcRN7KiCKdhOlvPvaBi0M2plscgiHuOE1D3HHQ5UWljPeCXGEoxGFexF1N6aXCn8Rdmb2lZPsJ5nRZcadypYr7krjjKH9+O447Sq4iN0h5GXXlCp56dNMYKzmbL0ZSQ16XV5YbcpjnAMxBPqi471Lh7UcTaTnVRCruRVWxOsfdtMDJFsX0MgdVSk4mFhyAeVEpq4k7Jk/0uGO0eTmMa5nTmXhgirT+CBOw5fs6RmxCqnF93FiIxMyHQFXFDhYi7uAh4v7jIA4/9ON+MYsmiZT+OP3I1OMOJupDLs+bkpKZTMlrcvpYhHVrm5er4Qf0bx+auH/7ZS96hbhj9KQ58JWroowe0zi40urBOlAeqVIS9XrA54IJ1yHiPjEevE4Oe7G/29c4OCkgICUlwTCd2pk5iXvuXcJjGdZOSpU58syM/jnizmilrZdtxwjEHQVLqbjbQMwV98SadVhmrzJt9N6SmFBx51qOT00ScZaHuDMi6mi/V2JkGI2W5iO6xx1541VIQaEjezE+xHvCe30KU4wJrvLgsfUm4iOO6bue4/5dIe45x32EOV15uFClECN9xsGpRzfdsctqVmJExmXNEHH/sGdMnkLct5nn3RQeEKxZdR8tKondOye1G3bthihibPe/EiMQvYyRJO6Y0xEfYMI6AibnV3blzor7xiPM9kriiXtV9hGvW17ItNbMqlhQFT2E7Mz1HbkO1q6MESrucsdn3SrrRprTgQnvo7WxXCOz5Jdxv1y3GAcHJqyr4MEL4g5RhLizbiGXn3pmmdRBipFHfu9UZZavX8fI6rpFyw14nBfizrVA3MHjlIo7feHECK7yrBcL40GckHRLTOrn6fN1q7HQ9wGTrULcIUAi7l8PpOYgPk4vhiq8lHC3yd4jyOtn61Yad+a6VfYREXdhsohXuEFD3DGnY6rHh0FE904J4GbXiXfuCeuVzOn0bBVM1OLl1oM67oskgpYK1i2UKVcXxmN43Swx4lGZrFkQ9/Loa/0FE0ZrasxqiZFP1y2f64kR8sPgwQvcpVR4XilJxz4yvpsXTNxGxO/d3Xnd4h78NEbEqvznK+sWxB1MsuIu4v6F9xHGIj7s7Q97OzHysLf/NClf/af/xBz3qHuJs4dcJmWFzPjA7MqhTdvc06pA50DTtjEVC3fKib0VI3F13ztEI43QcswbZOeqyIbJ9FGtg0Cn8zefoz9bY9a5+2Lp10V2TxXRvbllPnsxGEOOzJg3qnaaA49kt5BDFo6sgFL943MgBBA4G4LZqIslxjO070UUqPzx/V5SJdzo6ro1Z7yQIK4VknM9hrg74SCDNfX0MxNlGns7H2J3ZyfGciH59Idq+7/9t/82/sW/+BfxD//wD/EP//CPcXp+KcJtAu0TjgmmPxc8ILH8jTPXSzkXnw0efL6c6VWdL38flq4jQ+b+pmGgD4ieKoBkm5d6tddsDMb95kVCgD+jKut+/oVbFkYmbvShc98li77DcG5RnMvdtsDf0ZcvTEiAUAmQdNsO/On4DiYQ7TQXlCKjKDdERsvUA/CgMp3EzpuGN0AqxYwn4x5h3sZnJybp6SCTvVIaThWF1WROOvDDvwFzEe5xEmhjokpoqayTEAAX9YtmjJTNKmeZ8xzpu5L0Klucer1LO4HM6fpuh0jcb8aumnOvGCFGTJAc48+4D55/3tF39Hs5Wcbf82fEAHGq5MCdK++0cth0kVmzS1k73yljRCP9iuO/VS6OK9QAEH8UMmAC1nwP/gceVM2Ryme/vZIzYe8B8CABYoVM6eMvcUKLAO+r8TGJSVFbJh4cPAZ/chprf3oa89cXcUav6OVQ42ZY5JH2bT5ZxOZjk0b36nqhWjRcBaIZRevb1OZIEHfk5chaOfxCSq4Kcb84bcmJHRddNSWWcXA35xHXFxD3cshVDNLTVw7Ape88+6ORyHMI3nxEZTficL+Kx+ttHbiouF8MR3EBcactpWQh6MvkxWFY7c5lBj3VMyqUlrtWUbX8uYwH2sHVeN/XwCvmLZFdXq0esuyxxsGl+dQNI3xErpyOUUqmKAiK+tekqwxb5xD4Lon7iWXZVNy/+2YQ338ziOH4Tpjc3N5ZCT33fO7Nxyb9roY7KMCD/+LYzAssMBCj+rRX5ngj6eY6NA4O4v5jGQfHARhzpBKjzEO+uaD6VN5bSYFi6tfgmkrfuSqMxZxuy0ZPEHeq7ccfwwfgQtzpb78YekQmmCDHTkxyJBfXknPoLQd3qw14gIulszady2fr9KAnPK4vG5Kc8nLTKyNLPXrsGufvskZoJn3BJEWu+q9NBHSo/oS47y/i5fOeMIG4n8nBfBiTeyee2MOJj0dPSKouiSILV8YIVyzz2BlVOnq0HSPHZ+XZKhV3RnYd7fXq0WONNolcV/SID+IEwii8pURwhVi7zWcxggqAGMF34OjAMdKKpkgiuFyPx4qRIePgyiSZR494NkLj4BKTxEPGZAu8eEikOEZG9+5B/rAX8eSJr2Wt3ywx0ot5NVGciFwVgzb64l1xX8aInmFLd5KSmFxrJOVChIQ4gbhnjzvxASaNxlx4XEDcS4zQf0yMbDxaiZGSDeS+KUZ0zQWTqWeGgwnPcz5bipEPfakE5I7PGMuytzMrPDGpe9xZt8CkWWKEpEASLMzpXhoT1lXaF4gTiDt4PEMqrxihDcMKLhJBxAhmcIR3vW4Vub5jpJwO+dzWQioOMDm/XD5boysnhc6O2kqkqJ2EHnfek0LJFUQRB/SlAqWOkSLl0H/Kw8B3Ag8R99IqIeL+zUDPV8YI4+D83CxjhCp3vW4RIyXhqHSU1i3vIxBX1i0R91fGhIp7jhqsunfaS6i4K0Y4N5KAOC/EPWOEdYvjNIoFjX/0HgPOMqdj3dqyqR14jOlx/6onTGaRrvL3Hv22sLqGGEHRIjzK9S3XLRLlTqKyZnHOVnJr14lwrgNVT+4jEHetW73lOMNxTdyXMaJOic/XrRIj4PL2tWOklsrvL+L9l44R1EMPe/vD3k4IP+ztK8S97O3V3/0dxN2GUxDFWe1Kk2JJV435O/6b/dSuZmXFd0mOk+To8F8MtdR7FuEq8KCtg7nJ4yxuy5x3yMDzMlcbB3uIM5u/ZMqDdt1jRBKASvnl7UQ9wxAQ3hyJMHJ8ucszMq0Qd1X+aiLmwy/vmy7fqjqXcV+QKo1Nmy/qGeAQLBN0f38k05A+Jy2SepXKeulxzsxvVv0h7gd7O3rdcSr97OdXv/pV/O53v4s/+IM/iB9++DF++OGHOLu8NnGnWl6aGVN0xAUM7+0qzg9Vc15JOFWMKO0Glj/ZmCer5r4HyLxLH3U/R6KlSZz9BNxz3BPRhqThbg/RBxMIXPZGQtqplkPUcrwYpA9M+Ez6uCF+Misrfer6ritma9kDzYQCm82VpEup/lLVtQLByQBeaWKHU3qa1flIkBhPYzSdufWjkOTsPycZka75qkCXyrkzwlVdpU5JOu+flfIcS7cUFLsiDCZgRgIIPOy878OW5XfFyE2YgIdjRKRXFTyqP/Yh4D6ZzFvxwWezJT7fNCZUwcGE55ged2IEpQnfn0OU2wmc3OL+8CzKQ6CMwnNiZJncSqVJxgf/9ZQFJ2SslrGBpeSKmQgY++9VWVGMm+Crx79UdbManu7+Y8wYShxq0kBRGKT5Y0ooU0niREwx3psvYv03p7H+Z6exeH1ZH7iyt1UV90dJ3IsOm88iBrg/ub7pfvvAdXSCgVgh7oXwXp644n5x1vLIrnXIlRNgHBYhJLw0Dq40ayspoGzBykGvVHwZB/fqdRUQjcO9iMNd5KRtS+W3Oxo7BlFcHQdHlQgzOyp44glJ3CVFLrPsOARD4FaIO1VwEfc3tAKYuB986Omg1S4V9wxe5OUcOOlRdOx4uH194NLHlPlHDWYCl2oiPe4npcd92hRp5zW6uxMmN8O7WunEwRFSInMkHeRM4qhkS5SgvmTaTPy5LJE2R3IFkmt5vGniTvUKrxUwaQ5MqnnyRlSuzn0QdpLGY7XS58DEvVSDRBjAA5LI4d+YnGTF/StX3MGDVxa7OTQnJokHf1mmDiqZ4mb9QqqbTmzs7tl0Djw4BJ+IuPdq4t7u8WxZnmDi7per+YUZQqhY7gseqRxhb3hJj/u2+1glld+PePmsG9+/N3E/J7mlcXCsIbjKL2ME1Y1HtviezUUS/QCbuNv88OzCeJye5xz3iOmooxiBuGeMVCLuruopkSLi7hjh/el7Xo0RXaPMEI21iPvrKo5Ibu1V0Vw049uvLZW/GRmP5Ti4KjY3F4oR/BNWY0T8QMCVh0yJEfxinEjhBXHnvmmO+4eeiOIi7pXcanYJCGMpqXxpw6hjRI7+NoV0/qzECInSjok7vgOYju1RTabiToy8h7jP4vxipP7wrE7y/TepuG+uxLZyA+VZLnjUxH1m8zDWLZ5x5p+/eV0q7j9C3Ktorw+1buk2oCIcO0Z4ZfxZ9eLzzWqMWPWziBc4mG9VWoMOd43JWyruX/dUcXeMjDx9BDUHFfeybmX1VtdYElyKkSwFa92ax/GJ8bioiXsVo+uOMDn92BFJZN2qmpyFKNSUGMFjRHPccyJGIbklV7vEZBFPSo87xJ1EisbB9dpL4k7rwsVIEwtS5QIeG49D8vT/2boFeUfyToywdnmO+5K4H/4wiKpn4k5SKJOBQ1z+V4k761bBQ19Ea7HXBv6c6QO5btFT/nE3YnRDcqsnTOaLqfC4GUPcnVQi2UqMoF76fN1SjGRvTImR6cKknXXLxL3SGsMewl5yB3EvSeCMEZQs6fvySYyw1nMN5Vxl5YjVQqlK4fnVOLi9UAsGMUILTCZTHvb2ZVL+YW9/2NvZ26t//7f/kWJVXXGXZF0mXVTSLdnFTZxqKMSEgzkElr+3GZfl6hAQSAIVQxnHFYdw3g7ixwEhpbAsWjIxK8ZyNpxruad30HEf8vWdNn+q5/wehw0O9HyOK+6eKQ+JZB24GLqXW2S+mImpx13VX0iVCZ8k+i3cx0u1tFRsJPcpbt9cj0kdRm0mDFTdRdaj0mdArjRfulRcc3PkXubIsRxXd39/FxfHB3FxvB8TlR8+/fnmm29Ubf/FL34RR8cncXR0HJc3w7ribvJneTf3ViRsNJXBHORmc2CyZDd1z1NPQggefF8uM13bwQOSx71IFUTOyIYIpnQ8Z7xz3YkJVVpIOL+re9SkkusqPfcXPHjxfiRYqOyvlTFk6cbPYQE8qNRyj3uqwtuQT7PCy2mGBZtnD/LqyjeV40pSd5Hn8pxSqdVUgb6TQibBRaEQZfb6xIaL+gyItPrDTVw9QcBKgEwA1M77VNqoCMuMzyoCPl90YcUoEaxRj1wOaZVo6R7wfnZUn8W0KFZsdteKAeaFJUb43cSERJSe90YlxQBxon5vPCeYIFCq65jZgQmkvpaYq6/W15+qCRIsfBfiQDEyvBf2rri74o1CRLPkV5JzPUpxGr0z1/3KE6aMJMsouYwRHQpzvGKJEcb5ZZ99tgtkAi2TAvmspmrBWKxgUjvW25zOEwam8fTPLuLZnzPH/UqE5BRzOjnYljnuG67yNqtGNAo7xDxpLkKSs4iWclGkmgdHC8loOfwytxbifvCDpfLtjVG018exaDCtwr2iOnBRcefRzLlm5UzixF2RBlPpayzi6bOIrbeeJ3zwoYqDH93j/v6rXrx905GBpV3lOeFW0WjR8zuP9U2IuyuYqoQtzz06THLWEjeBuF/5sMX83SQOMqfbwWivp8OvqonImYvJ1fXtIq5uUDKVPkQ+h2uClEjO43F2vqaFetzpS3z7phEnVNz3mWvfjF+89/xdiPspxL02R3KlHTzoEQcPXmChl0zWLCfI+8Z3wY0dTCCj4AFxP/jBxH3CSM0NiPtdUYVFjG8jbi8wavIYq1rvWiSpNSaFzDfbmAUak+m98Tjaq+L91z1hIuLOqCvGwRWXMs9xh1wVb5FUeicmBQ9VkwsmYAEmEAyInO7bIRMLIO5VISVjqx1oE5tEXKk3fNk/rxn3kuOW9y3Xl5hQDeNwnT3u9Iu+fNaLX77vu+JeSAkJDyT8XDt48NKUjkVTnw0e9CrroFzw1nM3r+LiCkwWIvDgQZxMRh3FyEeIOzGyMYpoTYsc13jwkjndZzHixF3K5x0jVJuRyb9+y+gpY0KPuzEpxJ1xcHKVb6j9ZW1jHhsbEJqVGMk4EfYkr/z58wZrSJm1vceIQSc81gfNOkYWVNyJkw5yZhJ9Ju5Xt5hXriRSVoi7YgS8BTzTbDJJY+K+v1dc5YmRQtxZt5haYAMxJx7AQ6aac3r+LaEjPmasbZ/FCOeqgyNGP9q5O9etjJFbiHvBROsrPhCjJSY/GyP6/pY1eyb6Il6+NiaSyv8IeWM6Qjfef22pvGNk5AmbtCjiMbJBqxKKvtSMraxbIvBF36dkDu0XjhFcyaVUeFPF8Br/hF6cHreDxJYMAzXSo0zQIEZuOOf8zLrFFWgqxnLdou2IGMGcbn/P65bM6d6j5ujXMUKPe2IiPJhY0Pl83cL8uIxqLOoSnmX61VmzmFIi4o4bPz3uP/S1dkHcwaTRQz3nRD2JRmKEqRjCJIV25RnOdcteHX5OWLNYu67OHSPDq4bigziZh13lb0coRjQKKQYDr1mDtU9jJOX6MqCUCsr7yGRuPHhx7eAh4l72ERH3/jjaVNxLjIm43yzkaVEnGwkIFGmsW2UfKSEiYJTIrCvuTnCRoGMfoQXmYW9/2Ns5Dj3s7T/d26u//Ou/XbCA0JuuinvR0RDzHnXVEvE9v5no7+kppo8VMilyDgHTf93DTt8mxA5iwYsf97vbVZuKLAQKEkH1L/vRIUeQCf4+SaLGyuHGjWu4RoGZ3CWpglg+WWt7ZBrvdzuJbhvn9eyht7M2cl/+HoKU/fh8LhsLi1X2PcsA79byeTt121wP4gih1Qi5+5mSC2l2htmHSb2JvjL0xQUeB20R4tE4xhe4yh/FvIyDW6XumNPR3/7119/E5dVVXFxe6+Cr+wtpLcoGSLvGwXWacXYzifNb3z8wgdCJ2BT3/RyxBR4QN37kXD6cyBxwiUlLveJyWx9ORP4xZINIkzQBE4hXYgLZ5Xe5rxz6wGVc1Bp8hlsb2vru4AFp7Wus2RITbpJUE0PwagoTrikrrSSPIILccz1HxYju0cCz0eUCX/q+uWYwevGoFy83e8Wg0AQdt3wle4ozP/g5QWH3duT+OY2Aa7J83lLtVHBwTSSC+Hf5vLuH3GoTj0zEADFk5EecPF1v28CvSYLCZF8j8aiaV+5tzuQGeEDWPsXDk2ITE8ndS2Xa49HacTliXrbHNvoa6A1H9u5DUcr6+e5ubcBR3zHCY+oYyV56Ynymz+N7KkZ6rvrbD5BkiRU3JNvAhPF5GSN10mvqcX68B58HHigEPDmitB0U0y7HiIl4YpIO/boXZVReTj3gHnnqwCRe/etLu8q/u1ZfIkQxmBncXkS75woDZLFVNVWx445Mq1nwP0oOKXu0/RpzhCMOIe73uEz7wHVx3Iv9H/txdgpxH+vAtaj8XEHcby9N3pU/SlJSKnBF3qG1wPN/F/H0RcT2FxFPnkXs/4+Ivf9RSX3EAfjNdkezkDkEy1iT+94yKRmsz6PVLomTlUVDkudiOjUrhnuY01G1ONiHJDZ04IK47+92Y3+3pwNwm2piaxoYKvG6Gs5FxO2HHgAAIABJREFUEsf3xTmeJ5tTOAcu/m8ETcxGFnl0n/qbN43YflPFKRX3PVzZm/HLbwYiiimVx1yz0Y6o2q60g0mvV0WT/y2a1NdjVpEkpDG5VJdLxg5ZOXgcHkdsrBmPxxuN2PtxEPs/FOK+aeJO4kRrNMT90sQ9iZQzTz7o54+Sr42FyOubdxGvv4iY3RuPjx8ivvm6H9983Ytej4SGiXvFWE6SSjxbGzNh8nM/aZSnQlkxrzpAzrznlgrweLfdiOOP4NGNq6uGkimqJnIAnlUxvTdJBBfWlJRS18S9jLzSM1cwwVWeQzB9oVQSIYqvnnfjl9/0Y/tVu46RacwUI81uMQxc8xhY8GgwyYT/VTO7s5eWhtSUkRQ6PDZxJ0Yg75NhRzFyWBP3sYi7Eo2zZYwQLzUmmYRYeaTd32+VzPY7x8nBD8akmpm4g8stFfdr2kmmihFMGfvrc2GCPP3zn6y6F74XxAnj2cBjfz/imYh7Q8Sd+AATiLsSXMzaLuaVt6NFXN3avDLVQyIjxUysjhElORbRRrr+tlKMILMnRi6Y415ihIo7/bsQ94wRKqnECLFCjLQWbtkDD61bpfJqI34n1YgP4oQ1WsmUrahj5Ha0StxtJkzFPdct5UyKMaEUMM6N68d9725peLVtPOjzBg/WrtdbNqd78rShGIEoug2iila3irX1eQw2mATz0yiRPLv4QqQpJRV38KCCDB4i7pjT7fTi5LilNUtKIdoFSn8/8UGcoFrL6Qp1wpGHlnWL6xNO9LhXsf3WxB08iBEq7sTId18jlXcCmKQQaxa4yFRzjWt3jPA/sGAvoZDy+bp1OwoZnR4eeUSjiHujpTVr/8cV4t41cSdGhtfeR0iqKNHAdy7Ko088LUrbT2/gdQtMLk/ZS6q4vWhozSJGqLizl0DcWbOIE34HTHqDn1m3ch/JlrRGBEJO8CBOeoW4v3rRjL2drvxSSNw7CTyu9xG5yt/O43q4EiOrCUeIO/sIz516WlCJeN0iAadkyh6tSn3tIxD3h709tGYRJw97+8Pevrq3V7/53V8tqE5q3rPGLy0r5JA3SJxHYHH4xtHd5Nvy+qlGNFkGbJmu/5+cVU2V2BVqfgcSxUG8rrjN6B1f+d2yeEhCPHPmP8mcq7vI2Muc93uP3aIHmiRD9uW6Ku4KJo7ZJATco+/Z7h7U4/nlkB1+V6RqYgJo93mPXYM8SN479UgyVazvIUotJyi6rVounmZxIozlOiUXh2zcjApx/3lX+ffv38dvfvOb+OUvfxk/7OzHD7v7cXl1KydtkhyqxhbXfPWHM2JtYkxcPfVs9Zx5ziZtoyGrkiQvK14DkC/IHHhYzt3Qe7g/21JgOaeW3m8pCagyliq3ZOVFfp+YQKRJ7qy2HYjgFOdljwzBCM+Enwq5WiXYuVSt8nvazbxUf+9NzsGDwxCVWDDjoKlECsS94ME9MhnuiGwWyqHP57q0jxfjJTm6k1CiWl4+L4353Obh31ZbgaYmuO+XH74P95xDUyYtMvGkisbE4xS5vzLWy754DG+KGZfGLZXP4JlEkaDkQJGugzPvyU+atqUDbwktfRupXHCI5XldxaP8bpo+ck0pcXeM+PO4Jv4ux8aBMXjw92mYlDPluackkCDaiks25KBVwTGia88YKYkjcMLIcLPv3nuuKOfM8z08vg9Fgh3piRPFZOl3T0x8qxz3+Qw+o+L+u/NovLmK4/NhnJxbxs5BkQO8Rl1tQtwbYdpexXQxj8mCQYulGJuTiqKK45NFHBza2RdTNw7AF2c9OZir4k6v6IByG9duafUtRjyY05Vqng4k5eAuwlueQki7iDuu8qXivr+DGzBKmbYOwIyDQ95IPzXO34xI4t5QJaF6RcU95aW190IxD9VqW9SnVKySuFPJ4GBULVpxuNOLw91edDgAM8e9Oa0PnVRIRNzv1Mitysuq929WrlIvLqm8Zt1XcXzsWdKT+2b86j3E3T3uJxejuLq9K/3MEX1c/qm49yHuvCCJC2GCmqMUx+p+4Tsq4IfGhIo7mEDcNaP6wyAm86n7d3t3dZ801iHgoZFdn1Sk3RZU6kBCBULSauKWbUzsKl/JEE2Vq5Ue98vhuB5JCHGnugsuPoEuBRwp56zHqRVMSKJAEviMPKieHhoP+tg7g7FwUXK2qDk4/F7dYo2SVb2CiVo+VqrXOuDTT1tpHBgjuMCD19azrvCAuBMfxxe4yk/VO0siyOPg8L8wHqyajhGV2j0Ou7Qc8ScXGGF9jDg9Mx68qLgznxpXec0+xwitOa0xkTndtRUqn2BS2moSk4wRzMASE0y3wEQV9y+XFXf6qWmn8v7WECFBBcH4vowRKa6KRCXHVeX0M4g7Y82IkydPTBwklSdGdhjYzRz3sSvuhSxTaVfFHeKeMZKysKKu0PXxM7eZJDO8372zIz14nJ424lfv+/HLbwfRqGaKkbMrmxKCCYoB8GAcHHjwYo1FtgwuWYzNzgnGxmaMsO7lusWaxRz329LjDi7yEkAJiFS+rFsOhPIYl1GvuW55iyrEfcuYUHEHD9Yu5rinq7x9IEbF6M6jK1EJoRaCyPv7WgWWSo7cD7KzRAnAXVfcwWMbb4CbjvA4O24rRiDvJDyUw5gZD00smPx03UrjQl1f0YvTcw8mr7dKjOxQce+IJH7/dV8Gp8fnPFsTJy2ayxjpdfFo8V4yLeuW2t/KLUxMkMpLKXQY8eqFMelA3Hf6sfdhoEkFxEizTRuoE4qY0+HLoQ7Kz5Q0Frql50CZitQv65Yq7hH7O1XcXlJxZxpGP+bVUiqfo1RJBmXFfTVGLD6zurZ0eOmvqRWxZoFJtwseJCIa9T5yd7+IzmAU7d5dvY9gKCpMIO6fxwifUy/y2UrGCMNKmEDcd3YcJ0wmYd2CuD/s7Q97OzHysLf/dG+vfv2bv9C5RqZyGm/VUEXWc8HtSK2DfJKDIrPm8A1RhKykizr/lqo1FbTM3EIM0mgse5OdHICgFCOfYlwlee94ogowZJ/Dq8bFlR5zFiLJcuUu7t5lkfEK8xSbn000T9qE0KSE8WMQX4w5bKTG96OiqHnkTSTJ/lxIJaQrZeCSZeMKX0hLSs0lWe/43+XIPJvTTfTdcmwcJF/jr66GGgW3Osd9NRed5nT//A/+MP7zf/mv8X/9l/8WJ+eXHtk1Z4Rd07PCS+81f+6Ehg/4SeZV7bxzIiUxodcZTLiOwoHqKjGHtpTzOzHgHv/klswbvxq7guKqs6vvJClkdleSLklAs6WAf899aavPuSqtA5iiUeW14ZwrqaGECFVcvgdKhkf9jsg29xKMs2e+7q0O+xNweHPv91T3XHh0nIyw2VrY+LD0dIMJlWrwyDYMG8Yte6xNLp2o4F5ovODcbRa8MkaUZOB+dFt1LzwxVONRJ5nsHcFL5m6lxcSjDSeWPlNNLw73qFv4fO4fP4qRogDg/08c2CRwqqQVn889BQ/+TgciWgUg/WXWuhUhlshx34kRVV8UP8x7d3Ir7xng56x4iPvjAWqIlmKEcW/gCSbEZyZxJJ8vkwi4Vpx5eR+IvZItPAtNKx/4/sRfxgjfLccAEn+rmPB95aauCo3bbbhXm789j81/dRaL7cs4OhvG0fltVErKWSqPg/n6I8+rzjQO+RH8KjhLUhHz+D6b9RwdWV6Oa3SO7Lo4pyo6iLPzpqWaXSo+VHcaqp6qN5xxcDVxL2aGxXTI9Mc9vRzBn+Iqv40hWJnjvu8xg8wQhrhfjEZ6yTRSHleVel55ddplkA5y5uLvoAVuZW48n0fFClLCoUsy8NLjfrTTi6Odvg7A3bW7aLQmdu2fe1wXLx0cSyWkHsAuFlp04D7Vy5n4yy8jvvoCSWgVP3yoYnLfEnH/1bdrUgqBCZU4n0MXMUCW/WgRzHPHH4Ez3BTPDbWtGI92Tiohvu9KxWefdgIfgJ9uNjSuC/fvyWwmTJodDPA815r53JrjjjtzkhJbEBYvFt9D/VVl4i5X+dc2p9vfr+LoMIQHc9zlKk+Fd0Q13FJSzOkwFwSTNKKzV4djLB2Wxemde5P6AUxQd0sGvl3F2WE3jnb7kriKuK9pXpqNJSfGQ8QdwZrcpMpMMBlxFA1twYP/bG2BR8TmRsQPHyJ+/FDFq+e9+NW3g9h+2dEB+OjsVnujktot47H2yKZjYMLbZoxoTbLKtvjDhHvc90O+BhkjmuO+14+Ph13Fh9owmLwgjXfDMcIcd66jjLhSguL3xAjmWXb6jzg84Dmmx70V77/oCZfru7FiROPg1JaAE71jhDYMO9c7RvSSeVgZr1WeL0nXIe67blvhswaDpuLjWMR9Gt21cbToQ1Z//yKopIIJBF54cLzhjaV++GmMQHK//MIv5NM/fog4Pm3Gr0uMVNUsjs5d4W2IAC6ihyoFTDaXMSJfGhLgxEhZt0puQOsOeLBucWvBhDghPsDkBqm8MBlqzeIZvr8v6xaqlJq457qlu/WThOOLlzyzEcwyP9ijMlrmuH9hqTx4ECdpDsoaneuWk/9+GZNSai/rVsbIKeaghbjbMb2K8XUnWLfOjzvRVYzgYO5EvkYmlnVLSSEWk4wRtbWU4CgxyLrF+kuMoEwAD9YtzOlYt5Bmex8ZxohKdVm31h47TmiR0boFqS37iJL3rFslRtR3T487mOxHvC7EnTnuewWTqnUnTBjHqR1N8npjskrcWQvcHpmtBsUbAvVqr6xbGKiy3u+hTmhozSJGZtVUmNzclbVxTmKKGPFIzjRrrNvXct3KJA63k/WQfWQXvwavW8+fN+Jo1/vIBOK+RsLRrUq8JJUvmAiPVHA0syf5p+vWl++8lwAZ6xaY4CjPPkKP+8PeXueHH/b2h739k729+sUf/e4T4i7Dr0FbxMRzrV2hy6p6VnI5qNiUCkm9+575/+MyDTGRo3txVueQj1yaTQjyQ6Dm3+vwXMzxUj6dh3oWfku+MSwz2eOA6mqovxsERLPhC3FTNZbe+dI3L0m3ZPb+XYgi7wehR2LMdaWcmWuAqEA46hFz6axPb30hHapUFvM7k1eqo5bU87k2sWurInx2e6fRbhD33zfHPc3p/s9//gfxf//9/xv/+e//e5yeX5m44266YuqHwRAESHiUqnq6/HPo53tA9jT+rNcqM9vvaw8C+RDQtlCk6XZjd8JG88iLOR+4psEZ1/RkrSuyBZlOEuvRe8UlveDhZ2amJAhEmnsFyQbHfB5UdYeEtVxxlSs5MlxJ11si7qgVwCBH9XFO4jmRCU7phef3wARMuyWRwnOSVS+3OMxFcrmHvDd4YHxY+x2ox9tknx/UHnyXbBOAuF+NIcv3y+QWRLuYJuYzaJMlq0cSD1WYp040gQXEXNUrxt7d0mtuQsv9IEbARNdYzPSkKCnmim7ZsDEjFWqeVfCA6PI8UxGXsqAYJ6YRofwApKSwwoDnlvcHEyY9mCwvZfbcu2yz4L3sPN+o+8sh/sQI93N1FCOYgM0NiQUSdwtLDG1SZ8danme3OeCV4ffgunKCA9fL9ehZFC54Wvge8hy5TaAVa39yFht/dhrT1xD32/h4NhRx5wCsOe6PTdzli1Eq31Ib4LdRDlvpeCzi/tEVOBH3Mv/8EuK+14/z85YPwB3mCJv6zWcNz9pmHFFJmLhkUYhiIe1grfNQRT/tQiSRyg/y6f0DiHsnvvuiF++2OnE25gA8ErmClMAJqEBivkWfoag8B2C8OfJgVxNUk0Qf5JwYSALEODgIiYn7nSolzY7XR74fh0Z6qjWlEmd+oJPkxmZiqTbJRKOIu0gJktAqfvyxisldK3713SB+/e0grod3OgBf3twV0/NC3DGnWyttl1IAof4wMWSAAgdgSYMLcZeceddSeQgJrvLgcbDXl8laqzuMVudOho+s/3L+pppIxT0N0DQ+yykU298V3qs4WcRr+ne3SFobj6OjKr575wOwifsozscjkXYkuswKFynBQEyplWIIKh8Ik5IcHZf3CyduMBFxxwxvO+L80HgMr5O4Y4Dn/0Fy1eN+Y+Je8YCqYlUZl6JeWk38cg1gsrmxEB5J3MFj+1UnPp7dChNc5YkRzXF/5DiBuJvrVCaJGHcrmehYSad2jYPbi4Bk5ajB6QpxV4xASprej7k3xAhju+5x/q573PNKy5hI30XFyMb6QniAC33CYAJxh5R8964fV/dj4cE4OGKkmtkpmxjp9a2l493sb+I+5Lr6Wm5YEncwefS4EPd+Eve+Ku4kU1o9DMQcIySD0pyOBxRMZHyGHPtnYmRJ3BciZj/8GHF60lQi5dff4dA405pl4k7Pt4k7eJi4Gw8eXZ2ZSCSzbhUZhAwy50Xyv+c1JlUQGSN858TEUz0acT9ZjlHDJEyYSCmUrV/LaHeCi15tY0JCFDxYu9686MZ3EPfHDeEBcZ9T4JlzzjIexAh7vGOEdYvE1NzqoPK5+QxTcSfWqbhnjEDcj3f6Iu5KOA7GEU2P5eXaMykk4s66hWpAMeIF9/N1C+JOjLx5vRBBJE5E3L9N4u59ZDSalBzTItYh7o+TuPsM7Ck9/uaJSTrnE7eqVLP+vvBewjg4YbLbD4i7Elwtpr1Y3Xd7UylORuMlHh7753XLFpElz4LvVNf7yOut0O+ByfC2ofhgL5lWU2GiOe74CcwrtTexbiH7X65b9hOSMqX4N5at0sS9rL8i7q8jnj2vhAcJRxF3VBCDsQ2RGSGsHne/6hjhJpV163M8+KsvIO5fWDH4449L4s66tbHReNjbV1pNHvb2h719dW+vfv2bf6M1IkeEQTCYCZ2HaoK7Njuj0qvq9VLezmIGoU4jrpzZnhXpHP+VEnk2VUlzirw+JfpUTm3GNdXnP93outeYivHw3tXzjs3JUgmganyZm53GViIGzF1fLKXZXiQ/lRSLaGhGtOXDdj/HHK8tsiH5/P1U5AoSweqZhAtCAYlot5qqNEKouP4kHZnoFbGkUjkcxe0ZxP0wZj/T44453b/8l/8yvvv+F/GPO/vxjzsHcXE1rOX93A9mdUPysuJmwuhqGAcscPEGbeKYmHhm+0QHZGOCK77xqivMyFVFOH2QtkkfI8U8ng3AmGEPJvwZsmYOzx6thu+AZcyu3vu/rUwEROV7VIi7Eymk3P0cKJNdCC9YQO5SEq1+8IFHBHLQl8P5DIfzNB30iDgqxOmPwPfn83iP5Qg2X2tt2jZG8Fbc+EuCSdX1YobHvaUvnGdB5EZk1KoFni+u4Slj2da7pVfNz6Gk+dO5Y6Q4x/sQ6/vNSx4NRfWBOkAKhDIiT8mlnICgPc9Y8mySgOB5MiYY4LUVJ2BKjPBKw0E+J9UBWY33FAGTYv6OPlEM8+T0X4wG5Ype2iR47tPAMWX58pwoZnckhtJgkE3YLRCVYoTkAjcOAz6SEXx3MOFe1BL4cmojqcG9JU5sXpiJFFfXra5wSwjtEGCy/idnsfbbk5htXeiw9fEcZx/Le0Xcqbg/LvevaMkzIUIVUZX4FVICcefgiKyVvkSNgzvriiTKVZ6Ku+YIYwQFhpVm6PJyxd1x6MOJD/tZcbdQH+Iesb21EHGXGzTEfb0T37/rrxD3oZQSaTqnOcIYb7Wp9rD2NdQb7v+ZlKx2LUKSqIpxuOZgt/WarGhbJJEDl3pFB6NPxsFBdvk9eizl7i7/Jzu+50FulSRqHJxkwE547HyoYnrXNHH/bhD0tlMpgbjLGyks/82Ku9Z9tT74AE7lHzw0liyJe/Yh77rCrx53xsExa3uvL8m3DsDM2mYda1aetY1h4JX7c/lgr8NLTIrmSH9OUmebXu0tYtd4fDw2cYeUQNzPPiPu9PmCB2QRPJAzq7hcI1JPCKtvGZXjg32bzpmULuLssBcfkTPT447klDYMGRaQAPYMdzBRzy77ZZmKIEw++yEh8erVQnhsrkd8+GBMtp53hQdSeeIDTFizeYuauBc1h+XkjH1bqtvAg1ipifuZD/MnR8tRg9O7tgjJ0aH9E1RxbzNr2+MXM0ZsTlcUIr8nRrgsvj/P7fbrhSTHIu7REh68IO5no+EnxB2nbKruVNyFyUqMKI32WYxA3MGDayEWt7ZwFzdx/7hj4g4e9Ti4ptsvIEn8V0kcFEwioNmL9iko7TYSYGPC74DH2UkjfvVdf0ncqbhfoOIx8ZY53UrF3cTdzyZrV8aInrdC3FPyz++nOd1hIYmsZYmJYoS2pHvHCLjooUrFzieYLIkiccI8cmJEUvnDSmvX2xfECK7yTSW3SDrOUfRB3BulnUTGh8aDmHeMMOrypzFyijnoXmXiXmJkdGVVyvlRp46R1XFwmuN+5TYMqa0yRnLBXYGEGCFxaqn8MkYwp4MkYqyZ+wjj4DLHRPI3K+5Sl2m8sc8o/CQmnxD3onhCKi9Xeea479IaU4h7bxzNzr3WLBR6tC6AB8/lpzHitcsplXRjseoH1QCYcA/AZDhM4t6PaTURcb9aIe790uJDz34T3xcBz3uX/xU1iq/KFfeMEXAnRp49q7yP7PTj/n7h1hhafMrIRPW4g8l1iZGS9OJA8fvWrXdvjQkxsPMh4sOPVfzim772EqTyv3dvJylfCmYE4sPe/rC3/++2t1f//Ld/qR539cROppITY7xGhdWHHlfgkpBbGu5Z3ZbYIr1Fqgv5NYnlgG85rSuuWoLcsGMpb3HiJAs7vPNYM8u8LUl+utGLZxs9kRhGkJ3djF0B7VKpbdQHDG3MnJlFNkqvtqrOEHdLgzFTg5B586MSbVf8HFemOellxUrizjWmERbXgKSVTejkeixZr8eoeSwcLuIYmfG+zze6+q+kxmP3/5OYGI3v4vbsMG7OPiXumXXd3t6O77//Pt598UUcn9/E8fm1DsBURSGg4MHLs73dK2xDL0vHkNJSvUaWxb/hfkAks68dsgkObFRcT/abJR6JD38O8TQeYGPzMA5wYMILgnh2fad77F55O9ZzCHelw8QlEzq8d7Y25Hg8vovaJhZzVXRzxJ4k5CNX2nkT8EriTmIJTHL8GZiAHZhArNUaUFQfOO6jdmCeOJjwg5ka1wKJ5L249xpxVpzLIYZyVlcczJyoWO+IODv5YTyt1mjEi42+MMmHB5xpLeDf5iz7fP7AxAkNK0WIEe6fzPGQu7e4h8u58dlnr3tJbGKMWCT3aUBI7ziJFMiuYuT6Tp/LOESeeR0w0lm/xJ6TCVZISC1DEkQVblvZpnu8FB69lr4r95xWhowRvi/kmURJxkjiRDWcNoTTa2fiiRHWAf4duBK7zHnHTLGOEd1vMMmRcybs2QOfawO/Cx7gsq457scx27oUKWGDV18umCKVl/N3bu5FPltaBniWIW1SAJTZ6B8hCTsm7joUQdzPuzrIXyCV71OBG8nYq2rzrFdxdeYeQw7WIoricO4OXxJ3RZhezx7TO89YooUOv3uHnhDw/Rf9ePe6K0ICUbzHeKu4k4uUrFNxx2ukoZ79OXJRHPLLoa6cIfWMc5A9UFWsitdbi3j9isBsx8ddSMnAbtmDoYh71aqialeaBXx1sZBUk8pf/f1Ly8UqJeFvIe5v3izi7dvQ3PO9D1XM7pvx6+994EIqDyYi7uVwhVM2mNBrSeVPB3meTSqXJFwgiZ8R95QzQ9zB49FmQ9dBbzg+AJ4jfOfraEHcIy7PIm4ubYQmTEoy5VNMvB+xBoEHB2Ckt+Dx8aQSHiRT6DkWJlTcwXiOMgY8LDk1HoyhhIjMYtGg6u5nKg/AfM5HyM6BfRHAg9fpoUnizXXOcR/quapaJEAhVwsd5iHu+Uyp8pYZ4RoUkyw5WL+1A//uj1XsfUCq241ffd+P7a22SDuYiLiTaEcqv2lMIJmZTJHCS4nwolZRe5lfZxD3XRN38OAFcYeQHB906xhpdqeYS6jSphg5K6MGS2LC0bCa3FrGCN//zauFcMExHUwg7sLki35cFuLOODgbx9k8DDwg7u2KdaMpE0kmQMglv3z/vGU85yIl+1U8fgQe9DrzbA2Eyby6l59Fc+XZQu5+fUH1PPlu+f6/J0bo8yY+wIQZxGBycVo5ufU9yQFX3E8uR66uo+CDuG+6r1rJdxaoXMMpmLRKcusz4g4m/EASpVQg1mnDuA0biGn+uWOdaQ2JicYwgsnPxsgSk60X4IF6aiE8RNxf9oTHsyfNOC3rlp6bmSvuivf1hdq4iBNNemGUpsZpLqSq4dyWP2enxAiKoaqOkdG119+zY4+Da/VZt5BMObGYMaJxcCvrFuPzPv9h3SJJ8/btIl5h4PfBmKz12vHr73D679f7yPBu4oR5BWk3JvR51wnHbM9kvynrVu4jVJuR/LOXEJPECMSdNYtrqdp3upZmt6y/rUrr1eW5Z1V/nnBUYaU+Yfi66LcnPnhhWCbiTsX9i4EwgbifjYeFuOMRgSkoCVAmgpBY8T7CZwkP9pLP1i08BDJGOkzfeBXx/CmTHgZKpmiOu4h7ebZkUAx+C+0nnnxigJUE/gyQ9FBhNCaYANnej1XsfghhASb4dTzs7csb97C3P+ztq3t79du/+BvNcc9xYDk+ioqaDl6qAsxFhDhcZ5XV47PcY22SuKxcQ7xsNGbinoZKSVSzxzZl+IQ5ZIpqIgd6Vd46LR0ik+xkBZkF1X1TJnbZ320jjjTt8lKRfcoTJRW8QHnsFvIt9xDV33s2lwx3k773RlUk5hNVDXGuh9wwX57Z2fzUn6udz9+Diml9P4rMnX87mdzH6cf9OP24F/fSpLofenNzMzY2NmJtbS0Gg0H0ev1YYGfabIvMgAnJlHTvlplcMQG0IsCNRK6k2zOA78GPqye+bghYbbjXxQE9+wwtuZdrOBX8yUyETwtuVKrUaxwZs+7bLcnRwYMXmNp93ulaOyGs9GXz7JR1h0ROjtjjHpH9X34v/442d5kKLTHn12nboO8dMk11nWvOVgoM6sAD4p7PQl4P15Q90byv/RCyj88Hdz9Ty2dB6guNN/RoQ4iw3q+b4fxNAAAgAElEQVTU7qSeGE/0uxp714fY+700h75MV1BVubRS5Gc4K5wJLhPnNEjkOf0kRkq1Jcf7Fd6thFhiwvcmRiDi9PwieydewURjeEqMpEImVQ3ESCok1Mu/Mq0hPQqWz1EhWGWGOpJ1FBZggg/FeRnByDU+We+oPQOMiBPea/V9MrlmTJaqmTzA8dQ5hux7YeOcYkhX2nX0u61GPP1X5/H8d+dRbV+5D+5sqLFCPFeY05nwZoy6y93+GsSBD8rqcS/1cYj7LhX3W9zYfQi+POvqEIw5XQfnbxx0W3ONCoKsQ9oZx6N4WZEB29yt/OgQ6fh68mShSqKI+wHEIeIxFfcv+/EFxP12GGe3I62DvAG/8wgZMOOIRK78MYy0qkep5Yi4Isdnc9+DlEDcX0FKWUCTuPdljITRXoODY+n9zQocBjB14oFYzMpVZiHKWX6wxkizhe7T8VHE7k4Vc8zpVoj7MRX321INb+DObEz6fSdYWcOWIwLTr8P3DEpE9QY8ePF7b5nj/rgRBzv9OKTHcjYTJhB3JUyabnPgAHxzWebaZ59rjoP7DBPiAjy2X89VYdpDKv+xEh7ffdmXq/z5cCRc8mZQcTcmXttsNAlxh5SU6lgBX39VYVSF07srg+DBIRhzupq4Y7IHJhobaEn9ZVFzuCXY9baceV9nhQoefMgL+mnfFOL+oYq9HaS6XZHEJO7ECOaTVPoggcjSGXdF0jfVbxkjqbrxOmIpLMQdUoIhIfEB/hMq7lThDjA+tDt+QxV3y6GJETDRBNQ0pyqNu6qQrmDCNfJ9jAnGhI4REfcv+3pdjseKEYi774Nn14OJRg3+TIzwz5TcL3jwnBMjYMK8cfAg+ezkVj/mzYliRMS9VKQh7CRSMBKru8BLjJTpacuL0Rx3TO+MiYj7ThXnp5UIya++H6hXGzyouPPswt553nLdknKgtAVKzlwbkC5jhGsiPsAEvMCEFwoIYoTHttOzG7sTWR7LBx6sW5qnrTpAcQH/DI9ct169pKWE5KHXLe7bu1c94fHscTPOhl63eHbqZHuJEUj8MkZMFBMPJfcLJienxuSyEPftVzhId5RsxJxORpQydVMmS8+kYuSyVNwzYZrV3c/WLH7nMXPc32DkWIj7jok7KgjIYva4D8eMg0PF4+QDmECWZcSbBQdtWj47kQhOTQ/EPTFBqcAzIOK+g1S+F43WvfBokjgt8YBCSMSd3HM6EP6eGOHimczBmkWMMOmBBNTwtlnHyCwmwoOKe8YIUnliZH0tPT6suKj3kmJCqSWF80Hx/ABrklDEyIunla4D4o4xcmttGK0BvgP+HRJiYCLinpZ6/0SMQOhZ10XcI2Jvx8T9+/c9qVIg7g97+3LdetjbH/b23ZW9vfqrv/mPCw6f2c+syqz6xd2jzkEZAgiJgPx4LnhLBCGTm0lKkgRzKMveWZtAuRLrA0LDPcxjV9h5L+S3/C59xJAwG9KZEKW0NvuaWSSzh0698zK/KlqfsklnFUrkjPnsReLMf92DbckvGzb/xqO6/F0gJfwZfbdn1/ci80833EssSTJGb1IVuKfxCVLutY6+MxVdqttZLcyK7mI+jb2dndjb3YkxJweSCu12vH79Oqi2T6fTOD09jevrm3jx8mU8f/EqZlU7Lm/vJSHOkWVpvAbByV5hV9LdG167taoCbrwklYa4615i3uYZ9txPJxB8cEtDMv7OY7laIqm0KagHvWT/00BMrQ9pylTIv3ui00ivPhN4rq/M24wHO4qqrDIS9Og3SaulqvC4QCrbfCaVdDABHzCh8kzlFUz4d6oIj61MyLFqj9e6ws1jA93PKwKds9tLksMeASVpURzadY5ZuMpNsoD7q3nkXUbmTSQF9z3KZ88EX+0mpZqvXn1V0pfmi2nMaPJuEp/3kr787MtcPUSr0n+HER331BMQiA8wUWtC0UmnG7sUKMUDIJNkTg7Yzd+DspeGU/x6qxw+0mBuNUb4/po+QI97aR1hPbBfQDNOiZGbexFxZPskMzJG8B3wd7TpIDHC98/ReHRL8NlW8NgMM5MuMmUqqoByrtT9kmx+Mo3Xf3EVb//dZXTe3QQkkQ2eWeaMhNMc4bWIjUFoVGH2/KMmIBby/i4PF567i6MtFXcIybs3Ju44Zksq3x/rENxo+uBIXF2eVzqoCING6aXNEVpepJzuKbHx5CmmS/N4/IRRRFXs71Ym7l/14kuI+80ozq+HnqQgT4Aqnmz6RdVD9IkEVJlHvXo2TUk6UsUdSMkBs5btoFxNWzUpYaRda71UfERoXdnlOrQs5XcuxMsPS3GaL8kJKpyaEb9tEre7s4jZpCXizoGLijuYMMKRmcBUyDg4gsmgl4k9JP9pclnadMpmQrvG3d0idvaMCcQMPJ48Lq7yO0jlZ8JDUvky2F7E/cJSec0MpuKuDKa/fwGj7i2FuG9tz+P19kItI2BCdfwXX5m4YwIlTBh1VardHOATE1uf+X8zJVOSVPmjhAmVJM1xx6DTmGxvVUviftOIVpm1zR3hUugf5Tp4YY4m9Y3esPQGFzy0ihZMGD0FJvgBgAfkwRX3gYg7eByfDuOexKXGJjo+wERtGJmAx+W/sFxXfUvlrFrITR48GN2VMaIedyTmVNx7mFVhvGVjShb0y4tKpIRKrz0TiokY16UYsUQ/YwTiDh7ESUp1m4u2MCFOroZjYUJVlBhRJXUDTPxs2dCLJArJlE8xSVIPwQCPXYg7LvZbtL1ZzQFxX7QmwqTVv3clF0Pb6/JsQdzr77zi8P8ZJhi5iZTgjj40JudnlsqDCa7yrFlnl2OPyGpR1bWfwzrJrWJKSlIA4s7a9fm6xbVqgsCebzdTBfhMTV5Qxb1aJhxLjNzfFUxQc/BLTSsHlMH00lavAX7uGvFyyzHSgbjLnK6Kd6+6cv+m4n5+TYwM1YsPGWu1S4xs8Fyl50dJNq7OdS8xwiMMcd/dr+L8IpNbNqdTxf2kHe31UbQ2xtFoTaUmZ9pCxoik8nkQXVm3FPMrozrlKv+miq2X4AHBXoi4//I7S+UVI2dDnReIEdat9YExIe5VqNE4YuMhV/mcpqT7tojr6+W6BdkFE/W4g8lOPxrtO69bTCzQBrSImyvvI+w9inHWzNxHyrq1GiMY5SlGtudKdOBnMrxpCg9es8VEmFyN7oQHb7E+MCaba8SM9xHFx2frViYjWXfAg2cL4s669eIprvIQ917c4aO0Por2+rjECPvHEhMnyf7n6xaJpnfb3if3dhfC5fv3S6n8w95e9hH8ax729oe9fWVvr/793/6diLv7eJHEYl7jyi3ZNB+mfSiRzK78nSQ36tNx9RTpr8d/OUOMLBuywc6g/nkMhai24C6NrBjifj/TYZ+DPT9syBBIEW0qiFVlMypmd0uGbwm8v4NfqnLnIqFtaOmM6q/tKmoSEhO8Mh++a8f5dOCW/L9jO6vPpfIQC3qLIbOQTd6Hz31eZlXzGfTqQnJTHZDmY7PZJPZ3d2J/d1eL/+PHj/V6/vx5PHv2LO7u7kTcr66uYn1jU6/pgs+biOjU0uHiLbA6H5UKlnvWLS/OCrK+I9Xj4jjO34EHpDL9DCCgrjw3JIfm3is7rRn27VoqD2lOTPh9xs/VI91wKtaz4ERPXTUtm9ky/8pddXaVFgkb6fk+gge4yrm+KALAmg3SCo+mDOgklb9n9BsTATBH4577eych5nkBE/7eDuz090Pc/d1SccF1J7lV7/q0jB8sz7tJ4pK48wymozv3NO95VnAzRpb97AWX8rlp9OiqtknLqiqF+ID4pz/B6gQEZOlgwvNJxd2Sf/97nvg0bUPVwPvIY6COkaX0PA/UyxhJEx8nEnL8XHpaQKp5716r6fib+n5ITaA2EfsdcG/BhHtPXHOfwC/H6dGuACbcK4z++DeZSMnnxQTbSaQcT8n3EQEqlY6auP/uJt785ZWI+8nFbZycD0WeIGwt+pAHkJjlWiWVgUzd/PyliiJXioOjeezszWM4XMS7Mv/88py5zlTc01V+GFUZQIyU8Pqy0jgvFch1IC3zhGFwpcrrc7CJCYT95fY8Nh/P4+N+Iz4i1V33AfjddkeTJyDu4+lUM8A5xD171JSbOhJtieN14JJh9yfyw1z+rq4WsbO/iL39eWxvNeLNVlNz3OUGvNePJlWSdaqik9LPvpA89eqiiruxV0s9x3kA5qtL1+o/o0qEwdz2FhWfeZwcc3BsxGzCAbgfv/jWc9xPzm/jangnPOYQ9x4z6yv9N2OQ55ZWGQkWSt97rtdUBnf2ZvFhbx4b655//vRxS7O2qfBO6h53q5f4zvSIgsnNTfbnm5T4AF+uTSzFcY/M9eXruTCh4v5xr4qTj8347uueZgljAgUevPh1MKGq+3SzGc8eWSHDOkblUpiUPdKfUAieiPs8dvcWqna+ed0QLmcfe6pc8V2bkJL1oazz+K6a437h/vA5Bmz5hiK+ToYKE66FSmqziufP5/F6ay457P4uJn4NVdwZPfb6VUujrsDkfj4THg2REmMCcZfiScrsZbvMMka8WpyeQ0rmcXQ89xinN42Y3q8SdzuYNxg1WO4FeFxd0VtdxhoV4i5MNA3A54okJmsbC2HyanseRwdVHO43ohVtxQiztq9undy6vbuvMXmy0RAmaz33UYu4FzxWWwsyRjABA4+dvUU8Ybb3ViPW+y3h8XG3F/PWvZNbGnXlmGbWNnEyvCnPkQ5DZcQVMVKIr64bo0X6kBUjCxF38Lg4a8Yvv+2LKFaNqfA4vxoJj3nTvctgsj4o+1Tpn09MSKRk0kDi40UoPsCE5NUXbxuagU7FnXXr9nah9p52D0bohxIcct1S4i/Xrd8TI8TJs5czxQjE/XCPdasR77aIkV4h7sM4u4a4+75D3FmzWLsYdadOamKlGKCtyqa5Hi6TcZxcx8Ul9411qxHj624c7fVE3FVtX+fZmmndmuMqL1UKLSgrMZKYECOF/Oa69ejxQu1DL1/MhQevtV5HmHz3TU97CHsJag7wYO0iPsCkX4g7+xxd+lbHeW0XLuWceXPD+juPD7vzeK0RjbTisW4Vc7qmW64YB+ek1UJrwPVlI0ZMhJRvwnKcmv8gT1DeRyDuXrdmwhI8xlTciZGauA+V5NLSjeR/rRHPNhuxuYYNJN/fWOU4Pj8gmZRyYpr4IE5Q5IDJi2e4yveFCecO1q0m4x+LLwoeKeDBd8olq95HUBdkApW/lAKEdq55vH7tUYfGpFKc/+Jbetzj9+7tYMLZxF5bD3v7w95eEsH/G+3t1b/7m/9AG60O/CYvDmL+k2QDwsChnOp3Gk1B0vgzqnnZn85BG9LAwoa8m0opJIXRV5DarOBnTz2fh+yZCip/J/IvsmnZPYcHVa3lnO3+Yr5YVirzu/AZliyz+KTs2tnqNHPLLGm602dWMA9ZECafht0bzFxy3l/j8Tp2Qc+qNP8K4sHfycRsrWtH4EKW/TZL47vx+E4yeeTyW69eBuPfmN3uf+YbziZABfv88iouLq9iOL43+aGkV1gh38v32LJ+CB3fXyRuOldVGI8CriFH17nibtd42gB4UbEFE+5xjurSvbyfKbEiTFARFCIoqXt5H/49FVi2K/AAl8SIe8h78F7alEvix8kfqsomrZm1tlGhK+HLMXQ+oOjcIs20MeH6IO18l6zqqyd9PFN1PCvH6xgMltFv+UyrNaDc66zMa/8oksTaDC9N5AqpT1Ke3y/bCVb7ijNG5HpepiuYVLuP3pi0dJ+IE/4uFSobfccIvwseqDn4v0kK8OMRa3ZgBxOu25Vok3MlPGKhijwxsXTod0sL7Q1ZqUbVkAaEwoNRjCkhL8mEOkZKL7w551Jex+/pl0pLA3hw71Olw3cgqUCccM+VFGq6l5sXsUeSjPuYMcJnprFhGhVq7SkJHe69TI4U296on/32Jp7/+XU0317H2dVNnF1fa74uVbhWp4r1tWZsrFkVxBilWhafsVb8p31lVRweTWJn7z6Go3m8fdOKd2/a6nHH6OnivBFV5yYanduIpmMRQnV704jbG/w9iiJRSYEVgpiE1ye02Hg8j2evprH+aBanH1txetiKJxvd+Parnoj72TUH+dsYTSc6HNIT+nSzE88eYZbppFdW2U1IlkfgPHdfXkISp7G/P4032+1487odzUUnjvd7cbLfi6p/G1WfAc/3JYeziOFlM26uGnGfxD0rubbTcMWdQ1eRj/YH83jx6j5evJzE+WkrjvbbsZh247tv+vH9N/0Y3nOQv4nr0Uhkd44iqN8UJmu9klwsxC7HgtX3reBi4n4fH/buY2O9Ee/etOLJ43Yc7vfjIwfH6SQanZuo2sOaId/dNTQWCaOm+s7UxLC43hXCyMWzNoHH01eMRUS+3oyLk1Z8+1Vfr15vHmdXt3F+fRuzah7TmEevxwG4rVdW24VELfjyB0ofUf5s/2Aau7tT9bgnJhfHXWFyc10Zk8Gte0JRSt0z17kRt5fNMgbRpEukHUxWVB3MySaZ8uTpVJj0+7P4uN+Jo4O2xsGBydbLluKDOLmbkxSyJ8DGoBkb6/hbECMedaXv/UmM8NF2KTw7nwmTo5NJHSOzCTHSi6PDrvHgVVfciQ+/JpNi2/g/iRFaKp6+msazrWmcfWzGycdWdKqOkilgckU7CcR9PI5pZauzJxttxQjJ5KVf/XIcX8ZJQn87WsTeHphM4umTVmy/bmtCyPGeY2TauDcmnXEdI2Ou46oRo1s3fykasz2G/xZSorVSxH0RL17ex4tXkxgPG4qR64uO8PjufT8azUmcXV3H+e2tExAowbqN2Fhrxvqgqb1M/q3lWdKs7fLJ6Z1PKxR47Ozfa78kRt6+aQsPXhD3qsu6lTIBDBJJPjSFSa3YEd4lAjMBkRkPFIXPZ/F0axrt9qKsW814u9WLb78urvLXt1q7JvNZTGMWrTajGzuKEZJjv2/dys/n+o9PZsLk4mJex8j9rWPk4rRVr1skPBQmM5Q1xEhDxL3GZHVWeGICuYOEP5oJkyfPJnF00BEmaz2vW8ykP1WMXMfw/l5rlgkv+whqN/rCrRb8uRjx/WvEzc1ceIDL1ivw4MzcKZj0Y9Eclhi587rF1KRb7yN3d3VXeP3w6srYR9QR6X2EVjDWLNau2+uG1q3JqK34gPRO5/das0hyOUZmsb7WEh6P1phqs1y5lomtT9ctWuLYR8AEnx7WrZfP24oPMOGMl3uJkm/wh1HldetqGSNatxKTso9wJQ08F5qhPQRM+AEP1q1vaIt535fh5MPeXpb7iokLD3v7w96+3Nurv/jrvy1naAcvsuZpGWPFaCcMt9gUMeKCZOTMZcjac9znB22RjqvRvQgbRIG9IJ3hOaQfX41lnkXVmpeTAia2z4rhFFW8PPXY4MwbivuIKhMCTLKoMBYpMqZcJ9d87mylx9z9YVpMVOk3SWCdlJRbVV1Ijolgyp7zzyBYVINznrd6mwqRyjFZ3fI+MmdDRt23H4DPXiZU3Ae+r6q0t6O4Pj2M69OD+D9+/av4q7/6q/ijP/qjODs7U6W90+mo8t7vD+K//P1/jf/n7/9rXF5e+R5wmJO5XjEJlPHaNF4+6goTvr9mxd/exzOMv9a7ulaM3q6H90WW7dYFYbLeFR687JBuIn5f3NzBlffglScHSxB9qFN1rFRAbV6Hu7wrs9zn0+t7fZ+83+kFQLZ6STpNgNiYwJ17v+ogjvQckqo/K738HgPnjTPVBbwffeWQ0rUy4k7kGSm3TPj8SCVR1nz44hDPn6EaUTW3mBcCYY7Fk2yf9oNiWsdnZZIlRxiSU8kYgWxjhvfyUS9ObzBou9PnJyZqOxhZ6p9j1Ej4gAffATyOrsaW8xcvA41ym82VBAMPDONKHsMTqsv/h/YTcCEOwITfSXNIFAl8F9QiSMfThwE8uP85zi5NHsHWMWIvBO4/38Oj+txmYSNLjBEtu7cSx7Faj2+s/D7cwzVM6nptTxMomCRZJ/mjKrx8CjAzcmVByR0wQkpfj5W0+mbzj29i80+vI7av4+L2Ms5vr+rRsc02hKStF3wXJaqpx7Ikqup4OVVgf3V4NI6d/VEMh9N4+6ar181FLz4e9OKCftD2dSzaV8zWEeObzZsxHjVjPGypH1DPmZcrj1jioMWf5yxb1qzNWTx6OYnBxiwuj9t6PdmEuPfjjSruJCBuYjS5iyk0sZrHs0fdeIYppdbGJVH/lLYvNFaa1/nlLPb37mJ/775cRy9a0ZU0+/SgG/PObSw4yLd8WOJndNWM0XUrJv8Eced6WAOp1PYGs3jyfKTX5VlHRmsx7cf7r3s6AI+nt8Lj5m4YUxx/o4rBoBUba20RePAgtbhSlylXRnWTZ7KpyuDO3ih29oexvt7UtTx91FUv9cd9iPud8Fi0bs3Aab+6L5iM7HKnCVd+lPxh5Sbpz9UiFPHoxUSv+awSHtdnPgB/81Uvut15nF/f6BA8ESLT6HWpJBqT349H2QPKRx7s38fe3n1MJ/gCdOPtdi8uT4wJjtKL7o0xKeVniMgYTK6IvwIS3/8nxN2qATDZfHInPLq9aZwc9uP0Yy9ePgWTfrx60YzzoWPkDjVHyVpkjHRpJyk5gc9jRFGzQIHWiLPziWLk6OSuXEc35hNjcvyxs4yRJm5hjVhUDcXIaNgSufLEMTvJKkb4/xMj3tL10xvMhcfjF5O4PHGMdJsdXQfP1tUtiZSbuBmPa0xIfj3b7GrN/6dipIRk3IzmsbcLJnfx7Ek73mx3Y3PN8XFy2ItpjGMOHm2rOfi5u20Ij7vh7yfuXI/2xhaTLRbx+IVj5G7UFNa3l76G91/1otHGB+QqLkfXMVOMRHRJ8K63RbK4EjDxo5v1XEe9arwLzEwbipHd/aFadd5td3Ut4MHr5nbuGGHdknSyEdNpI0ajVoyHTeGRsZBj4fRFsA9YGVWx+XSqdavVXtTr1putnjB58rhyjFzdxt38XsS92VrEs0c9YcJ6vorJ6grGGpzr1vHJNPZ27+LqchZvuY433ZgMjQmtSsQHcYKpHz/EBXgQJ0nc9RfyCygfWQwlwQPivrY5ER6PntwJZ9attZ7XrK+/6NUxwvprTPBPaAuTfgflxxKTXL1Ko0GJkWbc3MwUI7y2XrYVJ9228Tja78WscVPWLYi7qhoxBo9RM+7vGiVGVtYtrinXrXLz2p1FHSOj26YwmY07eq5YuyaLe+0lV8NhHSPrA4h7T61Z/9S6xUmZCfMcs4mP/d07GaO+fdOLVy+6cXLAfetq3PKiy17C7E3/TMbECHtJZnzLAyxMMJMiQ1VipKxbT56PhQnfSevWYS++/sJxsr4xf9jbV2LkYW/3/v6wt3tvr377b/66zHF3pRsSAclDgq350IWYQR6oPHv01EQHauS7EKWcjZ5u2RAT/i3SbIgBv0MCgLErHLw5m+dM95T5Um3L8WzpWi/DslIpdXXd5MmHeUiCK3464Bdjq3qcVjKc8vu5aWTVThVc3m9evmunkPkySkzSalWCSwWfqm8ZawVR3VCvf1Njz+R0L5VAmVNfKs24+KrSOh7HxdFBXBzvx3ffvo8///M/jz/8wz+M29tbvZrNpgzqWq12/Ld/+Mf47//f/4iLq2uPV1swh9y96TZAcx+9zNHKmDTuL4TU47LoJa5iNJmadBXTOQioetc7TfVq8zsQM49Ro5Lryqcqx6XXPMdssDAnofXxwQZyiUka84kIQOqYF1xXSjGiKpWcn8HEcnWf6SyFtgwdksh9zRnwkrcWWX8mD+zQbiJMVZsXSQgw4d+m5JuPLcpD966TMRZJt+Rb1d2SFeB7u+ptf4fVqrSfWcvZqXLjyA4ekGUb1rnFIGOEz81WEI81M+FNSTpV8X7Xi1Fiwp+RKOPz67aOTlOVe/lNlGeMewQmEKo0ciNRpeRZiQeuDdKtZNQ01RU+fNqgMLfdpSKBP8kY4f5ptN4UWb975aWWWRmBSJzonpVe7lQbEDvChHaUEiNO2C3NEsERJUfem1RucM9TBSFTvRKLGfeP/+Q6nvzZVVRvruP85jrObq7rwkQb87z1ZmxuaOiNuLZbPP0/j4dyYrAhotiIj0eT2NufxHA0c8VnuxXXF934uNePy/NmNHvDaPZu7Yxcedb1iOouFfck7ikzz1vKwVjlGb+QyD/fmqnyjiT75LAVjzc4cPXj7XY7Lm6GcXE9jNH03nPaRdzb8exxRxX3nDqg6m4pxWXCIKXcl1fIQFcq7ttZcXf1quoOo+reRrQmrhIjMb/mwNWI+7tV2rZasXRJWeqZxv/P3ptwx7Ul2Xlxc0BmAiDBeQA4PT6+qbql1nJ1yT2ou6qrZS1p+cdbWpZsS62hSGIkQWJGYsz0+vaOuJlksWT/AKCUYj8SQOa9+8Y5Z0fs2BExWryOB48u48HjrLhv92N6OVC1B6nm+JKe16M4Ojtr5cxLi11hQsVdWOhViHCmc8e4/mbakZHb+uZFrG9cxvIy/fSuuIMHr6vrS2HSGVDVtykcUn8q7mPIVRob+lnOA2QRlcSE9QA8HlBxn4Tw2NvttuSKiju9uwfHJCCoW03kLg0e4AK4Vgxk7MxhordIef3W1lVsUnG/QirvZ2v/41AVXkYndYbGBIms1tWriFMdgPMgX8/TzMZF16cYFSbTuHPvSphAfKlafdzux6N7Q2Hy5GEvPh8fC5Pza/wTcK9vHCPLrDN2Z7cJv//nMYOFSSc60yb29q5jffMyIFlrVHdXe3F9QYwMY3dn0MZIdKnqGxPm1IPJ5UUmtXMCTJtDm48RPE4WHSO8Pn3oKU76HZMSXkenY8XJyTnkigovFfeeMFHFvTBhDrbAnyXVSpVyckavtquJ9+50hckyFfesJl7HeTTDEzmAl5Li7LQRIeHPWfrvj2OEZ41kSn9h4hh5dBln40582M6Ke8qZO71LYXJwiprDzwpJIdYsqrztmvXFumU8nGp+tHsAACAASURBVEyxBGODGNnEaHKq54q1Czw+bI7U9lPrltz1ZZLrGAGX2jO+jpH2YJxxcu+h8cA7ROvWTjdE3F8NNcdd69Yxxoektq41sQA87q30pRr4k+sW+c289t2suFNVBA+erXMq7htDqXpYtzpaf6/9bNK+gALiqBvXMM0/ESMq/GiKCFNGvG7dvX+lGAGTpYETp9+/GHkfOTmO8cVF+7lqH+G8pzVLtkaWx38ZI432Eiru7COsXY8f9RQng/6C2pTAJXpn2keaPq0exgRFBpicj6vwk2mBetAqCZl44HdSMYJyAjwuTvsZI/S4XwgPFE9XeFZQcV/sCpOVZU8U0tr1J9YtMGHfJz42Nq5jgNHiU1fcP24OVHXX+WlwEs1g3MYI+wfPFevWfIwoBttjRqopc92qfYR/LkxeM/rxFa7ycbO3c27OfeRmb7/Z2+f39ubXf/OPU6poOHRzgKbSxii46itH2orEdZTzt0suzsGcKhrknLFSlnGbnEBwK3ptNOb+WCS/EBnIhg26PKJNvUOq7nlUFmOkGBEGcSsnbleEZ6ZqLD42F7NTsYhMtyPjjOpXVgIgXcO5RohXkW/PKr/WJsC1UdUy8fGINRMVkgx54KeCf20CBKnk88lUT32BoesmydG6haMsSJM49bDLVX4zXr54Hr/5zW8kl7+WG/iV5eI9Vzj/x7uN+O/vNmL/8ESYQGDAQ+ZezGJN4sd7Dxf8M/Q94xfgJIjvryTpZeiFuRwfMlfUUg5weHUCoO/2hHSGLYmz7tWFZe8aETbqtdVrkeJMVlTJUWfkJHCVSOG/qz9e7QU547wMC20caPJWmEBawYPqa5nE8Zwsylyv6qd+hsCM3wUefMZSA/Bv1S4AhuXy7tGFNqsD35KY83xyz2RE1VYErXhQb/HEXg18TiWtlhbi7uKg9V7gHmH+By4lF+eHiZGlQT9nott3QIku2F9+8b5lkAjZBY+Zg7+fcz4vn+s8Wzh4BsEDok/SoebI22eitsokQxxe5LLvZAQ9bGfZkjLIBACf1UoCJ2TmMZHpH0mGNJGs5EOReVfv/flsNnituAMTVAIeyeTY0+x3koGahNDNSRBeP8pln+eykoAuZs8dBabTuP/XB3H/Xx1E99mhpLOfjpCcuo+SubMrt5iRntMO8sTOGDKo/FVDpcfj1ETsp018/MCBa6I+6dXVRq+jz0MZVh3u92OwdB4LS+cx6VyJxHGNmAqdHDQi7vqaPTRVKvOBJaWOuMo/XZuq131rq6ORbcxx//7lMJ6tLsTByViv88srj+VrpnH/Tk/kQj3uGItVj3sdhnhes/9cLt5ylZ/GFj3uTzvqqa4edw6OXforh+No+ph7+VBA3+7pUROXOH/ruYeQzoZf10x3tY00jBRipNIkHj2ZBmOctrc6Mbnsx0/f2RxpfMFowlMTdxnpuVcUTDAQw/iIzwxB5388N0g6LzWXwgQS4r6ZvfoeB9fRHPcPjOxa53A6ESb9EeqESVxOr2N8Oo2TQ19Li0eSt7ywNuGhys/UeDxZZZ1khF4nPnzoxJuXJiW4fB+cjiU5LX8EHJ1x0ualxBetWNm/qx73nEuv90ufgK0tDsFTS+Wrx/0DPe6DODrqiFzR94pRFBheXkWcHPk62oqoCOnsYF9ZSPAAl3v3J/H4qbHhOsDk8b1B/PTdYjyFuGeMqMed/bIfig8wkSu2MIGQ+H8yDkRm20wUH7z29+ydsPsJOXNHMYI5HXhQiQMPXtG/VIxcTieKD+Kknq1vxogyo64s4uKN8daTtWnsbDtGOoEKwpgcj88UI+Pzi7jO8ZV38Ry4043FEYkOWuPmetyVofwyRuglBo9NetzvzHrciQ/1uDMOjtGPg/M2RsZj8IBkVXMNm8IMH2Kk1DZgArkiPogTfhY8Dva7MtkDE3wAPh2Z8Kr3m4TYyGvW7SVXlGVMqBgxLpfZrsGaQhGT8YTgsbnp/dnrVprsMbJr3LSYQKiJkbNzxwi4tCqhb8UIf8e6dj2NR49DeGCe51GTnVh7PDBxv9tp1y32CHnJiLh35UnRxfysYiS9Ob6IkWwB2f1kPJjjrnWLHvfjBZHdzx977guXO76fX/aTipFaf7VuZX+K1t3M1FeM3F4Bk4n8ICpGlgaYgy7GmxdDxQiS/9PLS+EBLhgfgonXX2NS+4iSbGDS2AeBdev0OGJzy3vJo0eN4gRzOo0aXB9Fb+EyBktnmupRmBDnYHKWVgRfxEitIxUj17SJ5rq1NpXHCteCq7xi5OUwaOohRo7PSG4ZE/W43+nFyrLbFbWX5Pr/9brFtaMkBA/2EnrcWbfc4z50q9L5JLqj0+gOco1nvz4nUWcfiMqVtgnUMgnMOOnmugUevPhrYoRrefNiFD+9WpQp6c3ePttHbvb2m719fm9v/uw3v1OPu/ukTf7uIssd9dtsqeTqKYU1MXf/rszIsirJ93Dor2qineFdoYSsQJiQs0E25sdqcCiSPF/VU/dwV/UUslbjx4huV99zXrjml7v/vUgN36Dfl5l9qq/DXlUuZ58NV3n3D5uskVGlglpO1hyQi5SwI5dsHlMPvp8KNS0CfE9VRS2Lpxpen9/zzUXUirh/2Ixnq09Vbf/pp59czU+nORbT84vLeLuxE+82PmhTF7m6nkhOTY8zFcmSrZtcV8LD5n/9Lg77rjaXkU35BpTDd40843Nxf7nXYG3DtHQlzykA4CHDNPq9sqKtBEhu0j7m12gnD4RzO4QN/nKqiTHJ0WO0GbgabgKkHvFrv09JsGWApmqyfQ/4N+TzkEe74vvwXxJ3Kg5KCo36Hqmk3vyJ2wXGroZDICG7kp/r2nHA74ks8lkKRysPTOzV95ltI1XdJ5lCpd7eDIO5MW74Hvgzn2dl3eoQV8/d0uZ7VfL0UpjUyEM+l5IvIysHvp7Fzvc7ueHk0ez77GMwo+tuD4Bc8N41jaCt0GayiXMB78NLuKbDf+ECgXe1npaKrjDh3rNO8JkrRpDqW+kyc0Hme4kRz4MnyTNRIsUGj1d+7oY9VURchbd3AYlDG17OYaLKnN3HIRr3/no/7v+rveisHcbu4Wl8OnTlFaMwjKHu3mLUmrm0BhZMwBLi3qgX/qKIOxORphEfPjK3NuL0LGdUP2XesUd2He71Y7AMKbmI6TxxP/B4kpa4zxV+TNqSQHLKvJrG/XvMdaYf2SOVcLWGuEMUnz2FuJ/F/snYiSiiiuu83Ym7KzzzaYRWxlskcdTraVKCmobv9+bO4ZGRWhy4qKYyjmioV290Fn2I+8JlOm97xBWHYEZ21fzdPzoAZ78tcbY4glxFPHka8emTxxFNrrrx86vF+Pk7etwv4tPhqdpCZNwGcV/iEByxNDQeGsgxNSasGZB2MNEBmAPxOdfA7/Y4uHaOOw7m7xdlrjRYvoj+IuqEaxFFiDt44AD+R195khQmyqaC+1R4rD5j7zEm2zuN8HjDOLjRNEnJWVafQyZV91Y6cW+FNQijVCeA8FYQZ1CPcDZ5JSZbWyaKEHLw4IXcFIdmDt6eUT2WmzS/g3weeHAdJS/X6LQi7lpInFmElHBp9x9MhQeO/+DBez65P4ifRdz7woMYIaFGggD5MHgQJ8QTeLA+i5TgRaIYcYJL49dRBO07RnAAn81xX4idd8xxH8Zw+UJx0vSd3LqaXGtGNZhoHNzXX9W3DyZXLBweUccILXBhPvWGHNN7wgNiAnHfPzmLMQZiWTG8gzndSicWR8QESfcy3rKjNocbEhMeW9XE+Bw8nOCCuIPH0qjbxsgU4s5YuwV6nU3gSOiBCeSqjZH55FZa1jtxzZo/ixF+Fkxw2AcPXp3OtTDZO67k1lRJLTCBuH8dIyLuGSM8XRq/DrnKGGENJSZXn4bWLGKEhIExubBiRMR90mIyU1vNATO/boHJlZ8r8EBtwprF2DaIO3Fi4u51i72K/5U5HZiIuKMeYr0VUXSyQ5jMrVseB2fiDh6sXYyDY83SODhM9iDuPZ5fPy7Ex8kx5nRzc9yLuJcXy9y6tbLCWLuIBw9JQBgTEurgwRQJx8ipEstKomHSmzFCMhgfDHAh+UuMSD2WmBAfYMI40cJkfo47McIM9N7wUpgwx10xMqVP3THSEvf5OJmPEWW/KQ543eJ1cGhM6JH3upXE/XSsCU1qp8NVfgkDR5RoxEgaOM6vW7WP8PyqDdL7E+sWFXeeq0f3cZUfaiY9xF3r1nCWnIW4a91qu36c0KgksNbeHB1HjHByfPIk4smqVVG1bv3wYiRM+Kw3e/vN3n6zt397b2+++4u/s1ReYy6QZfvwDKkRMdZIq+qzauIqD+1VMeewPnPYnknJ6Ms28ZjEJA3rIJ5FYjz+KklMVgn9dzZ+K8dIkbQcL8fnKddpFpcadcW/Q5whBFRRNcKKPuGU8CL5598hNzW3mt5sjRG7sgEdf6+xZapszWZA8xktWXcSt0gsZBeiIYI0nep3HZzafAwSSbURsieXbappu1t6rT19En/+538eP/zwg3rbGQvHYePyEqnuWbzd3I23W7t2BVW22q7hcvfuYyZEFrf8sF1Zr+RGET3QKpd3IZcj+SqZ4pFhdvP0vHIysekqDOlNh/GSuINqYVLyUBkHikjnz6bRnJUAdoGnr5v3rDFv6nfPee2QuJOLK91Pngm+uFe8LGPP/vN8Nvg+SLHl1cakEuv8Xt9zG71p9Bcju8r1XP/ue0jPN20F/J4aJ2hPBVeL+VyQVfCFWPJvIpsaU+jEjar/C1TSHSPgAWn3J3KySe7xNfot++nBREmVxKSSJdXPbaJtx9TZrGuUHk46VZ9/O94uk2klR5SUnEQWigsdNDCus3qBv9N4ORzde3g9WB3A+yBpRPlQ5nmqzEu9wvPrSQn8N5jwRcWeezx7Jlg/PMKxYoTfDR4QdDkjp0cDmJBQsfqGzkFG3Bl39dZni0RJ+aya8Kwi8GA038pffY6Vv/kU09UDO2YfZFWUQ/NCxL08cHH4Kl2Duqd5dkimpXt2Hbg+7Powd3pGlcSH7qNPg9h+N4qDz7gan0WfaiI9lqgbrqbqT2b0GNVaJRRbUUD28ZZGO4n7vfvMrIW454iwTQ7pC/Hji1E8f7rQjh47JxOAlLBL8qETd5fBtDT/EEXHvhIlqUAqjwOI+/rmJDa26KdmljTEvR/b74ax9W6oAzAHLoi7HKU7EcfHXEcTF2fZZp294ZYa1+SFkh27qssBmMroPHH/5fVi/PJ6FCdnF7F7gKsxklMfHCHukERGXZXXUuHB26DcudDorTnivs0huFEVFqJIxR08OAQTh2DCyC4fRKcaRwQeHJ5FZ+clmnPXYj06agsfgMEEssxBlbGAHOI5PFJx1zi4k7E/VMdjocDjzhIAeQYYyQkfQ71/gAnvoXaephOb25NY34S4Fyad2N3i2RrG4UEneqNTkRIR96y4Y1rHgV5V17l+Yyq7fqyqvch6lAcPjMc8cX/6YBA/v16M1Uf9NkakKqLahaFdxggV0vJRJLFFjHAJxAivL4j7dsTuZyq7xuRq7JFdSGh7KCCoJvaujMnEeBAnFxdfx4jZic4VLXH3HPrCZGPbmHSmvRaTw3HNcb9okxcrSx3FCcTXmn83XShOKsl/bW8WDFI9Ds7qAZJoxAnEnfjg+aqKO67yVQ1nVBekBId4O+L7889iJK8lE70YuVWMzBN3x8hiNN1rYbJ3ZOdvMOHzg8nK8gwPHmJ5ezWNsCBGuKaWuCtG3MICHrynSeIoxqdNiwl48IOMg9O6RVIIxcAXMVLrVvqQWCYlciXiPjQe61sRzx4NFCOogYgP4oR0IzHXZxzcMhMzSGITCN+IERF3MPF+7nFwkzg4RPJvTE6PFmLrHX4NjOP0ugVxZ83invk6Gpk5yh7i63WrHVfseybivjqNh3PEHXUiMYJSyPuIx8GBB++hfeR2xADi3g7XqDOMYwRMviDuYLLdxKNHJE89Dk6YvBtFZ3AhTLoLrFtW7LBecS2M4/zWulVTSTyyjxGyEc+eF3E3JsfHHc1xB5OruNQIS81xT2+M5ZHxQPlkvb8TE44TJ4A9HjinulyTELCrPEoL9pFHDxvhwbpFAsjEHaWQ9xFGPta69f8nRnj3ipF54s51gMntW83N3j4XIzd7+83eXskt9vbmyS9/M6dEpced3m4f0m9jKoT8OMmSqlfaPFyJOz6zNL5c3m10ZnKpg3xWbhkZUU7UNUrDC1dIMnx6iQu1Je8QmyKi6kPNMShU6vkslvo6+1lGc3w/xl4fDs6D0VMYhMmsJgmZHLs5SE5wu3dllvFn/D1VxRpR1O7GmsjhJIIqrVfIi2Z93lUt1Li7/KKHH4M4iPudRbuAk73FrO3z4Wmc7G3HyeftePr4Yfz8889ylR+NRnohmR+Px3F0fBJvt/fi7c6eXOV9uMlRZh2TLe4D719Eyb3KTh5AyiBA3O6vMWFxrGRK4aH9Lg8Dgijd/MEEfFEDFNEsMlpu72BsTOibMlGcGZt1Y+/4QphQHX68MhQm4MuCTbKkeroheGDC7ytn9VniJE8WPgu344pQTGhUWCcrxhiSDa3msCGOVRngsX+C6RlO+SbazB4Hk5mqwn3iXCfPgubCjzH/G8aj21TUQ8Zxu4e5EVLxSNd14oQYgYS2/edtjEzV1sBzBibl/C6395yU4NniOaZsLkaMpyUL1ft/muPVpARQa4nVGOXMDy71fFjS7hjhvYgTsPlwYAM87gPXh2KgnL15dogRcK/2CakWuB/nV60hoIiD+YLbtzNJUkqGeXM/P6uwTn8hkd8/sUfGnSW7//P5d4+RV1+o3x/iXr373OdKvkAojMkwlv7lbiz/9W5cP9mPj3un8XHfFR+q6cyd5cB177bJFnPPOcCgnuBFFw8v7s0XxH2n0UieIiWHuybu+5+60Vk8i87SODpIh8H3KgnvCdVaSHs5AtuYTM01VJOnlu9yAL5/bxrPnjdx7x6HX49tw5PixxeL8eLxID4dn8buMVXRq2h6Ed1exMqoEyujRvL/pjeJhoMwv3OaKqAcv6kqUHTjQMT9Ota3JvH8eaP3g7hvvR3F5h+ouHMAPo1OEfduHoAPGQc3G2slUk/vc6pEWIO9Hk5jtEhlD+I2I+7Tq2788v1i/PI94+Au4uP+aRycUOmzKoYqooj7oiuYYKJEXLakXEwieIl3wauRyucBmNnevJ+I+9tRbL8daqxZZxH57Ln9AlGBjCOOTzwPWWtFm2yudBokgRIq6xwScPCAuHukH3hsfQglUn58vhiDwVSYfDoeCw+Nwhs0wgNcWjzUx+vSWCWpRa4Sk41tnKZRqHDgZkRUowr11h8g7lVxPxVxl1RejtmNDvOMvapDMBUr/t0JAWf+JNMXcTdJIMkxv7n/6o2JO3js7o3tB1NqjowRZPM1qkuYaHb4LE6KuFMN3dxpYvezSSIJrqsxSSFGRA2ERwfi3r3y8AWMOyElx6EZ9n8yRhSkE5GH27dIpjRKpmxsO0Yg7sTITy9GsX96FrvHp5Izgwe43B7iLcLkF/57KlwkY1ecOHlJArUkzkjIIYlgcu8B78XIr15svR0qRkTcmUc/PG+TW6c8W4c4gOeUBb+FHmJhkoSn2o26ffBwjMwTd/AgTqi4s259OjxTkoR9GeLOmoVSiPiQF0HmNcDk4tqYsC+0xH3HJNHE3ckUxcg7xsFFYjJWjPAztKBQEQUXFURKxdimnCnSuJ8bPMAFcgUmJu7TeL81jecPh8IE4o7kn3ULM03wIMnodasjQzseBtYt8OBmecoPiZ2Z7BypPGPU9g8njpHnnTg9XFCM7O7023Ur+tKqm7gfRhxB3NmW00cEB3Pi5Fvr1u0VryMQ6qq4c0YkkUKbj2Jk/1R7tfZlDJZvey8ZohRKqX/tIzobsm6p7cZrmSru201s7kRQcSdG+t1e7LwdCpfpwrn3kf6lf2bi9YoYgWcr2dR2+iSR5unSuoVyZBLDhameWdaufY3/jDg5aYQH69bl9FLr1sH4XDGCuoZRieCxPMTNHZyc5VD6kr0kW12lgqJV5qoT77fwtJjEwpB59E08etwRHuwl47Pr6C2auPueWyoPcWfdmh/9xj7yZYz4zMC69ZQYeeqJULVukUT51fcm7jd7+6TdR2729pu9/Qvi/s/+6vcqN9bBTOYbGg9j11qIgiu2PiyUKRakwdJmkwf+HbIoSTKO1FnVYtPUiLesQlafepmjVBUTYuFDv2dG4+zOv1Uhy+OtqmLvSpCqe4zuoD8+525DFPgMEKmaE16mYLN+9llPrvbfNCQr4s7GIlO57A1373MeNtP1m8o+n7c+H99PVZ/rgyRCSvg5CNHR6VnsfdjUa3lpFE+ePInHjx/HvXv39Lq4uJDD/P7+QZxPOnEx6WhDL7WBD2tpzpYk04tf9i5TNacfPHunqe4UIXeSoS/yWpgoMTI3Q92O6UnGkkxChGQWlqPfNMebnSo3ecnZExNXM/wZuZcsxOAHJvzaItXgVNXjwkT97KkkKKl34crvq+oG7RnV725SmjO5O35G6fdXBTkr2k5kmDjz3IAHz4X7z/251G+fM14gsCRo+Dfuo4glRn9IJes5T/MjnpOvMeGjGi+rGPjdakFJV3wV4lSt9xhFVfMrGUHChBiRPNytCHrm8oY4SePSm03xbFLnWemzGAGvupce41YGVq4+8f1gojjFo4ERchmfNVqRZ4PfwYt7WZjYJC7VAqmCUV/+hT+Dx/w5qVGxLPVFtk3w2dUbfnaluKoY4T56YgRVfdYAP0d6XylpHFdcDwkxcKTifudvP8Vk9UCb+4e9se4lX1TcV25N9ZJkPf++Rv+1SiAqJUkcP350FfzsjGoPB64mDj654rP3qSuJObLApsMc4Yjrq2kcJSm5uvoyuZTOYZIc6gSZMsQH91wpEXHnALxhqTwHlRerC7F7OLaceXKlA5eI+xLXnMSdkx4STpH2mSGhR0X5fwf7Ee/Wp7G+HvHyZRMvX9Cf3IvNt8PY+MOwrVzR426T36l6EjnMU3HXCu/2Xbda1jjAVMlw2B6NprG6hsT828SdivuHPRN3tTfRZrNoTKjWV3Gs9hj1uKu665ERrKfqcUfOuoWzMxWfiLsrHeFBZZQ2CjDpDs71jJCI5OB7dJybe8qYjX1J1zvGhL+kAhtOpEASRdw3prG1HfFj9uqLuB+N9RJJFHFPTJbYeGhnyMqV8ChMfANttOfK1bv3U5nOgcmrl40q1ODhirtlwBAfKn1MPC3J6fxUAl9JeohIAozs2JVL5L/065Pk+BZxBw+SW6zhqqrxbGWM8Jzl0u92EmT/yORFXmYqCKTyxMinT44RXpdnxAh9rwPHCBLznLWtivtJKE4wp7Psv+Ixe9nUTmBZjIm7FRAi7lvGBD9vYgRckMkTI7RjtMR90TECNrBTYVIxIql89mxljFA1f/fecfLwQShGbi33YvMPg9h4O5Svtoj74LyNkXmpfJuFnPPntteO2zBYpnu9jJG1qZKBJZUv4t401/Fh/zQ+HZAtc4yMhsaEdoFZATlHpVJxz0JIOxoOqXxbcZ+tW+DBC+LOmgUuihHaH6iKHhuTaocxJnPtHeopyJaPa8iVY0TEfcNE8dnjgTC5f7frdeuI9XeOuOe6xbMFHsSK16zZuuXNzTHC+gsePGO1biGVJ0YYCegYOQsbHzrRQYxAEsuc7st1K1sF23VrGisrjhF69r9F3MGDvcSTi4xJxQhV5zr56FycUnnM36i6l1KIddSYNPH4sWNkodsTHqxdTe88uqxbfTJZXrdOIO4n7D1zsvI6iEpdk+tWthgUcX8OcT9wwhGTOsUIrvKTS+FxcHquRIoc9Uk2LjZxa2QTEcVI2+aYcZkVd63HlxHv14mTqZIWrFlPn3SEB3vJ2VlW3EcoRmjx8fpL6wJ9/u2mm8EipDkXVFJCrTmOETD5FnG/lcT9Zm+/2dtv9vY/3tub3/+bf6dVu2TW1ZfMxguRKfMvu9i6Vxji4YM433PdVno5pDOTnYqdfw9VR0iw530XuS6ZMwt5zfqGjLjHlbnwlsdqTnWSpXKupjpaJlvVk85nKZJp53HLpUuOXWPEUmWoBQQySaUUclGGanWygGBQreVVEiIXQL3FVX8571NGHOqrhgBHiPRRcXdSgUX5PHY212Nn672qPYPBIJaXl2N1dTXW1tZUbd/Y2NBouHsPHsX9Bw+jtzCwJDmNxqqdgftJr6LVoO4p10z3QU9yTD47BFcE6fxKeDCTHbl0VXLl1I4kPImcjNKSdM4IeOjeqFrbNMbkgr7OGaE0UbfUXQ7sVDT1zOAMj8TXiRZXiT2ujI3R5oHtdKBWLi+5+yJJBidE6jDEPeV6wAPJelKMHInm47neR1L61oMvn1/3YjMKhd9fBFMkIcEjicHLzzP31z3kqv72rUApwz/18iVL5Bo8K95eCZa1RTu7nZ+rREWZOvIt4EG1u2iFkmAp0Zf3Qjq5m7vOElSS6Oc0A54D8CCZUphUwkOu+GpLcStFEWu56Off8z18VYzMYnImd+e9Su5e7v+z5FYpGi6EtzP4sxjh2XC7xixGbCboNgLwKN+GNhGTXLeUH0jSy9iQT1utDff/di/u//1eNGuHsZPEnc+FEmFhQOVxonEy+kon4G6HtgD6dz2Tm/+JqOJo+8G94VTjqC48X2s06mzjnV2NFwZn0R+ci7jTs8m94vB7dNLENcKYdmZ70kTurebQpVZ/Eupx57Al4r7hg9HKrX788P0wXqwt6BD/6cB9yFSoRNyXqcA1kmoWq3VCz9h5Sy8viWns7TXx9m3E+3dNvH7VxOvvqKD0dOBa/8NAh19eTe9SRJlD5+lJE2OI+wWH3dSqz4+KgrSSwMkeS/W4P3dv+KfPJiXzFffjswthcnhykYqdTiwuTYQJfeOp2k2SaCVIubaXSwPEHTx40ev44hm95d3YeD+MjXcDxSqYeKInGwAAIABJREFU9CQ5dZ85xltHJCEweSo9fu5Bulkk6DSpKMcShRMpzyHuV8ZDxP17zz8fDKfC4/PhmfAQcacPOTHJZudUApELqOd8ZiLH9ay/b+LtH/BCAJMQJh9E3AdxsN8RaV8YndlkT5NLnEwZH6eBGMQnn2ORNhYQMJHE1QRLxP15xPLtPybuTx/1lUjZ2RvnRAzW6tCcZDBBzlykmhjpdbq6n9TmJX/OGNnbMx60Rzxf6wiTy7O+MNnZWIj+8FyYUHG38eikjRGZ07FleZsxTdR4uyzxSwYccpIGDxH3TWPSabqa6/zD62EcHBMjZ3F6TsWd6rp7wokRSeUz8+MWrzIZ/TJGILRv3zbx7q3lv8TJyq2u8Nh4OxAKxAhyZrcL2GCOGCGxpxiZIyAiYJwDeLaIm+uIfidj5Hn8SeJOjOwenrUqQwjS0q1JLC25Gu1L4SzjCT+QRAzNWieTafpZbLLuec3ixZq1+X6oZNzC4DwW6ENWn7mfLa1bx7kutetW/lbhkRm7vBaUHC1xXzcmjGz78fUw7t3rtOuWGhR6U6mDiBFM3Xo1xz2T2t9at/i5DzuOkf09xweYIJUHj4/bvegPzxQjk+6V5enXsxghF6XkAJiUOWSOHGzXrauIlTvG5NGTbxN37yNI5TFjtqptKfcRzAatSKRIYDx4v3JtrxghKULCEQ+Fp0+aeLHmQhR4gEuneyFMun0r/li5WK/YRyDuihGPqjfOXBOYsHalqmC4YDxE3PdJbkGYO9pHwORychWfDyDuJLfcFrO06BgRcc/nVzGS/k21j1RijXMkeBAjo6H3kWdPm1hXAngg4q69ZHjmGGH9PZvG+CTN6QqPSpxxNuI6MiekEZAkhZ553eIzfl1xh7jf7O03e/vN3v7tvb35t//uf3exNbPhkMUylVOFDmM5OVHawdYjx+glno1Ao2eYvlUO6fz77WG/lXlBRNwjfJUkx06XRZbJYHp0GFVTV3hrrNq8eVeyNVWOVRFc6MyqcVR1s8eZBbHISlWg65DLv1WCgmrq/VsLIlnz128zspRyn1y2s8v9/rnBJWnWGSor/9wfsuKuMNtgDDKJ3Pz68iI219/rdUYzE0Sz31flnRf95nt7e3F6ehoPHj6Khw8fxcLAMm195iTwkB4wkXQ/5fFUTVeWLP8vAsR112zsGlGmBEXuyeABZuX2z++z55ErB1U1dX+0+9BmmMyqq4UJyQNVVptoq6eQLEgff295nJM8NZqs5rjzb2DCe95f9rzydsRZnsW4qxBf5PUQeJPz8l2YHaSUdEgVgloD0hTNsn7Pdte1tXJTb5JI2jGUsyO6zemo/OqZlJu6q/lVvLH80p/beFSSybhwz4kRquOWwtPHjVHepfDUvy+5BcWfk/nyxkTmc3OJgFKWOCHV0VzV8hXQ9amX3hX5qtDbRd+97Xw+J8EmORmA93XGm89WMaKYzHvK55EJ47AnPIgVpayqYpYx5naHS8WLK/xfx4gfOFcp0ugv7xvxgTqmZta31XzOlKgJ0gSz8FDMqP+/iUd/tx+Pfrsf3edH7eauMw5GfAsRi8sTHYJVhZkn7vIhMGkXcc8D+Iy4m5TQY3nweRAb7wctcR8MGA81I+6HSdwnSdy/JCVJ3KU79mdQxf1ZIwJPRfz9+jRWbvfjhzfDeP5sQYetzwdnWiOpipSB2B16LOn6yUKGvShyRWsND31vIVcctoq4f/eKImRfZNcV97NYWDzTODjMAlmvdNg6SeKu6pgPkK0xWh7muT7+fnHkjWT1ORX3RgZymNOVVB7i7or7ZZvgHC1OhAl94/q9yGTVhuOkIEOLRL9zljmVQZnsbWJYZkLSEvf3QylTBiRTGKvE/5SkhZQ0qjTyWXUAnq/wcvjlxZcVt5acPkNBYTy2t0J4vHljV3nw4CVS1pmauCNnvjUrKpkk+uX1p6LAklCI+zsR94jvSKa8SuL+dqCKuzAZjU3cSWwlcSehonRYEneR9HRd1edhDUxMHjxyImXp9lTVPu4bfXBUeOeJO+o3tcL1G5ESXhiIcZ/UpgApQWanKDEmFSN7+zhN25zOJLETl+c8W8PY2VqIhYUviTt+OZXckvEhsv+WuM/NpU9SwvWp4s7vhrhvECecE7rC5Ic3IxF38Dg9s1QeTFYworwVIu6lrrFJpv+7lFHqd6fCeeIYKeL+3UsSaF1V26m6T5pLxQjmdJqawpQNXOVVFUUhkPuN5OQ+OEk1QDJFag7WqRApIUbGZ43I3P5eIzyIEyrukBKk8tUeCHFfvDVRkquNEXrciZGOE45gUoSO6wFn4oRrVMJxtVEiZZ64EydWU9r8lxgBl3aIeiWhuVsiiV8Sd6Ty4E3VmXULTJizDiYQd8fIWPcWxQOKJ5mDYnzoSaf2GnDLvFVgue+Vhw7EnRiBuFeMjI/6wuSjetyTuHeu2kk2xAcJrpa417qlN8lECkQxY4SK+6qIu2OE+zYvlS/izn5YrXDEB5iIuOe6ZbycOStMKkZ4trRubUQ8eex1a6Hfi813Q+HSLeLew9aOdWtG3FFmKEZa4p4ZM/DQ5uk1GeIO1qxbKKzAgx53x8gwrpK4kzhFPAEmKJ7AA6+R+RipdasUk/yjTGovZzEi4v7KEzFIpICJiPviHHHnHHTuZAq4WGWRJ+ZMLoq4e2lpMakY4d/K1K+k8vPE/WZvv9nbb/b2L/f25u9+/2+nro75BRmocU9Frj3mDXO3SStXhZRK0pWO9Cx4kJAysdJs705Hv2vvxD3mlZnUeCu9n3ueqiJeFW3Jntn9GH+VVeH6WX4/vbAQqTIa43NAXKnWFokpqbH20jmH+xo5RpX69mhBjvKVqGg3mVZtkPLNPCDXPeL7+Bm+GHtVlc0yECvTrjKIm15firRvbUDcrUllM75165Yq7/VaXFxyU1KHkW6uVtOyPU7ZefUzyx1XVfMrEUzJh1PlwI4CSdOs7Ysru5qnKaBMBDsd9Rnz4ntK6l948CzYcK+qp87ol+y5kgczibZJIuQW/EVQMRrL3nWNK0OajwFKkj8frGqEoF3SwR78VmhWFGYzuTh3uir5kOpKQLiy7EQDRd+SatfIORNxV4NV9Z9Ta5QKgGfxTNVuTwQo8s59r8q1EkW9bs4jr9YMj3UrmaTm2ktZctXGiFUOfnI9xcDVKMeIDeP4v/lZevGl8BCBthqgVAR16JxhgumcTQC5Do9v81g8bXLgleZzTpxdKtlDjPCc8OWxcal8yBhxnBgPXsQGyRdG2pXR3rxHhZ8Ft2VUX+G8X4QSHFPHCJiAsYj4FZW+Mjy0MaSfdXsqaFZ8qkKsWPB7+EAV8eTvD+LpPxxE78VRK5VXTDHpYiGSlPgzVeGiyXnzJS1RPS618rjKc+Bqx8E9DRH3rfej2P9MxWesypUaikikXU2jiDtSzToc1qGIg1ZVGDxqaxr375rs3MNVfn0S6+uTuH27L5L47PlC7B+OY1+eEJ5VzKHr7m16uz3iTtjLuyFJdcoPrdBFimypPAe5jXVXZF5QzZj2W6lmf3EsAzEq7jV14DjJLmS5lQ9ltU1PLodfqps5P2hx0dL11bVpfJQb9JfEvaTymNPVgRCJ/NLyVFXsykBIOlkSY6p1zrDoRU80UmmICYZrtC6s3O7E1vootpK4U+3pL5znqMap3MK1uWMgluPFqoKk+1mYZKUa/CtJQ8UdTLa3p8Lj+yTue4dncXB41s68h8xD3O+upHS22pnSlV33SiqsdM+eNhqr9P69kwOFCePTkM4eHXaivzQOcPHEEq4dctlI0pxqYqfDsirt9zDxdf97I8MtZKdU0Uup8CSJOz3uJZV3gg0pN8QdTIjDzAgRDko0Z9CkvFqYdCIg7vxuiDt4UIm9PF8QHjtbA1XbiZGme6XnnRj+griXCqKUtNlQT9VcMYJUftnGZM/WOrG5MYmNDT5vV5i8eTOKQxzMs+KuvZpCwu2pDMRGoySIea/sEZJ4ZIzQOE5P8fv3bichmQYmt5Ywp3MbxrRzaZM9xsFlgpZ1gTjR1l0Su4pDHlupUjLxOWVPMh5ra9OgP55nGTXMPHGnpxr1QCkZac0Ak8WluRghEcRzqxYPS6t1UdkCVDECphoH97QRHsQJiQZVqgdnrWrx/OIr4p4V90oKKkZIpPB2iQmVY/CAMGpt2ZjE6uqC8Lh3v6M1a4+pHhQteLb6XreIEfhtkcOqWCvhVOaKE8vnP37w72b9qhhBKi9zug99k8Slsea4K+GMOWiuW8Rui0mNmiRgChM5zTdx544xefR4FiNLcz3uJZVHpVjJHscIyYgZJlqzGH+qMLFVaL3/8WlW3DcjHj9yjPR7Pe0j4NLpXShGuj3v88RJVdxF3L9QChVx917ixAEu7ygeSC534vCA53iiZBR4sG5dT69i/2AcRydM9XCMLC85Rmg7cqU9k5r2LDQerVeHW1vAY/09hpzGhERExQjPEXjQhlH7SEnlpXiqGKnkliYIOE60p2QvlqZTrHmCCs8y68s8ca82uJu9/WZvv9nbv9zbm1//7f825UBcRm8cxo/ObNpmWW5fhOTg+FzSa8vA+3KvhnwS9EWyapY0wVx9shD63aNzmZWVS31VaPlvJL8c/iEYSH/PLq9kQPXw9kCHeVyt1eOa0mn+jkog0vAyOGMxh5BQGbSZnHuYZQjWo4/XVWqIlvtpr/T5cM6H+KinnjFMmaVn5ams6zxJtHQcom8XbhnkQVqr5zgr4jWODKLMtTaTq9jcWBdxP0/i7iXMX8jlf/nll3jx8lXs7h3pxc4JJvy8nOnH7vMFE2Z8HxxfxMHJuaqnd5dNyDReLvuDC5Mab8b3FSbgwQtyZkNBV3Gral5j4DzvHWOyJh6mWZt6+c+Qu3skIPeH+wIe/Pf+qQ3hGJkHHpB6y53tTA4eVGAZq1ZO5lURBg+umeeHKnj13rPZKNmDC21KvNk4+dwkcaioz2bFk0ToBGPnPOJwNgaQe1J9+WWi2OvSmuFnTKMOUzKfO0xr1Djoum1gcehxdEj2laDIGOEzg8f+8Xkar7nC73YCG1cVMUaKBi42ELRyZffoQgZ43OvCozDhe4tMaw569uDLqI2+/TMrESCVnCh4psGD9+d7wYR7AXGv6rmfX7vO8zmkiJDCBnwdJ/wePW/E0FxLQJ0fi2jXQQxMFCMLrkig1uFaPQPep83CpEbP1XPJtVrKb4XGyfml1hvhcWl1gEtaEWu/O4y1fzyIwYvj1sBG1y4lC8QdGXC2QjhvktUHGwnJ0CxJKQc8Efft0CEbF2X6Ew8/D2J7fTH297o6ACNpVvcvh/nL+JK4lzmSjtU+aOsQrPFHU5n/3L/biWerzDeGzF3Hxvp13F7pxes3IxH3A/oSIe4XKVAmru/wchWrKlZtNZzPr6ojBzo7vh1iIMZs5y0O1zYRw5yOGcKMiOpBEpdtjiTp+8T9rmyKuAK3XyLuTul1ICQQ9zTcW1xkhBbuz9PAjZ8e7utvmNNR8akvDO0wTqOq2H4lAeXQJjzqcIc/BkSag9x2BIkCMLl9qxPb6yO9rq6v3a9Pj3smRjj41ubemiPpvJ2SaSYwkGzOAzMkCDx4XV9CSK5jZ/s6vn8zitcQ98Wp8Dg8QmrsaiGfHzzAJU23XdWfWU7n4TSdrK47sbXtWduQjcLk0zZ4jFQpA5Pe8likDEyodlVVNG0tstpm9YYIou4dV2bjqocPprHGOLjlqd2gNyPmiXuZ00nNIWWKEyJ8P67y7ZfITprop+mfCVDE3oHxgLhrjNMTfBE8x/3DFm0YY8UJUnmNKbyePVskhURKcn/V06SqaJISfX+6yj81Jlub18IEQ8HXP5BMGcXxyVkcHJ3F+AwlnDEgsXV3xaaJhYkl00Xcc/B5znbDYK5iRGRulR7gbhsjk+6lYoQed83JTQMxMGFc5BcxkuPHwEJxolYpWsQcIxjGsaaAyec54l7mdLRh1BcVbWKE3H37pYSTYxwjsyr283dwHxH3befCChMc5YmR09PGmODGrnh2j3s9WxqRJ8XAlzGitQsVTBoGPn3sdYuxYKxZmxtXsbo20LoFcQePw8Ox9jN57vQi7t2ZiiijKBfstT46h+61WKYwjpNPu5C2SRwe2gwPTM6OB4qRzx8XFB8QRVqVtJ5ezZ4txiy2X1oLsmUl/Q4cI03cWYFIT+PxI8cHveHzxL3M6U7PZr+QPYQYIXH6xbqVrSplMKckGkafEPdt48KkBzDpdRnHOdLz1fTPhUe3d+lni9GPKZUXcc/knHcy99mzZknyn+uDXOW1bnXi4GAam+tXIu7f/+B1azK9ioPDcRyfkhzwvkGss27RilJx47F8aZWfMe7h7p24uuhoDyFOFha8bj180Gik3Yf1kc7rvaVTTfao9RdzukMSjqg56ktro2X+Wq/ApCaVREd4ECc8D+ABLt8yp7vZ22/29pu9/cu9vfnz//X3U4jUokzlfIAvwykO9Jonfe0KGKZAyFupVrPuUgmDrNvEKDN3uei4alvzuSFFJokQuXKehsjJFEsGV+WOjhwoSSQVd6r9l0j6LEsvGbfIUI7bIrCr39oHTI9DM0lLuXBKocuFvUinNtuqAnggh4iDCC+92mn4VbOw+ewQSj4TSY6q3HIf3L87m4VexLIzvY4tpPJzFfe55U0O87/+9a/jp59+jv/+biv+27vNuLw4F2miqlpyZpFVjNy6nbbizvurx33Y++L9yxvLknQv/DqrJ76QIv5O5DExqbFsYAXBshzfpFmScRItScLBtwzzChOuye0NHjUno7rMrnOfyzyNv6ukgHrGs29+tqj77thCxV+ShatFgHuQJmyQPSq13apo+7RWcngOqlJBaByhQS7ncu5PjcfTHPGszkM0+XsOHUre6Jlzn371l4uUXljVUJMU+KxVuaf9Aik4P+MKMxuWK8D1vIGJ7q8M+6gY4knAjHh6mh13FSdcA+/Hn4VJ3QM+Y8n1q9pug8DZaCe5z+ccdD8XjhF+tqYP8NyW6qA+F9dZ7RNfxwiEpeav1+8x+fZ4PO63VB+KXX8Wfq9n2Od15Jz58lKYtcZwz5y4YY2pBI5NJCNWf3cYz/7xIBaeJ3HHnI57qXFEkDwbXbVmOMlt+XfOwb0sttdINKTyVHc5ZK8+wYgn4mBvEFsbozjYh7inORJSeRy3L8sxmxnmsjDXoctV8SS5kgq6UsYBiUo7Y3UYQbW5PtGLHncqJc+eDUTc94/HVk5klRNzJCSOEHfd/1Yvn4XrctdLW3CcZxk/trltIrf6JIn7BgfHRbszL55Gt3fVVmsh7gcnjPOZVZVUROK9Mmupg3aetZHKi4A+ncYuB+51qsnd+OWHxfjVG4+Do1JyeHzh2eZBj6Xx4GfrKwthrtKlU3aNXTun4p5SefozqSRWxX17AznojLiXYot8KL27VFSbxKN8NIRJHhj1/tn2taqReR2RavDY2ZrGm+9HekHc90mmMGvbEMtpXtLs2zPJqTAp47WscBl3H4K3diZySBdxZ7TW04hPO/SFL7rijjvzook7lSieLdQchyckfGbVcN3/xMTGh7PEFCZrEB4qa5pRTo/tw0H8gqv8k77wwFW+VXN08Q4wJlSHK7bzI7vdKDGpGIG4l1SeKmxbcd8YxoftgeT+xAkVd7Vz4CqPg/lxI8LYYqLnOKNEJM4N0MQIxAI8wGV7cxob7yfqcX/zvSvux6fnwoREqzhf+DrAgzaGUsyVqqMUC7KESOd/queMSyROSMCASRF3EnXTzoUdsxcuXLGfNMFEQDA5PftGjHDzVIWdxYgq7hkjPI/ggVQePIiTlrgfnLUxgprj9rKrovWVIhd9T8WIiu/pOl9SeS6PGAGXrY1hbG9A3KMl7iK7mJPi/H2c5EqMOiXYtW59FSPcvydgjVR+YbZura0OFCP37ne1ZkHeaSnQ58SbA6UQ629WWL9Yt9oYARNfCJMKmL5weOgY4dmCuJOA+Ly74CQdUwswB52QVJjFCPHS6r/n1610l9f5AWWGXOVxeyfWjQnE/ec3i/HT61HGyKmKEmXOqX1kmbj/ct1iudVey9hg7l0qYCDutW5BdFVxx5xuYxSsW5054u49Fkf4VHOMM0bS+6emvbTrViogUT6srnXk9H+473ULUzitW29GMZlexv7xmWKlYgTFE+tWK5XP92jjZH7dgrhfNbEBcd8maWFMHt5vnNzaWIzzC6TyrriLlE9RLVYy+6sYqcXlqxjhr7k/7COcRdhHwOTH1yPFCOobucrf7O1au2729pu9fX5vb378X3479RgvV+gsA8951Slp11knpeFVtVVlfmwDtDqsy02bimrHM6OpSGIkVFVrSGiRRIg1sm1+HhLHQkUVH/JYpnMmXP4sni3t6kkd/iEdHPr5WbuFX3m2u8io556L+DKznfmcmoPpKrZlvjnmDcKBgkDnIY+P4dro2+eeUM1W9TSdMfk5SI7IraY9OYEh+bESGSasfDZIdTeuJJXfWF9ve9xnW0HEr371q/jtb38b//wv/iL+/X/6p/j3//G/xMnpSUvc9bvTRd2Sbx+MWPzlqK4EC60D9FFf6X5BnuYTJJDRtnKfZ3L7ChgT4ZGtC3LUP0dmbzxZWIvYlrkbmKrnuOv+dxnOUX3Pe17qBrmUg0nhIaVGI6zAjGeFqrPN64yJTMYwtusxxMfkHWJ7OHYFFjyQ1XN9cp7n3y/sVs7nBA9VtzOxpPNuYgIey8OuWirkA1AZ9uzvKg+Eai+QiVvKyaxK8XNQ/fNqi8hDQm3GXA+YcGCp5wg5eOGh9oqePRrwfuBAXTHi5JZVBNVqIZn9+ZUSCjV5QYkikiSto7uTSMQJh0jHiOfCl6R+/p4Lj4qVdJen0m7XeT6/lQBgQuJBCaPESVE4nQoPZPh8TjCp0ZEkPdSukYZ7hQf33G0T2RPfWF0gTAbdOExlid2vfSArPLhBZYK49tsDVdxF3D+fxsfP9Ajb3RaSy6GRPktNH0xeBb/GAJ6zJFOKBGsWRncYq7QRGve0hgzxKf2Wg9jaHMT+QTcWkMqX87cMCT1WCWfjyRWkvQ7ATlaWenL+z3uQq2dN3LkfsfV+GpvvOdwuxA+vF9XjzgGY+bvn18wq9nyh24s+bFFlEZdPFXNdU8keiygeHkds7Exj88M01h6HXs11P3Y2R7G9OYr+gCo1FZ8rj7CaduLgBKWIpeYNa0xVxUruqEXRYxzB/Is57h+Q5qZU/sfF+OXHUZyML4QJiiA51zfT2Rz3xdmqJzyST3H4VQNH4nF2Ge3hmtnDa0+buLvSjc3NYWxtuo9TRHFwprFNvLAOkasxPe4Q9zx94x9SzvvzeJAAolf/6XNclKe6jg/0uL/GCA3iHsJj/wSJLvxiKuNDzNB4FR5afbJHIoto+Z8oTJrY+jg1cb+eYfLpwzC2Nxfj+LATveGpcFHiGeJ+1bSYKCmUrtVa5mQsBWtoXRz15p7j7gTJ1roxefJoEL/8uBirT/vCY/fzWGoa8KA6qDnut78k7hUjoA0mcPosVMs/gcP17sdQfBAnlxd94fFhZ0F4ECdy/lbcmriDydU5eBgXt9pkX33eu7qHt247RsBle4MYgRx144fvF3WgZ447c8NPLy6Th7t/lxjBVV78aS5GqpXPeRUHPJVNYoTXPcjc49B+ANklTuQqPxxHr3/hpOW0Eydjx8ixqqIZI5nIahdu4eIY+WKO+4nxOPjcCI9fflpU5RhMPu+ftTFC4gE8MKSsr+r4II4qRlSozko2axYvnvVnq02sPcHfwDFCEnJhdCpcPHLOxB08WLucbJxbt/J8MR8jfI7HTx0jPPu1bj17Oowfvh/F/Xue4w5RxKht0plKKg8erF2Y01VxfT5GqtBb69Yuz9bONA6PpsKDdWtMxX0T4t7XmkVSqNNhjCMjNmcxIuI+v25VMrPiROvWxK7yqxGPHvJcNbG1zpi0vjD58c0oY+RU50QVvjvTtldfEwvyq2KE/yxMFCONk7ngQZw8fmhMmONemEDcwQNzOrX2TT1CjmQK4yzBkZemRWScSD9QNj6p+gEP+sMh7lzH6VGnXbeumyvtJUfj85yxbm8O1qyl0QyPFK8JllY+nzGC93HFCOP9wOPhvUZ47GyMlOQFE16c0Fi3mF5MApg4IUbKHuOP161ZBtpz3L2WEiO8eK6IEY2Du9nbM/nfxM3efrO3z+/tzQ9fEXcWJIh7mdHV4bd6dauHHYJEhZCDvsiEHMTdQ02w1qGenxORQZJLJRGXbmSLmd2tSiPR6z7qXhLQSx12XM31yC/+bxaakj8jB+bQL2OmdIHn73CMt8TXhBwSyWc1oUUazEJjV26IQRFLuXIzCmfOLIx/K2Oz6gPn2tXPjLQ4K6+V2Jgt8UncB93oNdc2p/sTFXeI++9+97v453/xL+L/+I//Wa+TkxOpICBYGt8m47upfEqy5U33Qn299LF3yvmdPmrLyDUPO5MvfGYwIRnhnm2TM8zOuEdlEih1BdXfC8aomXDzVb3rak1MLGyYxixTV1L5MjHuibCCCVVvj+izUR3PybxLPQdoPqv+LnGSASHj9vjer4n75bXw4OVnyT87vrTUXePXstI7nxwRL2hmUxG4H3unF2mqaD8BPft5r53gcTKn3P0ruUWFv1UWpDFyFleFiWJESZDQfeTZs8u+ibU9EDq6p2ACmQWLEa0dwqP8DRwn8+qEMsrj7/j5L9Qo2TfOZ6l+fe45eHBPPdf+Qp8BTFBpeL58R+TcLvXXrVSfhAyfXf3uxCbPsnp4i7g7UcRzAB78zooRWgNq5F9NlCjn+vkYkXGgWl+6an0BEyldMlFn/wln5QuTx3+3H09+tx+9Z7SVzIj7VRJ3Zu9+QdzTRJmGmy4xVArzPAR/YITP+oy408N7KOI+jP39TiwsmrhPG5ydSWKFx6gxjgjirsNWVhLrwFU9tulxIOL+YprEPURKcNb/4dWRKkLGAAAgAElEQVRiPF9b0AGYF8Td5c6IW5CSRSZmOOFQCoI8y2WFvw7fs8196yOExIfglrhvzIh7j4o70wri28S9PfOK69RJ2KXl0SIjonzg+vQhYvt9E5PLbvw8R9zBBOIOHpAODvLgwbXoaw4PVg3SxawyVWFEtq+q2Do/A0k0cQePL4j70MSdAzAVd0gJyZfqx5dzcx6CdVBNgq15xRD3F5ASnq+IrXcQ9yZ++G4UP7waxaCI+6mJO3PW6S8VUVycmaKXIkhJh5Id55+8H1hs7pCw4gBsTETcN0ZxfNRpkynae6bEoUnJ/sk0plxctf5X/kQS2lmjNXsCc9zBBEnsNgfg9SaeUHH/cTGePukrRjTHHeIu9+8Zcc/lXfdeZs9pUQkmMkrPGPnMBAGI+wekuiRTOnF12VeFV8Q9YyR6M+JeowZxlXcixf4VLSn5KkZE3F/Y/XsbUiri3osfvlsULkdF3C8vldxihvTyyHhQiSziXpjoLdM920uWifsmUyR23IdNnCwVcd8YxbS5NCnpnycp6cTxN4i73iNzKCxOHi7pC+r1LfkmRs5OICSYXZq4//zDYjTd69iFuB+cKZlInGCuB3HHkb1ihNgoTFi35BtXnTFhPHi1xJ0e93niLkxO3ULAuYk57kce2SVJuXrMvW6R4GqVNtWHDHFfdYwwzxtiBSbPngyFx/17vXbdEt3tTKMLcc8Y4WzQJlMy7guPOk/y5yeI+4dpHBzN1q2z44XY3lgUcVfCcTiObhL3SRJ3YuTy0okUvcr/4YsYIUIg7o6Rh49mMcJ+9dMPJu6Kkc85x72ZChfmuLNutcQ9Y8SNm7N1SzGCvw/EHUzeu8edBBfmdIVJN4k7xoeVTBmfeh85V1LIMWKFhOOkXbfS2I92nYoRtUa9jxgfdtoYuQ7OXeM4OjvPGesm7mCyNPzjGKl1S+W1jBHWQ2bRg4mI+5NpPLzbtMmt8/NJrltnihFV3C9myZQviHvFiDCZxQiYKEae+pneZqrH+8bE/cfFwJzuZm+/2dtv9vZv7+3Nr/7l77LH3X3jdv+2nFWHiZQU04vOQV4Hc6TDebAWccpKNAdsyZPVn+zq2nxPehmEtRLWqWX5kAO2vBpX5coxDtz0kLvK+YV8N53oq4LJZz48tbM93wtRofIriXOSLD6LndE9jkoVSSrumrttk7PWFzud3PleyYUhx107k/Oy07urwwfjS716OHkn4aK3l3/j80FIenEdW5vvY3tz/Zs97kjl//Iv/zJ++vnn+K9vN+K/vd2Mi/NzESuIl/rB9Vnt7M9CZ8m6N1sw4Frtum2yXokR9SbneLG6B054zGZ1c4/qqyqlkDj1pOMKP522rugQOHrRea9ytq8+bvAtTKimc18gYSbz/Za0ctAphUJVYMt8jmsqUzh+X1t9EIGz+qI1vRp0M0lTBngTVbFxOuf9Vf3v09fqfmueT/Dgxe8hu8511jPGvaxnnySS1Rxu1+CZ5tmqXv5q4agY4UBaP+vnzs+eCaiTC+xbksbr2bMUXCZ/TTMbIZfxVQkzrl/EHWf47Ekn0YIigjjhvrWfP+fCy+A35fKVaFMyLWPExN0KGyfEOnaTTVl6YVJVe+67FAg5Y12YqKrm6nkZ3BSBJ0YgRm5vuI6D8ZUwIW6s2Omke/5Ea4cx6Un9ACZ8n+71Qq9tleFJcIKtG3f+ai/u/u2niNXD+HRwGrv7Y8+dDqpdrrgjn9U9TI6Tln95JramUsfsJqKIO9UPZKFPV5s4+jyInY1hHOz1JAt0j6WvlYMNh9/TE1Qdlm56TvFsVGKRROuspwFxX3vZxN37HO4s12S6wPcvR/H86aA9AF/wy+gH7Jnw8oJcqWJZ8nUdhmbjxziE07N6eOQD1/aHaTx5Oo2nT5Ag92Pn/VCy03Iwp8eSkyZExlL5qSomdUh0/79jT79b7+uyz2jJGwn9u58+mmBNLnvx0/eL8fP3ozg9v4jd/dPAnA48IAzLjOy6ZZJVhoDWNvk9cpCgC3BJMIq4Q0Yx3lpZ6bifmh736VVKNTGny585c/VqfAoJ8RjOHA3fTltIXiU8WPJWX+I03Sgxx/vtbDXx5uVImCBddjIlXeUh7oMZJpaI+vGqazImeRHctwlYGBP2nqdPp/HkyVRSefpeqbhLOSD/BD+MGPMhk6d6xaNQ71HtLXW4Vt+nivquuCM5XVrOAzA97veHwuTp434bI6q4c9e7GSNI5ZE6VB7gG5iUwdXeHHEnPpCCX124x313e5AxchqdHuo5JzHAgzhBKm/5/P8kRqbTgLiDx9rLiK2suHemPWHC63B8LkzGlFkzuVUVd4j7FzHyRfuezRvBA6k8eGztTGPlDmO7pjEaddRPDSZI5cHEUnkzsmNJ5ZlsMosRKy5yM1ZRF2LiB6K3MIuRs1OuhYp7J37+fjF+emOpPDGyd8QYQMh5Tiy4lRV3/fJZZBigdGuox2uOuPOdxAgz11mzwITrZN1awNQtDckYsyhMTlAG/n/ESP4QxJ11C2NJSCJxsvZoqBi5d9cVd2JEEwi6s4o76xZ7QItJrsUVI7qia2OisZI7EYfHXreIEczpJJX/YDUH10LFnbfhs1eM8Cj86RjxugUuYE2MiLhvGJOlwYJihCSE9xHPcSdGwKWUW/Lm+J/ESBaq44hxcEncH2JOtxoi7pKYr4+is2CTve6Cz7asdeNTx4jmuGeMiLTnHtvuI1kaxyxu9WUTqy9mFfeTo07GyGJchaXyEHdl3ro83163IO7/0xhhD7sOzXGvGOkPINdTTUMBD+IEqbxbY/jQqWSRVN6mrbWPWEXocbZOELHSO0bARPtISuULExLZYAJxv9nbc9262dtv9vav9vbmX/zN70XcOThrFvg15Mfydbtr2lBKc8EZlZEGYbhNP7g1kKO5pbDM2r6M/ZNzHdpEJrv+vRhi8f31pQyvfgY5rSvfZFbKjb1GZ3Hwvrs00NzrmgHvgz6f1SPn+IK8cODn/es6IJxfftFvPIkDqo4cKrMX3VVrmzDpCIlcSUTdrxqnxb/JoG3FpnlyyL6axEeM3g7PRUaYSw1ZJIFAJZXrh1R14io+bG3EB4g7qdWvvsqc7tWr7+LD5wO9ppPrlrhDRrWhqHfcF10kp1QJkK8Htwdx/9ZA5MhGaCE8MEyDwONUD5mscWV8X32Rca8e5DFqhJxnyveXrBxcMDjjOpVQSDMzqsDcd+55UW2IZbUnIEmj77uM5do3bTgUeeIA18MzVM7oNvvxYZYji8i8DL+QzdvIkGTAo5WhZtWXgQn3/uPhuTC4i2EhzyeJnbGl+Sa5JuQcZDVTfHFB1wXGXDfPPmSS7+PzlKFhPVt8/vq76hnXM5jE073/HZHPB7cYO+jRfsoeXlzH3rExqekKENLCpKT/FSPgwlQB4oTn107zjd4fPHgmwIM4KYM54lEV9bzn3EYlKtLosYh7qSlmj2OjWK4YIbHFf3OgIBbnY4SfqUQR5L0q8+DBq1pYuH/EB3HC5wCPO6N+GyPcFwwf+X4ZSF5ea+1gnB4TBqTCoO+QXulsVRj95W4s/mY3rp/sx6fD0/h0NLZfAa0jfcY7+dBlt2eTUEnDpd+ogXBZfmWOe1bc6QvloPpkLeLo0zB234/iEFf55bFMxDpdRsyZqJ+eTvXi4AiR9/gpU9DZQleznadxP4k7BN6VMqYoLMTr56NYe0zF3TLgy4nnuDNconpeCdMyEiqzKps14h3QUZ89s3GpwGyJuHMdk3i8iulXN7bfjWL77UiH+AGO2f1LJxvSnI7DFtW4SlzWyCaRxDQOUx9nt4kRRDqNt5jpvY2r/GUvfvxuFD+9WozTi4v4fHgah+ML4cEzT586mPBnOaJrb7EYuR3PV/eO8WFF3DHrerxGj2onPr5bjI/vR3E9vZZhFT2WOhxCeBlHdGrizroHJj4cf4VJGnURt89emJQgcgCPne0mXj8fChNIumTASdzBhAM8PcjqQ5533i8DsaYjTKTAuKKFIGLngzGBuIPH47VJ7G4OYwdX+YNODJaLXLmnHeJOMgVMwKfSybpbaXYoTIhLFGidiAcPp+oXxdwMPLa2Ih7fG8ZP343iycMF4UGMEFtKkXdMEMGE1pKqVEr2mvfLo65mT/M8cQePJ6sR1+cLwuPT5rCNkW7fag5+tGIEPFtMSrY+HyflKn87Yu1FEnc8DhgHN+nF989HwuTw7EykBOLOzHBigaQQeEDcy3lflfCMeyUm+Q+e9yurasBjazti5d40Hq1ORNy33w4VI9G9VJz0Bhdt8gcDMfe4/3GMlLRZZm5m89GDXGWM0MKxtcnoro7igziBgH46Ok2JOTJ2P1vgoTaMfJ44h7CjgkoOTGznuPNsV8UdlFizWLuIEdYtEfcyPswYgZAJExKOELT0IvjWuiXzymv/3mci7sjAneDCPwFM7qx0FR/ECa0kxAjPk2IE4s5jMG8S2PrG5HOWMYKaAzyQA7Nugcnp4YLWrc87fa1ZYEKLATGBk7ynelj9VOtW68eS89wVJ6ydnaYl7vS4M/YRTCDumKG9ebnoGDk8jZMLFCPsJbN9hLWgXXejI0z4IpaUsMgvzXFP4v7gsfFAKk+MgAuTCli3uoMLycv5LeOx1y3moLMOgYt/47fXLYg7MfLspdd7MDk57Cg+Xr9gbayK+4U8BsAE40YRdxKnZUqXCh5Cg/hg3SJJRYxcXRgP4qQ/YN2axN2HETtvR7H9bhgXF1PhwdjE2kdmPe6+GV63fJbWmlL7CE8wLa8onoiRp/YTqnXrzYtR/PiKHvfOzd5+s7ff7O1/Ym9v/vlf/551LavoOaJHkZcUDJOpC/cX82f1jZckHbMvV3+p2rjnnT9dhXUFtkaJVQbOM6H9cmV+1lc/LzlvHbZ7WVHNed9V+awKssm1iZmrye5/FnnVTG7LxmseOASrjLAkP8++8TpMalHOPv8ajcYipOtgBFdK/asSDUlUJXCxrz/pW6a/n1sokj+5jI9bG/FxeyMuvkHcX79+rYr7jz/9FP/j/ZZe47OztvWAFV5o8AtT2kZ/NjJlVTFzfB5V1FsjO5mDB0TIrQgmeIVJ9aGrHzqzoiKKbERlzJez4zXmxbo2fZXjOb+rFAwyFxt6bn2Z+qnnnPaEKRV3y6g5Sbdj9GhZ6NmcEDyqh5v3YzPhwFXmdrxXzYL3iDEbu8jsLtsvJPXHrf7yWqSQZ1AkcdHEnffg+eBnSl0hUiqlh6Xt/AfkmMpz9aRz7dxHiHlV0Mtwbz5GqMBXP7tnv1uZgEkdUnD6zeV8n88qmOhglq0MqvCT+GgNgmYxwgHL99rJLq6nvtj0NBqO5z2VIia5TqZwCCg1g2KEFgj1lftZ9e90DPD35U9B0oW4VpsAhLhrebGTed6U3X9u1YolsK6K8/J4N2/gagk481xvE/K+4kNxmH4MfH9rhphGhuAiw8erxCkVJSt/tRd3/vZzxOpB7B6exu7hSZv0oTqN6RaHYLnxtqaZadLoifRJSSxt/biD07urHxASCNbR3lDV3YPPvejSX8mr60oth9ETKnDHedAqQ6FSY6cEuKom3BcR9xcR96i4v7cMnGQmh61nTxbUSw0pYQIGVRIOijrIL1O1KXMtGyFRrSjPBollrhs5RB9wkCMJsTONp2t+xXUvtt6O9OKgpcpVn3XD10GV6Ohoald51pfErA7DZU1chk0QaWaGrz1zxZ37NrnoxU+vqZQsxekFiUwq7nbl5tmgKtqa00E+8xl3c4qrMCaJfq4h4ZsbGG2FXLbB5PZKEx/W7Wp8eX0tPLoD5mBDzCw1BRMOwV+MPKpA+cqQiTVGxP05FbyIjfcRO5sR37/gADxUhRFjOoiJ9b6Ms5thUvKA7ISQdNv7R85yl2t3o8oubuyquIPJ6jQ0Du6tiTsSc8Zdce1gIufvxAQVR1vNz0NwaxXN9ahy1cSDR1PhgQs2xIH79vj+MH5+vaSKe8WIFWY+KPNc8Xwx090VMH9u426H8NSk6P/apyq60QjzIolX533h8WlrGJ2RY6TbI7nvj32cMUIyQm0EWXFrV685TLh2Ku6FCdcAJp1JT3iAC1L5Iu4eD2GSyHVAaMpVbBYjc+tVxggxDh687twzHoujTmy9NSaMgyNOIO4qOper/LEd4udjpKWMad9dCh7IKzGy+mwaVNzBhIq7VCmvl6LpXQuTvSNMNb12irgvGxewcIz4HcBFo1TnV64pJNoxwvdBElm3PmaMEAdasxg/lu1cEN6TY8+yrzn3tZXMr1WVr+H6ib1nz0PPPni0xP3FMO7dwZyOGBlnQmgavYW8Dua4SxmdBFSmet+KkbA53VbEwbHxIE4g7uDxaaef6xbKF1zlHa9HR8QJiq5vxUj2UeeIOq5t5S5rlue40xfOdaji/npJFfeKEfbI2su0j5Q5nfYSx0cVT75ct5inTjXfe8mDR753tDESI6xd0Ts3JgsXNr2lCHHqOFHFvcZLzvnt+bzXWozoOWEfAROt9+/DxD1jBOJ+gFR+fJH9VfiS+DpInDq7lCtt7iV1dpJUnyT0RSNfDmJkYWA8UPVoH3k31Mx27yVn2SJmxUBh0spC8/mVIW/FSKrGuJeMgiNGWI+0bq1HvHnlGJFU/mZvv9nbb/b2b+7tzT/7q38QL3MF3H3m6ule8NgrXpI9n16IuNe8dM21TgJbvckQaRPd7JdKUqjzYErOW3lZLh61OUGYXO280oEW8zEO85JHyxXbiw3v6bFhveyJtjpAc5+plEJeU5Ztt+1JknmTCSTnMtxKkywW33nZP20A3A+qkxALGaUlofGM72v/nVoEygTMcmuqppCWMgGr6vH11WXsbm/E7g4S+D+uuNPj/vd///cyp/s//+//Gv/x//mn+Hxw5A0kwhL97B9W5ZbRY/Rnn176EMb9GtFf3FGvO2SIewkuJrze9suQRIf+eRI2U6RXhkDHN+Pqji7w4D24ppKsW/5kslambWU2yM+CCYf36n92RdifBTJLoqH+DpyqjQHCLr8EDNpoAUjjOvCQeZrGhpnoyTV+MhEebJJUqFEX8HvBA9M0Vc1JDlwwws6HL89pd5uHyGs9Y/mcpZ1RK1njM5cigPdaVttEL00CrUoxJhft86txg9l3LhWDesh5lomTWYxUO0ZV79vEwFyMAAzXxP0FW6rPYEKSwJL12VQGfr6M9Lg/1Y5SMUJPuzwHqHJjCHg1EWkHE43vS5NAYrKSBXq2etUmY/IuhQHmfsxqx2eh1+RkA9cMZLDXgXxfK264b2DC81CJNrUK5DqBQkVmgDWdgGvKU0bqYfR8PvxXh/H4dwfRfXEYHw9O4uPhSY43I1FoV3mZPJHwSZeEykO2h5Y8DUFRdj/Sv9fEeNzEk1XLNQ/3kcqPYm+vF9EfR/TOotdF8WBQdEihx129lSWZzaO1FtRMsqUJnoj7c9zlIzbe+RBMxf37l0MR9wPcmSHujKVMUoLcH+UAjs7qo1UvrU340pfb0wEmjV44z77fmsb69jSeUSmDuE96sfl2FJt/sFSew1anZwUD/9/x4TSODl1xR1pJhSoXgZRv5/xotQKYSHNwXH2J5JtraeL6vBe//LCk/t1jiPvBSRxSnkxbYxN3CBL7SUeYtMnIJNbODfoofHkxja3NTmxvNrG0NG2JexmInVNm6515vFKXJB9k33hAStpxU9ynwjk/SxFt5lU/ezY1cb+MWH8HcW+EB6/hwMSd2eHuYTW5qjYM9zUbF1WnSabUfkerSmJCL/W7LSenwQNcPm4OhcnhQceY4M6sz8rEgmkcH0YcHeQjVIYMWeWzLLgyRcbk4WPjgSs7z9bmuyaePBjGzz8sqced+OB1eUE5z4SBiQUQE2LuT8cImHi9ZsY2eHzancUI5nQYVn3cHkT0zyJ6Ju5gwnuQgDg+sopACUnNiv4qRlgG7eNn4v7cBItDPJhA3I3JKI7HZ8JkjKs8Pe6NiS5xQo84b/DHMZJy3cSDCjgxAibEIpgsj7qx8XaoGJk2bsNAzqwnUpJ/YwIZbmPEmXSnnmrGeiYnaD9Ayrz2cqoKP3js7zbCgxfEnXXr8xFZJhsJ0EdNjHjWtp1dTBRnXxUj/BB7Gnhsb9pTiHXr8dOp1iww0ViuHmV3CgA2iuM5J0YgmPrKdWuaZXHk/jWyr5I5/N5nz+ys7nWridVHA2Fy705HeLB2oRogoYjiCTyUFOIhyHVLRYHGaz33TbkwMGGO+ydjsn84jTVi5FnE6cGCYmR3p9/GSNN1q5KUQofTOD4gIZZr1lfrlmbe6+UYEXF/SfU4YvOt1y0R9x+W4sfXi46Rg2M9W7VureTkhcGAtkDHyfw+Us9HxQhtCMbEyTTw6Pe7xmRjFNedC2HS6V22mPAzYALxtRrJibMqbLldY0a0ByPHh4g73gDvIO7ddt3SOLjjcRyPPcedOIGws25RdS8/BrCa7SMVI+SM8Sxp2hgBdzDBbE/7yNuh1AHsI73heRsj52feR4gTxUgZMsyvW4kJCTyWsIoR7ukmz9Y7PEaYvLAUt1aam739Zm+/2dv/xN7e/Nm//AdtpepHvaa3tCviQUWuqn/MVMbUij+Rr/LvHMotZfbYJ4gJi43JRxmemGTa8Iueb48yk2Q6e4ZcMbGTfBFeyBYHfMhVkXLLj23qVfOvj88s4dcYq6xmQgr4+SLpJu7duE1FmHnfSVTK/EP7V/aEV2Wev6MnlxefV73AyJPnpNCuKCIttpEfyoPbSYZkxsX4vCQ+58hHdzbj04fNuPwGcf+zP/uz1pzuP/xf/zn+w3/6L/Fp/1D3DaJeyRI5vKthCBknRmOe415kqBxcPb4Pk7b0KcheM10z1dvsTbYiwCS4TghVlefaJHdP1/XChMqyquPXZEpN4DQSLWX3qmwnwebeF+nn56nekjThC5II8S3i3o4DzNFNUoFg6JaVeeTx9MzzZ5nEVVsH8vPqJefmUCHmT55TexIgUTfpn3cph1RqnFo+O9xXnhGRzWuPkuNna5wZzzCfk8/E7+aaKka4LrUlnJzH7ZGl9xDjaoPk38HE921mMOhxVh6hV54QNZmhMCkzQJ4Fyd1zfrwSRX1GA5KkcYIFPBwjxoTkldUGJLHsd0BCAdLPn0puXXpUI3hQ9a9efY/qM52q50K+B7pHjWNkfKn31ejCfldJvupTtxGfEywkKvweTkJpKkOOaFTiYeKDXn1/YTLDNb0Griax+rvjWPvXh7Hw8jg+7vvAJWfhKc/ibNQVh18OW6pc6sRo+i8prw5HJiU4Ze9sdSQvnSfuOLHvfcYZzsS925147jUHxyTu6kPOUTctSeRtakRYSszv36cqGnEX4p4Hx1uL/fj+1TCePe3HISSxiDvsrOMDMK+FBapvdvkpCfNMNYC7cRO9MHF/tzmN99vTeL4W8eIZlfhebLwdiZhAEHtU4LLizh1piTtnsDpw1YOXJFFEMXuERdxfTtWHvLvT6FqouP/8o0nJyfmZDlwQd7skZ8V92b2WIu4iJsV7fLi25aFlAEgxt7cavehxBxMq7oxUAhNm3YNHdM81zgxSwrIq4n6cs8jnSIl+b82mA3nij1nba8YECTHXQfIGPETch9M4mifu4Yp7YcIpW59Z5+qZZJbr4l84APOorG8bE9aN52tNvHgW8WFzKDwO903cJflviXvE8YEPwfrIf4q4c03ZI/yQMXMvp7F8m+todAh+8nAkTJ7iKp8xcnl5LYkuy32NuuokcVeMmIXOxYhr78SJiPtWE58/deLJKsZSzAU3cWccnPFwUgg8eA/wODz0+ET2CntTzRH3IiVJWG6tmCSAiVQp7zBQS1Lyahgn43PFiIh73ncI4grEfeSDB3FSeMzHCPJm4gTiDh5vt6bx4F4Ik1uLJu4bfxjGpLkSHvS4V3JLzt+HVnP8EXFvYySrohM79RMfRdzBZH+34xj5MYn7/rGIu3uO54j7Ei1VXrOcGPr2ukXyd3urI1+GIu4kHElubW8O4/iEU/9ZTHvjGXFHYk5S6CiFA22MeMESoUrlt0ecNUpiggfGjOu5bq0+WlCc3Lvbadct9gqIYBF34oSkEHiQgHDjxUxXw2WBB7hA3MFk73AWI1TcweTjzoIc5cGEVqWWuB84mQJx/zrhCHC+e7N1684ccee5It6XhgOtWT+8WYyP+8dat8bnFzbunM72EdZf8ACXL2PEi5j0KdOJkoZetzrx8BEJYPaLrtYs4uQ6qIKPoyni3vN6VcRdMZJ469nNxIMwIbnViRiOGlXgwOQApcI71otufP9qIEym0ythwnSPihHWbBF3JbM9196Iz9phat0CE9p8KkYg7i/WmnjyiHvGujWKs7NJ7iXnbYxo/QWTozk80qfBeMwlHHMvKeLOeYgYAReSKMSIiPvN3n6zt9/s7d/c25tffvO7VrkmkpFSWA7R9JEjt4UUfDqib/jCslzcwZEcUyFTv7cr86r+qGemxjiRbbfLNzI9Du0QHshRJl5zXIiriZbF2qiOLzYDiIWd6z3bWr3z6WxelX4ISREy+n3peR71TQolxe3i7mkpdBELCAHXwWLpedQeFYfigN9f4+X4rPQC8741Es2Zbyd0ISQQD36XzORaee+1DNFEqjDV+bgZ+x+24vLijyvumNP95je/0Rz3f3q7Ef/0h/U4ZnhsKfOy7YD3KIL06fhcmIgQJSbV/yxpeX4+yZvTzLNGuZXzOt8ncouMvc5trbTYI708B33Wx1WECjK2kKR/Riyr0k/SwmSN+wYe95YGej7KWbwIOdhyr3mfcg23XN+bdJnE8e/6vstrj5ZL4zhXhXOGVZqzyTAt5eL01nMottHabApAS0pTbYIyQGaC6eRvnwJaDDxSrVznq6pWSQu+nxjhPQsTXUc+r6pSfx0jGSd8bH4/z5UnFNDq4WQD11dfVqzYDLBk7xo7ltfrMXooQag4Ozlm3NOjQeoHqxB4oXS4tzwQ9jsZfHoAACAASURBVIobpjd0SyofbQKNtYBrcQtEmlN23DJCLFafP9/nv3NLS81pr4eqHS/ZtQkf9wssuBYlgi7c2+4kQUoGM6Gh+zv0ZANhcnoZa78/juf/+jiGL49jd/8kdvdha5xJ7PxdveE6MKpSMvsqsaOLlpOYTibxcTdiexvHaQyeZhV3zHj2P/ei00de7oMjPYN8TlUX5Co/67E0IiXDz26jTGTS2766FnH3blau/kAFpB+vXw1ibbUfRyfnenFfRJ0gV7chrEjlPZZKCYdmJpqtMVesV70m5Mr8bmMa61s+bL141lGP8Ma7Yay/G8hMCFMhVdzlgl+y7Ky4K/NjOWVrslZuRpqRFJJdrj1H4hiqviLXvcac7k0S97Mz4cG10FrAdVDxARPcja+Fx5f9m+ribc39JpJibm03wmRp2XisiLiPZJDEGiA8cP7GD6DjUVdggtHTDJF8ntodZYZJF3KFnHktAtMuDvI7GxHfvRoKk9Fo2mJSEmjmuN++DS6QrcRDt4tqo9crPwP4D3gvBAswubpuhMnLZ03sbA2EycFBEwtU3BmjNi+VlwzY8d5K5cslrmRTIiXGBMMtMFmm4i75dBOPH4zkmP30yYLw2N07iavra8UI5KpihLinnXmW3JrrTwWrjJH9A5OST58xbzQmqrhvjOLD1iDxMHEv3KUcOIqQq3xuMF/HiO5WOk/LnC4xwcEcothcd4XH6+9M3HmuzlFypep3GeWA5rg7IQcuNp6k59yxyvNWcnEqm+82TEwe3DMmtxZ7ig8wmcRla04nlV9J5Y8iTsey/p+LkfwQ5caVCTty2Cg5Vp9PA9dwYmQfc7ofllThbTpXWrf2Dk917XiHyPkbA8dFf17ipD2YtT3DkixozWKPdIz4/nndIvnkmeFMWHCM0OLDTHX7cbBmEScmUzPZ9GzV+nLdYhwcmJAQVcLxbcSTxwvC5N69bhydnAkTtdRBxnm2WLeSuDMpQVXvtH4v5STv7nNcaP0FD56xF2sdJRxPjxaEyUek8jJwPFOP+xdSeZ4tiHsZ3yn5VBoFJ++taIi4gznd82k8foIs25gsDgcyC2TcoPaRveMYX6Bi9LpFjPCi9cHEvRIpRUS9BtiPhnnqU61Z4AJxBxMR96y4T5sL49G79LrVzTnuhx5nOa+vmE861TmQ65RUXm0YSdzfQtw7jpFXA9mBgsfpmRNPfGQmgYAHfhBfrlvzMZIJR+C6Bg+vW8OBY+TJo067j5ydT2JhyLp15jUvp3pYKp8xklDUNIlW7umA1EstV89dAGLdApM3EPc3SOXjZm/PGLnZ22/29q/39ubHX/9W02UsNbbUFSkuB3rM5x7eHqo69uHwPD4fYzDl5cWE1iS+5n17FBTEfdb/DLmmx5U/+V0Pbw3aEWNJf9usXR17GQuF7BhiUGRZ8ngINL1GuVC6imniXF98ZsyxpBio7EBugVzb/um5fjf/vrI40HXXzPlR38QNom/X8HJW72WPvN+leueLzPAnpA+5vCTc2ljtcE4vL3LLg49bcbC7GVdoOr/6evbsWfzyyy/x8tV3sflxLzY+7sflxaXwcOXbsnfuNQZ0JCc+HJzFh8MzVS215EOecga4yFbOYCdHonvGhNrsk67Rbvy9MLlNg+D8hpcH0Cw5QNYx9KPCqjFjKW8uTFSXmVpWXSPy6iDAZ3l0exiPbg+U5JmX/nEbZGh4eiHieWdpIPVAGb2R7AEPHPA5xPI9PJceYcbUgDzcIDHl2rIirpYNnMlJdGAOSOuWesM9Eu9onMkkkhJX9He7ql6Elko695ZnHiJV0vxKVkmyntMQwINnmlvFz3w8IDHjq1RySL3rlvFLOq5qtTHhWvjcVBA9SeEq7i4vCBMlU9qvPO5Wwiimeq7K1M9JCVe0wYTP+6XZIFL1WYzQ+w8m/Pk1HlybsUaG3NX3kEyQLF6j3zzyz2ZyruBbdWFMHMOWM5biBIUH/zf3GDyo6vP5eC9iTDHCWLy8DqscvI6QYLh3a8H3N5/5578/jVf/5iRGL0/i095xfNo7UV94Z8GztqkscOBKQ/cviLsNuHyY1D26nqjiw2GLWebqsUQq/3kQ2+uLIu69hXH0F5AC4/juhCIH4JNDy09nEtN8HmWM5QO+VTBT9bbjWE/lRwfgP0xjeakf371aiLW1fhyfXsTR6Xlc5VhF1uTllYjl2ySUmuhMOtFhthpy0076UYhYUdni5XFK7zci1jcjXq514uWzrqTyG+8H8f79QHO2ByLu8+Z0OMt7Dm9RhZonrL9JSaXO3SiyRlzHNNYYB/epic2tTlxf9XUA/vHNYpyensXnvZM4OoU0gImJuwzERNxrbJof7kqkyDhQyZoZccccCeLOWK2V241IO68rDAzpb+/jnIxJm3tEwUPEPSs6Ss7kVdlcyoaX4EEMcnB8utbIjGn9D9PYWY/47rtBvIK4L0Ycn54Ll/ri2VpecWW7c92R1NcFan6v1VGMU+P/gQe4bOgAjKFW02Kys70Q6+8H6lEFD40aZE9rzekY7WdsCxPwF0loJa6zmeIPSQqtZo/7Vie2tjrx+OEwfixX+b2T+PT5OK6m14oR+pDLQAzyIEzmVhvboZFMme1le8yM3mk0uov4IE4uzxfkMk3FnfjoLZxF07sSJlRfwYM4gbjjIF6S36okkwSbjxEO66vMcV/zeD5iJCbd+O7VIF59N1A1FDwg7vW1BNm9TRtDo/jgPgl1EincKxEuiKsxwUTr/boxeXivI6Io4v5+oBfkijjpLZynEz4SeVzMMaezLkTPbc7cllklCQLiPRcccq44iqMeIBm4udmJg/2u4oM4aZprrVv7B6fRIWe+MHP+hlzJF65NAvlKsUTzusW0AbcPymRvx0qGWrdwxidGTk8a4cFoO557Ph8dJiRTJGeWuWK289RV5bqlRIpUVvSEGxN8NsCjiDtxcvdeR3gQJ+VNhCKpYgTDM+KkEo6KESWbfReJDwispPLrEfsHFSOdOIG4v1+IDx977brFfZuZ03ndsjndl5hwvzxZbSrvD8aTMcd9bXUajx5jTNeJza0mFkcDxcib7xbjs/aR4zi7uIwm1y1N9UiPEU5ZYFJf7nU3JrWP0KsOHuDy8KHXLfZQubGvj6LpXmgvwRy0MJGag3Fwp3P7iN4n/VlyH3Hy3u06mnwCcf/EXjKN4/2O1q3vvluIaXMtTMZnbvXga7joGEG91OQ+4gJExYgxkVEdsTv1PvJuHe8IMOnG00dd4UGMiLiPTkXey5yOvRPSfnRap24r4OqlGMlJLuwj7CfECOsWqp/NzUbr1vffpav8MmvNzd5+s7ff7O3f2tubv0hzOhM9S8k5pEMEIBE4uvN3n0/cU20544y4U/3UOLWcT12j4UqqzWHcvdrudUZGLGl2flW1W8WFrBLW2CqNpPvCEMsEq9znizxVVZ1r0MzwkWW7pR4oQ6//l703744jO5I9b2QmcgEIkiCLJAguxapiLWp1n+7WH63p1yr1ot6Xbz9zZnt6I5JYiX3LBbnN+Zm5RyZYlNQfAKiTokgAmRHh4TeuuZubqbMZ/usAHDp/dEOzY8niKJ/qoPqbSWAIKhpZFFwbQbHmFEy9j25nWORJsCu6/WINjEaacT9emnHnPdbW1sq9e/fK+vp6uX//flm7t17A4SOEdOieSpmfwoLn7blugHY6pVDlT65uBHyyNK/udPjXy74r6Pyy5gIkLXVeOS++bzp5u57dym4310qx1Ay4be+IS3Z/63ls6Q5Y6Zz3VJFhZG9vjoE4mB7d0r9JqCSKH/L6VqfZ3WCB9I67wNIhkCCcY66HcQgaJsMjA8JD1PPRDW1opBYfc9sa6YjPo7hggJ+jIS426H7SXD0A26wOU/5t2wJbI8co+JPfgQ4OZV2K7vfaOr7TqxvliSlupn6n73rGwyJvnrEf3rjTLhG46DBbYLAtYJxfaZ1nETl30vlsOtB2fwgqalDlTZf3i/uTeFB8ceHBxSniAXsjbcVq9sjUx0SesOngeLorrXB1cJs2j9/xWM4RU0SSlQDtPbv+5AhfKQQo4C4KvWOhIoaYL94dSTE9xC25dvysRlWGY1HlX/7msnReX5Xjs345PjNwLy37DeeGy/dMiPvExbwlLxQjFQeIrO3RUWOz7c0EwH3vQ6+cHrfKSic2wC17FYOt2WyxAabjvqBh5wgQf4YrQvwT87TuuM89K/qODkirfP2mW7a2AO4jAXcYR+qGMfP7oJT1hwbuMkRnXcj3rSfCXSQAmEKV30bUawcKcEM04Gq+Una3O2Vnu6sNMN3dZpN13NdGm63LSoCG99Yal4A0gTsbeaNSAXc2wFyno2N8o6synbTKd9+sCZT0h8NycgZwH2kDDF88gTtdRdmCLbcSY+I1C8LcUKObueIB6KXSTDwePmxIZZqYcI3ktd1eeBUD3ImJgXu0mmIDbLRukJijK+QR8aAIIeAuqnwpX7MBftMp3V7RORCXXF9lB/dgXtYfWhBQr2yK1zZdwQsNtsHurmMyGVeKB3E5PCAenXJxUdUxSabGzZh4YO13G7hrAxyWY2pict0iJk++cDwkThcb4Kdf0E1cK5tPVxQPcmQ8n0qNvZnA/Z4LZJ/mCDdBKv6nLPjpmQXEjo6Jv6/beLRS9t73RP0XnbkT+gkC7o4H4F216iUadgiNuHsdjBTWDAH3yD/NuL8jlu64ExOsBomJgHs0VCmikCOy7MocCaYaKe/e+yJH8HHf3jZQfPyoKq+2GmV9ran8ICZzOu4B3LObeA1wv6pMlY/Cj+Ph85KnPFuaUEVUx31rLmAyFHCvyhmq8m/XBBQbjYnicXYxKBX12dZc9xvFRnLFgnULkGgYt5AOVNd9Plc8yBPuaQl9beGFbVs7KNh0RMkT3S/ZcY9iil0q4qZdDsIn6xYdas6l3faatf1+Xp4/czwePWooHrxmuW5jYxk5IvX1yBGPcUVRN1hJFG5Yt46OHA8KWcSDPOlftRWTo6NWaXe8bqnjTpglTlcpRwTcb61bsVcIDQRAojru9+e6t5495Zp53RJw/7qnLi/FRmIix4KVsOMMdXw67rJqu7VuLUqOVo+bSVcg1y0KBBRuUJUnR4hL1RzFqNJNHRPWK/IEEcNbOZIx+SRHBNwj/2qq/EVVM4UA7sSDjnvmCE4gxAS7yE9zhKtlDlcUICnkzaIAvG19FTruz56QI52yu93VvqXd7eu5WHfcR8QjOu6RI3qO5boV8dBBsRUQcHcBmD0COUJc3r7ple/erikX7p7td8/2LMrfPdtvP9urv/67f5qz0c8OLSCK7h+dtARcbKzpBtIBT9EMKLmARClIhzJ2gnYeM2npxlNlWcU8vaBzzsaq51OBsvSKzjlp1pL0qOa4hmPmeCsBD0BHdgH53RTjSjGwnMm1+rkp+BLwCkpiepRzzBZwS2q4QaTE0RqAene7DTz8UACMyZe81dC8NyCHLytuU5k1IJGvORT96aTs734oezsLH/dWq1U2NzfLs2fPdE0vLi5Kvz8o6w8f6dXrdi2K12zU1xIgA9DmXKXKPXCBRZTKOXP2vi4WBTNws9CZmRTEld9JP2zozgkoE1DXPu6jaWmFv32Ku3G9iSWfz7E4JjABTGfms4g7P6fub8w9y5InjoWfUfc/hP6k0SZthPSAb0bH1mAuKe45887+6DpE8zzL7nOU/Vl3RbFktIPNHceYFnSpfs45pz6D5vKYrRZwtxAiugBmMVhsiuNeAHd3zZUP6pCPo/BhJRZyhHO3Kq3HBIiJilshUqfiRRSjxPQYjPV+ORKwXHDJmNQ+7vJTd65yjBQPOObMEbq1snyiCMK90F1RHvMZXEdrAySV3sA4Kf9iK8TIiG8n7t+Gzp1cSWG+pMJrHj80J/j/Es0b0290jtD1X9O92nKOyM7QoJ/PzOIWccWXnuuaVH4B94Ytajgfzt+A3jF5+qPF6VZeXcrrFRsfCbphR5Re2/ecraKEL22Csx+gAlTQVA8OvJkHuCOMxOvsuCMxHgF3NvLQmQXcbaNk4G4rMXIvyhX+M2kM+tN/efSITcq8bDxE4Gletj8kVZ4Z97Zmwnkxh5xg8P7DUu5vmNo8Y55ZDf+AVNoE0wafFZqMbM7Z+KJWj6rxixdVebnFsa1o5nVvp1dW2AB33HHXYTUqWQpdXlQhjhTgNjf1WtQSlLjlhAgYIFHAHar8Lsubfdx59UcjWStdDgDVxMT0ejpXAPc6Hp90r/RRMdaDQFuCK8Ac8dh42LA40nuA+0QbYICi7Z4s7nR1yYY/acBeG9zTT0PpBEMW51QBYmuuGXcACTZRFFK+Zsa9VxQPmAOpV8CM+/2H83J/w9ZixITNdlp2iQ6cFO2ICdeHmPAZL7aYqy/l+KPjAfjImBjEVqIzExNAvTrusilVmA20NPceF49bZTYvT2MMg2usDfAuVPmO4rH5bKWcRI5gNcjv0uVNVorMNP5YjlTzcnLqAsTh4SJHUJVn5vVgx2MYrRzDgOgRwJ0cYRTBOaIo/94cWV+3rd3LrXnZ2ZlLwNHAvav53eshVrPDMhwFcJ+5uEWOAGiIhzQnKOSGkJhh+0z3CHkCcCcevBhbISZrq6Yz7+10BdyJSbMtfr9iwuwy8aA7aqs5g8EE7nWOCFVSsHUhBVDCfbmzW5Xz04ZAOzFpNKdat86uBtYwALiH1SBU+YxHjuR5FYmVK9YtwCo5QkxYyxArQ/gwc0TAHT966MzkcNMigeq4X+Ys+x9etzidzWfOEajy2x8cE4A7MdGMe6xbAu48S1sIwbm4xdqudUvLZq5bsQej2xs5AnAnHugoKEe2EARsKybHRyt1jqAqz5vyzM4cqYG7iouRI9KxiIpatMrdcS/l2bPMEQQN7eP+9qtenSNQ5ectr1tp/Yjg6ac5shyTfI5wn2RMNjedJwB3BN1Yt6pWAHf0E1RMcaGRdWCkaZnMkVyz9ARbPE9KJZHAXLfOz/wcubpoKD+IyaxMtGZdA9xDZ4UZd9Yt2CnqkFMAZo4/9k6G7cTDaz0yRMqRD9Y2ICZPnnhUaW/XqvIrnb4YHUEp031+cV55DCNzZHndUqyX1q2pQTt5IlX53Up5AnAnJvfDx/3u2X73bL97tnstWn62V7/+zb+IKk93DUDA/CCAgA0/gMPq8u6App0Mf1dHNZS86YqyiTdIMpVd1lhhAWWxu1ZU5wJshXBFzpLzrwhtSZU9upnqOtFB77Zq1XiBecBQZ0UzwYiVcTyyoVKXPTbssUfLjqCU1WMNTNXuFBbL7jHnbAEx+2UDtug++nrM6g6+fMuh1LeaFj27mRg8x1fOcQESBXLnk7Kz/aHsssoye722pg7706dPBdyHw2E5ODgop2dn5f6DjbL+cKN0Ox3Fgy6yRPuGtg9DBI/rlOr48qNXBZ5jdgxz1p3j95eBOx3aBdhc0ZyyO28Gzrw/53499Nw54BuVcX5GKuAhikY8KApYhG8qinSqyhMP/p0uYY5RJHwxcyG6IDFv7TsmVIej8CHf7ZjpXhYn5B7jGNXtDiAo0cLoItOt170a928CqPxc3zsuPAAM+Vre3nMuukbDsY6dIkXOqMsKLq7tsr2cqN8SoXN3mzyhm0wOKK9QWw9GgjQhgj3AWSdwpwCRzgA6pihIJLuBwhHXPrUUiIm1AaZiGJAj5JcKD9y/M0C6xedUiAH4TmaRIyEOGdc9r42s2GTt5s2c2SoZFxel+De/n/MhZ/9Tf4CCSv5OFnM4hhRrlJJ+5mU0qHiPLLplZ7OGV/Mq/N6tNaD1YaVZHv+P0/L4x9PSeJnAfWCVaeZ3UWcOr23RmLP7Gkyh+r3ZAIuqWYqA+werRmsDLBqigfsJwJ0NcG9QpGos/Y7bwH2RZQkU67QzVXtelccB3B899IZ7Z3vuGfcve+XlVlsWPozUMJqh5jCK2QD3BwbuFAi4fCJnShiNrwDuslqCaho+wjvZleEus4AYmy5R/hO4RwFJwP3cwF1UcnUOQ6NMG+CYIQ1wt9q1MrqBuy3CpuOmuu0/fNNTV5TNFnZEM9HYWe8CuDORU2+uY71cAvCKBxvHiePBi447MamB+7uu7OCISbM7sgMYwH0QwB1wtTT4szBv8j9qayzqdFVeILy1NTNw3zZwR73cwB3nDqvK61rjnsG9BXB/6Hi4aGNxVdGYIx6CJgDFyn7RbIIBr2JzBHBHsIoNt5kD3Ftc+wTuVbk486WqgXveywF2dEhBzYYqz3vr4b7DBriUzQDu2MG5uDUoN8vAPWLCs/tWTJa7iqL8O0fwcee+/fixlFeRI3TcyZF9gLtE9sJqMHChilt0RTWGkXH5fI5wHQHujslcBSGAYjU3K0Wq8sOhYjLESlPdPI+TkCMUWjImxIKYLOeIGv6VvdgTlADc6V6urYWA2E5PM+4r7QDukSOAYECJikKZIwlKuF4Zk5iJX0ng/sL35c5OVc5Oq/LDMnDHDu4KUE1tYgm4o/x9qxt+mzNvOrPn2jNHauD+kq64i1sC7qtet3L0G+AOSBRV/laOfBoTK7GTKwB3CimdFdYtr11bAPcvewLuzpGBqfJiYkaOPPAxEhNGiZQhislScUuq50XioAnczbgoZQhw310tJ0cryhFiAnAnR3iHizPniIB7gvTPrFsUO6mAPZTwYQD3sGyjsI2N5bdf9+oCcH88qQsdCdwpWvzeHCH8GsPA1i1isl2KgPurJeD+rmcXDET2ErhzP6Iqf1FJXDNjsigC336OcH07XdatmWJyBgtmm7Gthtasb95w/zJCN5A4XcphsP6SI6uMj7Fu6ToRD8elXrc0hmPdgCxuAdyJh4B7iOwB3FvtBXAnJjVwP/8McF/OkVy3AO5R3JI4XcQE4P7D21XZweW6dfdsv3u2qyh/92yvn+3V3/z9Pwu4m/5K1wuhK1N3kx7Mht10OncoARrqvI0XwmxsqlVhjRlGUaBj/jVn4dN2C0RjyjAA1HOyfL476U2BfsATxyDf8JZF5NIXWiBDm1sXC+wH746hRM/ochcsuuieIhzneXw+I7uK7u4ZuGWX3urXVvnWn0tUYK5BAjdtmYPOBv3aHdag1NOljWtJtxZgMpuMy/7udtnf+VC+ePy4fPfdd+XNmzel2Wzqxe9Op4CrSTm/vC7nV339XV7m8mT3DLO0CKJLnuJSvhY+Fzb9/CxxSJCT50DHMmMCIKX4oM5nKN+bWo2aLfR/Mww0TtAV4S3mkK2yz/UVDT+vf4B/rotZB8xvOx5c3+xyEyNiwrVN3/IUXEs/cWxleN9kCzhOXGPfd2mRxzXj/jG13fenabjxM/xOgGAeLPxsuhLYj91ddqnKh7J62gfCzkjLQesDuNiQzAE+h3gk/ZyuNMecFP48hhRXzPlzZt01lx85wu9blI3CkxXda/s+zS6btq/P4uckuGcRRMBwdtLz+ur4orhxK0eimuV7n/vKnXR+3qMK9qgnJtxf+rlJ0NjJA527rzMHn53xPM9cGzg+54gLaLkWKGZRFHChAEGa2/HI+4/iTN6DrC8ZE+5BikNr2C7+9WnZ+NVxKVsX5eisX45OA7i3bgN39fZC2bzm9NXIPQBpAzCCMI49dS2ONS/nUOXfW1Ue6xs2wRKGmzOvXMr1pX17p/gI63OCUR0092j2hm9uZespOu4bnwHuz8PH/XpYJtOJwCuACurzvXVsEX1va5wobLXUiwmmjaZPEKc7X3R8EDDiJeAuwapPgLuHvdUhwXpMwD3QUBY/+b43/V5juQGhylPYEHBnxOADc/5NbbZ+eNsTRZOYXPZvyqzlTl8N3LumTiJEF/NHt+cYokgAwLCAVFGXiJg8fFiZckrHfTY1KAG4pziSgPtcs72uyCVUjKZVXSH091j7TPmPjvtngDse7hRUkgkAcL93r1IxIeOhzXaseRkPQZ4QzIL9AA2YTrpi8sodd+KBqFQN3OPnx1DlL9xRVDFYhegYu/CH1f7t6ZH65IljIqo8auwAhy9QzF4tW/i4kyNnS8AdqnwAd9bB35sjfF6o2p+eOiZYJ6Jqjf9yUuUPoMqHH32jCSvP14f8ICbjm/9ejsCuyG7i54D7JcD9eqA55IyJ761K2hb5uWl3+rkcwTmCeAB6Nx47JgD3zJHZPIA7+gmRCNxTqLFr45i07IxJ/IxuaT8orCqPHeNLryl0Ls9OKuXIz5hxb07L0Sk+7maMkCd1x10CYn9k3YJlgoVW5Iio8uEbnzly3Qe4e93KHGFk4eoqlL8Dzf+xdWsTyjfAvf154I6HO3nCU4L9GVZ45AigN58BWrfqMbm0aVuMEiFORzwoPOa6NVDHfbWcHN4G7rzpbLbIEYC78q2Oyyc5opvC4nTEBECdfvQUt4kJdHnnSF9sPTruxCWBu7R7IyZ1kJcLXHIOsdAcMUFo7SlMhZfYwS1R5QHuYTWomMxCnO5qXkYIHy6vW/H+uY646uiOOxaGxORzwH0KcL8elKvhSDnCIxu9DmJiO84o+KkQn+42EZMYW4FcSjzIE/KKmDx96o47eXILuMf9Pxo6R9Rx/yRHlIe5bkURlDxJ5hb7VdZ64vLtVz2tW3Tc757tixy5e7bfPduXn+3V//a3/5R7s5hz9sZZz+wAAgY67v4aPBnIIVbHBs2zyYiAWXArQS9/CvAGyBPtGTpt0GM1uxo/b4ste7AzT41AFht3rwtV7SPO3wEsiFmlSj0bJo4FVW/NCMvKrhSJ3F2PLfi13rFdlayxbA0mEDl3cUD08qAzs6iygEPh598BNAA5U8ytss/70gnVbHSIv5m6jQJrs7RXmB/2QnlzMyqHe9vl4+52+eH778o//MM/lF/84hfl9PRUr3a7XTY2Nkq32yv/+//5f5f/4//6f8r5xUXarFqFuVbtNzhb2GQhvmPgzjXgBVBC0A2QxyK8DLT4WYMw3ADmigfX2XRwF0g0dzxLF4CWKFUZk5y/5WfTpo5uj1F9WgAAIABJREFU/MVwInVybMaICx03VO/rkYteS9eTmADSiQfCbtC7iQnfYzadmKTCeeomcL4UJbjegMqc5U96OeeCcN7ZNTPpAbAFAG0N55EFMyQENovn+wHSxJ7fZX6fz4i9cXSxV3RPI+zG99LqUM+eUCu/lSMUEqCVS1zI8/6nERM688SEY+U6SVE+ii68n0cbwrlgDIskZ+td2CGvPCrRUneea0GO8BmZI9z7fI9zgu1CAYx7Me0byY+TSyy0Kp0fBZjMEUAxIoX8rBkeixzh/DNHkjXAZ6Y/PPdMMg9UpItOPzlCnmr9CH/aLDQRD45NoypRFHQxx2tCxiSpghSMzCxYKeu/PC7r/+OozJ+fl8OTfjk8Hri7C3CHzhwddxWWJLIVVI9PO/5Bnz08sI/7EB/3F7OyGcAdUaHz01ZZWbP/ueiEE89EswGmq2XgHsrJwXwRkA4htOSDyg4uZtx/0nF/3i6n14NyejUo0/m0oHjOBnitZ5srQHxNotRIQJ6PN2GpmM3D/T0brp1SXuIj/ZojW6lF3eqOexPhIoOptOxClV3XGsZFdPSshRW2VFHwYAY37Yjs417K9KZZfvYd/ru9ct2/KUcn/XKRwJ0Z9wCJ0Oxryqw6yFGNiPeWfREK8eMiZfT97YZV5V/Q5Q5xug89XSNiIuA+mYu2TmcTVWfNIaeSdcSdoptyJOjofF/APTbAFGI+7bh3enN1RAEmMB4onrBpXuuhRh177BiL0PtCXw+Vdy5jxgQqMyJPTFMRE15HB12JVV0uA/fYtwu4h41adjHZCNPVkw96WDnl/cCRPEVV/oU9wO3jjh1cRzEBuJMjRyeDMqLj/qnwFsKHoeq/GOT1c0whCubA2Zlz5OSQHCEmszK+aWueGnG6NiBxLeaQYYGpuOU84ZySGpGjdiqHJqVWtA7AXsTkxec77hcDx2M4Hism5AmxICaIpwWEW3TFARASYTNAISayg/tQyrsPpeD0QDzu3bOAGK9bwD1yhHtKwJ17K3OEY8+YqI+8KBSRuy/Dsmtw5ZicHVflZ9+uKiaNaqqYnJxj1xbAvWegiDidGANRDPw0R9ispbwC8eDFve2YzBUPzmMwqBQP1i3OnzypgXsIOHrdcgGQkQuJ0tU5YirL5qbXrc8B942NhuJBnpSGrTKZhVeO9HKmPbSB1BWP6maoimdMGL8gHqfnixwRcN9eLScfl4B7w4wtgHva2jFWU0eeURsVNbLYvogJwJ2YQJXPHGG0DpD4/Te9yJG+x0FXeJYsAfe2eTuwnep4LDMsY93Cgi9j8sUzxwMf94xJoz3SuoU4HfEgLhKnA7gPb+eIdAyiAKiYaJfekFic1q0Xvwe4z8fl9Hoo4J7rFkWhtW4lxtDvzRFPgenRQlf+HQKOH4o0Y8iRp5tef1m38GyvO+6RI2ikqAiMHdxyjkSe5HNkud4h4P5yrs+1j3tREYUcAbjfPdvvnu13z/bPP9urv/vHf2XNVicOYM1mNwW63DGzAJV6jtEp1M9Ht5DuZKpta249incWCzPdNruwqcLOEpSdUvvHRzc5xMEkVhWdYHk8T+fyzAYU8gVAw1f+AcJga6jHV+XkGtB6o04qx2OqtUGrKN+hQu5uoinBKlBoTMCg3RQlFyZytjqp1PwMvssCNqOJhMigOkssTMWJ1AlAOTwttOhyT8p1f1hOP+6Wk4+75bu335Rf//rX5S//8i/L5eVlubq6Ksy7I1DXaq2U//d//a/yP3/7/5XT80uBRc79FvNBTIDs7sV0UqjQMtctsTpEwKLYEgVnndkiJo4L36MTz/Wo2QSybFv2FDeTIhXpFZeY38+YcB2IB8eKCjkvRMQoIgAwAV2cg/fqrkAQD1gBEsMLy7nQ9onChLvk+ajh88XwEM/LsAOwSTwoqBB7BPv4vpkAC3YCn09MNJcf4xAAZc/gJ+i/qVkNnC8K9xurbYFp34NmPfDiw/OclnPEaeL4OKfcMZadYdwfHFuKQYlFEi4Mt5kKjqtHUVxIsT2eLfiIVS1+uJQnzLWTI1xr5Uj/RkWOh/i96xqNdN/q/ohCVc6upz0in5c54gKc77Vlq8FcC/J6mF7vrorFDld0vYgHx5FrwO0ccWee37UTwVSFJmLCuaGYz+8KBKMrsWKFe85l7ZfHZe2vj8p088wP95O+sBp0Y82441m7HutOTp9zjDmLHt1YKHio3S467ihaz8vmyyVV+dOm6I1Qs1HhBQigJH/JbGIAd1unMcsZ3rvacEXXNb6njnvYwX0OuKtzdRUdd3ywUWfWRr7yjHvEwcWjT2jm8T3NuCNOt2uaJpRmOu572xZHUnc3qPJp00NX9PLSyq11F1wb+E87V26kMC/JBphu4iHA/UMpk5uWQDubYCy7Dk/75eIaz2IXAfgd4oGPu+YqA5SoJKAHhtdeYgF4H47nZY9u4k7Ywb0o5UECd1TlocrTce+MgsJqxoB83EWnixnRZE0FKMHmSTdUdtxDHf/3AfdzgPsVYn6lNFqmyhMPRJ6yFqS1aEmMqR73iJjU4nTToJi/MnAnHpdJle8MathHd1r31qVV5v1+CaoSlAQTIuji2MERE4AfnTI2wJtPuuWHb3vl+eaK4kExRW4gqN23fW8RE2nOfDZHfB0zR7LjfnyIorVBCcCdjTx2cJkjdNwFlinuh0e1qfJLxS09eJeAYuSIOu5Bn/1sxx3gfmXgnhR+Ckl0EymqBCnEzwdE1uLpkTHh+3Tccw758WPnCcCdeJAnUOXJERwLMkcA7Nxb/UEENZkQdc2OeKTQG2uru5TEhI77toA7dnDOEUTWErgj3khMoPoTP+6tlKFTaW1p3bKrAJT/eZlUkSPbAdxfzrV21aryAHfZqA3qWWeAuy27zDpZrFtmDSZw15obHXk61Mwiy8f9M1R54sG6hb4DMUHIjRyR9RggOjvHf2DdYuSGmJxdLHIE4L73YbUcA9wlfEhRaKY1iBltnQdsDmqQmSMRj1uslMiRGrhHx52YrHXbism3S8CdpozcDui4x3MEgTavKDAhAoJ+um415rquFBzpuj8BuEfHnZhIVT6o8s2VEI6Ljnv6uDsebqhoU/6ZHIEqD3OLPPlsx30+UY6gB5EUftZdcoQ//1iOcC21HuJOgjhdAPdnz6o6R4ZDz7g3O8M6R2THqXsrc+Qz61YUVNT8yY47wL3yc4SYANx/+M5U+btne9RASujX3D3b757t8Wyv/vXf/3POBt1d7LE29Mwwy+5JiummzkOdZqOelHApPgfgzSp6PDEFZNMGC7CoB2iAy7TcNq13ocou8CZPacTfDLRZuqyEPqk77qxnUu++urHq/b22AAMbfTp8C89od+gAEaaQGwRTdbfq9qLLbsq9xwQSoOZYAMCbz2fBe7TeKY/voW4bbINhiPUVi4FhZUbXMyn8zCDruK765fJov1wc75Wv33xZfvnLX5af//znZTwel8lkYlYCZXoqj3v7ZW9vr5ycXysePEh8Hi1dxzoeEZNkN/C7gCtZRwW1dTEr7fN1N3RhyebChm1O0qIMIJXxpjNMTBRPAW3uCazU4KfBgjBwvui7kAG4xLoLJwLmnc+vbemXHX9AGfGgewuYleBfzPOmCj3AdFlUzpZppsrnCIMEDW8mAnmP19sSpXNn27Zy2nJWRcUeYpKjFir6hK0d309bM+4bWd0xXxzUVyzZsBbknLPIkznCz9wTO6RVRuO5Rxl0PgbqKnbF2ADxIC7OkUgEKa87R6wDkNJDi3jwk6L2N6KIBDNCIN3FKPI0i1FySriZRiEDl4eGrgUvmCLkCNoIxIPztIo9BYgqBChXdHypxp9AW0yFUNn3qApFBBd2LOznc7I2BMr1U+UHecIxck8A3nPNoEhCPLhn9H6Iz01mzpH+WPHgxfUjJrAB0uqHWH+x7pj0/uq49H55WCYA99O+XuwEeD/Zwd0Pyy4tPL62lI3ExK79twElzKzPyr5m3K0aDQUYq52FHVxzoZjdMOuCNepcqsb8/5iiDuBuWyR7i+d8Mlu9x48s8vNowxuiWzPuz9vl/GpQAIoUQkVhbDKXGDPu8hH2y+ew8Frm5KglkcNQTZmpZlb71csA7qjKf+jppQ1wN8TpUI6fVabOXtkHXTPT2RIJarkFpFJBey4WwMuXlQDP4cdSPgDcocrTufq2V64A7lDl8XGXM0DRbCV+21A28043K94xsbdwo/ZDB7hrfnfbIJmYPEBVPu3gJlPHBPuxKOJhu4UdHl2vWn87xCfdTYxX3BNcX4kjbVWfn3HvzhUPzbgHOJc4HYrZD2oBca9fyQ6Na6bGOxvgWZHPNjEBhCsmFDz2u2UXNgcdd86DohAxJbfouEdM5FgQ9OsahUY8VFBWJXSujjsxAfglDfzZk4593J+1FA9yZAJrSG4ftodCkZ0CUZasFzEJP/Tw3wa8n5x4xOPwo4E71OxbwD2UvwHuGZPMkZubBfAhP6xA/tMcuS+qvMXJPjvjPhiW80ssUF3Q0xp+3zHpBA1YugDR3FXZN0YQxIICKPX93sQE4E487q016xwRcEc/Aap85Ahgn5gAwrWGp1THco5EhRGl/wVw95rCvXx6Uike379FXXyqeJyc5xiGQZUsu0JUM0odP8kRTol1a1pmXkc+OAFy3aqBe9/Ch8r3KGIwgqKYaMZ9sW5pHcei65Mc4VShyr98gd3n54E7OcLalcCfbUzmSFoNiir/ybol5gD3+8xOBcSDjm3mCKryux9Wy9HhSmnmuoUVJvuAqdctgDL6FPW6lZWaZKbUgnUWBSVHUMn32oJYpm0sv/2mWz9H0E+wmw7A3TnCMyXXLU+OhA4MzJ2wAyQm3CMZkyebzhGo8jVwb40sfLhyU9+/V1det3AfyOKAR8v8bCUmKjgaxtvHfcvCo5+dcZ9PFA/NuEeOqHAaqvLa832aI1Hw4HvEQ6NKkSN8HjF59rRSjlDcGjDj3u1LHFQFoJln9PUsuU7tjaiaZY6oJuEAWdTRWinEZFmv4e3XPT1HBNzvnu13z/aCoOjds/3TZ3v1H//5X3M28UlNZdMPHZcOl4HIXJtyOqepnk7yATruSTG7qa5y+omnYN1CBMzJarqvFwYWlATummOVH3RYg41n5X7XnW1+TkJ1o4mAMZR8NvXQms/7EwGzh2sGAVAzE5TI4qtZlY179jwXlVvK2nhyG7Av23QJEGb3WSAxLK8qPNT9u4CVBO4cj8YEBuMAdRYXe7zeKQ969pzmKzvRZ5f9cnmyVy6P98vrly/KX/zFX5QffvjBs5GNBHVzgfjjk5NycnxSzq76Oh+E4jRCAHAPAbS0+AK8AmoTqCbw4Yqn4nuKo1lAzpR/dUyj+62YCLgbJIo+H0A0FdbZgGcnFSE+gfH5Yt4aWjXHClhzV3RFwJ2YcA1cDDH1nngAOKFyc10ppEiXACE/5rw7PBqD5o6qfDACOHdUxjk+fo8X9x7XnPsCCjgx4dqoA1wVgTy+D3DnfKGmwwzgxT90O019LmMf0MqZ90+AukHH/Z6PNSnynCMvri/xoKCShRSut8crJnX8Oa+MSdrecWx0mimkZDxk9xU5kht+Htoe3TC7JYsC1m1IkL6i4tl1xMRiiBYOdI5wjVrKEV3zgXOE9xBzoRSdI+fKfcT9zDkoHulBH8UFiQaHxSH3h1gXYdkmL/bBWPfFY4ppAdyJCcA96fHEl3gA7jNHKDgoJsEOIKZsIOxKsXAG4N9lvbfWLqt/daKO++T5mebgDvFDZm6eGUA6PgGu1ATLEZOgyuJjC0gUmw/g3pgJXAFA6dZ6VrSUi9NO2f+Aj3vTG2D8d1u2p+TSsQE+D1X57CCL+S1GSXSvsjNebD1Fl+TRRqXOFXPIiNMhuvViq10uLofl4mqoApBnNlFn9gvfbcY7BNxDzdrUb3Mb+RWUgOm4cy4f97GD86vMDNx3AO4AEl5NxL0WwJ0NMPRHswY+2XAxBhQbYDZcdDhzxh2KK0AR4C4fd6jyw1E5OmfGfWS1ddYJgPsDA/esXSVNVjP7xAROtvywrUtCPHgJuL9iRrVRdxMBoMQD4J6zznhsswHG29ld/eguRcGPzW/OwQrPNQxIiAlg+RZV/k1XCviAxEu6ibFesolVTBCn8+BELeQnFm8wFVLgiZh8PHAhRcA9YgJw3/mwWi7OG6XZ6xu4x4bWYxgGiqnIrYtWgxLHQ/+kewHgXtUz7gLu26XIDu7b1bK52fKs6LmBe3NOIdGibsQE4J5dUdH7YZCprRvFlChuHZ/MFQ/E6YgHHeVJUOUP9zqOB6CkZY0Gjlc5clmVm5sF00LAPWbxiAdxybXAHfdKcdndcfEGcTopZn/ZK9eDofKEwm2yfhAKJB54VRMP1ikBdxOjnCM4Qej5buBOjhCTLx5hP1bKvdWm8oM8mVYG7tCaZYs4q8pg4Llwddyx5FvOEU1mRI5ETNqI01Hceml6PTE5AbjLx71XSmuqmJxcDpQjNHgF3AFX686/z65b8qj3ujWrFjli4O5XDdyvAO6AKxcHuA4J3ImJVcVdGMqiuOORFSEfx+amc4Sus9wwanE6VOWbWrN4UeTnP4A78SBP6Lgvr1vLOcItRn4Qk+PjUg72LfgJICVP+lcdiewdJnAnJnTcw3/exS1YH+F/fqvgGDlSr1vzsvEAbQbPuGdxC+D+XQL3yBEB94gJOQLglX5CXCs3foIVEetWPkc4ply3nsJUCOBOt524yA6OZwnAPRw0WK9YtxhtCJ6QJ1YCuGvdSjV29t1y9QC4YzHo5wjidN98iap8r8znE8UDL/fc5zGqRDykKp96RJkj6jA4VtoDz0oZ3Tg/yJNex/F49oT4O0cE3CUOOqitQ29gPKFpQcedHPmk4Jg5ksCddUvrLzosIbRIXATc366qYHL3bL97trMe3T3bzZBbfrZX//gv/6a9ZnpFJ+VVYCXUpfkenTF5e4dntCnp7o4maAb0AGYA2entblESPwQ0E3tjyyjo61I1D5XxpMcD8lJYTdS2oBqnMBhvlcJy6gK3PRMrqvTVje27QtQru3pJt+fBwvc4NqmGtz2HvqxsD0DknLLDLIutyVQLadppYanG5yGgF49Zzd4CkDh3V/cNgNWNHAzl4Q5V/vnms/Jnf/Zn5dtvv1WXnZfE9cZj+b2fnJ6Vk7PzMhiO6u5/0vFT6ZvIpGiXFeFNU04ALAV55rYHdDE9FwzwMVXZDwjOm2st1fYxBY2mYpLiaSq0iDLvJ2JS2wUcx1YuT//zHEng+HxdAYm3qfJWyE97uqTeI2iTNnDMnPt3KeRIh+AmNA7CKo73Zj6f73MMViQHqDbUcT++dNc/N+bQqomJ5spVNIJNwEy/jz9HP5LyzbGkaJ7p+LaxS5q7xjpCcC/p+Hktef8sQGU8smNNXFRsiOJGxkTdeF2XUG8PQUVyxCrqjolAJpvS9J+P0YZFxz2sEiluRL6JSRGdeaveL5gqRDQ76d6sRycdb/X4Ha6t88v2cctK/tpgKEfc9Sc3LKDoggIAnWtBjqhI4u2maftrbRXcMh4egbBApVguS7lDXGqbPCtTqni18den5dGvTkvj1UU5ueyX46t+maMuPEUXwL7ObOi1dwBFib1AMc5/nzMkqk09VO7554H7SVe+4efHLXcX6Fw1fT/CesDXmRdd0VS4zmZcTZ2OzR4H8hjl71elPHpsWiCv+6jKv7Gq/MXVqAbuxIAvBNmgeEI/lTAe/0ml2VeUzRabrlScp5O2v1+VgwPTKV8+ZxMVHff3PYH2VP5OsXhYA/yeVI1jsyUbwgBfSc21qBzA3TOWdEsAcTVwRzH7ba8MxmiN9L1xxJpravBNTPAT5voDFATc6SZRXMmYBEvhZrzYAN8C7u975eD9ahlPJ+5cQdWMrtJgFFX5vo9TNZMYOxfITX/qpQ048eBFDImHVOXf9KRizgaZmFyiGRKCjHTcHz4gJvBAYGt4LixjkoUUFQlDvZkxDEAJs3p0komJOu4fVss5VPkoptAV5ZLTQSQevCTJEIBEDijoQVDc4D9CFMKLT5+YYg49OR/utoMzVf7kyjkyZj2dem5SNmoP55oTZ2aYtZD8ICYu4FiGHScF8uT4xIWUW8B91FaOHO526xwBuGeRIXMEivZyjig0SWcnFeM87993PHjtQQt9z+9hB9ezHdzgRjEZjMZmX81LeXC/lAcPKlkOEg/FJbQGFPcobknclJniASCxUp483rCK/VovOu7vV8u0uiktCYjdZAoIfNfidEuAhHgEy19xsSZXVTqt1E/4BLh/YwHHRmuqeCDqphyZFPu4P3SH10Daz+h63ZKtWqxbIP1qkSO3gHvkCLPTZtj06xwRcI91i2tu7Y/68v8kR/je8+fWymAUwesWPu6253u00dKaBbsmxw+5nzJHGuiOCGnTQbbWQBa3tK7oGVXKybHXrQTuxKR/2RFIPPzYXio4mhHHsWeO1FR5daeDfhMOAtwPmSN03NMObhm4kyNSlY/nyHA4qdctniGsWwB34sGynDkCuOc5ojjFcwTQ+lng/r5X9t+vlqqFLsdSx71hhtD5lbuKKjYtMc2VI8vClOFsQX7AeMI+j5hcoyovy0Q0Gqbl8npYrtlrhFCvgPsDXBty3YociZGWfI6I1RUddz1H9mnQuZiC5eTOe4D7qvZlepZ07bhBivH8kI87bI7lHFlet6KQnQKl+LjzHOFNUgwPaz7cSdYfVHfP9rtnu9auu2f7T5/t1a/+4Z/mbAoEaJvNhX1U+EMDbvkah4icxNiajfphwAP048WoHF4M9e+iyq61Q9TXNGuBd+Y0ogvI+6UXe6pVqzsWM6Jp08aGycJgs1A/d0e0t2KhOG/a7CfO5x9ejNTVBRxwnPZ5Zx7utkUaQC6t5zj+o8tRObocaqYaoMT701EFYHney2uRO6/uZp5c38gTXR2fypZW/A5Ahi4xL36LTdJ0fCMPd5Tlnz55Un72s5+Vb775pvR6vdLtdqUgjyVcvw997rKcnl/o34gJx+5xAWiO9pDnMwQioYAuqeInRZHz5lpwXuo63+tIPMyjveGlHd7uGRMpdndapQPADw94A1vvHLWXr4Xa3LHlRaWdbr4AXitIqhVCeTe6phw3ABo9AsAZ1wyQJ1X3pbiY+m07QLqtHDt/8t7yBJfooD3RtXGNTip3Fg+oHJ8AuBMnus7cC/wOF4l4cM2y0ycLs+FU4m4G6Z6Z19x+b0UdYF58jjvjBrCeL4+C0g2WiS42cF+6+GS2R6riOyaVrgV5wvWi6/zFvY43lXowu6ABgOaciQnn4Zis2JKugaBWCAnVlm2+L1V4WIpHFlryuPh8ChXcE+QJBTdiAruBeKBHwJfn2F3Y4vi57sSDXOL4jy4MYhTvFcT2fH0ldLgUE87FrJSlGfcA+s6rlnMEgR4pzBtMEA8xNCapplqJvcGL6wh1nphs/nhRtv7uvHTeXJXTfr+cDgZldjMvsxvOwT7CeG0jICg7Iiy7EK5rehSH7qeAStj4QJX/Scf9uFsO3vXKGcBdgLevGUu+eI8LlKavqzLDEj0G0OuuQmy4CE5Ye5fHgKs387LxhZW/EeNZX2uXb75yx/2SQuD1SLlOXnGdNx40ysP7jdLp0HXhPp3ZzidsrFPxOwW4sHoCtPN6AVUT4D5pBQ14tQbuzTZ0UBcyzs+rcn6GMF/ciwI7ADaDd4s5zqKL3TBwD//zGrjfNLXZwu5qOB2V00G/XGEHh5XwjS3d8NqGsslogcYL+HzEvSrHhJfuAxgEY8fj0477wbvVsv+OGfeJN/NQNeOLh/slQk/9SuBUMQl6phgDUTxSTEKs7OWbUra+9OcTj4Pdyj7uX/VKr8v7Adxv7JDBOtcGlDTKxv1GxMPFpjz+BIm6kgEeAe77B/YX30LoaxPgbssuAfew7ALkcE0A7sSDuNiT3OfR4JkrKyzHgy+ttlWjPP0CAIoI4HwB3B93FJOtzZU6R26wTqX7DeDdcEwoTLrwQ5GSv3ttre0HI0dOPgfch23F43CnW+dIA+Aee/dLQOK1O+7Eg+s+b7ob6jU3ni1xrSgmvPhyXl68KWUfGjjAfdZSjnz9Vbf0KX4C3GWN6cLyg/WGYoIYWlVhF4ZFZtiQRTfRiluOyZCO+0FDObLx0PFY7TScI+9Xy6wxDlDCqAf35LxcA67O6CaykvqZu8gRAJ2Lao4JewjnCMAEAK2O+7Ht4IhJsz1VjpwPhorH/MadVOLBNcgc4bO8Ri3uMT5D8/2NRY7cAu7vVrVuCbjHupU5AnAnHnR5VTD4b6xbm2gOvJlr1jnXreeb9gx/9KilwhY5Ij0eMRUN3MmRFn7orFuFfULYJybSi4INMYGNQDywfNranClPBNzf98rRx3ZpRo40W+yBfH/mukXH3SRyCpmxbukT+Y9imPWONh6UsvUcynfkyAe6ySuKB0rmfo70dW8RD+KSOQJwz5hkjvA8Yh3WuhU5AmPrU+COCCs5sv9utTQA7mJzZDG7lKuBNS0A7smgsQ5dsjiichdMK3Q2yA/yBDs8YnJ90dCapY57mSoeFLm0H8Eatsf5N8r6GkUGP0fqdYv3zSouV3Lq4iHxALzzecTjySM+a1Vz7u6490sTa7so9kH1J0eIi9nx3tdkTOS+VOcI+52Gnk8UaZaB+7fYwX3TK/cfVHfPduISBa+7Z/vds70uyj/ulOrH3/yLRk8sthXAfRy+z9HxS6E3g1cLm9EVytleurCAMsAY88byfg/qrx40Au7hyYzacIhNAQpSlduPRC/K+WduAAQc4+mjRSEANCCK4wbkoGDOS6ryzNBidYSXfFCqAUGAw7Sw4nfp+PMlgD9Ckdwgi+8lgMt58eygA5DsLe6Z/zwegMxqF/Dqa2iQaAA0n4zL7s6HsrfzodxbWysvXrwom5ubUpJ/+PChuu2oy19cXEqdlroyRYTsiqZfOufN56AAr+ukNd3zWKpKq7tUAAAgAElEQVR6hniaBdE8gsA4A9cEUOZNuGNopfbozPdvPG/d9jXKmKhSvhSPZKPdYqVFcNSdju4514+55duq8isCJaiM87kUCYiJnt9zX8c259ZqGOCHqrmLBpU1BHorAvDZmWXjluec/vGAeN6LY6n9wdUl9bx+FiX4u8cJkvfoDjdxB5CeB62cvQ1K52mVpnsogDujI8nMqG3elnJEhafUiAjmCOeSMVGHNgojyQ6Btk9hiFln4iHgXAs9elQgY5IFpeV4ZK5kjqSWAz+LqvzxpQts5Ijp84wJjPUZFuvLmX6r8QPe2dwrR8KiMWONEB4xSYeCPF/Omeu6fN9yPFw7PoOCQY5PcLxZDMy8Ijb+Cn97AffQseiPy7Mfz8vzvzsvK68v1bmio4hgHF135ncfRMfdIxdRdBM10X+pO5mxiYRaDgWUGVYorlsvK8+4f6Dj3oyNfN9UzZhxv0iqPEWGuIXseW4BqQQl3iC74771BiXrua1v3tNxb9c+7hf9Ubm4ZtRjohlgYqzO1X3T/30WC60HxLBSQE70Y0ZILko52AvgDnBgUzRdCRu1VYPdsCPyhsv0el4Sp4t1NplWtH/U4VU30Wt4dtzp8DLjjqDQBOCO8Nbb1brjjqsE8aCwIeCOj/Aa97s77qaKukCjbpyGk/0C6EEBJSaIKtFh2njYVHd3/4N93Okk1h132FwDaw7QwSLotX4fAlk5WxkJk8D9xZfeALP5pnMFcE9aNh1Q4gHlXzoiNXAnJrGj0vPKYqYezzGPNvNaRW0KKftmZgDk2Kge7tnW7iI67oB3rgUxQRgqY5ImCH7G+Pqrqxwv6TWUqmAHBwsCdgLx4FzouNPdBbgfX7vjfjPCFcHPCujMxKTZWhLLFCB0jqTdaMYEcTpiQsxfvILiWpXJaCU67h2DxG6/ANyz2F3PuI88s6Lmqzrgn+QI98MUbQriYaC4F/ZQDXzcv+yJCnw9ulFMoMpnTFCfJk+s9O9iOQ2A1CVRFzacK4gHtHdyBFDyaIMcQZm+UefIDKo8OdKxnRYvABkxsfBh7kXcEVdMJHLJM8wU9DbA/cW84EkOgCYeJ0fYwfWkLN9Ycccd9e/52GwMRjPouHMNlCPGM/V9URswRDGCP9Jrm+PIdYscOfjQK9fXzCGHfkJ0bdEaIEeIC3SFOkcoCFOoC8AVS41isomF4Zel4LIgG7UPpTx/utRxvx4W1i6YiRSlKSrkuoUbhpFHCLbSmIkOrDvuHptg/h+2i4D78yh4XNiO8xjgzr1FTATcve/JHFHHPZeOyJHPrVsbDyvZfKIqT47Q4bUdXE+CaMSDF8CdeJAnmSMIwlnENYqLOXNeW6v5ABhxyZg8Y8Tgpd1sWLOIS9UaGfAiThfNAtYr1m3Wr1s5ktoiSblZBu6RIwBlA3dYKV2NXc2qqXLkenijNYuYsGYTEywg6xyJbrzus6UcIXdQ6nfHnWcP8SjlyeNS9t6vKibDG1PlVYSIHOH5QUysn7C0X/9k3dJ5x7NE6+EL7+czJrKDe2vgfvds51l592y/e7b/9Nle/d0//ZsKfFYVt4I1wAlQxIY8/dY1i7gkegad13Ot0GM9Oy1l9liQki5OCqf/OtRyOnzcjOrqof4emxItKWFNkjZZfKa7nJ5FphvOA5nPZpY4rd94iJ1dj0TLFVU75qT5LIAQXT46jAAHC3kxO7s4NwMhZsAM5LgeUKzp3Cc1HzDC8VMIcLfXlUVtFVD75vjoVmNxJ7svaOAuLAi47xq488tra2tSkX/+/LledNsRpDs+PikPNh7pRSfeXuP2cU/RtexUZzzqpXg2EwjjReFD8+J0goNKKvpmWJDVCuYx18x10mhDgPbcKOZ1MVA2VdsCeJyXadwUEaCta7Z7bsE3QCFMB+LBcRMPOuUAMwAgAFo09tUVVYTperMZz45vLvt5L/o9Wppvls5BXF/ugxTwE307ZjIkykeRo23LMYMtdzF1/E3PvC+LrFE8oOjC8QMuOU66xjzYlq3QUmguqeELq0R3v5aFAfkZjo8Ckgo7nWQlmL2ROVIXxBpV6TNvPwS4w0pwhz/ZDss5YrEyI0byg/tMxxkz+Zq3v5mWLufUa+n7xOP0euSiRuSr5vuHPj4ptneIk3NEoDq68HkvaN5e6wN6BsFuafoBw7/pfDn+YDe4IOccEdOlzX3TVH6QJwL0wbyAQcJ78D0J/M3mtpqUkW505EeT8uRXp+Xpr09L8+Wl5ts/nvcteDUzVZ6HPrRb22d5ZjPXpcCGOjfmXvk11NEBCtjBIZbz4mWjXJx1yt52RzPutahbw2wOidOpu2CFeZ2gBYEXFPMoNVac48zWU2yA+VObO6jyqyvlm9e98gJxOoS3BsMyHk8EmtQVfVCVBw98TnhAOdwxce22n16T+Uyvi4t5Odg1eGeTyvwgwF2A952Bu8B7e1ID56TKJ3DXqWiTGKsbwFdWZ/aqX6Xj/mquOecjVOXflTIdtcrPvrMa8PVopHiweUzRKFE17yed+fMx4dLZRrEUrIWgShMT6J0vXzUE3Pe2u2Vvp1vGk0mII40selWZkkw8rmLjWMckxgl85XwOfAg4BQowMWH0QcAdqvyXvfL1q66oy+eDQbngYCikzEwbzZh4WNROAnVMYpiYbxGP6XxWPjIrulcJDBAT5pCPd6HOYgcXRSE2wOq4A9xdgGHuVary+aUCkPjxUutXcchzDOXJM+bO55qDIx5pB0c8pCp/bh2I0Y3FQHkekx/379uxoM6RLIovbbwzJqcnjsnxITTdRnn5slEmNzgWdMvH/bZnd6EBM+MeVfbMEeZf9SVdifCckgh7gMXoxgu4v4YFEVT5bWbVW+Xr113lydWNcwSdFcTUiAGCdsQE4FvHJAZsfV7OEWJBTJhT3ydHdquy8cgxWVtt1l3RBXC/WQD3vmOSwF05IjYN15/zwfc72QMeR5MOwKt5GQDc35VydtQoP0SOSJzuvF+OL+yxzntIP+E+dOZwzltetxRrPxXFhggRMeXIjsfkiAfr1v4261a39PsB3FFjj7lsRhYEeM9u05nrmCznSMSEjjvxoOPOukXRcetJRzFhxj3XrRmuJ9NgPMW6pVpArQkQrIQY7ib2mSPHx6xb9mbPgscggPvJQVLlh6W5ksA9cuTC7JzcA9XrlkQObq9buFIQj2fPHQ9ea522YvLd2175GFop/eG4XrfIEWKCJZo+I5XxY48bxBHHY27gzppFTDY3iQfAlxxxTATcKTiupNOKqeXEhPukPhGB9nAZrXPEDAl1wGPd4veIBx33b153y9evAe6Tcj4cCrizeSEm6JKQI6wPFudwA0Drlm6syBEtjRaj5jmyv2sxPHLkyZNKzxDWLVTlxRTquuPOr+Ptns+SOh7BOCNPyI86R2LdYi0kJtyfGZPvYG6hKn+/unu23z3b757tv+fZXv3mn/9dVPn0MGfDDIhiA52db3do7X2rSjdgS8Dd9mOPoMej7i4rH8+rpoorSSyQqfldbJ9cLRfGWrKKUycsgLs7w1aJ1ux1i242tOGmaNFWnL4RpRmVajYiAJ7rUATNmV1mt5OqzfEBhKxgfWMLNxUrKAj4M/hZ3oPjs9UZwN1VSxYzWc5d3+haiDqdvuAIdQXIojup+TtRtn3dZpNxOdjbLge7H8pIw6Soja6Ura0tdd/puB8eHpbz84vy5Nlmefp0s6yu9upOq2z0qGhHm50ll/e1XZoBNWCHeADCoFVzvrzsVw8wZn7ZD/3ULxAwxkKODV0A/Jyjr1kWQZcXkFKBwkWU7goA1xR2gFrawaWSO/fA9dCCgOrgN5nLpwtrwpSPr6P7AWo4XRQKOVzHnLfnGASgAZZtsyDSLoxj9xw9AngWYQOMcl9lF1vxddlf96xFB80o4L8kOGZ3lFn2BPsUEwC/HGtav6XXOrsnWxv6XLgu1kbwe1v93g/AFL7DtpDzpdjhmJAHjkcWgoiL2BJBl86YSGwrkKfGF8jB+nMpLADcQ3yw01LXI3MkWQQUcezPPtYxc5y8v7vcpuUz4kLhInOEfFTxgGKH2DdN3Ye8B+eQOcJ14Zi4HlKzv4ZSX+ztvmJBSWsx4J7gmKiQEi1FFdHIk2R3JNWOmT4xQSxYmMWIx39zWp78+rQ0XlyUg9N++Xjaj41IAPf1SrOvnt0LynTsi6Lhp79JHGlm4M5mfjSoyquXBiXnp22BxNPTUP5G5KkJZdwdMoGSM3dI66/ccKUzlATgTBFO4A5V/lPg/nKzXc4Gg3I2HJTxeCpAwKE/eDAXcAcI5By4Z7U9JwIRdF6aZVymZTyflotzA3fAojZFCP/MVmpQcgu4iwbMHDddknkZjlx90P+yuctRZSalWgaubPiYJaYDzuYRH/ddgDsdd3zcv18tl4ORNsFnVyNvOSnmrRkk8ruKh4lOia09vhLAnXj0h47H/g7AjJg0y8YGwL1TdncQUgS4I04XdGbuY7qiZzFjmQFZLqYkKLE6kz5P3d3XBu504ATcX/fKNwLu83I2HJbzIQJMBmkG7o4J863zaajEiYnB09JVAhhTxIPXIUJoOwbhxINrd7TbE50Z4J4xsXq076eLSzbBrCEGtlofuM9YpvkIQGLoNbAQGLjbvuoWcP9+tTx/vqL84GXhwwVwf7BeSfgwcyRjkjnCp2eO0HHnPE6OUJkO4D5uKyYHAPdQ/m42Ddz53fNTxwTHgt+bI6zEUdySON2Xvrc0474dVHmA+6teuQS4DwdlgKp8xMTAfV66Xc8c81rkiAbDlCcTjN7ms3I9mJWDHYB7KVg0kieoyovO/LvVIuCuMYxl4O6YXPc/yZFg02DpphzhJKdW7VcB4pXvS3JEwP17e1SX5lTr1tH5wgZQHfd1OwPUObJwmNOdBRBmjSQmPLIzR1h/WbN4sWbt7XQWHXepyjvlBNzPrEaejVy39QMoJulc4yQuOG5u3QbuxATgDlB89LCpNesMyj9WgzMaLYscUREbPRHuYwl2WsGRmNAeUY6UWTk5mismFN1S+BDgTkwSuLegZS913J0jNFsiJjECoxzhnKDpU3SM4gpaIdxXAHfiIeCOj/t3qwbup33FhGdb1J1cFFqvVLT43LolfZjMkblnvDkP4gJwJ0/ouBMT1i0Bd2zUVizKS1wE3E9dePyDORLPEQH3WLdk/7kE3MmRaWOsYsrVCHFFr1sG7i7ssWbVGi/6gVy3moXdDjGh4ZA5wrmzbj15auDOuvUT4M6+5cY5gkVfbcQYIzB6nnChiElomrBuubjleBETCo5Y8yVwv3u23z3byZG7Z/tPn+3VP//rf6gwnR7fFqgwKHFn2/ZWogEGWEigkkBGG/ROS5t6wJRnZmuyaL0e6RkRNHvTyWcGzeoSuijAywIgi00LGxe6tgAzloWchV0IV1mFnJ+zXZkLD/lFB1gWVDF7DbCQb3XMi6cIl7uJLiykMFh2cfkeoB2VbMArXfwalGCZFnZZbL7kgx1K6hLfGo3K6eGevNzH0X5oNpvl/v37eq2urpZOp6Mue7vdLe1OV97utkXzWALn5862gThfGRMrkHq2WnP6QUnOeXGo17Je+yQm7qx7k5XFAd4zY5IAVEAvrJ0EHEOFnpgD3utO+pROv2e+tUDLSSAp6cyDOiIcZ9qCpUI/HftOaBck/Rx2QRaCUjCQbn9+AYqJB4CUrjJuBMTBtELPbwpUhqd6jjB4hjhGDSoDTM33h7c515DRCYoGfBFnzqkeIYh7GHCeAJ/7TeWpOG/lSIwPoFPAZ0hnoJRQxff8/JLbsGMaMeF7vo9gAri45IKUc8TiXh5byXOhKCCxPvQdRlDbPb7CsS8LQaaDgzzp44vfI0f4WdT5eXE0qV8gJkvQ6FUImpC7C0s63oZ7VCKR11jRIFTpbnlSIlXcCNp/Fj5SAFGFwvr+aISnu8cEVhoN3Uc+p3H54lfn5enfnpXmq4u6myjLL3Xc6VLP1VFMdWsWON230RCP5pi6JEQY+i9AgTnvV1KDbpTzk3bZfd8tp3Tccw5ZdFi67Kac0oWbThbim/qc4J/qVGIzycZFVPkvS9l4Ypq8qPJ03L+0ON1Zf1BO+wbu/B5xfXgf2ilFPs/p8+kSMZOCEfc1Yw2NAInuuH/cxW4sfKTZFM1Wyt67Xtn73VLHfQU7LReD2GzR3ZWqfCI3N2MMrAElbLri35glhgJMZ+zoCM9irkdTCuZQ5dkwomBOx13nL+AOAwKm0YIOr0ZjfKSayNEwJSaDG8djtwbuVXn0kDlkRN1Mla/FkcL6Czrd+UXOIcfmPbpkyzHRXhWBthIbYDru+BYz475jcTpo2VCDz/pDxSWF1dg0ExMB96Aza1QpiinzOcUn2CRFIDGBO4UUOl8ISiVw3/sdwN3idFKV17hTZap8APfaxz3jwfUUgosbObq1X6Q43T134Hbo+GEH9/Z2x11FIXXcXdgiJnIhtbV9UPwX1l0Sy4sckY97DdwpplRlPMKyq1sOdtuLHKHjHsd1ceGY4E1f08pj/CJvNa15IWIIUCJH1HGvZ9ybyhFicjkaKR4Ad91bdNzJkfummpMfxCWBu4qzM8bKmhEPA3dyhJhgBwcoQVU+c2QB3G1nKL2OvnOEP1P0MPNBOZIxiZNCqV9+9C88fkM8zk4asrkiRwDu5Aiq8ixKvCeaCg/uz1V8qcF05Iiev1Hv4v8rJvNgpey64/7qhWOSOQI7QPRy2BwxPjZGwFHChw52bOkc+0/XrRD7rDvuvVy35mULqvyX3bLxqKl4kCcAd94TSaTMEY4rn3FSrAckyqccBgTA3cUUgDvxuL5wjvDq03H/Xa8cR8ddtGwKp1rLEaKk677s4x5rVp5XxiRyh5wlHs+eocSOawEjEmEH93Wvfo4MAO76nUWO0HX2gzmE/GLdypiozokTCh33XefJ803Ho9NCY8TrVlmBKh/Ch7E2yg4uqPLJdMxOeObkco5oxj1yROJ076Pj/qWp8rgiEI8rmELxGQB3YgJwZwyD68c3zcYkJgjMwtwCuHv8kByhkEle4Y7wFB/3360qTwzcEWwdRlOuUnFOMbn6TI6Qk1ws19/9bAkfd2j4PKeTzYGqPNaisoMLptDds/3u2X73bL/9bK/+7d/+U8uQvSuz1ujuGSrdzMWSyMtztfzlXm9FwmfQyb0A0B0dS8CKjXvOUecGDSAjS7eOVagBbMwl8z682Eyk4JkAQXSz3RGcqDAgQChFdc/QguE8V+1OKV1XAMdx+Hnz86uAGXXr6fwVi7ZdDEVr1zy+VLANqhKoyq4mLoXBkZXrOS/bVgVtm/dcsrfRQ6V49p8XoI5rctUflv7pfrk+OSjT8aL9AHjHDo5597dv35aXL1+JNj8YjMpsZs9dP/xczQdIMjdub+wFTT8Bn0TP8LkWRd4nkMJ7gC3OAwCeowgUL9Q17zRLf2gldz6HQgcxoSvKfcA7ZUxUPLgxhTwLJ4iMEZOccUuQbSG5Yv2Bq5EApWLCK+z9KCocXo50bnTvUyPBjAbGDmw9li0Cgb+Y0QfI0elnXAMavUUJmUF3IcNz3qbEZ0w8qz0JOzSPf3yx3rZnO4KH0eHCOo0iFH+/1/Hce8ZDc7lRKPLc+Ej2d7dyBBX1FdvV8eKYJaQ4ntYxSXq/WQIGvlwf4qENY9D1uY7EhK73RGwY0+gB4/ycnQEm+jd+H9aCdSccOzrw+T3yJO8jmBLuime3fkU/dxhCdByX4sH4gHLJjAaJEs487621I+LB+Zz2Ddy5ByRKuNq+lSMZk9QmoGCTYwl+N98jxOOL+526mEHhKZ0Snvx4Xp7+/XlpMeOOGvBF3zObM/sNM7vLRk3APe6cpPwKJEa9gmYMDaGDj/atFXAPy66z407ZpeODON3aoDTXBqUBNIAlQVf0yiJPFhCL+eMQRPJnOkGrSVUak1IePfGMuzru6vjMxehBeAvgfno90AuGioB7o5SNACXtto8T+mR2QwUcp+QHwN0bYDayh3umsLP5fRXAffd3vbJbA3c6PhNbD80b2midXc6lCix2gGsCmkWVqFui6izw9IoEvRBDw395h/ntaUtzot9/s1r6NyPFg867ReLcRSQmbCBzXQ2ms3KGRlyMVuNCJuBOPAA89++V8vplkbgS8dh51yvj2UTxaPbyM+yDDHsAsSfbwXmHGFr8cR+4uENM2Eci8gRIFHD/HV0/z7gTE4A7M8hn14O6O4k1Ehtg4sJxqiEenTOJkE4bign1MMVkNlMsACUANOLB63CXePRkB1cLH6or2pA13dmFO+66t1jHPKng+eBkkSzql5o/JSYwG4jH7l7YwX2zWjafrdQ5Mgk2B+6T9x+4CyfgvpQjevSlDzq07MiRU0ACVHl13J0nk2G77Lzrlv2dTmmtDQUUNeMenTapyl9XojNnTDIewedzfgMSJx5vEXB/wzytc6SaWpzum6+65WLAONyg9AO487sP1wO44+Mezd0Y2dU9njEhFu64O0d4ffGF82QdOzhy5N1qmZWbRcc9cuQKqvzlvFz1uU9jVj9zhGdMIrhYD9Vx30QMjZn6Unb3q3J63ijff90r332DuvhUOXJ2tWBzMKNPjlC8yByRw0aAd9asdAUjJhO6lBS3AO6VcwTwvvO7rkTd8NPOdcudV3fcJU4nkb2wg4u1KoXDtG7xWTAXJqU8gyr/Jqjy7+Zl53eIlXnGXcBd6xZ2cF5UGevJHJEdXIwrhdZlmc+8ZsEmyXXr9NjAfXBlkEiOANzJ9yPYHCGyZ8aTO8aARF6I02WO3Fq3MiaxbnFMiKw9e0I8StnZq8pqr6116+1Xq+X44lp5IuA+s8J75oiAe3zlc4TLpI9g9p3mCt1z2BWxbj1/5pi0m61Yt7qltEfKExwLVLCZUQzyujUcec3KAcxFnjg7tZZOzPrRuvXGnfqd383L9XkjcqQH96qcovQfwJ3fvrfqNYt1uCZApD0q91c8R2SZOLODVOYIhVriIR/3d6tatwbDWVDleSb6qHl+UNwiJopHrfsSehZ6cC321RzX1rMizQ/uX9atnb1S3r5xjgDc757td8927qO7Z/tPn+3Vf/zHfwm4aw4K8MycacyxouIMbZZNtjra2IJF9y+7lACw7ETS7XbH3fPO7joFhawWwDMlFjowP2+xKgMCqHx0AVN0bgESwledefHoRPJzaVFGV85c77R2M0tAHtqaKw4QGLZxdNzTyz07me7MmuKsB1DL8+o+Ba7JvFxGF5YigOatO7ZyS7E0KXXSYY6uvyzbKDKMRuXy2D7uE56en3x99dVX5Re/+EX5/vvvy9HRcTk6OiqjEVQ9nxPxAEBzXYkHc+xp9WGQ7I6sCyPMdZtGz2XxjDUd9yy+LGLC++f89rJQG2A+GRQAJq55WqJlx5d/Swo81wbRPgKeFmEGdb6fZLdHRz18zS305phwbDAZAHAAVJgVmnUP6zjNQouFgdCLKdWeGLCVHeCda5zAnQ5zdtyz4MG9kraCsoPT/bwAnFmAkPCf6PU+Ll6cRwJ3g07fJ+oUT2ZSOicmHIsLIp6JV/c7OvncJxw/9ym/lz70WY9QWSLazcv3vmMyVWzTn51zzfEDKPw5vmIgbYYBB82xUVCxrZt1CTJHPBJikUCE8iiY+GdcuCAeFMB4P64NYF92jG531AyQvFY5VkHBRIWqkYsIFFIA7+lJm1oJil3oSXB+soOT1aQLVS4yuFhAzLme3AOKSXTcn/ztmYD7UW0HZ+Cujs/DAO7CbmZcCKTTZVjyeNa/NWxxBShhk42vM/Y35ydWNT49CVX5VWZFQ1V+Qnel0kwjasMWc7tdSKtV9sPu6fEXVdl6XYUdHB7Vc9nBsVGpgXt/oGsRI5oFQSX8h1ewI2IkJizDFAbsiWLDNUW1OWfc9+2JnB04VLlRAkY1G99diSNBZ0bYTMB9Vs6v5uqi1N3E6MBmlyn/5HKKKo9F1GYpRyelbO9TyGiW775aLd9/vVr62MFdLoA7F379nuOhjntYj5l572eDgDvLh+3DC4Qt4sGLzSYxAbjrPN4HcJcYmrtKvJjRJyb4dNfiekvPn1AGCODu5s+L18wik5O2udrfnZe3YatUA3f8w7Ir2kGJnJfvJW2ug4Zs7QMDd4/AzApxSR93Ou4ZE9nBSZyuCgGxvre/c4C7N7/EBN2GFBDLrnjN481HXmXhKGIi4L7HJriUp487isfm0xULb132PYYhOzgs7XIMwzmi2emISfqgkyvkB3lyEsD9COD+wjkCcHfHPVTlA7i7de940IUcjw1HpJHzuZhEjkAVJ0eIy+72TDHBDg4WxNsvu9IbgJWCHZyuyywUzJlxX42YwH4IZh/nJZCIbRfrVsy4kx/2ccczHuCeXVEDH3Kk1b4p1awhOzFqN+eXBv11jgSb41aOxD6KYohy5Lnt54jH6VkA969QF09xukFYj3lGn5hQvMh4KCYwFMA8nwB3ABj5kcCdePBCPIxcJw8EeFej8DS36CMdXmKS5casVC9K4+HYgojhtJRnW44Hc9477+lW03HvKE9q4N43cGd5ZKyH/GDdarQcE9myRUxwL1jExDliOzj7uCtHXlSlfwXjCVX5lYXwIRojdOwB7lcB3MefrFtZ0Ir8iG2hmEvEA+vEzBE67qxbrMFpB6d7i0SYLnKELnfGRDWp8GzLIvDngPvmU+cJwN3rVgB3ddzNGOFFnBDlA7j/0RyZWmdD69Zrq7jvfJh5xv1NV+ch4N4P4B7rFown4gGbI58jyexTjudzJEba2BeQH+SJfNxfVuXZk3Be+NAtw9HMehaMYczJkYbWX2LC82Q5R26tW9kXjIbKFl73z1144jki4P4lYoGrGhu5e7YzdnX3bL97tv/02V79138B3J1RbD41mzyaqFuc3W7o3gloczMOCGEzzcNFtPIAuUmBrWeAg7pkYbvwKM3Nf4jUsVHnvbSZv/FMNB2ntAsDNAIAEYWSNU9awerG570AACAASURBVECBX13RRsSbelObZW8XIBFf+WQEAJrOsZRBRTsU0Bc2XgaICRJlJbba1gMpgQWACYAB2OE6AJJjH7Lw2NaIAdePrrS7vrPxWB7uJx/3aqr8MnbHHu7HH38sf/7nf17evXtX3r17L2s4d3ZdjOD9LBrmuMjTOyj9zE+nN3Yef8bk03hgtaXrEeyKVKtNgMxneq6Z7rCVwbnmjgmgyoKBXGMdQ6i158+gMg7lmjgSj2VaP9eLYkoyArjrODfiQewletdqSPDJdj++7/gcCgnrvbZ+N32/pdgeRaX0bLd4nK8bxwQLIFkCfIbFEK0RwP3Fn8SV9+KzeR/GINwFdsedrrNjbYCmOe86JguHAd2js1kNWCWmGH7D1gWwWOAiJvaFz/skcyTn2PN+tADe8kz6NGbqXTxJwUBimdeNc+f/r7WbyhEKbsSD87LGhIF42h6itq+iRGgHEBMXsCzimNYyFl40DCIe1oHwukGR50aFBdPoyRHuhcwRCdhF7moM58bMh6TRphAeG5qMCcdOTLj3mD+kMPD4b87LFz+eluary3J01S9H1/0yk9KcqZpsHJlp1FaIuVcBkHmZMUf8h4A7qvLP8dquyvlpp+zt9MrZaVPCWyvdQSBMz0Rfo2B+aeBu5uTtjVdqQiQ1+/GjRnnxolE2HtFZmJXt3Vl5sNbSRoUZdyzteAlcsWmeV+XRI/+8Ou4hdpajLfIVjs5VkITL+cVc3VY6Sq+2GnpV81bZ22XGEq/tgc6lAXBXV6lRLq7RDKG4GPxPcX8Xq5NzKenHthx7wWaejjvAfZfCYrN8/2a1fP+VgTvxoOMu3+aJ57OIB50fzZwCcAEkWDuxqf9DwH3NMdl4kOJ02MFNPSvawSDcx8vDnXj0r2JcJeLBzcWPZOFZVZxp0Vjyi5fNsvWioXubmOwfzBSPt69NlWcDjPaAqdyAK5TIHZeMBxvhxAgG7oBEfaJUNPZiQ8p98up5pZgcfuyU3d1uwZmgjonuy4ZAroop13YQcPIsxWTJTUT+0dW8PPkC+zFTYYkHG+BnAPevVsvmE6vKkyfcW6hls5RkjrCuSD+B+6lWR1+wID4H3F8KlFYhTtcrH/c7yg/urSp83LkEzCwTE6jytiK9nSMq5GU3EVV5HAQQWXvRLLv707KzyzVsKh7E5WLkeACuNMsscEVMGqWH1WDmSDJyBdwNFD2UNJOqvIAbVPkNYtIo91YzRzqecZeA2I3iUU0bErQjHgD3n8QjGFrLOdJuL3IEvQZiIuD+VU8xAbgTD4oQxINzobNJjjDCkHPhWdwiLn8IuHNpMyZ7272yv9M1cI+YpCG9gLvWLSd4LQ5Y54iZQmKrxfiCRdawpKzK9p5j8gLgDlV+w1T5U2bccdiZesZ941FDMamaBh3LOZLAnT8zR8Tc2fOMOPEgR/rXba1Zx8et0kzhQ0aVGH2YwOSg4Ejx/DM5shQTjbHIoi583J+Wsr3nmKAqTzy4tyhusW7Rcde6NXU8yJNuZzGrr0KKqA9+lhCXzwF3Ovs8RyiG8xzZ3w5VecBuqMqr0XTtZwnCqMs5knQ258jCTrHbxrHAMWG95znCe2SOQJUnHnTcs0tPXhETdEYyR2oGo+xNzYLweN9MTarMEc6dmDz7ouHnyG5XPu6sv63O0MWtWUPidMSD50mdI075+vkfD0pr4VWwtrxu8XfiQVzevnaOCLjfPdsjR+Z3z/a7Z/utZ3v1nwLuOVtr/2UoqWn9pI16VOLY2NPZRFiMJGTzDXCCasuL+dVk29OBBZRIqiIeDLaPs0haUmYTSLlTDQXe89v8Ht1HdZHbrVBWNyiAzsOGn+PAo5y1AYo+lGsBJM1ZWx0c2nECB34nixEAAXUna9G8qbrGHDP09Y17Hb34HQTUJLgXwJ4OZVqTZbctbb/kua6OO8r1lQBTNZ+Uj3s7et2EON0ycP/TP/3T8vd///fquv/2t78t//O3vy1XV1e2milzxQMBt+VjyLl3gOzGPXc2OTdiwlnlTHJe57TqEvV9ydIvae6xr6pV6Lk0SbdOETaikqMFdL6tdm82AECR60k8iAvAj7EECg4SGAsxO34fMTV1mOmUxbXiulsg0fZ+XEPOl0IDf+eab9zr6k/igZidgb3rTsSD4oVV2N3+9Hx8xHyMf7xV1uku83PyRq8a5WLo7joAmGOH3k2RhGPnOniW39Z13LhilvTHermAYuG7zJONtY6E3hDbS5s6gCw5wmdonlXe8iE6qJl123txvhyzZuZDf0BsmBDdc47Yh1WyMlgwts204HeSgp4xoXD1+J4LHpkjuj/CdcA50orZQQvfJfVedEDltCn+3NvKP6jy87nE9ogJ78f1SuHJ1IiweN1K3UmQBZ/eh/hOFGMClTHJQgqFwmQ8cG8/WuuUVqtSzPmcR399Vh7/6qw0Xl0YlARwh1pcA3eo8nQStSGxwvCs6W4AQJFjFm1wuePeh05pUHJx2in7uwbuK2wcOwPt0qCPA9z7zLxeAlpDNT9FOKNASWx0a4oSOddG9sVWU8Bv52BWdvan5T7A/XWvvArgDihRxz2o3Gy2Nh43DNxnrD9GcprdVRHU1oTIPXEU0Hk/RMf1FeJIz5sG7nR49zpW/k7gPgWUQPdns0WOGB0uMGLYgnENAfnaAHtOXcB9qyqHx2y48B5varP1w5vVcj1hLKZfLoY3Uv5mE0zXnI3zvdUopFDsiEIKf9ZU+aA6L3fcAfvEAws24gEoMXBHnG5YU3FZVonH4GoRD4P2hRuK6MApToeq/FazvHjeVDFpZ39W9o+m5dtXC3G602EA96Byr3YrxYO4yPlgFvov0dZTZ1ecdq4ktN552TnwhnQ8qYpj0ihHR52yu9dV51OghJhIDwGldoOSi2vi7WhnZEQgCcYCu3wL2i2A+9o9ikJs5kt59sjA/XkC92vE6Wbq4vNEFChBPwHgHvzZGTmC0F7q1QVT5VbH/TC7yVUZ36yUg51e+XjQqXME4B6i0c6RCzq9i5iktgJnluNBIrLMYaBwXzkmux+nZeeAQmsA91e9cnETwB1xOrQlJqU83HA81HFXkTf0X+K6UUiBlp1SjjBLyBFejx84Huij7O0TkwDuHdTxRwvgzoz79az0hyFGmkUh8k4jTs4RzXE3SkngvrVVicWzvTcvJ6eN8sMbgxJR5a9tByfrx2kpvZ7jAXCnsCWhPa6R1hyDxKQfCyhiBxc6EMSLHGHtUo7s9iR2Brhi7RKFvAGj0fEgLjrm2PiJpB2OQdqx6bNCnO5ps7zYCuB+MNW6JeCe4nQUHIfDMmMsawJwh1XkmAi4S09med1yjuS6xfjR4YnjcX5RlZeRIwOA+35HwF3dXWJCMYxrE8CdPGH/srxuacckmzbPcttyci4ATjyePasMEnfZy6yo4PjtEnCXO07EJHME8MpsAjEhR6SOznoYLIgc0Vimyj9D0ySA+4HWrV6pmojTGbgTD+KC8BbrFsKoQSLx/kxrSmo3BX2VRk27Ki+VIw11uIkHRRoBd4nTTVQAZsad9Z0cwVITdgRuK/kcSQ0efabi4XWLeLDnZ80iJp0VgHuzPHvcqJ8jt4D7tFEa04YKv8SD50kWshPBL9atbBB63SIeAu4VRSGvWzwPeY6IKn/3bL97ttNMvnu2l0+f7dU//uu/q9DnTXMlsIIiNZ25YN3WVHgArebHAvCmmJRnXMMiLUBG0l5JXgFePK3pxrF5QDgsqNAJYHNeVk2y6MrlrDQg1KAZsGMAwQZe3X/N2FdhdXVjT2jZmtlGa3kmOpi+AgtJ7+f7KVpG0YKCBcCBmWbmvLXXi65vdkoBQXTkKQoA/rh2zFkD5OjSpoo2xw0oapZp2dv+IC93Ztg//WK+/a/+6q/Kn/zJn5Sd3b2ys7dfRsOh1c/Dv/rsmuOyOEvOFGcX3CI6YacXRRjNY8e/ewyC3zO1OkGmZr+jQ5o/m7PxgVHr4qm617OZQDfnxXVOOzMXK5ibxUavo+IO3dHT67HilOr9Aqd6Bc2+DrqXenVc9b6mogNCcyad9yAmXHsVLVS8MahnA0jnGDE0aOXEhM9xweMmqPGuksterAMLIxgDoVFQq56H04C6x6JvB6OE2XEVe1ywOA+9g/q6BZU87+tlFXg+2SqyZi1kMQWmSOaSxzToNJvhYQE6M0/cp1qICfFXd6+9IUoxP+eaO/pZoFLBY7Wt4gl6ALw4nrTeu5Uj8XnOa3++xOQyR2bzWrcB0K0c6XoMwEAm1fbnYmW4m49NpIskssej4DEgRxb2fPwMecKGARBVF0HEyHGxg6/swj/+H3TcEae7LCfX+LgPagu5lda8PJAasOdqZdmkjWvYaAVFUZu7oIRDZxZV/toCRgjmXJx01SU5P2mVJtTZHhtg32vMRA+uK72Yd5eLgTjfC+9FF6ai+1Cq8njDm2uo1rsH87K7PzNV/rU77inypBn3EE+7v1GVBxso8bMR9XVJ4BMhqjtkHAACLqaBurv78jkTiNFN3O0GSOyr465N3axRLi9nAvx0TG612mP7xVx17CG1AWZO/TkgITrufN503BIgYRM8GOMqMFDHR04OjCyharwOcyVArfjl87A8ClHCoMpzFDRUU6wIb3I2dw8fYHW1Ko9qZtyt/D3UGkRMRkPiUcqwH4JYqVOSySZ7Qd/XnBB5pY7PczqybIDn5ePhXKryb18txOlQaM55VCizislD28BJC0WMMltBZjHNhWLfaJ6ndYGHeBCXo0MDd3XcASR0qtk0TwHDRcrMF5fZcU/6g++l7MplTCioMKsNSOBa8VmwLp496gZwbztHrgcSXvU6t8gRgHuKccnWjLjkZYocIYWwg2Om+ujQ+UGeTEbtsv+hVw73oMr3JYRWNRnjckwoopAjnFNqgngmL84ptEj8PLQWQsZkL3KkUTXrmCzE6Ui6EKfD+vFhJeCrkRzFfWl8JZ0qIhcHQwMEgMnjh44HHXc6iXu7Bu5N2BwtqPIo3jdkrUY8+DOPNUGJY5IVVhfRKLRljtBxJx7quL9ZLT+o4477Bh33ofcKs5koyeQI3VGLfVuJfR6aBnE7GZSGSJpyZMfPBXIEIEQ8DraXqPK9fhRITJXPdSvHyeoHS9D7/DmLtWDzqXOk04HJQ8FxbuD+KjvuLqbAeDJVHj96r1uAM9l01jmysAZdzhE67sRDwB1WyvNGEXDf65bjo5Yo2eSI/BrouI+ret2i0P3fWbcoHJIjT5/GGrlHx70dwH3VnuHXCB/e1N7Zeo7co8jtHCEmyg/y5JMcISYU4qQ7sF30OYh4tlstrVn7H1ZLtWIdiGrlJgqv9m8nT5igZH3SuqEccU5o1HRp3ZI4XaxbjNTs7s9Lv19J5V/AvZroWXIlOzjnCJt+YnIPqnzmiD5mUbBJpgWfyr4qmTud9qLjrhzZgyo/jWfJMJ4jVRkNYEzMyuXVH8mR+jE5r3OEhkV2+N++dgF4fb1x92wP9svds/3u2f7ps7368Tf/oueOLKVaDW3MT2Wxhcq350vdMbXCs73CTaPNmeCkJGsJDdELdWZRimIjpnlbAxI2pqxNVkD3JosnEX93p9wbfH42u+5YXfl5X+l90k897eD4d83WBlVeoAwVds0IQ4E2Zcl0ZVOWa396Kp+x7wbUSGhsxFyxZ37Z2KTCfVKz+R6gHZX7VGCXyNrFUJ1xeaI3K4Eauo7tal7ev39X3r9/XwaU4D/5evXqVfn5z39evvrq63J8dq7XbDrR5wMWiQcgmAe8resiJu2migzJkJACePqWB9U8sQSxdUzMXqCAkl7kXOucYeba+dlNPCx2xnsYyE4FwgBlKKUnEAekc08ANmUH12urm0pMLIpnwM71k9XZbF7PgdNtzXNKxXFVaAXUZhK1QySRL+ad+eyMnSzXsMmDEi6RPWa1/X4Ubj6eDxUTibnpHsBSzh11MUbUwZ3GHLeZGRQyRmPPQwo800EJCr/U3VtNHZeECq9v6vPIa28lf7NWyIv89+zM53OZc8x4cH/lvWWq+TSs6xasEHcPmDl37HnvBPg5F++iwILuTtean+V8uS7kDTFh05Y1E6rnilHoHSSlv86R5TwtRZ1wxB8RacycAlgnwOc+ISbcTylGmTmC7RzxQBzSOWJxRMWk11Y8WH/YvHgtaAarwwUBF+9m5Yu/uShPfn1eVl5dlVM2wNeDMplPNQ/Warlzt454s+x6TJW0qlt2+dx4zS+A++4HW/KgMo1F1MVxV9Y3ZwB3idP1NdUMaJ/cQG1sqEsCcFeHhg2Wqmpx86bQm6yWArhvzsujh2yA52VvD+G1tkCJgPv1oJxfDy1OF+voOl1q2cGlR7WLb1VdlLREejSRy9kFM68WJ3u1xfwuG07siHqyJFLXqpPA3fPmVwihnVtVfiGN5F2pK7r2PDIdfC5KL6Bkc7OUY8DcPvZ4APe18v2btTIcs1a546P5vDIta91S1teqstoJxfKgr3rw1ZaIgYF17mxiE7hD/yYeDx82ysH7VVlELcTphooHMbgZVaKb3gwYtXFn2QWbENnTpYpzoqgpAbG5upTY+xGTj4feAGOr1O1aVZ6Y5Fe7U0rGxAPhfna5oE1cvFPmPlE3uRRT5Xd9n7zcgipflcOP9qMHuGdMBAym0M+LbP0uz3PDnnJVARbSFyyECokJ6ujEBDYE8eC1KeC+Vp4/CeHDq0EZTTFFm+k4yQ9iArXZ88eh+hwOdykemOcu4L4dwD2sBplxJx6HFIXWBqVFjjQmOlfiMho0FBPOCUCtVw4788YZk/g3gIWED+kcH8x17RpVS/EgLhSDiIdU5eNrDbD7wOJpGRMAiePBemjPNkWFNZ+Zc5S/dz32QEykKo+N2m63TMuNQWILOy2Ae1X610Xx6F/nWESOx8T9FL5gxu9zCbRtblbl+aatDTmPM8Tp3qwpJs3WrJxeDcp5f6Ac4b9Oe654rPeWcoSkCwcBsxMW6xbPEeLBi88lRwCK++9t2cValusWI4bKkZuqjPrkCR39iAfrFqwLCsSxkGiEO/KGWW1iwmy11q39YlX5V2EHpxyhcBrF95bXLGKi+oxIVUs54htdH5bCe6LK71Zy6cgcYcadeBwfrpSGgDs6ELacI1+JBy80IbK07VJZyO9nTGLdgslAjjwJcTpyBB93YvL2y1XFgxeFx4wJOcKzpLuylCPxHMnu+PK6heZJxuQpwmuI07Va8j7HSq1qD0vznoF7nSNDQG+joFks9gU5orhnccvsB/0bz2js2SJHGC3YE3DHxx2mEDPu6CANyhUKn/EFG4WYrEpjJGwl1dRpRo74OZIssZvJIkco2LBmPX2SVoO9Grg3KDiqAGzgrphcfCZHOA7ZwaW7hH+GZwjq+yxA3FfEBOD+/Zt75cF64+7Zfvdsv3u2/55ne/WLv/nN3Jt2gz428VdLM8e2yDJY4gtwDDDh73TzAK9pxZYba/6em3oWNlGCoegF+NbyqkozHTZ3CQFF91dtSTWe2HecxdGA0oJ2OSObnTcAi2yuoLuHkFd25g1sXDCwUrdF2wRkZXNlQTfOLYWk1HEPb/pPwbXB7EJ8TBZbej+rzgOKAHOAj7WuP0/zwRz7dCIP9/3dbXXSP/1Kcbpvv/2uvN89KO/3Dsp4dKPjA9zw3gAmHtYSk5NIG91Q5rNnihfFBnWT1eEMPQG6uEEnV3EmxNegl1mgzdZ7AusRDwoeetDP3MW+3/N5mG0AwPNnJ0BUfFWYMeBK0TmB9BCCS8aF7PZCJC9BXb4X4DUBnkBlWMkJbCLGFxuD5WuX8eDnBfQinll8AFifSmSNbp/FzrL7y7lzPID6tAPknHQ/QukGgFI8ks0e1HrGHlwU4FiIByA4wTxUbmINgBVLYODulrrJ3VY9d58CiBQv7A9vBXldw5j3lgK9Npq+3/Ke5t8RUiJHOK4Es1nI0Gx86EdkoYzj4TO4vpkjUoWnc4xVYRTVOA+KH9zXLvibuZL3TN7/qV3Aff65r1wLOCYJ2zHXH+wPfjedGZZBfcZEec+sZOWikZk2zO1bVyBj8vRXF2Xzby9L+3UA98u+N1vVTN3pdXzD18xCkQo0AC46V7kBrpvhpZSPB5Xsp7Buwlv2+cu5O+7v3XFPdWZtbjieMXTTRrm+qsoUnSHt3gxK2PC6OxMK7fFvjx5bif3RxrxWg0Yf4Osvu+XF5ooAyfn1SGsfuxoKRusoAafyd4LE6O762munXVMs6bgjVrW7ByDxJriarxiUbPfUEYU94I67N3CXl/YStqp8FB20Fw6QxaLdCuCO60HPoETA/dQbrvkScKdjdXrZF3AnHsyyr/UcE6jmovzWm2tvSL22L+4mOoO7HxwTgNnWq3l5sNFQPA7erZbxfOKY9EbR+TbV9PqyKoO+31AbYN4SAOIGvzbABvPY3EHTJCZzbQ64bgf7Bu5fve4KuJ8LlNiPXutnhw3wXKDElz5ntg0UPY260LHn8ynQAEoAsgihCbgfOB4C7mkHJyGGog088eBlVfkkCSRwdzzY7Oq45gB3x4ONOfHYP8iO+5o8t4nHyWW/3ADcoXM3ZwKJ9+9RPPN7iLEVys9eRxZ2fVxGgPvedlWOD6vy/NVcMVHHPYB76x7AnXGSsXKEY0dv4PqyoY57HRNRhOO68bl8TuTI+n3nCHHhutG9bMxb5evXXeXJ1SCB+6QeIwLskyMC7pEjUkynuKVL55s6xQkTuBOTRxuOB8B9d9sxwQcb9kADcbrIkf6V8wQAn6J4rq4tgSxyJLAWrJ/MEQgbCK+dn1cCJALuzZliQrEOjQfyhHvr/prHSTQ+qArvwgfu03XLwN05QmES4E5cBNzfL4A7MTE7hHur0prVvzRjJDu5tYOE3ASC2YEoYaMqm8/m5eXzeekA3MPqDHE6YsKMu9etodkn6OOw/mJrl8A9OtXZ3XVJXhAx/l+4U+y44y5x0BCnIx5Hhxana0oc1OKKs7HzA6BPUeiWqGauLcsFR8Yw7nvdwjpROQJw77bLd2/Wyrev1wwSUZW/Gce6BSOqUp5QtLBg6BIDQqy32zkCcCdHeD2hKPgK14aW4iHg3vn/2XvTJ7muJLvTY18yEysB5AIQJEGyWK3uUbVJrSp1VfWmHi0m/ef6MovZaKRptRWRO5D7HrnF2O8c9xcBkKXWdyVkIVYDmRHxnj+/9x734+dcBXnS7lM894gEDAhiwvrV5EiCdK1bWQDmoSBPBNxhvKy64Ipt5vlZu8mR++md4kHHvYggAHdyRMBdFYfZCJHPSi5DVI6gG0Bxixzh2onHqy+w0BvF9gYz7lPtI50hHXfvI+q4p6aFGBafr1sZj/l161XuI3zP7V3HpID7o8UE7j+ztxMTYYmHvf1hb/9fdG9vff8v/kaNouqqAxKg1Hnm2LPAUlXPDq7nmq10TXcVyrgotRLdssDcBGssNW1M/5VoF4vn0LZWrB6N8J0UyacCwcziQrM2fcwbSHURNW997ZnCKiTQfZNoFuA0bcPK9ksUahbWe2yX6Hx3BZRKAI+5ZTriXEfR1ZriAIAm56Oh5gNuuC9S0U6wJfDcaTde23U9fI8neR0AQAD12cVlHO9t6/VzqvKI0/3ud7+LP/2z/y3+7//3v8f/9V/+Ic7PLwR8+Mwr5rPznno2O8X67g28uGbi5evs/QQsQVef+WQD+BxPrqUo5po1Z05ZxQ6D2tIzQOldtnc64CVol6+8Y1KK6SzA8yJmRWWvmJjiPhXARZiL76q55xTbK2tAz/C6sGC7PQO3UoQXUyDHBgx+DYCJCecOYi8leTq41zBHOroWrpV4YLPG+wKOAMO6pypOGdhzPVJ+v7gWsNf1tWfME57f8pe3gKIp0p88g7IrbDUxKQq9ZshzXlyPeILzEvkD5EP55z3rmTKop/DV0gw+r2KV8PuiT2fXnpjwncv/vMYOSkiQ71jx4B768GGrRnKE/5YAogUee5rxr/GPsj/kvxqzSEV4F+fulWPKkWSsNEWfLOTUNREP5te5DrsO3DWFPYvxVUwcF94bi77Ti5tY+evTeP23ZzF4exYH+CGfnPsY2J5Grx8StuEltmHSDDWbCM0xDy41DsD/uSfgTncwYvnNNFbe3HvGfX3cAPcednDMyKPujh3cIQJ2Bu46Dc3ZqLmR7K6CbMPaITX516+n8eyZvXcBplB0v/5yEGsrAHdAySRuby082O24a4XXNtTbZK57bKLm6DM35FsdHHwt8sMBm8MWh2CAOyrTKBvT7dF19G4siiV1fL8kvSFBqgQMSddUwcNkFH0GwP3Vq4hXyxEHB+6MGrgvxg9fLcTlZBIHJxeywPQcp61MmFkcj0wDJiYN5RTww/8tsSqv+XTcicf2ZkvAfeXLe1FvRQOGKj+9ix72Y6Mrz2MH3dBWnBy14vS4Do3lZpLAXZeRhQJAb8fWU2uv3bXbwsd9qxVfvx3EV18OYjgKHYDxoy9NEGyhZNnFHHKGvRlkISa535hV45jQRdrYdAcatWwKKntoDgi4twV2Ocyrq3aLkJtBIhZRJVymgoMrzgmuk0GSMeGZIh4o/u9yAN6dxvIz5qkXYvWLvuJBjlB41bw0dGbos0sG7oltGx0I54hZV9nDjOMDA5L9PQN3XrfXvRlVfsHPlq0GfXMqR655tnKtsze1O2/ETR+fyvV0BaHgkyf2cQfMdOKbtwPFhS4iMUFLo0aUKG6RI8SrckQxUbXO+78xpeOhmXOo8psRz5+5uCXgnjly37lRPDrDSZMjdK/pbvJfW92lrFsioyZHkjGPjzvxWH4VIeC+C4uiFT8UcG/fad06OoOh4Bwhr4gHCuCzAhq6HLN1SzmSHG2uaUcg0Zop5IiAe9KyKULybJEnfhantoPTusUNn43yCLiXO4I0idJarx2xTCFlbWqqPBZ9661YednXuvX0abtZtzgjsu5p/c0cwYb0J+tW7jfkSuWIqPJ43Z8UUyji8hTHL5qSCQAAIABJREFUgrGBO0UhAC+FU6Ykbpwf5AnAXevW/GhMZy5PMkd4TojH8y8yR3YYmxuo4w5wJz8OT84F3IkHcal9BOJoFWz+2LpFWADgjkkrXqxMY+VLgHsnqfKjaA2unSOD6xTJhTWAnoqpwPM54vkk54hIXKnH0h/N1q0T7ODWI86PO8oPXvdTRl0ncX5lS2aWDQA7OQLd9ufWLdPnq3Dqxg3xIE8+Ae4b3keubqaOyXgmrsjeWXtJgXkVaP9IjvBp2kdeufAEaGfdIhYUuFifHvb2WY487O0Pe/v83t766p//lYB7dUpZPQDELMQFaABNHLjpeNXoJjTfAu6lQq7ub3pPy8KMjmYqSfN7+DLjz8wfQBEK79XxA1wJlDCzrg6dZwfzTNzMOvO7BTalTJ22VrX4WBjOdOyaBed7PlnoCUgxKw7NF0DCPLZox9lNLm9sNng6pnR7C8SUgvsoO/V4avM9Te+1Orap1Rbw48Xf70FzZ0M4+hBXR5/6uNdSiTjd3/3d38U//9Wfx3/+P/9L/Of/4/+J45PTtKTLmfR7RPNmWgTN90pmAqu8aOpjAy1Uwt2tt5K4KOp37mhWMYVrJx4vHg2aefCyCZvcTQO1+ucLAzEIGs2CHGECqCnWV7dWfM9Ov+4HQDxpX1XMISYeozC7g3jw4meZFwcEPl4cSLOAP9zP+dEA/h1mAZ9p8TQXDOiyFz2+z+jA7X2jwF+FAujYxIPu997ptXzUeb7LBs7HTN8vRNuILc8nL5gE6uCkU4Es01Rtt+hOKaEDbLkWih81j8j7VExqzt+WaTxbLo6RJ1yr8ySUA+QJzArlyMWN8o5iCt+B4hY/w3fV/Ptcjsgej/e9u1c8KITofiCumEUvgLoE+wDcFCVUdGtJoOnJuCfqeuUI10o8Fkf95tmBoUH8ANfkCDGxQrxV5SseGqOBMdJrx8WVc8QFMK8tElSkSHcfigcjEcQDVoRn2k1HJR48p1K71/24jtW/PovXf3cWgy/PYv/oPA6OznXY4oQDnRn13MeP6TYjKJT9Hc0m3vuAIjWhPFO2prG3y/y0gTuHreU391KV5xB8fNTR4ZdXp8MzZ2r14X7Ewd4MuM9gZ4ISOpt1AG5FPPsCG58E7vJx9z3/+qtBrK70BBCPzya6z1638Nn2IVjAff6P7OCsaG+RJ1Od6XjUgYvuLiBRHXdAyftx9JYuo7t0JeAetwDFqbzoEVXCK1WgnZnRWnvVCZ0Bd76CgPuyD1yHhxy4DNx/gCr/9WJcXl0pJqcXk2ZEAXEkYgJw1/2na9a26JZeEker+sdUs7i7m47JAgfuN/fx+BlAxQfHuwTuvdEkOihutzk0Rxzu4W2c3dzsIzUH4IyH9CGSgoyH9xoAlJn6H1uxuxEG7m8H7rifTxSX2ouw7ML7HH/nz+PB/02XmZiohpQWWIwtrG9SeHQ8iMvejq/jFOC+dKW4EEgDd8cEv+17rK4osNB1S+BOsE03n30DikLEA6o8B+BdgPtzRJ5MlVeOHBu483sdgHvmCHuiCyee3SUuWg8rJgINUwH3nc12HHxsCyQSk5sbA/cP24PoZ450+4iyeo6e/Djcg5o9A87ePn4+RwTc30zlrS6Q+CPPpEHJV2/RTQG4Tz4B7viekyM8lz/JEYB7xqRyhO9CPMgTOu4UCkSVf09MxjHt3kSXPBldKz94MUN8cg7Nfi5HxMIw2m3ikR13gDsMCPIE4L67Q3e0rRwBvLfbd4oJHV516dsRo7FzhAKXVM21PllQUzmivKnzkItS5Ad5AvBZVkwA7tbmYHYakKh1K3OEAsrBHnkyKwDUugV478znSC6Ty3R3v3THffPHiK0fW7EMcH/b1/iK1q1z76faI3uzHBFw/2zdUqEY4T3WrcwRiVxuME7g/OB1cTpQjux/7Edv6Uox0djD7TTubhBCY91CPyFzRAVHC7yqwJUjBvXxFNuIB3oQAok7sOEGypHv3o4Vj/3jc1sNZn6xhxAT5ry1j6jgeJ8z7sREHqPOl9ZUDBNiQp68WLlXTHr9ThZTRtEeTFxwHN44JqzZRy3lCQJ1NY5UOcJfVEwA7oR/MCJHnCcC7n9oxdlxW/EQcA/OUwncUzCVdYEcYezoJ+uW7OAsUMdDxecVcCdPiDvxePlFy/vI+jgmt1PFg2vRyMUtdqL42DsmxEh7SWobZHXVMckc4XtUAZgcECjZSeD+9UI8Wmg/7O0Pe/vD3v5H9vbWL//l37rAXsrxKR4hYbikugIEEF3zvLjnfGsGVfPEaS3FwdzghVXOXBlTXE2VB5RzYKc4epRzskXvhdJrur7nqjnA8x2q018iZSQ5B37ZnyUFH3DlWV2rm/M7otumn7ap0NCVoT9asEzAfbEvgAT4BLDyuYA7PheBPn7W6tzZbU7KJL7cS+OefxegmrP1NbdfAmyAZTytzy+u4vJoNy4Ofx64I07361//On745S/jv/3jRvzXf1yP41NEZTxSYICGJ6i7vnyu3hcF1DCQ8ty7rdY0c5zFDxc3PHpQVRfiwb0qFXWAoGjl5/YjL4q2/cihoLflr85YhGe16bYaJPKCReFOv62V+Cz+nZjQ3bVNmjv85Tlfz5bEEC8o4Nyl2OBAv38hkcB7xYNY0eEu0UQL5TXbm0Ckrcl4JuwbT1fGTIAEuEmcdGGJWf2WKOe8v5TOpdRu0Tx+p+ixGs9IVkfliI6eqbFUFH06vvUcaUwkZ+0FZPNZtoibBd4A06JYUygTNd8x4T4WMBet/Ozaz1+Kxc084jPWeJznM8r7UhCgEFA5UkUQ5WHZ+4lxYapi5Zxm8VOAr3KkAe5DmAoUaay8zz3jZytHiHWxapLlJxcB4gGDgPzg3tD9rxypkRUKQHXfiIfsHaH1iwEycxoQ8ybv+/O/PIoXf3UU7bWT+Hh0oZdKL0ln9oHLR5S8xeZK6wDsQ5io2WlLQ8fdwD27ia8BKhwch3F00Ine4pVeUFw509HxgToMcAX0VYcxm+E+jGf3LQWzBdxX6bg/T1DyPmSlh//u61VT5Y804+48Jee5hsePWupiNX/Mj26uTZ2rvC9QJzfWDUqYd0VEDOD+YWOkVzfBVbsLndlc6ALuk8lsjl7PNx8x3+HNL0BXly7cymrE/n7E9pZn3H/5zTh++fU4zq8mikcDeNu2KUPRmPl4Nfq4KWVWDzzJAoQ+sgXbyaCEF1RoOol03LffDxUT9AyIR3c8qRHggM5MTLgHhob+jPlYZI1Lzz3/mwOwKN/Vcd9sKR68hqNpHJ2hWZJe8WE6NvFoOu71QZqNKHEpFyCKpgrde30DL3PfM+JysDtUPM5OXRSiMyrCKmvnzSwmFIiqoKHr4Yv/DHAHjACwYDZQKCAmK8+H8cM341h92YuPhxexd3Qh4M73Ali6KMS41dz31jxBqnJnTPQct6dx1AD3lu4ZMbmZUBTCx30QfeUIHfc7xYRbQjyODmzV15zX52NSWo5Jy6crCuUbUOKOO1ThbnpUD2UxSI5QHC3hR6wGiYk67vVnLkd0vpjLEQF3cmQdRfqIlQTuCLp9WB/FtHPrrujwuskROu3kCfPqOQ3hGM/nSAJGvgJ08ZXMETr8xIQut3Lkm7EAKDlycAIYNZkCOjPx4HrM3MiHWHmSOaIipJ8toHuBRNYKxnuISeUIIwG1blXtDVYN8SAuxcSvdbPWrgpUEiTiFR33N+64iyn0PmL11UAxeYYdHFT5M0Qi3cHn2skPAO8nwD3zXT+WR5Gse8THjwncDx0PcuTqrB+76+M43Os1hdNWm1GlqYTwXNzy+tvEZH7d+gy487yTf8y4awxjK2Jx2JdY4PdfjePj0XnsHV40wJ3vVjkCeC1aPOuT9hIV6hLQ6zmexvl5AfdWvGR+W1T5tnKEwlB7OPG6NbgpyZU4OfI+QuHxj+ZIMdwZlYQqz7rFONeR43F+0nGOvEWj4VYxkThdjj3QcSdHAPA/yZFct0RYyHULRhmFFHKEvYeYYDlZ+wgaQFq3xgh3eiyJ/YNiyhnMgWRVNTnC96+HcA641z7C81/r1vdvx1q3GFP4o3s7hdMa5dGa+LC3P+ztSVj5X2Rvb/35X/79FHAi7/FrZsds6cFB3qCpKwDFTC+HaR2uR33P5iY4rAo6P2ewZrEzrN35O0Amh3B1vsd9/d3BqYGi1N1zJrs8uwEddHsBCfaHnqmL8/PzdGHWAQ67xxIE8+ybGQQGGLxkdYIy9i3A3Z1UwCafAQX68HwigARApLBAd5TvhiicWIopYMf8KZ+FmBZdUd77nK7jFcrpiC9ZQbthE8j6jsPYdZwf7MT5HwHujTjdN9/Ezsej2Nk7ipPzK3UpoclLfAxxORUW3BW1b/2NYkA8HuFXn7PE6gQkcCj7LXWHMybE42zizh7XQqf14OxaMXEn2zZgpfINbbtYBKKh37jDKuA+uZUV27Ml7kenEbji3xAypBBQ6ugA/wJ96sFAk0bYLoE7n0HsOZgRD36XePDiuSImXHc9d4DFAjpfPBrGi6WB9iqJ4l3fxZi59kFXP0NMuF+aF7+zrR3fmWdSautpt1cbm33hTeVWhz/BNjliDQcL5ekZG3mGXVoEVzeKBaBsfr67bAP5zhUT7nMPca57cuROBQXeT77lrVYcnE0UE1HmUo2+mB31/NrX3jl3fmXgzjXKKnHJnXlyhL9zjqDo7sOfBBQ1MtKVXgLxoL5TbINiRvDvEkg8m+hZxCaRjv6BcmTmdsB7FoOGZ/SLpaG+h4B5FrfGQ1s1Vo6UWCFrEPZyGgMQM8YxKTVqCj6PeT7G/Vj69X4s/eu9uFs5jg+HF7F7aODD2YADZnWqufAs/CcN34ctdRjSTotNfx64l8jT0UE/tn4cGLirK3oV7fa9rMvurltxdDSNoyNToBv8hvWQh7jToC07Z/dYJE0FSp4+m1rACOCw0I/vvx7Fm9WB5l0RdePZkEo9B0e6idCZG+Duga7ZZ8zPpEOD9WEL+uSrtYhXq+C8XuxvDGNvcxTd0SR6o+y4Z2GVbjuH4AmU02TTlBqxsKKYCnWNLdGxEV2iU/lxDxE5OsOd+OW7cfzJu5HA1YdDhPbcqWaKBOBOTEYLqdlQ47u5Rtlrm/XAQoLXNwlKNtoCMtw3lNyJx9b7BO504Raw7ALcWUCMmMA6aPBbvh/q1iIL5yFVM54S9CImOeO+HrG73VI8vvtqpA4u8eBlVrGZD8RDXtsV9QQkxKRun9GVD+LEeuN96P4CronL0Ydh7G+OpJMA3R/mgPjR0t2YA+6lOaD5/Box8EFVc/p51H+BgNga6tFlEdaK5ecDxQPgvnt4oZiwfxETxA4rR+i+1/x0xYvcaNgDPG+dqZgMAMWDjy0Lob2OuLnqxtZ7bBP70c8c6XTvFBPag5UjKgrlH9lzeYjb5PUqeNxbVb5iwuwu964z7QpYEZeTyyvF46JxbrHVICARNkQTkzzIV6GmCQz2WxeOB6/HTxyP8bijeOxtDgOKAzHpDBIRwqSCBlzAvQooFRMJuaVrRernAF4lcrlmaj45QuGjcoTB4N2ji9g/vkqXGPu4ExPmw0uskY+yiwzicpkjKbZJrhi4mw3G5628piNOjgz0nZt1S5qJraDjXjEpjQ8dFZIhUWMMuo8UOO/pUjtHRJXPdev18jC+/2oUz591mhyhuC3NnE6yOXD10LqRSK3jdevncuTjB8fj6NBrFjGZnPUVk+O9fubIVbQ6bgixV1TBUT7uP7duacRgtm5h7cYzS5cXBxFiQgPml+9G8cPXI+UI+wg+7nXPiQev/mAWk/o3PrPWrVqTAe67m84TxOn4PKjyFZP28NrsgcGNreTuWxJzOzzyGMb8usWZ0wWCT9ct4lA5cnwUsY2o6mk7vlMBwuJ05AjrsLUGLSjqMYz/uXWL8S8VgN9HdHuOx/MXrdjbGCkmsBwA7d0hie2CzeTaLAgB989zREwFW7I65f1MkB+sW1KVp1C3iQ7ESDHBXeFhb8972XrY2x/29k/39tZf/P5/V/OlQKkq8vhpd+i2uruuDqiorihwd2PUswBazdbWTCqLN8CGw+dAs8dYrbkDCvgpFXi6f9BjAYulLi2F+XxORWFG+I0OZc5jS9X8Brp4K2nABkss4qboG0iWAripyaY/1/cElBS1HeDGzP38PDNdRIAx1yOK+eWtPo95XRbsAlyACMAMxQ1TnT2jD1Dk82RDhsq6jXjj9uYmDj9uxdHH7bjRwB9ArB2jEQfEUTx58iSeP38ej588kaI5GMdzzdDbAdwWPRPbIZXV1emn0BItdcKlJp/gTgA9LbjkR858vMCm3wMQBVBUVXlk9gJq+sQEgKyYUHXJP7yfaeX4F5vGbs9w+6RzLwGvMBx8CCzbMOjgqOy68FDxsDe440JhhpgQZ41AjNxdB9jx3tVxpzOLKCL/VjGma1zArwAoWwLPXM1t0/E1cLeYXP3hfsGaQJBNKvB0+Ol2ihbPOAYFKnuQi0UyudNcvUT4UjSR56Q6675mU8LpspMnfM9iX3gWnvtjfQfek/sx6FoYkOeXmPJ9iQnfQbT+k4kKR6VtUDlS7gi8R82vW+/A4yzEg3vHoa5YAyoOXGVxTsUg5wfvITEnKVSRI44J35+YSJE+Z/7JFyj4PA/cN/KE71TxLb937g0x4dkwY8Hd81LSp6uPjgBFoPrje26VJ2kMXN64mxx+bunGy4bxL/Zi/Ju9uF0+Ujfxw8GlOlBipQi4T3Xg4pdL07ARfNeakW4WSXH8SMd906rkq2u8Io4B7u8HcYiPe3Wq8bjmwHaD2FQEByeKANUF42BK50XdKrV6Z8AdwE7H58lTDtwWFaIg9f0343i7NpAVEbZd3D8zMeaAu1wpvT5yGAZI6WwkRo5LzHwctMvNDRcGfADGoqmnA9fHjZFAe38McMdr22yPZsadxrL/atZN1EKVbSz7kBm4i6oZ6pQx84qPO6Dkl9+O4jyB+0mKQhKDxSXHg99N4eqc8fTbKx45usDHQJXXrOhmS6B/9XVLdnBb67AgBnFz7467AG92ipgRJR5np2mZll0wAROJiOX+kh7PPA8rq8RkquILMfm404rvvxnF91+PYzSeZkwQ9/KaRudNwJ2uqJigWSBFmR2gkGsf96m0CIjz5rrp/y6mTONod6iYnJ92og9wp3MFBVcMtRQMPPOzVYfgeQEut8Zy8HUa8QIF6zcW8gOQULhZ/mKgeKxkx/3j4aXHfrLjDnWWmNB915pdIDEP3TBTKnd4Vo4A7psWp5Nl4lpLHXdisrvdn42TdG+beeDKEVldFQtFxZRcxSomOU+/uOgcISa7W+gcoMPXVY784ptxHF+SIzPgTlwE3Jdagf5AxQQgQDzETpiz2OLasQskHtyjR08jXq5OBdwrR6J1E32YHIPrJkcE3Jlxv/wsRwqgiGaU1zRl77TI5dqXWShYb8VhAndioo77oYF7dbrpuGsMA8uuYgrNxWQ+R7yuTZUfBdxr3dqiu7s+iPMLd0U1454pzNGDHCEutY9ozjyZRwXcjcU8vvLylXOEotXOpmPyZmWoeADca92Shs69gftjaYxkwyOBp9atvEe1brnBwDPlHCng/nJtKuC+tz6Ko71+rlsTWQ1KzI/ics24F/lift3KZ00Poi8qHjMW8SbEICD2Gwncf3g3il98M4oPBxdBjlAU0kqnUSXnCGC5WbfKqS3XkWJG8DF0zYkHcZGq/BrPAvoJZm+1iirfv2nE21iviAkFpU9yJJkpn69brEFat9bccScml2dtWT+SJ3dxo5icANz1HT8F7vo7VifpfJjZVYXJWrcoSHCPiImB+zSeAdzXR8qT6+up9hEKwS7ATeMKUc2zCAT6qijUdNyzkPn5uqUceZPAfb2lYgEFOnIE4P6wt3+2t69b2PZhb8/Z//+F9/bWr//q3+qMOZsrn1Uw6xwHECrFZye357v4nTqMI2rF4RzwDKC0tzRAzyCuuvV0eAEYsoU6ncxswZLOzu/ZV90ApISBTH1MD3MKC/KFNnAsL/Kbm/sYQunGO73TSt/4u0YdGxCj974FaEMNtiq8wYYFb1SQiJZBGoBcNmoWLWuU6+Ud7q1PwEc2c4AU09Rr/pwNSkrlN9exu7URO9vrjap8t9uNFy9exMuXL/UzFxcXcX1zE+PFJzFeehy9vruu8vnOz5o7V6divm3Din2kGKY6O/GgQw9YBVzxfSsmBczcrYfm3o+PJxPFREWXZsTAlGjAmu+bhbMsUDejg5o1YWG4iolVzV24YAaee2PhQ/t9l92e1d19L0vdneeIePCZVYTgd4kHvzv/fsQE8F9CdnyXYiioyMR8NJ7C+XOmcjvOAFf+C4Ucqjrfv2zxqqNetoKXN54Hr7GFOvlUTPT90sbw8xzhdyiuEBPum2fcrUivgouKA7ZCA2zDoODnFJNjZhTLBcHjEPyOwfjMsk4FgqQJlbYDOUDulohcxYTZc0YfiHNZA/IZFFh4fokHBzFZNKYTAcwP7jV/FG/E8LQu3Cv2xJd8rxxR8SR9mmc54s8lVyyESGHKs+BWsTdA10EgY1LCgFX00T37i/0Y/eZj3L06iv3Dy9g/QFUedeZp9LLjjm/vPO2z7k1hHk5JFqOMoOPDhshc6NqqwfvxYV8KukdH7egNr/RqMW+aM4CnRxG85N5WNNk5iq46JW69SyEaWi7dKw6Cu5t+PX3Uj1+8G8fbN4PYP7+UlzDCoHS7OONqfncJumUrD46mn3ZQ6M0RC+tqeB07PUH5dxo7WwYkgMS478aH96YBc9hiFrnTv417PJZb0zhLBfOryzmD6PS3r/OvxJE0B22ho9UvI9be+r4JuF934odvx/GLb0dxcTlRTE7PUJXnUqaiu3PdUDUNrma00OaMzf1KlWY6tMQDyjdiXatrbQH37c2BYnJ7f6t4dAeWlCYmV9CZE7h76L8+JEFuFj4EqVNFXbP6y8zMOh4wL37BQf7dOIbjaexlMaUU5BFqIh6PFjnI8/z4FK+YdFKLBACTawy2fQBQYgIFHkBCTA62h/Hh/ViK64MFx4TZWe4XuQfdn04c7JBm9r+A73wtJWPyxbLjgR4Agm5iXHwxUExWXnUVD2jAspnkK3f9HPICZNYa9sdyhLhA5yUm+3uA9rY8wxGnIyYfdvrOEdgcXcCVES3AgphQtPgkR5QUXiWbHImpng+Jui1P48OWQUmv3VU8eB2jn3B+oVn30qkAuD9eoiP8aY601VjwiBY2W1ofOTNctWJrA9ALcJ8qT0ajtnPk/UjgkHh0h9d6dgXILrC5QlWefMqY5Jh4jUTkJesZphgCaF99Owfc91rxw3fOEUTWiMnh8WWTIwbupplXjsz2kaQx67Za14ICeuUI1wZIXF1tx/bGIHY2Ae6heBCXyhEKKIg3EpMCiVkZnfH+U+9FqvboEr1wPJhdJx48z1+uDhWP5887XrfOL9ykuLPYoXJEwB1bXhe3mhxJ1xMAJfFg7WLunphQUHi1eq88uToZSI396ENf8SBPonenXIe1ZueFaToWVDB8XdrjM/1r3RJwf8u6aMr/xjpF5F784lsA71D5sX9wqRE9uRy0ZjmCd/onOVJn4CzQFY0eEA4Fn2fr5SvHo9/rNjHBBo54dPoUhVxNOec6AO64BM9/8T+SIxRQrJ+AsJ3Xrcl5p1m3bls3iskx4gqp5zJmxGdpGgsqnHrdArirgdKhQFijhy7gs+7o2dqYRrc/NXD/InIfGQu4D9BPGE/SFSHiajKLiR7qvGH1nM0vxxWT2kfUcQe4v4/47uuRcoRi3MPe/rC3P+ztP7+3t377t/9O4nTVOQRsllo7YIaDvQ/g7m5XZ16HkwTu9mHu6ffopDEPz+Ec0Mf7AZoADYCSpWFPoLio8tUFltjdqK8uKIJXojXLf9vq0lKrxgeSDrZmpiPOE+wAEDUPjp+37LegjVtgrrrwAMVe29ZxVJOra+s5+vtmTpjPNJXYOwDgj64s36MoyXQj6VwCWgpEembbauCa8+ZAnSAH4L6+/j421t/H7e1t9Pv9WFhYiNXV1VhZWZG3+/b2duzv78eT5y/j6fMXMR6PGisuW7pZSd2K4J5952IAb3Qt+S4F3AFHxARQbtrzjWbQ9B37HYOrpLBXTKA9Q81WRzuV2ulwAiK5RyoAXN4I2JbQWvnVa88WsEYLwTP1/N+qwOPnnXRywBgx4QBpQTngmssO6qqmR71dDCzaVtR2NxY9VsGzAggm5uoy37iTDO2ee8C/ExcXKszzrfcS6Ey1VU8KWmWfePEddG1C5252adQhLdOcIwZJniufxYP3d8eyLNYoqrjrQCe7/O2ln0BMLu2Dbvu1Kh7deRxCnX5T5RFt4/sKsKYnO3Et20au/dN4oG9gCzWeQ0YfqnBmWyCeAzMkAOqVI3KWAKTLHtE5wrPMdyTOvn9mWlRMTHm1NgUx5vfLqpFCBDFB2b9yhFwqX3sLQrpgw/XxXNVuz7NaMTEjoK2fyQZnjATc9+Ju+TgODy/i4PAi6PvfQgPuzw5cess6/da5qDomc2JiHwDuW1MBdwAJB66Tw37sbA3jiI774DK6g0kEVM22D45ngMRj0+5nYmFFBZ19sP/XNCgkQNNE3RdQwoHr2eOBDikAd0DiXgJ3aK00DDn8cuDqAtw5sMP0EBvKFj4UIHkO29JxaMfpaSu2t6axs+0D8PIqs7Fd+TpjRzRY5AB8Ge1BAXcffk+PprLzkdhSzv7XyVes4wSIaAOMAO5vI9a+SuD+vhW3k058n6Dk8vI6Do8uBNyJxx3APanyHBybP3mL+I9tQnOO9K6lmWjiwSF4AeC+CnDvxM4WoGQYt3e30cVaiQNwitwxu3x2hNXV3Bx4oik/ZVUiyPNxexqvXhITz7gTj32AexYgCrgDSqC1EhP8nAuUOB6uXuIAQEzEDst1gJgIuO9QgOAzfAAmLvtbxGOk2VTiwXy4hOGY7y+wj2rfAAAgAElEQVSP6iNmeTMm2mwtuJUscDcTGfm4i3ix4pgsPE7g/h4xKZ4tA/eDo0vlCSKX1ALotM0D9/mYNMW/BD8lXIWDADFB14B4rK60JU63C3Df7UePeAyuotW91ZdUUShzBKX8eUG9GWHaMakcEXDPmHzYNkjst3sGJd+O4+jqUnkCcJfHOh135ncB7kOPvxATFfvqrMC6NQ/cJ84RikKPn96rkAJw3/mDrQaxsyNPeiMD97u2ATsg6eLU1ATlSYEsuvs59ixAcmfgXjkCBXrjvUX69Gx9N5Y4HWvW0fGl4kGOMKMv4L708znSULRTlJK4yJ5ty0WJiolyZGsg6jXx6PX9bDHyAuAiR4hLo5XwP8gR1i30E8iRftfxIE++XDO4MnC/UEzusfG8nwPuiwncM+8YySBH2H90xiKnCrhjNbhFwcqFLXLkAuD+4ygOdvtetxZ5tu5UcKTOj2f4yRHOBimkmDki3ZIkQFSOEBeA++pXES/XEri/N3D//ttxfPfNSPHgRcddDmefAfef5MjcGEONlQi4b3vdevmSHGnJDo59hDxpda+ji5d777qJyQUWasctFR4rx/1Z83tJnZHM+mEfgQlBHInJ5CKB+7fjALgTD4A7Wn7EBDtO1i0B92krkNuts7vOCtnMYi0TcL8nRxyT3sDxALiTH8REwH3R7C27piBO54Lj2fFcjnAZqcnRrFtpFUlMyBFeOHxQcAS4fyvgPpZI48Pe/rC3s2497O0/3dtb/+bf/gdxTH0GN+0WERv7cNuL2z7vPkDbU9qAqrx3y4aMDimgxP7WdPQw4LGVl7unpnzzRwt4dg3lad1tC2xChdWhXh1Qq7Q3Ve1sPs+s6SwqVjQtgBNgBHAF2Bflq0BbUu6LzgjwAwDxs2Vhpnl6Cdyl9VvXIm/4yJfYG99F/teA5ey88xlNcYF7lHNYordDj769EWhfX1+PJ08exzfffBOvX78WgB8MBlIon0wmcX19HRM6kViSZLeeuyUPddgFGRP+W11x/t0xye5CeqmX4j/x4GU6P/ZyKK8b6PO9S4zN8UwhuRQvE3V5bAE/d9zx2J5jQcyBW+4Z3aKyCxRwTxejArzSGsh50aJPlwVfdf9tF+gqsDQTxKhwp1907K43lwLg1fk368IFg2JD8PyJrh5U/g3SZVWW4n3FZi47Mn7XGgkGkuWPznez45vZBmYJ+PvJ2i2ZBYoJYnEp4KdnPJ+FEvDj/SsmvY7jwftXTLShQlvnQJdA24rz7vgTD/JNPu5ZVDP7pZgw7tiUIKAYKVl4EEXxni6bKf4ah8gcqVzkkFvjDhQV+N4WJXQhpdYF/lvxkIVebvp8D81kUsjJmFigzUUcuVfkyAD3RkrEyVrRgUu2ki4A8SrNirovxOTxbw7j8W8PIlaPZXW1f3yhwxyHduZLOcgDkOeBu8TwmpnHRqfRHfePFiyi67Gy0tLr5GAQO3TcDzvRpbs7uvyk437GIeXEwL3houbprmjt7u76n58+4b2nwaxlze8+XYIqP4o3r/txcObOlZ51s3yz486cZH75tN1UkSOfK4lCSUSuFcenXIc9sEWnXIHX32uAOwct2xGZcgqYOj31gWtyie/8rHNVN886eMmlvjdwVzfxy6TKA9yvOThCZx7JDm7/5CJOL65VA+CQuDi2hdrCqAi6ydZJ0c2C1SVcR8eda+AFcCcejx8hVodiNsD9zt7OFFN07e64Ew8B9wJVSYsp4O7SnJuLbA90rrhHEqfbLKr8UDEZjKbqXEE71cw/wlDquHuEYWp+sa37Mi7ztqIGqi15RnOYh47PZxGXAu5nx53oq3N1FSH18Oy404U7BpQz6pCLbKnK6/tn0uYM/BfM036ZHff17Lg/HygeK696igfWSirCJ0328SO6ojjHzNVSMnerQKYCXgqJ0XEnHgD3yhGo8rsbQ6nKEw/yxGMYhh2VI/Jxb+omjsYnMckcoXteMYE1QkxMlR/F9+9GcXR5JVYK4KpouAB3YjIcFgWMtcj7GuWtsq/Ud2q3pPKOEBaAl7EVROTGc8B92r5pOu52PYg4B7g3HXfufwL3OphUTDIeAu6wUr40vV7AfR82B8Jbo2h37hSTw9Or1PGC6u8u9aPFWY6IYfhZjvj84oJN5QjPYMXEqvIJ3Ee2TGw67tcGibBsZrWsn8ZD+ZgxefnCzy0dd3VhN02VJybPn7djX+vWpfZrCikSPtR1wOxwIqrgntar7ANlLVs5gh0cOYI+hXJkZfoJcJdjwfgqWnTc295T1XE/tgvDH1235vJEwP3L7LhLnJARw54o/999PVQ82EdoylhOgpEY5wgd9/qjMYx8lqs8yx7CR8nHPdetFy8ck163K6V/8qTVmygebYB7jiCxXsGUmiRwdxXrZ3IkYwJtfyXXLYnTwRQ7bztHvhnFbdxqHzlJUU3i6Bl33BNm65YtnH2uYW9Xc05MKxpZsxxh9Ix4yEYvgftkMrWLxBimkHME4F4sCOXmP7FuCbjnPtJ03Ncjvv1qpBwBuD/s7Q97+8Pe/vN7e+s//qf/pOZtKWdLoV2CcFaH50UnDbBAd7bOcVYO92G+1KABElit0S0HfABMGpA+B3YADLKrGnQ1WwyVm8VQoGRkVWl34Hzg50A0D/Lru7or6+57zU2xQWguvdtWV5buO51iFLABaAVQEdjCCo1OobqnOYvPHDDXBPXX9G7fGy7cf2e6M9+Jvz+9smCaurVznUHuU82k0zrZXF+PjfX1ePfum/j9738fv/rVr+Lk5ESvXq8Xjx49EpD/8ccf4w8//hgnp+ezWfKMB11y2Xil+jgxMbXYG4d8zvEPL8X0kf2hiQkdTM1Ztztxh0d6qqWrKJD2YbAhNCuLYNwlavEog/fVBdbhFB2CnOPU9Yup4C4THevyIrdnfM7fqjhgMFydct4HyzGrybuTy3dGzAzRP0Kv4sitFccRwPNIhoG4GA3MzmuMgU6vZ+vF7ri5VTzo+NI55xkskSL+W53+Ut4nbhYivNG9RcSP91Gxoet4w7jQKEheY3X553OEa3IBi5Ow75PE8zJeNb/PU008AO8UhKR6nwUzMVoyHvwdOQJw5lqY9+bZrRyRz3mKQ9p9gM9zQa00CFRMyYKV7Pn4f1lMUZe7YzYEIj2l2s+9UxFoOtXnI/qHeKEKARQqUpSQ0QGei/HAJ0t1f6FSZ974WbGoD/7LJQxITFgbkkXe0PEpoFWBjOdbYnjn1y58APrp7KfmxovfHseLvzqMzptTdalN1ST+FHZ8+H20cD8D6kXVpDtQQt2JfUievT1bBHGoBzgsL7fiZK8fO1A1D7ryq+2g/N3x6Aequ3RXOHBxgM5p5+ZwV8Cd/7ahJU7tGb26Oo2nTy3Eg2rvo8VefPfVMN6sGrjz4pmqrqep8gBGCjMUeNqNGnFWwNx5pzPIHPJZxCagZGcaa6hBr6C1NQPuEkIbX0a7764oL2Z3eaE4DSC0UnYVCnJdzeoO/05XdPWNBco0476RVHk6JV+N4+IWlsiFGCWwNuhOAtiXFpm1nIESHgG2B/47L8bFT2jGHcsmAXfH5NFSW/HYQZzu/k7xwGu7mDGqyp+0rM4sXDUHgPIgLuCu0QXvL2ur01hdg8buePB5HOIRpxsMp44JwH3u0FwxsSYEIHEWE695gGN3aonJ1i4xMXCvmMwDdwFeQAnPlsRcfQAGxNC9NZncoLQKnyq5EqsEjALur+15rxl3NA6eDSS6xYy7cuQMqjzrvg/sxOPR4r2AVhVOoM2WEnjN9NZ+D42ZIgSdd4Hr5Yjry37svh/Gh62BxarIETruWWAHIJ6dtuQfXp7dlSRm0ubVTXM0BD0DBKtWp7GJ1/oGj2hH9FnyhC4iMYHRV/hGjgVL2BS6oKuiLnlXYFprnvOD19nEOUJMniFYtoK6eKfpuN+3b0QxZ8ZdtJc2dnCOh3zcVVRTkrgSqGv12mp2s7vTypE3/h3mqQHuKJgTEzrHxOTwAv2EtnIEcEg8FhfmciTXLeJSAoK+by6o2NbMz3utW+QHecLndsaXiknlCHlFjjTAPb3tZzEpt3vnCOALmjzxAMCVY8XrVwPlybOnBu6HZ1fae4gJ7BOpyi8B4h0P9Gwakfd0ysEnBbbBLeKgBxEbKO+fzNaty+NZx511i+eLMQzeiP3gROtvunpkLuSwfnNulO5JjioJuL+x2rvXXwP3H74axXdvR02O2O2FvasdS4v32ksG/VlMLNzr8H+SI/i4n89i8gKnh2VG77qKB3kS/YmcPdp9C87yh/WKmMgy8bN16+dyhOdkTe4UU83GkyPnZ+349quhYnI7vVWOMONe6xbaIsSDtXS2j7QcEz22PvPAMGEvub53jmxsu8PPuvXieesT4K6YUBTiDTqpKk8xBVu7zIPZumVtH+dIZv3UYorExOJ0nnH/7stR/OJrU+Uf9vaHvZ1n+GFv/+ne3vrrv//30wKhnm1NS7UU+OKgLzG2keeFPe9uOrkQf/gQRHdZs8kCKlYSrzn4oibrd/GOTrGzYbcTpxMD9wb4CLi7o8raVhZcBUZEF4fqjYhTbmL8pOiWCSz5XhQHSgEfhWrm6aEMs/AWYAGoAgZMRTfI0eGm8bCnE+oCBddbvt8ARt5DC6/sxW4a9oFBW3Z3u7a2A7hvbazrhfXb3/zN38Sf//mf/wS493r9+G//8N/jv/7Df4+j49OcNTawVoGiNr2pvewlPqZurWnHHoWf+ddzD2115k60hdKy0lpK+QkUAbR8V1WOmcGe3DQ2b3RcPfudC/C0AKKfF1mZXaflXBYR3KU2W6KAJeAXVgXfCzG8/VNU+6d6b5gSou1nx70KC8S7xgAkoiaRQGLiGWzAo2zMJETYasB+Cfe57+IuMjtK2bMphjrotSyydklhh3vl2WuKSnxf3lsgmYJB3ud6FomLC0sWj/PYgV0YeFVBiajUM83PV0z4+8qTYhBwAJJIHmMaKXLHtRCTW2alVRywWrxyBBaDPOVrvMA5ZnvEVCjPk1nNvhfroVgOFAPoNBAPiik04nlvQLhdDNxxd1HAOQKQ536b/uiYeHTEzxHMAwsktuJs4qIZ4N4gwawF/h8/g9YEz58LS7A7pnZNwJXghpfBLPEgLs9/exTPf38UnTcn3txlnZj0/m4rHi1MY2kh1atTtE4HrgLu2UAuxLI313HnIA8oOd4b6MB1mMBdB+AC7nccUHwApmBQnZdG8gnAqlScAcVnz6byw0WkjkMjlm2PFno6cL1Z6UsJ+ODi0mJ9WVxBUZ0DV1/APTtXHOZrfjMPQhoTiGkcnUZs0uHdiVhbbsfr5Xa06Lij/L0+SOYAB8cb0aU5MHHQOj4J2flUN7pYNfyN1t884Kt7swDYnQPu66jsd9UloXt1cWPgflrAPSgOEY+I0TDbeC0KMY6HmCUQA9TF9PMhO7jquI8Nrui4b0P5fz+Km/tbARKAe81QsrkTE2zhCoj6f+Wh+7OYsDatrU0ltMZzSUwAQcQDWyU67ofnVwJX1d21qnxI6X4WD69JLlGb3qpCc8ZEwH2Hz2g1Mdnf5tkaqPBjVXmKQhZtI/yAEoCi6MSNtVzmeq5lqcmuYssXLy0Wh6o8woQC7s8REDNwJx4F3CmmKO+VI+yFVvcjDpUjXIOLKRmTFmrkjomo8ur4Rdxc9mRz9XFr2IDEVs82C7wHoB1wRcf9JzmSxc0SDwMocm8dE+jGLYGS1rTjmHw1ipOrmap8gRKAO516gLvPG+64l8xBgQXHg/16alCyw6hKWzERcH8/VJ7ct27M5hheKx7kCLWbBrhXN7rUsWFgKSa1tlGwt4MEMQFAE4/D/XaTI+3endYscl7FrcB6t6U1C3ZKVSVU3FKnOnNk9jTr/tLdJSbEjphgr8UIBjnCjDsFR/KkcqSAOznvIsMMsjtoP123BNzXWIOmsbHpohB2cMQE4C7nhYsrz7hrH3R+EBPGFUp/o2LCZ7qA7DWLuHw8cI6wDhEPXpcnFIUGcfChZzaHOtUeVeLaiQd5QtFttm75vOEc9OdUcQsHAYpbiMZJwXwD3Zm+coRCnXLk9MI2rXnDiMejBVicc+tWxkPAfX7dQgsB4J7rlpgKy2ggdZt1q9WfqODYpiiUi5SA+6mB+2zdmhUK9F2SCcW+ORJwd0zwvWcfQSvDOTKM27jRuoWqfOUIDhnEBKp8Fbc0xtmMjXkv5nqIyeTOOUJM+r2W9pEXzzvNPjKZ3CseMGyguZMniNOpmJJ+9Hq+MkfIS0lvfhYTWf+9dswUE4D7W+8jOEU87O3OkYe9/WFv/3xvb/2zX//t1HPttsmqJYNDfoE5C4mZ5s5MLIdqH+w9syqFcyhGmun1QcaA2yC5RNEK5JhSaDpteWgDfAAlvKzI7LJ9dTHsE+2uMp8PkBEQ6VggrrzMTdmmODBToaZ7hzo3v0sBAnBVC7xBjL8vvwMY8ciAwXJ9P/53KdUDFunCNt3fLEhwAKTzrN+993w+4Ks1vY3tzY3Y3lyPr96+jd/85jfxp3/6p6LG82IxpdvOvf+v//g+/ts/vo+jk/OG/l7bK9cJKKquMZ8vu7202yrFbu6ZZ81dEJHA3VwRRHHtddKGzwtqjT6Ynm76t+ayxwZudSxpukr1zNzbv5ziC/e3hMvKA54Y1TyzlPyTUUEhhZiUbR+K9XXgs56CN+ASJTMwLVDq70cMRX0Xu8Ix4Y+95N2VrzEI4sF76P4lsKz5aVuYcc/Y9Jg/v5HtGNfO9RTVvBwOXLDynyoElIib5sblSGDbNXWg+12pyBOPKlyZcu/njgOa3ifn8WcsE/97jQuQE08WerapK76eCiUuINS4hF0WDHy5izUOQUzQEWDWvQo91jHo6XnZO7nStYsNM7RzRMXEAjwuCqlokFoOPOsa4UD87/Y+Ver9nBIP4qquP7lReZKjGHxfDqalvVCUeQJfRTTbwtG9jeZ5fPyvD+PJbw8j1pIqf3JhDS+eh14rlsYRS2Oee3fM6PaVjWwdtuQfkJY7JU4H3ZpuBh2G4/1BbL8fJ3C/EDCROB2d1Aa4J1V+rrtbnUB5lTftsYjnz/3eT5+Z3ogl0aPFfrx7i497Pw4vL+Po8jJuQG5qvuLp7Plw6P9N0S0P8x7zSJ2LzN+jE4N2AfdXvVh71RVw39nsxu5GL7pDDsCXEqfjwMX9gV7PIfhyUrPGCXryVG/FcR+3+f/p3kD3pjO6hzbAeivuoMrn/G5R5WFZ1JlzPCIm7BfluXvfACtCAGiX3IGYtfZxL1ouFkavUeMHuL8fxdb7sYE7LAiEtyQkZa9wgPv52WxmunJUl5J01ooJz51iLeDueOzstgTa8UQGuEPNJiaacUcXpccB2DGpeMwDXicLhY4aXwp13InH7U27icn+rmOCvoA7V5dSQScehL9iQne8DvMpJ5GgpPgEjglzyHTg6KhhM0hMXr3wjPvyck+UU14UQaWn13F+PBozC54D2hRTcq5d66/GizJHYHMkLRdxOjEHViNur3BeGMWHrWF0xxeKiYC7RAlnwP362uXTT+KR+26J7/Fv0KvLIooZW7rurWlXgOTd21GcXruQcnltVW7N71KAgJUymMWkAK+3PeeIikNoU6SvOqDk2eNurL5krevFzkY3djZ6MW1f5xgG+7JBSQH3MzruCXcrHmouaG91jvCH5wR1fBg2qIUTjyOo8gihMePeuVM8js6umhxBXI94LOJHL0tJr1sVE3JEuZgTAYy6VI5wnbVukSPb62OByE7GREcp2Sy6u0ueZGXxpzH5bN2ia0yOyMc91y0D91E8fdpWfpAn90WVx01k0TkCcOePC8YuQlRRos4c1KjpuBu4t5ocuTx1TA4+Ypl4mTaWd1qzOaUC8g3cZ+WHnE5pcsQeMc4R9APIEawTK0dKnO7bd6MmR9ijPVYBA9TrFl1n+7fN9hGuq9YtrcU8J+czwcBXLxyTPsCddWt9ZKo8jCeJavozWK8AuziazHZbh0Uz+qpCzCo26rinjRosGJ6BM3XcR9pL7lo3isfpZNKsWxRMiQdrd61bKjaKnTrLEQF3iewmK2XH2lfsIy+eomfhHKFx1ozGzAF3rVsC7p+uW8IDeb9mQzKzHOGnyRHi8i2U/28N3EWVf9jbtW497O0Pe/v83t56+6vfCa3XwVxrUALYsgqzrZUP7nTkjs+xcWsLQEC1pVOHiBbvgwAVAEQ0dsArdNykG5fyNYdyA5m7pB97XtYd8p4X3uzcCpQIdLnCSfdNdmsX1wnaTKGVGF4q0gPYADbq0A3t0w1QBEB+sWR/awmlJdis2nNRufnOsgC7to0dQBZg5zl33rcTS0NT6W1rhhJ3zmMzP54dVzqXADk67rtbm/FheyPWVlfVbf/hhx+aRbSA4OT6Jv7h/Xb8f++34+QM/2DPJLsY4kIJIoCyKctuFYCJMQCKGcTj8UJPnXliQsECAMXvCUBnTKqbXHFl7VY8pLzu7j0LOHZ5ADupmOfRnTn4AooVE40ipH2bLMZSLV1d1Dn1cYE5hAOxgFHHfaIYEQ/uKZR4igDpojcTtkuaelnb1cgAm5op34xeMI9tOz7FJIptYFs9d8D9nEkHQRoM/m9DW7u61XMCeAe4P13wsyhrMtRmAa+p4l+K/yXMaJE5b4yaYT+/1u8SE168J9cLqCZHmrnxe4sKFh2/WAos1hWTKkCwydoFgJEGi5W58FSdfxfLeBaVpxfX+k4SG1SOuDjA7/A9+K+EA4cAdzruE93/5+kBz/OnAhA7uaWitZED6rleDjk1TlMjHNXVh6VjVohzxAUcF97Unc+Y6PspHmhTZKc+qfR8ogo8pxNtXk/Lx/03B7H42/2Yrpxodvfg6MIK0G0rsC+O2wbudBM7QJCpmeEqPqT6tGZ9DVo+AK42rAD9Zs1A8Xh/qMOWOu7q+FxEq2vgzmGTwy8dU2jznwASTlsSM0uwmOM+Au503J8yX2vVXoD7N18ZuGN1hfgWWgetO1OHOWwtLHJNeZAr6mzNvRa4vnMxgQ4MIBFK8+qrfqy9HETrHnEk/J47PgBL1RgRRx/ajs/c6QK456eICszLoMRiRsZAWGfV/HzE/gf7CN/fdOP778fxi+/HcTFJcbrLSeNvvTBsx+IYr23uuQyMDdyzoyxQwifkcD8+7tU5BswRD7qjgMSt9XHcIE6XwN0e2gB3d3c5CM//Afyo+1PxaFhJjgdAUUJfm63Y3W0JtH/zdihV+aOrqzihFYYQ2h3Pvr3SASY6WCeIKsp/rSOs2RJ1Yw65Ou43HICJST/2PnZidxMxQYB7FlOSAUGOEA8OwXcNcIf67ZgQlZrBFRhG+fsLx4SOGvHg9erlUPFYXunFwfGlcoScI0fadEWVI+3o0k1UTKYilEiIEJCrz5nlCFZddMWw7iIe5MkNwH19FLsAd56t8YWAO/EQcE+QCFX+JzlSMUk7RT4U94ECJXSTiUk7usqRd1+N4uz6SjmCBozE6e7sckA8AJYVkxrDqPo/f28BMVPXxUrZjnj6uBerL/uxOOjFzlYndjbbcd++FgMCxwLNMwOuLhwPgHv2dzMeBoZS6s7SBAwI8tV6BhFXgLl11pO24vH9LwDu91q3jk4uU7TPqvjEYwHmgCj6uW45NI2oGIBd4BXgjq864wQxW7cobBETddxz3ULUkB9CGoA1i7jM1Z79zbMCMVu3XNCfB+7EA+G1lVcDxePZs7bigdp/idNx5mHdIiYGhc4Tq8o3S4yLKRkTzbgncF99OVCeXJ4Rj04c7Ic6u8Sk3b1T0YnvRTx4XTfAHep35Uiqp2vdco4A3MkROuHEgxxZGPVVSPn2u7HygxdFoZrbrhwRcM/kyFTRe5bQm9aYzlS0dxVlNyJWXjpPBt2u4kFcWj0o/4wqecaduAi4nxi4/5PrFiN8w1mOoE3CXgJV/huA+1fDYNSDdesc4J6uFKMh7hzTwLngf2bdgpnhkSv25q7WrBfP+sqP3a2OdJga4C7rRVTlZzGpHBGWoHEgZkWeV+ZiAmuHmPBzWrcQp6O49T3Avf2wt8+tWw97+8PePr+3t/7F7/7eR5lmTpbu2L0q1By+OUy7g55EwDz4VBeP/wIsVM1P0R8O6TqHZbXVglVz3sm1QgEgUl3avwvt3rNR+F/yifZJLwUoVwQBlyjkeoY56dg5l+u/c0fQQBt7Nltt8X4GUj2BdsAUoLwEywzqbH9WAioS6Lt2gcEz6945LB7nQgUv0QtT/b0E/Oi+SwtgMomDD1tx+GE71laW48/+7M/i+++/DyzhmG+XKNztbVxNJrH94SC2P+7HBZY3yVoAiMk2qw17wWCzoR41O7CF1wCxfBeAWVHMCwzWQaZGF2pmUvHPmNTIQP2uRNqk0mvbuxKN4zsX4rUgHc/MNHqozqf4WNEHq7Nd9HmepfI8B7gTD8Abc+90V/lTnXSr/6dWAl1lCcJ51ppnSm4BsqIDtN5Hv0NH3UwQs0iS4p1U7xuo6LgVJHuBTnftZjxrBUDLDo6HuEYVPALhOLurf58q6aatu1M1G56WyF0Kr5UyfXWt+fn5TXSexj4fD/73/HhKifxUPLin2PTxXXwa87NbjhB8TGkvEB/uiZwBRHM3oBar4Oa+YQRUjvAMUfSCTVHx4BkoocrSnuDnLq/deS/RRKuEu+VMPEZ9F2zMRkmBy+y86/5i80eRKUcTDIJajb0cl1bOEnTcH//O4nR47+4dXTS0yF4fcEXXx8BddFfgToFpVf9zfcpO/K5U5VsSp3u94jlLOu6AxMMDfNwBJabKA0gAVzoAH3vevUmeHA1RYPNZqW7Js+fTWHsd8ey56aa81HH/ehhv1gzcTy6hyt/HlAMX4zAcgBfwULbQXonr+cHJMVt+lKXtPlSVrwPX6nI31l4xpkOnhO6VKacAd6jyer8W3rutODlr6eBVa0CL4pR5jRL0Kj9sPmM0msbyauh18NEq0/e33XWDwEoAACAASURBVPjh+7Fe51eT+Hh0GafnE70/3xOwj8jckI4PwJGYVDz4DPaGRu/LFk90Wze3oA87Jk8f4eM+is33I824ExMO9HIearvoohn3pAHrYrKQ1nCCS3dDowiOBz7C0NiJx+52S/HghY87M9XERDOvd+imEBO6VwYlBdybA3d1Q4UUHReAO/O7N1DlX3VjFXu2D3Tcexq1KOCue5LP1glFoTNypRqjOasruxPHJLdhfc7z544JRQX86BF2W345lP3Yykov9o4u4yPAPfUTAFD8LHkiNoco4XMxySLtfEwE3Lda0oMAkBCTGXAfKD+IiYA71G6o8imEJuBe7JMUm23uWcUEhfilqeJBXAQSocpHN2MyivOJCymXkxvFQ/oJsGsWpxJ34/4VWPxJjmThRsBd87sA906svrIjxu4mwKQX9y0Ddyy7qjh+cUk8APBzvAHYRz4USa2sdB2JB+MHlSOweMiRk0MDd3Kk1cHH/TIOTzx/TpoAyFizKERUPNSgzjzRc26ajZ5dPrdyhBQlHq9XIotbAPdW9BYuFBe+G78/qRl3fNwt15F7UH6JWrfmmELLrIevI/oDx0NU+eVBvPva4nRet67EqCImBu5oWvg+1D2cz5G65rIFA7h7xr2leKwtd0Md981eHOy1PwHubiDN1i2o8l636vnNHGFN4QZm3BErJSZ03LG147U46ism370bNTlyeXWTeT1VfvBivl/5+U+sW3TcyRF5bQPcV6Yx6HRjE+C+Pop2f6J48GxJjR16fY5cSVW+7rusC2fx8XnT18JzTjwYxTg59rp1ftpp1i3EFYnH2WTiHLmjYOqYoDVS8chHKR8A7y16JtB0QvMjc4RzGfF48ZRCSl97yXzHXWsgRSGo8hQhsnCaoCKJCil8V+tWfg4OAox38PxWTL5DwPH7cSw9wsf9YW9/2Nsf9vaf29tb/+4//McZhw0hgJs70eEBRvqHPIDL5gbK0ch0dv4gpASoKIsnYA0AhcO5vZvtN83P2bLNXXsAg+bFe52YSKkaMG6LMl4SzBrRJY78u9u08Mo5vywMSAAP4HJ3b5G7y5umI8khvwClixL+XGaoocsD2vHJBtSLEdC3uncphxdFW6AEUIrVnMTu3GkE0EgkToWAQYKg7FKlfzUdZAmRnV3G2cFOnO3vxMqrl/Enf/In8e7duxgOh3oBgq+urmQLd3J6FqdnZ3GDn3N2VEW9vrqxen5uUiWUBnB1F77bKLpzDWXvJ7VyaGyA4XQGKFs7eW3n2ELN73MPFI+kPxMPfndh5AMOv8scuP23qXLnwT4V1wvo08ElHnxPzWXLLtDv69lwF4voPNOZxQscH3liApCkAw2Fmpo54TbYNNAEXAMUiyLPddHhJib878eLA3uh53xzFVpEObpwcYB7ROeYmNYfK5d7Nr9o3UXH57Prj6noZgd8kiMpDEdH/MmoJ6q57fvu3OFXEYz3dkyqoMH9nanxF33e8/vEhXuNBeAsJre6N8SD67UTgT3WxQRIRMGBzfFwYUNz41dYNWIXaLV4vps0HOZcALCjIyYUuz6eXqmgQjxgbtQoyfx9qZESdAfID+4p13d0PtFnPl4YKEd0/RkT6x7YKlI5cnmjzhcxIa71p7QV+L9dQLmPp395GM9+D3A/id3DS73kzY2jQi9i9Chi/IgOjwGW3q1U6dwG8CE/WcK7H1vqwsnHfXkar5encXQw0CH48LAr5W9eM69tW48B3Dnk6L1Fvadb5kOwVNvVlvHh+xkd9y8jnn5hOyLsbx4t9eLdN0Opyp9eXMbJxaULYAIlbYlVMWdJN7ED4JXn7myMxFT/WeeaDsz6joEJVkSry3Qloclbjb0B7j2+tO/B2Xkrzs55hlKLQq0w5k28lsHVbeH1TWf0ljl1KzO/WmNuN+LDNiitE7/8bhy//H6s2crdo8s4ObtWPLjHQ2iaj0LAnQOwQG+jEpj87DlbLYD7xjYxsSI9gOTpEmrpPgDj4y419tFEAle8lYB72sF5TKG8u+3fPW1BE/cBWKxX6MVvrNgqqvz7lgDvt98MFRNm+U8umBW9jLtbRiIo6mI/hqibY8HzxZ+KiZ6rcnfIRjbPFYdgSCvEY225Ffu7diw4OzENWI4FKeNNEcExSeCeecKAdotqOjG3/iUDqYoLVk3EBDC+u+2Y0Lks4P5BOXIRtzf3ignpVTmCfWI5QSjuVY9NWnPlCFR5YrJ3wMzrVHlyc9Vzx317IJVpYoI4nSzO0EopO7irovxOoyWbvNozPs2RpUeIVTlPBBLfoxHRCajMxAXgTp5gMUmOEBM5FixOpZ9AoY6ihMbwqpNfMcl4AJDWt/16+oQcgXXUUTzIE2bcC7hXjgDcicfllfVrdBKSZ5jBIvFg9ETgCv20NnaMfjHCQTxOj1rKD17RvtOatXd8pXhQOu4PnSOjpcz1wtIVk8z1Wrf43E3liPP4NZT25alyZDs77rVuARB5G8BV2cFVjojYjHaMcgSAlVazuW5xDcSDwgJ2XcRkbWUQ794NBdyJx+nFlZo3xEOsMMYXYAp16ca6oGK2Wvqs17OVDI+P+44HhUdyhNflWV/xOPjYbYA7BY/mTHTeVkxEBivhM45MxIQfqphkjvBscS3PXxIPx4SzICARxwLygzy5YASTmMAefeyY9Hm2klpuznfuTrX+5j4i4L7TUlxefcG6RSODjrvZW7hgEBMKpxWTxg7ufC5HtI9441KGFGsI1g9U+XQsQJyOeJwx4/7NUC+AO/E4u5ooHuQJc/HkyMIY1qjXrhpHVP+FHGGdzxy5u3E8WLd6fdasiBfP7OqxuzkMz7i7cOqNBEHRVpydteIsi1uKiefSokVcWLOKcZF7ifaRVa+ZxIO4oIwv4L7UetjbH/b2h739j+ztrX8PcE/7FIGia2bIPbNeVlYlLgbY0Ywtc+gx82cHAHCo5+cAwp51dhdSZ+a0KjOIuRewKKDozdEdP8ApYMg2ZJ5Dtz/3bTM1AxgaQMfvd9zhTm9zW3rdCrjz/QAJ1Skt6y6+jT2+7WUOsAYIFIW4EQZDUImZ6WHXXtjXno8u4K5u/dm17pVBTj8VvvMgl/YaAEy+0xkHwL2dONnfjqePH8WbN29ibW0tHj9+rNfNzU0cHx/H6elpKu2mZ3kWKEo8bWZ3NhN84z5yvQB3vg/0atPqAX3+O2LiGX6DuLIZExsgY1KFFFmEJViWojvgFIVxrnOcn5EjBjXJpCKBBOJQfLfSPJ/JtfO5NS+uc02KGxYIo5vOd+W7VQz53xYrM5uDn9UsfGoqyILt2hoCpTVwIBVyQD9Cij0ppdOZ4DvW/DfxBYzyOfxDaQVwT/isZspsrpRVYJ5/r+40wL1ioq5zKp9bKyEarQZ+p6jkNbIgz3aNYFijgXvGd7SNXQL42zttrAXcay6Ne0eOUFjjGSYmjCbovhEnK/DpXhIPXqK95j0vLQpyh2emAHaxB7jPbOT17HC/eF+KeR5H8ft57CDzIfUPyKfrO/7OAJ+CETGBsu9iWU/Fi5o3t3K9mRr+XncxSJE6Cwf63rjA0+B4xe3Jbw7iye8OYrp6rMPWh6ML3XgOs3TcFx/7JQpzPgPqgCYooROj1Eoa6oc9H4A5oHP45eWOO6rydNxtoybLLp5hVOWxgzuC7ZDfT2I8gER332TBlF0gfglw9QlwX0cgLIH7Wl+gne6uiigAd+yIpI5v4F6AV5Tf7MTm9IKKZ5yJoFgLlOxMBUjWXnGNvdiVHdEoOimE1k7gzu+fAxLP2jrUV4GzAdUJ3HWKnQPugHYDdx+24q4bP3w3ElAEuNNxPz67blTqxzAHHttKTpgtD6JN1y+75jo48nyh/M0BGOC+QDwiniy1VEjZXreqvDruI4vTEVbZwR3NOu5JPpmNI1le2sA9xf/K1k7AfZ1OdSu+neu4N8D9HvcAz7hD3ScuikceRAsoumDjGU/+ibhs7kzj/bbn9hWT5Yj9HQopo0+BOxcu61SKKQYlxPqTmAAYJNaQ1GaBklY8+wKP+ALuxKQVKwLuo1h+1VM8PhxeSD+hrPAqR8iXyslGB4A18zPgfghI2G7FxwLudNwvE7hvAdzpuGPZ5WImS1HlCB13xSNzhIeA/CtQIk1COu6PZlaDAu7rCdy/HsrfWR33S3fc7+7tN72UwH08zBxJ4F5AsWJSSvNMPpAjxOTJY+eIgftIOTJtMePOOElaDbZc0IPSzPpQYndNIVAd94wJa9Wti6Wv1qaxvGZFZAH347by44dvRxGdO61b+8dXTY7g405MFh5lUbH2ripwpZaD6o55v5wj/nmeK9Yt54hV5cUUSnE6fkXAHRbE0czmryk4Juvlk3XrPnQNFLca4L7OGknH3cCddev0MoE7jgXtXLcE3JMuPw/cU4uE66h160MC9wNU5XFIWI64PAW4j+LgQ3/GSukaMevZOnOOqONeDMj54mxJpmeOLNFxXwsJOcKsYd1Sx/07Ww1qH8HHPYE7z6Ti8djXzpolNkftI3kdKpzmmgJVvtatVy+8j/QTuDPn3h5M0o7zphlbhyHEulUdd69bbiApR7KYUjkyHM6sBgXc1xl9aGvd4gVVXsB9MtGaRZ6MsRqEKTRXOP0EuOe6xUmE23Z/21J+rG977IN4vHjWUjx210cxuZ4D7imXIOB+3tJ+UvFgfW/2Ei2IyeJSYbgVdNxZt7ivxIQXwJ2YANwf9vZZjjzs7Q97u9ct7+2tv/n7fz9lkQAEVZcasKaqdnpuuuNpGrYP5h0BMnVPb+8tLsVcu4DFbSpzWoCODp2Fuzrq9tEZ59BuWjcA2QCC90PQi983cLdXNR27ssLi93gfiaYt9PXzzLsDGqqbrzn1IVRpq4azkdR7FJVX/tNiBMw8s7kHFCsARnzOs4V+YBlnAT0DFRcb2gKNXAt/33RNjRD1naH/e3TAVj53t9dx8GFbdHk2dazfAOyvXr2K5eVlddt3dnbi4PAwFh89jsWlJzEcDhq/8eruyjotQWJ1IrlOi4B1zFpIr3WB0m5XgmsAIzMe/P2qUME9sx2f7ftKSNCaBF2LrDHbPfVsNXHh/bjnANISQ7NHOUrnLc+DX/geWngtNQ7oDqcSOoUcAB0/y0GemEqFnPn47Krz9+raCKjexGjQVUyIrUYl0vYO1gbfGzo318HJuZ6t4pPCAPFIhqY2TeHNghH/2wAZ5XQDY0AknV9mv3nvKnQoR9KOzkUN28fx7xwQ63nj3ln/wKwUgC8aDB6zCBdz5EQws2crjYbza18HsS7wSmGM64YJwL/pfsBUGPeae356cdMAau65Zu8X+hZzvPAzUDoW5KuFDF0w4XO4ZuLBz0nErovPu+8lL9eQrBvAPeK/zJwTE8AqMYGpQX7w/hRwiAn3qdg3quMlCpfuQD7PFROz4/2ZLh50LHwokT1smxyThV/vx+Jf7sf9ylHsH13G3uGFYsCZByDy5HErnjxJcboqhWUBoICezkeJfz5ga7Ztj2eBq5WpVOU5bAHcOwueTUScTt0juqInU/kI0yFtGI6lxlZMjxqbALgjVlQd91TQRc1f4nQrfVGAoZ1SnGN2ks95vBjxZBGq/IyWXYUMsXRzZl/PCdoKpxE/bk/j/c69DsAC7tjBJSjpZHcXr22fNjkAW6xKdGarbDWFu6Lj6/CoDiNUedv4LK9NBdwBu9Pbbnz/7Sh+8e1IVHlicnI+cVeHot+S44F4miitxRvKG0f3qRm8AbhrxpLOFaMCjseTJYvTof59fX9nVfnRxF+RYpio8lNR5ZtPqMpGCofVvDvfgsNiAXe6s1gRiSqPON2XnnGHcnp8lcrf6eNeMSmavC6hnq2cexUoabn4tLEzjR+37YJRMQG4726M47Q67oxhaOA/gTudq9O0Gkw6tvVhKAplV1Stfnfcv3gRsfzaAlToGexulTjdKJaXu86Rows5FvB2XPuTJ7xMlW/uWDK/Exd62iBzpIA7QmICiQnciYns4IgHll29WZFddnDH07ie1HxreqBnIc7r8OxDlwDS6e2MXzgxaU+7jslbz7gLuN/ciCavfUk5YseCJiafxIPGgVlUxIORkB+3HJOndPhfRSwOOsqRnfWROpYSC5SAmBkOFxfuJsLqmOXITOiriUl2Y5nsQjGbmEwunSMnR23lB3nSat8pJlDlFV5EU8etePzYL8fDNJ4qeHy+bokqv93SHHIB99XlaeaIZ9xRMNe65SRRQYwcoaDCGuNnt/Qr8nPT2aEWtXngXsrfsDmIBzPuxIOREoq8vBfXjo876xaF089j4j3IqLfOMB/3HQ+A++pLr1tXpzhhjOLgYwJ3riOtBkWVh2J+hhXlTBCJHKkOsLrUNUZ0F/GIGXfE6ZZdoNvdxKayr3jQqWacZP8I4O7zDjEhP3gBlv+pdYuPO0PPIFkQrxCMXJlanO5HW/RhBycby4HtDPm+Au4nU61fn6xbc8Xq+XXrE+B+7IIjqvLEgzyBMYL7gqjyxJgGwNB7iZxWapznsxwhn/g+xIT//ePWvfaSXs/r1ounLYF21q0C7hSCa4GYXHsfkcZIdTCqmP1H1i3lyJrPiKxZLpw6RyjiPeztOab6sLc/7O2f7e2t3/z1v9XoVHUfAd8c4gFGULg5eEm1PYWjmB23BZQ7oVChiwYM2ODwL1p3UqJ5XzqugLvDC3szczh1V7clATAAAAuZAOrEwB2rNvpbgEDes2aEAarl942Y1sfjK4FIgyrAxkyISz7T/a6E83aPrwQC+O4ALNGZF3oNFZnrAOBDtwYEvHg0kIe1qf4GZ5px77YFqi7Sn1tdhEYjwDPEAmu37hKPmZmPOwnTfdjejAmGyQCMXk+d99evXwu4b29vx/7BQXzxciWev1yJhYWxYsK9Vyd9Ynp1ge8aTyiQKq2BO7qeZjQQExVLUliNQozV3e/jyXigmPDF6VJ7rtybHp9JPHgJYF7daB1WTEZoAxiYqxiQVm38LPeK7wLdHXVyFYOk+N7R/Dpxse83vNtpfDiZxIeTK91ffm6YYofEhN2FLjH3HYE1YgJwfbE0UEEHkFjMDft/u7MN20AgOgFBVX7NLLiT4r+fCeRSUgfgbioaP88DcS1xui+WBsGLYpUtDplnd9dZIokTmAwz4K4ud4q/lT2iOmjEhNnv9IVXsURWZwbnxITflRjeuB8nEz+DEoTLmPDduMc8Ty7i3GhunHjw/U4urhUTjaQko+ULnt+loX6W8QM+czan7phwPWLL9F1U+3BsYb6agQckEw9ysUYzKNzwvNCZIObkCSyHUt436KcbNlWOwI5okG0Wjqrox/cVOyQLJ3x33occrZiUOB3PoGLyaBCjv9iP4W/24m75OA4RFTq+8PfDQ7nfiudPeEHJdfFsNr1dFj6zr0SMAO4cuJhx57CF/dhJ2sEd7XejjaAQr869AABgCWExgAnAXfOndbJOwTUfw2Z/5oE73UT5uI978e7NKF4v91PkycC9gOWTJR+CEUX7/I8OwOqoMEtqGz2E5v6wfRfvtxO4v5wD7utjW3ZBy+7f5JxAKX+37OOerAVR/ovOPEcN5kA3HjFfid3VNA72W7GNoNdNN777dqRZUVTlicnpxUT2hVzN4yXHg3l101pnA7bVnaVIV2fVRhxpm467Y8KMu+zgfhzGzf2d4zGamAVDgQw7OID7WR6AZZM4G5HQQbn5BAsqFeWUWw4owcrp3ZejePdmGENU5a8M3OvXUHQmJrx+7o8F6fxJskLstGN95z7+sMWoWAL3l3Tc3bk6PTVVnriUZ7g67inqRvdWTBL2mKSYm8cxozPTcf/ipe3HFpemEpDa2WzFyxcDxWP5VVfidMSEfCMm0GKJB3ki4I645dy9URG8sdTylQLcyRHmkdGAICa3lz0Bkg+bg2iPr3QdAHeN67Cf4+t8Mg3ieU88NHfngoPx4ac58glwR+OAGff7ruJBXFCVp7h1yXxKPiwC7ksGJ5//MdvIzg/VeAC4/2H7Pn7cuosndPhfzoD77vpYHUsKXLIazOKWgPtpxMU53uaZJxRS5KcFOLo3fV7dWPa9WY4gOkaOMONeOSJV+aOLOD69ZCJFlmg4LxCPp48ZJvrpumV7vk+WUgnsERPOb7VuNXZw5+EcASjqaxrkquCI1SCgrnSHKiaf5Qj38yfAfTNi9cVA6xZ2cKjKI05HcVznmq7jwbqV0jSfhMXsFOem1q1OO3YPpgKK+yf3igcvgDs5AnBXwZEcoePe9upRInsG7pkjc6NKdU6qmDx+7Bx5uZw5stWK8bAf374zm6NETi9gc+S6RTyePWlrPMiaJZ+uW/Mx4SILuBMXRPAobgHcWbOIy7Q/UZ5QFCqdIewriQl7D/HQUOMn69anOTIYzVHlAe6acW+r2EhMAO6sW2eiufjWowNBcYv196dJUiKBZhSa5daOH7fv4g9b9wbuLyNePm3FzvpYBS6Au4vAV424ImwOW6TOcoQHU+On4IUcZ4AVSI5wjRRS2Ec4/2wD3DcR2RsqTyj2PuztD3v7w97+83t761d/+W8E3N1Zsycz870AoBJEkip1151NHa5vDIKgqbM2cMDnBUACaAFK9Ce7u+qSDboGQLcJrhqPR1ceXQhwF64E3yS8lXOtvDcdPUCFLd16Aht04/gZA1X7jLPwsgBJPX3oeXYAAGALADWj4nqxqkOLDiyyqJrNP9ub3uJwZXUGuABY1Zwy96cO6T6I1kw9gkbtmN7Zxx07OEA6fzqdTjx58iSePn0ag8HA/rOdbkRvGNEd6H9LQEyA3FZaKhKkrYq71FCXDXDrvpZtHfeHay91cWJWHWj+jZhwPYj86d+qAz3XiZY6PoJGGm2wCJ9t8lwAKFFCq/d3G3YDnVZ5s3dT6C9jYhs9KOyohVtlnWfPAnTuUFEYKu/16tjxX0T5uJ5ht9PY1ek+sjFEKy5uYHp4Hl8iZh1Xm91VqONuKqxn8YXvCcuiChXFuuB9apSD35eKPcUhecV7/lrK+8xv+eym3NAz2OsIfFmd384KFCFQ0+ee8/NSnb+gIOIvyPtWTGTHd2sNAS5m1o32c1pjH9wv4sH3kVtA0uEppvDHlm49PRfkCNdgcUWLF0odH4cEfm4AMwNv4YlmzatAVQwJCe/lKcCdXp8IpBEwpBBjbQyewxqR4RmRM8PNnVXtNUdpXl3FpMY3SgjwRN11WBgU9Fw8Is8oEnGr7BHfjYW/2I+F3+zF/Yrt4AAmHH55IST07BEHYHJ7pgnhvlI+E9kJ1vmoNY0PHzwXDkbDwkeq8nTcfxzF4V5XnUSBEjrusoOb6iDPAfhWQG0G3EUNFNMm/yQN8fkXEa8lTmfQzoFrST7uo1hb6cfxxWUcn1/Ftbj3Zt/SJXrEjGV/RsfUGyNslE4gKI9bl6Gtjvv7rfsZcF/+tOPeTpDY7iMg5ufrXCrTEddX7rjVOqCHOtdwPqxAMMrEq2+8mezvcdhqxR2q8u9MOQW4H5ww9zrRveX2PFpsKSZQNZMg7cKtP82ABIZOxoN5e4S3ULCmi0w8CrgTE9gaxANw1bhrXLmQIuA+BxJntP+MSdFCOxGvmadOVXliwnw4atlSlR9NFQ/iUoUngHvFpDrRZon4ReoZvzge5MLGzr1iMrk25Z/ulTvuozg96QhcCbgn31Yz7lwHXVGpyicDQuMdpqEqh7Q4ujAB/XeFjvsjxOkAiszYDuL7d2MD98wR1gJigqr800etePYYpp0j0nzOZzmitaI1jQOA+1bE3l4rXqeP9O1lXznyYWPgeIxNlS+BOEA7eQJwT4lIaz5IJ/anOcK9RXiLPEHgyz7uXallS1WeQsq57eDqK2MFR47ABMlpiOww+0eICa+KB9sv8QAoPsUi7LOOu4A7uT7EztA5cgkFGOeF889ypOjMSbmoHAGwMqtPnhi4t+L4oN3kiO3gLuPo9DI1GnBraIkB8ORR2uBWLs6tW2JoZS2KtU45su39hxxh7dr+w0gxgbLsmFw2OXJzY9DO82XNeq/HyhEdAWYxqVEJxMOIh+zgct1qVOWftpt1a97HvXKEqbtMjeZ/2AbY6yX5QUHlw/5UMTk4vlc83HHvCygefOzNrgNXjxZMPsfDGiNzOaK1Mdet1BmqHMHHfeXNNF7Scd90TMaDvmICxVzA/eQyBNz5jBZOFsTEM+Kf5kg+z7qO2bp1Ssdd61YrXr2cxuu1EFWeePCK3sTPFh33FHW7OHNMeC4/yZGG/ZTl+1y3GKkgHuQJdnDEhBl3coS95C5ulSPMuFeOIA5KjsjGMmn9ZmHM1i1iIg+HdlvFx8qRpuMOVV4d91FcXU8dkwLuran2D61bJ3Mn4cwPjY+ZxtDsI+QKewgxYb0AtBMTroOYANwf9vaHvZ3n9Ophb//J3t765b/6G53WPHtYc74GtFBly96LwzV/BwhmvptDOgdvfgNK+bPFgQAdHVwO36VaDdCCOis/8wQ5puu4/yFq9eWtwE4pHasz2MnuuUDdTLme71oAqgTE+Ds+B1DCQZ9uIO9tejeKzTf+zjem9QMASgyvUV6XL31aXfUAoQaFpmW7k+mDrMXR+BwAk63VAKiz2XB39VPVnuLD9XW8X38f6+/fS4CuDseoyvN6+fJlvH37Nl4tr8i3kheA2UJjPghqbhLgmDHh/hATigrEhC5oUaEBN08XLZqHQBgdXK7TMWnFqGcQzv89U0f2QbpYE8eXUB4NTLkPn8bD1GmzICiSWKVcf5cAUpZwmmk2NZwXwL30AA70HN3omgDJ3K+ax9fziBhdzrUDEAtEshsVkDZ+dNHnXB13aNnWJ+CzjHzzWe549rCs9dA3oJiDld5zOrmLFk8r8aEqGvCcly3gLEdmMXE8PHYhdkG3HYfn9oOnKFD6ECi1kyfcS3mTn1mErwC//OXzuas8qVk3sxxu4/Lm1jmE1ksW06qLTo5QbGPO3CwG3z+5BChX6dw6Jhzg5Sl/e5/aiY3JJgAAIABJREFUBX3dU2bS6eiX1z2/a80KALljwr8hIsc9lktAFteIHT9XOUIBAdq/xSb5HT9vFROPAViFWPZ9bVsE7p3YO6pioj5HOlpISBH2x786iEe/2deMu71eLwUu7tumldNJQ8xMFMMEhy6AzLoZKvAJWE4DVXk8igHusoNbA7gPYyuBu7qio6toqeNjZwu8d9VxT+DOulDduLnmZdr+tOKLZ37f508BJFN33BeZcR/Fa1TlT5kLv4obRAbNmo7FJ9NYemJf6BIJK0G6OtdR3wGU8P9OTqaxvsXrXiAR2n/NuDPDW11RddwTNnMAvjj2/CsPVx3YtewkSqAT7/nntIMTKAG4R2xvtNRx/wWzie/GcXGdwP1qonignvxowV24BTyq5yKi53uOqaDiS2salzdTe0ZvmQpNTGQH94dRbP04FnBXTIaT5sYw5sAB+AKRpzqRVnd01igzfZZ1oJfq6Kt2BthYn8bOTigezO8KuJ9excnZVQOQERBbfOyYNPHgtqVIVdOBA5QA3MNU+fXNe3XcP59xp+NebA5ZE0ZLYoeAdgF3/qrRTMiI5TU18+j3UwP3L+m4hw6/2xsRy18MNS+68qoXB6fOEe4bMen0ZswBgPssJhZ/mFnnOR63AHepyjvmxEN2cJd95QgiYhKrKh/3tCsjR4gJwL1QgkGiO6T1R89cuyV6bFnNGbgTya7EAokLWjHE5IqRKBXIPBNOngDcG6uuFKSTuj1AUZoGjgdAGlBCTDTj3ojT+Tru2jfuivJsZY5cnjtHsHaz/WCWnAqjqBiRBRXGA7vTWEnhQ7Z7cgTg/ot3o/jFN2PZmrHH4+NOftDZ5/s/pQixOCsOaN+vM1mCa1olxIMTDjkCUGQPV0xWQ/lBnsjHfXSluBSbg3oH8SAuYgjNAXd9/9mD0FznyrLfF0s04iFVecTpvjFVnniwdt1DHZi6y048Fp9E4IRb89/KEfQHrFemz7e4bTugyhOPw2PnyCcz7h/7sxzRjLubS5Uj1Dl/kiNJ4+FZczFlGo+fAhIjXq44HoxiLADcvxnFd1+PFA8Bd8Ywct0iHuwlQ+zgPlm32n5+s3BGLMiTk/Op4kGerLxyTFCVr3Uruunj3r/WveBzKDRS3PKx0DFx/qXwYX5u5Qgdd+KhPYoZ9w2KY+0mR+6ntxJDPj9XtUzfEW0RYoLWSNmiVuGA/Yx4qE+gmNBoasX7zXvtJQD3T2bcN0bSfFIBYpzidNGK6yvHBLE97yHpFDKfI7WPZHGbkSvWLZ5fxWQjVHxgH0FV/mFvf9jbeWAf9vaf7u2tf/brv52RFHMmRYCxbcDMYVvd0JxzlWUXiupJH2ddKWp7dScB4Z6Z98Fec1QtPC3d8TNgdCEAUE0Hkk5j2cGp+5wzgqLmA6AFEn0C43vVrLE60fo7f19mucujGnEuqM0lEAYQqXl80eLlPT7rwpdAGwCugA//TqeezzeGpgPu2X7Zn2UXlutTGaOov+xa2X2/urqOrc11dd2vQAef/fnqq6/iV7/6VXz73Xfx49aH+HFrN84vclHUocMLqgByXnvRzPh+pZQuEUBss7r4mrvDS9EBMTSAaN03sxR9X4nHoOfqN/cfIE5MoF9rY0U9OTt6xTjge/B+3GfNYuczUgwJYlIMDt6jOtCyEktlddP/GV3wTLQ60WkHp7n3Od9x4mIrMJ4Z09SLFp9OrfoMjwnMsUeSHMvvAuR5/soSzSKMzLPTcUf1vK9npWbAJIAnirxHFGAXNB1JatOqJmeOEJO0V+M7Vo7wHR2TqWIhanubYosBbd03zZWVT3o3Le66jgdxgRlAjvA7/jtiMvt3FwAs/KeCWo51FAPF7gGwDWZ5I6FDHCG4LxJynErXgt+XBkLfAo58LmC+qPX8G0U4qPr17FOwqxyrLqqLCHadcC4Vu8U/wXsQV67FXbFpMmjoRrQ0NqARGq1FBst1357866N49tvDaK+dxN6xC12AvnngDlWzmi8uewESkxmTVm3Qhjl0ffjg7pWA+2u/AO6bBdyTYi5xujZMIx9+OQRD+/SfuQPXXH577L0V+LjLj/zptPH6XVrsxbffjGINH/czA/drWCNQiQXcfeBSx70o+NmpmcO7wVXxogOzscWBHrp/S5R/AXdU5deHPmwt2A6uAe6AxJMQVd4Pf/NP7sapI5d2RJrF9QHYHXcDRQF3bHzejeTjTjxOLkw1BphAd/854K5vzd6gxqYZE8Tk8jq7iZtYhEV8CVPhSTs2fwLcr6y83JqqY0VMZj7uft/iF8/1gQxOu/PA3SBIwP3rT4E7MamOJGyOxacGJYpHFlg+Kabks0A8+H9b29PY2IQujs0gMUlV+fWhqPKaeVXH3Q+N6MwZE8sNzFl18X9mPNx1dzHFHfdQVb5ACcCdmADc9zNHCrjTcS868+fAXRmSMeEBqBw5OPI9EnDPHLnFx53xhc0E7oxhoJ8g+7FZcQvhqv+ZHHmUPu509LeLKt+a2cGdoTlwehWy7Eogi3gYOUInssQmVa9NMbdiHVc8AO4bgJLNqVg55AiOKeRHAXc0LT4B7ljBqeNe2OqzmFQxJWPS7U0VD4pbAu7Zcf/h3VgxoeNOjhwCeGULZuBOTChUzYPEJke0Z7vvS0xupuSIgSL10IrJJsCdjvsZVoNXojRz+CUXC7ijn9AIfqrgmGy+Aol5zmGNAbjLj7yfxTSo8ilO9+xZR2sWa9fdjYFmA9yfWl2/1i3lSNrSZc0l16127O0B3KdxJOCOar3F6VAxp+POmiXmQAH3O4NEFU61lH26bjlHSnPIOeKOO1R54uGYANwppnz39bjJkYtrFN+5Xzmr/xPgnk/S3LrFHkJMGuC+6fvGugVVnnhQUKHjLv0EgHsWbIgT69bMx322bn1S3OJyEO0d5rol4O6Y4ONOsZG95C6B+xnOOelIAHBfALizJ6aSf/Y0zN5qjFG8j6DhQjzIE4rGrFkvnrdSwHEojSeNYAi4O7evLx0P8sR7yHyO+BmTxWi61vIkM+NOTATcxYIwcCdPHi21H/Z2kese9vaHvf2ne3vrX/7+35h1lwCjDrmNNVYCZ6luz4Em+YRDqZ/+/+y96XcjWXLl+Rw7QDLWjIVBMnKLyKylpXMkzfSotFR1SdVaWtLf3l+6RyOpdaQM7hHcFwBcAMz53WvmAFmRkr6L0IEiK4IE3N3cnr9rdu1e5j7nKtC2HEtRK4NcCdZdTdTRhlYN7Tnn0WUBF8Jp6mjKe31On08/cvlS37gLrQ7egkgZm/4ENLKIiyKDlauj/xKMghSmA1wx+w44k/1cqGMDZvgOVNoBWnw/s/GmAQc1OyjMXLekmluozZZQdPof9VJlf1IuR+NyuL9djvZ3ynXMuC9i95/85Cflj//4j8t/+S+/U/7hn/+l/OM//0s5ObsIOqwpzQB3x8S07OzWWvXeVO7ab5yObIC+LEAkkOZPus2pFp9CaumXzsYAn05i4ng4JvyfrcwA67b3y5ioC9tr6bj4PTqv2annOJm/1RgGlV1RYjMm7roCrPk34kHXVSKIPRdddF0nFgYkHvxdqqPzO5rfCxs/vhNthUVfeX6G3yGenCvXiZjnTJ7uJ7Em2gKXfuoEiJQFn+ea+Y4UqePo9fjWTJhj4gKTiyupSZB2iTnHbmqgO+Ep+sZ3knsZE40E4HyAn7mKX1DvYzxF4xoRk1CezQIKDA3ZxYW1m2nsvn456kEsXRyzjSL/nTkSezWdUxZJuEeICeJ2ypEeFo2VQDQ7SCzjHqFFMZuJap9K+Xxu5jCfS97aBtD5yDGbDePPE4MCNkEkhW3+PF4jSl+xfoNHY27Kiz89K69+dVpaG+fl4ORSwltsnNhwtaLjTqckvXDVSUB8B+Ae9zQbB83FT4Mqv2PwVwP3o27Z/jAoR4etWtUYNWheBu5VAPeEJFHXCSG0Or+juyQ7uLVZefbMNODdHRTjO6IAI053MhyVE2yV6LiHdlwCdyl/x+7K18Pq5QatyccJ6iRdOID7m0ZZe8OGqV32NhF6QkBsLBExidPFy8wBz7jnbImYCer0ARS94coGE5tAzSauBXDfMXD/yTuA+1IZXl0pJojTqZhSGbg/RqFZVHm/Mh4NNsDRIeVeFHAfG5DscI1WHBPmafFwJyY3k1t33LuoypvOTNHF4kj34hFdxSy6Gf/4/lxbn5kqf+vv+rgf4nRf9j3jPhwrLtUttnoeWUjgvmhnl7TTWptwISYAUDqVUHrfvOHdKId7BiVcdwmIocYeu3RUsk1nDnE6IXQ/e9V9jSIHsfJoAeJ03gRDhdUGGB/3Fz3F480rfNyHionGqVh7Ae6iZZfSCv0EU2gbjktNcXXBjPfRkYHi4aHj8XYD9f+OYoJFlGdeh+om2woxZ16z4x5bfNU/75RRgvpfqUhDjkAD3t3lXGaQdy289VWvnI/RYxkZuE8q2UwlcKcTueiGoEJ6NpVryrZ1LOgaE5OnTwHujbI0aJZ95UivTJvXpcVoTE80Ab1QaCcmosp7zsfsnRA6vZ8jrEGrb5wjAu47VTk9aQiQEBOAO/FAnE6ajwB3BMQYjVnQT/C65eJWji2q466xwnmO8EzY2HBciMfOh4HmrdNqMHME5oNmw9VxT8gV8XA1f56gIWz2mvGONTtbkCPk5dorxAJ75dnTZr1uTW9mWreY71fH/akLpwbQxnFRE6r/TH7nwYE7x3SQyQ/yRMB9s2s7OIA761bTjRs67mIOnIU4XcxffW7dyiLBI4D72qy8fEU8HJOlXkcx+e7rQZ0josqrgx45gqp8d3Hdihwh9ovr1nRWzs5n1h3YnpXVVcej025J6Z+4VFDle/i438xHlQTcYYL8O+uWHrlVYVznDTmyVsrZmZ8jw4tmLeA4qbAgHpWL0VWdI4vAPcG8nqoLMZHTig4BMeUYi9jGXtVr1osvGorH/lZXwJ3nSGtgdhwvnh9at84XciSqA1q7Fp4jHr9xjrBuJXDn3iIW5Mijlerh2f7wbH94tv/Is736kz/77wLuAEAeCF7Q08/cyZ2A1R1VZnu9CU+l7lssu0JdHjVrRJfcpcWqyuJYUIfZqGv2GvAe3XB5e8bGMPboUaxzpxbwoBnd6IDyuVKVH7TVdaVjCj04twIGzf5+qaJfIeRl6jSgKDuV0II/nRu4ywd90BbggrrPMT1f6UgMC4AKqOJPgbQmlGPPl3Ntji6Chh8deCn2oug96Og6SRUdq6eDvXJ+uFtuJd989/U7v/M75c///M/L7//BH5T//f/+f+V//f0/lKOTU11rNrMZD62zohZHF1ydWscNcGs1e8cCAMv3oyzOsUCNzzjizQ0lmX+Xgn8AYq5Ten5zDXJhrwuola+pO9UGwLwBicQDoEk8+LfcAgBQ7TPv7j+/D/iniMM7KfCcK9R17hW6uz4mVGtRWb8tS52WYsLsNmrumnsu+KS6m5sxIYZpQ6buOl3CTkv2Z1C8uR+ICYBxuWexvBTy8wy2u9OnQ4v2MZul8YrwU+c4+fc6JjH+kaBYYDjm39Wpj7goZ8ROQBjRiu/2WIdNMrGo3/mVvodzzxxhrMGbFW+G7+cIBQgp6sccO9cYIJ05wjEoVskYQaym26pjrvszRBtTyb3u9I+cuzAwMkdSxBG63BfLHVHaeVHcIh/Jj2QSQMtvt5oaU9HoQIgHsvlMi0CuIzHh99OCkW48WgHWcPB8oZklaANcl9VfnZc3f35eOm8vyqfjy3JwfGnNDRgwHW+AeeesrTa+k9gEYxEnmiKAzToFH/ej4z6eeQO8UezjzozlUdMgkW4i7Qo22rcJ3C18tSh6liuR/i52KNA1nz3zXPjTZzODkp2ie+DdW4vTHY9H5Xg0EnAHKPJVi8BdCuKLlO/YNGanluPCxx3hOwoDa2tsgJsS99rb9CYYuy6pf3fmwP1MzIFKRQt1RTifBO7aOACeDMDZzKrjDih5UwTimOecTlrlZ98ulZ++W1KRkpicAtyVfwaUAu4L4kgAxMYkQAmeyy3f4ypEjhIkzDSbSTyePm3Ino8NMOJ0EhDrJlXTHSs2jsz2evvpFWgejwAmISBGAzBF9oghMfm0X5V3iDy97Zduf1aOR2OJbwEQiQl04QTuKbJWdy75+M/EhDgTEwP3huJyuAdI7Oi6y9YO4J52cDfekJ/RFV0Up2OcRMWU1J6exwRVecTJ8HEHkAAeVl/0FI83rzrKD2JCgUzAnW5i5IhV5f0iHsoTCqHEBKYLz6BbqPJmihwcznPk5rqjmOyhKp9+9Ch/Rw0oxaoAjD+aI1rcbGsHcE/Bqv0950iztJQjxOTsaqw8wQ5OOQJwD6o8wN2fs/Bsjc67ciQ2CCjDy2puy8WgN2uNstSf58gM4E6eLAB3aOfEgzGMFHA0aE8quyfGxYLh2dyOHKFzPHZMTk4b5affLpWfvVuSqjzxYK6a/KBYRcddwP3R/PgrckTvhtYsYqKC4y1jaoBov2HFkSNoNgASiQl+2hRS1HGPVw3czxyN+zlS502uW5NSXiHWCeW7N1+31l72lCdPAe4j1q1xmVKsv3UReyVZKVzzBfs032Tz0ZI8rkNcPbZKOTupFI+1N40yPHfB8eiT7TiJCUUhrb8B3M8SuKeo5sK6ZSUX5whvgDs58uKlc511Czs4YvLdN4M6Ry5HN2JhERdGKYiJVeUzRyIexD/WLT3vb80wyZgIuG8YuG9vOibquPei4x6fB0MoO+6fz5G76xZrUK5brHecy+iiUecIwJ3nyPnVValuXNyqqfIUhfI5Mp8im8ckcoT7S8+RLYqVVVl70ywvXhi4s24hTtdexmllYf0dO0c4Fz1DTBdayJFYt0L3hEfZ6hvHhHUm163vvvZzhJGRH322w3iKY314tj88230rzMVB/zM826vf/OVfC7in9Vta27g7ajV1zTgHdTeFyXK+WF0GiRfh22naMyAK65mcD86Ou4WwDJYsduaNOS9ATdKTAWz8Gy93G61ezyaCg036vDy5EYmTBZq7ElLnXuqoaOCNPtZZeLIbfLVjdt7WbwaRpv5a9AwAAdhKcTI+m44lx+HnAsrkaRUGsLTKOi+Oy6MB84We4725uS7HH3dkB3fzmY77+/fvyy9+8Yvys5/9vGxub5fNre1ycWmLq5yRzpnrO9ZkUNbljW6AqFcoxdpqLM/DnUupjkchItXiZbElb/vo8i54Zycw5xj6UNc7TV3rqyjUSKBtahX7dBqwmNh89wQVP2nPxEvjCbcTd7mx7YvuMwdYg0goYaJRU/hxTDSbr/hhxzdnaZC0bFwkgIhA4k06G4SDQLAvMib24c2ClIGzrdFa2tu5Wz+nyUv1PJgiaX83F70zg4A84frmvHmCdIfElLGMB+fEvZ/XkuIUxYbsuHuG3LoJKQiYdxP3PzGhO01XvNexmIzGSFIML7raqbHAteYack6ZIxTPyBG+K8cTuHf53iymkMu6V7CGlJ1d2rzRXTfVP3OEtSBjkqMGFhNsK1cyR8Q8CBvIxLVacqNwl6wZ7gnFpAPjxetIxoTvef2rs7L6Z6el/faifDy6LPvHl8oTjQMsAPe64x4d3iaLVXSpFRPZac3K/n4RnRkdso233gCfHfW0CT45aml2t61ZUatvs7EBdJ2fBnBPpbJa4mvB9iqogQB2NsAC7iG89mS5I5rmxlq3HF0My+HFqKbK8/BhlnoFqjzgKqjZWm+jSZbybpn3zLhLsGpvVtZXq7K+2ijVpFV2N7vyP28PbGsncbr4DFl2JVU+bzQVpmKsAD/p8D+XQODAoJ1zOTgySDRwH2jDBZ0ZP2TmdzNPAO4IVt0B7hRTeC+yB0hNxj3GFiYjJpp7fmuQJY/qD4NyO3XHHR/31EMfDwO40/HRqHYC91gWa9srF0Dy4c7mkY033Z5PHyvNu0LXBAgSk+OLkXb+dA7ZNBMP4mI9Awc8AZuzPXeU/l+7e+5UIzrnmFTlYI94dG0Hx73FBhg6c1VEZ86YcH/mS1oA2ghbd0QQLpTGv/jC9xbXeWdvAbh/OxBw/3h8qTc5JJZS0/EAlCwCd/LDHfe5jzvXipgcHrkr+unA8QCUANxtB9erc8Q+7s5FdXdPK824Kx7JFomT0pgE/x3gbnnZ5wF4Z2xBwL1qKUfef9WX7djRxUiWXdldZzyAmACuMiZ3cyTW4Hg2quPOOMnuTCrujC/wDHSOdG0HR8e9izidYwtgJyaiyt/JkcWYhHwZdPGWu6LquI+t/G7gPhBwB02RI4en2MH596D6/xZwRyuBUTm636GjoJySewFUZrQ5DHxy3cocgSVAjrQHI58HxU+UvyMmnsIIy7T78Qh6DbFHhV3AvescASiuv+4pJnTcyRFiQnEnqfKZIxDYFnMk43I/RygGsW6xfrFmkSPDs47icUjHfTDWeVSI01kiwY4FEqf7TI7U5+YcEcMLVfm1Ul69tNc665aB+6B8//VAzxBicjm+rtetLG7h454vYkGeiJeXMYnnCKCVNYu4IOpHTLrRcSdPqs6VniOI01kuF0V4r1sUHv8jOUIcnCO+XuTI6LLhHPm6X27LreLBqJLcG6alDJZKWXlsqnydI7FuJfllHpNKzzeNYewySuc16+Xzhp4hxER2cBofg/HkHGHN9rqlK+PLFQ2O+brlv7cYaeTIGxwznCPEhI47MYEq/2PPdtauuij/8Gx/eLb/J3y2V3/zt39nklRQWCXaFIAdwApQENiIue+ca7Z4WLO0WsiLUAEzxVxdy8K8sgXT0u+bZLUdmC3a3N1LZRzoxSw4tv7CgurxAEo9tl1RT4kGlsBL0J2TMi1/7hAhe7bsTjnHDO2aN6BU1GG6q7Wl17wQkIJlmmcPIbpkAiQothWbFeNtk+UuNnZbAEtZv3VR3keczOcBGOI7azu4na3PUuXfvn1b6Lp/++235fTsrJyengnsJ1jPMYYsIgBkBKThpZWZigoSnyNGLau7U3Gejx64q6vZ66Ht7tiscnxpj2ag1FLxJba6OocjOmeTWXmy5K71nF9Vswb12aKgX7sTbiszd+44xufLtlaD6nx4zj1xW3tyA/5SU8DMAbf6ocBzY+bnmg1i4TV1sUNjQQKJVVUAQcyqS6hubIaGROq6+L67YEBXmv9NwYC7iplPzk0sjX5b15tjTBVzzoG42jWhVQNMviPzJEcD+FmBW6nKe5yABxY5Qlys1+IcMfW+qODDcfF9ogkjJCOLtvBZjzxJWiafi/gjecK5kSM54qH+SeSI6PGRIxRLiEcCd+4JOv50ypc6zXJ4YccFuTUEHd7WkC6c5Vqg45bDgefZub51MUmuB9YBUAEwCkaII+JVTo4gGAkgcNGuWecIP+txjVY9hkEBJGMihsf4ZkH4rpSXvzwtr399UpobZ2X/eFj2joa12ja0Rqka33u4czZ2kJjbKtEVoLO9u1fKJrY6w1LWv5wDdyx8sIPrLI3U9SmNicW6AO4nC8Bdij+5V4FaHrT8oNVS1Hz6zJutJ09Nb6R7+fRxt3z3blDernc9z3c61JhKFpboErHhxA4uhbfUQaL4oM1PzCMHKEFVfnt/Wnb2Z2WDGctXULxb6vbsbHoOuY3IXoc5TneihmeV5kUtTmfBJAHV3GWrQxbV7Ftsq6xoLOB+bK91Afd3bLj65Xx0VfYE3O2xzrkgmsYmmA1kvQG2VpUdRSIm/GwDbQSUv7dK2dz0bBdA8emzhiyV9n4AuE8UEwF3RAnLrIwA7ifeCLurtwhKZqXBmEScE/HgeaUZyzcUPk3LhipPPHjTYXRMRvV56N56MvO9Bfh3Uy/mlM3/VIFQGwkX7HY/ziRQxzqz8aoqb1+X8mkPNke/nIWPO5t5CfmFj/vlqWNicbpwRtAssj+zPjeW2cmsvKDjLju4ACV7VVl90VU83rxsO0eO7ePOiyWee4uYJFWevycesjuMmVex76KbeXRUyodNWycSD9631x3F5NN2L3LEXttiZ8xmypEauH82RyjeYD/ltR3gTjyIC9Z8UI5bjXYdk5OLkXKErmhiAwo75AhU8xTeynvb6Rc3etxrAOntvVnZ2p+WLx6XsvGagqXZHOTIrLKPO8Dd8+cG7MRkLk4X4wvKv+wiR45I08P5QZ74+6pychbA/Vs4/RPF49PCvQWThXhwPos5Ik037FEXc0SdFseDdYv7PWNCfmDRh3Wd162R8oM8EXCPmGjE5l6OqHsp9b2YD5+aWk480HcgRwDvG2t4bQ/K82fNOkdSVZ6iReaIxOmiuJXrFrkh5tBCjhwwhrGPGCQ54piMzmBz9MrBp7Zm9VU4beGKAEPB8UAwEPvELHq5wBaz1Y0ocAWopnsu4P7a8eC91G+Xn30zKN9/09MzhJhQFNJyCtiPHFkE7n6OuEAXOoulwR5kauBKPFi7XgHcv3THPdctRnsoQGAHZ0e0mYH7SQD3ezmi8qmeJRZVJUcA7pkjMKxElb9sKh7fvxuUm+mNckTrb+Bn1l1yBEbO4ox75onWLbG5vG6xDyFHePc6PEuq8upZpXjsbvbL+GoahdOxz6Nh4K6Y1OJ0rFs+bsUExgjnF8VZ7l8KwOQIwD1j8v1X/fKzd/2yvFw9PNsTkIaP+8Oz/eHZTmGeZ3v1d3/3d9prZCe97kzOPBvLG4q1OqOyDzOYZ3M96EFnbtnvXVReAxMWmFQ6B0TkPK/ozMy3h38nIDc7ZQCL9HFnHpm3xbW8geFnAQ4Aaguuzana7ni6ZqgOcg/LMXdw05rMXvTu5CXYyQ1DAncAibqJzECLpm7GgWx+ojLO8gZg5zs4H64bDy0VMqSaDc0awb0bHa86x2VSDva2ysHe9meBe4rT0Xk/Pj7We3x1JSBERztfaU0nX/DwlOccNGuuLna7DLptAXKBS65LbFg4J6mZD6/reNgezKJtOXfNdcuYcP0AwdwfGZN4pmuR95x9I7qh0zsxCSyh75I1GVR5OsvoBcT902o2uKUjAAAgAElEQVRRODBo4xgEzAOI83Ak7jAj6BgDDOt4xAhBXhnT3m1/pxlsiizTULtHeV8iazfqameXmPuFuPF9CZT5flmYyfrN3WzumfwdWa7F72RM3An2kWRMUvdAQoURkylev1F8yHtVHvX4r8f1kHhfCDhKAyLyRB2sKYUG6y0QF46ZmHB/ZefNGghGkPdzhON25ZsCGvoNHhEAFF+MXGhJZXyPMbS0YUxrQ4nxIV54M1WOuCBnJkwyEZLOz2dx/MScXEtLR+5FzpEiQeZIgnzE7hRfdeXzvmjeESK0X3lVnv/xSfnil0elWjsr+6ej8vFkqGvLjaqO+5OZNsHqHAZLFkVproxHxd2JYR/B2CTA/YfNUi5HYRH2tpTzw542wKdHc+A+A7jPSsFWic4CoETpaTHuerY354XVe4iWz9On3qg8eRJ0ym2omN3y/ftBefu2Vw7pwB0PJcDHizCqK/qIrkco/hpT2zeeHxJQzCGhoo0vG+AE7oD3atJ2p+RD3yrT8tq+sSi37OC84ZLtL3t2dqY5GKrZ6uiUBrpO4M6G6+DQwH1y2xJIpFOCDdH+yUijJsFWNVX+yUwz7oF1FQtiwtFrFj42y2wsbwK4ExPAqID704bisQ9wn82Buz2XZ5o/ZuM8PPfsqStlc/BuUBJ2hDMsiDyHSkxEDd2GeVEpHt+9H6iDe0BMToZ1p5i/e/QogLs+zzdX1E/Cn3iR8HoPuKPQDXDf9Qb47NQdd4AiBRMOjxn3BO6C2ckQEZqOMYCg1SeaA7gTDwH3XWJSldUvDNxXX7bLx9OhYpLAnee5uolPZuoO8+LjBdyDQJ0xIT/4uqND5wgODDVwv+qU/Q8LwH3ZwF30b3Q7Ikdu6LjXSu/zkR8XuOYxSeCOYNzurotbzWZbMeF9wjjRybBcDsW91wtqOTGRqnzEJOOhVTmAe2AYA+n9qYopz58UAcWVXtNsjs1+mVTXYkA0urA5/Os1cB+mqnys/vkDwcTLdjDTTcSDOeTh2DlycgJwd45QAPx4MioH53OrQVHlKQqtzHNEbLKFdUsDaKxZ3NYB3AGJHKNislGcIx8GmsvvLI0F3DNH3BWlKJTgNhbH0CTIeJA2WrfKrLx86RxhXSVHBNzX+4rHs2ct5QfrVu5TYHAAEh+jnwBwD40J1hbFpQah83Xr4NggUcA9csQd9345+NiZa4ygnxAdd6vKU0iOHKkX98iRxXWLxgNU+fUA7juOCTPuxOT7r/tl/2SomFBkzoTIHMkZ98yRNP/lOaKvx24wWADEgzyh474WHXdyhLg0O9eKB8DdSu4zrVesW+q4Z47E2IXS/16OJHAnRxAjrYE7OfLdoNxObrVuIeKYOQLTiRxhHfbnzdctLSnxUMkcoZAp4L4/1bOHYqOAe+SIgHvawcWv3wHuMYqm6/i5HIlnSRa32LcQj+2dqnz3NTnSLysA94dne733f3i2PzzbF5/tAu5svNmMA6rYgKb/dgIV/o7NNjlOtxRwA+CDlg5YqsXCglbvuVVbgPF7zFFLvEw+3a7o3pnLvvWCnF29LjPLADkJWyGCBlXXHXg+I+2hPANuQPTbL4MUXqLaMjtaWQGfbl52THk+CaS1GgIwAArO0eQy///cHOvnooCQx5qq+wAjjtW0fvtq51FNbq/L6afdcnqw89kZ9++//17idHTdt7a29D46Pa8Bku3GfN1MT6cT4ZikX7Zm9QcdxQRgmDFJrQGOL23Z0gXAM+2muec8PX+qYxwK7SpIoD4fgDKF31h7pT4enVmDbheALF52Pyb5QHURBIETAGvOdGuGXEDQ7gJca6478aAz7Y2Bi0P8vSifUThQTEKkzv7xLvJYFd5shBRZyvuE2zDP3Qrxpnj50Gc6L4Btii2ijaAcweJtQbU9LQk52xYjA40SdoEWUsyYyKYQC7ZwTwAUa1wjPMoVk/7c9s6FBYNiC0G6iJRFpswRAF4W2DSqwny4iiC+zurkyyJucUA6r0J08ORL78ILP2/hOIpf0XGXe4LvfeKmIog2OI6xqbHuNmYu5X0nlX+J7LlIlzGxpoZZLPmSXWGI5lnLIQoHcd6sOczNP/p/jsqjXxyW2dppOTgby+rKYyWltDuz8uSx3wJVgRS1qQfoMtuunQtd2HvAnY473t7rpZwddwVKTo9b6rarc1U5r6H+suHiLS0IiSMauNPZUoFE52XNBL7rGcB9lS57WAbdA+5Hx8NydDQsVwB3wtK0qjEbLuYM3cEVsbzW9tK6xHUPwvhJiiPtzuzrvApGaAu0a+MISAzgHocloSq8d+nG1cA9rpkLD1kl8F+yCRQoWa/KQcymTq5bUpRH6Gl4fV0OsVHDnjLt+5YppADcQ1At6L+iZWvjZ0cArtnngDvfB1V+j3lqwNV0ong0++h0eFyFjvsQW6VLb4BVQNaSyfWyTki9IGvtQHkfhWwzKFBnvg/cFZPjAO4Ur7supEhAjJlzxUTTzQuhNnD3SjUtu/umnfIdxGR9tZSDXYpCAwP3paGEt9yKClV5AC+OBQncHXbfUyFStSALLnBl4F5pVpjZ1NfPu4oHqvIH584R+bgDxJvzHGmiLRBMnSbz1Lqf6KL5Xv4scI956turdtnfHJRPu+gnBCuleauYkCd0E8kR6MwqVoYDQE2ZzhzRSc3KyrJzhJhAySYmi8D9lFynKzoK4M7znBxZAbj/WzmSYHhahmNo8o4JOUk80DrJHEkfd6wGM0cA7gBe5uNtBzdfs+qYqIDmxYw1SF7ba3MxvJOjRvnJN84RKN/E4+jiqs6Rft8x4Vx0/RVr07LJk0ljGmvLjwD3WLfw2iZHyIeMSY4ZkuO5bvnW9fovMcHP5AjnA7Ucy7xOqMovAvfnAPfIEYm9sk+kcLpibQoKsCqXxrM1L1HupzzmMivquO8g7uY1i5iMzrqKyeF+O4TQGFUyG4kRkqRl3wHuv5UjWZKaielETF69do5sbxq4Y2MJWDw4G2ndMtvOz5J8jgCWkxUkqnwU0OT33jBr6z5wp7PPswSqPPEgLhSDeJagKp85AjOCLvXVVQoQYqMWe09iEiMyTvyZxekiRwDuxEMd9wTut7das84A7qHtIB/3FQN3l69j3cpxoiyexbrFXoDRBcZJAO6sWy9RlY/nSPq48yzJHFFRCKYQwocJ3CMlPpcjnE8+R9gjKCZbRSMxUpV/VD082x+e7Q/P9h95tld/87d/OwNs0fmjSw5AUQe03ay7baLMqetHR9IdUIAWFGjmZaFT87vqrody9qLiOLRcKOxJHwSIiMKLaNa1Z2gBjxLt6qdajgGLBeZuVSBAXAw6MgCCn4+tsR+XQfWnqJBU55yjhrYPvZgFidlewC0dUP43S6T9t5uaxUVIi66m1dRjwyGasEERbx6EdC9Y4F0IoHgxKUfnC9ZZrUZYWE3UPb882tN7cvN5cbrf/OY35Q/+4A/KP/7jP5V/+qd/LHsHx/IDpyOaNHYxDsTISx9cX6NkCTxb7pbnyx0tpvik02Gvu7bBoAAsQ1snJjnXzTqe8UjPcuaoAXAStgtKPpc5wSuxVpdb/tyOB8fnmHgzK+E8NnAhWMc9xc9zXYnH0fmVur+MRvD3KIcL2DYpFNiHnZ8jJmwMMibuHNs3nXh4Htvz+3TIU32ejRExobpN4YHiTM5Kc7yaI2/ja24lehWt5I+eXXYr5WcF/pgOOfe5xj7MFEhwwrmmIJlz5Fb3DPHgWjOmQJ5QSEiFf2IHkKVLLt/yGPEgHlw3x8TdbeLBSzmC+GNshiSAGAUArpnnyi0ymE4Q2dtw89fgmfuV788REvKG68W9L8/5QUfXm5gQ6/Sot/ifLRwtyDfPEcCSwHUUc7jWEkCUFR7xndXx5OdUYAjVeYpzUPfz/pC2xe004uH7IbUBBv/XYRn8109lunpWji/GemtzSoGhjc0Tm+AQkgtVd4luTRpl2sTqx7ZuSRtknpZOCUrMbCbY4J0doaDbLycC7gYlk4Lo40zdaQDi8MIUwyz8sInLTddCaaQG7muvOTYDEt6iyr8flC83etps8b6maMg1TeC+AnBvlJnQqBHcXVEpKJsc2bScMuMe3s50+3jTcd8Pirmsx5aH6rhr1pENMOJ05wHc0cyo1YWD1ijes+motGSXllE0rnSNDj6Wsv1DKZOrpmyueI9ueI6MywUiTyGc+WjZ8RBwT8/gWpyuKCbThtlBvwXclx2Tp08aigdq7HTciQfgKoW66FiNLkph1j1dJkC67r7eLSJKcK9hQEJMAJayg1vsuHdLOT4e6u1ZsADuARRRC1NMIg+94sVYlxpNjkkCUI4zY3K4A+W/rxn3OiaqtJVye2VlZlkNCrhnTOIcQlzPlW7TRqAzU0gB+BKPnc1SXj7rKh6oyjNeQ46ISRZUE3Lk6WPWWn+P7mMUzFEgpOAV1oc5EnCn467CTSmTawTE+qL+u7g1LjOA+w0CqYhmOUcQc8xRNllt6X231M714/iJiYB7+GE3ocoDSt4NCsCdeAi4R0z4HYBir+fC1gwVt8/mCNGYluFo6hwh/56VsvYGt4Nm2fvXgfJkgjjdMl3Rq3oe2DPulTQwah/3EG40yo6xFVWeSml3Ae6VqfKXCMaVcnzQEEgkJs32VPHws8SFeIA78eBc0lebmzdFHIkHecK5Zcedzi7UbHXcg5ovkLjV17EiIMbalTkCuFJMKG7JJSY90LPguFCQiIfea8YwXntcR2BuOzruUOWft1RsJCa4C3HujF6o4LjCKB7xSDU6r1u+i7O45ZhgB8fnnp4FfXqtlPFZVzlytN8pzeVRaS4NJeonb3aJgzomAHds0rxuRY6Ijm2adnrYG7hXosoTj+0PPMPbEqZjNjyfIzy7oYoTF+JBngDcMyYpcqoCAutWc1oXgDkmxnsYYcB2jjXSwB2rwX6puu64V+0bPUeUI5eV7pGbqxSENnB3nvx2jgi4x7oFcOe6DYdN5Qd5MpncKibnF9Fxb5QCcOe+WlqKHNG6lQ35xXWLAoUbHRlrmBasWy9fVBpTIkco3mvd4lxijt6q8uFYEPMEGsfImIQApc7Iwg36XGIi4E5Mfpj7uD961PjxZ/sjF4mIiRxCHp7t8+fIw7P9P8WzvfrNX1mcDkCR/uf5kE0RODpj9kf3gz/p7+mvDeBFeRrgxiadv6dLyt/zd9nB05IdQl1ZBc6ZecBXzrUKwC3MMM+7q37gZCfR1lbpD+1FLjvH/EwCe0BJ2p+lDVVaVvFTdfc/fMk5Jo0OTAGCnskHZGT9NsXHLP5mujLXL2ngORKQYwPMqx/u78gS7nN2cN999135wz/8w/Lzn/9cwnS8Ty8ua5/0jEeKwLExtfgfwMjxsICcwQ3x4voD+j2fzfz2TPFAET7jkQALOmx2rrjuUqe/nSvOc+7YjWksIKrRXAvAIfeIZ8/db8iOaT5yCEPdhY+/TIYHIDFt3gCbteUNG9joFAP+suPM5/Ad/A6gOWeW+Q6OD9BPUUeq5C37n8Oi4J6bA0XTpLMzz58JfG0NZxFDjxrYai677gkmrbgfdnBikfieVPGAHAn6OL8rgbm2Kel2LHDBA8DM+fN36nIPzAQxCDTAtoNDuAVEYUGuDcEYcUwc+8wR3dcaKXGhjf/O7nfNAAmLp2SqsD+ga48DBPdx5iHU+WjKBGPBIpI5w2/7QV9zza5Lk8L3AWwB8ph/TyFKzhOdAYoGFOCIicUcvaGTJWGz0j2mkQAsJAXmrR1hbYFSnvziuDz7k+PSWD+XpdLR2cjHF92uZwIl0QUNcTjm7NS9kKdxgLk4WBSs2XAx457gKoE7HXcUjdlwzSpYD0Fnlmc43Z+8RtEpEc80OtWx3nGvoCq/tooF1cxdUTruK93y/ptBeYs4Xc64sxMNyzrmMp8+qmTJM0W1QjshFx3mhONYlSrslGYh6uYNEe9q1i57P/TK3r/27b27NJSPu+n8psqz4by+4viTOhuJGsQZf6+p53TcAQm8P0XH/fa6Wb5nVhTgfnVdjs/G5Xx4bXXmAGTEZGkJEVN3ExWP6FzNVEyZb7qZcQeQbNEVA8yhDfDYwJ3OFcAdcMWMO4rwxAQ7Jbo9UITt+BDnosalZ5KTBMS/NVsIk9F1tyI0XWo67t7IQ5WfaVb06HQU5140R/3kUVWePPaIQq3vrk22R1HqV6hyEWfOBQq8YrJRlcOdnkDJ2WlVGglKohg7qcXpglm2oIiuSEcnVn8GUHz5wvEAxCLqx/316nlX50LHnXgcn7rjTo5UTecHMYEqbz2XiEnEuo5JjE0w4048Pn50PKC5Tphxh868h9VgdNyZcScmk1m5uHAHru64s42PG2/xPOzxXQnsEY+1BR/3ZhXg6puB/MLJE824C3Sm13ZVBr3wPyAuEQ8XbOqypa7XaDir761nz6qytlGVZYA7xa1/7Qm4K096nhHmrY47bI7hZ3Ikih6LOYKzReYIXXricXzYKN9By/5mUJrNqdas04srFbfIEajyKjg+8nNHHXetWY4L8QDwuEnhQgvx4N7iDEU7RhsggPtoVDkmy7CR3KWm486aRUxc/L6fI7+9br165XUrfdy5n9dX+7q3JE6nHIEq7/UWqvzTx5WsBhsNCrORJ6oUzlmIdTW8mmod4VxOTuhSe91ixn33B3fcZQXHutWc6Hogzkc85ON+GzFZYEFkF3gxJgD3DWbcX7nbTkz63QXgfspzZFxsB4eznfODmACWU1BN4wQxR691mLhE8YZjIv94lqiYhqhfdty33HGXHWeHZ74FBimiXFx4RtwjdPJOMxNCgfa6pbs4fNy1br2ZlbMTj5NcXjQVD9630xvFg3vLa7btOFm3oJ973SIuXrM+lyOsh3lvdbsu0r58mRojvYKjjGKCYGCMnKU4HSwbMVIW7q1ct6TJovPwCVE0I08WO+5YP/IcQZzu4dl+99lOrlOoeXi2Pzzbq1/+5i+1X0ubNICA6N6TtMGyarUswK5va8pssPcsBha0eADsFys9dc0RvIKix2Y9xa6UtinQFYA7QQ4dPVO4W/oeOo2sh/m7Bn8GDfJ9vpp4ox/0+XxAW5naQCo7lrblsvq5LKfCjo7uLC/ABLZjpmi7LnwZlmOAGNgCAJOcf1YXMmadk0LMRoXrxILc7wRlOeb5Z5PbsrX1oWxvbpZxGnYuFFNrcbp378rB4XH5dHRcbm5c9OCYk4IvICirrErHDBjMIgrd1dyY8vOeQ76tO7n8W8akHjuAyiaKnAFqM2S4LZRmNgFvwK1t3m50vYkJx5aAXPEImrXm5lu2LsrOeMYEEK4OcnRiuceIQXrJO9amY58hMKdZc1P5xSwYUw2fKR6wCzgnzlE+5VODRK4XMWHT4GKTqfcosCeNHCDO32V/DGYDjBMLt3EPtnW/A6p5pYe5AbAp344JhRurrcMIoHDD72RHnWsaI85mqojJUamzzhuWCrZ8Vm33dVUXRDnCA83HyT2V7g456kGBgGtJTmSXm+PK8ZYU9eP3NWpBazxKWQnm+aq071NxZDoViM54UMDQeEqzsi3fyDRCj4vAvvAxEO9nK11dO7EDrl1s4di4LqkXoAJhCCnaDtLgPY/Poj+ezzcD6EYCfHwucVUxanRTXv3qvKz++Vnpvr1Ql/r4ZFhu2ACzceyW8uwJm65YERbsiBTxEADSqGXoZ3yEzrxp0CfF9DdWlQcknp64486Gy0pLnokG7KLqOwG4B0CvN6MhwMRGpSLHmMt/jhqwgbtmRbeKmA3vvxyUjdVuOTgflsPzkanyMeP+7Emj8BZwn7i7T2ea92IXWfdKsQ/yhw/eOG68bZSNt1Cf22X3h17Z/deeAAkbYDo+ea3ZxAPeAct3Ojy1Ha833nHraE4d6uTGm1I+HVpF+fYmNo7fDsp4dF2OToblnG4iBUHmkFdm5RkK+cy4ZzxqkXFQtDuVSUcFYOTmmkKBtAEA7gIlzLjf1sA984vZ5fOzWcG6KzM7R6W0BZYAkzfGsBkA7lb+nhbA8s7WrHzcq8r7L/vl3ZcWp4POfHgxrFdq6NjPHjsmArsTCipmC/DOlxuZzmE2wMTk5qZSPIjLwU5XMRFwp2sFKGFUgIIXM+6h9K9zW/zQ7CUnXT7CAnAnHgLuqFrvQG3tCiS+ftkuxycj5YmAO/dKyyCRGW/NuNO1jCJWDRzUNZvnCB13wM4ngHu4Ctwy407HfbcngChQgqo8eYVll9gcjJbcz5E5+FRMWIublejVxIO47MFK2aK73CrvvxooT04uoTOPyuXV3GOd+4J4LPUoVpIn/3aOoCr/4QfH5Nlzx2NlqVV2f+gqR24B7oyT9K7qHEGUDlDGnwZU9VIahcoFrYkAr8SDPOH7iMnRcaN8/60Bb6MxVZeamX1AOzEZDJwjAN46R9xY9JcG4yVp9DwTkl4s4B7rFqML2XFP4J73EUyhjEkm+2KOWKQsrOLYezTpUBskSlV+y+vW+que4vHsSbNet0SVp/jarhQPGDKQ1RQTCsv3csQ4FAjpe4p4HB/nutWQjzvxONhv1esWdnC6HiEER55QFKrXrcgHFQsyR+LywXQCJK6+nOdIv9sp333TL+++7pej45HZHDxTw7IM4E5M+t3769ZcAA8WUj5HuLZJw9f4CqJ+zZaZQpsDA3cKdTgWRFGU9Yoc4T75rXUrCjR1jrCPQRw01i3bfzIn31A8yBOJ052jMTK3altZbpRnjymMNZwfijExmYjqf3/d4mcyRzpd58jrVw0/R37oae+tZwnA3Xphen5IL4Wi0L0cMfzMosEcdGl06I2B+9aO1fhx9CBHHi03Hp7tIYT48Gx/eLbff7ZXv/rvf6V1T4rwzJSGajd/anPdaWgTzqYdkCSBqNqGzADPncapfh4qOsAHETSACR26BKCiOnu8JhauWEBmBuhs0FGhHgXoJOETlAD60hZK/w3lGOAOBRqgFtVKuoT8b9H/AWRBR5ONXMMq74hvJVjg72U5dmWQCHAE2AAa+Q4AO8flDi7AwfPvBrresfOHNiuxGOc5ck6An2p2W7Y2N8vm5ocyZoXWr1Wl1+uVbrdbnj17Vl6/fl2eP/9CSudcSz5QlE9UPsObnc5ugs8U3uOh6FntRj3PrHl7OtC3MRqw1NF3WpzOHuae0Xc8iIsr+X7gZQfXXuAdXRcDMqvnExMVFLDqEoDlT/uHJ6U66cMUhAB+fAYdcMYWkv3gOXkD97R64+eIM4UTifAJ3BFPU7zZsCx6lBMPQLHPJebEomggYbVohBkIV6UfrgZ8T25aAKXMbfNKZXiNaMTIhAQP+6an1ywKxYQccUGA70oFdBcbLGFzl1kCLR4F/K7yBBBKTLi2OnYVapJ+njIBc7FAAHDGxOruzJNOF4pbFI/uxsTA3eMEmSPEg+Mj6pkjKbrHNUmVd1v1+bicI7e6H7lG5BkFFoom3BMcF9eJcyLOsn4Tuzu9jmPONLpJmSM5lgCrRZuAuK+ICUUQ55Bn9iVeOb4tr//beXnzZwD383IUoIQN8KRh9WM2v2zUVKqIXWtuXhXzEPzy2EkpAHc2pAB3gZJVZtxNb4QqzwaYNz7udBjuAvfYGUYD1O2w+cZRoATgLssu1OVnZVdzyDPl1vu3g7L+uluOLofl8NLAXR2WqggksgHutg3axWzRXGWYoMXa43v7HnDfCOA+NXDf+aFnQKKOu1ko3KDabAVwT/qkN8Le0Em7YGEnJuC+Bl22lE8H3mwlcAcojsZX2gSfD1F8t/c7Dx3iwe963jFZCf6WFJMTU4PiDsAdOvOWu0WAkqePY8Y9gXvMuCcLnmUV//PLy3mX1f/m81CnSWJ73mkijIkfMptgOky7APddfNz75d3bAO6Xw3J06TlO3v1ugJLHjVDGjrVS88cB3CMmzQTuqEwncN+oysZGoxzsdhUPAXfFhHvLKtjcWxLeOqPzOu+KxlnEBnjeGeXcBNzpuK/M7ahefrEA3I9HKqZoxp2cbDlHYHTIdTXjkZcrcoSwZ47QcZeP+6d5jgDc97agyocdnGjAt+6KzhwPA/fP5chCTKK4haL62noAd2wNAe5TfNwH5f1b28EdXg7FDMqYPHlk4K6OewKdyvGQ3kQs8lpXETEEuH/w+/nzhjq8K4Om4kGeTBo3zpHulR6O/DqAnRyRHVxSjLMjGveWBj0CA2HfWHfcF4E789TfDkqjmqiYcnI60ppFnrjjTpHrR3Lk3rpFniRzh3VOwH21qLBFTKDK57rFcfHrUpWPgmPNRIgxSCfJHFxlMeU1wH3dwH130x3e9Rf4uBu4Ew9yRGw4NEZalXKVmEjOqF63ouDozY+bBZEjc+BOfvg9OneOANzR5lCOANxj73ihHEk2h6FnrlteYu6uW0+fOCavXzlHWF/6vQDuX/Xr58iIjnsopT+NHAG4e2MU35NYN8Y1suB4fhH+59t0qD2v32m1FI+9rUFpdOi4c2+Z8cSLbjsF4LFwdpRpalrF/DysEVGV3sA2auTJ2UnRugVwd44Myk1hJG9YTkdXce1LWVmq9BwBDGdRiG67niUL61YWgAXcI0fouLNmvXrZcI58COBOTATcnSMUhfwscc65SResgYV4ZHOJfxZwX78H3L90jjxaqh6e7QncH57tD8/2e8/26i/++n+IKp+U9exY5uaePyWQBTjX4pz+sXNBKlNdDSABWQCMFO0y3dfCWoAAAAQgIWeqvcjOBJCZmaebml1DHVg8KFMUjc/JJ2RStfWnOu2AE4MFgCRWV8xRQ711p9BUfgCGRbtM/Q6Ckj+DWe0AUSxKWXQAmCXVHOAKMwCwKeq4HcwC1BVbxF3d6lzxxkZVfnd7q+zubJYrr9Cl1WqV58+f681/02HXzPyjR2Xl0eNSNVpBEY/rFuJgOUtu2rbV77WhXxAISyVwHjZ0yLMDXlt2hXgex+FCBx11aw54XMKUNs/Md1WQSWXweO7q+qV/eG4qXQwwKEwGR1qf8YM9p68AACAASURBVG+A48OLK4E77xXtM09MDM7NjPArQWyMQzTcxc/vYFMA4CUmdKyJB91oWecEdTzBeq0DcD2pZ7qzACJV/AC76jqHEFziC2JoW7mweQsF+WRaJEgXVT5s4Hz9w4kghPRy5p9jSiV/QL2cA0LQz7TzYH1AY46Otme5XBR5vtJRTHgJbAdFkQclOScxvvoaulil4knmSNzfsuGaTWXPR57Qwec7uL7kB9eSVzJdshuQ7AmJVdbFBsedHJBn+8jFIebauf892uKoZnElWToct/UrsCK8O/ee58J15X7LmLz4k5Py8lcnpb1+HhTz8CpG96BTlZUVz8siQMbmkDtN9NP5rVV3BYjT/ieL/LCpRxiJ9+lxt+xuDwTcLeo2NDsF9sMtM8gzbYIBWtHoicoEFMQQfYprxA88fw4omYkyz+aXDRfAnQ3XxutuOR4Oy/FoJFV56N+c7ONHDVEcpSof4NzuFgFO43vs7T2TyvDWViUwrU3Rmu3gUGfe+cHidM3+SHZwOTttdWbm9gMkivIRa6zyyF24vPiiyoeCtajymwiqxYz7N4MyvLoSvfxiBFUT2mRDgH1l2VZyxIMCiNgDQdFOWmXGl4Yq8ZDXMt8nUb9G2d3qKyY3+LhzLr2xaaszZttj7vUiV49YRhKUwn6pr1cl8Lq+7mLKFFX57Li/7ZdvNwal15+V49GwHA9HQf3Gx900+cePskCYRQGvwZ4rcex1npX9qTe3KlHlN95UHjFAVf6Hfjk9q+qYmHXgnyMmF6cW4WSzXrcZQ5jTYMgIhtv7xSvHRMA9hLegykM5peNuOvPImi6sBy1os7PyaBlqs4/TGjY/niPHJ55xPjx0PAAl2MERk48C7kMDrKAzg37Ozmea1Tdwj9OIIHssg/sjBDJZLwDuAiWzsodneHTc320MVFA5uxorJgB30/EButCyG7q3fPldNfAdPI+JwzIrozFU+UrXiW7q+ptKM+4qbn3oC7ij8k/HPWen0U4gR9Rxj0JcnSPB5iBPTJnmmWtFcWIiqvxmKcdHDXV3iUmjMVFMTiQg5mvAjD5aENzvtg0NecNkqEShLXOEZT9zhEuYMdnd7pfdrYEcMuRYEHRmQKc67jEaE1urORJVvfFuPLjvXjO6sF5KLzruFB3XXvYKMYEqn+sWz01iwnMZFgQ5AptDxVPO5UfWLc6TdYSYnJw6HqxdQzruP6Aq357nSJsxIlvjXZ44R1iL5zmiAMybQpaxV45oxv2tbdqyK97vtBUPuryZIxImjpiQH+QJopSNCjbfPEcEQO/FBI0UYoL4IdoAxATg7pjYxz3FQfVYmlYqNBKT6Oc41TPI/GeuW6Elg7MF+cFbwH07Ou5vB4rJbXWjHDkfe4yImAz65Iip8nWOxL77cznCnpJ4QM22OF1VXr2o9AwRcL+e6TlCvvueccedYsoQ4F4/93KvHoynHFeKmKwhqLiBWGYwrDZL+faroMovVw/P9ljPHp7tD8/2+8/26m8Rp4vZUwAVHTDo4RIuy7KZNgwGDwY5dFejciolbXdvWXHYoPNzVpKGQjxTZ5DfyW4sndMUHcviJWDhxaNeefHIoETdFwEbg0m9b/zT0LEAeqnqa4q7u+9ZWADUfYKuf4Zyq3fsHBMgETE5aO+cL8BEInb1+VqtXIJw3baAHMdLV9f0aYu2cZz8mTT8PAau08ezcfl4Oq4LBZ1qUj7ubZePu9vl5vqqNJtNddo3Njb0Hg6HZXNzsxwcHJT19fWyvr5Rqla3Hk9IejTHX1PnavE3i3ilbzjtK2Lh+X9fQ6mRS8yNTmnTgoBXBmod6PytpoTJAHCA93x98ahbXj7qCchlTDwD724+VHHikkwFi6G5DAIgTnX3jAkMjE9nV0FBdyy5zrb+a0a3Fqo53rp2Ecj7Q1oDAe5wCCAmsA4AiRwD8eD+4bw1e80GKo6BOXdiwj0HmHyEgFt0+bswIuKEocnxM3She13YJmZMMJ5Al1njCUGfr3UbapGXZC3Mc8QObL4eUrGXym7EJJTaOUZeSW3nZ4gJMUNYj0JHgl7ueeLx4nFPOadnvxgyjv81wmk3LkZRrOFzkvmgglyouzuW5NZU8WCEQiyPYJLo3HrYuM3EMiF/M0e4vtqLyequJf0HfvMqRCYzR/h+4kGhwTliKrD0AhqNOkc4Txdd0IqgGGZBwIwJwoTEhKKhGUCt8uwXx+X5Hx+V5tpZOTwzxZzrzHhEu81GfCZBnlZrWhpNRAehtAO4F2iu9V1eyseDUnb2vHnawH8X4H7SLTvbg3J03LSvM5t5rjjg5iaAOwJi83SJLqw3LjNSJoUNyyJwL6IBZ8c9gfvJ1bCcjkdmUdx4w8XmF2BCtwsRsSYzrjJ0DhgkNM+OzueION3WTlV2diqJrq2/RgmuHR7Vg9LqMRcePu6MEzUDJJ7MZMFWwRLRMRstKG+hVdKCklfxTF7sa19VZf2rUg4YMfhwV5xueH2lmJCbxINNdb/nmDA3znwvMQEkamP5GbMDgB7x2N4r5dGS4wFw39nu6309nYTX9lhiaoB3A/eZZnjrVzyzlCgt5oSD1xmjCFL+Xg/gvj0rn/aq8m6jX759O5BY2Ml4WE6vRooHb1ldrTgmxII36VDHJEU6tKEHEE/Lzm6lmPD7GZNPe32BxLMz31u8LdBXSbDq4mQmYKKSsrrRpKb6ekH5txga8eBB/AIg/ZWBr0SePnjGHVDCjPtR5IhGiSjgUYyMHAG4ExOKKcqRpM0vXEb+8xha7m4pB0fzHAG4E4+9/a7uLeVI89YCd5MqBMSy4x4fqK54zPC2kCGvy146/nUB91L2KdxszzvuAPfz63E5HQ/L5fVNHRPACF1qxhiaLcfEBtv3c4SrORVwJx68oUKvvaJwaB/33Q+DMkkf9x4+7pUYCojTXZ5gOWgHiYYUOaPqJJvPKG6F5z3XdO2rUta+DFX5H0o5QZyOGXeAe3NSDs/x2h5HjjQKnU3FhOJWC9FA51/G5F44tB8jR3hz2+W6tR05cjmqSrM/1L2l4takKujiUnCE9r/Y+VQ8uGbkCOtWrPF852uJrHnOm3iwdr2Jjvvzp03nyBirwWloGUSOSJvD65aKEL59g/YfCpiRI9hKUmw8Oa20ZpEnw7OuYmI7uLHOo7RhjFT2cV8E7sHYmK9bzkkVHInJbFaeIET4ZVVerYeAY4rTfQvFvK94kCfsKyoaQIg0D2xhyfrLmkVMMh6fW7egvbNmEZNVWDAB3Hd2vG6V9pXypNG+tsbHpNJ6xbp1Z4JyIUd4hszIkUiTBO4UAKHK7wVw5znCm8ITOXJ+dVXnCOsvYyjLS/N1K+fyFROrMFsUFQHWiXMEezaxR17PyotniPoN7ON+PfP62xsrP6awJAHurFunPEdi3VINeGHdinEv4kFc1r70usX6loKBFFE84149PNvvP9u3Kz1PHp7tBogqlv8nfbZXf/Trv5AdHEAOMAvYUjcZIBtPi5z9ZvOfquPkebvZlFK3LiKzWrIS86yxBdqaWg/SEx2QIY/X2MjzZ3paq4sdtnE1vRhAEjRsH4o7Hdl1zp+jo2h1bCuEQ3MHgGb3L724TfG1NRU/B1iywBwCdC4yuLtn4JszyqaOh6/7xDO+SdHPzjGfaQq5Fd0Bwvwd59SupmV3e7PsbG+WleXlwkz76upqGQzYIPbLZDIpo9FI7ytdQ+zSHA8KHoiZEROudcYkldyZLZOnPfPgUk73/Hl2HVzwgGLmYgfHaL/s8N9esAwjHu7gujKb38vnzinfPiZinTFxl93PFvAf/8Y1pZPKcer4biaiUJ/jW35rVwKJG8a4A8eXDgP8DvHg37gW2UFOK7RkFGRRIrvR/LzEC2MqV3PjnabiTDy4HyS81rPXPceaon78nFwTmOW/dmFKBY/QPQAo8zn8e3aluT7JCEnbPO7NnPnnsxWTposDmitLpsLtRErpxMRz7GzSAN3zYkuKv+V1zsITIJf7Th172RA6Jt6MOXYpEqi59wBHgO9km+QxLnbIoaRrZCFiwv3AOQPwc8SAb0jxRjY3XAsVAuoccZ64UOTPyhyh6++59oZdBS6Y9UtnhnbtCS9NghgzIY/pzvOdViSflRd/dFpe/PKktNbPysHZsBycsaP2TCZd0ZVBVVboXMnLygUJdSntJlTPRAa+KvsH3nAxFlh33I/stX1Mx73vbiJADHEiOrTnp34LuKd8gK5/dPnSSzyKkM9CwRoLql067tulPF5uq9uzsdYtp8NROR0Ndb0BeaxBFkJz14MZVy61utSxATZuD52Kis5NVbYXHu6oQZcpVM2BOj7N7ri0emOpyosOKqr8TOdBN45NorpX2a9coLSLUTmF7j4rbzYqdRRlB7eJSFmrVpWn4868/vnoyqMfuDf0HZNBD6sgYjKpN/KKy8JMJJ0ofL+3ArhjYaSO+6OG4kE38Xp6a5DIuYQvsYA77AGAe3TC4sZ0+pgHWjMtpCqPoNeqCzrEg5EJNvF0ffqDWTkdEZORuuAwK9jEEhM8qi0oH53diIltAeddLQDLLr7qAPdrqMwGJQf7Po+zs0ZpKSb2cWcTTHGazhVvhbke6YkectDQ+UfHZKaOu0TWAO6bpuu+et6rgXvmCJoT5GyrTTwoihjspr2CwU4w5+NBkzkCcCcmAPfMkZtxdNx3e6UROdJoQZW3ojfnoHuLjjsflMI42a6MOfrIGjEGGFXhvbfrmDRLSznC++LK8aDjTo5Q5KArCgsCwKu1GMGwBeZAUozd2IeSDE26oZgw5088Bv1GnSPTcltaXQTEAO7OkeGlY0L3XN1Ejts313xtcbNXMWm3ZsoPYkIxUB33w4ZsrgAlVXOidevogkKH9xkCVwOE8uiyLqxbGZPFHOGrmXGPHOFeVMf9NSyF6LgPi3MEplDYL5LjGZNaiNKLt0/F8wSLLHpRy6HhA9y9blHs6Gku/PmzZp0jV9c4bvgjKDgyioHCvBgQuW6xVtZsxjmz4ODAOcLoyJvXU6nYD8+7isnBp44Ljr2x7OCIB8CdbjvngqiuY8IFirU+CUN1jtBxJyaVO+4hTjfodBQPcp41i+cI+1vFBM0FniMDF04zJvkcUQ3XbpxzoU+AO8XMvVJeZce92XJMNvuldK4ck861ckTioOhAnFpc87fXrViz4n7jtKQqz7r1xr9HTEYXDefI1/0yrRCKHqnjnusWueGO+0KO1PPzaWcaNpo03yYwhaqys23gTjxePOfe8hjG+GqmePA8UW0ES9qx4wFdnnvoLgsiGn8OT71u0W3nWcJanCyId18NlCcrK9jBPTzbk0338Gx/eLYvPturn/zf/23G5j7VogE/S9iuafjNL7pnmgtv2st6GCJbso0Tjdp0X6itABtAmjf6bNxNb+aZbfVut6j4t77myU2BdofY89Dypb412EvQJx9xQJAskbzGQZHmZ/ldZoafLntuGEo2M9LJDsD+DQo+xyQQHuJrHDOfBJigq5o2Wfxp2jRUY89Dcu4ppsW/oayZwmcWPzOdGs/zecGgKaAIcN/88EEz7l9++aUU5PFsv7y8VLedDvzS0lJpNFvl7//Pv5a//+cfytHJeQCkmcXRunQi5+fOd3ENUxyQwgvFFv6e651A20DUglcCy91mzGq7gEI8iAvnn2A5u7Rpu8dzvY5JgHC+V13dmJ3m8wGfXDuuDV104sG/24vdtmbEhNhZYA7LMYNWfMZvQkke4M69wXVNez/Tpv1QSXo/35/2gAbVnv1Nun5eI8AtMQEE2uIOpsQs/Mhvfe8sdQQysxjAfcRMdRYNNMcVRZC0TCQu+cpiA9/JHDbXnXtNnf1uS8edhS3OiX9nPj6LFxa+Mz2eeBC/QcRENHQ6ZeRJzKenwv08R26VG6ndkAUe3aswZKa+5pwnMTgdmj2Q2hHcX/w7cctClb3WnS9zK8QQPmSsIrQXXMQzxd+aFA0VILgnR5GfnEOuI5xziv+R+6lij/4C9wqflzHJeBB/uQSMb8rLPzkvq786La235+Xj2WX5dHqpDTubrR505qWG3my2JoBECjmxF9ZGI0FJKOIC3Lf2qnI5ZkPEZr6Us0O8tvvl+DDEkQaoGtuyTMCdjs+JC1VpTWWaY1B/tUglZRcfcjal2JoVWV2x4XryqF3efdsvG+udcno5KmfDka4ZgISCAFReRPaY28+mmDrVMbOaY0E5T31+6m777k5DG+DVVc67VfZ2Bnq3OmO9q+aN5hu5MlZnnpVxAPe6CJFU4yhGqGsHcO/HjOVaKdpwa8a9HaBkqVxcjcuns8tyNhrrXoUGuTJolKdLVv6eoMyPh1DgxdwAs/lLhWI6g4DErf3KvvGrqG037CP8g4G7xJGgysfeVsD9JMSRomiimlIoV+m/Y7BUZLEGQNoxSeD+ab8oHu+/6ZXeUqljwgaYmGCNRDyISx0PsV5caJE9YuhsANrJ571dNsANAc1V5oVXp+XgY1/xuDhrlqZiAuXU+gUAd6izxEQr5QKQMlQMkCUGBF33Ul5g2bVmn2YKN2y658C9Uz6dXihPUONnvVUBInIE4O6YTIXf1UiOHJEJA+c1c8d9c68qn44cDwoeAHdi8mkb4cOh5/UB7gFmiAdvAfcA6T+WI5wbx//mdaVZbQH3Ha5nq7z/tlfefQNwHysmw/GN4kFcUs8Chk0dkxDHq7GotEMshEZnkHjsblflyZOZYrIEcN92jkxnN8oRuqKaAS4of4eAmHzcIyYL0D3b12ZAsFco5Y183GdlOHKO4OP+/bdLeldNGGCX5eiCNcU5stT1uvV40NCaRTwoamrdCpB4R5R7SjycI1xvOySUsvdhoJjQ/bWAGCM+ISAGcI+YWJE4Z/ZdFbifI1y/Vy+dIxQPBdx3oE53lSdoBHjdGheAOzEhB8gRaYzgWBC3q1TUc6SwzhMzVo4OnCN0kInH6uq0jC66isfRQadet2aIqSF4OZ1JUR72wA0VyIUi6Z0cYd0XI6eUx4/NrkHtXTmyDWMsgftAa9answvZWWZMnkaOcO63lWMiQfQAoFnYkd4phapL4uFnCcAdUb9Oo1WvW6U79lx453ouDkqunwRVnvOIBsiPrVs8C9Zi3eJ6EY/RZaO8/7Zf3n3bK9PqtpxdjlQ4zRyBNZD6CTmq78aEazbWngrNI5oLE2INw4nRM2IyLV88L4rH/vbAwD2eJTxDuC8F3DmXc5T250XSeYnr3ro1cQGCdYu1OGOCwB7FFID7w7OdPaFz5OHZ/vBsX3y2C7i7WzZXrgakSlxLT1kDWwAIoID5bQANGxRAoDu4BlQGvlYDX2K+teffiZ6cQcmYB7vV3eU3vfBdORcM8ANsqMsmqnd6X3uGPTv8dGPpnPMZT5faUmk+lV+2vdgTpAMgUfGu55RjjhlgwscZ4LUEaDTrHcDKXtymmNMlhL5t1XsDH8BiagHoGnWY06XwYIEw/q3fbsl4dHvzgwTq3r9/V37961+X3//93y+np6d6t9vt8vjx49Jud8r//N//UP7n//qHcnhyWttfEY9aXExzL3H9mB/mITa+KcOxiyWAIoNhMx3qWWJ10B2TfJADSgGJFDkS5FpF3PHP+wKAP7xx95VYpI1Yqqdn0T4ZC8QNpgHxAMxBkae76plsg7z0LWcjqiJJWItRLOFa57W8Gw+82s0s6LRM1SYm/DzxAPSpyx0CirIh6zZr73J1jsO+j+/k57kfJYrYtwBh3vMSQru6VUErTWxcYKDz6UIOx6EMUXe5Cm93A/e8/1wssaaCtSIMfHlzzYkHRZ9sEmahgs0JvuYqBkU8ZK8T8/Ma34j7LK3fkhmTNHp+VnPvQpdsDNvyZye3oKCnFR2/z/kTE65FCiRy7mk3Z99653rmR3bDuQacP9dP91gXS0IKI1aid44Y1JPztk80S0Bid/F3xCNFArHHw53CjAaPP+i6Xt2Wl39yVl4B3DfOy/7pZflYA3c6Et4AAxTpYmoDHMA9XMFq4C6h5mkpewD3fQN3NqkSpzvsasN1etTSZss+wqYuAPSyK6qOO/ve9D8PBkKuee7zAdz9uU8A7uEjDXBnw7WxZuB+ejkOwUFveNlsIZDE5omvsdZB2KlpjnrhTWH0zF2Sve1Km0Y6ZdXMM5Z7O/16s9UAuItNDHD3rD7CVbVHdd10S1aNqbRsguneSAhrbWbgvoMSeqv85N2SwPvF1ZXigZAYgASqbAJ3Ou+4mxOTtNpaBO65ARZw368ETKQqz3Vbsao8MWHGXfPU/blyMsBdM5apapwW6xEPP8lyMDWBuz8bUF133NkAf9Mr/YGBO2+6erj0sYHPmOj6BcN4UZT0TkwqKN+Oye0NgNRWZwD33R37uLfZAHfHbH8FEq9vDBIB78IHmnH19nd+T6UFFXTbUr4IkJDAneLNqxc9xQOqPPHgfTOdKCYC7svkCLR5csTfbuuxYEAEeBdBAuB+EsD9eJ4jtyPbwX3a7oav87BULReJudIAEmJCPCUI+e/kCB3B1VV/PsCdeWEB9296ypOLkYG7Ou4Td1vxDCcmWPVpimRBJJZjqAVYA0tcjebAnSIaMVkaNBQP9BNmxcC92bq2bgwOM0MXuBCv/HdzZEoBM1XeEcNzjpycGLgTEzrHxAN6NuBWwL1H86EhFoTBkNctFVPuAff0caeQAlDk2mrd4rp9sGUi1pbStFiauyKIKg+b42RhzYo9XlL5suCbMXz10jnCPQNIlDjdG2wsE7g7Jn6G+3pnjsBMuJ8j2ntQ+8i1qyRwj467rM4Aox2tW4cHHedIBz2AW8WDxxk5AlCUj7vWXx/5PEfiDOQzbpYMQPHVS3eTeS/1Arh/PYgcSeDumAi4LzeU96xZdY5ER78G7jA0YQEA3CMmL7+I69YM4P6BjvvYNmqduejDELBLx11sjqj7ajNw/3y8ejFvTzz0jIqO+zCAO3kCcCceiIMqR6LYCnOLsaN8jmhtWRBTFniP6S6A+85WJfAuH/fVWfniCwN3niOA9HZ3VFrtK9+rMFkWxzBUSPnxdUujNNN5jtCdp7hFTLDizI77w7N9ThR7eLY/PNvFpoxne/Vff/kbSDv1Bjktpdigp/gUG3J1NlGXlr/y3BaKDXl21Fm8Te+eCiQ8XrJYGPOpAgEB8PkOi8XEpp15dURHQjQNYAF455Uq3wl8EjSqGh1Km4AoQBzFADb+AEVAphfySmCE4wE4LKpuU2DglV1YMQ8k8GWavUTU9PD3DH2KaLn7d6MudFKSk4LPz/nc0t4I4afr8nF3S++vv/6q/OIXv1DH/erqqozHdKY8815VjfJ//vVD+ed/+VAuLl0p55OS0aAOQlD43QG12nothhcAz4J6PgaDLBcYpEi+5Ll90515CPrPjEcCLHVNg5mQXVuuF/RnuvM1vRvRsBAD4mizWy+qfJdRCQN3qftzTzHn3KQj2lFM2GjVMYluPr9LTADdKVQIYJMlIVT1sPzjGix3LWxnRXffl2ZvzKna6ljHQz0V8zlvdfBFH70rSJibF83Q5GYg7leLus091h0Pn1N2m5UjYzaXSZV3jvC5Ar5RHKK7TTygzDsmk/BLzwKB798ccSA2fKbGI6KQQk55Bt8FChcX3JmrcwQdCuWIrRC5hrg+2CHB9wm0f+LBPc79zbGIZSHlevvMA6Q5X8/U2yLS4N/XkI6/6PgUKkJln2shNkEUU6RzURcFDUgyJlm8cRdgLng3p+P7vJ7/0Ymo8tXaWdk/GZb9E9pLdNy9sXm8VJXHCPGEX6x+KzYpMU3gjm8A9/2DSh3ey7G7S6uvq4KP+95Wr5weN2UH15YQj0cZpPyN9Rgz7vXcfArSWewyX1I4QCH+WSmrb2bquEsxfXtWHi93yndf9cvbN11ZXfGWOF00ih8vQ6f3bLVAyQKAyzVm8U825d5wVVJ9lzhdaZftrV7Z2epps9Xpoc5sq002XIB2NsBsvBbps/MzSJDoAwC4r4Yd2CHaADswEADug/KT94NyMb5STE6HV6XBDHizlOWB4wFVvkbsC/HI8YX7wB3K6WBATNh4Q2dG6b9Xbqe3tujrITxqcDAeOh4IiWnLHswHguz/zI2w/6SgAEAgJsTTPu5F8YA6yzy+YzLWdeL6s4nNmOQYdX6N8miuTWdWfgXYqfTZE+zg1quysVaVjx+7isfZWVXa3bFioo47YyjZcT8nlxd8w+cM5qxc+4aogbs97yV8uIM4Vk/xEHCPHEng3uI8IkdkBxcCjlrusjEW9+AicAeUfDqqyqpAYlVux23F5NNeN3IE4D6JcZ95jgAYTdzITtxc7T2f0UQFqrzuLXzcd02fbZambK6++7pfzkdjxUTidBETRmKICRTiO/IPGY97fwKQKKQQk+dP7RmOjzvxIE9m1Y1BCVT5yBF33AHuPu4spNwBinHtiAnA3efhTio5cnrScI68C+B+Ag0YhsJM1HvYKJwH1Ox5VWsOrjJHCFUC9wSJHBPxWH1VFI+97Z5o/bluecQofNxj3co4e+MHFXyeI3VMKvuekyOA11y3sIMjT6DKH1943cJKVOSj1jxH6KTmWpbryWKOJD49Qhx0y8CdNYu16/Kio5gcfGqXdm9UOt2gysczNEX2YF38R9atBO4vXkYBYodiSUfx+O7bvtasjyeXZXh9o3iwbrFmkSc8U0xJuOuGUa9bAdxhOSgme1V5AXB/zb3Q1JoFxbzRHes5Ih/3KDANLzwXTkGpXre0ePz2usX16vbmgBcxUvu4NxQP3pNyq3jQcZfTCo2pPvnOOhzAPW7cvP53/uT6BnAnRyiEs2bh4048dra66rgTE9auzBE0l8XeouP+H8gRfjFzRDPuPBN3iqzgiAkd94dne0xPqOP+8Gx/eLbPn+3Vb/7ir2eAEc2Nax4ZP2oEqUyryw03m3LAoLqFgBKp0/nG0pyyZoaZzTYgEhV6xTZkgKoEjwAq/5yBwXLPs9B8dorQif6L3VuztaCdXAAAIABJREFUUZ4tdcqzpa4p+uEPnaBEPtOdloBPqnufjbA8uzaoFv0nuoD9mLcO+7I8D9ZjH2vXs+EVAkHTcjK8KieXV3Ge9u+WTVanZVX8a+ZubeNloDxX785ZYQDQxdVNOb8cleNPO+X44255u7FWfu/3fq/89Kc/rTf3+R+3t7fl46eDsv/xU7m+vq5t7kQRHt0KDEn1PgoJupZ0IqODm58jlkAo+MuyK+bfpdq/0lE8eMuyi24o9ncBBImnChS9UFGXer0F+nhr7GDQ1TW/vHZcEf9LypW63DEnDVik0EI8TofXevYRD8CbFMdD3V8AEbYGavyjG30/ivYrg7YBd1Xpnjy+vNKfaU8FUCYmHEuOBORxOCaml6elYLdlS7osPEkoDau7ODcAb9KPAcO2qIvCVIBfzon4A3rFPFHezMc8EF5zPCyaly8+hzzhGuS1hg7OvYeIXG0/F7kI6CZ2HFsWQWBzzHPE14wX+cHb94LjlDnCufP7/Jm6CAbujJPc1IrzFEkQbsxuOMeoazrmPCblqRwfuioiqHc5m5XjyBGOKb0ZMkeIAznCzGDqRdhhwDFJ0T/b6N0oJi5+oVHANfKYTOoacP1SLPDpL47K0z85KrPVs7J/PCz7x54Rrpoz0cqtBuzuj9ig4JvYvNaA+h5wByQi6LT6ulFWX1bl7KRT9na65fS0UbqDcekORuq4YCpwdUv1d1ZG5/bdTtV1d+MWQQkjQr5/noWP+5NnMwESLInIpe/eDsqXr7rl+HIkG5+ryaTM2JmrU13KSt+zogncdU4BEO8vIPb1dff47UajfLnRLKhNbW92y+Zmt3T6o9KVOJJziOvMZgvKqTruCz1p93dqdnnYCM2B++paKQB3QOLstll++t2g/PR9v5yPrxUTCnUAdzbBdM2JB8A9O23cH9khzfNYBO7bsQFeGhCTqjxeaZS9nZ5iMp3dKh7t3pXiwRuAREyk/J3CVOrEGZTkACnrCfFgzcPmanXNzg54hu/tVeX7t/3yfmNQ+r2ZYsJbcW3OSrvjeBCXtLoTmz0sHH9rQS90qTxTO72typcbjfJ2o1n29ztla5N7q5Ruf6S4sFFnEIOOu1gQFIVCyyB5AndiohlV2wTScWcTDHDXGMYO4lhdxWT1dbvOkZvJRDnC/UQ8eNNJzRxJgJc8CxU4FjruxETA/ZXfN1ftsr/TK58+thUP8qQ0bxUPauKwHwAmt9xb0WWbcUvWBTWXUzNHcIPImEide4uOc6t8/3ZQvkNVfjRWPC5xYCGuFIX6fgMsMya6x8Lq9H5MALTkCO8vnpMjjbK81FI8eM+qa8Wj1bmqc4ROO6ML6rjf4W24EC1MFx1MDgK9F+JBjnBfko+nJ1X52fuBYgLlmxw5OB2XSh13hBsdD1TldT/NReq1di2uW8QEZgQAkZiwwGVMyA/eACnHBFDtHKE4R44MKW6RI8RErA5fyzs5EuvWy7CD63SwfvTatfGip3Xr+ZNmnSPqhTdmpcm9NXBMyH2zRiLvk3FxLyiHaGVsmQ78dt0xAbgTj4+fmlqziAnaAOQIeWHgPtO4xCKX5sfWLYA78UjgTo5g8frT9wHc9RwZ6plFjnDsmSO9zjwm+RxZzBFYESzZ6Gts7wdwf+6YtLGD2+mW/Z1uaXauSg/g3r6pY0JRiJhcj+I5QlzUsb67bjlHitwH3qxNy+q67T+JCXZw322QI4MyKeyTPOPO5+DTDhuFdYv1N7VNeCYmG+V+jmQhkxzBApPnyOtXzbK16ZiMr6al0x+WDuJ0uv0r3W9iQSB8GH+XkamLNrX2gNct5QissMZ8DIMiCjERcH94tteheXi2PzzbF5/t1V/99d94xp151ZhZZaNO5w5AwYY/lasXraskcEZ3D+9OxNoC+CeQzXlwOpua+b2eCPTShQW406kDrDyRV3hbmylv9O3VmXRkddI7tkbTOynV4V/NZp7NvTqRkwSYXk56bYPI7ISywPMdAptTg01eSXc3xbqhDqDB5pXAM78P2MwHtDvRiGXNfcs95+jOnu3DWgItfM4JYk2He+XscLesv1ktv/u7v1u+++472cDx5lgQqAOsHx2flOPj4zIcQy0PxXDmu5kNT7s9LPUQbVugmIvNUFO58eed0+stsDaf0V9kTaRnd3ZPuSQZE6vpT8rtbYgI4jdLDDt03BGOuxsPrqVoz3HP2O5sHhMzN+ZAEhAolkaCzbDtyxl1W6M5Jtkl9mw430Gxx300jjltywCFBuRmI6S6vPQYWg3F43joGTO6zHShuc4S5osNGPdfuiiIgdDyOYk5UueIu9K6N8Lh4E484rudI7Yi1AhKMCYoKnD+5AkvAXfOLYoRHIO0Eoa3KqKQI/w814r7Spt5ARAL+RHHxVEFMwpc/OJ6za8HYoWOCdfG8UDB3/d5bQ0YnXYpDqMbIDbHPB5c+yzIAOJVQKPVFNfQrIRQ9w8thGSPcJwG+KwFFMnItZt6lIN7SwKWwdBItnOOCTz/45Py4lfHpbF2Vj4eD8vHI3cs2WwB3HnoozTtOpxtldRhjqaJ4ELdIbOq/PZuJe9jda7ouB931bk6PWmWztKodADuDc6HAmNsgAHukBZCXU2dH0BJrbaWTA+Au+nlqBtvb8/UXXi81BFQfHsPuFMGAU3R8aEIAdBSZ0Nz097A8TIteG5nqaq8Oq4zdRLx361m7bLzoVt2PoTXNvTZAO58Bp1ENsEG7n4ZTvF/oQatZLBPtqjyiCOtM+NukDidNNUl+ek7uqLXisnZ5bVVipuzsrRkJXa8qtN6LOOh+zjjEjFBRAtAgq0SwJ1ZdAH37V7Z3+6VyexWMaHjjlCVQMk4iikAdy3/C6BETcWY443eO2uMQaLn13d2Zu64fwa4W4Rqpo77I7pwy1WtEWDg7uKMmCPRyvT1q8reDmJotq1Kj2rs4LY/RMd9MNS9ZT0E28FlTMyc8cvlshAd1XUyf5o/PONeyvKKu1buuHfVcX9Dx/1oWD4ejzQCwyZZ4GrF6t9MckkBX5TXudr44igDB3F87JgcHJqRoo77dXTc97t1jpQW+hyOSQJ3UeUzJ+Ja1rwU8/10bhwTOUJMdvfstd2ctRSTO8D9+iY0AexRTY4AfMWC0Cy79UJYN1LQ0tGwCJiA+/asPH9Oxx3g3lR+8J42rtUVbeHjHiAdwE6OGLgv5shCTGLumXhwTT2/6/vSHfcqcmQgcUZicnhKocPApdd3PBh3WMyRnEkOjTevWyGGSH7sBHBPplDmCGuZ1q2lkQVjo+OewN1i35Ej2XG/t25xHQXc17yubnMv78w+D9xR12d9UsedmCAY53wQ0YLGBp3Y2rqWe9oxoQBo4D4r6xsN5Ql2cMSDolB7MHSnuklBuhKjjHicYcdJ4fTfW7eYcX9iMUpm3DNHlvptd9y/6cdzZKh9hsQHmzPFg2eJ7Tjv5sjn1i082YkHcXnxhdetdrOlNYu4IObWGYxFlScexCWBO9oLVrvzAsx6Q+c6n1N5/xq4O0dwEWEMY0jHfYMcWQDuoysLx1V2KiAerKUa/9C5pDXrb69brFXkB84nfB/xwMedNYuY0FAgHm0KjgHSOX7ikcB9/hy5t26lBehsniMU2WRtSMf9677WLdwiHp7tD8/2h2f755/t1d/87d/OmIXG5ixnXnmIs7HR3HO3pQ4hHVPTXkMFOwTt7D1toMTP0kk1iDAFO+feAeQWnOpqs354fiUKdc4685C9CDBvKzbPx0uQi8phbFJFZQ9KNYBJIHE2qzugWaKSOj4K4nh7xzHzvXSuobnz75oHp2BAh/T6VgCNmXSBJsDE6FpCfdC6AT/qQMaYgKnBdA5tYZVjAoBcd6xb6rpitXV0dlkuj/bL8Hi/vHn9svz85z8v7969Ez2+1+sJtEObR1X+4uJCb2aUiIk0AeLRpNlvzXR7JIBj5HpkR9NWbRbQypjQRSUmgC6PG7iQgihdLeq31JEVHDHhwUpMeFvPACq0RdYovIj2HNRzz3bOyjiU/IlD0roR2TJzA9DvqHBdZDXYadVUaK4n5yil+VCB5zyIB8UJq8+31H2FTaGuv2j2nVoFnr9Lf3BR+RFSVBd+PiYge7lOQ/E4OMOqr1GLtSWIyHuHczIjw91iriHxzBwh1sSE8/K9yux3UY6cDbHB8jVi05W08owH9yvx4DPTqQBGQ85vc304NwA5VnDEJOfPZUk39giH58V9L7gL67vEavNRLJEGgwsEXJ/s6hNPXhxj2tpxvaT7OCv6Dn5WFX4VrRq1SCC/Q45YdNBz8nTDOeaVfqfOkVSWl2JyxJCvlXjlNTni+X5irZhcXJXny/aoJ9dS6DhjonsiYvLql6dl9c/s484G+FMAd9CNOu6PGuXRCi23nFL1+fL/1dWNzW8KJ+1/tNUV86ieH0yqfF/AXZTTJTqv03Krdc+g5PK8kpCPrNLi8+UVHp8vEaOAwgbu9hOWjdPuTNcMQHIHuFM05eQrq2UjytbueAPMWxvgQnGRzbiPpzmja9nQZnZne1p2d22ptbbOxq8tP2RmX+W1vTQqTXzcY9MMSDwTcM8z8L9oPCFsiWbZ8gO446sen3146I3j9LapucSfaA75unw6GpazCwN3gAk2RCt4baOYXZ9JvUetBbj4Ps6LziDxYCMH6Idy/OTRnHKKyFp7CasrA3euFwCJeMiyS5cvlCkiL4LTmfp0Ysmw+eWzmQXd3puVjx8B7gNtgqHKZ8fdomf4OdsPmbjkbKdAtWKCTVWIOWrf707y3q6BO89CiikoKR/s9sreD9jBNUqLAgT6CdpMG7izAUZFOMfCDNytWM8FopgWAtq6u+giivIt4D7TvfX6i/mMO/EgR2QZGsBdOfIIVfl5TDJHUiRQomjxFnDfNch688ag5PYK4N4vn3a7pb3sHAG4Ew+BEnLkwor6/36OuOCmmKxVAu6cB6rynwPuLpKkjztFIesnZI5YWQd2n3OEwg0xGo8ClOxMy1OcHlDjl4+7cwTgTkzwcU+wBGAnR4bDuzmiUb14eCgmUXhitIX8IybYz3EfnwDcyZF3A3rGWreOAO4hrNYfuLi1vILp5Hzdqgs3i2KOISymHNl1vkp3YrVSPKBmA9xz3fJcs1k1w3NbkNUPCyGs2GGY91znCJ/7krGIAO76vr1ZWVfHvX+n4y6qPAXq1tzHHSZBcL/EWCQmahKFA0lj5r87OnBB4Ox0pnhw7UbnXcXkaL+tNYscabQsKMK9TzzOztGOmPe+5zliy0EXnX2uaIuwHmJvt71LTBD97Sgm77/ua83izfNJBcdGKSvYcT7Cqo/L4pj8Wzki4B7r1ktE/cIOjpigBdHoXilPAO4auZrZYpB1Cx/0H82RLDLTGOnNcwTgTjyYcf8ccLe+ABoOXreWKTiKPs/+xYUU/k9CxlpQKrl0wA7SOrI9FTWf6/biZaU1ixzh+U2OyGklniTuuPNezJH5s4RnyGKOcB3l6rFucUa+j7h8J1X5fllZbjw82x+e7Q/P9h95tqvjnvOoSZ9mcc2OZIqxASCgB6ctFGtJzqRqFr54gw69ebkbNGs64NcWrGNuHKotb9ZTqJQAsceDjjq8fIY67uqoBt2aWdic7Yv9sIoB0ZnPTjnHq04ki27MM3banpMGvOfMNyDXneVrz2oHcBcNHyE6QI7mbwHzNzoeurLQmTkmFxZudG3wQ5doHX+2PaNMcQJQl5ZXfK786s+HZXSyX0bH++X508fl66+/ll/7o0eP9L65uSlnZ2fl4uJSIJ7NBudyMfa1c6fRFnscDzE4OgfU8QCYWaGf4kFoCWjfH1VuFy9a2qjmbLsLFRMVHjImgDBiwrWEwsvsddqfsYFMCnza92l5DkBObGVjVRdxTL3newRywyKJIgiz0hyvuuWoxo8pGF1rrjot4vidtADTTLQYBh5P4DtM2+5oM+ziwG2tpp7sCAArx8R15PutPl+pQCGrvlZDgoW6H8OmkGumjng1dwbI0QGKUQl8RQ2nw4CVGaC+b9X4LH7IXrDr4kR24dPfHhDt+9I+6Wym5cZwbeE18oFjohAmtsYlxaOWcoTf9b1q20YALvdfXd1OzIi9Y1gEsgGR0CR6B1dmtGSXlvs9Fd1hKSTTwJ3+a9sUhS1ffi/fJZu3Bt1/5wjXHAHIx/1OgP4b3bNi4qjbbtYLnRJ+njXBdpFmXBxdXkksj3h88airAk6KZab1I7lLUYRje/Wnp2X11yelvXHuDRdU+SiktLuAxKqsPOZ8pppLdy/Tr6RjCyRGcxbARncPWis2OwATddw3++XkuFVadOACuEvwjxl3QMlZpXlAF6bcKtFWMTe/3gvpBUhYfVMJuO/uuaOoGfeNftl43dFcIvOiFLCID7/3+HGjPH6Msq+7JHJMELWYzb1BIps/W6IFcN9lPpgumTtl1bRd9kONXSBxeVgaHYqBPjTmrNkEA5blrxtMjlpXgA3wAnCH9i4ASsf9yMB9AnBnNhHl79F1OTgalbPLK1+XBhRurMoaEnxzPLwBzmNI96uMh4A7VOltK42vrQGWG4oH75vZRBv5Zs+FRoH9kTfAdLB0yYWosuQ5t+rKjhabxdXVqrx+45lOYgLz4v1Gv7x/2yv9bhFwJy6LwJ148FY0QqXeMQngHuKRAEXisgcA3QG4u5tMTA53vQG+OG2U5rLvLfQYOG4B94gJRaE8g1wvDdzDCz1uu5fxcMcHfUvAvZRXX3QVk9UX7fIJWjbAnY47DIEWoKRRVh7bDk7dPW3m5zlSq5mHJbqA+7ZZFtpwvwngvjkoH3e7UYCwfoJFYd19IybY+/1WTGpbqPhSGFDMuEdMKKaRIwD397Ag8HGHKn8x0hxyxgSwSzwA7rWgG6AkgTvFLVXoHA8B9wBuT585Hkv9pkXdfhiUafPG91b/ur4e3FPEBMG3BFfJChQvJUHiAnBf30jg7k71McBdOTIoVTXRmnV0CtPC60cP67FHVVkCuNc54ntC70XgHsKImjnf8e/nupUgEeCe4ErRndnyUesW4Cpbxv9GjhAZOtSsWxREtW7tG7gTj+dPGjHjPtaMu/RlWo4Hb4C7cwQWREMxUVEHLRatWw3F5PCQ85iW0/N5jozOulq3jvY7pbWMyB56AHak4d7KHCFfct1KfZ264LgI3J86HgncWbcGvbbigaYFz5GDYzsW8Mzki3iGEBPOPWOSOaKlLZ1K4jlyDnCPdQtRP9Ytnn17m7bjrDpXLkB0LKLL4QHcER6jY/25HKltH2PBBEiTI1DMKfARj9GwEetWX2yknHHPHEEnhHgA3K2lMfV4SrwppAi4R46gx5E5ghUeDglffFGV/Q8DxUQ+7hROlywOynFz/KdnlcD7/RwRGymfIwtFiCxusRaLzbE7K++/dI7QcX94tj882x+e7V637j/bq1/++V9qt+YOl720ASgACm3qBx1ttNlcm9puUTE6giy+qqDemhbLAyT9zeNxrI05wApwAigRLT4ADf/G3G4KuqU6dlb53Tk2HTjzHVB717falOGc/TQ928J1CQSTOs2xsvk/HZlfNX/4evWxgn38CTBTp9n+8hK2i07/Iv04j6s+9gCBfBcgSV3C0bgMj/bUcacA8OTJk/L06dPy6tWr8vLlSwnUffz4URT53mC59JdWZA3Hiz1zKvnT2XzU7wgUMu9NUUC+qXFd1cGlGh8Ue2KSonlc83wRD2kYVAjWdQSmE9TzkE9VdsUhqN7537AXUpAw4Ura7sE2qDsEonH7G5PyT4FDugQxb82xASbTqs3FBj8K8mjNEqDz49EMOlPJpOCYiAkFpPRs55xqJmmOD8RGgd/Pri33qcFmW0UG7ikKPIBkVOCzA841zeuROUJuSHV+fKNrR0z4OcAnRQGLIXbqMROOc1F4LWOSJ5l+6cSELjQx4X7je9JykNinIOA8Lr6+FBvSKtANIAsswkRY7NpZSNGzs1L4n4VFYMcddDsXwBwwQKawYLp5xENWuXGPxVjGZOZCFQUMGBWsFeS6NqMC5836nmDD5RzzusH6oWspZkTa8rV1vTMmFp00CyZjIqr8nx6X5vp5+XQy0tubBdOZlx5XZemR51zZ8WIFpXuL/5nevqx3oeILRXpry1RYusnr0BCPe2UHH/cjfNzpLtAVNXeZuXZZ3zCHzNDg/8/emz3JlR5Xnn5jj8gNmUAid1QVgaoSKclkQ7W6KVLq1kaJrR795f3SD9NtNpLZkIXc9yUyY8nYxn7H3W8EkkXNvHeiO4QigIyIe/36933H/fg589SKWX8XMdKZNT5jfd1sa9spm3ze2TmWXA379KFlB1tNu3vs230AdwmeVUy+3Ly4Jj/gB1U+EjkPZgwuMu8MAPfDtatlyw5uUhfY5dClDhyH4LqLEvKLn2HWmo6JDsDcx/SqLkdG5hZIWAvNgbsDxTGq8lAcf9Kxp/7QLu8B7s9B755Ze9lsabWQxVr60urgG7cuY6K1A2shfNyP5sCdmKy/cR/3k8O5j3sVb+coksgOjq6ofNx/JCbqus6rBcwWc4gnJgB34oFK/qeDln2i496cKR4o/SeDuNHKmND99udNQDg67ipJxIFcNPZpofclJhR7MibXZ8SjLTu47FTL71ridK4WfY+qPKKhsaDyPHDALUUW8/mamiVw51k5AjiczmxrYwG43/Xt6q7v41Yae5nnSHpt8/ml1f0CY0TXjmXXrcfk8jJyZN9sPGwoRy5OW1YNH3eszpJxohyRj3sGOp+66MrlNZQFHo8Hcbm4NDs7c1X5TxpfaElwi5j0h1Dl/Xsx1891NzWGEd7gSZXPcRKNfHg8mHEnHrBe1rGD2wHAuWMBOTKrjkL4MJS/zWStRo7wu/KD7x1dWXIlR3jyuqHKJ3DvDTxHbhGnI0e+6VhRmWjNunkYaOngdMP3J0c6q/9+jmjPdVFuxYMXcXMWjNnpYUcxkaq81i1fG/kBRhZy3VJJ4EfWrXze+Ds+BzYH8WAN4lnmtf++qRzZeFP1HHkcCPjx2GgMI9YtnjNff5OVEo/Gixy5vvGYsBaxZvEScD9s281Fw+pLA+9UV13ThX2EeJAjKgrlulV1L3J99/ApT6o5HfcE7uTI0Slnu4Zi8u1XbcXj6q7nhf4o9OY+Qt7nupWik8naWnRhkKp8xIR7xj7SqNdi3Vrwca+73k/6uEsctP8yR2IxXFy3glG2veN5AkhmLwG4e44A3EeKx2N/WOZIC82BFbOOxjAyR4Iq/yJH9JyMYLx4jlA0hjmAHdz5oQP34WgWwocLrh4A93uPYZkjfFZ4ur/MEa5/EbgrJicAd88RAffXvV2iBK97++ve/nJvL/7DX/39zGnxUH7r6phd3g90cFfntdPQQRyxNrpl71db9n4VkSpXDGexTgo5ICPnrAWWwxc7VarpuHK4l1CWwAZiWw68+IUCJz9DZxsRMXmFc/ivVWP+zrtMHEDSQgyQzvu86XhX0u206P6637fPdrsFFYs51wUwSa92VlBo1AAmwIIXLbKgEIJYATTz2kRTbmL9hpifC+mxIHJN/HK/en8fqaI/P9vjzZk93ZzZRAN/LIgN+/Dhg3zd8XP//PmzXVxc2rvtXdvc3rPVleUYF6ja5cPALhCyKbjOhr4rnVhmtdEWeL/WUrdSVMoQ11M3dDgubcj4OwFQvnNacRWFVNmJieaXOYQEk4K4eMfULcBctX1kDRTwGWFIuzj+fczaK5bM3k+mss1b6/hcOfHglerrOevu4weh4D8Yafaae5bWe/w7+czLQpDnwwtDCf75Mz06UHhjvIKDMzHhfbLo4+DQdRZSoZ8YwkQAFMLC4HljBh2RQgCVx9VZBN5BYi67bp1QXScmvDJHiCmjHxRUNlebyhO33nOKq+cIvunhrjCNgkBUNzIm0hCgeFBaJboAIfdYRQQJuFWVixoxGDkTo8X7xJwtgDgLMRkbvl/mCDkk28YQgHRFfM8TCgAUtihwqeBGTk9mX9i8cS8pMsi7veZshvR5T/eHHJ2hUOVgnk6yWwGy3qTd3gAl/fC4Jx4UC4mrYtIfByOkoeewFEj8xa2t//JGqvKAROJQoGzP/ambtddm1l6joJHe2nNxoZwP1cEpqNwAhMNDP5gfHPjr/rZpx4cdu7muWgVBN17hdT1jDplDyr0Dd4kJ5TxI2WR3UJc2WAD2ra2Zra6aKNkXFygW1+3jQdv2txr2EAdg1jafDTdrr/DyYoR7hM9fC2duAU/mEulYnZ0XdnqBMNJMLxvX7Bz67GHHGksDa4oqj0aCU8l1AA47Ih2AKY7VTC9990UWwYSZ8zlwv7w2Ozw1Gz9XHZR83bGn4bNdPmBH9GyVKR2DmTURplubWRNB7cWYxOy2z9tGcaJiNhx5PHgx90w81tcrAiTHh22xEhSP5qAUT0OUjpjQUXQroi+BiXcuncmAEBfq1wDe9+/RRvF40PkjHh8PWtZqzOzhcaBX0pnrLbP28kxxyUJxWlsRm/wl4b2xszHOLws7PceJYWY77z0mAu6HbXvsVq25zByyqiaKCJ7nisldAHdtjfOYOMvJx3A0igFw3wyq/KrZoQ7A5sD9m7btvKsrHiiYjxgpmpEXnh/kCfny8loERjImMYMNuCIePLsfyJEPAMGG4nF22pznSGWsmPAexIMX16R4LBSP4yocO0r8z0E48SAuFAiISa2oKR7E5bHn8RhQ3QiKeYtna3lmjfZcJFAxicJQxgT2ArlKcY78ODmHxeEx6TQrZY5YdaR41FvPZY5AgRZwpyhEfvDiA8gTl/VwqBfXzT61CNyJyc1tofwgJgLuDwO76Q6UH+QJwJ14tBaerRRy1LMlwUW/Gn1mMc8Rbm2uW8SDPOk+FVZp9TwuIZ42gs4cMXHl738nR2JtxAaMmLAGnZ/jiGC2976peGysVeyhS0z6osTnGAZrFsU6aPP5bOW1ZJpoqZl4jlzfFHZy4TTrbdat91NR5QXcLxsX0+6iAAAgAElEQVTWXBooJjgWcKfZ8+/uPEdGz+51X+aIxA/z6fL7xt8vAvfMkXazbn+Ei8SHdpkjfUbExAaY5wjAPQUocw2WwLxEFfz5JSZ03HPdoiBETADuuW7NakOPR+25dDRhvSImsL3+P3ME4N7yfYQc4bkkRwa9iufIh7ZNp2PF4wkx4MgR1l1iAoAv95EQbl1MSek0TZwhQ36wbgHcWbPerZuYAxdHbTlfEA/m9f3Zn4nxdBd7onIkWGO5l5Q5wroV9g+LwJ2Y8CIWxETA/XVvf93bYdO97u0qTi/u7cUv/+bXkoehcpwCcX5op/sH7R1P5qQuT9RZg+ZL59VnnFMEyrt4OqSPp3MgFaBPlFpRZucCZYATgZJScM4F8lKIjg6hW7DV9Z6ikXIYlH2XOZUbMTvZWfnMrNO2E+Q4zdo7kr5lZPc3O6+AISi+8q8OOzu+j1N8/We4Tv4rhdL87ypSyM4Cgn5nPpUuSViEMQukz+kNrHfrHfcE7ljAvX371jY2NuTjnmJ5zc6SNdtLVq25YB8LnlOXoej7/WC22anLqIIX6kBz7clU0Fkozkmii0vwb65ZkD7jgKyklsMsIB5stPOYLAoWOqiWd7qAfkWgUYdoqfg6HSo/D2V9np1Stf156mr40KwXYsJ30By4FPjdRo3vQUz4PT3DuadSykd1PGbreQYdPHqBgZiIEhhChgKtYx0p9P34lV1bddyXPO5OqXcaaboU9EdO6eZn9RmhLs/34LplF9hDAd/vPe+eIxdQ5ylc8J0yR/LcyvWKxj6aqJgkSn3Mn9PBV7Ek7N00AtGci0NmXMocQbkjrNz4DgBy8kRuAWEJWGovRDGFMRa5OowobiCu6PfOixyovrvdG5+hcY0Yc8kcId9Fdx+RI66UnxT7pMcno0CU+lqKGHp33WOCfZxX/Pkcd50YiwFBTPge/hwh1uc+9/ziO/Pnm7+6s/d/fWdVqPLa3Hs+Jw1bpGHWWZmpc/WFh3Mc5jOf/WgXAmLnMztEnbdnsiLidXfTVHf3Bh/3ds8q7RfAPUTdOHiWhNbo7JcILnmuVogqv7UzszdvZnZ2imgZ4nR1+/hV2/ahymOr1B0Yyt+gDoAlNPGlFbeDyy7QYqd6DhS9PUYHSvPzdNy3Z7YHcJ/6HPLZUUeUfwSFvqTKe+dq2E8fMF/QBUwWqwPRhRVwj9lEhMqy4/791237/mv3cb+i497ncArV2dRp76zOJMAVxh1lESJ6r6VQKBEB6NG5IiYoOxMPAffPAPeOPU/GViBWtQDch3TcNVOd8Zh//4WaSvCOfa5ye2dmdK9QUcY3/PLc7NNXAdyxg3scqHuVAmIcmtXhXclbEyJPL0CiqLoS8yvsjDEMihvjWXhtz+z6vGWnRx3rditW7wwUE1kXIrI5mneu6Lg7XWUhJvP6QIjwBXDf8xn37Li/B7h/3bHtAO7kyHgERZZCNzniMdGzteCt7ZmWDLzMEe+4Hx7RCZ95jhx4xx2giLJ8kTlSXQDuYTUo4J6k71BZW3y0/K/8+5MjxOX8zHMEqjysFPKk2yMefa0LGRO6iOQJFOIszkS9bLGW5vaAs0IACQcJXutrM9vdYta56jly3LFpZaR4VFtOlde6Tsf9gWcrGBDBpFHhL1hlftP8xXIlULLHKJjTgG9uK/b9N54jAu73fbt5DOAeNl/EI7uiuX8nUMx9JNctroX8ODrivOE5Ql4CElm3uj3zNYu4JHCX17bnie6HlwFcnHAxIHnhBbPNnicAuFy3BNy/cuBOjrB2paAmDA7iSJ7Qcc91K2ubXywpEZOrG88RCo+sWaxdmnE/atvNVSPWrUHMuDtgzu4uwL2k2C103Ms0icI+3vLEZHurUI6o496oa6bagXtPMRlgNytqP/nhewl5n/FIr3OtW/HRqYUAkD48Jk9mskwkJiVw/9y2WX3oMakvAPdHjwfAtxzoipv0Y+sWzznx2NrxWLJu9R/puHuOTKZj5QgjS8qRqgsfEhNGlfyt/fpyL/lyH2Gtwq3AY9Kk475ttrmB1aDvIyr4twdW6zhjhBeMrYyJMyBiviNjUn5I5Ml0vo9wFsiOO8wBcmQO3F/39te9/XVvf7m3F3/7D7+RqrxbfjkQGz5753zeqXYqPIJTADYO+RJHmvicjs/J+swugCZndQFFvA/WU3TQJCBGdx+fblGM6+X7AtCSxp4KqhzYEbN7s4yFmXdFAQeLSuh0gQHL2fVLMTDWDgCQlK61yDplK7vO6fdOUQIrLYSxABGAAzqWdIp5YccF2APsAMYoZvAeSenWnCnzfAOfC3bLNJTyGwI4mnF/6NmAGfe7OXCXan6jIYE6APzu7q5tbr635xFdVNcEUEwoWDzPqdxJP+aAT0z4lZ1lsREmDsa4ty6o5qCfTSAp9cSD63+mAxMFG/l0d+r6WdT5ifU9goWwE8LvngUaJWw60mJGRBdeSuiNqgoW3il1AKq5coBuAOkEpaJ1y/t9pjEI3ot4if7/9KzCBPEgzmkNCBAlHnxfni8+WwKEFDIC/Kp4IOEeQOIsxOLcGYCY8H454853oTPOPHkCSu4fBxoKEDyPxJ6DE58hf/OYRycmzxETgD7Xz+ajmGSnn2vkIM7zMaGwVLPVTk1zZdnRpuDCPefaMia+mbp3e3qnc594xulOK0d6o5ICzz0gHsz988yIMTKZlkrz3D/ioUIBowr1it8fYsyzEjki9kzQzVVcQcn/eSwWAe9JPLhX2qQB/ZOp4gE45znMLrwKeypaeKy4lswRwDlaCnyfzBG+C+MF5Anz7ZsrzubJoosXo7yY4IW6se385wfb+9t7a3x4tMt7DlwMn3pXBHurpZWZDo6is0YzXELBUtldELieVqwyLez8YmaHJzPr9Wd2sGd63d2goNt24M58Zac377iPvbvCQQ3QV6oBiz6b3OZEQH5EQpwO6zHs4GTZdmi2ulQXUNzfaWhWlNfzFMsuB+7M76IGDPVWM4Khsv+C5aqiHC4FzDwCpDmUHuzMbH/HZ9xPjtt6VVt90WcrdQ6nfj8k8hSq8uVMQ1lwmIOhBCYIzO3vFprfvApxuvGoqsMWPsKPdNzve95xD4YAB0ZigvJ3Hkbz7/gern7sHGDiMRoGKDmZCrhDAwYkCJR87thwOlZMita8444PMjGR8neqM3PnY1wiMUqaPpNzWCoRE9kf0U0+DeD+VcuaiNM9uv2Y6J4cgFsuIIaKecYjGktfAp8Q9+P5R/TOixtm+8Rk2+zyomWnxx2771aczkwXruKHaVwKMiZ0wL6MiZc5EqDm36FgDWjjsJsz7gB3QIkDd88R8pTPoBNKfhAT/jvDnTFR8zjo2MSjMq3Yza1fx8VV5Mi+2WjgVHmAewWBPSl/z4E7+UFMAO4lv9uJQYsKaCGWUnEf94jJGfPb0MCnNfv0tYOSh57PuPdH7rXNi7ldYoJlF/lBXAROvmwmlznSD+o617LxxuOx3K6WOTIpRh6Thj+/vHzG3Z+tL+LxxefMreEohihHdhGnm8+4Ew9eDtx7dt0dlPaI5MbS8kzij/ndF5kDL3OEACnXT3x8jDXLgXtH69Zjz6zIdWsBuEPnJiazNFhPstAX61YsklbY1vZMMaHjnuvW7lZT6xbFNF+3sAWbiqVD4ZQ1S6ryoqz/4XWLNYu1C+B+dDJVxzZzpPfYtNPjtl1d1a3aHniO1CZ6fsk5qcpDlUdnM+fzfmzdir9DUJL7s/Ue1XfX5qDj/t1XHdHMM0dkXxqFOIqmxIQZ9yw4ZCElCBbKE2mMTAtpB3Ad7CU7Wx6PZs077sRl2hhYRXZwC8Adq8FH77iXORKjUgsqgaVZPb7qypH9mT3ceUx6D5UyR5hxJyYP/aEzp2CyoJ8gVfkF0b7cphYqKdnAgwnBc8V1ANzZR7beIurYVkz6zzPfS1qDMkekKh9FoTIekR+e8DFalAUuxOkiRzg75Yz7x4OO9hLy+nVv9zHF1739dW9/ubcX//hP/+zidKHYDPBLW7P0RpcAkOZSk6vl4Aa7JpJUavHLDf0cwAJg5fPxAHMAlNNeU5FcInbh463uXgi75XcoD4nNqlNlV5olcHehNJ+TTkEvHUjCkidnaTg0uVUXFPnYPAorqfcIfwEYSs/55UYocvucYvpm8p347gB8+W4v4fc+L/JmlxuADPWNhZ/vjDo2gBWgQgW0e30quvwYhZgXv6DLYxGH0vzNza1d397ZA361opj7yAD3Vv7DYSkGsOZ7cm15Ukn7M0DfRgDsFPTiI1OszxXp3Wc8FdCldN6mKBEidniCM8etjmvEnVgHgJt7j0Ofd6E0vl96ymc1NwGhurEhUiaafXx/p2n7GAM6CgA44isfd7rIslXzz0+RkwcJ2o0kYoZIHdeVcRfDM4pKDggHAqHEg3+X1mMUC/hZqO6id4cl3LPs3ryAA1Cm8OAFG2c5eAfa9Q/4Od6bwonT9smThRyRJZq/ANd8HjmQMUmVfYnhBSBX90tFilCfbzsbQ2wWFZGc9p+z60nvJ0coxKQ+hTzP0WWQ3R4dcp/hd7XwUNym0xM5QrwkijbjzxyQZ+GJ4pie6aWGRA5lvajn0TcWLw74s8I1kid8f/eSD2XqYDsQk7snFORdYJCHVznS4zO8OEBup90ksaBIIAu7sTMVtv/6wbb/5l7idFcP+CGD1jw/AO7LKzPvimbnorS+ibORLNsAtRUrJg7cAbsAdw5bmnG/btnpZ59xF3BHVKiY6iw1HfthC/GtErgHSEzgnmdJeJsciNYB7vsze7M+E2gHKK4y4/51yw52GnaT4nTy2nbg/gbhrbDs4vksQcnC4Yf7R0x4ZuhYHR1Pdeja3zU7ALhjBwdwP2qLpqkDcN0FNsX0KFXlXyxK0ZELxYiyOaeOexy4UlUe4P7dN4g8dexpgGsDwH1YrqGAkWUo5u0vGsguUAlAxLNYD2CheDwPCsXj6DSA+14A988dxQTgLrGq9sBFu0KcjpgAsr4E7t6RnN8yByUlcN93UC3gflLEAbhlrTYFpQDuQRsGXGVMlP8oJefyWwbcryljAkjgADwaUUzh3pldnbcUk/uHyjwmAPeicOAebI5cSvLLu+589uXmBaL3APddB+55AH6/0VJMtt7VyxwZM+OukSnvwJEn4XJadt/E8irtqKC1eo5oxv10apfXniMHu06VJx4O3CNHamN1eGHAlMA97eD48yxuhT6aX5t8DFycLkDJGZZth3Pg/ulr93G/QZwO4B4xwXqMHGmh/B0xKbHIQky0z1UdSBOPw+OpvWXueWcBuB+1DeCuPGkOyxxZtIP7IktSlGExJlE8BJSQJ/2+g0RU5ckPYgJXmBy56fbLHJGPexQcQyPSmc6RI5prD6tJ4mHjzBEYiJ7vvACIxATgXsYkckQz7lFMWbSDK2NSYmDPEVeVByTi1jGzk88ekz2A+9dt2wjgfvPkwJ0vDHDPHFFuLxZTFnOEa5OFcKFnCvbA7X3kyA5d5IZy5PKy4WsWxZSq6/IkcKdT7T7uWSRNpPj7OaKO+25h2yVw9xl3YiLgft9TTNBPyLNf5gh2cAvEF2lacK0IhgLcAe3kCbR3coS1axvByATun9t2in4Cz5TE6Ry4kyOsV78H3CNHtFWX1+bxaEpVfgG4HyZwb2vtGgPcnwK4qwLhrh7kyHLH9Y90dsg3XswRLktNOS+ckiNcu4D7u0J7CMC9B3syRpWSbYkqvqvKv9xHHLJ/sW5Fgu7veHHL7eBcnO7jB99H+M6ve/vr3v66t//43l7813/+b2CoAFyuaF4KSQQNxju5KQ6WtOP5oUWU+lZNC6rP6ibVvKJuW1pACXCHSjU029IzGiBChzz8twWamKEVnbkpsJjq206rn/tuqxupDqsXAACeCTzmglu+UuT/Za0CjDAnDuin64nAWCpY811SgTvnall63q00ZJPGYuUCW7lIMbNLJ/RZwF2z/BLUcvVhZtwvTo/t4vTInmXY+eUvPN1/+ctf2p/8yZ/Y0dGRHR4d2+3Do0CaPLvDCm9xh0rKv0YVgnbsQJ4qb0Xx4HuIXjya6M+T4p8K/Hz9ZFX4vXe7FtmoPY9VJAAY8u8kdvY8UdeeeCyKp2VMvODjoLAUu5PX/VxdHMCfKud5wGJh57kDvBETOvXEhO+vmaygp+doRAqvcY0AQLq3OVudIUl7NmLCBuhz4zyjfo94trwAlH/momsJyLNgwM96Zzln9V274GWOaK48KOYJijRPG5/H51MA4Fr6gNB4vvP+6nlDLZ5REtTiAdQxQ87IBfEQmyJ0CvgOvAf3UBRzuTXMQifA58b5Po7FXQguY8J3cEcE2A4+YsDBdqFhoc2WzyQe/I6IHzkia7n4t2Il4OYQmgl8HloLxIT3VkzCZoZnl/ilhVyyZih85HOb7gjJ6OHepTghv7sv/NTW/vLW1n91a8XevV3TubrviT4JiOOgsbI2s5U1Z7HmIbigu6NKQygdExfm0wHulxwazHoDByUoND8A3H9o2x3idKFqTKeMzwBcMZeI8Bb/nUJPPKslcA+6dBYPRJXfdXE6uomnR4W9Wa6XwN0VzAc2HI8FnDhM0yXiwEkHz4tCQW8UJTdPdU5rh/p93+Ww5V13roGDPB3308OWBJLokNQCuCfN97FblD7uvkaGZ/tit1dVM++SSlU+QMlix13A/Scd6w2GiscjeRcCTHR3iYns4IJyLz0OniMBxQgeAmITV1jm8MtBDho0MZGqPMD9B1eVr0r5G/N5P6RLnO7eLcjy2D4XEPODqtedvRXLAXV71ymnAHdicnnmwP3TVw7ciQcvV113r3BZ9K25QFYWuHUIz5iU7+/dLgH3Y4C7P1cC7mceD9nBBQtCqvKwdsauzIwdXMmw4Gsv+B+Xm5mqozMDuAOksyrPZ75/68B9e7Ne5sgILRaJWRIPs9U177intZxECaWCFwoIXHfkCKryxAQnAV3Hntl40FA8Lk5armAOC6I+0r0gzuQHMQEwJk8Ab2+ApvC6YuKFDr7Y8kphW7s+vnCOH334uH9LTAK4o5iNqnyK062teEza+LgTkxSPexGTFPfrD2f2GTrzMR13j4ns4ABXh22bFs/eTWz6jDA/hw0cHV6E7cpzRFxjGCTM/6Li4zoHL4A7qvLffuPAnXWEHGE0JnNEPu5rM80ylvHQgxo2gIvr1hgbyugcn/pz40r/5jnyuS12gKwfsejj7oeqfMakpMorF2LdepEjBGbz/UzOC1wTxZTT48L2BdxbAu7kB2sXhVZiAlV+PXJExWw1TUIVPwsdURTU51YtgLsJuJMfXEe/21A8ri8cuIsphKp8WAOTH+QJuevnCDZvB/W/14EvZrZOkSaBe4DENsD9m47YHLmPDGS/6993dc3XLezgynUrZn0EqiN45AgiYjAZ1M1HHHLLY9Ks1hSPsx86Zs2h1q1KkxzxHADsExPWr8V1C0V+nR+0Ds8r0AD3XLfQWCEm/ceq4kGeTMw77t3Bc7luLS95jqwsudixRH4jPxbXLUkeiN1l9lnA3ZkWxIQ1hnjwGgynikcNcdDYq7ATTTu4EqRHLLLfVyaPFkwKAl7cKjvuJzP7+BX2fE6Vf93bX/f21739x/f24l/+5V9mJHJ6XrMAJ8VJHqgxc07nLj3D3TfcaWR0nzW7XsPsw+0+0g6G3wUgQrRO9PiOA2S6iAnWAGwIbiGytrna8q7ok3vIuIp9IyqePh8sYTYBPAoBTrMWJbw/EpUd2j50a4nTxTw189D8O5+VdxE6RPD4DoAI5rG9sOBA7rI7lIAM18x1AJgQ5UN0jCU2CxnZ6Qdgd+VR7V73zL8vNWqyCqvZxH74/Nk+//CDvNpf/qLb/utf/9r+/M//3P71X/9Vr6ube7e4E03d6XDeGZ6K6eDz5Q6UqVrnTHOOAySNOdW7pegdNj0C2qJ0Ox17pYMnOl3kqUAY8eD1bqVlW2stATvuOXGhK088uL/q9iNw1RtJUR1ArU5vo6pCUCqTEw9X5qc4AFjk+1bk7cp3yTENKNQUQPi8pabPf9M1BnA/DEZ29TBU3HPGHXAP3X29w5iDd6X5Rjl2qPGK6E5LDb9SKT3UeS540BeYYl+EJa9t8Q8ppACweSY0F4glVxSS6AoTD+IiZoliMp+NkyUaon5oQwjQeuEnCwXkCDFZCqZKdp2JCQwDp8ebcoSYAJrJEQB8+tq7d7w/m8SDe8WfERN+lxVizz3gk/GSoyOuOO/UReVI2PlR4KJAQDxcX8FzhJ9zgb5hFIbcpuH9CjnSdAu/iEnmSKrxP0qbgfjz3bygwfOhQ/EXg31fZkrGpPkfrq31i0ubbN/b7X3Pbu56blk2dfXjtfWZra4HcJcQMQJyFb1wsnV1eHLJxZFQsOaw1R+6rzcHroerlp0D3K9rUjQGmKC6JRs2VOVvzbq3LkImMSStiTNZIAkkAnjiYQSUra1jrVToMAgoOT914M5h62DX7eBQMJcTQLRxOWzyqtNNlF+5vkJ0a3yGWh392tQARHclcJ9fRzGpyeoKD95au2916I2NkcTA+N4O3AtZRfmBy++jDqPhNKIs57BVdeCeoOQK/+VTul5V+w5bpY8d6w+e7fauZ49Pw9JvDzBCTOi8p6ATsWATUZECe6KC9cfvJ/OSPofswJ14ANyx6zr7XdvwcZe1XYgjEZUBDIhbs6f7uTidQCJFDYDoxMWw9DTw54jTbXlMYE2cnxR2dWGKB8C9HcD9vjeIez9TVxd3AGKiA3AcTAk5XWZuqGIiNWUE5abqtgIU0VMTuNozuzppSZ25e1dRTHhxb1m4WO4zJgncOeSLRSA9hXieA7QTl63NF1X5k5ltvmspJtvvG3Zz31NMEKcjtqxLPI+r6zCG5kJ0ZY6ISQPIn6owRZ7QcSce0JoTJALcea4uj1tljhR1Fz7keX288ZjwbKXwFvmhHOF2qSiQ4l4+3rK5VSgul2fM7xZWZ8Y9QEl3MFCOoO2SDioUUYgH4xgZk7R8hMLs7IuK4mE1bFZnmtUnJsSSfAe4n/3Q0rVMi5hxbz676wTAvV9IjR0AT36olC0BP58n8MdAnGnvOjdnyhFedNyZ3729LZQfxKRSmSom9w/9Mkdgo6xteMExhej8Pb9ctzQOMPFnlhzBxzuBO9cCQGTd4rti2cXa5d9vpoJYxiTF6byg4TEhFlLfl3An+W72FnG67ULFQ3Lk/NQE3MmTtwB3dAee+uU5CTMcCiLYXpLiOr1EfoiJIe0HHx8qqtDrp3aByOURwH2+bvUfGlq38HEHIKI7YHUX7uQ9WbPIE3zcy9GR+P5frFvKKwfuxEMd9xgxaLcaKjZ+/LpT7iODwaiMCTnCusVcuZ5TYp3xWMyRWFtgyhAP4gJwJx4Ad54r1q6iOXRru+azNAGIC+sVMRFwj2Km7yOu/k6ss/ZNTBBhZM0iRyiKsY8MniqKRwJ34gFwz/MFecX1M4qS+0jaC4rEQTzE+Qe4T3U2UXHryAs25PvmZqHn6uxzy4aDma9brUG5jwzRT+h6THIfUQGPNXcxRwhWxATgTkwSuFNwJhbEBB/31739dW9/3dt/fG8v/vmf8XFPYa2JV06j9icAAhUWX+2Bq6ejwOr+5165I8n9NOHgUUC56gJeSSnmH3B4l4gaqtGak3Vlau+eujJ20mehS0OpZZFJ668UNQKoJNVbwnUtt01LsAnA4M8AGHQvARDeffTDRFLPeB9XuoYu6N3m7AJkB18K4OryeYWQ99T7RgeWnxOYCLsv+aijQh7dGKe2FzYdj9RxP/8DHffvv/++7LgfHh3Z0eGRd9wDuPsS79Rk4gG48TnvEJ0TmPIOp9sRzWPiVnhOeM2YZIXa6djudZ/xSMYEvyfln7hexxwyRQ4o5zwDTutGAdyBJfcq2Rd8P/4MQJrCgS6EB3h1UTKf0Y+um0Tl/Hmgo5tiabpy7m8UXKTUH91X3su7tC6Cps6xtg2v8uNbTEykxRAMCT47xw1Sr8FBvW8gaX2m5wPxAgTPwgKPeFBM8QKBx0RWUBL0Y9zEqezu414VeE/Kd+YI15aCev4M+qx51tsRu8uRBYooFILcGs0LajA+yBMKT+QJccoRCLfp87zMHOGekA/cn8wR2C7OyOC+eUx0j0tWTfhSq0Dk1yvXAfzgFyzCcubfx2uckcN1ExOerWS8ZI7kbP2i+wRvqKJB2D5mTLyQ4M8G1+QWdy6QuPKLG1v75Y3Z7r0OwDfYwYn77sB93nH32UNBwxzbVPcpmCFTCoh0fPzABXB3P2QH7qe/8467gPtyX+hM1n6jmT3dmj3ehR1cAPe0B8vurg7A0c2ad9wLdUnODk0+7h8DuHPYQghtSCWBC6mara3O1IXj8CTWTeBn75bEtfHocOiuzoIqz7yg00Lpiqrj/pkOb6s8ADPjni3Cx0fU0x1cBST0k3EUHtwyz5kK3GOo8sy30ylBnO74mBnxqn3/k459J+A+lD81wD07qcyJAkjouGs8AR0Jx7kBRInJVDk7nRY2RNU4PKMF3HfN3qxW7PQH77iPpxOrr2B15aCa1+Bxpnj0sCMS5SWa6zHrnF1MB+6MIngncWunkL0f4wuXp4V9+qalmLRbM4FEt4Nz+jgH+IyJiANB70m6vqj+2R2LmOCpDguCYo/uG8D9lDGMlnXpuKuYwrPl9x9AJqo8c8hiWMRaniA3NRpKeszM3gu449PssQeY4OMOSNx5Xy9zBA0O0fjl4+4xYS1SjgCo4vzuFRsv4pAfgLlb5mnPZ3Z9O8+Rcb+hHLlI4L6SPu5ekCQe5Enawc2Uz76PxUf4NQZThQIPrJTtncLOxUrh0Xbg/umbtj32PR5uB+cx4TrWVhHgwp86hGSDGp55ouQXbZgGRbBSjs021qHqZsfdR2NmxbPVmKlupPk8wN0pwPxegkQpijuoUsjlZOAPRL0Ocyep8jHjflsoHt9/BLhPlCN3D/0yRzO+RcgAACAASURBVPj+FPWYqxb12qXRXWuA+yMmga9b5Agq+YhQ4uPNvsWahW0XwB2g+NQrfN1a6ZeMJgCX1q3bBIlRNIk59+wq64MjJptbpjxpNOi40uEtRJUnR95uVLRmsXbhzU5M6LivreGe4eAzWdnJSinXLT6DHKnMtP4eHbsquetnRMf9Mx33epkjgErdkynd7Zl33MeLOeI3TMefF+vWmzcej+0tt5kkR9qtumICmyP3ERwLFGNYKZEjzYbnNXEhFtpSslwTzRByBP0AcgQ7TlTfebYalZrWrLPfdaxoDd3WrvWsvGJPe0L08Bbg7mtW5oiWXD4lHB4yR3AfyHWre+c50u96x53X1MaKB+J0mSMUTFm3WIe17kbBsVy3uLYoOBITGkPEg5c67nuF1hhnpQDcpyVwz3k0AfcYw/i9HIniXNqv+koHc+dlx93EfiBH6Li/7u2ve/vr3v7je3vxj7/5Z3Xcc55awJ1NAqCqQzh2TtjBYS82kYc7L34lyHNfdfcMB3SghP3YdwEx3iuBLmABhXgBC1lw+YASiU6HMcXT6OLR8QbYqRseFGPAgwCSuuVjqTJDk+Zw7x1hFMkr+t50amUlV/fuL8J2ACT5Qjcc7IuiW3rvJuvAO6qL9lapHO+03amukTlevlvONbMW8j30oAls+T0RpXk4tO71mebc/9CM+5/92Z/Zp0/f2vXNjebcH54GrlIuZXM/SNGpJh5Qye+eoDGPBHLXl1xPIGn9DtBdNdwVzj1edKC5bwmoAJiKiUTs6JADBJ1OyS+o0dxfru1KDIShQCnXTRfXARdjBT5bzWak56PT0HcnJnwX4rHU9Fl2Fwv00QJ+hmeGeLjlX85Ee/FBbgZSHPf57LQrE+U7nAhE+ypcZ+HNUlPfSfP/+nPf/dLtIC0AAeQAbtmo6TsFbbzqRQUoo2lJyH1QcSCeoydZzTF64M8O8QAA81ze9Twmfg/qpfXePE/oLDJT6c4Mum99nrf5aEk+73x3Z5F45ZyYAJzJEd4fEE48YABQwGKsAECurruRI/7efHf+PdcKY4Lvxz1SbjedBYAOBHEiHnxXvyZXu1/MD74HzxUxSbE7jRrgPx22jjmywP1CVFJjDKVuxjwmabeXMSFPUnhRv0Plr3s8KKxwj1IM8d2v7uXjXtvvanO/Brirw+lCQhLewo6oqFhlBhMILDq1SfiwO9qLUsnM1EXkAIx/+N6OH4DvL1t28jufca+vDAQUZwWFTfcOplPSu0N8MGnkeZYLCnuCOijQ1ZltvDPb3Td7s2F28kNhJ78zsY8+ftOy/b1G6YfMdRYUYCi4rEz1qtWjQ5njPkFzpKNIF4vZVw6UzLhzKAUsckg92KtYMa3ZyRGe9C0BRIBitTYOcFBY9wngPrMh6sxBEVV3KRkDdGRJ2XBy6LQBoBUduqDKnxzja1+17z/6gQvgfg1wZ8ZdtnIza2vG3cXdqjOKa57rU7rsBCIRV3T4ETNDjf30YiZ6J6DkzUrFTn/XsZOgygu4Lw3ldU5MsIx5uuMQG983aTdC2LGiaZF2oFOt++wuL4D7ye8KOz8qFA9ACUAKUIL9WBGeVgD3jEmcfct7JqyjzqJ/lub2md08dTA9HhEPgHthl2dNHYAfHgpXZ0ZVPoox42ezh6eZ4pKzqGXnirEMDvdsX1FA41mmG0Y8oJpTSDnBDu5t0/7oY7sE7uQITAXiUWvMc4Q1hZgAFMkPYqJCWyAuP+QXdoeC9QXq6NEV3TEb9RqKx/lRS/lBnljd91liQjzIEfJFz5CUCBfHPKIbqzEBLyQQj90Ds9PPniOI0xGPjwncZQc3Vo4Ql6XlqS2tTq3ZnOdIPsfC02KoROGuMrMnicV5nrxdj0NRBwGxpvJkVow0vlBrMOoRomN9j8dTP7q7SSkfByslc0RAy1kMFGl4ScWeGffbwr7/iedIdZEqX/OOt3zcWbeWuE1VxYQrUkwyR6J6p5LKdJ4jAGStW9um4hbrloD7KjGBxu7xeO77ukVcvNgQC0rEOLCos8lEiJnZe94XWzPE6X5X2MkPZojTEQ+o8p4jqMoDMioqMhIP8oQ8i2XQzxRZUKEwocKdr1sAd+KBKvnBbkU5ohn3w6ZdXdTVbaeYQsED8EwXlzWLPMGtIWq2NqMeyboVlo8Ua3yWfyaqOPGgW6156mOTIwwx+fZrp8pTAB6gnxDrllw9cCxoFNpHiAnx4OXF6NhH4v499TxHTi8QwfOY1Cs1xYO1q2gPFQ+o8hmTPsD9DlePsLHLdWuBIi/GQozSsC7tHPhecn9T2OkP/HxF8WDtms5cVf5p8Kz84CzTWkLzZWbtjhc+ypjEuUKOLAHcWbeQNAK0c49aDV+ztjYRB8UNoyWqfLK3VPSj2Dpk3ZoqT3LUoGRuwYTIHBH932O2GyKnnDMopLCXUERhL0Hc8HVvf93bX/f2H9/bi//89/80SxsvQCKASVX5CoDFO9cAHYAdAB4QAFAk9wBndM3Tfiu9m5uNig73HLTpgKbVmINhn3sHSPP3qYgOmOTv+V3dQmjsE+zKAFVhV0UHM2awma2VUnc77LSiA51e3/lzvOdTeF5TCIB23cGXXcwA7yAiegVwge7eA+CjIN9uCPACHvk7OtI+0zsWcIdGvtKpzdWFdVrwaq8L7rmwHN3ox15fivKDu4vSDi6wsX5DnO5P//RPJU53eX1rl1c3UtCVJRYd6Ki+wiAQVblWDaDtgn8J3AFxFGAAQ+mn7v7mLv6W3tnZpU6RP0B4giJ+LrvdCWzLDm6oxYvyHp18/i32e8SDZ8e7v+7dTQdavuyyDXOgrJGKsD+DMk03O79HCr25rZlfh49wpIK8W8SJpTH2MQLiwXPydrWp+WrNTAfzwE/VAPmc73YRtSwY8SzwfnoFjV/z2ymyR+EJAbeYB1f88YKPcRIVt4KFQT489Ch+jMviFgCZ789z4KJ33jVPz3nFK563L3PE2QzkCN+X+GfHuyxGQZ/vj2z4PAlLPx9BkGK/hUbD0EcXoKLzcyp4YXdDZzq0INyi0RXzE7iLMVB3ZXjej+JMWv9JZyAs4lZajZLinjHx8Y6xPo94wNpIYUuBgKDCp7+8RkyICWKDMa7i4xG+VvjYSRTs4n5t/tWdbf2Xe6vtPwi0X931gprswB1LpQTuVbXaWDeY/nOusXx/8/Ri3jkGJA6GLsTDAfj+qmXHPwRwX+5bfZnOq7NpBNw5cDHjnsCdQ6oOifO5eoE5aI+VAO4HZm/ecgD2Q/BKp64D1/7uAnDHjx7XiipAbGpLC8A9ejBOZXVWrsBiKk5jWQVIOD2JOXSA+6ymw5aAO91duokA9wDn3Z4fgAXc877oOpylo8MvQFGdn5kttQvZKklV/soPd/Jx/9gRUOwNnu0aqnyoGlfqHBg9Jm2Au8MSCZ2OBUmm83gEcwta+RmdqwsTcOcATMcdkHjyQ0cz7nSuqh2Au89kQjVVMQWvbd2YCHHGJBZcZwnNrFqbCZDwAiw7cDf7ydftL4A7Hd6Mh+zgiMlyCFDmdG2MDAm4x3OVnbnTU9OBFIslaQNw386xGqTjXszt4ORv7B7KAu69qa6tBFNJOV0A7hkTumF7+9FxjwO3A/eO7W7VyhwBuFNMqTXcdgyQyDpOTPh/niNRuFfBI3epAO7nM7u5M9vb9piM+g7cz+i4A9xhpdQm+t4QRzJHJCCWMfkDOUInfvXNInD3mDDq4cWUeccd4E5+AEw6yw4SEU/zX97Oj2kTL6Ys5Aj2bMSD55aOO/FY7tTsdAG4q5gCcBc9upBoJTFBA6OMR+aIGC8Lxa0A7vv7HhOAO9aGUOX/6Ccd++lHfNynypFbxOkA7nUH7nRGeZEf+I9wDaxZFB2/XLf8nJEgkSU/Y3IMcFfH3bzguAxwZ0zEDAGxjImP9/gdK9ethRwRM4IxDDr5L4D7DnZw37iqPA0GgKKW9gTusW4B3MsJ9MiR7PISpZhisMsrjwkz2xQFJeoHcD9q2fVlTWuWbCwZ35jAYGSv9WIK7Kd5TIKWLTp2xET0eWw4A4Bue+yJSadVV0y++6ZV5gjAXQXHuo8FJXAnJuTJeDaNiIR/fFnBK3TPicnZeQD37QDun33dgiqvjruAu8eE9Yp1C+DurJAf30c8HoyEBHA/QIfF7PiHIoC754g67gnc2TsRDu7MtG4lcH8Zk3LdCjcJxnUyR1CxJx7vNyu+jxy1bDjEDs73EgolxKQE7r0fyRFyZQG4O6CfeXFrP6jyEROKKOwjOEW87u2ve/vr3v7je3vx81/9nYqHSQ1O4SpAgGZTKWIuWL850HH6OYd0wFXSlLXRSAF7PvsLkIIqLcuu6EqrkhzgKudfy3n4sDibL/kuXpPq5/xcCqU57XlOtXYaUMx948ldd8Di83BO5c3uX3YVeQ+APQJcOqeK+jwHmanmnSAR0KK5XObooyvJxkkHmMIGoDOt6fi3zBnLe/b2Szu4ReCOON1f/uVf2s/++I/t3/6fz/Zvv/3Bbu8fFRPus+6vrNWC6h9+9HT7AIeAMz4zQW4p9Bdzxim0lnFhnp8uLYDUm9IuSpczm6kUWuoTxKbrMQlxp4WYeGHDPeyzCy96cq7hweJgzju75mU8Ugk4BOTo9HLPKUC4RzzjGhwwY0Zc/vEJ6l3QjXsvG7L23IZMBRlRzV05H2AOCCUezH/zDLo9mnfcGTVg5j6Pf6KI6p4kDdzZE88cFAC+FCPqrhjO/dKzLwX8WTnnnwCaa5EVXtzvFI5LkUW+n8fElfm90x3z76GWnt1vOgzEMXXhY2q3zBEdliQSGeJ1gP7wZ9cZIzqnbv3mqvLcB37Nr9X1FIiX2BXBNiBHAOHKxWAsSIRuFir8IVbHvwNwazQm2DKad8Q/Hg/78VT3nWeWQhEWgBIlDGaDOu4NtxNMEaX83jxT64jT/TXidA92eduzq1v3aeKgyXwplFsop3oWaR1RTIPBMXM7rLQoT2xyeenUbLx0Ae687q4Bu227va15d6EDrRU6N8rfLlaFInsJ3IUXgoIfAJQmRkXU4FnYwfnsJxY+J4eFWDJpB3fX62teVHTmGDsSVXN1avX6wrx5OHxETcphStCnOfhy4OK1u1fYblDl6YieHbas0R5Yo4Mf8jiAuHnH/clsOGRoO8BaPH968zzgxwEVqvyHA7ODD2YXF4V9PqSQUbOffuzYTz917Kk/VEy6T8OyS9RZmtnSqs8hC7hTTEOLIcZ60qqPOLGGiyp/anZ65sCdeKwD3A/dx308GcvbudYcxpy/U02JB57b5XcOAMdC5F8/9pICUTas4My2EVmTqnwhOziomh8/RMe9NzDiItsqFJ2bxMNf3vJ2AJXjSb6/xV9FXCiiEA/Aq2KyW9j1edPOD1v2+FBRPHjp2aEoNMqOO+4FEZMoeKlLutgpjUIL87TEhBnWz4eFfT4y237bUjygypMfxIRnixyRHdyq54n0RsK+DorsaOaMq7TEyqkrUeVPza5v5jlS2sGdtsocwQ5Oc9JQhxHe6vp8fxmTFDDNHMniVjHT9ycexEV2cId0Omv28St0B9rGjDvxUMddZ5NClnbEo9XymLBeOJ3ce4u6ZRkTrN36nn+At/X1wnZ2scuqKh7nh22zykjxqDHjLtBn6rR3n/xnfUh4jnB9LjmtBXztxb7xwwePCWCOmFxfV8ocKYqJ4nHzEDaAnFXaniOdFe69r1tqAlDgQsdmYd1KgkrmCPsjOQJ4l/XYUUefq3Wr3S9z5HkYMXmI7m60Rp1V4cWOxRwBLG5te0zcDs7p8rvp407HPdatdOLheWLNWl517R3lSOxlqVGiUYmFdeuaAuCRd9zJD9YtfNxZt24u6mWOIOqncRqAu1gprD2xaGjqLoqNySSIvZAvwIw38djZiRw5pIDeUHHru5+0yxyRqnyAZHKEmDSbniOsW8SCPOH/5bqVOSKqfKxb25sek0bV7eCOD9tW1IfaR6r1kccECzlU5R/cB/2LdSsZL+W65SMmaG/kuiU7uMPCet1KmSOU3sgRddyl4VNYp+M5wjqc61bqBOU5YHHdQgpDwP3IxV539grb3KxEjrRU5NW61R6UVP7BwOPRZSsOvRmv5sCAiFGrRRbUzOyAfeTAxy21bh2a7BLZS1ZWite9/XVv97Ps697+e3t78d2f/7WPNlEln9LhdhEqDs6ieqvjS8e0ajVmiCXKwWaMzZR3VNMOjv++kt2Ti2JxcKarKSGsZk0Ai04b75e02ASwAGNAFVReRMd4MX8nsAR9NGa7vXuaXX7vlGcXE19OPNDpwnJR3uEHvDvIAnSkHdhqC+aAi2iJkjwYCaTwuYD6PBgnSMxOY28w0YYEmPbup4Nq7oVTwycS2EPEDuAO5f/m/sl6+Ljfzn3cF4E74nT/8A//YP/Hz39u//1//E/77//j/7LLmzt1LXhwO62qLbX9O3HfoSUTD14+B+wxEXAfUEgpRBuHHXHdHcq7HBCbc8PEg+un6JFq/AJwor/n6mq6V7ePTuvivrxp17VpMTvuFHUvmrha+TwmfMcmIKxZ0/vRVeWw5d7uDgQbdSzPmNWf6HP8OWrKxo6YEg+YHu73XffvFSrtgD8VUii4APBHcT8UC48J13ob1HAAIPGAwp+Cavms83dSWK+7WB33nOckQf1o6j7oiL0A0ihOiN6PjkKrpvyQXV4o1RMT0Qxx7FFxy79jqvETp+vuszQDBCLpfNeqYo4Ql0U1+FT8Twk98iBF53hGuS8AYNmlQd8PsT3yuYxJPC8crMgPYgLzZCCRPejpHg8xVFCML9CL8LETvhcxoWNPjtDh59qJSY5fcD2ycwzXAb9eZyroGdX7+vsTY3KE93m/ghBlU3lKTBjFyDUhafL8LPEgVqwZDvartvyLG1v51bVNdu7t4qanFyf1CmM5DbPlNzNbfsO9dQCivAEUTVxRm1BTbEsxq4sLP8jTtZVlF1T5u6adHHfs5rZq9QYgEQA3swp0yVAQZjacZ8K9wjn7igCeEm/6nVIQP4cQFmrZAu50xU8LxQ8rooPtht32+3Y76EtADPoh35uZV+ZFyRVBEH22FyClQ5L047hGAXeKAsc+B8mB26Z1uzxs2eVh25pLgMShDo4+4hOHrSdXcjeAIvXLWmGzWogVzakJ+hToo19/mNk3XzFeUNjvfijsWcB9SUCRTjvxeOD5pug0mwmMEBMo85zlXYfBY8IBknjw8uIRo0Yxh3qMZZ7HBB/34/CjZ/0nHrX6QJ1iKM2DAfRZB0qaz03VZ8XEVVuApD6OTIHR1ct5jTmonhR2cW6Kx6cDB+63AMVBX51XKPCI06E5sLYWgk4B3FM0VJ+bVaGIiYA7xY2Rx2Nrz+z2zOOB/3JjaWDNJQoQPt4zHBETRhjMpgBeYgIoyZioblrSRfQpO9seE2a9f/vZY7L1rmU/+7Qk4H5x6zkyplONRhsig288JuRLfmWWMWIigdOK50qKWUmc7tgMkEU8eI2e3bLr7KxpdeLRcMsuwYVpRTOv0k9gDjkKDsqPGDNKZ+fMkZVlNAc8JmdoHJw6cP/2Q8s+HbTt4dnj0WcOWRZczCF7jrTbc7HGHF8TezArdREPOuDEgzxBwJKYdNpV5cgF4Ko6tqaAO2Kgbu/5xIz7E533hRxhJIktmcaBw9ByS+eefv3B7OuvZvb0VNhvP5tdXlbtZ58obi0ZwJ2YXN31yxxBVZ54LK15jvDi3tP9pEBPbVVbVNTW+DONxZw43suYZI6IKt/sKSasQlChRyPPEeknxBy3XDYUj1y3/GoyJpvvPR4wmcgRGCR7m03lycabiuJx2x/YlDPatLBGdb5u+dgW1q9zq9R0zCgVZM3sGnFQgPtd5MgumhUN5cjdRUPrFi+rTBQTitcCiU+FHAt8IY8c0QLz+znydsNzhPl58uO3PxSGqjzrFvocFzdPypFef1TGZHndY8KITMZEORKFG+LB9Qqnwrh79HgQl51Nj0kDH/eTtvKkqA4Vj1qNOXqe7Yps+4gHNoXpYuA2ql6VY82a7yNmrWasW7te6CBHeo8V+/ShZd8etG1SGSke3eFQaxbsMoqtcixYnq9brsPklsLpMJIzkugGaB8JcTpYF283C8WDPIEVlHtJ7iOD4Xzd0h7CusUVsI/w8rLa4rHXvvpg9s0H//zfffaY4LrAusWM++vePr9dr3v7696+uLcXf/QX/2UmJeqxd8k52AMyACaoXEtsTdVYTz4pZYd6NZsHNCSpfzeqOphz6Idy63PtfmDPrmaKinEIL2nR0aXksJ8UeQG45YY+R77gAwcM/Ay/nIqe9lveIXALrVp04322nv/tHV4XENO8c3SxAXZ0cfkFCIQKj7AaoIT3yjnqpNzx3VHkBsTxfm5r5x7xqoAv0LNzxEBgPnzce7dn1vsDwD3F6f74T/7E/ue//tb+17/91m7uu/oOLLDM8hMTNkJixPV7d8EPRKnyL39tut5Vp5/zckGyZ3WCMyZ0n7kv2QVVVz/U3nnf7NCntzifI//2pab1R+7XzXfQz1R99CGpzx6bqdua1WuKoWb+sT8Lz3apq4cSPpuHOsjM8Ov9qnpvQDldObkKdPD7dlYD168nsTB12wGUFGpgQaCtIK/3VGyP7qRGOEJUkMIQgF7PRzyfc8YIdmre0Xal85rei8+AXp/PjmbNIyZuhedgKrsLaWEnZknEhO9GPLiX6VuuLnyMgoil0aC4xEHNqQpyRai66CDfiQJFCszxrBKT7IY/qVPg/557/jIeul7pIzCP7914fk/qvWZdEe2SJoCvBfl+dM+JB+DctShcQC/t5bT5x9E1c4RrzxEIwdnsTIZIoEYM6lUVglKfgucix2Vch4HCkls90u2QkCKaDP/pxpZ/eWXj7XsdgM9velYA7m0BuHMAFnD3dQvQzn1lHeDApWc/lMEBbBy2sHvKjvv9bVOetXTcBUoA7szR83xNC3t4cGrnIlU+fZyyuxv9Dd1TgPvOtqsb05U5OQO4NwRKDrabdjvo2U1/DtxZrlZXTCJPCEPp8C06M+sx1kvufZ5aaFxjdtzPTgrb3nHxNZvU7eKIA1dbtOxGBx93LOe8Cy1w1TUB9yI6JQgklUJJLw5b0Ec5cH34MLPz88I+/wC9uybQ/rNvO/JvJyb3AdxZYQXcAVfM78KgibN2CoYmKFG+oJ0y9IM8BQisjNRxX4Oq6T7CIzruAop09d0JAUBGTJ4WqPJzDm0C9xQX82eDeNCB00H1tLCLy8K+PWjZtx/a1gS4RzFFbnUT1nwXrFpd5fbI7TmKDRmTiEd0FPnLM2J9BGiimOKHboA7IPGpW4mYcPPdTovutMBV1zuLign/P5HDi3jwGQhu0eHlefnhB7PPnwO4fwtVvq784BBMUYgc4X4LuKsoNGdxsZ+z9rOn8G8A7pkjAHcO8leXbg8FVX78XFdMzs9CP6GJfoILpvImqF4Tky867t7eLYspmSPcMjruGROAOzGBNA5IJE8ehgMVtxaBO17b5AhjGJkj5Af0cgFSiZTND8A8J9jMEROsGYkJhXFyhJhkxx3l78wRikHkCZ7bGrORq4jHRGJiL2LCnPdXBx4TfoaYXF9V7affAko6AqDEBC0IFbc4vyRwX43iVuzvrI8ULzmqhDyM1tISuB87cFfHfYdr8xyhkytNiyZMIejIFUM7QusWAo4lcyN97easFGKS7JH3m54jFCMAiTCTAO7kyNs3VbsRcO+XwJ21lXhQUOEcQpY4+85zJLRCv4gJxaCT48LoIG/FujXoNhSP28vGvONepTjt8/op4AhwZ+13xfcQIVyId0Z+Y93jsbszsx8++7ol4P4JwcC28oOY9AHuKjcA2j1HHLg7s44iH/sI90gFx5fAPcYwyo57rVbGRMAda7v6s7N4GBlk/c2Oe8ak5P4ncJ+vW1hSZo7wc+wjPVTlD8iRtk2KkWLSHQz1rALe0SVh3XL9BF+35to1vu6EFqJuF+uhcuTY3QTIkbdvC8WDPIHloL2kPZCXPfeCNVt2cKy/k4iJdAwK5cnLHOFzYEAQE+4rOUJcvv+mozwRcH/d28uF63Vvf93bF/f24o//09/O3P/ZO5cIdjCbinBSglH3jHaqcE1gwunkdEGz40vy8fc+/zp1IBVq395lCbXvKLqlamZ6WkscbzASKNxYaUk9m1861D89u1J32Fql0jsLaIqTJejL63DgTscve25O8QUgAdh0TSHglorYsjrr1PUzmtGP2Wo+l++P0j1K3qnU7d7ePlcui62WX7OAHN3WZ59vfuoPrHdzbk+3Z39wxh1xuo+fvrXD00v7fHohej3x0Pw2SuIreGMH7R/KcdDAWTY1kx6q3LLZio4T+0B6snMvfaYbTQAvwKgiGnR270T5pkSsAWmpU0Cs3q60bGOlqcIF8aDDm8UBVcGjAJMCfq7UH/Zi4R7Ac8O95c+jHquCjM8yA/CJyRwIA64kxtZpaASDghBxc9X2mgA78WBWPkX22Fi553TrV8NmLLvfAM2MF9cutkQUhLh/fHd3OphGocILBoB25s1dhNFjjbI7MXGLPQfWLrjmCuz5SsX6ZEX4c+FdeHX1owAksP8HcoRrkY4AugEh6oeWAHnCe9w+OcuF+5s5lzT8FIvTQSM84CnIcR18F2couEuE4I0o8B4T/l6K9mHnSJ7w/JAjFPa8qOa0VeIB8Ib2fvvoEuVyd2jmv3OBwbSho2tCnkgUj/dhVj+YD/Kqj3uYz6JrObhf/fJ/vLKlv7yyyfadDlu8VFSky9/0w9ayOlc+dsDDliMyPPccgqnyLwJ3QAmHbKnK75g93Dbt7KhtdwB3DsDyP6fLzXPC35sOmjxv8y6r9xCDVe6009h6OThCZV1/43ZBgBLE+zhwfdhpCLTf9Htah+lc0RkFyCAqBGOoVji7RlPhEqyKguEck+gAeHpSyEZrG1C6zYXXdeA6P8IOjllRfITH3t2pK1lPWwAAIABJREFUFvbQnQlgMSbgytVJvQ9hjYX353pkB7c/s/0Ds8tzs8PPhU2GVfvpdwD3tnWj437/yOHUQQjz1ALuYJagOKvjEwU7QDQxKYE7AmIJ3DsuhpbAnZiIKq+YDEOkrFDRhXhAO83OlVs2apVzuq7+O7ruzAWjZ7DFc+gH4PPLwr4DJB60BNyJCUAxgXuzTkwQeuK6KhI/5PGax2QuE5C37eyskOYAc/Tb0I63Z3YDcD/qiCqfYxhWc/stqcpHUQiqtvyepZLtolsvf3GFW+89HnSsDz+bHX0ubOddUwfg3e2anUfHXWw31gGo8msB3GMkjrfOIiPXRDyISwncb+bAPXNkPKzb2XHbLk6bshmU8GF9opjwQXRQyRMAY9nVCz7KPEfmMeH7oy+xt+3K3MdnDtwBJMTl/nmgHFkE7swgLy87cCceophjo1UIuntRfeGm8Zyrc3xCp95BEMAdmvz5YcdmlWfRy6utZ8WD3AYEE5ME7oqJima/HxPiQTFk/2BmB/v+M+TI7VXhwP3bAO63T3Z9N3ADBFHlPR6M+HhxywvzuW5lPPjcBO6i/B85yC5V5Y/QHGjrcyXq1uqXOaKiEOsWqvLhUf8yR7LomI+aRNa2vSBKjgDc9ze9uIUdnNatQd+m6LdMC4FZ1iy6u3KQQSCUYifR+APr1jUaIyeFCo8UociRAVT5AO6MxXAtBXZwKNUbo0oz/XvyqswR4jEnDJZRJyYUTlm3yMHMkU6zrngA3M9vnpQnaBzlmAh7iIB7c75u5bglb05MeH3RcY9OtVTlo+N+xqjSkVPlBdwbCOCh0eA2g8SD9UvPm75/2HKmluPCugXrhxzZ3Z6peCHg3nPgTo6Mi7HdDHr2sADc2xLVdEeQalFVnhD3FAfNHMl+OBaQmSMAdxg9MBYA7eTI8Nln3NlPMkcA7uQII2QutBknvB/JkbzC/X3PEdabo8+eJ4gFkicUIf/g3k5xi/G/1739dW//33RvL37+q3+QqrzTjl2hGlACYAodKVeSDmuyBDupFJ8dQc22B2UaEKOuc7PmKteiYkXVMDqiSS90z+iZOrksmnyH1aWGrXUcuKOqLeEqOvcB3CXskXPXURTI2fSkfjtV14EZnwUgZYOUMJgEzqaabed3dc1ndFmDoo9vOZ3qp2f9e3yyuU7ozdfdgf6b92B0IL3W+W7cM/5c1PCYvUaUbDgc2sPVqT0sqMoDdur1ul6bm5t2cHBg799v2UNvqBcADWDK/aGQQkygn+eGmkJz3Aa3vXPKteao6ZpjzxUe6YBsKrwpipY6ALmz8V0ScLvtmnc5k+3A31PI4foAWd3es7riaB3AptABI2anY48JrQDfRaU4Tte04vGg255dfYAn94x7CqDlOUv6Fc+Oj000NO9Ot5yChWj7Sw0BZWLC86EOLjTwAN98f/27TkPxFah+xtoMqr/PvQsgppZDWbRgtn4qkT1eYgyEZSHPJrHlu6YtW+aI5vIHXuyoqzjk4xmii1erYZfmbAkfd6C45d85CxnzeTPPmQTdaRvH90iwDE2f+8L7kyOwAuoaTanounTgLv2q3PEgc4TDoFuyoWbvQo3ODuCoO3eT4O/z+U4WA/eZ+8o6kTlCkYZ4MA6jHMHKESGzpo9f9IZedKCYIeeIds1ZLlHQkXAfRQSJGKY1n2/MGouIcR1mwhWXX1zb2i+vbbpzX4ISHXaIaTPA1cLmDpVatMBJKIrHASmtxM4BCYvAHTu4my+Bux8cnZ4+mRZ2zwH4xjtf8jwOy6bMqQQmDhQLE3Dfmdn62kyHLfzPAe4ctj7sNO265x3355Ervqvjs+zgXcA9fO+l+o0tnc18JD0LoayVAPdT6KyF7WwB3Gmf1ATaOXBpLrzTs2pjLOVkUHX3fibAy4wlhy2NhSYo8RPW/ABcOHDf25vZ/r4D92OA+3PVfvadH7igynMAhipPPChIIbjFwRE7ONYhFXGj6MpzLtH2AO4cIrPjfnzoHXdmXhGn4/DLIXg8mfjBsTnUAdhqHHwLxYMihDy7g2GVB8i8FC+mFLKqApBwABZwP50Dd2Ii4N7rqZvoNm/EYR4TB4k+pqR4hFVgNMjLdRrgDsMCVXnFZGtm12fEo22P3UoZEylZV2GEAWA8JrJK+7EDcMZENanCraf2ZgLugPbjz1B1m4rJznbdu4nMuLMPUHCvBbhixr3u64J0TsLWUSwu2DdBlScmNwhhRccdkAh4F3CnUx3AXQJiDZTrvQqcOYJwVcaktLdb0N3LHBFw35nNgTsd96KmHBFwHwLc+9ZDBEGK7/58kCcO3D1PBBAjR7JB7uUBf84BJbzerBEP1ruKnR91FJNpZaQcoSgkGnyVjqaDRNgcAiUkRdz7spgSMQHMA3bIj/29mQA0OXJ7XQgk/vQ7xOm8435Fxz10awTcZdkVwF0z7vh4+z4g9lDMNGh8Aap8gESuS8AdH3dyhDEMxOlSQIz1rua2fPc3DhR1IfF+P54jfscSuKPvcBwd9/33LcXj7XpVOUJM2FOIB0CWODpw92IK5y7FQ8Dd1yznDPqv62vPkYf7zBG3gyMeN5eNMkcqdRw3SEe6854j6FOo4Cixu4VCyot1680bYjJTYQCQSJ7AWvvpt65insWtXjDXiAvxoEjHjLtr7fg5iZiQeRmTlD2g45zFlNIOrlaTvkgCdwpc1aYr10Mhf4SVcmOKl/aR6DOVeR/3KNctigjsIyVwP0UUr2LffegEcIcq37cHHvSgygPc2UccuFNw9MKa4hHrVuoReQFvniMN3De2zN5tYGHaEXinmK5ZffZEcqTmjC2o+1p/9Xj94RzJ3GFsgZiwVBMP4kIsKAAz454xed3bX/f21739y729+Ou/+82MA/uDFKxHOjgzb8u8d9KZOVRz0AZ8SUAqgJZTtJkLdqqwaNLx35pHpbsLcF8QouMwl1RdCgJVWXAhUjVRZxMbrloVert3M3TgkkCXU/QXp2VKP/Wc8xZgdZCuiqg8s91KCvDIn+uIsgD2KSkA1Oh0wTYAlHBdKWIGQKHTJzut6P5D4dbhRrP/gL/sWC6IvMRmwvVOwsf9YsHHvVqt2sbGhq2vr1uDcrZmzirWbC1Zs71kQ+Zo+yOBWXnZhzI4MeFeOL3f5/uTkuzWWX6HiIko7KkrEHoDAOUsVOgzoyvpHXwHzeraVwsxIPgOvAdxIi4SsYl5JRdSK+G/3ksxiVlp/VXQ+pym7LoH0kiIIo8fDxYECJmZV7y8oELBALAGeLt7fBaLYa6p4LoCfEeft3d6XnbRc+9WoUKiSP4MpdBh3i9txupu+D2Tr3roBhDj9H13lXe3MPSZdH9WuFfpzEBckomQGgT8G4BjdsEzTzRfHrmUnXvuqbp4mvV1ET4dGniP2Sxs6vx6RUX0VrnqjtIRi5/3W+/Pv6vDxz2WMKQzK/gMV6v3A0naHjq50e9Tvp+YLDgE1N2SDgCvHHl61vcgJsRJOhWhWZAsjvSK95lH/2bypw1Qkp/jYpNJP3YmQ45/pNsFcZGq/N/cWmWva5dBA1anpeqe5zo4LpnYQTzLOoyEyGA+s3HbdN8A7ocAd6jyHCaYH7xpigYsH/dWqBpXpzpYcbARKLldsIOTdPWL9l4AIgK6sQHllFl37Lqwv8E6sWHff+XA/eapZzdPfRWoBEoKvHcLe7NCYc67Ejqc6gBMt2TOlklaK8D9GFByajps0ZmxcT2Ae1te9PWlvh8cQ7SLw5aAu6yu0qZpgV4cCvYpjAYIl0c1fuQXZkeHM5tAlf+OA9fCjPsTHUs/iALYEZlrt+mU+LMoMczYF8SM0ELiT8fgeSbVZ16iyu/BVKjY6SE+wnTcF4B7dA6JHfGg45PqzHq/RQcBLUiuy0HOEg9esD98xr2w775u27dftSV2dvvU1ytFu+h2ra14TPL+eXcXW6tgWiwwyoiLijQn7kRAIWV3y+z6zIXQHh8rVltyNXYO7dKLeI5O9T0AYb42lnTWxVZ1UGs3EcLaK3SPiQcFj+3NloD7bgB3UeVJ/OrMqhQgljxP0E8o9/GwO+UuZUcrSe03N24RdXkRObJnNhrWFY/zU4QP8aMfWLXubA5ukHIEqysIOGwdXGPGoyw+xFPHKAxU+Z2p7e7OnJZ9wo/V7buv2vbdVy277w8UjydaxyGkhm0U8QCclDmS8eD3F4wyOu5HmX903LdMBUYvbrVtVh0pT6qwOWIPALBzHU+PIXYHdI97r9/zmnzh1BqkdWQP0G92fDizW8Tpvm2LmQJwJx503MXWqSKu52CXuDhrztfKnEP2PWBeRCN/lCPH/izyeRRTNE6SwD3WrWQ7PA/nLAh9b4HEuEGLtITQrhFwp9i0Q9cZCzWPycFWSzERcH/qKSas0/x7ikLKEajyWTyD+YD128t1y/GjXD2ICWuR1q2tEKcTcK+X61YFNgd7I4ynO65lpnz5/7NuoS1CPLbfkyOeJ0utRgnciQd7CcV5rVs1X7NkY4k4XdiSJjuT+5YirZkj0N5z3UIwkpgw457rVgVxOtgcdNxj3WK9Yt1i/dJ4EuNYSQ9ayJE8q2GpSTx2d6e6X6xbvadq5EjbJjaym0enyue6tdT2vWSlM88RrVsREwls5vQE+iMTRscKOzrxvYeYbG4UKggB3Gm0sW7xyhwhrxST+3mOxJSEsyDmlKdyfeB5JSYC7oczxeU7AfcQp3vd28uRlde9/XVvX9zbi9/85v+c0Z3NQzjreYpVJQjLQz2/A2TprLG55EFLh2s6vALNLrLDfHlScDk082d+GKjocIoFFN1Jza3mLDE2cL1nAQRAKYcrzRq36lLE1cw34CtmtiguoMTN90xVVK/o+ilXHcZUFw9g6iJaU9F419p4X1dKmzTmkAEffE8ExKDG8++wtAKMua/2yDvqqJSYSfQMkS2+M4BF1mUCSy7AB7W4mI7t8+FnO/z82fp0cGADNBrqsn/48EF/dnh4aNfX17a3d2B7+wc2qzQUE4CiU5ddL0BzzzUX+tLsbwXVfmc3aKUOf/qk2KnzHuJeOc9MLIiJDmhxaHYBNhf1Ix7EhSIK89iinqNSPp6qoENMuG8+R+0zjcSV75WK9epEhVIt1DaP25wO7qDULQYBu/w98aBwkp7d/C57uU5d9/Wmy/2d2MZKw94uN9Sl9e/tnXheVNERB4TOLd/ynosMuSUdrA0fZ6Azkz7vbnUW3u9xNnJ6vHuer3dgoNTV8ScmPhvudPLMEe5mxsSfS+6RFzpUSImCQMaD31NlnxhqLjPiJC0DhMPSJi0EHgG15AcvnmOxRZgNJSfbdRUnsnAmwF1xZoiU4Ruuru6zbZ4j/KwOJNJ+8PvHK2n5mmdv1/XzorOH1gTPBveQMQXEDykOEBPYDZkjxCs92lOskZwkJszBq7suscKwfoNNsiBAmTGJs7CetYzJ/t927cOvH6z14VGHrcvrvk2rM5vhUU3HHaDYDsXsENREDdhV5aMYIeDqlERouQLufbODPX/d3WDZ1bHbm6qrsbcGOnDzXAP07u98JlPLAKAtD/ACW1mOohgHUKzY+sbMtvem9gbgflRofhDg/t03bfsKqny3b7fdntZGOkcEZWPVX806lN+YEYXi/2K2PcefsYM7PHag6CDR7bQSlGDZVVvl4Di2CkXM6UyHPwAWy5KrEOcB0hPBZ3rnf0bHXbZmuwHcj2Y2HiVV3oH71XVPbKVZnZgg/uXx6LQopri7gxgDmnul4OTrh3cyZ/Y8nNnnY48J4BI6JUJYqc4McCce9SaIEMA708GXmEA9lWcwhZQ8LBKTcM/gPxK4E4+dXdd3ISYXZ4V9D3D/um1tgLti0lc8poxZNQvbWCvs7WrO7BIrL6JMFkCVMFGMCcCsICZgTeJBMWURuOO1XcPbOWzxRkOeLbO77LirgrgQE7rwARTT0us9wH03gPvRTJ3Y7c2mQCLA/fIaUNK35+lEOVJBwDFyBI9qFQBVvHMFcz0CMdIgaaxiKjX5w2Oz80uzD/ueI+NhQ2rZ59Fxb0AD1oy7a5aIKn9XyCUAQKLvm84FXEc8b1qHGaNBVR4dgL2podNATKDKE5Pvvm7JIpV4oOehmBSFra94jvCM+Rw1MaHA5VZK+SvHn2lEEo9DCmerFLeKAO5eTJnVR4pHrf3suhkUS7sOePm9fI5YTgOYgnoUk5gVrje9+Hew68D96GhmtzcO3H8GcEdV/qZnN/cD5QcxYY6aHKErqkIxDxBrDftCmSOen9xf9hXcA4gJ34mY8JmuKs+Me2HEg7Urc4QCSq5bKvwBULU5xVxyWdjiPX1/3GTkZncqt45T1q2jQpocFLgA7pkjzOLznvVGrlsUld3ukdVLboYvfN1zlAY7OIA7zgXkx85WYcy4q+N+VZetHTGpVscCtbgtsGaRI1DlldM6zMxntd3Kb/5naIuQIwLuKgpylqXj3hFYJB5XNz2ddXLdyn2EvNfoWy3s4GLGfTFH+GKPjzPFg7gAdlm3mrWacoS4VGpDxaNWF01A6x3AnZiw/rJmsXbpe8f3/yJHEHVue47s7E31c+iA9LtV7SPEZDIdKSYP/aFGOciR5Y7HZHXZc0RCmGgFvMyRGJdkRIf8IE9gj7BuzYF7S4xM7SXLA2c7MF6p9ddf87U2LPnIE+mE+OOma6yEnsyuN38E3I8cuDtVvnjd2xf2kde9/XVvZ83Kvb349W/+m3zck4IrmwvRMlPaJzql6ozPZzZdaMwPYTn7K/Gu6KIAoJaadQEFt43Ds91psAD99IDn8MpLXeRFX/gQx8LfGto9IIDPkQqxgDH8r7loR1b+ylZpdOrZ4NTBlYiYU+Kp2KZvfAq+AcY0l60iQHpojwRQACoJ8KGw5/twLTl/znVTiOB7eoFi3v0cj0Z2dnJoZydH1mm3bWdnx7a2tmx5edlWVlZsPB5bt9u1Xq9n1WrdKrW6fL/zHmWnen4McQE6NhPN+UTnnBlhvifbccbEO8h+bWxUgLBUZAco5mx80tT53gCwNdTd8ezWOIErxgNuXWvARyAyJiUFPpTfsxuVv2dM0naGzcO76l7QEYMBuyXAcMzxA2z59xKOq/JZUwFZvoNU8RFHm/jcOyDR9Rh8rpqYQKv2eXb/uyxQxBmxpI6zMaZzAZ/nQNa7/hQl+N8C+2GJxvtRFMlOezmxEV7rYopEoLL7T1xSU8FzxJ9Fii3kCe/FfSYu3uH3QgefxbW5aCKsjxCJixEKsRKgtmssJUTnQiNAXe7QGEjmSuaIn88caajrDahdEBh0KqaLBWo0BgHCYCNIcZpxhwqMkLHuP/GHgQB9n2JPahHkOEuOFaTYJNeUM/3Z0U/mB/9GmhtlYcopsFxnMhW2/qprO3/TtfrBo13fP9rV3ZNN6B4gFtQobHmpYiudEMCMXJyoYDHvBiTLg3txdj6xz8cT6/WndrBXtYO9it3fttS9ArjXmk9WbeIVz+mDjgSbCHOWjOEEtRyAo26oewn7fzs44SSztj61zZ2JraxN7eK0ahenFc3rf/t1yw52m3bbfRJwZ52cAHwqM3u7WrONNQp2XH+M9ARo/715ZzqcD1M7Op7a8cnU9rartrtTtcq0YZfHLbs4bll1qW+VpZ5V6oASZwc93lese1/YsO+L6UvgXh64Yia+szS17e2JXghunR1XbDpuiOL43Sd83Ad2ff8kkMUBjZh02h6TpZav/7xKcSSd4RKQeOYA3A+PJ3Z4PLbl5UIx2XgTIk9HLRuNx1YlJg34/Q6YBn2srir29Bjd0BBN8uv0zUz/neyeaqF4bG5PNFdOTG4uKgLtvJqtqd0+9Oz2sWd6dphDbnEArtrbtZoffilMZhdxASRG3Ua/nZwSk4nbwW1XbW+narcXzLi31HGvEo+lnmvew056NuveMcLgIoiBpRwkxqE+gbu7ChT29p3HY6kzs9NjYlK1rc2mff+xYzv4uEeOANynQZte6VQUEx/D8I5i2tpl2WkxR65vporJxdVE+UFMxs8N5cjFWVP5QUxkNRi/ut2K5viZcffxi4UcyXioUes9087KTPEgLldnFcWkVtQVD4D7PQyILuDqWTlCXNaJxyprT2rouADaS+HGjEm/P1OO8ILFQUyW2zXlB93Eae3Zqp2eVei4RysSr23ypPf4IkdEcUoxLn8OoQ7XG8xSe0ywMiIm93c15cj3n6DKj5UjPF/Egxd07JWlii23I0c4gAnvzNctz5NI0hnAynOEJYaY7O9VveN+1JK7AvGoNeFg+3cbPfua9dj19TTF97zDGzkSa5j2jKKwt++nignXxJpFTPa3mvbtN4jTVRSPm27PRjQIcGuoW7luwRDwkqMXNhcLKeVDUphdXfFs0UGGAu45MnhsKia3V3XlCC/um4D7ZJ4j4+d5TBIQ6vlN4BuebWtrvm69ezdRfpye4J7UsO8+duzbn7S0h1zfPVpvNPKiD5T/TkUxaVHcEnvTWW+5r3k0wtVHQp+sW2PFZXuLHCG/XMCRl9VwKyBHRBPQC0X4brfQ+vVjOVKuW5EjjdYs1q2p9iBiMnyq+br1DcD9WTFh/c0cWVmqat1aW6p6NCRuGiH/kXVrMuY6PEcQRmUv2XzrOcJeQlGdNavaodrgOY0PPesWeVLuIyoORY4sAHdnmRS2veU5wtN4dlJVnnz6xkcXoMq/7u2RJa97++ve/mJvL/72H/+rzu46mEtBPkSC0nM5lKTpYAI0UhxLlHpmXfVn3o0joRNwJSCnKyoLqJ6LugEGWPhETx9PpR6PWjngxueyHURQ/dcceIBpny+eCMyJGt5AQM7FukTljsOH024dlNCZyWtyqm1QuWv+HdzrlUJAgiWnSQOq/PvNwQvvn0AKcJWiaprZXXKqe4KbL0T9RgCCgd1enNjtxal99WHf/uIv/sJ++tOfavadF4qvzWZTv5+cnev1KPqZAzztq3i6hho49y1t0vg77oFbjvkMML/4rllkAIRx790iriHxMDrHvI+PGzgw5poBjcSDjnbOWKdqOnHJeBCH1EVIKzk2MZ4FXmoaynbL46GRClGfffY+lcYT3LIxLs62uzr6vFMty7NR+KRLgd2V/+X3Ljs4B/g57rDUrpf3Lym5xCW7yj5b6wA05+35znVReV0cjRirMBKbW+aIwFoI+yWdne+fNoZ0p3UPoNQzo992xgB/xufn5zEGACDnOyTjhXuWOgUqjDCrjxDdckP55/kR7BbREx1Ic7+4D+QI39NHWrzglZ+bOZI0WOKVqviLh/YcQeHCOajMFf9DMCkKD6mF4PaOXjQiHrKDQ3tBugusE66PwLOV4xvptUxc5wWgBHWubs116nkLenVe5/ovHm3jV11R5W+7D3bz2JUDjRos9YqtLNdsZammmX9GoDknOI72+xUwMaed7ez82T6fDK3Xm9j+Xt0O9hrWvWvZ2UnL7m6pBnStaDwi0SugNJ1WRE/sPVZFK9S7OlPUH5XsmHB4jKrJ8trE1rfGtrw6sZuLmt2c12xjtWmfvm7bvjruAPcn64+ebQwkqUzt7WrD3q55wWb+7RdVsoPNEQ2au4eJHR+P7OR4bPu7ddvbbVjVmnZ10rKr05ZZ88ms/WQFB8f40r2HqvXuq/Y8SJ5AHLZS01MKwc4cqNTMWp2pvXs/tHebQ7u9rtvlacNs3LJPP/GDY2/UU0y6g75N1PGBIk88qrLdqkOnjXzKeGRE/PeKQek9PBna4fHAlpc5ADds403Dzo5bdn5Cx+fZikbXrNbzQWyKb0OPSb8fzJKSZhoxia5iKrzxY+tbI1t/P7bppFA87q9qOjjiGQ5wv+k+KibEA6mzZotue0MvD7l/iP5veQCeC6LxkaenIzs6HmkWd3+3oZjcXXpMHgGCrUcrWpjP+xM6eS7sKWLC/lQC9zTyjmcL3Qbiwaz+2sZI8Wi1J4rH5WnT3r9rKR5b72t28/hgt92uDScUhXxuezlyBCaSZsNf5Mg8S1yF+voWQDK0i6tnO9ir2/5ewybPTcXj8rwZOdI1q4b3W0E8PCYARl8vw0I0bxo3iMSNHGkvTRUP4nJHjlzUrFEhR1rKkwfmqR+e7Gk4UEzGNrX1lbpyBObdFzH5ApCEHgT7Yh/K97NiQjGIeKx0iEdTOTIuhmatJysoCkWODB4rRp4MnvxcwVuXhZQE7uQJOYL6e3NmbzeHypNBr6J4dO8d7JInlSpsvq7dPz0qHtyGZquqNWu5Q7HCc0SfM3/CFtYtb5UqR04QEJgpR8h54sHr8Wnqa1a961S3omLj0TwmUa/1A1CuW5kjJG3cv7V3Y9t4P7ZaY6Ycub2o2f62x2N9vWK3D0/Kk+fpWDFx4N6wjVVf7/9QjnBd2RS/vBpr3bq/n9reDjlSt+deSzlyd82i8+R5UvGWLR1hzxGu6UeKW8G0kaq6dAqYVx8rHusbz9JkICZLraby/ePXLbvpdpUnvedndalhCBAP9hLYasSEk9XiPrKYI/z34yMFCI/J9lbNDnYb1mw07BzLxJOWTSs8V49mNWLmBd1Bv6ocGQ5ijEyz4XFNeZN02R4QCijsIxvvR9p/iMl4UFc8yJOxgDuF037kyMSWl2qKydqSWwr/e+sWH0XT6PhopJhgC02OvH/XKPcRXIKUI61emSPPfc8RLC6/yJEsOEawVXxCP6OGxRw5wl40UzxYu775qm3f/qQtTZTXvb0kw5j29qORnZy87u3ZLPu9dSu6Gf877O3FX//9P3kjdMHOjIUDcEIHGUBOR+/tSkOd50VldSjkdD8drAHcobN7B1Vd205DnW7otChf+9y788sEGKb+79aX6qVieqxbSv7Fblypjo4/+4LVGVRo5m+hMQG29DNhPpFAy3en8Mx+oSoPYIFODMhhDh4gBqDNkqjEfGLejAULYIQIHHNxvLDP48WyKgpydJBz5hnF88fewMXprk7tZ3/0vf3d3/2d/fznP7e7uzu9oM2/efPGms2W/a/6xq0pAAAgAElEQVT/+1/1ur9/8CKKouOLvEQCB/4d3kEXR9V8OhNlGQoy8QDgyWZE6uMj0Xpl3Sb/7YZAlHu7D0WPTq9w72YCzJ3Cuy5Rt7kI4Lxb61RTwLC6xMOJZtqJLb+IB5Rykse7+f7viUsJ3BcUtQB7sodTB9/V7OnwumBdof8tKn05g+dFFv69/MMDqIqenvHA9qzhCvzZic8iBPdEXXg8v8UA8YKR9A9kg+QgWHPqdejb0KG94OC2iD4r74dNL1SQI8m+QEiQePC88+9ko7fclPCiKP3PWOl5TFbbniO8VcaEa+a76/oiJoyKkCPkoX+HOG/pscjZdWdAoAEgW0cVt2oC0cSE37MgoeJWHAS82OTsBm24FUS4qtZSIc0LHeS0i/8hspfq+UKlZZ7mnGyKzvG/PUd8NIEc8a6eP1MZFwnu8awOXfSPmHhX24F7uhPIKi7yfu0/PtraL7pW7Hbt9ulBLyi+1O5rCdyX6yVod0bo/CRPp0lz5LoLVTu7GNrR8cCe+gB3DsAO3C84ON5VHCQ2HgWmoR8iTjfo1az/FMA9qMvp557AnQNmnLxNwP392JZWJ3Z7WdcBeH2laR+/ceB+GyDRgftYwkHv1poB3L30kFg01zPHFTMdMsE/d/cO3E9Pnm1vt6lrqQHcTzkENwXcZ4D3KvxSLwBAs+w/VG00mLOpkoKtf6TZIwckSFy0OhPb2BzYxubQ7m7qdnXWcuAe4Ko/ZubVgTsjMtyCTscPwKh3SxNPEhIL8VB4JJ1eAvejk4EdnjhwJx4bbxwkEpMSuNd7ruxdAbhXrd+rCihpJGQhR/RRAUrCHlnr0/p7B+4wKIjHw3XdPn7tB3l13LtPdtd9spEiMrFWs6J4vF1rlgfW34tJaICMIyYA95OjZ3X1Hbg37f7KYwL1etZ8NGvgM+ZdycmoUDx46bvGo1vGJEEJwD1isrr+bBvvB9Zs0aluKibv3zq42tpEi8LzRMBdB+fCVpbrikmTtdSnPX4kJnwtj8mNgPvALq+f/Tr2GjYN4H510TRrdK2od21Gx10q4ij9V5UjgKu87xJxTERK0Ssb9BTkl6b2ZjOAe+RIs9qImDhwJ0+eBgncx7bOPrgGCHNQ8jJPFnOER+CxP7WT45EdHz3bxjrAvWmrS8TDiynjYmAz4lGHYu45MnyqKE/4PZ/aMh7a+P0l6nQAd8+RgYAZMXn6f9l78++48uS6M14uyMTCfQXBparIWrq12D2yp6V222q15PE5nvnPZ86Z8bHHY41GUpHExgXEjsSab87n3oiXSVa17N8F1ElRTQLIfO+++H6/N+LGjb2xk0JfLSpxBh77J0f5WDYm7iRTlgbCo/wVf7pu5RjCaU/xQZwgnSfWIVjEx/vNxTg6gbizbh2m+30Tl5e9DhN7jMz2ER9gnEjpsIqIW/cuFSMQRmKEtWvt8ViY3L3dWCl0dBxnV46SPoRM69ZIe+LPr1vew2rd+ijifh4He1extjbS82XiPpLHCPGhOOkxDs6fr2KkI+6VTKmWlVTayGQR4n7jMu48OI3bd8/iw/ZYmCyPHCNfvxh7Hzk6UOKUGOFZuZkxwpm1MPlD6xbfcXg0FR68SJg9XRvFaAgmi8LlqiPupzklohenk55ihMSj1q08embtyXjUPoICEeJOcuvhRUyO+rH7YRCXk4V4+bUxccX9KIm7162VpYHwYITtPxUj5GsIRwpW7CNgAnEHDxQ82ke2RjJe9rrlaS5gwv4hTA5nBso8U12cZIy4TcmYsIeACQ8DaxaYfP3cMcL0juu9/Xpvv97bf35vb3797/69xsHNz99eWhiK6MnR+fxSxArSzoGenmI5WPdnFXfJstPgjao7ZF2y7aHHrvEzkKUa2VWkBGIAOeJgz4IoOftlqwO6FktVtyyBtvu8yVPJLS2Bn6sIzjnIS/aco1Zq1noRUf7kM0MU+X2Sf/NZNT8cE7upnMA12zqJp37m0tVdyedz9FuZnXnOtlULXUvA1KZ3J6dnXcX91cuv4ze/+U386Z/+qXrbT09PA6O68XgcvV4//u4fXsf/94+vY/fAc9whSuUGz30AD1zJ1Yc+HipJQs8wCQKIYPXo81n5vsKGBdaVVGMIieSaVsZ94eJKqE0ANcov532ziLP9mjShVDDxKlUCuHCfvUk7WysHeZme2VG2zND4DrUQpATQSkRv4vp9iUk31qyPNLwM2iDVJvOVCNA9v7Shnr0QBq6Sq8LA/GA/M3wV2a8WAr6nXPhLgs211e+WfJT3ghildJxER6k7FkdWoFQyh0ObZ78PPfd94vtbTuhlxqfe7YyXkqLzvsKE6QkLlm7KQyAJPp/Tffmea85nUL8+o/UGSYYxl8vxavNGgJ0/RZtqCaogMgx0XNnQbradV7KIP+1mbyf+SmTwvHHN4G5XfptLOmFWcWoHefXej21QqcQNSptUdqgaXuob3Q8nkbhWMKBNgfd3r75/vuL+zp8fxJ1/s58V96P4dOQDMBLHwbCJWzd6cXMlZwinbN0zniEUbIa2E1LVMnrx7v1lbGxexsnJNNbW+rH2ZBCHuyNVSvYZB7d4olFXbY/KK/e5jZPDnl6Mzkn+XLmcjqzrYJwVUqTyD1enceP2ND5s9+P9dj9u3zApebo6jL0j+sKRyl+or5Xkwr3bVBOHQR9yq+TKnOR0Nn7ZKlfGbx1MY2PjKjY3r2JtFVIyiP6Ug+NIEkcqJD0k/0N6hIu4N7oOKu5fqiZnpNTu8L0eI93aePDoIu4/uozdHST/w5heDuO7r5Yk15xcTHSQPzxlxq/lmMtLPWGyNKZSmP2OmTaRqkMj7pyg7LVNMJt5fRNMLiSV5zru3BoID16X00uPHhud6mfBE6kp1zE5TrNG+0tW/nVG5hMTGorA48FjFEAhPD597JskvhjHeDyNvWPm0VO5os94qh53Y4JU3vuO5fKpgkhMVM3M/tGtLZIpV6q4GxNL5cEDF+peYqL+VnlNQEr8bHXEvTtu5/+TpYZ+z+v17XtX8eDRZSwuTePd1iDebw3i0b2x8Hj8gIr7sWLk/Mr937hA31rpx80bqFlmrR1OZaX/AC0AGHApRprY3YWUXAYkCzyIk8szy5k5dA8yRmJwoRjhxZz6k0Pw9JM1n5SvK+liZBqxvGypPLh8eE+M9GLYECOQknEcTiaxf5RS+ZzVfucmpGQYS4vcLzDJudTV6ld+APksnpxCSq5ic+NKUnkwWVkaup0EchVnwqRZOLPSjTaMkyYmhz39+U/FiNqweoxOI0YuFSMQMzA53BuqDxlMen3GmB7p+apefNowwARpdpndERJetYgR1i3vZb18uIiPjS2r23iunjyxyd57xsFNcJX3ulU/e3ZOjDSqirpaM0sMVXlff5Uxyp9I5R8ilR85Rj5s95K4j+PunZ7WLV4X0yvFiIh7xoik8hUnX8QI713X/vGj8UAqX+vW6ZFbfHZ3BlqzwKTVHHefJ8BD66+9Yj/7+rl168bNqTC5e/9SePBaHtGqtBSvXlBx9z4iqXw+K6xZYEI7SflldO0K5AKzXYMY4T/MC9lHwOXhQ/YRftYVd1pjNA5OkxdIDnjdov2C66DiXgnHam3rMKl9hBbPhVq3rtRqw15ydjLIGFmMq/ZcMXI4ORUerF2onYgRrsVKN7f46BHIJJoSOXndFCo2171usfeAyYP7xMjIidPzK+8jo0m39p2dOUZ4vv5HYoT95P7DS2HCD7BmgclLxnGKuIcSENd7+/Xefr23/3Rvb371F79XjzuVzROZew3i/o2x5LmSJ2uUGP3HrgJSYaV6B6mBuFCpriokh2+TfSqkrrzPDv9TVXKReMvkIytqZb7B/3a1Lsd4LQ87R3gRpnTChoiUS7gcsVMmXO7ZVbWFeCzmjPCSAXvOvEfbiSTSIzx1ogASxL8zlo5NraqF7iE3OdK4u6sr/RsEGTJTyQMqnertvZiqMsn3sITRz31+dh4f3m3Ex+3NePZ0Lf7sz/5MUvna1MqU6/LyKn5c34rX69uSoIEJv5/KOphwvXxGkgNFwrkf8ga4uOoIvkbiiBDzb06+8HN2cq6kxZXuL1nY28vDrIabzJU6vEzKuAeS5uf3yZQu5dLgYrUGNRbLtiV/T1LH303mKulUcrtesRzdxgxvPqcTI5brgwdETWZpKYVX9VaVfWPCfeD+cF03l2w2qAp5tjq4Gk4/tau/EMOq9mqkH6Ztw36XkCkyKzO9Iko6K9kFXdX/i0slP6isgwnxQZxUYgTi2bV1BEkXE/wyT+TzytxQCSI7a1fSgmcSIz7uNc+kJiSkHJ7rsopjqntFhQnc9AzKJBBM/P38XMVIJVAqTsDF8nT/DHhwDxDqEa/8PM8yiTZiEUyouHtyQc+fIZ/LUjnwvIFHC+mCcGfizs77g24EH/GtkXlnl44RvBLSkd/KF9QrTGiwukSeFmk22akdpm3c+81e3P/tXvSfHqq/cufwJJ29OdiEXKZ5gZmk7C1VRY7AfR2YLpqp/nRVq4kP7zlwYdCGW2+jOe6HuzarOtgdxnjlXK9p71LVV82e34842mNixE8PjnIHrsqP5MBt3L3rsWZ37nr0GK69VHSoVFNxR9q4f3waZ5d4MvgRx5ANAyicfVv6k9VHmiZPeZgTucteW8313eD30yvKAZuRWZjTjfXqM/ucg+PwsjMmon/3WOTK1yHB5jQrpKpieTZyr/HUgqWlNh6vRjxabTXGifnL00sbiH3/1VJMzhmZycHxLE3i7JR9e8XmdPSnggl0EEzUrtFM4yLZCpjwWXCv5jqWlyHuzNzuaaQdxIRnGzwWls7jor0KNAqT41Z4nBz+DB5iO4kJ9w3j87aNtacRq2vporzZxLt3PeEh4r7YxsHxxL2iIujucaev997tvrCYgglrapk8aS3M90/X6K0tnP7du/5kFXM6ZPmMGhx3c9ydFHJ15QIZMOSKaryk8klDroyJK1hOTAoTEjz3jAeO/xoHuNnE43sj4bH6YOgYOTixOR1YDh0ft1bczqQY0QhCYwJhBxMO/Xq7ltFuOO/jAN76OjQObkFj1KjEgcfiynnE8CIu2ku9V8VIPVufIaMsbl4PMXTVysX7yVPHyRZj9DZ5OgYiVhB3Ku3ECHPcq9eYHnfiZHnRa7Ze6TsgKAoT3q/vcXDgsbHBaEbjQaIUPIiRtjnXrO3eiHh3VRjHbDDBgMs7j/sJuWf6/SRDFSNcUhuM0Hq0GvF4tY3JxFMe9nf78QP9u18tRa9/JTz2jic2bOt54gKY3Fw2HoqRFkT8H5VTMNH0EPkD8HuNCXtDzXHXWDtGdk16wgNcwIN0yuR0GsfqQ55V2z/DZH7dApPLNh5hconJ2ignVmw28eSR2xcg7sQH3gNqgcOMHeJ+p6844dkUHjJDm61bXQVZvhl2ld/YYByczQJ5TY54tsbx6cMgBuNTrVsxcOLpsqU33JgUcf/vrVu3bnnduv+g1fpLjODBBB5MkQAP4gTiDh68FCMaxznDpPYRLSNat64yRvyZtG5ttvHwoWMEV/kaNTgcXwoPpnooRtpLxTnrFs/WT77mYyT3kfGC4wNMMCwjRo6P+12MELWsW0en516bGHO83Iu7t/tKnk5J3oGJnP7Td4BnuAR0PPOt8djc4FlmP8ScjpGJjhHmuCtxOs7kbM+TI7RuMTLx52KkKjbECc9w42eLGOH5LUxePV+MH75aihsrzfXefr23X+/tf2Bvb77/s7+UGrsISM0jxxBL54M0WfMotkYHearILFzl7s7mr9m82Stf7vJFPNwjDaG1iVbNw4TvlJMthAGCIFkukmfJhbPHecrc7aykshenQzdzzSETvHeN2qrqHIRA7u5JdmWwlj38JWO3rBjHcZtw6TOwsHFIS0m9zseaG+9KM/8VcUc+XGQJMkLlm0O9q+EDLZpKJExO41P2uK89eRz/4l/8i/j+++9Vaeelmd1XV3F6dh6vN97H680P2gzBhHupPvo0JyvJus3WPKMePGpWezfuTP/uSnaNOatRedVCwO+Q+d/IEuyupz0JpfGw14DaCUYcWO0/IPyzf73IMAt2YVKElH+TY3Sau4AHz5Urryav3F8+E3iQWAF3CHApM0g6QObBBMLNc9Phod/fyByN6raehRxtZofzSyUAwINr9dg7KwLcImGCzD1SxVoz7Gcu9GAjApsGfSRulPBITAoP7Us5a7vUJ9yrwqNGurE5l3eB8chRipmQkfqD2e6pHtFItI7gu50BXHhe+V7NbM/f4YqPpeZSqpTBXLYdVIxIFJueEBUjfA6pZXA1T4UB1wEeXLtM6gZ+VstgryT1ap1Qm0hWWILPhyO93e7L+wHiTowwvcDqhIFntadDfl07uHt8nvHgc3SJEUbP/cVu3Pk3n6JZO9CBi3nINhBrNcedA9cdiHuOvjNxx3SQA3Ab5xwk8wAMUXz/AcJjV/mah3y4M9Lc2oPdQSwsn8fCypmkmlctRmMYA2FYxbozO251lR61lGaf6GWrQ9G9uxBFxsJRTfYLbwxIybPVhdg7PtVBHuKuoRhIuW/04u7NnpIRqiTyqbNvXMoIES7Pr+c+7h9yuOYw38baEwivXeUZ48MsYQgJB65mIQ2YeuGD4yFS85xRrQpZVkjTeMmSDLu3494tV+NV5i/74Di9hJQsiZgwYxtMmHzgcUMeqwQey2MfConfmZN8ExckN9OcDaJ4CXHf8otxTGCiOe44mL+hqtQKj+HiufCAGExOWmFCBWtevt79/yLSSbQwl0ziDiZgCB7b75r49sU4ODxC3MEDXLTqo0QaNXHnpjGxWaCJlB3OTbTbLtHmGNvaamN9E+d9qqLGhAo1eGBABx4i7riuoxJK4n4Mce9aLdzaUS061ZLhylwb9++18fgJFWvjwbMMcQeTJw+HsbN/Eh8PJllxb1VxBw9eyFZrPRUpkcw9FCPEipJbrR28+b2QrIqRy1M7f3/YHMdo5UyYNINLYUL8VoxgTjf/VZ0rXYxIMt/GzZU2njxtNAMd7MEE4g6xIk6oIoLHyflFVzG8faMnTHi25JitGMmZ3rUmMWM8lTsm7hjUtXH3jknJymJfeGy9hbhfOLk1wpXbZBPHb0jJBOKuMqXx0N2HRNuJtouR4WAWI/wsmOAADh6/+Mbj4IiR3cMiPq3G2YEHzt+FB++hfT56GSM+f6jVZDqLEZZ8ko2rT0LxQYKLhAF4jJap7oLHVZydOUZYt/5gjFS5V+sWJnuhdQvXe/Ag6bH2cKw4uXuHEbnEyMTtVjIudYzw6vNMJyafxQiJZdaAVDOSDOL37lFxzxhhjvv2m3HsvB8KD8aoibhzJqTl4dCYkBATUax1S9AQe9XO5nXr1k1jwuhEnmMwwQ8Hkogbu2PkRO1/lfgBD/aS0cJs3SJGwIT7d0FhiuQW6k6SCcczTJjjLuLeHyhGWLsg7ODBn4qR9iqIczDBHPQnmGQrXBkggsd46H2EpCPEnakVVN4dI6yNF7F3MomjybmNM5k6s2Q8bi6zhjhGuEa0lFq3rnxe0AlfiTwmk6BMYT+l4t7Eg/uMg/O6dXZm4k5CReR/jrgzOrGLEWnlM0mUY4Dd9ekrfayJBeYYtW5xHcQJYx6v9/Yv9vYNkk7Xe3vtJf+c9/bm2Z/81uqorJriRl0jmmoeNZteEViRhCQ5VJchElX9hSCVLFZ9wyXLyQpgmWPp/bIfXFXWlIRXP5cW4pk/ijYrfxb3yZrw19+ZTNDHiwGeZp7nnOlydqfqijQc4tIZ250xk5tKtIkYr05G1CUlLCnmGiElEEoIJJXGqriXtBgysn9CD7NN4nhBhPYZqYZ0aWc7Dne24snjR/FHf/RH8erVKxnS8YK0n5+fx/HJJF5v7cSPWzvqi69EAfO+7Q8wG51l2b9xK1O/cn4vkoPcX0mV1EIXcZdUKivkxsRmfZAA9zWbVFcNTgWrOTxYjfkZ3cuRezFrlBnknr+n2s39oKoLyeV+lQs+GV/+HUy47zxvfEbLxS39qzaF+aRASeCLvPJ9cnsdQNwZK2iHdkvBkbryTLj/HDzATXicWF+nBFH2sbOhqJKKS/35larezCbnXmGuqLFyKY2V0zx4gMvI98Gyb29SNR5RagyRYZuseZ662y9KOl7EvSrkNWOea+O+8p6Fq+YwpxDt52IEsiwyL9LvPnHaVUhQ8BxUjPB9xAij+ypGbGLn51etKtXmksaHNiX0YVXPTxmWsXFPbZzIs1MO1XwOMEHBo7Uj1R98Bsh7xQj/Bh78Hc+OvA0G2UvaYLxoU79SfaDaufnrT3HjLz5Gu7ofH/dP4sPeJHvckanOSAkHnvL1gbhzrVRrSLbBr+rA9f6jK3wnp5ArKooRBxD3N57jPlg+1YuxWOopv2D0DwdHsBalnTt0pblQsSsB0ca9uxFrz+InxJ2DyvPHC5q9u3MEuWKOsHsAby9jKNmL0UJ+WFXcNKDLsa91yYkx/mPW6/rWNDa2pp61/pSK+zC2Xo9j683nxL2qShy0cCc+w6A9ZcU6b+UC7NaRNGWirWjJpJ1Z2/PEHULyi5e4yp8LE8bBWTLtKqKI+9LMt4/fyQGYL1Q75xwcs3VDxH3bM9BN3FsT9zeLel1Or4RHf/HMiyAtGBMOsBHHx8bDlLaWMKUZ7fCvbI7HfD19BikxhpASxgIyn/rb54uaWw0mzKjWwZn+/gX8P3pxBzmzjApTlp01Jplg8mBp9KVFzpvbEHfvk09x/n7aqE8UTA72e5KYQ0pqXBoVd/CAmExRkaakWTwx/SxqjKXWjIi4fx+lCOqE2QF49f5IJBHiDh4f9yZxSiKYu0N/aRH3YWdjkMktkxQwgZh0xH2fGIn4+Amyy/uFTLEgihD3PjGydGpX+dycuAZeHrv+czGSGarM5jD6D9IOJhB3RlL1IO7PmeO+GPsnp8LkhOHdicmtJWKEBDTkOTHJGCEBJZWKWsCMx+kp86mR/U/j7t0m1tYYl9WPrdeLihFSSK4mnnXVcAg7yS0R95KRV091jhestgwwGQxnMTJP3H/x0sS917sSJp8OaPVgjTJxBxMqvGXaxmNV65ZiJP1NOuKeMSLinutWxcjJSeMYYd1KPC7OPdpO3gqJx4wsKgPxWYzwIFClBpOFJO7EydOHI+HBxItPxxNhIm0UPp5DYsRxMhgQCG77cZ01Wx+1f8zWLYg7eOwdtIoPMJkcOkZ23kHcLfmHuONSzuPi60jiPtcOUQfH8kdynqWNm7f8zD540HbEneLUD98sxfdfL8bHPWLkRF4rSgJHxJ2bxgS1QWGiBLxG3RIfXrc+I+6JycOHfj8R91y3aL8AD+a4O/nTiuxzLSSU/vsxgjrUSiEw2Tv0unUMcc8YuWxpwzjRODibV0SsLKKY9KQVx0jK5Gsv0T5irTzJbcw63ypGWl07mDx80Ov2kdOOuKMUspnp6ZnxYE/8LEb+4Lo1i5F54k4ShRiBuP+hvR1MeN/rvf16b/cG+c9vb29e/Om/1dpd1kddLynjw1SNdc9pnj8V6lUxrXFlHOohJDI604t5l67gFvFioaZS0knd04iDwwTEnXVMZmb9mg9eM35N4ms2tl3pLX+lCsiLZIINwc7jzjIS5lFnpMX7iyROPM+bCiDVPqqIELTqWeZ966SnedhJiE0S7bYvp3FJrN0XDnGrL+4FBITfK3O35aEqiZDHvaOJSDuv+3fvxMuXL+PFixcaB8eLcXBHR0dxcHgU73aP4/3esfqIa1M1GfK12uyL++vMPN9UGUwSFFRIa5QX11TJl87VPQk6PbOzKnuNBXOiotzMa1QcB4iSY1sGZUm8MbF03f2Lnl3P5+R+f8qZ5904sOxz1kzunBvPs8K9RPVQFXfeoJJAbsRyYgCSCy7+LH4OixDzO5CPW7ZtoggevOyobxLJMwImktvmswrHcuXXn4vnhWfowc2Rrqt+pqJEpEOO9LMYoYLvhJKllDyzVIxLGu7xfTbiqyQMz5STW27ZqGkEFTe5t3uUXKovyqyt2gQ4lFaSS/Jz7uXQyRRmtUO2JYVvfB1MFKCir5F5i8MuPrn3XDvY453AveIeepSje9bl91AdbPLFyDFyaaLHZ7IknxF6tIs4WVJf/B7w4H08dWKo+1uJEZ4FkgadyWQv4vDkUp4BPL8P1J4wipVf74i4T1f348NuEnfWF3wcRNxbVUo4tGgEEdMNVHE3ceewxTnFMuAIiDskkcMThy2k2Qc7CzrMQ9x7S5PoL55Gr7nS90OojjhwHf2UuLuO4dntMsmUfAHiDlGsinsrUkLryXcvluL5KoaRk/h4aOJORZReUUjJrcVGFZ/oT6NRBYtYc49qqSpsV9XTTHaTkjaePWvi2fMmetNhbL4ex+aP9CFT3T2JXlbcIYNcA0Tx3OOedehSz3ZWSDrinoojiLsrrjPi3l72Q6Tk5WIcn57Hhz0Td116EvfbN1rNDpfUPwuUEHfg+Yy4cyA+/5y4r61RcW9E2sHkYnppPMZnIuB8ZhIPYMIYrBKYe/30zmY8co1n1GgYDw7AEPe3m21H3L8TcY/YOaINYyI8ILuLIxKAjTABC176lcJkRkpE3PM/kihvN9yCUphgggYeB/MVdwhOzxV38OAATFvB/Mz2wkRPFvcxzUvvJXEnyVGVK4j7L1+ZuIPHh10Td/lakBS6wSg1S5urpxc8iBH5W2i9ncUIzxYx8vGT44PXxekwtl/TGz6K/hKJlEn0mONOEmY6i5EviftnMUJRQMS9lSEVJAFMNrY9ExvxPjECJnsnp2rDQM4MHuBycxFM2JPt6MbIRilG2vRjyXW1YoRKNKOueN273wgTeoDBg9e0uVBvOFJ52hdUcZ8j7jWzXYkUsE/jVSW3Eg9iV0R6Dan8rOIOHsQJxJ11awfiLp+XcMX9Zqv2hcKj1I7ssBUjvIeKyVTc54g7eBCXVKmJEY2DIwGxZOLOukVcKd5JbvsfwVIAACAASURBVCm/VMmUjJE8AGvdymSKiXtV3Fm32nj2cCxMaFGodQszTfCgrafWLRIYjhHWLdYst3tIsZcxQgX7w0ePH4O4K0aeQdwXhMdHEfdUCg0uXXEXcXdySxX3Iu6JR9035ely3SriDqGuijtnQUgixN0x4jnuhQnxwV7CWjCLESccVXFH2WcerJcq7u8cJ4+6invfCcfX42gXzh0jCxdat+DQJycRh8c/Je6FiNdf+zfwwSDuipFnofvFPgJxJ5FCjCDBJ0b2J2ede/sy/glLTayMa91yArja22ofYeGXx8XlLEZGixHPnzXx6FEvNn9k/R2r5YIYYQ2uGEEqX8S9xqGWsoZ1y0r5TPxz5omIVSUAUSXO1i2I+y9f5hz3673dyrTrvf16b/9ib2/+1W//RvGlnrGSy6i6WiXWys7573S4FlmOTuJaxnaq5GWVzdVJkxfJ8LPyiBwZYlISGn1fUKkzMeV3qP88e4CLvWqUXDnHZ8WyCMG8zHu+Mu8+dnp0PdoNslajrpxscKLAkv9ZiYZDlip9ZxfK1luWnVXnxiZvfE7+9DHRfeOQH66tiDs/g8z6eHIaO+829BotDOPevXt6PXjwIO7fv6+RcB8/foxPu7vRGy5Gj/R2Y1k612YfgKRMKTNKPqv7Zll/T8QTcgTRK3JbI+K4d1UxRuorTHIkX80Dr4NHydCLhPP+IvOM48tSFver7mVJxEtlZ3WGkzT8XfUu29DOfez6jDnGj88ubNOwrBzK9fvyQumrBhP5J9Qov2zl4LAJHuXDoB+DdKb0nucKd3cq8vZgsMRVZmfVYz21JLt8FnD3lUpA7u4zV/mqqutwMBcjVeHjHkpCPvQ2VZgUHlwbvxdZPxfXxcg8JjkGsIuRNPDjPQsTPhPXoip8Zni4loqTeWl+0Re3BFjGXpX5zlgynwWNDkx1AKTfRosezVcGdFV1pzpBskgtKNm+4EOTk3D+rJ42IIKG9J77f3ElNQPEnd/N/yZOBn0nbERKUm1A4gBM+Dvdt8VB3P7Nbtz57U60Tw7i/e5JvN+dJDlrRNxv3piKBBS5IXKkLGl6qqZg/sZ6Z4llxIcPlhxSjXu6hvt3E/s7o9h8M9Yc9yE9luOsuFNFvmx12BJxxz68Do5V5+WN00RRB2BMnu5GPKuK+wYzmNu4dWMhvvvac9x3DiZ6ibjjFg5xV+WKa/K1cDokGcNLz8ZcWRmjPeTMb9628XY94qsXjV79dhgbr0ex8eNYld3h4qn6kHUfwuZIVN2/7EO2LLvkrCkDR+W0SH8lpCRi55MPXPPEnd5KDsAQd1WI8ZdYauPmDX7WRpTKkYskOlMOHrzqOUG2X1J5eh1RD9y91RMevGhnApP+iFFCVkFQ8Tmk4n6SeGSveefFz3OlUplJCSs3eHTEfR3i3ggPxnaNR60xOTxNkm5yBR7gwoPTpKGcSHthkrHoZbqJ9Y2IN29aPSdffWVMPmyCx0gV9+HYMuCrHtJ0Ozpj8AQmPzGnc1G0myRRrRL3H0SsPm1j5cbPE3fFyB6tV2574tlClk6c8P8XJuBBMpJ7RvvCfIzwbBEj+BoQI8/WGhF38Hi3ORIevBrGwckTpNVhizg5x5xOm0ItVWmkAiZqX3A7yc0bxkPEnYr7OsnZgUzdwGXv+EyY0I7REfclYsRJFfAwSbQiRcS0NsqMdSrRxMibN1RfjcfNlb7iY/P1CAcM4QFxrxgpqTyqjvmvSqyLXCmB49YV1jFIO33Ik9OfEvemuYr3eyexs4/MxWartGYQIzeWTWoqET5AKVAxMjfTHbLKPSJOSGo+y3VLMfJ2HMdHjdct4j0zwIxTZc06PE4Pi27dyispPLqEI+TKeEgqv+FkCuPgwAOpfK1bNB91xH3F6xZSeQuPvli3ZmV+GYTSqkSM8IzVunWSxP3DO8xBT1OVwghAF1W0bh3GTzxGfN/cvlCqNTC5dcsx8vDRTCo/T9zBgzjBn8aKlkZ48GL9VQIAk1vFiEkvMcK6VfsIap9atx4/8rpFe9nWm0UlTzGnG5JsHHoEGi8SLMTJBHO6eTVHbersIzxcqXKjxx08WLv29r2PqOKuGEGNdCFM9k9oW3GSDv8HYoTKu2Ikjen45E5yzTwPWLdYqypG8PX4+qsmVh83SqRsvB7HqYi7pfKXadDH+uu9pGY6zSKl2kn0LJRz/rSVv8jqWqvPWAnHIu7Mcb/e230Pr/f26739y729+Y//6//mOe5UM+XQ7iBGDm/i49FZBB2HeA7PNgGzORhkB5krMnUO6VTEOJTrwJRO7Cen/j0aH5Yu1V6XTJw4rNMbXSPWMI/jJUKZWew61Kl3PXvSq1+Zf6PSSHXPOT1Ld02+7R5lkzl/ccF8RqqOVBaVkkiSyMeiZ5xxaTuH50k+/bNkit2zbcfxIjLqy5Sk3gcjSCLkneQAX5jTbW28jc2Nt3Fx7rntuMg/e/Ysnj9/HsfHx/H27VuR9ydra7G29jRGYxZhV2p8+DCxlPHZBYaB3qBoH7BM3CZgfH/121OptInagk0EkwAKC0nCLQuHGBUJ4PNXpZ1qukz2esiIjYll9vMTmJPAQ1Qx8pEL/FSkTdXfTG5wH3g/zRTH8FD3PDHB8XzQ09i0eysjVYm7xJEeIzvn7xydq2IrDkMvZpqv8HlK8j8v6feM8lYS7NsrC3puS2que+o7oqSSkztO8HDfIfuVpMJln2e7esSLvCs5oOfaI9jqUM37gAnXpMr4ZSuJPtfAh7+/siBcqiLA5+T3UJ3HuA58K5kCMBymi5Qbk4GeBb5fBm5zMcJVcS8qRvjdlQQr1UpJlMHyUPPlaQNIR/3KlWBqsziMezzLSwudTLfOE8TCx8NzjbEzIXBiDyfbSthYleCEEy/w4hlVcmvFqhSeE/1rEVGIcfo2VMKNxIDVHE7u3f/tbjz4d7vRrB3Gu92TeLc7yZjsqTqytHIVyzemnjAmV3nWGNoF+nT3xVUjH/NuPXj/3mY8uJc+f9rE87Um9j6NYj2J+8LCWYxGHLL9c1wDhIQD8BX9u0iak5QoMgj7GiCfpmL374aqJBD49XVIScStm8P49uU4nj9d0CF+Z9++FlSpIFRlIKaKe34pD5CkxH3ijgNSUbufIl7/2MSb1714+U0TL79GaTAUSVz/caQD8ML4NHD+RnbLwXOCq/Fxo2qciU8Zevl0LWIFRGmORI/76rOIJ8/+MHEHk4PjC62RJGYWl9tYXmEOOtkYY2KSiBEhyZSruGxms/Mg7jYQQzoMJpgr9WLjzTjW347jEs+F0VkMh2fCg2s/OWvjkIMjcmYq1anY7rRk4JHij/bKI9DA4xkV90vjQSXuu1djYQJRAY9P+5BR8qiWM8v4cKVbRhQOWTDO6khWldxtHetvevH6HzExBA+/3m8uxPqPY/U9L4iUeLwZmJydt3LGBxc1xnhOm/vdlT2e90+wgdj9R8Zk5eZPifvqw6EOwMQIa1FfSbkmlm5MhQnO9BUj4EGc8AyDBxaO9bW7azx2PobwIE4uzobCZHtzIRZGZzFaoMqHpZ1d+CtGlBQiRtRWkohI6p6YYIaYxB08RNw3jYmk8q/G8d3LcewdnQqPk1Mq7u7Vpw0DTDA+rK8sToq41z7jyTKtWimIkdf/2IvHDyO++bqJ2zf6ig9ICcQdTHoLZ66oEiMT8EDVUcmBJCDZFqGEUMYND8OwlzHy/OeJOzeCGCHmwUNqxXGrNYuReNx29YBz9Vq3bE7HulU7L/uXDMQ2vd6zZj17SoyMYkPEnd7sM+HiGMHDhHWrUYJLWaJUdHgXdDtIN0A+MYG4g4mI+1uIIonNkWLk3t1et26phtt3qxLxASb4J3iX9aPL7aoShOmdMXm3DSa92PvUCA9iZHI4jPXXo/iwPVACAkymPWLEk4S0bh1Z5VYxorXFb+IknQ5mjpFbt43Jw9WfJ+7eR05k/Kp2NhSnuY8Mh2btPKO1j/Ae4MF/9UVSBDzABYO952tMVhp0mPT758Fe0h9gxen/WK/AhAQPa5bWrYoRlpLaR9IMEeIOHiLue44REfeMEdRIn/YxOiW5ZVJMixKY3FiarVsqziQuniYxW7dQyChGfmxiaWw8nj3pCQ/iBOIOHoPxmb0XUGmeGRNN9WC9ZN3KRJaeM/DwVNN89tpYxRz0uZMLPyHuK8313n69t1/v7X9gb2/+5j/8R1PolC2KgGY1VGZt6R7Opk/UUcHlIO9KpQlrVach4PQNQRBs1tWoSuvxWMyvzpnR2rOT+Ob78r1V4es2YPrs8rPU31UlD0ktBJWKH1+uxnk8mo2tZr3B5miubpY6gL5ryDvEtCrMrjxQHWlloAWhqcx3tuo4g5wZcdiKzoPqu89eeJzEc2519WlfXVyYuK+/jVMsalmPBwNV26m6Q+Spul9eXcXNm7fjxq3bsTAc5sDb2T2oym858ssVfFjz2Ydzs7FJWsyP4BvKPdz+AyE8IJEQ9upNrgptPQdF4CVbzh55qlWdRJubll8iuYz0a0J48DwgxwYPiFmZp3lKgbEpTOp54/1JeICJ531bzux77YkDYKLqaz2v5QmUkji+t1o9+Mg1To2NGBl5zUeXDD8rHfxMKTykCpmbZ8+zJhO4oefCV6IBwuvnKOX7WZGXr4N6+h0jkP26DhJI9TzVWMT6HPwMmOyfECM2TFSCKD9nJZ24L1aJzJIeHPBqnJ2TEb4HjFOkqq6+/bNLxVGNpuP+VetBqS7kqTWnkuHecc/u0lO+uNCpNao6xz3geohrMCz5bhYrTDZKCZBGeDK2y+RSeSGo778Ifprx8LywblhR4PFr/CzP4mDQxKN/ux+PfrcX/WeHXVZe586ejdw4AENK9KXWBRs5upqYBlY8gZlREHGXq3zEM8yR1prY/zRS5YpxRAujU71g5/zH+nAwR9zFOfP81h2AwahfBnIR9+9m5fhuxMZ6G+vrbdyEuL8ax9NnC7GbJBHizoGz16ev2wdgrkmXkknVFCx1z7ArfRG7HORec8CmkujqFZPTqfZASoZLrlw1A0bOOUEFaeeQf37BMzVH3JNHm7TOxtpB3CHtVBMxKuOgijldSeWpuEMUD47PPSYQP4glE3eqiqoiy5iKf3M1UWZJ3Qws90SDBw75jIOjunvnVk+EZPPtYjB9AzyGC2f25mhJfPkADDHr8KgKLzhLWp3SYN9iS07XmG9NMqWN7e1WeLyCuC+2sbt/GrsHp6lNbmMsOTOy/TxcZ7JppjbxujKP1cZ6xJvXVAZnmHzYGgkTVdyXrIKAJstU84IKmpMpyqjXfpNNtvr1XIsyYX7uHiDLfcpz74of925eKg8hQZUi4s4aMmiEx9JKq6po3XrhJbZVlErBoy+eLbnKfwz7J6jivqAYebdl4g4mEHfwYH0p4i7jw0qmlLAtk1uKkSRFGLMVJhgsgknT9IXJt68WY//oVJhA3KvPhZ5w8IC45xLWKeR0+1L1UQUJng9i5M2bJh7ed4wwOrJipO1RcbeaQ+s5UzQmfq5I7H2W3JqLESVUUlVALlLu+FlxpzK+t9uodYE4oeIu4n5w2iWcRxD3FSYD0DaVbStSCjlOvly3eCuRRHwAGuOBUsgxMpZsuzABD+KkI+7HRWjzGSpMSGxBsPLZgqhSaQWT8cgxwmsN4v5qHHfv9ZRIYe3i3KUe9wW3KREnELLPMOFxKp+GVEOwlrH+gsneXhNfPTcmuMqDyUcq7lq3kGV7r2FPUHX32G7v7h1wLJQ7utYt/j7j5rYq7kxfyLVlk0r0TCpvVQoV9yudTYmT5RttLK1MNSVAe1muW2AiNVfuJQoQzj7HmXDcjFDF/QkJ9IHw4NXrn8cIpRDEXXvtzxB3TUFJZUoSdxJUipEpPhuOv2dPMTxEBTG1OR3r1qtxXCVxP0TxlL1gtCgRI5iE/lyMWI7vtZH3vrjwmvX2TaNkJXiQiFDL1Ztx0ONuFcSpi0tJ3I+PvW51iRR+X+6N2kPAhHuVmJQ7Pv8m9chmyCgQqfx8xf16b7/e26/39s/39uY3v/sPLUEr2fPQ/eVURu3k7WwwhOb49ELVIOStGHchAfLhPJ3ms3/Obucp2e0j375S//n+MX2qJvMQFkl6+ziAl5mX5cgcKD2T2672GsGVZI0Arh5ziKFdw02uZXaFg3UmHthIJIGXy7hl2eoVTlkupIT3oCLsyqz72CWJyp5qSfpzT/A1mcjVXHL+WY70AxN3qqBsKkXyVSXF9G56GVvrrrif0UgrR3ZX3XnduXNHBP7O3buq+LLBlhSd65VSgWp3Xj+fBYIMJtxDMOH6TSzTVT1nYxf5gxyVtF1+AEfnuhclgS487GcAFlZh8OJna0Y5JLcIf90bSC148O6FCf8bPPi3LvmSEwpK4QFBNR6uGkNoqfICApjYDyEVICm9r3wBl+r+dhNZ91vbQHAks0GeS2NeP8PzVPegnm2POCQhcCmlQFXdfV/8HpLhD9y7z89X7zf3oX4PnxU8eFWMzMi+x/jVzPl6LkvWjrqlPBqKeHsqgscdVoKsTO94xkkOca/4HXwOPn8RZa5JExwW+oofTTu4dELBqoOZmVyZ+CgZkbGjEXznV3q2iRF+V8WIMMkNXlMIMglTyRTwYB3xe7h67hhxXzZryNlcjJQ6oAg8WPIzuqYzr0M4y1vpQtxEPP53B/Hk9/ux8NzEHXM6SA7PLj2WHIB5da0WJflW9d8maBLSSrphV3kODnKVX20kD4W44wRMj7sk5siAEc+yXs0Td0QUeRBxpSRlmqr4uMedKtC9OxyuGe/Wiw3NyJ3GjZtDHbYg7nsHk9g7OFUSyb8j4vYtRlaZuFe7Th3gVFUqeYnGtzXqcScpgCOwKpdrzEW3qzxyzeHyJAZLjIPD78PtLOrVP26ic/6eO7QrvjWyyTPv+W9psZEMmJ7aD+kGffUzPe4Qd/f6RywuGROqivpKJ+6Ss9KDq1ficX6ZB+AtO6WDya2bvdjCnXl9rASnZMDM2k4FEBUrbe5ZcdfhMA/Ach1QIsWyKg6TPAfP1nqx9qQnuS2YQNzB4+Urj4MDD16pJlXV8U5iMl+xKkxKoutrBJOeHP7BhGdGElfM6XCVf7MYhwc9Y7LM80u7SatD89FRI1y0bpUSLEm68MgX7wEuGG7R37xyA5Mv37vHX/S4Q9wZqyqpfJ+EiGOkqqLCJJO0iuVceEV+ej44EiNylcfBfNVS+S3mhm+NpOQAk16PdcgmfZ8R9/z8Xbq3WhcYpcYacoWrPGSnpzjZ3JzGxjpKm168+hZMFuOQyQv7pzE5q+GBqFYcI7RwFCZdjPBmpVAQHlQELfkGEyY8gMkNzOl4tt4sRtu/UIz0x+ed+SMJPWKEZ6w7ENSYOchoVhhLW8QaWDHC3Hgw2f2CuNNTjTldxQjPlol799BaxSSpNDhnjGiD8DpTUnmekVq3HCOLIu5uX/DayM05O3eMgEubKqFqX9CjVjGSvgNgsvrIeKD6Yc0CkydrC/Hq1aKIu2MEV3nvC4PhLEa4L506bW4s35fr1scPxmR/bxYjcpV/uyhX+aHMQSfR9C7l+6BWxuOm8xjpMEmlgp7frurrGLl1m4kOSOXtYA8m88QdPNhL2HOqeAFxJ06ooXy2bhEnivHEJBMHRyd5uN6KeEj7yiqeSB41CC69wbnw6A8vvG5xZpivuH+ZAK6Wq3TDY90Ch4qR/b2pMCHxCh4vvzVx3z+YxOHJuZUOkeM4bxFfsxiRF527jHI9yTaiaROXF41wJkmDgo295NHDnswbwQRVEHiQUKn+eI61YELyopPY8ShXwjFH/3lPNib2gXB1vjCZ73G/3tsB8Hpvv97bf7q3N7/6zd+IuMuIbswsc0utOUAu5px2/n8WAgzTyg2aWew6nGRFtGTL1RNePeT0rmI+hVRYPewpc68ecY0Fq1f2XVN1pfoKwZeE+PzSSdXG5nDles3npLrLe1PlXxnl7OvsrTbZ4ppssKV+43PLiyFENXKsqshdpjNPF5WJrEonpnBUkJVhTCf8IiVcdznkl6Tan7UXDcR9Y/0z4p5bgf5ALv/Hf/zH8fU338TW+93Y/rAbV1eXwoQWAlWxc0NB8s41gQcviKr62JeGWcXOCQCZ0S0Hfg4Iqlj2e8Jj99iO7zM8TFD5+hITyBSYUH3lPlZip0ife7qx/wp9TjBBCQAmELJSbpDEUB86PfMdJu5v7gheVqk9QnBG3J0kMBEo53U+O/cXLPnMYMLvVs98Enewrso7m4yfHU8RqIpgEXcTfSs1qnIsYtnHMM3XQ8KHI4pmxJ9d2fyPcXpUmE7O0zF9IEx4rxqtVf4C9mNwxds99h7pJ+O443MnCroYsTScyr6c/tPtnz/p9b6zMorFoRM7fBYdJLJaUDHiijtJt6nNBGUW55YKNnWUGNUGwPNbiRTej/vMv/OZKvmlDT/JlzApc6ZMyIEH95fv4X5CuvUeVDvVOuPr8Ii4qRJrNSPeVXETd3sRQNyNh5Jo2R6y9ruDWPvr/Rg9P7I5HT3uVF5JtAxNSnCo7rpj7FXlSnaO7tHBK/8OczoR9xMqTIypYe7yWAfgvV33uKtSTYWFpNale64klYe4ZxW5zJ584HZVpoj73bs9HbgYQcWhaHMDdc1AhOTp04XYPzyN/cOJ1iapHxgHd6sNKkVfEvdO5Z+fv2byMAcZM7St7anIFWQOV3nmOjMiSoetZQzELrp+Sg7xqAc41Nfh1Cc+l1o5VIko5s1Hdsnv5hCMqRQH4KuLfvzi1VL8cs6c7uCIcUT+lUtLxoTqTfeVs5J1NrX5tCtkGLRBpLMCw2xy8GAGMXhAFHGVV48lI7vSQ+Anm3vXv+v1UORHB2BjwhMKaX/6pC9Svbl+Fe+2p8LDxD2EB7iIc2qO+yyZ8hOSyDcVHtyrnJMEFptbVmkUJjvbi8Lk6LAnTERKRK5c7bKawz4P1ZpiXWv21mfFvbxP7t+PWFuFiHs+OZg8fjBS5erJo6FiBFd5jXGVsabxoG+O/HtHfBITqdjTdKucqXf1bLniTmILTKi4g8n7bdownNzqUXGXu749IIgRkkKKkbkJDJXkABMR9yn93ahdjMnW5pWSKb2mLzzAhUkr4EHFve7/TQzEbtl7YR6TUhF0mOTQas1VJymwNY07t/0sLy/2HSPrSzHtX0gFgat8KRoYLAAeTJ34SYyI+FQvt00QSR5WjLCmYBYJcSdGOnM6iPu+k0J8QZBukExZnosRHtfsJCJG5CbPP1PJbuaIu0Zr8WqEB0SRXn57WkyyPaXVrG3wkDldGR9qPZ+LkUwGFiYQd+JktNBozSJOnqyNhAfEff/A6xZJX+4/xL0SjsRz9euX0sZ9btU75VliHz8y5moa+wezGDk9HOladj8sdDGCqR+/EHPQipELWyr4az5GKsGV6xbrKDHCmDbwQM6+RMX95cyc7iM97qcex8kXZo9gUoon/eX8ukWhINdq/v4II0IUL1sRD+4bExN3J1PU445h4KCIu800afGB+HZu7HWuzuQs+7DOpvjTJHEnTg72WmECca91a9peKkYOT2iRcEzwTBEj7IllvFctS7p3tW7l/EOIuxKOW1NNNOFZ1ji49SXFCXPcnQQ+7fYReYzkuvV5jCRR/yxGnATWephz3MGEdQujQDC5eaO53tvVfuMYud7b55Ly13t7NL/813/VdhW6UV+BzeERcgohUoUxe9mpDPrwb3m5x4Yhv3OfVVXbWfeQt5ZJGgcGkUSNNPPvrBFsNqayqVv1mstFPcezuc/1yr1gNQvS9bKZJ2o6h0Ke9DnSXKvMsfj9kJuaSV69xXpLDo2pBMj1WiSsKvMQJyqO/C4T30Zyan6nem+TTHoOvSv7RWzqZ/vtpUi7pfK1+8826G+//Tb+/M//PH74xS/j//2HN/G3f/82zs5OO3m3SZsNuureea44M889no7qqo3QTHIKE5Fc9cpwIK6Ksu8p11uYlDu7cE2Zsvc8qxYqeSE8ZEaGCY//vr7mMZlJ3T06zrJzE3x+H5I0MHErQvVAWxZvsx+TdP92zy6vXm1Vk0c2B+Rzq7c+q8TJ7/RzZYBXCQC+j59dhlAnsbR0n3tmCX9Jud2f689RbR307EtZoPdzBb0q+PxCVZMvrpLgz2aUa258xkgpHCCpel6+wES96QtU+J2QINlBjOl5S3MpkZ0kylxo/Q61I4NJyd6yXJdFu5kLef4sybeaBMH9BQ+pMFLOWGoHqSDLnC7hBiclS855Bt2KgPy9EnZVNfdzayzVTpLXXFX7mYKGBJufX6ktcrycMZlNneC6n/zuIJ7+9X4sPJsRd5lrirhj+uaxSl2HB5whHeY5aGlKUZJ59kWkmsiyOWQzsxZ56MHeKLY2xrG3B3GfxAIju5DKq30n3ZnpQ+bgOGXsWvVy5jCybAGqssfde0hnm7hzt4nNt9PYXOdzDuPVy8V49nSkyRO8eKYk8u/bYZrrgAjMBZnJJ690aE8beI2D24QovmvjCfOXHydx31iMdxuL3Rz3/uDSFfS2iYPjNvYh7mdzlb557lBmGpixtSbhqzl6ikrZ5npK5b9dil98uxjHk5k5nfZXJoIsGZPlxdkvBisc5vl38OAlBRczgS+NB4frlWUf8G7d7Mf2xliYFHEfjk67mdeqiiIx18iuxKPuU+f0n4f8xB88eDHejwrs+61WePDCSI+eajApR2lGxBUmX+IBJpqJnHuTMWli+30rh3QR98Rk59043m0sxeFhzwkIJYWsamDeO3hATGq0XPqRdgRbyqq0MSccIe7dOLh13zuI+y++XYonj5O4f5o9W81gdh01GKVyNcQJyS2pprl/SVQ+IZXfMHGnusuLHncwefdupPhYGE8klVfPfxJ3MJF/ApjIfX/mkVKVzbxpSiQ8WWNGdRNbzCx+S2JvEN8mJocnxuOEirtur8kImHyWFMp9vWJEUKTTPJ1q4LGxbeK+9iiJ6SSPVgAAIABJREFU+wbkaina3rnjZHSenzkC4g4ex6eztoLZrjenfHFeRcnDihEc6WmXkFReMeI57iRTPu3lHHdMR8eOEXr266ueO/6sdUtnl1zLwAN5MV+1bm1xHZsQ99CzBS4yiuVcJ1d5t8YQfCXtd+vNF+tWHo4fPWbdsndIrVtI5YmRe/f6sXfIunUqkzZ9Tp4t1t+VWY97R6przcp1wfP2mtj55BjZP2y1ZhEnp0ej2N5YjE8fFjJGTqLXw7eERE8T+8duV7pgJpv91mZf3fxz92uBFeZ0xAhtJaxZvJjjDh7fvVx0cgtXeQpBWtJn+wjy9PqqqRj80lq3KkZIiFSLz8MHjhGZ020sat3qDc+EB5V3qzq954AJz6XW5KyCl49QnS8rRsBB69ZaEwf7xIjbBipGsO8jRo4g7rk/LC36WpDM/6F9ZBYj9uNwjJAo8Lr14G6jPYR1C+LOmiUVmiaRNHF6Plu3Kgk5HyM2KvUaX1jVWFG+T34N6xHffbMoTOaJ+/Xe7lGv13v79d5ee3vz8ld/2UIqTIaYe+OKF8RLfhLpYqtkY1YzWYxq1Bl9rjaNciWTPzmMawwa48Cysgjp9RxyExI7VSNTNoHjy5U3etdnRNsqL7vB0wPP/7Y0+ErmZ0i4+VJVP2dBr4yQ93rONu9J1f7o9EpkQCOzRgN9ft6Ha8V8DNLhkRVIsXKM2/G5FneqzSuLSMHNJOm/FcnJHtx5HwDPVXZPreTMjChrqB681at63OeW0PiTP/mT+P3vfx//8lf/U/wf/+m/xv/+n/5rHB0exRIj5xboEbfkWOf5JID180W4+ZN2hL0TG+qVkVclLyBm/Bu4KAGR7QqexV59xq7+UunknonULVgCfzxnVMimwjXye8AFskUCBmwkdx8PVHnHIEWV3jQORC1QxL3mc/PzYMLvgsyDicbYQcwh+YwfzAo3n517rl74lYWc9+3DoIz2UlrtCrtbLyDkgObkQ08mfjekLJlKdYASRLhnT7budTvnmF9lW0hLxohHv7m3y3jMzA+5V8QHxJt/L0y4zi/j5ODkUphA7BE7gIkq5cxiH856vzWx4Mz9fXUPy6gQ8lyHYZIjxJZaTPSM2gMBTHj/ihHub1XfFZNMcpDZndsFHCM24wMP/k3PycJAFTqZw7YoaYhxP09U/xlvps26adxyky0I83i40p4GjzlJgueFz2glCC0cHNh9T42HZdTcV67jyV9Scd8zcf90Eh8+5Rz3po3hyDPDmfXa+VEg288XqwU8WGbWWRh9/86Ha2S0T1ep+NE/OIrNzXHs7fdESIq4c06EuHP4PT6EuJuQqIKRkznqsKgDJf+1EXfu24jn9t2IrbccuDAMWohvv1mK509HsXt8ErsQ9ytmFbtflJ5EDIVYlssjjttbkvwyqitt4j7mSO/a2PzQxtpDkxJV3Dc5zC/GYGESw9Ek+n0UTP6PAzCvyRkjvDzGy5J1J9BaOy6m7nwaS0ue7bz6JOLT+4itN01Mqbh/vxS/+D6J+6eT2D86FzHHdbjmuM8fHFFQgonaf/KVBZ+ghbkO1ytLjTChx31rayxMLqeXMVLFHcLgEX9y/pY5Uh2AzaI1alGS1lnfMH+PRByzKl4oKDgAv99sdHD89ptFVdyZ4b537FnF014bC6OIm0vGREWq3C8KEx3Gs42kMNn60MbGO8t7C5Od9xi6ZcV9ZEw89od++yb2EhMnhfzZDQOqksTDcg5dFHPcHyOVX+LZamLrbcTqw1H88P1SPFkdKkY+7ngcHHjQM6s57jcZ6znbiSpGuDYw4Z+U8EIq/8kxsvNhFiMX50Ph8f79Qkfco39pP7Ap8WFMLs8cI7wKj5/D5AZ9yInJ9rpjpN8O4rtvloTJ4empYuT44kJjqMCFawaPxYUZHpWo5MqURBBAElBL7r5BMuWdJfZgsjLuCw/ipI2LGIwmMRicd6OYIO5gcjSZxYiT2lTaiZGcR58ZteFwalXCk4jTY8fI/qfGMfJdEvdPrrgzlOKqyTnuN014O+KeMcL9rBjhrcCDv6sY4bl5utrE2iox4nWLtp+FxRPFScUI5Io16wTinomU2brlzGORqlq3Hj4xJgy62XzT6tl6ujoWJhB38CBOoLtg0h8aD16IMssjrlu3Eg8fZ4zJR4wP3ydxf2RMJscLIomfdoazdavHGEdaD2cxgkIFkBUj/8S6detWqzXrwYNZjGiO+/dL8d2rRcfIpxMp6cCDtavmuNPfX1/cd96Sr8IkxRyqOBcmjx647YMe963NUWxujaNfxH143mFCSwOYMM6yJ0xoKcsRsT+zbrEuVYyo4v42YnLY0z7C2gVxB4/DyVlMUWb0/GyBx/LY61bZGPx03TLVvrxqFB9gMhp6H3lwp1F88CLJqxhZYN1iYGNPxL3WLe0hko3N1Chat9S3QixaolYxQqKw1i2w+OG7pbh5s/nDe/vNmZqOd7ne26/39jpr/XPZ25vv/gzi7p5YDvMEQo1s+5LQsNhWpVwO0VQrqcxnT/F8hUs92Gd2P5ecGEKvPvo0XEkXahMuOzuJZC70c8a3R7FV1bErMqSDO/8GuWPUmGZ2M5/75FzXQV+ux135PasyOCNajf4OciOJtt7XRkmySsL8BIn+mSuqNtKyQ7pkxZhnSXpvosnn13ixrrJoiVKRpkFcqeKOQd3PVdx/+OGH+O1vfxt/9Md/Ev/lb/8+/vN/+4eYTE50LVyH+vNz7FcVwDxuzQuYq5xZwc0F00ZePUsws6fZbv2XwoKkQvVsD4csvzauk2GVrukyq/HIvSMOZUR2offR+6XRHeuxEwv+LOAB8SOhA6mjCs0GCSaQUWTnVbGGhLt67AoiY9q4pzyPPAfce2/tVHd9r3nmauQf34MMm8/kMXNO6PB9+j0i69kjnwd3G8NxT5nzfi7DO7dwWDNa5nkQWv5e0xOyKk8iRcaLjIhDwo3ZU/Zd8/kr4VX3iGASaZVfhEm1FAqJCW704AGWYKJnNvvo+f4y0JNiJIm7kyl9m/VN3LuuBApjDecUKZVY4LrAA7w8L91y/DKRrD57+w1M5WdRySGeOzDhnugeLeBwnEoX5tYqRi5T7u7kl/0AUiqPz0IXI5epBPGs6BwTnJ+lL+JO4m1/ci6SU7FmhYeJu9UBuMrvyVV+sHao+bsfMd7CbA3iTo+l5u9aJaAqrlS6dun28cH98lWReM885CTuTzCne9KLg92F2NpcjP29vg7AyGdhtfweiDuHX16QPvWhVXW3+39mDBvCclfEvRWB57Al4r68EK++XtQ4OA5bvM6TuNOjqQPwMgmLzmdo1j+YlV2rezze6eAwYhP1wHtXSZ48grkOVSlBqqnRY/RYflZx94ELV2BXT2qckg/W3bxf7YwQd8/f5RC88z5ie93E/Ydvl+IHKu6n57GT4+AY3cQBmGsAj4645+Qj7iWfn8jTE5OYUBkED4giFXeqibdv9USuqPBC3BeWPI7IZNkVK/CgwsnB3pL4TKbUAThPquDBs4HJHpjQ4w4e77ea+ParxXj11Yy4g4mkyX3LVFcymZK+T5+3Y/iomnPdjQvEndnOPNOrj6gmtkHFnWriET3uiYnWuban56kOwF1/aEfc5zFxlRTQIO4cgpHEbuOOv96o4g4mq4+HwoMYmVziTI77t/Hgpf7dLI1xH9mJ+Z9okkqpCef9xOi/9YiP72mTIEaopC8Ijw+quDtGGmZtt0yXcHILTHCVV8V7atPRSjRWMsWX0YSJextPnkdsbXCYJ380iG+/WhIuBxD340mcnF84uUWv/qKfL6qihUnXY/tljGSCBzwgJRD31UdtJ5UHE4g7mOCfAB58LiTQJLeouCs+nAu2IkxZzIoTqwBQ/VSMiLiv45nRyxjxHHequ/S4K8mRxB08uokF3XQwY2Jvr5wwwPo5R9z5jODB2gUevETclyaxsHSS8miMgo1HN2pQ/bNzMdKxa+PB2z2CuD9v5e9Q6xbj4MDj7t0i7qdx1Zi4I5WvhCPEvZTxGRr6o5sfn+vmDsT9XcTB0SxGMKdjzfr0cUGJLTBRxV0z5l1x38uKuzD52Rix8SX/KOKO5PvhLEYoyvzwyhV38OjmuGuqQsbITUYNJlPP+64xanOYlPKpI+5v6Qk3HhB3YbKZFXfaMBbOjUlrhRCYQNy1bumeuHA2n9wqYqKK+3PHCOZ0PFsnB4yDW9K61RF3tOvzxH3ZxD1zG163Sj1X2lUpYjwOTgngd24TWH3cquJOfHRSedYtzCiVkJsRdxRcio/yfv25GMl1SzGy6jjSuvW2UYKOdUsV9+u9/Xpvv97bf3Zvb/741zOpPKREFdeUYbvdCeMvEyr6VSVjz9nhkDRIhBflRj10HObphZe8RTOtbXC1koTH0mqTSY/T8vxzFgzPae91JJHvcTVumD2xPsArUZBVexvctelcfyGyCwmoym71zEqmq9nXlgPTO8t1ORmBBN6HotxZusVTfXP0MskEzqOxLPt1ry5EqHqTkWDbLMyj9KqajFT+3eZ6bG+td+Z0uRXoj6+++ip+9atfxatvv43XG+/j9ea7uLw4F0nkOtROwNgv9e7bAqek4dy3aiOoeek1ho4PiqwQTCBAhUmZ/0GCql9cBjbpul/zzwsPNhFIIuSd9+Dn1bsuEzubGNb31ig5CB0/wz0GPzAp6bnGhqWKQGQ7CZ5Jro35PpPhl4o3NzOSBOVrACb87vp9JAyopJM5p2rMcyczuXPjJS8HtXo4OTO54PP5meH6q5ccEq1+dhzts51jfuRgmSbOV4br+9QagKIhEyT0wFclmvul9z27SJkvLQeuikudAQEvEz+N7zOhJk64PyXN53eAB7j6Z/E4sApADuwkrSrJQh/pXPLFxJ32Cich3EOH0VxoioRH+lmar+dm6l7YeTd7F5dsSCSDmsSI+MCcj/eo9oPdVHrw/dXWUYoAYqkwkeLi/FL3qp6ZGi9InDhh04+bv/4UN/9iJ2J1P3YOTuLjvs2RIIoQETlNQ9zLWVg3vxorncHpxio1EUXc1eP+pBEpPfw00iHlYHegfj5eTc+Sfe4TlZKT41ZGPnoeaxxcSTY/67tsRdzXnjcm7lQTGQe3tBAvXyzG08cLsXtsUgJxr1FXOgCvRLDEdiQnD0JuP3CV1vO8Q3K6rXcRW+8jHq9SGefDYk5nUyHJmZdO1eNuImUJMC8qJvUe1SohEprzg0vGjnlWSRwZDba9ETG9GMT33yzF9y8X4wTifnASBydUlVoRDMguhIT+eBVddGiskyN/+qRXRTh6cYu4Q0bB5NatXrxXH/KiDJjUY7kII/RuwsEXTCYTEq/GZD6HUuu6H1gnbtaecwhuhCeYQNxfPl+Mly88Do5q4h6NzTkOTn3IYIKcOZMc+r1z/bS6d5LzInWPeEc7QRL3wkTmdG9N3I0Jk0bo827U4z6Tys/yNJbMznr0lfuTjB3i7mQKPbngsUWP+72xMGEcXMUIMS3rw36OtZsj7lanzJ3mdaPSiLJxxb2Iu2JkLeLybEGYfNwaOUZkfOh5Vnw+jKqIEXrcO0w6RULugMLDmNy4aTzAZZse2yTur4TJYhxMiJHTmHCTMEyEuJPcWjFxT45mUp3hzrhBxUg616PM2Nx2nNy64xhZHPfiHaZub2E27nFHKm9jqHmp/CxG3ELm85HN8OyxgQoAZ/WKkdMT47G/2xMeP3zjijuY7B6mYiRmowYxEJt9/vkYmVu3CN12Vt3lToIJFX7weP92UQqUWrcqRrhttW5dXTV6PmvdzlzyTM6ThgGP1rxujRatSuEZWHs4Fh53bvdTleKpCKxbg4VZjKiyW/KgTihSY3Rz3brKsZIi7qxbU2HCHHfMApHKV4xw34gR4rXWLZKon69bNZc8J1hYjR+3bhuThw/b2N50Ymh5tCBMSEJ83Mfl31J5YoSEikY/3gg56leM/1MxonFwyPDfOkGwukayfiA8wKXHCMulk+iPLrp1i0QjmJydUvzwpKYy9OvOiHUPKTKNjAcxIqk84+AOe1Exctlext7xaRwmcdcYy0xuqVWp1q18tIgTKUQr4Yj5H4lT9pF3EcORY+TevdCaRZycnU2dFMLpP5MvvF1hMlNt1IjZTGyXsW1mD8CDdYs4KkxefbUU33+zqEkP13v79d5+vbf//N7e/Mvf/F7mdHUoljGU5lpnb2rY2R0ixMHaLtqNRn3dXfGoqBoJwaK3f3IWR5O5Gb6jftxM4tYRY/KgOuwjsYYoQCpT6pYyX+TakO4a82ZTK1zQ6ek2ESwZPQRDo+HOTCw59ENwzEVLus4oM1dZcdmWQ7eIIJU5S55dnssDcUrSqUBy4OHfuN67N0YxTGkBpBQ3cGa+UzGFsFDJPphc6gUB5e+b9jLeb63H+62NOOeE+cUX89xtTvcytj580uvq8lKYUMGs6n71b/PjkLajifsJIYk1Bx0DOc0PT7d+8OAQ7SkBnj8PHjiSe8a6+4+RMHrOtvHgGajDCfdJ88XPr0SEcSaXkiH7s/mcMqIbmujyOTF8AxOeDX4GvCS9TUJTo+n4Hiqt2jBzBBwSxOqp9oHb5JK/U9IiK/O8J7PfMebLlIsq/cx7509IJLPCOcTjdm8zOfd180XFHPWEEktjNxKfqlpfVf10kE+jtKr0831g0vVv5+9iNBpxwj0equ+bz7egFzjxzHEP/QyedbPHSaCAR01SSD1ZjpKzwRvXDHEvt/tZ4qbtYoSYAhMlNbqxjK5ygYNc788uFRtcL/dBZ4K5CQz874oRflf5AxAjVnvMDpPVSiOzRj7f5VTxwfXy3DpF18bO4Xl8Oj7TIRc8eH64Vwf0E6pVxZh4FJ9HVnEvSGSQBOOe8bl8/3ux/K92YvnXOzFd3dPmvnNo4s7zMxiYuKvH3aXcjuByhPcwuPShyAQiUnkOQBB3Dr8cVo92xvHhrYm7XKaXJ9Gvig+9iVTgjkk0uVeRQ1edrz47cOWh/l4Sdwi85ZRt3IC4P1uMtUcQd2TZpx1x7zGjGnMkyFWNY0uyJpO99F5QMwnEHcMmiHuSksdr03j0hMNrP7ZfL+q1sDyJheUcR5TJBhkKHSVxz1Ygjc8rkpjGYSbuTSzi8r6Gi3kbnz6alEDcv/sak6elODk/i08HEz3fGs2Z5khIgIu48yCVNJz3qlnslUyB6JXkFHM68Lh5qxcf3i4JE3rcZeomp387PDNy7PikjcmJ1T+sfyQnPsMk/4dnZLfx9IUPwCbuEe+2Ir55No5vni0G47nAg1cRdw7wkMSbNzq1p6FOFagUPhBF3hf+ehWxnQdgYhc8wOXjZrrK7/diJExsrsihnVF44MEhWIrSbNXxuEV063ZgV9JMxH3OVX6lFR68Ht0dC48i7jsHlsqr7QRD0+xDHkJ47fwqTNycNBs+Vkl2EXd63EkKrTlOIO7gsbM1VoyASW9AG4aTy46RiPNzT/ywaMwrdeW1nEgx8YW4P01SwjVAFJt2oBgBF+S/RdyV3IK4LztOwKYzQCtVrvDwSyT80ooMYgTyfuuuY2RxsRfbr8eKkehfKLnFjGqRKJJ02ePOn9UuV4kUJWlox8j54eABebVjdislCCRRxD1jpOlfxc4hrTGnVh61rT5/1+M+9/nd0CJbzFy3quiRMbLhR5DKOJgoRtYXdZ2sWZoiIYjtn0CMKOF4ZTyo+v6hGOFZe8yYueee417r1uqDcXzzfBx3bvUzRiYiu2DC86QYWUmPkTJYlEY7x7XqWes5Ri5N3MFk/yhj5MlUxH3r9WJ8ejfUmkWMQNzBBIWMzOlK8fRZjGTbUrq225QUV3lPXoC4V4xA3L9LNYf2EYj7mc8h4FL7SBH3+XWLe16DRetphrhTAec+3XtkPCDuxAi4NAtnihEq7hUjpxPHCIon7SNzBo6fxUia0/FZ1l4YExmWrbci7oqR54tx1V4q4chYTo9ga6WSAg+I+5cmgawFrFldjEDczzJGirivTZV41j7yZhznZ63wwFWe3wcmWDeVYWAVKboYIea1j3jfdYIrXeWf+EwjTDYiXr3wPnJjpbne26/39uu9vSbGfLG3N3/653+lMnYZyxUJ5PDsQz0SZojohfrRyxisJNFIccukzo7tl5Ite+QVVbrZGDIfCL3RqOaVDtsimYxsS3O3kt7zs2XCpYN5ms+VrN+jolwhrB5n97274ucRVkjhTQxY3y0Dt1keFUFXrG06VyZs/F0ZuXV1CGa2pyt7fSZVFc5MhiAVEEX+hLwhweYq6eWfXl3Ex+2N+LD988Qdc7pf//rX8Ytf/DL+7se38Xf/+DaOjk907Zpvn60IIr6qcEJEz4UJt9OjvyxRJ3HA8UJGddyfc08I4FpLeg1hdw+1kxSlgdCBLXu82UQ6sz3N0LbHQGeK1s0Cd981JJrfV2S+8IA0llReBFKHTiokzEd3b7VUGp3TuAliJRmESYMzvSXbGreXlQ4bESYuOSucRAv99Uj0a566xl6dVeLJ18BmUYfImtsqmZjGyoGbn4tSIbgvOw8eiQfPpzZXKvWXU7vKT6z6mOFhCbkSQPmsmvTPxs5obKCMIO2zMMPE90oHiUzEeH68yS14KJHWGRCmF0K2LEhBkyZyxOSsBcLE3W0YM9UEDvX8PvDge5XYyJnyNif0rPQaZ+cY8WHKnG82Z75UBx5d6BjhOokRknHlcaBxg+m5oF7Rkuomnp7Q4CNMGSTe+c1e3P3tbjRr+/GRivvBsRMMU+5jK2LFoUv9p1QSdFDM6lhXb6/jahsf3mOGxaG+Mbmi4r7rivv+7iAaepDVG27fD4gGh7SjI6sUSvrZ1fGLIObJiz9E3J9FYFJHRYZqooj787Eq7vRSM6daUnn6y/uzg6PM6bJHF9Mk5LhuHbI7r3ojqUIdRKxv23xrDXK95oo7B+DN14s6aFEpgVxVNfroMOLw0MS9CKhXBP/fKv/UIRLiznU8edqq35lruTofxA+vluOHl0txfH4mTA5OfKgDk5UlY8IMeLDgNfvPB+CkI0IHore1ASZNyFX+SRs3bzXxfsOuxheXl9GMTlXBAg9ilSo9eFC98u0vgpi/uwhiZlU4sD595mvROLi3EPdGhARMMAvDdGv/OJ2/e5YL12G+krz2oDMmHR5p2AQmVK3Wt0mIZsJjrRVxB4/DnOMOUdSOyL7DyK7DCHBRA1kZOhUmczKCeoI1x/2ZXeKRl0McHt0fxw8vl2P10bCLERRx0ynrn0dDcS2D4SxGLGsuIldPs98FczViZOcjlV0IFgf8YbzfoOI+7mKkN7gSHqxjxMjxkSvujsOZSqdjizNPRBP3xIT3ApNmOhAeKCEOJ6eKkQlSeRpj8YHI65A5XcaI8VDvQZe0Q75LnMgsbsuY3L5rMre81IutH40Jc9zBgznuNS6LhB6Y8GfnwF3mk/Kw8Li1ihHk4rRhrD0jkeQY2d/pxfcZI83gShXeT0cn+R5NLI4cI5q1/VmM1LqV6odSQrSzGOHRKExUcd9YFBlkzSJOtJfR0qZRg61wqR5zozsXI6mWqOQKfhYi7iPjwevJw5HwuHu7lzHiOe4lla8Yqf1T2ONJAB55BhRxxSBv6hGD61tt4NFRCY+TA+a4L8bOu2GuW6ci7qV4Ag9ecpXv2qdr3cqZvnPP1u07xuTRY/eFy5yOivvLZcnM2UN4MbFACb8pCTqbuuGoP8OkWxnndVu6izzrWrc2m7j/0PsIyjfWLNautn+mOGEcnNrRKFLJnK4V8Z3tI3VC7sRIXbgw2YI1izhBKs91oNyRUuj5WMR9/3gSR5PznKRi4j4zp8uxbxkjtW4JD9YtlBgX4OEYWRh5ZJu8AbSPjNXjruQWFfd8XqhHHR445muCS50JdMcyRuq54rl78tQxwloMJkjlX329pH2EOe7Xe/v13n69t//83i6pPEFUJJfDPmZsVADdh+rxcFThqKIiTb6ztCDipyJ1jgA7PsWJXn7IZjLdBpAjvYJDL+Q4xyQlgS9yCgmgggwRpop6j8o2vcspE89frL+zjHmgz1VKgMmFzeKKuENASvJL5Q4SBzmq8VIiQHKrdh99Sb35/RA9qvIYl+n9GGHWb/R+kBpIiedOe0Y8r+WFgSq/kNj6PiUG6GE7v4iP7zZi593mz1bcqbb/9V//dfzLX/0q/s///N/i//ov/098+LQvUgXZpYJ5Z9n3gw1SpmcnmPGdq6/eEn7PcefAZAWCe7272kaqC4ROlb3z8F8u5NW3J0yanqrW3F9Iwr3EpJzT+Wz1pf5sWiGaRgSZ6nmZ9/FeqiYvDrNVwZvvraWBRpo5SeJ+8ZoVrmRFjnQruTdEEkyQ8Qv/Bc8W1+hCubtnb7VIru87BBE5cieLP/f94N9MArM/Pl37qxWh7pGe5nS553EtkouyQCMLl/ndjhFUKcLk+FzKC2KEZ6E8Cfj8R5BhslS1Df9MjBQp5s8aS1PVVd7HSaELXRuYkKxRGwuH8oREnhVpuEh7gNQop7QF2ANAFX4q7jWJIP+OGOH3qY0ke8tR3vDMVeKm8ODzoZQAE748prDnZz+nBZDUA0c7xLtPvhQ0FSPdFAbMfsAjlTIeSThT/ZhDOtn36C8PY/WvDmLw4jA+7B/Fh/1jVbxwt6Uf/NYNH4Lp0nU/4iwhMHtq9RtVx/r4HuOdnuSlHICRBmJOhxHP7qdBtINJxOA0+v2pZOvAVwdHEiryFpCXgmuVriCmZDOroiLuTz07euMNryZuLA3j1YtxPF1diP2jSRwcndpVnhMUc9zp1b/JOLhZQ+0UZ/s8MpbKpN82MZgyminizdY03m4zozz0gvhwAN74cTGGiz5sQdzr6+igjaP9JO70RHZmZXnPUGNIxu0KNkR67UUbay8iPtIr/GMj4v6L75bjh2+X4/j8VHhA3OVcPbWcmUMwM+DV/9ztHN3H6PYN7h8VnXdb9LQ36tsmmXLrVtP1uGvWff80YnAmNQKYQNxJXDCxzpMMAAAgAElEQVReqfBwRjLvlsaRZUyB14AZ3m2sPQ1VIsEDmfmrr5ABj2M8aoUHRNGtp8yhNybIZx3YPTv7z2k4ijoMIMhto8Pvmy23aRUmHzbHsfF6MQ72e1INgEu5gmmO+74xkes+eKQajGdXPD7nR5dM9QFu9S/aWLkFHhGbr+lxH8cP3y3H6uqC8CBOLognPhfS4RXHCPsall+85urgc8D4/u3vImdt4tNOLx4/sZwZczp8B+hxNx6T6PWvhAkv8BC5YmRizohXLT9P++7pnVXg6HEvTNQq8Ybnp68YQZrNODgwgbiDB/cHJQcxsrhYMdLo3ypGukRgazzOTpp4vWVM7t1t4+kaffJ9ERJipG0uFSNUReuLZBCYyD+hYsRlRX2L8GBRyBjB8G/tK2OCWeLG6yZ2P/QcI98tywcATKi6u2ce4k5V1C7509Z41FpVifX6PL6H09je7MW7TSvmRNxX286IUgRqcBptf+IYGfg5r3VLyeEcNccep99Z49S6aQKNjCjBBOK+nusWxB1M7t7pKT4OUDxpqofN6cCDOBFxT5ncvNKpYqQ/bWLQNvF+x3jsHmSMPKVve0F4fHw3FB7ECK1KWrVJnO63cbjPnmwXRY3N63R3eCN4xnqRcExBwQP1zsZrr1vL4wWtWd+9WhIe7/ePYoIzZk6lkAKCcXAj1q0/FCPO5HL/6FXf3mKd6pm4r9K61XNv+OZiXDbnEX18IDhXet0iwaLEKUsA5y7a2v5AjLDm0LIA2X36FBWHYwTi7hgZB+PgDuQqf+5JYk0rpRNrFs9Wulz+7LqFUgg8pheN8ODFJA3WLcz2WLOIk9PTVphUqxJ3HuKudevAa5bwmF+30t3fMlkrL+nTX/vKBRFiBFwwPSRGbqCw+kN7+wprxvXefr23//Pd25tf/s+/0z7q+dI2apvvlYbccMjePToTaah+WohrkRIO+lROVb3ObLuk8NlXXiSZqjekC+Jba6xJIjJ294VT3Xe10mO3SqJdM6+rvx0zLsvjLeEW8bucijxT1aOqXCTdUm4ba9U8dxab+vy1QUL+IDV8UTlFzsv7QEp5f/flulJa1WpIIveNSjfO81yjkg1zn+n07Cw+vd+KT+834+JnpPJlTvfHf/Kn8X//7d/Hf/nbf4jdg0PdPz5bp24Y9t0D3WuEB7313PTqB7ZqwhtbzSTnf6tKWL3IU5NkCCTXX87xPoFYmVnqC13vmatzquaPBl0ihSpoje1byIoxn5UETlW8/R4kFopAO6nARVVfs03RTGhVsapsUE0xwJBMzvVXaj/gvpYpIfcdPLjW8l6wisMbPMkC9a6zsdC3fWlzOw7ROgSnwZ6M5vJ+8PzbpyB9BZBfZ/VX5nPq97aZI68yBuTnkYODi3rmR0jRrRjhunTPGdWXLSHESfWG8+zLgBATOM2m9++tGCklyHwCwv4J9MQzisWEHOxQeMwq+Nw3E3dV0Ll+TVYYKEZI0pWyhN8HJpDrakVQa0Y57uepkc+lyRG9RjGilhAZUJYfA8Tdfgx8FntM2F+B93Bbgqc6SA2SePC5jIc39Ro7WCZ1vL2mSVxcxpPfHcXTvzmM0Yuj+LBnUqIESzBy0IctE/c6cM14SFWT+RsOv7wYa7a93ZOstYj7we5IpATi3swRd1QHPGM6AB+AYapWumpilnn0BrNqEJV2SOIdiDsHx9dU14bx8qtxrK0O4/DoLA6Qytc4uJ5nuN+6iU+ISWLJyqmSKDWVb4WDAo0JECUOW2+32ni+1sTzp5DVYWy8gSiOdfjVrG3muKeaShX3AxNfHbbqAJyLYqU9SmIp4v68lcSchMfmGyruQx22OAQfnZ3Gx70jEfeSg1Jx59BIxf2KA3DKcwuVDpMkEBB3HYC3nShgtBYuwxg8cQhWQmdwGk3/TK0RKCGq4sNBuEZYQobLh6ErWbmsHLQigAfVJHo6SaZsbzTx8sUovvlqHItjxk2dxeGx57hzzyEv4MFLGo5UiOj4gDlX3lNLzkNJVSqJbzZdcTcmTbzfHAmT/T3GwUFKssed5x7iDuHl2eL3zR2AeYPSEWROQmV5EffnrrhvvAWTOeLOOLi94/gIcdcIUPYuJ1KoumtCBof1OdLjrSBbYjJG9vZMSj59gsxRTTRxx/iQOe7gQXKLpJCVObMYubjI0Z5SjBkTP4BzMYKJISO76Kl+mqqU11lx/8qYHE/O4lDEHTcLkxKpayDu41KPuR3GeFTRgMe6CeIEggQerzfbuH+3ESm5sdRXfEBMpvS4Y+BIj3smVkXcq+Iuw6/kiJlZ9Z3KeJzaqZ/4ABNUPDxbezsYOELclwKp/Ie9o/gEcU+Vg4j7jVbSf0gimHRJRvWKFx4m2bS2bW/14t32jLiDC/FBnDBizJhMjEcf07HWVdHDRLgb+5k198Ij34pH/NGq8cCYcT3XrSePwGMUd+/0hQfrlvbGJluVMkbYh8psQJ85Y6QurNatDzvgEbEn4u4YEXF/g/Hh0AaOIu42MUblpOs4MHH/78bINIKKO3igFIHs8oK4fw9xfwlxP4qPe8cxOTtPNdBsH8FQmfgAk/mvUg3VPsLaw5pFnNx/gIEn9yMnFmxgHHeuvYT1FzwGfcvkRdwn6ZkglZgfPOE/j0kvTNypVEPcmfTwBsLc0z5CjLTtpdYsxnLWWDuIOzHCs6V2m4x1pYC1RtZWRYzQ4tN0MYI0H0weP+w5Rt5A3KdOAo8lE9DPdxV3ni2Zec7HSBraauTlTK4v4v7cUnnwYN3CHf/775btKn+9t2vNqr2dNYtE8PXebvOMf857e/PDv/qdClIzQyyTeA7QVR3jIP7x8FQVtqq4lUkWxm6dUZIIrZOs6iHPfnnIH4etMnejWt8d2lJyVjJqSaKThPOnKm+XVzGmopqz1LWvdCOvTPo8N5zqtKv1kJMiRpIV5wgvqshULPldVMkxdnNVfyqCCEHl+yGEtAZQMfQM9zRjy1F5SnaUxH/Kzzo5oDFgScQgVIxRO2b+7Iet2PuwGRc0Y37x9fXXX9uc7tW38Y/r7+If1rfjZHLaYaJrk9FfX4kJCNfHwzNhAsEZ9vtKMBgTz7F377rxcP/+TAYuKTQeAl21fqEjibMePjvMa3zXnEy93Nsld8dBXHPZjQf3W8Z26dbP/+b+3U9M+DxcC4u9XNYZAXeOf4Ld0Sthw3Mjef9VmwkDS7plsnfFiDOP+tM1ZQuFnYrzM6tf38kB7hXPCyP+uFcaa8cYvzRd4zPWKZLfC9lHtVGjyXiOa7LBfN99YVIxAjH9eGBMvowRueOXmVg63Uu6qPvrpEHNtef9IdU8h1/GCNdoKT8k334EbhdxxZ33rWe1MCF+uF6ZG+Zz5Gr9gtQIdsJ3coekEP4CtHngUwGRJo74nTbtQwbrv+M5V4xkwgA8eBbKkE7eRoUJ8aDpE/hT0EbgSQlgYkWAMfGkBONYzJKqNPeELxJV4LL2V8fx/H85isUXx/Fx90gvkbF+juyiN1xZeZ63koVmYqp11yhfGk01ncYHTNa2PSqKwxYH4IPdsVyN93YH0R9iunUavb4NmEi+cGiUnLkzR5pJjPXL8/Crto4mbE635gNkR9yXBvH116NYe7IQh8dnmr0LueLyOV/duOm+X4h7M7XDNSU6HbaSlHCgrJGEIu4brWSOz9d68eIpPzeM9TejWH877sba9fo4f/sARZ8or7PzdJIqkoDXRxJW3k/GX1ee445yAJnjzocmNjeY+zuM718tSQp8cgpxP46j49NgXjg+AxwcwQM5s0jiXG7DFNid6ophTD/P2th6B3G3UzokURX3dbvjc4/64DE8s5EfUnmkmpArRl2lS/ksssviOJ3ASU72LdUs4g4pebce8fVXI70Wl6LDpEvs0uN+iyQCMLiX3WDNiDtJCW5cjcICC4giTs0vREp68X5rJEz2D5rE5NR4Vo87yZSjXCvrOcpxavosib/cmyHuSOWfmrhvbvQk1330YCw8Hj8axs4eMXIsbwBiRM7f1Yfcn2HSrTeJh43XWEunAXHf2oa4exSgKu5nSdy3RtFfODUmTCzA8R2pPJL/A8v/bSA230/9U0xkTpeYIPlf/5H73BceEEWMDw9PzpTwKz6zQgLiJnPQG+EBLjUeQRRXj65VBsQJJlrEyJuNEHF/sdaLFYj7m7EwaSHujBpcsFSePZ7edj1bEw5K/txFpEVEhEeqsyDu+WwRJ5OJY2R/t6/KLpgQf+Cxe3BiA800EFMf8pL7zmdjBb2W9HC4lxsh/z6N6dVUfeHb72bEHaMvxYik8o3wYO0qP4BKCoEL16YI7+TkP8VDEnzNcY+gXafWrcePFoTHnbu9OFJyy34WfFFxv5nrloobn61bTm6VTL/WrQ87xmRvv9atXhwfsm6N48P7QTdqkIq7etwh7qxbhxgnOx4KE3kOfBkjEHeSQk/bYC49eBAnSxD3V8uaSb+z673k9PxC9wtcKkbo269JCT+NEdYt7yNI3r1uNfGgKu4Q93Rjb3vn3ksGfg8UD0oKHUDc/8dihHFwrFlgIuL+OuJor4lvvh4rTrDVYx+R5D95P2s2e8nyyty65R1Qz64ShPJ2ygk/01mMjEeOEYh77SMQdwwDSQJXO4l63NU+NttH+IWCBkyU8/C+xT7CmzpJ55GKxqSJVxD3V8tylb/e26/39uu9/ef39uYX//p3ai3l0A/B6MZuXU3j/o1R3L85VkXvwyEzVFM+lnOuPdvZY9ckHZf02EmAqnZDGKqHGUINieuc6Ev+mpXlLGDE3olnwEMMyi28iDubQUn6ap57zYUGZEm6V0ZdpdWGaNk/eEnV1n3ImHdBXCC8KAmoFJNZhVRAKj/rJe5bKm8y7M1cfceQrkw0UHWG4PD7tLFObbwHKUHit/d+U+T94tzmdHyuvn5vPx49ehSQ99Una/Fx/1gHX0gN95QkQrUE8Pvv3xyJ2EHcPxxQfXAWmk1YM7m7MW/GxD3pzopWpb16nbnOezfGwrm+rGK0RN+f01VyjxKzSzyYcDdMoItgmlSWs7qr99yTnn4/mPB8aDGfkz1zbTLPu5oKj1uLCyLpSLt5X8zIwIQt32S7ZNtJhrMn04oRCLoTP5p5PnSbQ5nvVduHx8WZ9FKF4GMVIUUuvrI4jB0lRs50vUi+qUQ7RuyI75aAK+FR9w/iTpwU8aTiXKaPGruWiSepR3rg4Wuya7zVI8jviZMyy/N5MF3bc545fwe5BhPNnVW7Rqtnr4h7JSPs2u9rrb5orpH34DmqZ3GW+Jim2uRcCYtbSyMluKoFgoQeSQXuBwSK+wPOpTzoYkSJLRPxaoOQCWb6TRAf7r93S0eN+uNzcv9K5cBnJVnF01iYPPv9cTz/98ex+OJIBy5emPD0FkzcOXCJuOcc5y4RoDgpu6ecKT2dxntM1iDuZybuT5DKfxqZuO8MNPaGmeHRv1KCgHvN4ff4wH2jnSy+qpZZ1W00C90cnoo7B5U7SdzXf2xVceew9WRtqMOWibvVIvwcFciVm63WJfWD8lLfrolCmnHrkAkhYxzc242I9Y3ZAbhph7H+FuI+6oh7v39hQiPi3sTBcaOKO7/XZ14O3FnbTbmlSSKjs9yHShJiZ6eJza1eXF0OdNiickXC8dPucRxScR+20Sx8Sdw9CnC+nFgz5eeJu1yNt5v/n703+45rTa47I2ckQAKcJ5B3HqpkryUv2Wq7pZKsstqy1WX1X+/Vw4Pley9BcAAxA4mcs9dv74iTSV5W6aH7pQbclUUWCGSec+LEd74dsWPv2Lll67k7dNwPhvEacbr5QvHo9iayBWN+lo0jvuEAd7ED4FHrY7JLll5hxSAh59n8Sh2djvsPgJ5WfPllP75I4O6YrCnT3Fu39lxMIRZtgZKapS6QmEArN/+vDh0T3AfYAAu4v3E8GG3AZ7u/dWNBOIA7M+7XrbgQcM9OLm+5NDC19ZTj32IdXkQ8eIhFm1Xlicfr1y3NuH8HcH/Ui5NT58l8tYhWP5W/yZEdFzBsTdU8AhK20+dJ4L5cxen5SkDx+ATXBYsTziZ9KU1TiFCO4OuMfkLHx0g81BWFzVG0+KpqZY4AhFMbT0KMBUpgchATzKgpbpEno8lU8QC419cONoO7jDG0ot3kCPcyoMTnxatyRMD9IOLlAcC9ncC9G68OHJNVa6p4YAcnpwipyhOPBO7KZzqHdg9QMYJ4AOgzIaFAa1YbH/cxOdKSrSTxIEfa7Xkcn1zH2cUoWr3QugUgIx50RSsem+tW5YiBO84Jy1THh6XmHBFwRx3/YBij61b0+qjjjz1f3lk1bA513OVEUcB9M0e8DihPIuIRwH2fcR2PYbz6cRUAd2Ii4D4iJlwr30AwYMiRW7tmnLQW7RDDXZ736xzhp1mzuP8A7sTDwL2jmFxfed06Ouo261arhao8z3hAYktrF8C9uAnNupW2kpqp1wiVO87ofjx6FPH6dVsxAbh/9/VOfPPVUGvWcQH3XLd209UDp5JP54iLKbVuXQq4e90CuHMPIE6nmLwcmiE0oJhijQZiwnpFPCZlY5nTps26JcaN/58YkluZI/sRZwLujNW0XXD8cqDqKsUtUf7ziyIkObINcCce5IkXesW6zk0K8x3HiHiwbm31W/H583Y8edjxc+RgYFV57B+5t0qcbuIcYe3S3m8jR4hLabNo3cqYkB9cIxoExIO4fP3FUM8Snt9/erav160/Pdv/9GzffLa3/uKv/16q8uXnzEYaMEAHlLlpuuQF3KCOV6dH/uYCiqbreuOedB/ZkNkHXSAvZ6nptvECENSXhLo2N+vMxt3YSozOot5XdlV+YNElrm5/+ZKb4m8KLyCvPNfd5czOJuAmxeygo9IhtL81lHqL3BXYMRD2V/lh82d9Vx1YhMSg3qe9HNeQjiJA2YAlqZPMRk+nEqY72lCVB7Dv7e3FnTt3YmtrK3q9XnR5QnT6EZ1BdFQMcfffQl5mOxATgCUe6cxU07Es6qHikd3Qsmhjsec9bEPmzmYxFkyPrrEEn7G73RYdK/E3fpfYw1Qwe8FjEu7aZUc6YwrgJi7cCyUKWH70RRsXoMq5Z1G1Z2ZMlKgbgK781D8VE82ap7BgMQt0T9DxTetCfp94lDUexRTHMAFddrv5HhsMi66lanqLmV93sblYvLc879P2TsBNMZk3OcL7VnGjQDD3LfHgnpR9Yd7LHl/w6AVgfS24Z6FBYsK9XF91jbinKCDxIpbkCIWxEi+sogsHXccsqnwWQZwj5G1XuWvLRJ+zGS8Wo5OOga6f6fgULopS74JOArw8QLsRpDBebswbi0DGHPJaSk8ihf3sILAuEDVsiRQvdHHD+cv/iL2T7/PkP17Gs/90EYPPruL47DqOz0feOHc/BO4cijbfH4GSRhgtfYTevYsAYNFZowMAKD0/HsTrn4ZxCnBnIw9w7zLQboXs6ibScXdro/ilecweRi6Yotl23vfunVXOirJR78aXUOWf9bTZ4sUcsjrGrYjdOxG375BfOZ8NeMuiX3UvBOGSTg0QxPucc3nxrBXP9wEXvTh8tRWHB1vyQwaUyA4uY3dx2YrLC9axBO5q6rtTom6cZvSzTUbHfbiK/Wc+l/fHFmICuANIvge4jydxcn4tBXDiAfdys+NeYKg+31etSPXeSAJeOQdegFE23HfutBUPXhSMugmuNHOcwF105uy4C0Ql7UFOCE14chPc9jmweZxPHRMsiaCbquM+DBUfiEm1rhCno+N++07Ggw2wwLWfe8mDEJBToDpWSz44MHAnHrzevx0oJhcXLd1b/YHbbVwTaOVs0vg3j6psFlNqHjxXseq4P/A9K+B+6E0wwJ140HE/yRyZIZHeXekRo27ijjeG2nz/thwxfSFOmac9tJAYn0VM6LgTj7eHvregzhq4Q5te5wjA/ZM5ophkt5TRJoB73lsoyhMTddy/NFWejjsjGALueX8CEHfvWDhQGgYJSiwUWMKHxMMx4bYkHrzu323F82etuLXTUX4QE3zcyZEORaHMkesRYyj23BYoAUipcub4K0fUTzB477Udjwa4H7bi7KyteAi4oyp/dh1nl2hngHYN3IkHDJOKx4YUTSPmqLs66c3E4/DQ7ByLUUaTI1CwVUyhKMTxdVZyLKDYWB33n8WkWNQSkfPX48eOd7+3Sm2OEHAnHgB3r1vjWIL+SHfcMO44RzT2pO5qukh8KkfaEe/fu9iI2BrxeLHfjtF1XzF5f+T1l5hInE57FNasCNYu2cHVPZSz6VlPccyzu3tn19fn8SOKWy3lCVR54vHNl8M4ORvF8fm1rQa7K2lgNHacvdrrrOuNm/KaKhxQqLqy8CFxefQ44vm+gXutW60uwB1V+QLuXq+IBx33dMX8neuWgHvmyNmJY3J10cp1a0saDcSEXKkcYdyIdQvg/kGOZCMqFQ6aHKEBUjmCMB9U+UcP28qP1wdbMQa4b438TMzUpkDFugULwk2bXLcqR9IqUQdVHfenzhP2Q7VuYQdHTOi4/+nZ/qdn+5+e7Z9+trd+9Z/+oQHuAEXPEs80EwxlmHlUNvOis04QFjPI8oytBa6qgyhRoJxR1fzraKYNDUCT9ynhLdNHXScFVACAeE/ot70eKtTu0qvrlLZQJbDF96RSjqUUQl0jukcrzZfzs96upZqsZr5bAiICgiirp9XRpkJ8zfjYYmuu8xXwER3Y16M627w7n08XkHMfCagyB+7xAhYtswQ8r0xxoL1axOHBS73GtIYQ4ur14vnz57G/vx/T6TTevHkTp2dn8eDRE712drYF3Lm2nrfnWvLZLjhcjRP05ZgAmwZAYomEVceygBlgHLE9YnJ7aMu88nHXcScgoOMnBsJkbop4N+MEvV7e6F39PsCzYgK4I8aAX/m938x0bThWqfnn8g4lqoTwUDiG4s1X3RdN1zZJFZ5hd0wA/dZVaOn9L8a29OOCyzaQbn0J0Y0dL41/UEhJ/QZi5OKAiy5FE9f923IBh2vN+ZfSOefPaEepvhMTuswUMTgOz7N3hbSqaCFtgpVB9na/Z40EKae7iKL/OI8xxRf83FeyPuMayus+C062XrMTgsD3Yql4cDzuVM/F+rCVHPoDMDx8XTzf39P3OE6udaOFoGPIzmDmiMchPEJQ7gO6LinCqH1yui0QDz6/BAF13VLI0Ns920sSE45DoxnES8r862Kaiia6RugnQLN39Z9j06x+qyXLOI6f46qYPPzVeTz6j2fRfX5py5iLm1hmB6PsiAAmzTzdBiipYojuOWwgO9DkvVFhY45a74vnzKQOJOp28r5r6uwWm2z5iDXAHcALFlJfVyCrtOu9DtTH8ud9gPvTVdwDuB+s4uAlG/WeNlz7T/sCJLwE3P0xsXuXl73poYfihU3nDcsub4zoKi4lQsRm9exibREFuGaDB3BnVp+XwFXfqsbVUtMG+KwlCjGARB8swawE7jVjLR9sbAYLuHnDzYZLHfevhgbuaQcHcFc3vGN6vWbct2yRpo74R18Cv3Rfub6z7Pgc+PdevKDgwYylxZEE3InJgM8wcGJZvbpsafNsPOjqh+90C6LWJlNrDmAH5sDTlT6PmBi428d9a4hAqWPiTqotsfD+Ji7EnZgYlDgmvmhLFRLUYE6bI4opdPW94W7F8bstxYNNLvEgLr72BiIXZ1g9JXCHdq7uem7sawPM+eharuJhjmFwrbQBxg4O4P7V0MA9c2S6RNTPAmLFStEYFe/ziRzh2qEfwLUCuNOFO3qXOfIiYjbuKUfeHAxy5tU+7u64F3BvxUykhU/nSMWEj2denXgQF6znDl4CBruKh2bcx1ibjmM8QUDM9yesFGLC7O8Sa0aRYuq/Gi1ZuPvejiCcxAMVa9gvVpX3HDKUZoA74Ao2h9XKW5pDJkegNSvMxKr8sNU6zuJWWnZRc1VxQx33iFevErhnjqC8z5p1dnWT9++HHXe7MWyyUmpVTQ0a6PUtx4N1hGWHNQvBMglR/mhVeRUchwXcbTUIyFPHvWFz/PYc4dSeAECfrqLfX8UriikHEU8fDxQTZtzPlSM3Bu4538+aRdFRTDfWLQQRi+n00bpFTNAYQYwQ4O4ubCturvuKycn7nuIBe4DrRjwoMmGFRkwE3HPdKgq21t5Umte9vbBeCPGgEFE5Iqr8V0MD98wRgLtZPOsckatHxeS3rFs8R7jmLxnxOPCIAc+SQber2XDiIuCewocupuC64HVLVPnMEa9bWcz8aN2Sj/uzVTx/htOD7eCuLtvxFeJ0X2zFMmAwjuMa4J5rBoAdOzzYKeQHr9bKaxaf4vGrpM23rRugHDnwiAT38sMHiIV63WKUqTsYRa8/bnJEVPkzF1SaHKl1i3WytCE0Q2/2VhWANeMOVf4QcVA/RwTc//Rs///0bB9ddOL6vBvLWT92usMY8sr/tmIQ/fYgBu1B9Ja96K16MWyzt/d4KSKe4xGMq1bcut2WHeu8PYvxchqT1STm3WkserNobU2itz2JznAcs/ZNzFo3Me/c6O/zNo4sXsj+9Gz///fZ3vqbv/8HTTNuimyxMWczbuEye3NDfS9rKLqX1el0t74VUMUBQ+76xZpa2zbY5GaoOfQSD+JPPgtgwvohj+1+pwHzrJHu0ncaazK+J2p+z98ztdYAAOAocbz0nCuafXWYqyj+wSYlZ45LQKxmq0vJW3ZzM1OC1YFORflBr6v/r6JAzg9vrunUrC001o7Wch6Hr17G64OX0e/348GDB3rRbecFcD87O4vLq6vo9rei19+Kbrcr0ATQrXl7HoRcH96XDicxocPs2eV1scIg10BXXTN8jgHkqS4usJmWeaXUbSCDSv5Ks/2AraLeg0o8TmDbO4mysclMLQKO01ZmXA8LrfF3x8RzOvz/UmC3hsKa1VD3TGI+jxHkTrvmtwvg86cFBjXcpmMG5NGh5gVodqHGRYHNL1H31Wk2O6Rs1+TXm0wDmA1SrnHAm8gAACAASURBVM97v+5rOlOVI9xXukbTuXKEa8J7+X50LDZHDcivRn/ArTkXrUQRn6krXDHhX9SV1GLnUQeNhEzmpv8P/HmcP/HgWitHGCdIUTcX1siRtqnqOWJggUdfM65vsVGosGtjnTH5IB7G4Y1VIsdAjvCeJWII6JfYXNrU2cLQ8eA4yA/iUaKB65j4eCom5YpQ+hHkdTEbOCe5F/Q7ce+vTmUH196/0MP9/fmNqXjM70qd2Zuumq+rzsMGP9vnKmpgxFssu17aKqoUewu4I04HcJfyd8cdH24tddwvW7kJqo11tXUb3bLG4kfA/VkBd2+4oMp/9fkwnj/ry8IH6zELiHnWEEr27p4Fn+S5DEhMD2QDdw+qV8dPHXcsm15lNxlV+ehZafrVsAGJEqdLIUg6iZdnnv01nbVmxBPo5ga4EacbupOkjvv7ljZ3i3lHFj7ffz0UnZmYYI24TOBOF7Fm3EXBb0DJh2hR8WCEJO3ZDg5a6iI/f7EScD/8ybZ2s8VcFlGdAdUGd6rRJyAegKts9vgZ1SwqXm+KA8E9KuD+bLkG7q9D6uVsggHugBJiUqxuddx3saZL4J5UYxw4XPxM4YCyWqKThK3ZgUXnNNPJiMGRRfZQgxZI7Bu4U9g0cG8JmKjj3sxU58E3nau1yNPDh6mODnB/1VL8nzwYKCbYwVWOFHBvA9wzJoy2KSZ5O23miNZc/j2B+6uDVgJ3q/HTcSce6rgrR26i1SNHHBPb2hm4V0w2xSFNqdXKoyjRcW+AO0yF9HEHtEtVfux4aA45+5LM9ZMjxMbzz5UjXt8LcVWO4BwBsCImAu77dLlzDvnVMJYxE0ik485DinNnXpxiioH7z3NEwL0AVs640wEn1gAyrht2esqRb7Ljfj6KU8aqKHJ07FhAjkCVL1Vz36wf5QjXLIG7z8PreKPGnzki4L4NcLdjgfYACdyJi4G7F/cmR0xuanKEuDx5bJA46GXB8SBC4nSfD60qrxy50fOT96HIqBn3vdK9sbWai/PlXOAFoDrj6rgXcM8cEXB/tf0BcEfUj5jwfKCwRUxsB+dnVza+XTTNpK11S8B9f2XgDkg8oJDYMwviy6Gsx2BuyREl160qbiF4+jtzhGJOAnfWLNZgZulZt/rdbhz+lMC9N1WOtOm4Z0wsfGjRxN+dI47VB8D97GPgzv1rOziAe+WIOu5Q5RE+zOcIF8h7gMoR2/VxLxdwpyjEiAS5/vAhrhtWxxdw74+iK+Du+4/nxxq4ZzyKo+r+iosphCkLCpUjUpXPmHz75YfA/U/Pdt/Lm892GCn7zzrRWQ3j9HA3zt7sRq/DaOMs2kFz1cJtN9edmFx3YrXoxVZnEFvdQWy1tgTWBdjbvei3+9Hjv1YvBh2aR2Ytz6btmI6Zk4sYbiMS24p5zGO8mMRkMRWIX7Rn0epPoz2YRqs3jUVM+ImYtcb6c9Ga+kmAVSoisr2WJtjevl/E66Nl9Hem8ej5JG7fncfhS8RBB396tn+UI7/t2d76q18D3A12rQBtyiwbRXyiTYteL+7qXqIimR0//rQ9l2m32mAm1ZmNPL+r2W+BTdPVSfSy4hIFd2FVcIOXbqpVu3NYdGd3wHlirRWnBU7kpZ2dWcAmM7QJpEpNW13iLSt120MbIG56L/8Vzb8AhdXw0zM8rw3HR7FA4nOAFxUy1jzcShYuZrdj9XdTw9nYzuLt4UG8PXwZz54+jX/zb/5NfPfddzGfz/USQKNkGxGv3x3Hm3fvYzLFo5iNg2nuKJ9z3cq2rh656rtlR9msiLkqtx5jwNrOG0ADfavvcx3L1554cK5lxcX7Fi2a60Y8+FwriM8UpxJfE31cYnyeY+aBWp1prnFpFHAcHE8JkVWHWZaDizUQdEzSo5zrhzVK6hMA+kTHLvXxPA7Aof3jDVA9a1eK2wbQAvdp/VYFirqvJJA3cVef4xNdfLnKgpHdBKRnkGMaUoNPv3ddN9nWOdbuYntUgp/heMr2jALOtlwBUjCNedbscnPEnqM31Z9j0Jx3vnfR1/mAypE1VX49ElAsEa6b88qK+MVUqAIQx0A8+FPd/In1FGBSAI6dI74vigJf9nwFfogL9yQ/ow1+rh8V/yoWcRzNBjRn9RkiqXhsFttKYNEihxaHLItAru/OoKd5+73/9ST2/vo44ul5HJ2N4v1pdty7HwJ3TyAW7TsrirUPzo0Emwl83A8PDNwRMHq67xl35qnPAO7bY22CmZsVOCg/ZMTpRJf2Fsk2V2s6rdcT7+qhygN479511+oD4P7UPu5n1+OYL1kPclZU1FlYDy6GqomcGyVpDycNwqNInhEtiiNev7za0bPS9MEGcO9kxx3WRyqYiwiUxQAzonwve3NdwM6ewHT2DEBdKFhMO/HLb7fjF98MRdF8f4qP+zSWXXfcN4E7c9oIbTUntFFFrS4ZDdXXBxYrYsadWfS9Oy1RTpkVhfItULI1Sa94A6TycRcYYfbY/GVv6JvRBceqAe77Gx33DeA+GK4UDzbBLM3EBIVl4gG4qlA75dMNQ+J6BjB1DTXj/tIAo2Jy/DaBO3ZwDXD33TKbt2RzhdCg1rKkndb7yU9akxnrmOCxTExElcej+mXEk4eD+MU32/HsSU/xIEcmdNwRDIQqX/O7FPLyejVKU5/IEYAnYAdBQuXI86TKv9yWSj7xIE8QXqu5VxW3rlCfN5LSzPxmjmjjIXU35QlASZt5Ou6fAO74uJMn45lVuVmLASO3dlpSPdfologWjocuUX6zrh/AnXjQrdb4youInVv22iZPlqsN4J6/BLgiHgLuP8uRyhMDSm42qcrvOybyjUdV/qQVv/xmO37xLTPuC8Xk5GIs6yzyZBO4S2QvxSGbk8rNSeUItRblSAL3WrdYs8gR6P0VE89gR6CLe3VpSrfEyH7rupWQb9WKJ0/cGR30Pw3ca91C4oyYANyJhxTMN9JcVmfC7et1qwRUj44cj9OztUe5gPvBdpwcrTvuUpVXA8CFLdYuCmJNTMro4RM5cueOASgMAtYscoTnCfH47quh4nF0OorRLIE7VPksADPnzbWyGGU9R9YFlYrJ1XVIGJKYPHri50iv19Vz5M1Pw2j16U7aarBYFQbuaHT4mnvdWr+31+F8qAi4M95BUWglwcgPO+4o16N9cxNX44lFSztYJTomiIN65PTDHFFMNtYtOvKacQe40+F/AfU/gfvBR8A9q/0TqPL5LKmqUGklKA/rWVJUtJULW6LKt9JF4mXEt18NlSd03P/0bK8x4w+f7Z+/6Mdn+70YLPZidPgopkf3Y0CzhrjOVrFgHzvl1Yr5zNSOfqcXvQ6W2PzZ1995dfUn+9xu9Bkf3uqqObRYtGMxQ7+hpeINjJv5gtHMaUxns5itZjFfzSPas4j2XKKei+VU+xf/OY0FFKgcY+kMWtEbYosQccYe4XoSy+3L2Hl2FoP7V3F40I/Dl/2YLinK/+nZ7of8Kn7bs731V3/3D/m42dh0JsVQHRB1pD1vamBvoQ4AyZks4mZJdbVntf69mSV2F9j0X6jIdKcN3AHBAn1ppwb4KdqxaMg5l1tzu8zaI1TFOga9GNo36tgIbHECx5fjeH81UecRir8p1cxlM4fclxc6QBO6N4AAa7DqjtbMvDrEOe9bwncAu2IeaB58q6tO5+n1TH9qvr9pH/t8BfB7eJTbcx07uPdvXsX71wfxy198L8/2f/tv/22cnp7qRRf+7t27sbU1jP/+f/3f8d//z/8nzs7PE+/4PdUhS592XVNRr0V0UjzAR2fXE81ZixKexZRiHayVnBFjM9DUwzzHCNZz+0X1B7ya7q5rmf7heuCEhdD2MiZcB2LCuRIjrjfxISZcxwKbdGUvb6x7QDx4AUopNhATuQhk17bpUOf9J+X1VIN3PDyrXZoJKI6fXtG9XlOqDeENEokH52hVdheEuEYUYs7kvz7TtTAIsqPC7WFf98N04Q5zagc3fYrSUOB3nCPu5ItZsLJ9meberycCxNDBuVcqR+r4xDBQF9zFLTrUxNA5QifdoxeADWj5XE9EAK9u7M1eAA6qPdefc6oc4VoxQsC9b3G3sa4H70NHnvcgtupk3xqowCVqu5wgHA8U4XlPCVDmOsA5EzMKHhYhdExKM4HcIiYch4s9OfudMSEeFCr4XdYA4mJ9CrMmuG78rh7+FDZQ/GdEZdiPW//+OG791VEsn5zH0cko3p/cxCJn3HuI06VnrRgB/JeLoHdLuQNmrUr67BFKwK9a9nHfX+l1IXG67Tg/BbjfRG8H65ulaJfQnkVxvKKQVBWALDKB7GsOVhtVA/f72MFJnO7TwP0U4H6FH/IiOl1vgBGCw/sc4G5IYCEqn1Cp0zVsxTg/t/AW4P35Z361Wj0rTb8crimnAPfsx5Svsyd4vCkV6EmKvB2qs50IAypV5QEl8nGXHVwnfvndtsA7ll3E5IJ1COC+MeOOHVwjDaiYfDhczb54gUL8LCQUxyYYJWTisXtnrSq/EHBnfneieEC9HI8SuDOHXH5dqcFBLumc1L02iKRYWiBxPk+q/MfA/cpAkXigxA443NluKS7OXSso13tXJ6lG3HksHBxG/JTAXTH5PELA/eUwLum4S0DsprnCzLgTE+ZFa25YOZAxaYB7/cYqJLiFNgNAg3jwegpw/247nj3uxfuTURyd3IQ67gXcE5TAzKoCV2M10OCGlkZQiAnAnRwBuBOPp/vLmE77AryI0/Upbu3kHDIxmROPTeDuPKgCt65e073eBO4G758C7hcA96ubGM9ntgHs2mJwZ+jNZZMjCkC2lLO7p0+gM3jjeABM7j4wnfnW7U4j6ibgzhxyVxQUvRihIR4C7ps5onuKBvmHOULuqriFqjxzz7KDa8cvvx0qTxBZI0dOzg3cmamG6l8dd49eVMExmwMZk6L8wycjP4gJt3StWyVOh5p9rVvKkXkC96uV4iIOboIoQFvliLvX2bIWcHc8ZAfHiM9Gx/3u3bbicQorpbXUCAZxIB7KdXWPXGhq1i11GnwZcxIhAO6sWxQeAYnkyfi6H68B7u8M3CV82Pi45zy1gHtdGKu0q0AnS7U1k4OjALjDSlDHPXMEgWIB96+HmSMj29+ybm2MkwDcnSOIUeaa1YBr54hGQ7CDS1eHh4/9HOn2fG+RJ22A+w6inbOIudctmBE8RwC+rpKm2J0f6ut1K4tbFA9LY+KTwH01UzwA7uQIL4pCxETA/aN1S8DqoxwBbxEP8gQmC/F49GS9/k7wcafjzox7Fn8QNxVwl9VgPkeKHaLUd440S8vKhRRiQshq3SIWxETA/Y/22Z7isItWdHKkAYYJYoHk/Of7g3j+dBDD+b1YvH0WndPHsbXsxGDeizZgfbKMOWPNS1PduYloJkoMm/Fb/dnNv8Ps5e9diSdvITw8gGXNPsxrdrdDUQ5xS0aoZzGd0lTF9WkeS54pKxyBaEL6e4v6U8LFXma6W63o7bSjPVzFVYzidHYT463jaD96F+17Z/HmTTfevOmpGKDi1hYWkwuJcN6MWLNWcT1KQZFPrFt/bM/21t//wz+qKG3f6rnABx1rgPSmMFspRItanSJmmhFGMKuEpDYWS4tTGZB4pjftyFCUbDruRS82BZWNNj9fX0XzBTQBSHjxc7KFuprJHxxAD9AScLueNIUGdbuT2m7bEb+vziMHaXVPbQCuKhLwuRJASwV1/j/vAQDi8+xrPxXgKUVci365a1rdRHeYsee4kRXc2bvX8c3XX8avfvWr+PM///MYjUZ6kTjD4VDJ8z9/+DH+5w8/ycddXvAbIwscb9mf+dqnSmt2Mmu2nvOseWo3OEwfXDMoTJBT1zRF2jZZB2UzZmE7i7bV1yYVvhS/KZAAtLhmd2/1pYxOQYeY8CA0Xd6von8bqHr+nHtI1uuiTlp8TcWeDVFCAe7sAEuRfOl5de4BAPzJFcCdY/BigQlAUf0l8pfMkVJv5/MB0sSshP6kvJ4dNBUWdgZZXLIYHvEwRT8V9fueyy7rwyYmyYJQd1bHWmMWFhfTA0wd9RxRyS4qMarCgv49xfVs/2Y2QXW2KyTV2YdizfUgJhQoOCeuP+dHPLgWXB/iJPZA5kQVcapA5+Kb760cE04HhCwUpe2fWRxm0HBP6ueDwo1zhFgRE5wIatPM/VeieJUj/O6aGeP5KgF3inOp6M3v6zxuDRST7f/lfWz/h/exeHKmLgkv3TvYwfVR0DV4N1MoBd3k876hBs29p/nwVbx9624iG/OnKI0/XwP3s9OObG9EA24ttc8B6AlcXTFXmzOiCUpMGd0AJbn5V8f9mem5n+y4X93E+dU4ZtlxB5RoI3+7JdC40ahsihmVk9VFAbiXYBVz4YCS9qoXrw+GcZjAnVn9dmfWKGKzib+8XNnH3bu6RuxJG+CNjjvnvgncmXemezWfduMX33rDdXUzccf9etpYHtFxh9JM58eTm1p9dC3hS6kby4YVayKE5qYrda2gMwPcicfenXZjB8emwZZdttbkfSi6iJoNVb6ingKI6iaJhl/84Oq4exPczLh/RJU/uxrH+RXXyyBEVPlbzPx5A1yCbu0NMa/ctjaNuUPEql55rrT0E96/3VI8BNwl6oYylc+D7jSbFM6F+eDq4moDlA+b6l6VDkED3G+HhQ+h6j7cUkye4uNOjpyMPMJUM+6osd82qy57fdHezJHkGxuULC1Od9DSPDJK/Oq4bwD38tqm4y5tiVXmyKXPqT5FIDFZUU0xJY/AHXfPIv+2jjvxgCova07YHCpAtEyVX/cePpkjHBMClAihEROKacTktsTp7FgAVd4CYpOkRxu4i82B8nfmiAo2m6yUHIHi3Om4A0gA7/wOlOPT47byg5jQOSYmAHcXZHLG/bbPZ2PCWVoN6xxZuwosWs4R1i0un9at/Q1VeTrusuxa31uIPlpATJSNtINjc+/124WUojkbSAq4q+P+c+AOVR7gzrpFx52YoDHCfUVMANKb6xZ5svlVDAmo8sQDOnDlCB33w5fbcQxwlzgoRSGvv2h9qOB4ZbbMJvNonSNrVgq/U8Cd8yFHiAkz7rCEvv162DxHGEnjGnBv6Txuh+jptWqxbjlPPnQVIE8ur9fr1sPHzhE67gXcW72J4oHGSF0Krb9XXr9qrr1yxONyWfTIQp067pkjnwbuc61ZAHflCKwUVOVvt/SnnhUZhJ+tW5k/sBiIBy/yimfJ48ctrVk8S8YA9xKnS+aG7TizKJT5X4WHoiBR4Kp1jgW0gDvfBrgTE3zcyZHbAPc/0md7Z9WNzrIfnVU/OpPtaE+3Y3Taj5O37Tg/asf9vU7cud2JwfJ2tK4fRHd6L7a7/Rh2B6K8yzpSBSDYny6eaZyLvXzuwVv6ezvaHZjS/rtGXvsUQWHqol3jYguaHd0u+9yFNHgA6EuB9RJesaaT9/GwRfNPf7gLqm1G+uCDzOJieh2n19cxbl3Eavs0VsOruLruxsVlP+btebR3biK2bmLcvo5xXMfleBpnl4yAMEaYO7o/8md76zf/7Z9WbJ7P0yOZrhpgCE9ti7UtPWOb6uluXnmGVr7lzNGmyrdukZbnsiUChmo7CEoLgkEmPr4GVvZW1Wxsziybor1SR5HOH1+i8k7njac8QA9AcHI5jbu3euoS8hl05ySql/O3dPj4t3u3sZFxV1GiRuqQW11b1lnpsc0mH+BJhxHwpNpgMgtgAABmsP16uMv7LeLkaqLPq3lmOrR3dwYSrTNQcZf69GoSp5ejuDp5E1fHb+KLz1/Ev/t3/y7+7M/+rLnROU+qYdz0746O4t27d1JmBrzgp008zDbwvLPsw9JDu2jVxIV4AHDEjEjKdwmNES/i0fiDN7RlqOBYt7i4wTGUZzfXguID71Ex4fM1B7YKnSv0agTviAnXrzrp/BzfZ66+uvpcI2ICiATYM7/MtSImdPApelgwz+MZnFPR9os+xr1WwnDcY8SDTjPxOLmcKH6ix2PBRfzFtHBnl2Pm5wC0fCFoSJfXIHEmNghfPOwe7m7Fo90tFQXKScHdc/9uxYT8GG/kCHmihkICb6439G77m5sCbyqnbe7499Ii4IazNYsfcALX0g1wwaA64PzJ71qnwBoI0N0lCDf094jH8dVU78814FoRD168F+/J9fU1GqgwQTw4/uqQF32fbruojuqOeySBPK0cMZMCbYC57CMf3h6oOKBrfTVNP3fGN7o6FvLEJBLUzBdxIrbEpBGxJNaKyfXa0obzeLTnmGz95XFs/fujmCdwf3c20uaWa8UGs+yIksXXFA5oIvNAM1WbTslCoOSNZtzd/Xj2wnOvF6fuuJ+ddCzqNgDAkQtmFZ1ftuTDDbgy7wUFZW+AieN6w+WmxP17zFRH3LvT+iRwZ7N1AXAvwca2VeUlTtdf2xFVw72hszOTiEUSjJvziDev/frsuQWrpCr/chivAO5sGodQvxH3clX/6tqbLeYW+V4jHFdsWcB7o7tmO7jnL1oCJaK4Atxnnfj+W+Z3mUOeiOKIt3Ot8YgjYUeELZG3EetumzpZbDSWBdydT8RDm+tbjgmq8uXjzsbBQnt0+pyvozHxALjXo920VotjWRynQImKxB3HY/8ZdMKfd9y3tlYCJMQk95tW/r5j4S09yxKlKyYQLVIPgPyvmLx9g/2UQfiLfcflXQL3c6jyKXwoRiFxpOOurqiPvSy76sJpaWCEiOsoEUFbXO0/bwlklDjW44cDzVM/edJVPNgEs/EiJgBL4iHLrmRz5Nu6C6rNeEfFnSUbrtYyjk/cbcWBQV7rzLhvAvdkDnS6HvUgyOTH+SUWd+uuvorN6QfYFFOMI2P31jomnwLu2KoSj5sJTBx/BjoQCG8N5H/uPGlyRIV532zkh9wgRs4P1P4f3HdMpCqfObJszZQndEflrrCAieMcGd18lCN5M9t5IUGJhG3dcX/+vKVCATE5OWlljmxHqzOPd6LK39hfHptM6Mx4bd9e58hmTLRuKUe4VstYtJwjvDfXoWLygR3cgK4onWpfB4C71q3LpH7r/s3RrsWHOZL/FE8eW3mfOe+PO+6acSdHLm8aTRfWqsoRsRGywIXGYhFeShOgcgTgTkygvrNmkSOjy368erkd74960UmRvTY3PASEuYtbrF3oJ3ycI6o5fbRu3d3zugVwrxwZMuP+zXZ88/VWAxIRPnQDyQVg2XGmW24VoE1GKo96YkIBeKm8rfdGVZ6Y9PobwF12cAgfTl1IbNk+jRyBIVHMF+VIVqFUREiGFTmP7SHrFjH5FHBfruZxAXAfTZt1i2IQMZE4XQH3XLOUqpmvrGfEZDL1moVYJ116YvL4kYE7rxtm3LdG6ooqR5atALj7WeJC7Afiis1YWuYIRaJljpO8MB5gbeHaYc3Hs4S1jDXrj/HZ3l31o7+8Fb3lTnSu7kXv+n7MTrZjdNSN6Vk3+p1V9FrL6LYG0e/sRb97O27tbMfOzjCGW1vR77HnHawJVKqXlU3fh3+KyVuFHJiRPRdzKTQz3sV+FTtaRMPBBmpm5nikCjN6/mZBXJ+zHlM1YjdenM2mMZ6O42Z8E2cX13F2fhXj6XXMltiU3sSq1Y9F9GLRX8RyexyL7au46LyPy977OJ2MZM18ckUTyHnyx/5sb/3j//6bFXEor/BSeQbYAmAFZmeA97kAXW2GodmKatzrNNRaboCiwJbQXNNBZ+5ds9CuVnrGOAXONOtrkAh4KjE7Pgt6dCOU1usIRFl1fiHgBVDh7vBGn26ibxTRgVUA6IlOzPlx0xXlF9DO8dOJLZE1d7PdTdHxtds6b/3uEnu87LiP53F8NRFYcQVzpeMAlPBnVZIBMlJZpyr9/nWcvX8dL/afqdv+/fffC6wDUjlekgIqyvHJaZycnmrx5XMBNhaEs69uxYTj4rxUZMiZVANBU/RFd0Y8rWtKctH9oTPX5lmMhowJFO6iMyOyVjPxirmU9E3R5njWs+sWL+R7AEceNgXmoc8TE/7U+UWoGMR7UCzZ7HwbtK89z0tkrearOU4LnhkiyYlgMtM5UdBAtR3QDlhFzK4U/u/d7ss/nt8rlkip3vMZtmjLOW8dp7vgHA/jFmXLVloF3HfEhK/ylzczwwWfGq+ojT4LIOdM7Kjkc89yLh/GA3ZLPtAoVGTO6fgyRyhWeN7cOUJxinPXtezgfOD35tih5HO8pXfAz6ElQHHAIwFTfYaoka1Wo2ZfdoGA8BpTKDG4EoK0DZ9t33iV1gFgU6B/5rEUOu4ca7EgXPiw7gLxgJVROcLnUZyiGFN6AfxbdeG5BuQy5yGXC0YF/sNJ7P6vx7F8di5RIV5sBABPdNxl2bWXTNB8pmiDLMV08+PV8+UX2kupyrNpEHBPUCLg/nI7zo+7UtBtgHt7A7inOJ2ATlrPWSTSXeuyxOHmu3+/pQ7Dveq4v6TT15Nv7f6zflxcGpRoTEIFULrMrdi7g61T+rbz3qX4nuJ6m6CEjvubN61494Z5eizhWJx66iYi7CbQzqvrrigv5pDp+LDxUueqmC/NfLvt1uyRbPp+zbjXbKqA+zcG7tfTSbw/H8nb2fPsBt/EBOBuVhNFILM+tBoRjwTuxGMy8waYF5vOBrhDOWXGXT7uBu4FSm4A7pzLdW6As+tj8U1fT1N33fXj71izERMB95cRb19bVR4xNDasxINXjbUOtlaxd9cxKQslvTcxSeXkAisFFN+9BZS4wEM8iMvRmy2BkouLtuLRHY5czBBwd0eUmEBZXXd404mlmczgXsBLPuLhI8ebGXcpjR9EPHpg4P70SbfJkflsoZj0ACV7jgnMDnf1KaQ7Jpp9VkwqR1YC7sRDwB39BK5b+rgfvR44HqKY07H0REKBRABjkyM5vqBPVHd33YWly1az4VaV51i6UstGDI0xDOIxHs+yOIpQoOPBvcVzmFeTI8QmRz54rgNK6ICT78TkgVgwONJ0VNgClCwAqiMUBgAAIABJREFU7uQIwF0FDP+OrAar477BDiNwYpRu5EgBd86F3yEmAu6ZI4issWadXt40OSLgjv95sjl0XzXF240cEcccIbFlkyM/A+4vt8Ue6uW6VSARcTrF5CptDFUF8H7Jc8/rtas23U+eOiZ0nSV8uaEqf/duJy7YB12N17osvVy37qYneDZ6Pli36MSLgeliyvGx1y2uceXI6HKgNeuIGfdct6DKi82xyBy5dL40ILHcij7KEX5HwB0A+nitxg9w/+6b7fj2qy3nyPlIjgW1bvEMIUcA7rVudQDS8rjfzBGj4ALu5MkjmAoA915Xa1bj404RAuCe6zeFRgH38bqYYgaV1y0VHDdyRFT5544JKvzEA1V5Oy8MYyXgPo7rG0Ym/T6soTxLuLc88LdBjyf9cgxHI5cLjypRcCRHhgNrszx+gOjeBnAnJhS4MkdgbInxpDGMTfZWOqxsCDhWkbJm3Lk/VYQ6CCn88xy5vdv6o3i2sxdsLwfRmvcjxp2IcTc68350l9vRWw6jP70Xg+n9aF3vxPxqEDHum00La7kNzX0Y3c52DLcHscVr0JdjFeDdLGnnh2K+MadQf230FDL/a7xijn5RslmqC8/PFhtzDfbJ89SvaJBFarxkQYBknzIbP51qbPjy8iauLtnrsG5MYrFArBGGdydm7VnMeqOYdi/jIo7jonUcF7ObOMeBCRyGKF7MYhqzmCynYij+MT7bW7/+z//VdZIUrfAi7rDWzC7Bqk60qbr+NwM9aOrurEG7BUgBltd0Z284+JKK9hjBgrBqNxyMVJa1j7RvjPLL5ljGAvSePS4ac/1Zs+kATYA0HUaAeXnL+ybLB1N2epjpA3BYydpWZbJJu0GF03RuAATvARA2bd7K9e5AYnk2FygBbOjMUjSMcwc4F93Z57OUBdz7N4fycn/y+FH863/9r+Pbb7/VbDsvQLtu6vE4Ts7O9WKWxA8LP1QLjJpCbuuymrs2sDTwBuRwvTROMJrG3rAfe8O07UuV95qVB4ipYDMBCLYVE/me57UuoUJOkWuNUjjz3oCtKhiYvVkd4rJNY8baHV8KDFxLxTpHFcxSWBdYOG7eX9T2XkcFCTrDANJS8i/19hI5JOb8mxa+dkv3Hx1e0d2TPVDjFdyXDehM8bei3W/GCqANMARol1Ae11X+510KLJUnfqhyHqU1UOwAzehnxZ4coPjDz1DEoKvMNYVOTlykqZCLnqBkFqrIE46r8Vp3SPSZ0oRYYGPmAgPXnmJFUfiTvZnjKb4nuGYcHywV8oTf4b35vsULnfNFa0RJnxxwLnn0w+KECI6s5/k1kz5wXIkHoJ7fISYcj6jyyVDg3HgvjVcMe/pZgZuMB1XcEowsgUDOswooXKsSy3vwV2fx4G9Po/vZZZxcjeLkehRLmvNz7lN3qeW1TYwAHzU6glrw0iBK4BGrq87q08D9ZEuCQgLu0ALxEe54lIJrcHHV0gsfd21KU2NLI2VKh5wMTzB8H8uuzyLuPWADvNKc5e1b+CFbVd4b4Ilyl3uE/+7stfRSxyf9wNyF9TNYnRJUqdVV9ozh2zetePuuJQsnFLpj4Y47tFN1rrZH0emZ6aKOz4UpqrYjSqq81LSTJg8YEhXcIJwZb9kR7RvEsdmaTw3cf/H1MG7mE8Xj8mYakTGh00PHZyhV42QpaFTDm2B/j/vfFNXpbwPueIb/uB3zxdzsgUF2w9FbQByJmeqRCwzp2OWZziqk1EZC97DjwUwtow/4hr85bMXXX3oDzFwo8YA5UIUq4nB3r62YyOYGCyXyJq9/dXeFe/N77961BEr4/xWTo9feAJ9DlW9Aia8FQERWV4jTUQxQoEuUkM91PLTf5h6OVtrBrSQIVsD9McD966HE6ciR4+tRzKYknG4ZsznuWO1XOcI1keCbb2Q9NykMABw6qzg5cSHlZ8D9x2EcHW45R1DMhiqfuzryA5BYqvJcslISr+KUfjZnnnd3U8DvM2Y5oc9SMOraou/LrbgeTePiehI3YwSQ3JXc3XWOiAacPoYaQyZPNjruPG/4HpRkcoSY3Lu7iv0nFKPazpGftmPZnrq4NZg2M9iyg7uwrkWTI2o1OS4qGOS4BDGhQ2U2h+n1BdzLeaHdg2U0kvgh8eDF/aZ1a9c+5SmV0cSE/MCj3veC2SNV3PoAuP+0HW9/Gsof3GyOUcNOEFUehfwrOztoSclbzDny83XrCd3dz0yZZt0CvD97bHu+e3e7yg/WLtZ/jYR1I9etdnSwzyRH+E+2bLkJE/UpFc4XLmpQTLm6asW+xPBWMboYKCZH7/o+j23uLVu8El9yhHVL99bP1q0Pc4S1C+AuVflHHwJ3cgQlc+JBnlBgr5hUjpD3og7nusG8r57Hi1y3ZJkIAyCFDz8G7ohq/rgdrR66HFDlE7iz/o68bqnjnkXA35UjAu6pXyLg/nIV15cdF7cA7rFQPMgVrVsA923nCKMoXrdcSK9nST1HtKehwDWNePO2pTzR5z1dxcP7aAP4OQIjygXHcZMjsoNj3bpstALX61bmiFTrxXrzulU5wsUs4G5V+aEKcn8Mz/btznZszfZiMNmNxckwlmdbsRr3o73sRnvZi+3Obmx396LX2onOaju6raEdlProVNGkY46uJy2FXo+cM2OVPS/7J72SvaFnlSt1udfzfVAvdkodBH47PBNXeg5zT/BZA9zFxJpOcUnlHPtXs9cA7/5Kt6bUinJH3916ZtZhy43Hc72Yj2+1aJgtYjJdivU3ZvZ9cR0388u4ml7E5fQ8xotZTMGCsYzLzmVcdy7jMq7icnkV1yvWtw0Vnj+SZ3vrV7/+zys28rZuakspGsAEAPLGvNtsVgma5tkB7EmBAmAINF9OBProqNFxq5vEVAp3SiWYlXOrptLjb50FgAx7UwHK95+lcJVmhaFzMbuMsFWq2Bfd9uhiLDoF3UU+X/7nSZ/nuHR+qVQuhWApxFv4y8c/bqzeAI+8DwBDc9b5YKibFsDODDGg17PBBiV0QAF51cVmX81xLOfTOHx1EK9fvYz79+5JUf6LL76InZ0dvVCWv76+1uviGsospX08uw2kq6OqeaUEwdYf8MNWgmEbCux0P0Udv5oqHjABOD7HxArgZd1GPIhLxYPrUrPVayGh2vGmkFg5D+SIhFTqUxfB1PwQkD66HAvA3dn2PQGIJyZ0jW3flmJnKji0YiuV1bm+xIRObHmFA+CIB8fZbDZyEQHoAYyJCX+3RVyxBOydU51sqpX829qv3psB7uiamedzKEZB4VbFuqG0r+8ZOtzEpTrq5AXxIC6yXdPcumf4i6LPOfFgJB7ExedRyqGeu6UoREzIP4sh9mS1WC4FH8eEeLoo4RGPojEVw6I0Jvj3o4tJvL8YS/SOzjj3BAwEQDnnX2uAiyUu1vA+3FvkNy82AlXAsoAf1HyzOJpCk0Zc0D3we9sKCM2BNZPBivpVILTHva3f7CVfwn/u4Pd8T11PFZOnf3MR+393HoMvruJ0NIqTm5tYTFaxmsFS8AZ4767BOZQvlnU2W4ASW0b5fq45WboLbK7pUjUd9+MtbYDPAO61Ae54p8vvs/m9TOBOFUrAvSizup+ypo0Q8jLi/sOI/S9WEsSS8jfAfacfX3/pjvvl9VQbrsl0oVhy39zdBSRS0PKODlGr8uHVu6ubCHffqtH4ghdwf8YG+AkbZqsaA0oEErfpJs7SNnMV5+ctdW7GN9qKujjK+p6Cm+5iLhtxJs24y2t5JWuwAu6AdoAJdjGnN6O4upnGEivhqWdFAYl03hHzkxJ/m+ITh889m/7bOZMJRa9owNVxxw6Oze+bH4cG7gJXeCg5lqgyr4G7u666J1kX02KlRjvojnN6+19E7H/uzycebw9bAiRsgOmAMqcPMKniHnRhAfddcttsDc3zlad7FlL0uXz+AqDb0iaYnyEmvI7eDKWQX8DdoMSbf4D7+VlLcRFwL5tG1uxOOztmBkN2YW7Fo4eOh4B7+kg/vo8dnIE7OXJ6cxNTWFHqfhu443/OhstdmfRsh9NMvScLDxRSiNPpBnCn2EGezMf9ePPTdhy9GjhHhqNod81I4j1U3LpuxQwpgqTH2r+66JqZI8lYoMNJPIjLa3ykf6qOu1kQ14jWXk1sjamC3yr2bruQghiaNCigkUvHJrt+igko0TmCiKFAydt23N1zPHa2NoH7zKBkUDPCK9nBkSMAy5Khk7uDW6/JvnAbnpgMei3FQwAUMEfH/dh2cMSk018oJuc34yZHAO7Eg2ugHIGCzEaaHOkYZNW6xfdYDyvWa+Deirc/WsG8Ae5D63/wBXCHkSLgrnXJ11+0ctdfm/En5c8i4gkie19YPI948Hr6JIH7vW4Wt3heudjMOntnt621i7lYU1HsUqTjV8Uw2VA5IgtwR2eE9evZk6XWresLu3q8f9d3PFi3ugvTcleMBRETF4U2c2S9brFqOUfIEqnK4+P+cOXiFmM4A+zghrKDO1GOjFQUIkdWU54jjgnAvWLCM4Rz1HMgC0Q8R4gJwL3Wreq4o9TNukVcBNxlB+dxOy4FhUYBdzru5Aj3bQnsqWC/kSNLO1to3fpiJTs8ZsNHF+346ktyxMCdZwnAXcXxxVICp6xb0h3I50h1YzWGnOMkwnTJ+iEeFLe2+hHPAO73eG5ta926ma6U63h3237ZqvjkCOvWxzni4pbjoedu5knlCN9rgPsXPEeGsbfX+oN7tk+nXpvYl9y91Ym9253YXd2O7cmjGN48iOXRrVgd3Y7VTb+pcO5sb8f29k4MhzsxGPDajuGwF7BFwFWoxjNe1VSrS8EgG6FoEDGatAnQ6+/YejffV6XQ9zb3sjruU/6d8cO2BOucaSnRnOOc2msjcCrgnkoQYlx5rt4uOMZ/9T8UynkJu3TN9Bldz+KGZh26XzdXMRpdNxpgCPayhs8oIHeP47h9HGdxGqdxrv/8NDTTlr0Q7/eH/mxv/e3f/5eVhcvaArZsGqH8kvACTT139WpZr44ewIKfo0OkavbKSt0CxPhpp4WWOjVplVUgQVUcuph0S1OQzh3F7GSW1VHOilt1ey0wVx2QAiclhEVHE/BlCzNA0ExAqL5n67K1/Zlmi5mzT9GxsrIDdKkrut1zR0gUoqU6wSUYZ1/7VE1M1Wu6j2WPVgCSjutqMbOP+6uXsTUYxMOHD/XCy/3+/fsxmUzi+PhYSvLd3iA6vYEoVlVokG/51KwDQFN1UOuJbDbCqtEjoDNZgFH2eEmfrjgVcAcgAay4TgWkZf+XwnHuwGZ1LunutnAx8K8Z7LKjW6uLd3Lu3R3E8ijnfim3ADQMmNHm/T37jY1OFY/WvuASzoFum8JrvJdF+Txr7Zl/OwTovHn45TGW+BzHxb819G5ZvEEJ89y4FqTVSsUHwCiA+WJs0MlnD3UNbftWKu91z5QlHhXOj3Ok7hnm4OuYAcViD/TYhCclTjRV5wmz/5fM2y+WmUuunmqPqDn9dbW0xLGKQVHMC85fD2blpJkMLJ0u5kyaMRJi7pyc6+eICWCeNUC2fLkuUDSo82VzVoycyhF+1yKDqyZHYB5IyDAZEFwb1hiKgVtipXjjre8nM6HYNf6+z9MFNK3ujSXh41+dx5O/O4veZ5em012OTCteWBhqb89zyPxOsQg841ztpSwy5LKGjzsiT/Jxh4b4vO0Z95dbmnGXOBId97ZzkE0cHTheAK1iMpYtEOJhHwN3Ou37n0fce+iuFeBdwB0f96d9+SFfjCaiynsGOOLOrrtXfaaBfJM6r3n4qyLqNlnF+uJiFW9fQ5U3cODVWvS0AX79o4G7QGIvxb3aPgde+KA3z9ak/mtNhpabXVg6JQB3QBs0UFTlEXpCVb7E6UZQ5S9tB1ddNgAlXtt4wYqAkOLumt/MDlox+dgPMGNJPKCB3rrV0mzqnTuoM6PGvhWzxaIRR6rnER0rzbhD1czOFWs7gKSZP64P8T5A8eDF/UY8BNw/H4p2yjz7RcbEc9kW6CoWRNFv1qwoeK3mv/ocvd68AyS+Nmipgsf718RjKKo8XSt3qi3uxYaG86B7VaOEOseMiYWnPecgSvsqgXvawUmc7qe0g/vWwJ148GLjSExIg709F1PYdDWibpq7TaDgFGwYCwB34oE43f4LNA5QL+7H65dbIaq8csTAXdsFgDsz7hdWM08XNYMSUaU3cqSAOx13xWTljjtU+WVXOfLV51txPZkqJgD3isnebc7FwN0Hm93ELFLXMHGtT8ypkyPMVDO2Qo7sDDuKx2s67lDlAYkNcPcIDTkCMGtyZDMmH+UIHXfs2USVv3Y8TgHuCDji495bKB6njGEA1LLjzrpFxx1ej9Z2pbhHPGqMpRgk/Ds5wovNsdetVubIMK6vmUOmmHIj/Q9igtaA7q0LC9J9sG6VbkIFPWPyBCG0L+i457oFVf7RlnLk3t1OnI8migkbfd6TTT+FLfLE7A3fRN6PfLhumTWxFJsDWjZU+WdPHZOby4FiclzAnUJdD+Dut6wcgf5fMflUjlj4MoF7UuUrRyiKI04nVfnMEVyHiAdxqRxBEK7JkZzpLQbcZo6w9tS69fiJ48HoqC36tgJxOs2GV8cd4A4rhfUXxlMyT5rniPbNnwDun0c8+5w1wjG5vugoHuTJskVzBLcn1l8XqhlvIkcA7ut1a80a9LyRDEbNMJ2vFA/WLfvGRzx4ECpAANwRD3WhzvoJvOi4+976VI6YKeR1K9eyVSue7dvqkyVBgoE/RXz3FaKa2+q4/6E925fTTnTnW9FfbcWdzjBut4axNbsV/emuXti7bS3uRC+2ot3uRKfViV6ycrvdfnQ6/Wi3+2paIiDHxaRwNZ0WcAW8svdfxqpp5JTQcBbpMh+bzvvG/t4d9xSim6djAzPu6rjncy3347kjUeyLNdrsfxOle4ti/NgAeO1XYAPY7pnZef6cjBcxGTMqjdbUOGaziVjIzMYzGsczfzyfxvH0OE4mx3G5uopxZxyjzk1cta9j1L6K8Woc0/lUAqN/6M/21q//8z+q417ztBafqupp2cClGmHjUc2cuWeY6ZLdQfE9u9z1gJxrHsKhrC7s9Q0dNQu9iWLcVGn8czX3utDNx6Yubaayowsw5oENqAJwALIAD+7me36X2fuiZdvCzHO3KGsDeKnacwyNt3cqLQKONL+NHQg01R3/Dl90+wF4UM9LJbu8u4syLWox3WroxwkS5aHd6Ri4H7rjjqc7MyioyD9//lyvm5ubODg4iKP37+Phoyd6bW8PG39wi7t59tXddQsAUnHzft6UfCzq6HKSMIrJNvP2OZOc8aArrCopQmNzC5JxPRwPi8JVmSb3QU0RhocswFUFkx4gz1RqmAeA3DUNvKfvnV9PZLsHg4HFBooV8eDn7nF9b/Wz821RwbW39/rcypqMzjadV8C+ldpXOnZiwp81by3QmhQJFyM8jlGCL/YKd/VQ/uylzr+0JzugHZZJiSISXwH2VHgnT3h76OnEhJGRtWq+80Q0NEAsdnDJBAB8kiMUAApoFWuC91M8W8zbOx6A3sqR1P8t7GbAL2DuwtGg2xVbQdR6iRNGA3JNT++nRZxzhGPkOLiPuHYUt0o4jsIIn0+ecO78THX7OU/Z8mHdB5MiHQTkdZ8jJZqjxxpw4aIBv1tVXd5LXX0ELXPTRkHBRcNOEw/9WyqT0hUhJpzntfJzEQ/++jQe/u1pdJ5fxNsUsCkxH0Au9Flot3QLRc9zMbhp9ggsUoxLG8Wjt6bmTm4AJG29zs/68frVVpydrpW/mbFkyQKEnZ96xhCgVXTm2nAJMGYWtagAw7JIqvzdh+vNHUWJrz8bxvMn2Ccyx+UZ96J6s3HkxcMN7zpTTRNRuTWu2bD5aikbuXOA+yEA1MCaTVFr2VOXmk1XbbY6fc8hs3ygBMyMJUrB1d+h66NGGV+kCp2z7MoKuEMx/yzi/ZuIwx8jFpNO/OL7bVldIU739myk3DeQso/7HqrG+J+r45YbuPyIbFwqb6mjUUR488ov5p6fv+jE3TudeP1qoJio4z4YaQ7ZBS0XXYgH1P/a6xZw9yC9Y6LLR2cQ4J7nwZrIBhi67tcvhvH1C4D7SvHg5e4kjBHHg5cEsYiJGq05K5GebVy6ism7FHlSx33fMTl+TTyGcXXeScppddx9P11croIiDF1Xr++Oh2IiGpevn46BGffHPheYDa9+cEyePBooHk+f9iTwhBgaayzXBnC1C+DdTceCEheqcbQkcvDpXBtigqo88Tg5QuTLOTKfkiODePem3yh/S5wu30cduFOEDzdiYlthH3/liECiQSvnASgRcAeUAtw/21JcrqaOx810Vo1cn8eeRbSgLptOvpkjiIextpAjy7i+WUp0ixy5e88xubXdaXJEwF3zu6yTzhFsiESVx46o7M1K14D4QwLLLiwx4ZFT95bs4H6MOHvfjl9+N1SeRGeheLy/uGlyhONn3RKd2QqBBqT5MK4c4V4gHrwqR1iXiQcFx9cHW/Hm1UDHWmrslSMUUIgJomaNtHjOgyvPi3Ojwpe7vwB38p2OO/Hg9ezhQDG5d6fjHIHxxDpH4bSzzhGeZ+scKTEIK+VRnHCOLOP4vdetq4tkPO2HgDs5cvIWqnwWt9Rx9yUjP8gTA/cUa6wc4ZoRD84px0DUcf8s4vFTx4M8kR3cd9vx3TdD58jZKK5vshIAKwXhw9t2LLDD5Hrd0jJmwoVzJF0UKiZPnjhH+v2u1ixiEojT5Yx7xUSjSqfWQmjWLTG3nOubOcICycy51t/P6W47HtcX7SZHlu254nFF9TPvUdZscgQNjCZHvOPOc/JzRKKaK1s2V44A3FmzHj5smTkAcEdVXl7ba42RydQ5wvOkbN+UhnRWWbcqRzbWLTF3PvN1rHULhf9ffr+tGfc/tGd7azqIW/O7cXt+J/amd2L7+m50xtvRnveis+jH3b37cXf3fmwPt6Pb60ev20vAy57SgJeRjZpDZ88zHeMIw36YYiZ78HksZNXmBoCakdXhcYJvfCWYTwxBHMr6dEFjklSQj3sqzW/sl+tNdB+n+GXDls713+tX2li3O2KMtdmzqHILVnIBAsw0n1sk1u5EtpjzvnEZ08ksRjeMf9zE8dlxHJ+9j/FyEqvBSmJ2R52jeNc5iovVRVzPr2K6uvmDf7a3/rf/8hvtpWrelgtn2q07YgB5LVLQ3RsrKHc7AbOiqyVIJFBWO59LGbvpCGaU1e3WLJQJFzyE9LmNH7krhFUKZuHXnH27pVlXOqi8J3Tr85upZunZ/PLv41K9zy4xN2zNgXN8gHBARHmdAyLKu7xo82xsAE4Auk1le46Tf4OmywtAIuEyQLpAmqtOAjhQDze6idr8zGaabz96cxBTVKC43t1uPH78OB4hCazK65U673fu3o879+6rM+9rgyCdO6ASBss/3YWtDpYr11aDX+r4KiYlUmfP+o1uV8YS8O4ZfguX+F5In3fNPPn3KiamgRv8omJPJxzleIA7x+mYdC2khp1dqv0RbwvemQZNPHhxfBRd+LM67lC5xRIAyEp4ba6iC6C9KP8cF0WAk2uqy6asExNAqZPfgJtFgdVKneL0nKvSRG7vGus8PsMddBcjAIn8jOa28b/MMZFiCTg/nAP8nFkILK4uPHENKiYuMpUKfN1na0up6hxKfDALZ5UjKgwwR6TCWXXpc2OX8YLZYRHDrn62coTjJkcA6hSmNENdzJZkLRQtn2IV17DU8/n8ikkJ6nF89nhPJsWw63EQqTYvrTWAhzeAjSIIvuzZcSlmD/d16T+wODse5b1b4x8uUqn40k1RynSYePDXZwLu7ecXzYZLFlNi8mwC9zVor1hvsJm12WLTBeW7gPuL594En5/24/AA4N7xbDiziW0o46G5djZNvPi7KWLVna4N8Lrzy8aFGXcACVR5iTy9tCuDgPvTfpzd3OiF3Ypt0lpiDtB1B7iXJ+um6B0PQI6IzS8brgLuR68N3NkYAdzpXL354SPgngyOiytvgO3jng/2cnn5ALhbyIpZYhUFXuBH7vOgk8AGmNclqvKnCdxz2dgE7nlyH+wfKiYQDYjJzcSghJjg5/vieTsQwgKUHB4MYpYz7tCZi3kr4H5uEbEmHlkkSFaf6ytJAcZFozbACDJJnO4wFA9AyQDgjm/4+CbFzjzvWTGRVgLAuUS96LpiwRMdqc1XTADuvC/AnXhw7Y4PDdwvS1V+iC2YO6sC7hcupjRuOhWPorWyCW5EFSxORzzYmIvO/DI77t+hKt+TqjyghKIQx0vdEsALUERFuAopmzlS7FnlCG4cdEUB7u9RmW4LvM+nCB9uxbvXCdxzxj2Z0Emddcf9gxzJQlrtIaso8TPgXh13gPtnw7icjpUj2MF5RpsCHVoQnhFfLdrKkyZHVKBj7WjHbAO4V3ELi0ZiAnCvHGmAOzPuqfx9LR93fIQ/kSOqumYxRVjIqv1ipbyIuLl2PPBxV8f9uwTuZ6M4PrdVGzEBuFNIAbhbFn+9x66PEA5N5e8C7qjjs06q4Ljfco682nLHPR0LKpYC7qxbAPeMiG246YZ+tG4lCBZw/7xm3D8C7nc7uW6N1awgHsV4Yt1SEZtiipyEeO57wMPrFsB9obicbAD3ypGbCwP3YwH37O527eqhjjt2nJcW0Ppg3So6fgHFLG4hYMh7P37ieMCCALijYC7gngXg0RhFLhd5N4H7xzmi2kC+KkeY7wbwkicAd54lUOW9btFxrxn3WTMbLuB+7sLj5rpV3ekmRxKEswZ9ANzVcU/g/pnFFc9uxnE1wRXB3W0Bd1wkAO4qZHhPVHniHOkEzTZiAvONHHl36LxizXr4yMCdmKyB+40bPW0X51Rw1PqbX7VufQTcJRC7WjO3wBUVE4A7HXeAexVTfh+f7YyHfvvZrXjxaDsuLxcxulpFezKM7dnt2J7vxd3V/did3Y/eYjva0Y0ewY3BAAAgAElEQVROqxd7e7uxt7cXW1tb9lbvdFN/yGPC8xn3O6wW+6pvAnfbs4G75tk45P/z3Mn9+0ZYNgvb9W1raIWsZykMsK9xU6IVvQTuxEFjfBuFgBKGU15+WBXIt/borDrv0mRijbZPvO3njMPowPPSuFGyI8UkZawVTDmexg3snosLvaaLaSw7S4nZvVu8izfLt3G5ulDXfdYex539STz4fBzT5TxeHizj9eHyD+rZ3vov//U34lEVFZ2FQuB94e4onW0AYy311T2TgBsAK5XlATds5um41cysItaIGVrpHfVyQE3Ztm31vbknQBZSyE5jdpMLGJn2vLaIE5iju84cODMWGWQrjmP9tvbOFggf2qat5vEBZ3RWSxBNFGHmbmdLAZsS6FLFiI3YYmXbquupQKXmrQuUJD1bCvot+1tX0QAgPR5PpCp//v4w5t7FqBCyvY2Fw07s7u7G3bt39WerjXWZ1eYbsJYMBFHNb6xyX/EwpdhFkOq4ViGC6wMIAxhbHT5L+FncUGFENGUEziwCyBfXmWtTugIGwWZfuEts6h1gGRYEnXTiIXEyxSTp9vp5ZpdtC6eHHSyELrRsF10A3cSkcQ7I+0FWfR1E+Oxlz6Xl96yv4CpeecXz3rspwmdLu1Jk9ecRT+4HFZv4kxgnuJeyOu4EWz0de9HNmbPn/Qmo5tjTZo9ZHs7DXeGVxzHG1oRociRjwvUyM8EjJwBQrqm68Gg9KK1SdTVZAhJH1My43RyIiUBzHwV527FRvCmtCTEnNrQGiAef6xn8hQX8WCAzJvw8owXkCaMfNe4A4CcefBYK/cSk7gWo7VKYT1cHAAD3uAULHeuiDpIfp1jRsPHZ7ivOxXaw3oUVSMu5QMyFLDjlHlaFExgKxKXYDJyjYzKPB786i0d/dxadF6bKH52PcobWtHI2Kbt7rgS7s7e2JWJPrOZS2nnNW9hz2R4KgbYX+wDFVpwdo2q8FacnHc2Fi2KePu7Q8i827OB8P/rBhUhVnYc2gGyA555xF3B/mB2fn3Bg6EtVHnG60+ubOBvd6H4XcIc1A1Ue4N43fdbFoaQzqwLP/QQo8QYYwAdQpBMuO6oN4H64CdzxEWa9jJY2WucA90nOhedSrxIeBwJhhQuWrFd13FN46/37lvy2UZWHAoxA3fUEHQV83FHlNrhiwwjAAsDry43itQ86H5NCx6xsY6jyhxEoiwu472Oj11E8eE2XC9OZ6fhkIw+qPOdiO7gcKyEiGxuKAu7Eg1MiHqbKRxz8GPH2VUjkCcopwP1sNFZMFMeV50sBicSk4qG1PGPijgiFlFYTE2JBTGBLEA9e7w+HcfjDJnC/yc2Nuw7Egxdgv5rHvqf4oIxJ0adXYXG6ZwD3Vbx65ZiUHdzTx71GMZuiEBdeo2C7Hl8QcN/IEXX3jRv1UcSDJvbJqQspxwLuxITZ9Z7i8fZw4HjwSh93QAMK5sTEdnCpiq+YeIv3AXCfGygRE3XcBa64J02VJy4UhU5HN+645xtAlSceaBKIYu7TEcXcokgU19sxgxG0WsjSjXgASiimkSfYwb3+gZgkVZ75XYB75giAnXjQxW7i0exraFMh4OdbW8/KruPBjDv3JX7YMHdQyyZHSlX+5DKLQquWgDs5QkGlGEJatzIvyk6N76kwFM4PYsI69xkFx/2Wc+Tllmj96opuj+0Fv6KAUvmeqvL17MmYfLBuzSPai4jHBdzpuNOp/mkVz6DKf7GlYhr5QZ7wTOK6c+61bsF4+njdorglquySHKHguIzTY8fkOn3cyRGAOznyAXCXOJ2LmM4RhNQ2YlI58ol1i7zVjPtj5wgx2R4y446q/FCK8kcXzLj73mLdElV+dyXwmuSQD9atignxIEeYVSce5N/Tx36O8MxH1O1VUeWlMTJtSDqsVx5V+vS69XFxC9YPowvkCJ16ChDX522vW18MpbhNPMiVWrduCbgjhvqJHFEDByYr6xY54uZP5Qh5hY/7o0eteP3Ddhw2wB3BVsTpvBcDuBMTwPtmjjTrVuVIFl44thodUsc91y2rymMHZ6r87+uz/f7OrfjFZ3fjxYPdGL8fxPJsGO3RVnSm/ejNt+LBzv24t/0gtvs70esNot/tx2AwiMGgH50uumIeX1gs0POwfzoz54w7wfxrtxdie0GVl/q7VgVrrjQz7Km5pDGbupHyEVwgu8aatLdA/0me7WYVAtxZRRn9AUuYveumVL1fjfJ4DPHT0N3F7dznsiYLpLsZRTcfXKh7cNGRTTJdf/bZHcYFZJNNwcLXAPr8dDKNyYwx3EncTG/i/fX7OBq9j5vVKJbdZSxhFD46ieHnxzFqj+Knn2bx6tXsD+rZ3vrHf/xvHpdMMS0DQYNPxN54lTc23y8aHMD1we5AXdPauAJi+Hk27zWzW1RybgwUu3e2HAiAgyzd5AXe0wZdytRYtiUg5wYcyUt+3szOcwN4o+95KhqqLiIYhAOuEdFyF9FdYQHRvmejjzini7Go21RcASwGJVYNrxtzTVFz1QcAqk7kaKpOIue9M+g1tOh6bKsokWyEsti7Ho3j+vRNjE7fxkJKPR9+QZf/V//qX8WXX34Vl5eXcXl5JapLxaWU5QGS9jNENM0U+cLiXG/igdc8QLG6yvw81wOQpo6wtaxSkwDmANcIajgUbRcE8EUnJtXp54FcMQH0EQ/egy4uQE+ddIFhx4O4AFiJB4foYglMhVbzeY5JR4r+7y8mAvZSECcmqS7Pz9dioQ1lisjVjL4E0EYzHc+dHd+L+p2kBzmGq0DgUAWU2Xo0QHPU8tBtx/20jeN4m/nMmypAhTr9twYWKuTld/VM3/srcsSMgVLLLxod9xbx4CXaYOopEA/i4k2/QV91pbkmxANATY7woohiSzeudYJmaOcJxm1DN0/bNFPgK0d4b+UI+hMIG/ahwrtYgvhfxR/ALzeGditzxOrzjoldAcgTsR+r6lr086T5849VKOIYiAdjKgXcBZxyxfc8+1KMCo5HbhN5MxP/+7cHennD79EEi01O4+HfXMSjX59LVf74cqSXREkW9humK0qHpXJYeW2GtJtZdCLSGY4iL0rZbOSYM/wMG7V9qK0DbVJOmHHfHkdnx8CdndsCy67rll4CV6mcaoaEJXg8QwZob0V7zmz7R8D9h1XspjhdAXfAu7qiCQZRQr4LcEfVmHskaeHksNXxXaWuDfBlAfe33mzJxx07uB+H8aqhyo9s2ZX+6XTczy5XsoMTPTbV8SVYlQrWJSbFcTFLLOXnJxHvmXt+w+aiG999NYzvvtqO0WwSJ5ejuBxlx2fhLiIgsQHuCUZk3Zk2aMQkXciCehnx4AWQEXDfa+d5JHDfAbjnZyS9nnhcoyrPuWUia7Y27zmROIn9vKVCQW2AAcuAEjpl2gB/aeB+ej2Os+ukM1PQRFV+19ZSbNTFZN+ICbEgJqaXG5SgA4A9HzegYvIi4gjgzoz7Wfq4YwcnTG6hIeLBBtjA3TGR5Zh+yKriRf8nJig+ExO0BIjH4RvbwRGPp496cYyq/OUo5uikQLVspQ6ExjDyybUREwH3VOYnPzjPE4SwXkXguY3PNjGZjXsCV9CAuzs30d0ZS1Xe6AZV/hSnm3mdY5MvIaGMSZW4KKQQk58B9x/J6a7igar8xc1E8RjhV5Vfd247JgCMOtaiIdNtrE6OdDtWywa4H71JH/cE7oc/bserH5gRnqYdHKryKH23BdgBiVcjALDvIcsLWPiwiUfS2gXcsQN7upKP++GbVpyet5UjAEWAO/HgXFTYW7Zim457zrjXuRVoJ0/QxUz2vO49XsQDkMj5sm7h9MB9xQt9W9YswLvHQ7zJRyyQuDhHKva20avnGrFrIyA5N3AnT/qoyv9AniDol8D9XkfnQJ6UKCq9FUAyMcGxgOPkWrFmWc+iHYu5xfe8bq0E3GEJodrPmkWOSFX+x2G8ZwyjhA/RgYDV0gB3+7hXjlj/4aOY1H3CGMaTlYQcyQ/yZLjVV0y++WI7Ti6vFRPs4HiOEGOPxaxElc+L0zxHuFyqofFIwCJUnuyOB3F5+tg5whjbqx+3dC7RnyhP2v1ZY1mIOB3Wj+OJ88N6UqllsrluqQBssbgPgPuPKwN35YiBO9oJl9CW8gvgTjwE3Ll30q4xnRI3cgTGk5sbxAPwznpPPOTj/qOB+814ucHmaKurP5lUMcXr1QfCh0mLwp2iCiAc2jNy5Ik7vcTjFaNKnztHAO6/f8/2Vrz+sR1vfmjFw53d+P7Fg3ixdzeWR3vRO7kv4L5E72PRiYcP7sXDh/fj9u1b6rD3qQrnfl7rY45wzuazmM3mMZ3NY8KI4oRxEfby1hZbzCj2Qg0yo6WYscTEe+cUSm3uhuZWzkbe+h/4/Q+Au7YiBu0C7ohMlsZRY1dYloWVI2vw7l7UGuSrsUExOLv5cifrunm4WoLPoNN3opvq+F3+nkUMGNzeP3rRAsAj5g1T+fT0NE7PTmO6nEZ7iPL4Kq7vvIrV81dx1TmPn15N4uD1JL74vB9ffjmIwZCx4t/vZ3vrN7/5J+0H/LKIF5t+PJnp7gLGAcF0LbVxS19qd3VNKy4bMn4XsCrxGIHgjTJPWnQVrbY6qbJl67tcXWJhpWpu+oW/TCU2/V7dU9QyBXKY6U3P+QRoLDz8fHmPe9bWHX11BKG7p/2YLbV8Q5SgEL9rkGPgCVDhM2vueQ3csWNYW4TVmIGAFBUiWWQxozHNjvvrpuO+mUfffPNN/OVf/mX82Z/9Wbx58zbevn0ra7gSBeRacW2wCSMeAJ2az+bcYCNwLUoVXHZ6ec7EgxcxbGjvdU3T1q9mlwUaSleg31H3T+KD0iSw+r8f7hmTDTYC8eBfAauosHN89pxP0DxfqjhCTACIdc9wLsQD4Mnxi32RczGkagkRKl5yPnDXmu+XpzyFg/IP1wx6FjWqK14idva9X4uicd9U5xr6P8UJriWf4+tstXVbklnZnJhwblwrrg3ddhgmFDSkWL5aKRZiiOTx8r417821LA/7Or5MLV3U6jBrcRJLAF915whFA+eIO+mer/8wR4rlojxe2J7N90bmSI4rAIT5fPmib3Wb7jmfWznC+ZbY5DpHXHXlmJ27XdPHk6VTDgjEC+o9tneNoF6Kq/GzxII8KT0N4qLxDynaO19hglRBgQ8sFsT9vz6Ph//RHXdAyfurUazg8yIg1gspCLPpcnfG6vJ0whcIPf0u4D7C19mv85MtCW+dnqSq/BBxulSVnxuUIEYkhXQtULVYVTcx/cOTciof9xetuHu/Fa8OVnFwsIzdnV58Q8f9aV+dRHXcsytK6e3uHb/wcWdjzeBGFTLWwD3BUCxFlUd0i1ltMQf26az1TNV8OUzKv4E7G2C80y+ulnF+xZxc02pvFtyimNcCzClKVR4BqacG7gcIr8078d2X2/H9lwbuxEQbR1VLvGEkJgLuomo6HtJiIiYWaP8kcOd3ice9XSt/vz4YmiovVfn15hSqP6rUmhWtx7tismZANB7fiNMB3D9rxzNE1hZQgJfx5vVK8UDoqTruxCWd+GJ70Iq7dx0TYlGeyImntQFWMUV2fRYJQvjw9WtT5V/stxWTo7e2ukIkrKEza88FcA/Fg7g0dnD5APw4HnXbqeP+lM4xG+CIV68jHt0fxPcbwB3xLXXcF2HgfscAC7aafbBbyg/Zmv0LwP1F5shM4nTDeIs4XdGyU1Wey05+EBM6QsqSjUpaNYFUTMkc2b3VimcvyJN2HB4uFZPWqhPffNxxB7innRkiaDgO4OO+SOVq7xXynORiYJ0NNp503MkRYnL/nnPk9nbHdnAHWxanKwGxVTvay3Zc3zgeVzcfdnfFVEjwu5kjFEOIBy/0GsiR07N2fA9w/3I7Wt2FcoRCXeUIwJ0coXihHGGjysZbBaLVvwjctW49banbTkxgCRTFvPYaqMojhobf9m/LkRrPUjGFGfdnjgfK6sTj1Ss67oP4RnZwHa1bp6NxLKlWLWHFOUfu3WnJRpA88dSzgbts1ZQnqTQOVf7E8eC4tG49a8XoaqB4vMfHPYUPEbujyMFIxPnVMig6Qh3e3CQq2z8RE3XcnwJAnR/EBHE61q1vPx/qGUJM6LhrYVogsLdSTIypXKmr58i/BNyfPPK6BXDXuvXSqvJSYu9ZVZ4vhA+JCetXjYwVfe1TOSLg/qKtPDlHnO5gFddXrfgmxemgyhMPtEYqR27teM2CvUQ8yBO+1ISTg4QLwGo80OiYsxY6JsOBc+Txw7bicXgwjPEEcVDPuBMPniUSp2PduiZnNzeJn84RztHFLduaVkzIdXJEwP335Nn+4H5bMbl/rxvnP+3FzZvduNe7HU9v78Q9OuqzO7G9vBeD1U50W93otftx+/aOXltbfdPiu92cS2c+HYDMXtV/xzZtNlvqRcddVHmNZvHsRauKSswauLtftQHca8Nu5NswVi0YV4LHDlpXqvLQ8NPZooWifDe2Ul8MSzcdUxYXRJXnmVEWgwnUm6dus63wX34O3JMVuzDrQ0zAtJfzfhBlenZD/Js78HyP6wN4Z7zYSvRouExitprFdDmJ695RzLaP4qZ7HSejaby7msbdZ5N4/PksurcmYqX8Pj/bW//0T/+H17pc7NhMW5xq3tCni4rLj1QnTPSY9PMuj20tzLk5p5tWPuPVVdT7wNbb8I222BqLBzZ03sxb5NKCefXezGhLpbpmvZfLRnSOz2W2Vp3+BK1lz1YUeRZaFiQ2/4AtU5Ld7axjlUc2yqhtg447twYCeuPJvPEu5/MBOjUPXAtwgVSOUfPRU3cQOT/E6Y7fHupVM+7Nyh2hbvuvf/3r+Iu/+Iv453/+5/gf/+OfVUlyJ9YibHRHpeydVO86Vs6TmCD2VqrcXO8aY3C33gC66PsWlDDA9XGvleP5zAKz7uS6w1vK5QLXPSdU0c/tye0Rh7spBLgG5BadA8gBEqE/SzwwE5prRUy4lyQwJ+V/WAsufBRw39Y1HwhAo2cA0Dfd2g8hBNgQr9u0JpPv9xxvyEVco4FAVzrn1F2IoOjTUry436F+37s90H11PbFAm7rOsi40cC9ATTw4R46z7h+PESydI7cGAsumu6MQn57ozMBnTFQYyXM0i8BK0p7/LnVkiwnqPpLNmrvrpjZZA6FiTQ5RQOGcfX9wr6LvwIx7x4D8ypsGzp9Ykh+oyWvMI4ttlSPcIMSDf/M5WrSS9+aLeJAjXBaOifuzWBp8HteROe76KsVa4qLiBcyNss9rxP8ozKyamCBgiH0ecXVM5nEPH/e/OY02VHke7vi4o2o8N3C/Cyih485mSxsSuiIrzUT9S8BdG+4nWNsM4s2roWbcewPsoW6y7eW5eGidzFPz4PTmPbddG7oTYomkyNP9e+3Y3+9oU/vqzTIOXi9ib6cb32zMuMuyi64oNDIE7e634969tjruemAKYSVbQDPWppyxBWZyFKoiGyDA24unbb0E3F8P4vD1ls6Bl+jMy3a0F21ttC6uuafWfIimPCfw4O5+zbLt7GBzhQdvK46OV3GQVHk2WwXciQfAvdSZ6ZoTDzo/mkNm7hWQmGrcvwu4A0aJB3ZGb15txetX2MEtJE7X7U/Sgg9hQccDGywSNblIyYZI4VO+mxx9hq6Ix7NnuChw3Rbx5t1S8fjmM4vTndaMe3aEh1stxYMXsSAmpQtCXAqQKO4CK8s4RHn/NV2GluLx2dN2HB0Rj4HGLRoBMbyNl62Yo/ytmJjBpD1Yg0VMhyigXX7ejx7YExkF/oPXjgl2cN9/4Y478SBPVBSCAt1yjvBSoVMiey3nCJ2bYkGwHnyi4145wow7OfLu7aDJkRbAPYuJxIM8gSpfALfGnLyJc/GmBBxRvd5/1lFcDt8uFJNWdBQP4sKMOzlyQ1dUwBK1cMcD4UOteVJwdI7YDtJAseLBfC7x4HX/jnPkFqryr7cUExSJpWfRnQi0kyeAfWKCsF1xhtbYkO6Yr59mhtu4D6xzhI47MTmBKv/lMH7xhYE7MWHjWDkCcCceEj7kogvYsm4tFZff1XHnWPaf4oEOVXsYbw63VMAi11m7LKwWEnJDAO760hTYD3PEquLlRlMxefLY6xbK6gdvHJN9gDvidAB3aXOMY0GzZN6KAXsAcuQ+G27i4QJWXa8GuAP4crihCoCokj9XjnRidN3TmnWMHSfr1hbq+EvFZDVf54gtRasbl9mSOUL8NS/bAoC3BKQfP27Fy0PniOzgvkjgnjnCvVVuGJUjW/3MEWKi54hBzu/quD/G/vOpxYnfoGnxahgtxOlYf3vTZt1ivSIejGmpg5ZPkmramHVBwcIFLo6FeOzvt1WoJSaA/8oRzbiPTZUvJgt5dfd+O3Z3Wbco2LvkWDFp5oulN+OuagHpQd/r1uP75IifI4xGav0djJ0ji7ap8tdY0W2uiF6/dGdlMcpYw9aXz/Qc8V6/1i3y/BcJ3H9fnu0P7nXi+X4vHu5txfzgWQxO9mNveSu2V53oL7pxe+du7N26F7e2b8dwazuGdNhpXuGqlaOX3FGzGd31es1lEy1WLQU8aR+t1K0W0zhHcwTcRaFI4G4JVj00dO9sqMBrjl1aZRZ/9gvATNPJNCkKAjicwIxhxAgxOezntocwJ9lv24oTTQv+v2xR81lXzMrkG5p3qFTJzX45dGXHXTP1XeMNno/aS3F/pNuMigxiubI/Zea/F71uN7pJE7MItIscvMaTsXDT1egyrifncTM7i1l3HOPeIi5as4gH72P389No71573UK/5vf02d76x9/8N+uTbKhaMxMNKNmkuWuhapU3tjfjbObZhJd4FwCjuvcCXBt0bgIi+q46v42TUXa7fZMJaCUVg6AABKvDL7uvnFO2B/RCVNx7t6AhR/pMu5Ne1mZNtzCRg8QcsotZXt86j5zvNp2a8r9BCWCQ3/E8vjuUbPLo8pdtWNG2RfuFbYAAWAIyNkXqIK8W8fbwIN6+PohJowLV4Jn45S9/GX/7t38bf/7nfx7/84cf44cffojr0bXpngixIMaX3t71YK3KuMCXOsJdz2/nrHXNNVc8VJ1LtfNNIOWZ77JQq/nANfvCrAFXzYmRBND6zFEzf+6ubrEniH/5xkNrPr4yhbzU3S1w5u6zFvCMOfFkMZCqPCMTWWQgForJfKH7AFV2HrbudrOArEFkib/RnTYF0ArtFIP0PgKdSx0/QJfPKopzxY37DSBLYUY2c1PUtx1DWAKie2ahh5hgeVUjC36Ue6GysGHPNhdZwKIoABOCz1ClO0cWCqBXTKpAxbmpk1dsmNzA12x4gX/uP3X4+92c5V/f41xX7g2AL6ML8mK/sqDXZkw025+bBo6/4snPlc6C2Rdrmz5ihAALMfE1yRxJQUvek5jwsoCNXQyIB8WHUuXnYx0TX1/+vwTwKBpN5i4sMErTSQHK6cLA/VdnAu7H1yO9UEGFXgZNFSozHRYDd61u2gCvmLMrNlnSj6EOMuMuqvzInWRAqezgDgDu3ehtMc/HBngpAELxcUR396rmwBJcJWVe28ekkpk3v4r7d9ux/7Qd9wDub5cC77sJ3F886ecGeAO4ryLu3GtrE9zr52wZD8rsXBag5v4zKFl5I/cvAPdOAfdFaw3cryhOruHhGi4a/PDuVVWna64N19NWHJ2s4pWAe7cBJSMsW65GcTGeaAPM+nl7x/HYGSa/HKAIaO943tnUyuy4615KGvCBu/R8Fn72bH6JiVTlAVeDsS4vMYTq//9S9ya+ka3JlV/c3DO5s4pbbW+pt0mWNQ1I3VZL05KlkYSBMfrTBzBsGBi1R9N+xSKLLK6ZTOa+GL8TETeT1dUzMmCpn9jI5iuSudwbN777nYgT5xATxMBWDR/vKHgBNEaLIh5SlT+pKiYC7hcLu7xy4J6q8gASxNBEnWXTTMd9v2K7+xRNvDCWIzyKgoQjvYORMYGWS0ymAdzZBF8ncO8XZTFFXW5o9tCZ1U1M4J7b62ybeDFFhaLYAB88x/4vgPu5b7qP9luKyclBo8yRtBqUfkLkCKyWnMMgHhS3+BK5hBwJ1XFm3EWVxw4ucmQ2duB+dRF2cM2hAdw11rH0Igoxgc6sl4tZxwQln+YIHXfiAXgXcL+kIBXA/fUnwD1isrPr8dCMu0Z4Yso9Ou6+eSVrPCZDgPu52ekT4F4LUNL0jjuOBTXmkB2UDAYeDzrvCUWe5EjZeneBwUYjQMlJYQM67udLddwB7cSkUlsIuEMzTwEpddyZqWbGXW12SnGRI4DPWLd0+boNu1Plz/ye7SyYwnPkrO3AnXUL4B7MADrug35hA4QP1xvVwXDL/V6uWXw/PvR1C+B+djm384uFd9xDVd5FNQO4zwGq5EihtYsNuDb4Au5+I9N7CMStilvXNx6Pbq8QcH99XLHhoKFCCsBd4qDNAO4U/hK49+lC/vPWLUA46xaz2mdR3Oo0G/b9l2379ouOj5M8DjSGQUywUsscASznbMyTdStE2aMZ71T5GPEBuPN+7Ecu3wdwr7mqfKWOZZXHkfWKmFB41Fr2CXD35SqCtVhqDfIcqWichnULdoWA+2vE6Wa6l0icbubrFgU94oHgm4+5iRIUzIQcLVTCqAAMSDw993XrKXD34lYCd9Zf1izWR4nTxbr1uRxRtBO/he0k1yvrFnuDM4opHzgOL25tbVV+8vf2ilWssizsZKdtb55t2EF7y4rrE9vov7TtYss6Rd2aVreNrS3b3NqydttBO9T4UhgQHpBcqOY2m9KMmuo7xWmAu75CAFsUcxhTWLYF+5WiC6A3Bd1cbyg76b7qeYXO5xoT5zFLnuCd90FAG0V66fho8YelVBMbYHOjZZsbTRX1Zuyj4xrCck6gXTfvGIEK7SdxNwJYu6WzjxGqeYPIHtoUFafmuyhrIdq/+IrRwc89MR13gDsAns/jwn2Mbeboqh9v0ueh0I9HjzYeP9rYRkkznCQAACAASURBVDYsxtZbjmy+e2PtF12zna7dzbt2Pbt3x4O559W/pXt78Td/jx2cd+AAVPhYus3bNOi4Lh4g+7Ogm6dYXXZu47LQhaHibghsJUBTRzbAGJt/ApqU4Ezm7B6uq6jz+gnCfePl9OGkGmN5RuebDX+C27R584q736Cyu57CYxJhiG6lqM8UGVApH6JW76MBUL55qBEZM+FJ0Qf4Ac4A8HRtUUekE0hH0wXNHJUCpuh41mxuZ+9P7ez01EaUVj/5+vrrr9Vt//777+3i45V9uPxo08mktGdLlW8ATSrNe3faN3XZoc0iQnaGkzLoXXSPYXa0NfOXhZCpewjn+cmYEG91YvUeXqQBgKYvfBQDS+V31gcxFTortXgo0XIGCAp7Tk945xvAGJ1j5u9DAC8t7IgD8aAIAJOCeHi33gsJyXLg73MswsUKPamJx31/YhOUNkJ8A0BNTDgs9xn3GaukwSeY9yISOgNunSarvxgX4HnY7hEXZ4y4cB/nlr/R9VQqzaclxup2loDcmQheaEgHBxVDUH5fsAl0f3dvH/nr5Pul8wO5lCCcPxMVScDXRyQYWyAmnLfMEeLk+bdyReC92MRnYcEV8v3Y+AxZtJILwHCq11aOMBe/Np6QRRfOBUUDWBZ+XqouXklMHlfm5wB8j0lNsciRDp0jCoG6CfnnzJg8+/OeHfzKqfLQTW/7w+hII7a1tO1Ns51NenUx8qUWolsE5TWb4I7NE8Ad/102u3gvYxHVu8EzvG3d25pVOwPNinIzEiNiBsgvbPRIlZiOdFSWtSD6guFd0VS1L+QZTed4f9fs/HJp5xfMuNe9437cKEWeZAcXI8zb0BvpitbD0oWNojbZIQGti8LBI/lw3zMBaWZqX5/QYQqq/HnLPpy3TKAdUELHXXOc0GbdemwcdnCrpck/uzzQFQfvlECVPzkp7ASq/I3Pi84F3Dv2/ZcbNpzCfBqo46M8Xi7Uad/ecOBeFk5C/Yxu4HpMeCM2gQIl8nH3eAi4n7od0XQxc7HA1sjHU+YuvDV8LGw0dI/q0pomkztjFDtWhLOyc0yuEo/LK98AYz2WVPkuyCsKC1gjZUw0ghHoh3igmqv+cVAGs5D3AeB+7tfJqxd0eAsH7uctddyJCUBR5yWBe29pDw9BlS/7Yr7rdZuo2ISFCBsey8SEIsd5FG6OBdw37OSgbreRI5M5I2zemckcYTlNpyvZtFFQiXte4gX+jY87oATgLnHClyYfd3Lk6rxltc5A4nRWxZbIY5I5AnD3QlOI5Lj2pm/kvfKkBZixCHKEuHyIHKHjg6L8N69b9jCG4kjHfeZ03IXZ1o7nSKvtYIu4ZI74sukbwZyrpwNOjrz/UNgzdWGDKg+b49yp8uRIRcAd4FPY4JF4LPX9t0BJ5kh5D1lKIDNzBN0MGDD3UOW/7NgPX20IuN/2B6JryvZyycbRY7K9sZYjqpy6W0Wer1y3WF7kGZ7APdati3cdu0yqvMTpBmEJBfPBbPQIKPYcKdWhM0eerFt+jUH5JiZc++QIDwH3195xTwFH2cGhcVNb5Yis20LIghzJgo2vWauRItYRYuLAHap8xYaPDeXIzbUDd8WEDj2gf4agG+vWwi2rnnDjQyE/5ldy3QKEExNm3ClssW45cKfj3tE95BbgPpmWSt47xGOT+380NAhD3kc+kyPp406eYBbEutWo1RQP1i5R5Vm36hPFhAcWpKxbaBaXa0rkd1YclTfRjGDeHmYF5wmGFfEYDFxVPoE7OYKPe7q9wUZh3dqQqnzEROrdDvI+zZHpzONx9qGwZsMUj6PnjK94jkCV93sJRU1YKV54eOgtlCefzZGcJ8pmhC3t5LiwE3XcQ3dAwN3vI9D6f8r3dtafegWGZ8PebO7a1+3n9nz53CrDPWtN92y3vWN7W1u21UF8rm61hlPia1UHnW53RqcYsD6zOQ8AMTZuEoDLIqSfzdx3cB9JOzguivnMgXu1xiOte51SLm+awvfCmX/+3/EIqjx0c0Zz8U5P6Ut/Xt0ajaZtb23YznbHcUCA9nWqvIoQqSQTYN0L294JB+xLZA/QP2NWH8o/e3Kn5Qu4T6Pjzk0hFWfLOSTfwOk+GwUH9pOMFwjEh9WcGAHBWFjMx7ZY0Dgc2O1D124eelZsDaz9bGyL3a5d1z/YReV9FMUW1mD9jf3Wv4V7e/Hnf/33Au6oX7K5Z2OOHzhA1AGLU3zdH9pVytMrnPlTniP6uujWvsCw6acDzIOszNl1/7vfBu6sS3QjoUMDhvX3+JZD1Q0vaO92FqICS8l7OJWIGmrgLEBJo81lA6DhXbu5hBVEJ46OL9/dM3wFTHkex4ZoGLPk7mvvHWDvznpnHmChWejoPPtcuYOiq95InXEpiGuem45jw+rF3N69e2en797Js/3TL8TpmG//6quv7Pq+Zzf3PVvMZ4oJnyEBqG7weQwxg+8g0r2zU3lfiaCxBL/N89kB3NDMiUkKg9FFVUykwO9gzmf9fVOlefWW08kzJgKoKuKwWfVNEtcK9Gpu3tkhFT09bMNyIZfd3sRBKdeWH4t34QWM1841n5zCQgrbcew5t5+deV4n9RdS70Bz8NG9JR4fuyMtiBLXowsMfZu566BjQ+/2Io1zj4YTF7FL2jvH6LaBHlNiAsDknLvDQBwHORIuCwgY3vdxY6DD76+dxSttlgKL6/w2EYSrlDGhWEA8OF4B56D9aj2rhJhgyx0Qck49c4S/dR2IULsfTks6PAyM1DtI7Qk+So5D8F7rMWEcIgsRWbwhJowIXPdZA9wWcRUTz6VU7ieWHDeFA+LBeeO9PvZGypNcWzgH3plvqGgoxwSuvZZb21Hdd8aEd5357Ad/0bPDv+xa/U3f7vpDu+sPbObSKVarL22rA3PCRwwwuhHOBXwykpMUsrUkRDyMTbA67uF/DnC//LFt9wB3hNA2B6oYq+o9NRsNKjYeIrS0dMDARlT+u7HxDlCXP3u274Ju+ztstnx+UOJ0b1r28rhpXWbcH0eyAtRWtGK2uc0jlL8B2ireOL3NK/ZUx6HQ+3FBNT0/L/TaKExDDRVVPijmCdwrVeY4HZQgaPfQXWrj5dmfHeuoHlAcZBlXEWQpsaJjgHuI0wFMFzOA+4Y2XCOAe987Ppo5LuYS3tpqcz2sFNgzJsQlY5JrN5tYgZIE7q/Mdvcqdhl2RAD36uZQ86LEgs0MwH00rNhkGK4S3Gc4kRSVyDfNRK+KEUXN7NUxQlsuAgfg/XhVqNv+9Zu2tVrQo1nP0yfPNOe7ubNUXJzHTEyCdqiNztyluEPjl+NCb+CsBO4+v3v1ET96n3FPUJKsg+m4UDx4OOs7YxKiP7IeoxKb6u9Le/YM+6kA7lxbl95x/+GrTXXclSOPAwO4E5OiuihzBDExrwWs1Oo14htTBZkmAu6n0XEPO8DZqCF7qKuzltWIx8bAllU2oR4TcoRCCiwCFVPIE/m4ByU4wF7+bGsrhQ+XdhHaAFglAdy/ftPS3C45Iju4+NrY8hyRgFhYf1FEkf2QNqYUX+euubw0Y6ycHEFEDPYLOSI7uLO28mRuE8WkUh+XxS2snB66dEadhpo5orIA/8gc0cyw5yv5QUyYcSffu12A+4bypFrDNnOonNeqVSxErydHWLe8/uf3bVUfGVeIHM8c4X5APMgTcinXLXlt/+gdd+XIBmwkj8d0UtiIguOQcRVnKPm6VWCr7DmiPUOIvFWxFVxKZI/ZanKEtQXgTkz28HFH5InjiIo8dlLEgxxRzT9zJDbdEtBSjrBa+3E5cHd1dQopmnF/bEib4+a6bhVAYmvg4qA4Gs5WOSJxuk/XrfUciXULVXXWLfQgWLMYYdloNuy7Lzfs2y827B7Ngf7QBtOpPhkx2aLg2HbwqjBkRTUm/TJP8lpkNIR48DhkfvuV6d5HjhCXoukip0VjssqRIaC3ovVryZoVOcLJ83Ur3D6iQNQsxUHdeo14DB4B7thYIk43s+5jAPf4YOg/sG610RjRSXchPL+PwIZzrzlWGFlyBnAnTyjYEI/Dg0p5H0ngTlyyuDVGBwI7zq5T8FNErJQGZTap5tZxEhM08sNzhJ/pnngBcPf7yM5W5Sd5b6fDTkyqVrVmtWWtasfedg7sm+K1PRu9sFqlrcfezq4dHu7bs/3dsIxeE+UU9Z398lQd9unE6fEqzuUMafl9Bdxl0TZ3y0XAO1H0MYfCauyfAe51GiVeIKBDTbea4mcC3mxMRZB8zzscSuhtPCaPp7ZcTK1SrVul2rBWkzzftL3dLdd3KjvqDhK84eXNr/xK+jrMOIoSdPMnAOrJ1CaTqY1HMxvB6IaaDwuywOoOkb0sIjltXytRYJFkGPremSIFHvANL4oEgOcY80vWvdWl9R/6dnFxbR+vbqzaWlhzY2nznXu72vyNnTX/q80rMMRmVm8tbGNn8W/m3l788S//ZgkgTlo5YE7z7VNEsXzzLkAXIgYSaMNzu8psmAOPPMGiQXxCe1aXPCjNgHNek2is+8QDMPHupoPOJj67idp3RWc8gSgAiJsEnZwENiz+AgzM3Ku770riACw+D5+R7h/v7fSNpVTlJZKWP5NF3UKzunz32RD3aC9n8aK2Kxs6AXYfHuP4OWcoXgMyeK9Uyuf46Z67j/vZZ2fc3759a7/4xS/s+x9+sH/68cz+6cdzG48BNw7c14sSpQVXgGYKGbL2msxLmreOMy5671I6NYpCBSAxhcv4EwHSmluKZexg2/Pv9IIH9GVMUjxM1bcoDmiOLTpaGa8UpRO1O7zOGYPQvPyacKCYmuqSuA0d1mPZKUEEI4El7+XxiO+5g4lrRNdvIynfvsBAZac7zGditl7XarLO4jrStcBzY24/WRp0rLkWUpiPc5eFBrkiaC5+Wvqcy6YuYiJGyMhHLtR1DitCNYkiR9KuMFkp5Ajnhn9DN+Q8e454UYyYkKfM8RMXrmNVP9lvR3dcgoVBVdcCu25TmGJ3Md6CPVLGnPeFqUDXG7Cd5xg2gFvZUSH2rjLFAh8jQNV0LT94v8gP4pdigpzX7IjwPHLEi24+TuA56YUi/8xY/7l/O3nmVG3GaJbqtBGX41892Mn/2rPGm0e7exjYbe/Rxc6KhTbNdEno3j3tuAftVFTN1dgV1/HVZWHn7wupyr94vbSTV0vr3bbs4p133AElqAE7n5ubjHvn9ntUiVfddQGQEGyU+rRmVJ0SuY/yNyJre0t1LtncbW007Os3TXt50nCQKOBOR9TZBghVbaVll2pwUSlf68Kmij3HAXBXx/2DAxJUpuXjDihBnC5t7WrT8PlyQSgeUM1TzMhf3jf07lG96mkB3I+OfNMli7AA7nQS1XGfTBST/nCkmECFx/udTiIA3gsA0dlVocPPn/b9kdN0BonHh/eFAcyIyc5eoXhcvuvYdDlzFfP22IvFC2ZEC8UD2ql3wmMLxH0rXNScfOxdM4A7XWMsu3AJICaXF4UA4ldvmrKAcuDuoyXEBJEq4rG1E59V7gSrboZ3EYM2GDsIKVhrnAC7Lt8EX122JLKnGfewUVNRAeXv8Som2A7GCKF3jdV48EJKyYJYLm3/WaF40FmjUADodar8hr04aErl/67nwH1JsYeuKF24TYrSK7VyMVKIRwCqkFTQkdzdEQ+zmysE5JZ28nrpHfd30XGXqrxT5ZNxQjz6vYqOyeMU3fywj1SORBeTPJGPe9ioYc8oGviiZl9/QTGlqS4iMdEIU8Rkc8tjIsuuzJGgimrSLBXsg0ZGjkOVByjCgkFoD+CO6BYxmVemHpPGSlxx8Ogx4ftv5UgCdy02fn3Xa0sBEvKEyTgKKb1uYd9/uenAvbqw295AAIs1ixzRtcW6teH5oRyJYgoxyTUr2XAC7uTImd93MiaZIzALXOl/6MwGBFVHniP9B0BiUh5CHT/ZkuvrVqWw46OlvXzJfilAKYrph03lCaKAmSN5r2H93dr2HAlXU61bPgbl+69PcwTgTky6Xbd+BLwP+gD3tovTxbqlwhjjN7h64OPeMxWFkn2Ri0u5blGMiDzENhAPd9gpKgpd4ONOx33Dvn2z4feRh4HWL+lvFAvlBw90UxKzl1T5ZHSGDgVvQ8edNYvH4Qk5AluqKpYQTAiAO/GoNgFHfj9lvSImY1gQazmSM6Rp5ecFYFf3Z9169cKBMveRx34l1q2WLQTcR67PEzkCYMfWrrMZBUfVL9fXLZ95zzVTYp1nHhMoxNIGkDgdOcKM+9JZaO1R6U3I/YN4ULxIhpKTm2LdolgXRagsAh+RI8e+tua65R33TdverPzue/uGuxR4jsS9JNh0/9L39kZRt07RtHbRso3Flm3Ot+z1xoG9bh/b8+qB1Wsb1qh1bHNzw3a3N21z0zVZ1G2mm8489gIrN/ZP7C+9K83DgXts3Ne+6T9l/+pz5w32ZE1wGfvZmnzR6bar6y57Xi9cZsfChd1y7xAXBS8ayQFwR+ANzEGXej4fW6XCeCL3wRVwJ1A+xx7OOZqZ/zxw971hCO3xXV13/z7G1m5MY9YbD1xE49FCArl05HVeEP9YA+7uFLUqCLldNsft7AIVKvLYg43MWjQeT+z+vm/d7qPNbWTLYmyTetfuapd2VZzbpP1gk86DVTdH1tmZ2sauN460zv+E7+3F25/95RKQUIISFnjNc1MNoeOMoMVqvtwFvxbqwEPBRXxKndKYec65YqcLp7iYNygQyWIunS8WFnVkw1ub98c269kmKtSrylM5hwyQIthpTVZfdeb5PGkBRjcZejaA1m/kCJfVbW/Thcsk9DaaOZjvNHQcKgRIaEGEDP1bgDFE6Xg97xJ7V1XgGWGJkk0Qc9RT/3wcAwJlFADovnbpQN1eWP/m4rN2cClO98f/7mf2n//P/2L/+f/4LxJZYC6Z96ILS0z4Er08OpsuROYPChZS8e7UBbbUlaYbPnHbPYoaSeFWNxmKda1axsSt67BWc8E0Zq2ZjX6+he0dC4TPuCc4FaNBQmle4Mk5aebR9V4BtAGHUhCPYgjHQBy4FgChFFyIB3+31fbrSV3j8It01ph3chWPUOynQOJdYo8JQBGgyedK5fWcbZe92GZTry2K+wCqGh38ZFX4GAjPl0tCLZklY51bLxBVXEU9LNHEVpi58F5SxV17wQslFI34uWKCaB7jAvKUR2DOO8uco4wJ8eC/iR/PoZjiNmlTFyQUpb8Ie7lGiAv6Mu8LjIkpkGKCyWTgvBIT9CWy8EF8iQnfM0dccLEuBf3+cFWUgKGARZ/bJPrfJ+UR0cYsrPi5dhE+FVE4j3WnbqUffcaFc4cIIDHh5pGMkYwH36X4r0KfFw64vu8f6bhN7MVf9u31f+hb603fbruP2gTTuQLMIOS2s4W1lHeoQ0C3FKcTrtLgboBTM7u+LOzifUWeyydvFnb8euEz7qcd697VtNmqb4ysio8wm+iZ2f1NYfe37rvN5irvswD37GCW48MVs32Uv18tbX/fvXfPfyxss1Ozr75o2slJXb7n3cexbvDEGUCFFz02alBvV1/ey/DZXVcrd89q3zg5KHHQziZYdnCnHSkb1ylAbA2tEsAdJX7Z2mFHhKqxDKKj0xd0TdGnQwiHz8AsMYCEx90dm2BEAem4b9oPAPfRWIUU7OBcCZA5dVc07mjG3YG2wEiI0+nf0iLwdZ+O+8VZRTHZ2F4qHjv7hWjZmnFfzBWPepsNhqvasgEmHg/3fqaIiaISjBWN5Oji9WIK4BcPb2JCDM/fMR9sAu1ffsGGhY77WHER2wuXmbDsIi5PGyIRk6C/6qYfXQi6lKdnPl7hoITrrS1v516/qqJQfWuoYLJXEXDvMy8KJTiM1CnAJX1W1OkY/YiLgmuKeECVB5RcXi7teB915g178byh/CBPNDKE0BnAPXJEIkdOEpDolnQc+Gd0r/NO3L0FJFbs9ipzhPNWd6o8qvLEA6BYZ07Sy9nEgzyR1eBavmVxqxrnKK0ON1H+frWU17183H8kWFXlyJdvGvYo4D628YT3cK0QwD45wnX5aUx0TBETJ1sudZ0TD/Lk2Z7HQ8A9cmRZQ3WYDu9EuUAMBoNCHt2DIRZp0frWpeVo10cMVhthOmLKkWNXlScevS4z7nTcN2XlRI50H9DN8GsSqj/iYYB3b6+H5VzVxenW163UUiE/LgDuFbOTN54nmSPQ4XPdIkc418SBmHRvYsY8163IEa/TRY5EnhyjZ/DaO+6sW8Tk+LBhX33REAum1/cckfAVgsKNldVgSNnEVbq2bkn7wtctTttVAPf7rhdSWLuGD+68cH3V0JpV38RlZ6YcWUxR+ceO0/Ml51TF4vk0JvHuFEGJybPnFOg8JhstBBwduPt95FHCh7lucQ8hTyhaOMMm1i3yRIJrwfKIdQt194v3rCMVOwC4v1moE6oZd1TlmxOrU4RoTUpWxUPXc0Simp+sW/ybc8TlxZpFnqjj/pq1axk+7oXs4GR19QZxxblyhFzJHGFdIEcYO/qtHFEzwe8jej/NuJu9jxzh2InH0QGOBR0VgEfTpWJCznuOuLge8ZDVYFLAcq8QzBHlyVpnNu8jhAz3De4lxELAfaP4Sd7bNysd261t2W5lx3bGe7Y72rejjX072n9mz7b3rdXYtGZz01rNhrVaLkBHt5lOc9K4Z5rvoIEVviTRuVjrRX0Sp4wMFdsUi0OojQsTO+6GrBcZ/8oxWd1LERxd1edKFkS5l4hYQJNP4A5on83HVi2BOwW6Ldvd2Yx9ec6rew74uPTqfX1JifwodWViRJGSHQ0qZtyn/IyuO8WLmQ0HUxsMOE8Tm84mNptPyktFW4ZYM9av31TFF1We/XUNKznvwFPYaDSxjqQpQYd/bsNRz4bDBxtMH6w/61lv2rXHvY823L+05W7POrtD6+xRZf7Mfusndm8v3v7sr0SVdyVx74b7fOCyBDFSgY5OdIobAA7pKrPRF306gDt+3AATByXeMaRbRi7jlw045+WhlPPgd4ALwJI6vO26W0EFPT0vvATcnNLtdk0gDLAAkAMsqTM5Cw/1sK9LqjvdvRTJEpB+nKgLigAdoEBiZ7O5RPYAHVyMWOExW53gD1CVAmNYYDEmwPlyP3pXx+Z/nEeAbgqcQafmBj28v9Tjcz7uKU73P//xv7P//f/6v/XoPvTLOXwXhnMACZDh/ACaiYlmoUOkgQ6mVNtDPI64CPyJso76ogsqeecbQFApfcY9Hl5MyZjwWsSDLmxSorM7Ckh9UgRpe5FByvdphRfvk2J9DkgKdXd5ba4fjqH7OBXo03z8hhduxpr5WWrEgWuN1yUmFBdSTJCCEywOQKJsw5o1gWYo1wDK3HQCJhkT4DtjIMSENYuxDJ5HjUcbiWrhgLNWUbedQgHnIorRMVpB9XJFe5L1Xq0qUCwrNFwRwp+da4vrjGMVcEcjAkVyFUnIEY8JoJT34ZxS2CJHOJfEBKCqAs3c45w54swL78yXLAFed8wsEXRxv+Y5h5y7dIBwxX6n2dN197l2p+ATD67/zBGuNXKE/FkflSAmnKOHgdtFSlE+LBqbwapR4SA0CeSyMOJchuIV5z7m3zl2jYI8rjzl8zxx6iWyyCCuFPWdBaGO+1/3rIGq/P3Abu4fXSWXjgRzyDuF7Ww7OI9ag9S2sruboMRHqJZ2fekbYLq2dBJPXi+se9fUJqWLqrxAyUgUVzbAUNbub8xubwK450ofN8LUMOB77Pfk484GGJB1/qNvgInRV1+27OVJPTruFIpcV4GlGIVpOiUNr3XGzs6/KebacLlwHGtWt+sbLrol6iYHcM/NfG1zpA1wpU7H3anL7kePj/BqA6xSkPMdY6Zz9fYAJDbz6riHjdNyXtXsLo/BcKx4OHAPyj+dq22zTodOX8SEHApxOoSfXBPA7eGgvzooqajjzgZ4m457WF2hjMxx0HEnHpwrBLfubnADyL1h3H0jJqX8QMSEsQk2wMSEjrv7uBf29RdNPdggOwtiHBZ8hQP37aUKKk++4j28eOzXHRtgzW4yT32GYnB2+M1u6Lifdqz/UDHFJIG7vLY9JvhtA1AEStQFjXZudN7WfdyhygMSBdzpuF+YHT+DKk/HvV7miDQ7GB8BuEeOANx9pi/YDygKEwcJpMU1gPDhnRe3bq8ryg/yZDqpqSv68UPTGgncGxSeHJDd3XhM2NT75ZTFlMBXMe+aOSLgHjH5ECCxCOD+9ZdN6w/XOu7BbOG6IiYA309zhH8DQohJxoPP8v69g/c9dCcCuCtHTju2qE1V4BJwh7aMXgjAHRExgHuCkgTumSNrwB26uNOAo+P+wTvumSP4MJMjd72h5whsM1gp24VssMp4iPXiM59S5Y4CCzlCjMiPy/eMBHiOHL9eCiBiY0kRkkIKeaJmZwD3jEkWLh0t+v8lPb9ct5hxD+AOZZocYd06OWooR/b26Lh7wTGZUnS58D4nLhqz/dy6hTp75Ah5eX1tdvreDOAuxkUAd47l9rrhxS2AO9059pIAd61bCB9Gjoiys7ZuZTEl3p/Pw7Go4x45AlUeBfPvvtiw6/tHxWTIGIbUrDkOLwADXp/kiFgprtyomCjlvXiYBceDk4WKKRSvyRGOpdIc6z5Sa8ICpJhiWq/urgt52GfpMmPiTZKQTYnaQaNtKmyxbnURjPzRgbvWrS+bNl+yn3Lg7h13H6EhR5hx/53rVhROpdQxj+LWe4QWPR6HB1E4Pe1obM1ZaHTcvbjF/cPvJZkjT9ct1wb4BLhHjpQd9wsH7uQJTIefyr0dEbpGtWGNomFbxZbtFtu2a7v2bPHcns2f2/OtPdvf37a93W2r19tWr3VEW9f8NnmHbVkAd2jjUMjTRm29kLFKldUc+oriHtQ3q1mrXbc2uIuFxupWLBuyXpTLiOiqwZqS1kjo7/hW57NrJMCdrjsd99l8ZLPZU+C+u7tlewHckxXp+Nz3XClKHpi93HfrcosdUQAAIABJREFU2J6AYN+3zKZeLGfGn7EZAfehg3cVOCgezCaG+J3T7tGyoBvv9JZSvybWLhc/9g58zr5TNGm2HNDLohUBxWHfRuNHGw4f7XH0aP3Roz1sXFhv49LmO3fWfPZonaNHWxYzW1ScnZbx+and24v/6Rd/o/MggC3VYg8EQA1QQ7cyQRqADDEqKM10WNnYAyCysge4kIo3lkZx82az7l3cpUAJD8BjbtZzkVK1Nzr3KTS2EqoLS7QRKt8myzG6g9lBdAs2V6t2tW1/rVQQ926s20IB2gGogClAIp8/Z+Zz3hbAi0Affwu4cUXElWUas+s8l9cHuPPQHDkdRqmiO43ZqfdUekY2uLvU43PAHXG6P/mTP7Fvv/vefnP6wf7buwvrMrcrUBcd3wqUrfTkrgqg0Y3li3goJgFy+AwpPALQybnyUll34h1XAFvGJK3CHPD6Auvx8PdVTJo1V4WkizvFNtABaJ5LrpWkaPM6xERjBxETdWOja50xkdjZowsCck75PHRkiQk/A3xudeo2niBshpXfNDx5fYSBa5cboHe23QWAeHANqtAiuvVKXE80b42B+GgGwNo74CEIF0UQ/Gg1CqExDJ+lT4E+1qK0aJPKfjASiAmFhYxHsjMAntDZJUKXbI4oLKh7uqAw5jHheDkH5N8tFod9lOujs05MQggvi0N8xqS8Z0GAf/Ma5Ai5KYYFIxWRI3IJ4DXZMEZhhM+oYlmFTarnCNfT7qYzLjguYsI1w2ekmEM8yBE5RaxZPPLanAMxctp1zxHUetGyiFzMEQBinTGRpV8nNSt8JCcFEwHzOWqz9+f3tv/vb81e9OzqfmBXd5h3+02LDaYAb4CrUkA3KF3ufx6aWEGzy447858AEuZF728b9uFdy+3gAvBqbgowMDW7v3PBrhR+1SYpumdl1bsUMCps/5m/7t7+0mdTT016C99+1ZKPO7O7PCio5A0RhWkKEHSxyq9UEgvwHmHUui3gTqfyvdnJS38w4371vq1HrQNVkwKE5xABSeCOIFyyL9R0ixuuzx8HcDTAt0lQCIEyKK5QmhGn+4OvO3o8jsaKB1041mqueTo9xIPn+uhRMneiu8dG3pmCOodQ5XMDDBX6xSunyp+/aykmTGoLuHfG8mPnlNCxggEAfXSFRVZuGYEcy7EM1kdelweFGLqJH88L+VPj5S47uBhfcKax05nZyDMvW+5HosDB5xbgXRNsFnCnc3XqwmCKyQuzu48t+/i+bY8PVatHTISSQ3E3Y6IuWBQ00hs5u+0AupwjfS4FawfuFAp4nDxvKR4A94+RIwB3Me1rqxwBXGVxXEAhRxeICUWIsNO6D+AOyDjRjDvMiJricXnetMYWRSGsrualtpBy5C7GMEp86Ju9z+XI5tZSc8G8NrT883e8fU3xIC5YDKLELjvM2JwyF0+OiCq/DhLJxc/kiKjyp2anp+gmeDw6nWqZI8sqVPmRuqIauYBZpm6iK8RnPD7NET9oh16acY8c4f2Ix/1dpcwRACg5ctMbOjuhYtKOIEc4nizKeT44e0O+55kjUolflsUtXsNHfDhn5EhTn1nr1tYoG8g2GXo8iEuuG67gHB89ruUsVOOQcHyy1GtLnA6m0KnZyyNyJMTpHl2bQ4LFOAFRFIocoQP4z1m3rq48Jvf3ft7Ik1G/oRy5v26UOULBQ6J6UXCkmKLmZTKryhEDZ0Gs5wj3BMTiDg5XObIJcP8aanZb8SBPZDUYYDnvIxz7b61bXAqyGnTONnnz+Ogdd4opB6j8vwK4V8t1q9Ia+7rVmnpMlr5eEQ8s3f456xaf5QXAnY77vcdk8FCNdQuNhpniQZEr1y0ERYkJ68OTHAn+v9as1L+LYhfx4KFr+aXZ84NC8eA+gguR1q3OOMaSoDmbiin9GCfJe8mTdUuF2hXdOXMkC5zkyXdf+H0E5slP5d5eL2q2X9+1vdqebc23bGO8YdvzbTvYOLCDjUPb29q2nZ0N20SFVWqSdMZZn6GDz3yuG9X2EKADkOreqDX8k5hIRDlo4FU69nU9RIs3mK/MdkOXDyu3eVVU+bQGdazsa5+LhK4B9/X3WvtvbNRGw5Fm3GczB+6yYKs2rRkz7vt72F34+KbrWfi70G3Xg2KiFtzVC/tPkt0YYxMC7l7IRqOHOXSYBwjWJVV+vkDhnpn4iVgKk/HUxmPOo9sg++zP0/OmNYz/xZhAq121JsUNqtQUN3TuqBbwWiPrDx6tP+jb/fza7mdXNuncW/3kwTpvHmxae7RpfWCLqgQ0/J74E7u3F3/yF3+3ZGOvOeqx09zYxAOy0tYKih2bdgAPm2se+FN6E8AvPU4cIB26LiCHJhmzuvw3vumAx522U7n5u5sHByWau6551zBpxniSQ9Pmd0mzdaDKRr6i3/HwTb0/737gADBt3kqw2eKC9zlZigcPg4k66Q42neYPQLp9GKvjiG80oC6BLM9L6wW3J+Mc1O1gu6XzI0EtPMDp6rag48fr9cfhY8/GdmL920vR5deBe86dvHjxwr777jt7/eYLu73v2023b70BInneYfQ5dADiag5ZxQYp/8NUcICUXZnVd+jTAFUXBMyYEI+HkXf26KhzPJwD7MIAvBK5qBal6jz/rXMOqEYULQoSCRR5Pr9nntsZGabXJx6uKu/CZQk2NZ4g9h/Cdq4aDyWdeAA4AdK3/bEAHa+7t9nUcdz1/ZhTVFA08KkXaw62mooJX6nRIOX/ljMz7vooEk/KjTsdX8YZ+OzEmuPn77RZY9whqNxcT2I3SNthqoIJ75d2e6mIzool//PhVICMmGBxlo2y7AaoAx4xoS5AjkhMTjGZSdCQmAC43b5totzKGXpXwveCBueKayLFHxWPYH9w3qCi4zyg8Y8lVPOZADlYwEUGi5jBxz0BzV73KEcb4AHgXq84fb5ZU35wjngONHdyRYWFR2hNqIMyTrC63ijiHGw3ZdeYonMSrdQcfU3x5bmwGnyD4ed8fwvqlzsC3ELBDI0JCgyi1281bfPn17bxy2ubHd3b5d3ALu8QfPQuH+BKHR/8kNMGzDXKdF36ZsttuwS0K0u7/ujdRIC7gMNLOuoNO3/XtLvbqja/2gBzo1kUNp/QHVpqo5nAnTinZ7DuVeklrg4z/t++sQa4C5S892LTd1917IuXzVDQHZTXM68BcIeqCVU+b/FU1h0k/PZdmI2c6KynZkd0SV448Lk5a+tBh7reHjlVPnZWDwOnN44na6/nWkX68pnOfLtC4JtzBM386poiAeejan/wtm1/+LYjcPXxjvndpIMyu+tUTWawU4hOLK8Ac+617d7ubGjYGCYNmA0cBQ9sv85/bOoh4L7lG0fpKi0Qs6J75YJN+ZXe87rxitUaLAyxFIizA3diCCD5eFHIruvbLzvWFnBH1G0YwmA+5yuKOXuY2JopvzMmn9kYSWTvnen8Hr0wO3xp1v3Yslssu3oVzYlC+c9hdkZsSuCe87Ohai+qbhSbNKcfFwFghJhQICEeMC6OnzXtD9+27cVRvcyR2dSBO8sS+UGesK+Jpr5+R55wvZIjc4TFIkfKjjsz7iHgOB3VBEouzuoO3LcoCs1DsMo7qPf3S23q88tti0IkMHMkRiUArScRE8YWOHdVq0n5+7uv2tYbjRQPFQHDbpZri9EYB+7hTc57lAIXT4OCAOX7d/5AjZ48AbjfnLWUIxj7isnRICEcEQLYBdzXdWV13QVLJLQacj8E2CEePPR+732M4w/eduwPv+E95orJdde74Zx3B+5LUf9TiE6hjphkjqjoFUwV5ch7nx/PdevsXVPr1jpw53OybkGVJ0eIS+59s1hDXLQOh2WbWElzsyOA+8ulmEzEg7Xr9XFL69YzfNwjR9jTSVCVEZ/IEf5b61ZsflVl+8zX9UePx/2t5wd5Mn5sKB49Ou4tcmRkRdUpB7pf9j0mCKlFMj7RH9C6FW4YfIDdXY8HzBQKm8QEFh45Qs7nfWTAnuoJcF9qrjxjkr8jFzMmup6rDtwvocq/r0icjvuIgHusW5X2xHOkOVU8IBCwXpEjiAmW6xbjP1GgLe8jMeLFGqSC48vVjPvwoaJ48JgbjMKh9Ya4erimDiwpilsA+HLdUh76fPinX6yHrFnEpFr3HNl/XmjNIk9gRLFu1Vqrau84mEKwt8ovOWXkiEG4uqxhBrHCXnlxinULJgxFFO4ldNx/3/d2fMX5X7PStJfNE3tRP7Ht8ba1H9u2Mdu0w4NDOzo8su2dDdvYYLyqUVqdITy3mE8k9pZU+ZwN5/wk4PVaX6zkUTijc9wIwN7EPq7Zkoc5oJ0HeVWtiZ4m73N9ziiwlhX3/w/AHSBLc3EyRmMHwdehZtwrzLivAXeulBx/9gvJr1NR5UMXrryacoFZs530a8+BO9dYFpEp8OlnKMtrfh627UzFBNgAo+HYhsOxjcbs311Uc5X0sZPJsZ/4HR33FkzXOo2gplWrDe1nYcDMZxN7eHy0h/6j3d/f2d39nQ1quBTdW+vtvY2bPLo2qyMUosXzs+vW7/PeXvziV3+nQ9asrea8fVPjFmrMDVQEFACQfFcXE0EABGZC9RrQCrD0rt5Mm0/v/tIN9E4fgNC9tumoLqTeDjDx11spvANEXV3caU8uJuc2BHR66VyKFh3dXSpKmtkVddy7rKKK8/ygCqX1FccpKvdkrucD7PgdStl0FHkudGt+5kCNrrR3nPmZAy63N0s/8uz60l0FkPD3dKEBcVSG+RDQY24uz+z243kpTkdVbXt727a2tmxjY8M6nY6EIBZFzRYV2ARFiI/5MbvNXVio8Vkknua7a6fwQwtxahRd0QSWOo7oUHgBYKUuzg0fNW/AK/G47o2jG01MXC05xebSKswbdT6PnT7qUMLl7R5WaOoqx/w7fyM1dlwJgu0pKnAo9nMtoByOjgIdfVTsmcd2SnwyPHAu8Jl6Yp2q/QmCuS7lEV9z9X9d0AVUeAeJPJfXEzPC10ldr7wX14GYA1DMg47uALPqrgihvJ6sBVdk95EIWajFjDs/FmV8giOBn+f0ipe3L7PaIRqYM+76O8TblhTOvMMMsKXAxXEQD+LC5yEesBTSpq10RcixYUTTNHbii4zYJijlU+Gkk8esZug2kGNizNSB9H7NSOBOOce1tdIu4BxwrTu7Yqr3T8G6vLZ0cxMDp1LmCK8r0b9S/HHlHMHzKVKQd8Tfq6URr5a3afojPx/qfjDFJVcEro+atX9+bZ0/c+B+fUfHHXVmzzU8lHd2vaMoymes8f46cW2Ej3DWja8+usgTwJ3N1ouXhXXpuL9v2h0d985Ij0os4HTc6ZQAlOU0qJMYbgHxvaylq5tR2N7e0o5fmO3uLjVLffHebG+rYd9/3bE3r5pu2fXowJ0bEy+pjvtW4XZwugEWmmPzTpYzi/S3oooVLlZEN/+Mze/Sjl6SrN5xv2bGvTOyBsdRhwbmwnGlOF3swVKQrKwLhGosmwR+B/h++cYpzXTKzk5RDa/aH3zTsR++advjcGzXt0Ofe42NyObmUvHguYJCUXfIse3UHFBVmwLrxOzDGY9CHsQvXxYC7h9OGV9o2hSqvLqiLhzHF37IvfsQRwrfalfez9gEqFNj0ItMdBOPQ5yO97u+KOy7r9uKSauzdIuowbC0aUrgjtCVu/35hZsxSYscLT9hf/XhbCnAQzECQEJM7i5adnXaVqcsY6JRDub7Z2vidEmN/qROk93qmGizgyOPCWMFxIPCzfHzpuJxclT3HLkduk4K93Z13D1P6JD6tVW6zLlgXMTbc8S7gsTj5hrqLHlS2HRcVzwuPzR8nIRrqxZrLOy2e48JbAMvZnn3WMriqqFE9HQdE+ul6MwnL5Z2ee45Uitqisd3bzvWHZIjDtwldIcdHEWhAO66N2WOpN1gFP68cOq0fW24YLzsEZOltTtV5Qcxwc5O11bTRcp4AKokTufEHr+/rMckZvpVOMAmCuHDN94Z9Q5/oZGBzBFE1ojJbRexJD83FIp8NGblea9b1e9Yt7jWiMeHcwfuxAPfcNYsYoJ6fq5bceXbBAExYgJwj/vg03XraY7wR4eHniMUD7VunZm9PmkpJs+eVct1i/Es1iJpc2wVRo5QPMkc4b+1bgX7jn1dNi5utI749XL40mNCx/0KjZGreuTI2Ioq6xbFv9W6BYgsY7LGxC7zPtZ62BUv3lCI8PciJgB3coSiEB137iMAd1/PVzlCl9uvrZAyCGE05UhcC3yTON2558nRoccE4K51633LisZYx1JtuHAcnxsxN2JCgafMkQRhUUgJtK1zifsAVpzEBD0P4jHsV+z7tx3FZGZTxQTg7p10dwIBCNNxzxxRxzc8tFOMNnOE4vbZe2eG1RpLFYAZ9cocYT5Z1xbioOq0enGOIgTnILvt6138vJYD7+lvxBx4HcD91IH7twD3b9rquP++7+2txYbtVHdsp7Jtu8tdf1R2bbe2a7uNXe3ft7d3rNNpWJO9P/sfhL2195dgjB6Mv7nomnduVZDLTrX2kd4914w2Cun1lV85dHjAJ/ZsUL5hQbF+q5Gs7nUA92B9PAXu7NOdBfZbX7FH5udpB+fAfWjTBO6VdXE65iz+Ox13J6eu/9/qLWMPlg0ap7173Ln/wF6doio/Y4+BWCeNxnmpCSDGwpjOO2OgYZ+HQ4pE/WBfBYwPZjT/qtcLsRKqiNYVgPeGtWGKthkvYLSDQsDYHvp96z882OOia5P2rc03b2yx07fFzqMtNvo2bz7avP3osdM49E/j3l782V+5HVx6fIu6GydACu1SGA9la83kuqogdxRRqWt07dyHGVBDx5ENd1KiNfsbM9Z0EulGAr6uuiOBktIWCtss2cHVy/ni0hJLYD58xtntxU1H1l0hpsb8A8BFFlRtgpWd0llYga2AJR8/QZMs5hDvShum2Exw7NwgAOSABf7eZ+p9XpwuJwsexyk1dH332d/8PR8T0DGbTuz87FSP9HEnGU9OToxuOxfjzc2NPTw82M7+ge0+OxCIlx0XM8zSHfDiij5X0NU5ZllkhRCcK74X+iwZk15Y53EuFZNG1UE17IoKwN2LKVe9say6OJ8ZEwdK3v11UOrPyeKKg/qVWBnny8XKQjAPBfmicM/7Vk1xp/tKnFoN1xPgy7Em8+UOKDk+dAekQB/ATYrpkaAC5K2arsOcqeec8xzA53o8+G+OXb9HaC7sClWc4sYVFoOounNlyVt9rWBBwSgtyUTvDxs8F+vzhRFhuQTNLpToMVJFMiwH6aTTpeY9sjPvFnVuyeLz23OdK4opHDdWdh97Y10DOWaQMeFmkMW0LIJkkSX9z3mzZEfwPfMYQE08AO4Sk8SXFWcJKFjM6+vz05X3eFAw8hxx5kZwbJQfEvkLUM31D8MiZ+opwPC8jMd6riRLgPfKURvZt8kTnnl/n/nnM6RWRR5f6+c31v5frmx2fG+3t0O7uRtASrN5sXRxuh18v33Tm7XZBHhpg80vuAlyf/340TdcUpV/UdGje9+wi7OmKK711thqzej4VIi1Wf/etHHSsrEuFhZSt/6+caaWS3V8Do98c/4RBXPsqLYb9v03HfviVdOuH4d28ziwMS2kuXvQe8ed8wvpzlkCrLc5O0o8yf2cg0Od+MP5Uo8E7st5zT6ixv5jR3PITejMDWa4UE7Ge3dlB1cKksXcrnIvqOiMo7FuAr5ffGH28guzq490Zhy4cxzff9tWZfzmdmgPzL2yyS6WBt2d4151fMolPPfIKhaLXbEoJCAmyvcZXWQAScV2d5l5x0atpRnBeosN8CR8x5c2Alxh2dVbE29L0J7d8bV4kCOIIxETCjHE4+aysO/pwH0DcDe7fhyomOJK4q4uvbO1VFyIxVysDb9miUkKTbJWZ0wuP7iLAJvdo5cLxeXmQ1sxQXG9SUw2RhpHQIWfsRyOAzs4KPw6idrA+3VWNsk0h+7n7DnWU1+Ybex4POiWHT1v2vffduzkqGa3d0O7uR2oEMp7FJpD9gcg89McyU4vlzLxIO7SMzj3eWTiAXifTuqKycfLhtVRzG45cE8lafKDh4D7b+VIAvdVjgAsjo6W6op+PPeYNCo1ByXfdOx+OFKOPFLZgQ0AcEd4a8vHGADtxEQdqSj8S2uH+0j4/45HFOmICeMXgBI6khUpf3/8sWNWnVpTdOZJmSPycefaevRZ8xS8VEc3QJwaTrFJBry++NLzxDv8Dtw5BoAiBUDWrPvukFRXjjDjLuBesjlWOeL7iJh1jhxh3cqxCAH3F54nH86adnHeVJEhY+KS6D6CkjHJ66msfAmA5SqJsKdfFcyEHx2j7+PxuDwze/OyZT9848A91605BdiFi2rubHqOUEzUbTCKwioSSbTYi46uzVORVgjx6HU9HuTJsNdUTO4uG4oHa1dR9+uXfQB/S44IuGdMwsGjXLfSQWRhtoOewRfe0fduMvaUdcXk27ctrVm3dwMBd+LBS2YBmGtrvS8duN6FudTZ9PuI7OBiVOXwkIIjI5o1xYM8KWoTxQQfd4kaQq9Hif3exd2eiE7GrFKaq+lusnTmg4u6La3f9XiMB9Vy3ZoVM+WIbCxj3XLgvrRNMZ6Iia9b3EtYB+VEo02Yx2O5qCgeFDPrTe4lC9t7bn4fwdVjslQ8eEiBv4IIo+dIv/dJjuS6FfeRzBHWLQop5AhFHdYtOvzfUDj9pqPr5/d5b+/fF7ZnB/aq/sqOiiNrjBvWHMEg3LejZ0f2bPeZNZpNa8qfnQYnp29hg8exHgB33COgkLOHVCd5jeKdom6ayxZgr1uzRYe76dR4FNOrUOBdJb5kQc0dtK8D99kkOu6in5XoOQS7/b5dfpUgepXtk/FEIHYyGdlkCnAfeMcd4E7HfW/TdnddICHxX+bDk457IPe1msCT9xVwVxPJ59x5bl6DgHbNvWfVR+DdsSY4ZwoeAHuNEScd6ztCdjzcEcGLVKnP5vcA1hhXoi2Kmm1vtW1rq63zLaX/xbzs6vcHPbt/vLLe4Mpqh2OrHo1sud+zyea1TbavSpz1U7m3F3/5H/7jE+Aum6kQw2Kzj+hUKoZyTUjFfM7shu9LAXKaTQ0bN6i4dObYpDfrrkbOJp1NP11ZNvGATwA+XTw26+riNavqNDLPLNunoPymirpbmfmNJcGrOogT1L3DjmxhPpcfnfTsHOasNu+T3QUAk9TXsd0KAYS0K5NQWXRUE1wBHtwSzanOfEaOCfDjquqhpF12nd3WSkris6mdnr7TA9C7u7urx/Pnz+3Zs2e6CAHu3V7P2p0ta29sukehgLuzFnjv9MgGAPtNwxXw0/JNZweFWhT/Ow0BRVmihYo6onp8zlT35u9hGKBbkNT7EtwK1IdrQLVSxqTs/CcDgOOLggKbTgH3UJXP64Z4UFDRbPwEWwwAmRcZskvBucriB8/LuexUaNfNmOdUV/7vZGv6owv4jqH/BwMhvOHprPMuWYgREJS9oXd/1OGjEBPCF/yeTR/nNoFfAvEE7r6AeUwYQyBH1gFoKv1rNj32QhSsNL+NIA36CYNJjKQ4cM+Y5HXJz1J7gfeTMGG9ohzhtTQbHtdgMjHynLIgOhuCazU0JjRS4AuntBKaDtxVlAjmhkYQ1nzjOV4o6lJ1j+PV2jDzm5GzDvz61zw/RZdS34HPF537JzniuaJ4RCUmc9uvX4898eC8Eo88rmQDbfzi1jZ+eWPLk3u7vR/oIbFnlmiA+/ZSc8hrtp5lVz+7+7xXClcBQM8/LAXcT04q9uKkYr0SuFcF2gGKhnBXxT83myZu7trvxIYxt3dPNsBxH93bdUDCZ1M3EXGs7aY2XG9eN+2mP7Cbx6GAu6itBiV7aTubZrV6qFNksVSdqxVtTYrjlYq6goCriw/eJQMk2rwmX2d8hBO4VxqzUHV3gMiGCx/eEpQEyFJHLCy7XPnd5AX8O4H727YNRmO7ux9q1EdGL8y4I460syyBe97NPQdXgtzqBs0DuAN4P/DcQvHY2QG4Q8tu6qZLTKpNV65n88jGt98tJFLnLY0Au7HlfrIBjtEJAAmbYMSuiAdaB4DE79621XEHuBMT94BnfXKQyKZS9jyaqfM1XsBdINE7UGy4eFxceCGFzcrxi4XicnNOPNr22K1aY3OouEC1pZiCNlb6uONeoJisIbe0h9JGJYAiHXdiUgL3U7PDZ01tgAXclSNDAXcRROi4R47A5ijjEfePZEKoiB8CiMxGkyPoGhCPFycO3C/PWvbxoqH8UHEL4K6i0CpHBK5SVG8NAj1xfF5SpPF4YEF2+cFBSa1Sd1DytmP3o6Fd47U9npQx2QqQCFUeqyReU5u2WONdANTnzwuK79iz0RU9d+BOjnTaFbv4f7y4BXCX0F77dwH3AIpxjfG6aWtXAvfaKkcA0OvAnWOpVOeKyX1vVOZI6VgQwP1JjnzSedfs6qxQPPDxJk+JB2sX+UGe8L4UUmpNBPBc5A7gTo4AFP85OQJ2fH6wtOMjxieDKXRu9uYF8Wjb/rOqQCI5IuC+RKR4lSMSToWFEKK0NF9U7FbzJ3OksJsoCvV6S1HzyZMBwP3Htt0C3AGJiNN9BrhjB/d03Yp7O0XzFF0M4E6OfArcvwO4f9Uq7yPad8a6xT1Ewofr+gkRi3Ld0viVg3cB91i3EHMjT+r4uJ81lSdFdezFLcRBIyasV9xHWL9WObICX5/mCN1/8oN7ycP90i7OGSuoas0iR2bFVMWUHnYGsW5ttDwmFMYA7QyVcW/M8TYvOML48fVsvqjYB66t86XVG34vwRWF/CAmkzXgLsvPT4B76YDwu9atKDgSDwF3qPIA91OTnsX337TF2vh93NsR5Zx2Wzbrte25HdrLyis7siNrLprWWrRsd8v37bt7uwKF7H+Y1Wb3wTz74HFijwizLhbeTa6Gc5DoZFnOpwDvbGauD59jp2vPo6muexZ+tQ7IZQl6uXeq9boZrhKDAAAgAElEQVTZcZ+4/zkXO+MuSQUSsy1El8uO+xpoX1/zAb/YpjlwH9hksg7cWyZxugTuEowr4fXajLtfs58WgdcLBhLZ1nH4sZBDHIv2q1D+Sx/3YGXFk7XX1rHPjSKDgPtkbBNA/JhRzZls5tKJihuj3GZCmwcbPS7SrU0H7k35Ozq/H4X/6XRmg8Gjdbu31oVatjOw5c7A5rtdm+1d2fzZR5vaRA88338K9/bi7/7j/xbn2ttTDgKdkuzdzIU6boBcun5S4M4Oo6pIpplcVN55LoAEwOHCdTIXUcWEjX7aVjk11wF7Ko4D0KFs0wFO0TnhniwCR9d59d4uGMbndAEGr+K6+JVTmLMzrAJEFA/8tV2ZHjEzAEeq3yfIKendUImlXus0O7eroqrv9ngJmPkO4JHie1SZWQbVsUQUbz6196fv7P3pqR0eHhj2b3i361LPZA4LtPveg3W7PZuw0wsKYzICMiZ8lyga9PMAzuV5QS2+VlE8AO6p3g/gkt1Z1UEYn9kFynykQKBYhY2wU5st9Hxeh3Pk/o2x8HwSEwfPXkAgJgD4ZG3wpylIJnq3bubQYT0mPqLh1HOKDVinOdD2rj3de4oB/F4zKtz9te9w4E+s+dzrsXA/+nQBABgnZTp+FkwGp+q5gwDUbd4vgbb7qfv7ORsl6uzBfFBM5nSXXVSO18mYaGO1Pk4w95l0t7pbOSpwfXDN8DnSs10fIGbskhbv1/lcHw3QrtfRwhzUqzIeq6pjxsQt6jw2SZ3jhu2q9F6k4HNw7GUXPHKJ42EOW2yaUL/nb4gJ39NrXZvk+Nw6V9E1z0JYFvs4Tp3Tqs/Tq7Ajp4SKoUbPpgHQwN9r5n8YA4yxVigmtcJ2f3lve39xa8Wrnt30BnbzMHBKGB3psisaNOnc9AY1LbdEeR/lO5RvlIYF3I8RZCqsd9uQEvD9bdVq7aEEqwrozBQW6K70AFguGOVt41VPJoG7NkJqdjlVHgExqPKi6p6Z7W4x49621y8bomV7x33uzyln3Nk0OzCHfu0K0U45lVATsQqQ2n0wO/uAR/HSXgTluJjVS+Du1Fl8hB248+A4sJEbo/ydXHXtSrOvFBuOmLPubCztxRu8vJ9S5aFp/vB12wYUIR8G9jBEVNE3ihJH2gIgrc7R+oxf/jRjAu0SQEJMOhuFnajgUZWqPA8q5cSk2ko6/gq4S535k3h4zB1E+K/8/gMlG9op1X9iwoz7t18zv9u2ZnspQEJcMrRQ5aEAqysqKrzfHzImZTy4V4WdFn7RFCAodhGTF2vAvd+FKj8U7ZSiEDQL/g4q80PPAYF3PqPCoQOLm0LEit8/P/J4bGwHVf49Pu5N+/5rp8pnjrglpI9b0IEjJuoU/a4cUYfE95voORATOu94lJ8A3Ed1uzxtSVU+c4SOu9NnPUcAigLuv5UjvopnjhAZaO8nzFSfABqc0l4paooHIwz3UOX7TpVP0Sunypu1W36O1KHi3pDd0GVsNCMe7KnpipInFNN4v412tQTuy8o0xjAmoehu9jhYKh7ycVcexMbkczmyZDO6tJeRI8yaJ1VeQmhfO3AnR+766Cd4BxRwSDy2NtZyJK2W1uZHM0e4x2SOcFkoJsfMV3uOCLgzh9wZBh3fbRbl446AY94zPlm3cu2SDMGyEFUeEbFmfak1C/YIM+7kybP9qt2wbvWHPmbJmICo8v7AV5o8AeCUOaL9V+wPAPIVF7kkR7q91bo17K6AezmqVJ974RQ9me66j7vP+4b9g1/Q0f0TeF26uCUd3sM1qrw67tK0aCse5AnAnZ0q59mLdK5tkV+/c91amITZMiYHB4VcBerVmuJBnlhj4utWY1rGhPWKHJHzwn9v3VIPwIuHrFvkiMTpzhDmrCg/vv2q7VT5/tC6w3GZI+q4b3kBNdct7S1S9yW9uSNHpotVjjB6xroF8yKBOyJiGRN3PcCVZOk+7r3IkfV1S3Sq1X1EObTEvcXXrXLGHeD+RVv3EdwVfh/39mLesFbvwNqDA9ub7dvufM/2il3b3diz3c1d2+xsxlhry/fPusehueEz7diOYZPLysaekfU1x5B9JffRFubheTSaDWvUG1Zv4KblXXYvBjjmiM2uMzsFeGGF+hrDRQRoT+CeY0i69InlbwH3FbBeXdEwoiYSghsD3CcO3Avs4CqI02EHtxnA3WfQk/LP+yRzoBSny6UlPrqn4WpNewLc6bjHuEZS/nVOffGJj+h4bT4Le/HwvJdo3XQiIK85+NFI1HqBd1mZo7cRTGVIjHP0eRrWaft5r9UbVmvUnf4Onp3COhjaaDSw/vROj3Hr3ipHXasc39u03rNxo2vTqo83sW79Pu/txX/6T/+wJBBsGLR5n4Uneao9xzw4G3gE3XITBBBA6RuAJBG79jpwR3QOUOkztOqkBCCkiwaYxceb7uEdlldDn/kBkABwcnPPRQEAyq5yAs60K0vQ56xkT6Ls4jh4beg9sNRC5IuZ2nw9xLsOdlxgLqlCzBkDGHgfUe5bgFzvyPLyUlZv1wQUeR/+TtZZIXqmbu1aSy87kcVyJtB+dnpqP/zwvf3t3/6t/emf/qnd3t6q0053nc47c+6//vWv7R9//Wu7u++V4nBs5vHiTlq4K7Cn37f70HCZSzwPcblKRbGCDp3AnecQE36XRQ4+f8bblfobSkQU9e+HE9HtiQn0bAdkUHZ8hMBt5YLGErZvyYSQNV7eOHPPRueN15PdX0XihAiU8bl4LX6GmBkCc5zDZBi4XsBM701MAO9Oi4ftEGJ9jRRKdKs1FY9GU7dgi/lfrWV4MQfTIgs7hOtWn2UiOzeOgcRX97/O6IbHnHORwnBpR8e5S4YBBYlUcs8cUec4VOxFlW+5WF3GRIwM6FBhlOTslADpRWF7HReg45iICSBcxa1O3W3rAN4qtnAOkynjRQsvZES1VxulXD9XxRc+cwobchzEhPeRBcdiqVgd7DT1GXhN4gTLhflzvmMhx4NXJB68XzpCpJ0jx5Q5wmeqFc4iSY60ioLoE6gI5ZoKnANictMfB5vD2StePKza4b/v2uFf3lvtzYO6ojxcgZsCC/TZpW1v+phFghK6cNwkVBuPecW8eUH/BSSyeWKzRTejd920i3dtu7+puhL7xtAKwBXP1xxyoU2K+98+VYdNMUzNpEPpXRb2bH8pQTcAvOyo3pttb9Tt2y9dVZ5NPLOJ5DpfAu7brjLdbNBF9Bt66CD5FaMkW9oMOl6xtLv+UoDk/MLs5YnZqxO0tlbAXRv59tDouKegGl16Nlxs6tVdjxMGKNWrs/7G8fF7ujYvXrlAmWbczwqbjbGDa9sPX3bscYag4sB6I1S5mVmr2EZ7aVubC+u0VjfwpLKRkylYl7+VqnxaNm14TLa3KupSX/zY0ow7HtVVRN3iSx33h5WtUs715u8TuHNQFFLIm5cvl3qwGSIebLqJxzdftATcb/sjxSW/6HYlKEnlX9F9XZvKOw6cr2JRxuT80kEi75ExyY47wF2At+3AHYEhwp8xATR7TAKUKiYBeuibaTO/tOeHHhPNuKsoVNjRXlMxOcEOTl1RikLyfFMubW0sbHsD4L5aDzIm/MRHM1bbOxwLiIkDd7p+ZtNhXTny8Qwfd7eHKupebOPSpAMJUCSeDtFXX37l+k+JBzmyvcn8vMcEkEhMXFW+pbh0hyOBkgEz7vFVAvd2aLKQJ0HLpRPuNEofoyFH+uOlvf/gMdlHsOzEbLNZFSOFbuKimCoe2MGlMB/gmxwBDKvIXRa8nStPfrAGO+7yeXAACTFRx/19YXe3hfKDmBS1uWJyJ/0Ep8GKzbG5sM3O0+JWxmTNGrs8v5kjDtz9oRx511aRoSrLrtX1q447wB1WSlyvT2MSUQrQTlyOjz0e2ILluvXyqKl47O/hfEIxZaR7A19SlQ/gjhCU6+T4upXXqzsCEI+FzSpLu7o1xaTbixw5NqfKR8fd1y2/tlgvON/EgzyBXrtatxzwcGgCF2vrlmbcXxUSjUtxuk6jbj982bZvv2jbdd/vI3IsiHWLeHAvYa48v8p1y7X7yvE9fo8yvPzILxzoCrhXalqziIs1x4pHpbm6fgXcH9Iy8WmO8JoqIqgA7OtMu7latyimkSPYShIPHrMlwH2kGff8SuDO2l3eRyhuhTYdK/x6joznSzu78JhQtCBHDvcLB+7v2jYaLcN5wZlC5Ins4B78kXmQDS+CJgWPuF9lvORO8cpp+ylO9+0b7iMO3P+17+183tq0bXv9r+14/KVtTratOW7apm3Y8cmxHR8fC8g6qAEMztXpxXN8Hmrs7lHuXWQH7s6KZc/st1ZfpzY32raxia5VU/t/Hvr92ppbdrC51hY+bpUddxVcGdeSqBvrkN8/PhWnk6tO7sWfCMWt1ObdX56OO/TzgY0nj1YUAHcYAG1ZwYkqH81FHUupi+KU91WDNWqCCdzjuNeL88kc8HFVfz7HoBl3aV/oxldev2oAiKWzun9w7umWM//e7z/Yw0NfzGWfe0ebzIE76wAMkel0YS3wA2PNFE3aHWu1GVtyBX9fEH22/vLy0i4vLmxQ3Fvj1cBaLwc23riyYeejTZo9X7eKpf0+7+3Fn/2Vi9OJWktVg017gGVZilEdCmqtgybvwnOcKdDlxbQVbVnzMhFJdUWDfpxdO9GZJerlQmkIg7GZl0d12EGxufANgJ98zXMGhdaF6FJozLt02c3Nbr3bVnl3EvV6hPCY5ZWwWc1p2YCAFFRLldqsJrnFgVuByQOdefakX+s1nG7kM91cLGkXF3QwbuAhlFcsZppv//D+1LB++9WvfmU/+9nP7PHxUQ8uHATqmHP5x3/6b/br//obu+v2y5nkjIcnvp93qM4JmrJTmiJ86sYGQyGLHbroI5lSUE2d7QBknAdiwnulUJrm3zfqotL7PJonVlJSUpwuz8FKaCz0D6Cchx0Z55dCAjHhc0qcsOeK6c26z7dD5ScuWhSzMh/qwWUTUAUKV7bXPL+o3D6LzWtwvGkvVnYnonDEjdwBudsY5jWj4w2/e3mOT2YC6gBt74j7efc59tQZ8E6O07e9a9yRoF01Ph9sAo8Vj8wRjitHUXIZ4vl0qfk8vCa/Jyez4+/WeoibmOfIRl05lZZ/bBpXgoFeUOE5XO/JqlCOhJc8n4XrmWNyJoAr+QPc3QbOjydzBAp8jgu4LU7OKAbNSeMjzraQf3vGJNgveX24lciqkCcNi2TzoA+hz+caB2nRl1ZynKssfuxjB/erO++4Pwzslo57iLdB/d3u+OxrqlenzzkdBgfuAetCJAsASoePOWm64nR4ezdN+wBwv61ZtUPH3YG7xJEErhy4S4NmrYHld7QULfKOO1/P9t0PF+AOKGEzv71ZFygRcB8M7X4wlE6DwGXhwlsA90bD12GN7wTN25uv/uLSWLCl3fdMGy6A+6vjqr08rloxp+PTtMtTV2f2jo8DdzZMCAqxYabLreWhbCb6YuHuD7HpQECws7QTiZOZXYeo1HzCHHLbfnjbscFk1XFPcLbRNtvq0BWNnQne69FNlL2exhyyyuJ0cacze5eIjs/OdkWAhJhM6bh3BgLuKe4FcCcm2MI9jUcc1CcxYURLqsYvfDOE1/rFhdvBvf2i5XZwg5Hikt1dNrEZk9yApeq3mq+xQZIuro5p/eZeKB6vjqp2cwGbo2EPvULxcMVstwgi/MQEYCIpmSx8ro/u6FoPEi105kNUpgv5NCO8Raf6CKr8W6jyde8mPgxUCBZQrnh+8PDZTKcmll3RyBGXHvFxH3Xcz81ur+mKe0ymo8YT4E6euPChnwoACZ1qddyf5EgQB3SBeNx5GwAf+fcK4E5X/IyfO3CHQitV+YED94wJSvrEpN1eeR/ncSRBgU9DLMgTRNvIEXXcdyqKCcXGi3fEpGnLykR5ksCdmADcyZFU/tYp0T3BGRzyoV8Dwo2aO0gQE0QTAYr3NwiIOZ25UsuO+8iLY3RSm54jcpTSG6D9seaG8cm6xfOUIx+80SyGzYmVOYI0A2sWDz4kp5m8ArgDrpLTugLun1m3lg4+Ae4UrQDuFIVeHDXDDq6ieJAnC1GevOPOmkVcAC25bikmeRGElR/xIC5XNx6Tbo8cqdjLo6oNHxpas24+VpUfKjjW5wHcPT/IE9lKRYpzHyUuDtxXOcKvd3c8Rw6OXcCTPOk0G4oJnerMEXc58fuD9BM2YDwFwl3LkVwb19ctznmuW4dh0YhGA2sWD8TpiEdFwoeeEOvA/bfXrZUQIk/gsuA60br1cun2n+95jbCD+6IlqjzxeBitddxbHhMcQbKb+7l1SzoxS3dfyhxpNjweB/tVxYMcUXNIqvKsW34f4f4B40vXVrlmeYdZjMe4Xa0XU7CZIyb8nniQJ7AfyBF13P8V7+1NVMetY+3ptm3cn9hu/9j2avu229y13c6OROh2dna0V8+uLoB3Np2p2760qS0XsDZzftvZoHLMSiykefa6FONb6vw29d9VmLohXLMOgHVZB0BW8zI77rVwukKcThTzWMPXgDuXl9jRakTlTjO/r4A3P5nO/DgmEyzhHvVgJtxn3KHK03FHtIIihONDB+6+Rn0K3Nev4yidlvdGnprMAe45JVV+itq74wufg/I9h9bHOIb143B/dwfp2XHnu2bftZkhMxGwYz4e4E7x0QWZEYysMYocIwoUTZh7TzZNt9u17n3XHmf3Nmn6Y/HsxuYHVzbb7NmkMrFJZbwG3P/17+3FN3/ylypKZ/da64lms8O7W+DFKcP8zruF7udMlx26tjzPo+ucFFx1AJfYwnmntBNCZNpoAsBjo590d55HZw9Q4teFB9EfCUxMtGTsw3j4bK+DjOzawRzgNVN4DWBCNxXxNejNzBkDfsQyiI6kUzqx+HLQoa4fVGhowUGz52+ldp+2Zm0HgCnkxe/pxKbfNx1jzhlgv7Kc2Yfz93Zx9t7evH5tP//5z0WX96oRytkkOOJ+C/vH37y3f/zNqd33BiU9PWd7+WyAF7rALAiAPc6jjyfgp+7dWM49MUKYLlX7uam5SEYI+DXooq9u2/nZ8zsdVM5T+tUTD+X/k3j4okB3m3jQ8XcA6oDaz2Ul6PMLfW4+Iz+77o0UEwTRiEnOwLutTGxamdeP15kvvcueVmp854vXwlINhgFA23UMXEDMafurkYYU6Gs33AVh/VqVsOLIbeiwIpO/fcdF4uguo8yfs3ksJi6otrK4k15CKMxzLogJxyEferQGhv4zrs+MSdLpWTAojgD6MyIS6BMDxr9nUcS97qHcx/ygimY+zCcAxPPmizJHOEeeI8TECyNcsy40Z37N4LU+nismfM7MEXIoxw6S1cIxpj89+ZRjKF5MYaTBxezIja22b4rzBqIcibx3vQjPU3XSGx4PihVZ7GGdIB6wZfjMislG3bb+7M62/+LW7GXXbruoMw80S81mCOC+1YFtw0wrCJjOu3cn+adExWKznXY4Hy9dxZxN9iuBObPuDX7Ibbu7rQkksnHEGoR5vgTuAK+nwD1Q+rp9V/xoX8B9aft70BDdsmt7syGQ+PJFQzRgZngRYWGems04M79sgDmmpM35/G4w2ePG5jOKJuAOaFfH/ahhL4/qVswREKvqIeuxllM1pfK8Bty9QeMjD/R1Q07EbZCCE8JfsPmD7g199gZtgHfu444QGg+A+113KFs4ATiu7VZhW51C38O/rdQqkwCahN78b+XjPnXwCQ2UzfOrFw6yzrUB7th0MbMqnerWSM/hwewywP2xv1rTnnTdw74rmj469gTu0OiIx+VloXh8/aUD9/vRSHHJGXeAe8ZEZysdWCImuS0qRSvnZh8uPR6zWcVeHnpMbj7W7OJ91R4elmXHvYKQkbQpfAMMUJQdW2yDMyYOSnwtzuM7eO70WYocchXADvCgZd8hTndct9veUDkibRrOMXTmDjFhztJzhARJV7t8Dxff81Ypo3/Eg2IN8eAxHTeUI5fnrTJH1HGnK1qsgPtkkkeRW7GknIegW/wYcEHukScfPnhM8N99q2JK2/oTj8dwOi1jQheRmAAsyxzR/O4qR3h512GB9u7xUMd9p24vDhHWjRx5X7NlZewd9+bE5yQrJrBPPPqy7IpxizUVfgfued3h3R0FwBdLrSkfZHVWUTzIEYD7bXdo9w9Dv365zzU9RzbbkSPyeF6WXVFioRwJ33fGEWTPdubHyXmDYXN+2lFMBNw14jMoc0T6Ceq4R2Fx7RrSZfZJjvAjmBUJ3AHtjBkA3InH3n4l1i0H7qxbzLhnjjCSkeNoLjy6Yuh7o8fBBVR5gGKvR1GgYS8P6zbsMxtes9vrwmotilsO3IkH1yfxIE8m09+VI96tzhxBrJQcOcTHPXKk03Jx0G++acd9ZGjDybSMCfHgIaq88mCxxq7xAjAPfug+7p4jxOX40HOkUcMy0dcta0QBopnidIBuL6SMhv+8HOE61z1KwN3j8div2Nsv21q75hXYkiPrj8crbY6Wx4S1O3NEM+7xyHVL+xH2TVPPD/IEViP3koM99CyISdXGEywTQ4wyOqZ03LVuCbg/zREJ+K0VnpJ9Q6GJmPD7jMlbxkm+7dj2TvE77+3EhPnl/z/v7Zu1Ldspntvm+JnVr3etfb9rh1uHdnx4Ys/3nrnmVB1sQqF35ornEzq+iKOx72GfAQM1rM5ijLOW47Y0xupNa7db1mq1YrYdavyKFq8rIBx2ypUymqKiys+TKu8ikKLKx/t9agfnwN3jKa2l+Art3LJjzm/wl+eYJtOxjYZ9G436Au5lx33vKXDP5qZQWgncs3K9RhlYbYcchKfoeZ6jJzPulScz7u616cWBpPznqG4i+tXrMeM+k6UdjdABDMwF3Xfm3+cahaMpLcyEIKPsrXysqt1qW6fN3Dv0+apAvQTwRmN7GHTtrndltw9XVnl9Y5Uvbm2+f2/jyqMNK4/24XL5e7u3F9/96V/5XibotFmJFZ2uXdNNLa3VCFiqUAPQNtt1bbgFEgdUndxmiw24Ni9LFyFT5y46l7qJBsgFJDqt10ExwIVOshaXrJzGzILo9kHJBShCoeYzOPjybqVmZ8O70tXVawIQgBHo8lzI6QEPJQqwCwXdK7UONtLSLbvYEqJDAI/PGPPALljnXWLRz6vVOCYXypsGKPGLurDFbGpXF2d29eHMXr44Ubf9+++/fyJAQQVpPJnYb84+2m/eX1qfKnZJOfesY6YYcAoAzsocAKxUJI94ce6JCVoDKZrHQp2UnTafX8J8bp9Gyon+LY/wFc2aogzvJduwaDtntbGcc1k6Pd1nxN0KDZCY8UggTfLxWQBpfN0/ekwYRyAmvBevQayciegFAH4OqOWmkjGheENMRG2SSB7H48wQZvj5N5XlVDV38InOgnd43Z6tomuSz5QLJkwOilB8Bs4zD65p78K7i0B28XMh1JhIiyqqF7b4P+XIyCmj5Ah/o2PDr37OqIi/r3euffHzwpMk8bxCHewSLzx4jvD6ybRINoz2W6VqqW9qeI8cMeCmyGKVDBfi48/xThrjAHIamMwVD7r0z7Yaigngmhzh+LNQkcJ2XPs5MiCBPkYCJCbnRT+uARVIqHBidRK5mYW6nOlnYRZzh2JPiNzlZ1Snj+uEIshiWbIgtn55Z1t/gTgdwH1oN/cD7wpX2DQXEjTb7FRcnIROJjeYwCcuKhaNvvAXBriz4UIBOkEJwP381IF7/RPgzg1UG+Ce3zjLm2LZNM4yeXZMlrb/zD1rAe7aAAdwByS+etmQ1VU3gDtVCKiRvgF26m2wpcvqdvqmeiydsk8Hhg0ws1f4d7PhUsf93Ddc6u5KjX2qLkkJ3KFqBrPSqctsprLiXYT/uR8T6tfMBQPcb1Hjf2+2ALh/19ED4TDi8cAwcXgRd9rEhJukb4AVk4hHAvcwliiBO92XdeC+D3A/bdt5APekmOe8mYB7L4B7bBiebITiBuI3Owdk3rnyDdH5WWGXF4VAooB7Z2nd0ch6tPIl/e2dNwopxCTX3+w2SAhxhd1CsMpUlfcZdwfuxIUuIqCkXwL3oa5VF+nJDbALEuVcfsZEBdR0S/B2rT0L4I6WABZqxOT4sGXffdexk5O63dwPJfSEJgefsVJz0T82wGhCoN1AXPQtGTHxPlr2K0uTON17V5UnR14D3EcNxQTgnjkCcAeMCrjT3WUMA+D+uZg4naOkcgLcYXIQE4A78S+B+5cO3MmTEW1Wl2O3jQ0vbjWbHpN8lF2giIkcC+beNV913Gv24tA1PIgHObKoTAQSBdxjUyrgTlEovLaVI7mmsLGMc5XHyLgOVoPkyAjg/t6se1spc4QiDTly9+DdcM59s+k5stlx4K6NOAW0aD5lscb/3re0nB+KG/yTeBAXQCLgPTvu9fYKuDNhwDw1ebK2ly/3AOEV5pv6AAzquL/i/HqO8H4C7l+1bX+/EusWwN3VQZGgyRxJ94vc3D/JEdYtQMV8BdzpuGvdOmwEcK9Kcd593IcqeJTAXSCxUMfdz8bTdWsRhe1sWaLYj8ganXDi8eHUbKPdUI58+01bOUJMhpyksG7gHkKecOwOzhdljmgfWwpUOmMF4J46AAncm9VauW4VAdy5tkIvS8Ad5tYQ4P67ciTH3GguZcf9Fcr6Ho8SuH/V0qgH69YjXUfZejjTiaJeu/M/yBFRkp0hkzmyDtzJj8vzWgB3L5wqz7Lj3i/Egsh46PrV2Mpajvgv9cgc4XQTD+LyDQ4S33Vsaxvg/i97b7+/rVuzM7Zme2Lbtmd78yPbGh9a82HHNoY79nz3wI6Ojmyfqnt8CeDGTDiiZsxZe+eYfcyqmyyrYHV3WWPrejQbbq8GcJe2EM4XUSEvy82rurOfx7CQK2fDyTGN/fn1IjV2WauloNtKEJmczKbJapey/l8xAx4NROjyw+GDDUcPVrHayscd4L4nYRefcQ9LZG9gPe2454qFJocAACAASURBVBR9Mg0TxueYRNlxj3GC7LjPZxXN6uv50XFP/a/PUeWfHEXM3TPv/jh4tOFgYDONLjCzj5Xc3CboZEkbwEWpk5EDcCce/mhYq9nQ2BN76sHjo11fX9v1zZUtDpkRA7jf2aRzb+P2nZ1dLSRGOZkV/+r39uLP//rvU01fa5xm12XFtYy5Zkd2vongZ0599xujX2UJZtalD5Ja7XWYFeAhkPwsKcSyfdKc84p+IbApmyz/nbpQsQvjzzS/iw1VgATeIbuSAAVAEEAh2GslwOAi8xnhhsDZXX+sDr4DqRAhk6jdWicaVe5QSU/qMBcv54gLC7s0HpyLFF3JGeGcH0dp+f7jB+tenduLk2P7oz/6I/v222/LKh5/TwUPqsfH23u7urm3EZY3QflKxXHOnAvkOaUd0Jc0a1dKX5XrPjfTnDHxrnmsn3GDTs92YiXWQgj++SYXYTjmQ6qu7ChBQLd640wRC64Xzkdad/n8vHsTC5SG7ZkqfMm4mM7VaWfOGnAJM4JuN68p4bMQUGORytEJzrFYEEpE7+zDbIAdwUPWZK263AtSII/3c2aEx5JiTI4bUBjwr1DHj9GB8lzl4rliJpfOAsQlbRTVJQ56f8Zo3Spv/XznHfqfmyOcW7ro5TiGedeec8Q5kHXeDKKb17qVx+E2wCxvnr+0dOMzi84evvLrec+58pGVhs7T7aOLTbpVn8/Vc3yqFMeZk4hgjC+sbP7onLrQJRaPHRUAXSPBO5LOouFachYF1wLuAzUxKBIFpYUd13M6UOz+8s52f3Vr9qJrH++GdnU/0CLEs+h2Meu7seVVebpmerXsJqkzHwKAQTfGDu7sQ+HAXbPhS7u/aTpwvwO4D60B5bS6EF6QHRwb4K7Pu+dGhJswj1wHU3cDcPIM4P7abO9ZzCHjI03H/auWvX7VsN4AJWBm3BdSVqeajmJ2zlgm0C4LR3GKBOCDQkAXirlEOiUvjqv24riijvvlWcMu3jdK4I6qcQKch8fCHvqFqI6+n3IwhQAXN19ZFMWMwXKOdRYbYHzize7QBjjj/Wv2w3cd++HbjvVHY7tCVf7RPdZ5Okr0nc1CFmvexVx6QV0VFA81MfGwuMXTGayE8+i4nyxtb7tiZwLubZst59ZQMcUt53gQO2LymDTgeF3FRJv4ODq1k/2Q0keYjQ9UzcsPheLBo72xlDIzMUFpmJgA3IkH1Gw2SgkO12NSFlRcaFjAnZhMubkfeUxuLrEabAjYegFi6IrAXFvoJ9CF67tjgd/D/Hy5KBoxicJ2CDag+ExMoMoTj8vzwk4Om4oJHXfigU81a4TuvVXPEWKCarReLmMSYouZI65BbQLu5IiAe+RICdw/NMscAbgHXnAF867rJ6znSBah1q83YrK17SCRPBEoPeX6qdnbr1v2zVdt6489HqMJQlCIvlKgIx6u/J0d8gSlOnfRoXY+e9izffCYwOIgTygeX75Hjb1hiyKAe8PHuMS4GhZGnkCZ93X8MzkiAS4X82O+MnNkPDApfz/cVTxHvkO5fi7P8NveqJz9Z3RWMdmgsOwd3M+tW5kj5KZyBFV58zVLHXeA+3vvuLNmsXYBEjl8thQZEylNZ46EDsynOeLgyuMBYJR+wilq6QD3lj17VlE8egM2ydxjXTtC69amg5n/YY5Ex5143APckyrfr2vNur2uPgHuuv5h+cW6RXe4LDFSlypzxFEFThjs0tELYc1CD8Jt7bh26lqzAO7Eg/sIdnBZg1M8thy4e74/XbfcUs+7+jwH2js5wrp1fOAxQZxOBcfTtlUaY8UEqnyuW6xXEqejKBSA1q/Z1bqV1xu/F1U+/M8RpyNHoMoTj28A7hUaDyN7HGFJxrpFwdTjwciSX1sr2KNcyRnlWBvRDSAePKAXvzyqiCpPfly+b0hYWOsWVPnIkfHE16yHxxW9W+tWxGSpgfrACxGTI/nRO/DHQYKYfMvIVQD3f+l7e/eu4SNDMF1Ge7bZP7Cd0aHtNg5sv31g25s7tr21be1O+wk9Pq3IYJnMFxSTnPKdwB1Ke7oANZpVB+vttvb7APh6Das1V/UvoUY2rCM0eU1rTVGRy1mkPuMelrDUygTcuVZWgDf3ZQ7ao0mTIU9QtJqWKWf16bgLuA8fouMePu57m7a/t6XP8akd3KrjHiM+WZhJYLj2Plo516jyGt9cU5UXcOcwqFbGgJ5SYp0qn5WANeReamasMSFms6HN5iMbwj55GFn/caSCB3PvJXBfEjfYyzWp+W9stKU9IFxTQZtlYg+9B+s99GxQubVh7dbGm9c2O/po8+cf7fxmZu8uZmLF/mvf24t/+Id/KE8FH5huIaCW2dIEInQqAct8Pd9sqiPHF504NprMLm82vTsp0D+bi2IDIAYI0N3WHHiobdP9k7d3syZAwoHze8Tj6FRiCbfVgfZsYSk10w3BVbbppLEpd4VyxMfY/NMtvBuMRW+mW8h70yXNWXhgBqBO79uuCSTik53e2fxc81HhL6queq2q1waUADJSeAsgc90b67X3Nlu2v9UUkAoGRtDJ2fhNRfO9e/h/eXsT5zjW5Lo3q/cNK3eA5F14txk5bEVIoyfZTzNa/OSQn6Q/3y+sZXRJ7MTaDaAX9PbidzKzuslLzkTYdwypB5ck0F1VWfnVdzJPnjO0+6tTu786sxfPntgPP/wgVfl2u60XlPnRaGTD4bD8zt+pGLBcOu15hIpi6A+I5u+dWIDn417Ddno+pwzlmfNISr0E60Qr91EA4sIcF+ctAB5e5Dq3Zs2BYNCz6dpyH5AYxANatauKQ61hxtxpzd4xdYXyKuJjRSFxKmIC8Nrlnuk1dMzEhPPIeTR19dssZIWdy7d8rLhyPHTnE/ACGOUpXqnEDPtC15yf4/vF7VgxIcbEBMeAUoE7FgzAIvG4FKhwRgn3YH4BLAGodO3zuhGDtATUPjCs2zImzixxixsXTVwoP8gTihHEg7gASImJi6/N9P4C3+I8OR2f66ocwdu8Uqjjz/lJIHHufvL3wTbh2hAT3mNMfk1idCBmoQHWiklYElK48Bx50D1DjvD+dNj5bImCBIOB/OBzOXZyhI533h8UAXJj7GwOZ7lwP1Go0TG3a1oXoN6jL7Gz0VRMOGbR85RnXuhhDaE4QD6myCXnlF8qqunPRRmTnf98bY9+fWXF3sBOr0d2dg2dmeq+d6fbW0trb3n3R3NLqoC5nZk2KbFREX1+YXZ2UajDMBwzq7S0l8+WdnMVwP2qGp61Adw1E+beu7KDY+OYbgtamyqu2C5l7dzgm+x09l+b/HDlI/y2sK2NukDJq1cNux2O9GJTNJu7YJWsrrqIqpiKEG455g9v7bm1GfJz4FwSuB9AlX8OeGcjW7Ozw7YU8rPjLjui+LofVuzuvtCmPoXojGIEQ9p8BhVqvL75zJl3b57uua3SzZXZ+xO6OlX7xXcd+8W3Hc1WEo/+3YNVFROzVs+ss7W0JuJIWaEPqyYV2MN+Tt8Q4ZnQ8Sns6MyBGeeys1E4cEdVfjm3JmJoAPeoWwi43xTycfcurutPYAGmYoq8mf0ZxmZS9GJ8hF/79cSOCND7zZuWYoJ6/i2zokM2ANgc8vwINfaux0KqtWErqJGJoKELHAej4OjM7ODE6afMIXMul6ctOz10H/cE7tp4yYGlUDyIiwqO6U1LPNRZkS2tvmdMuLeISafnyvjvT8z2njYVE4A78eA1pdjJZqVCjnieUOgqRy/CpqkEu2v31vWN58j5VWEvESx7vpQ4nTruJ01rdN3WTsA9bp/Mkek4xGMpPhCPkHxXjohy4TERcI+YyHnhrVYk+wbg/qZlQ4D7cKTnlzas84oLUXaXAidSEkbFeR5Wj3lvQZuPeECgIB4Hx6jKe44A3FFjJ0/oWKrj3ojBfMOjurD7+4q+qxtD1Ik3MeHYM0d04n49AYnkCEyQ8xOKfBX7xbdtxcQqc8WD5x33CXnSbHs8WqixxxqpvXzO9UAzD01PfofrdUiOnHrBK2PiOdIWswCrQfIk34LiHDlCXHy6ypE7+ynikvHQHHIk1nPmkF+bUVhgzQIo7gPcUZV/VLHbEesWis48+1x3hTUL1wLdW9oor2KSVH8VIoPhcXHl8bi+9Xjw0oz7YduuzuslcC+q/owDjOS6xVpc5kjERE0ertfausW9RY4A3N+f+rrFPpM1Cyu1s+uhniWj0UzPEa4xOcK61aAoJG2htefI2vrLefDzAu5nheLy7PFSMUGcjjWLmGBfSZ5Um1MXtuO5Lx93B+6KB/cToD3WrUU4meQYA88C4kGeANyxGrwfVMocWRYwLcd2P4IqjOZPxdpNxFqXWksZXyjVtiNP8jmS6y82lJkjdcTpnps9flQoHmeHLUNVPoF7Pkdg1eS6lUJ0Op9ctyJHhOfiWaLnyJ4/o3PdIhbEhBn3zz7bN1dq5P87z/bb66btdpu202la93bHOhePbHP01F4837cXz/es3e6U1mx02nlhQ0aDDVCXX9nJ5TvPElggGuGEcdisWm9jwzY2NmT5Joq2nBa8qCXgvtZlXzFhovwv5LqyUWMr76ryepL5Osi4yBpwz+P6mGKeHexkdvjDcCWyhzjdMIA7bh7Vmvu470bHnUNxnaJUuQsGh0Zi4jSyABE6FlHm9FMM5kgWIDj/dVX5FKeT0F44k2gXlQWI0BMqz0Of6UX51bn5f0+j4353f2/XV7d2c3MbgnVeYFhZx/leCuC+tdmzzY2e1WTRV1M+jidj0eavbq7s6vrKhs0zW359bPbVkR1dT+zHswcbTWf/x5/tsoPzKrwDYTqZ0HrTR93VOf0LULbZQWAMf3afNwf8pT97gnTeI+f/8ju/nwrcXO4EQ0l1BvQA3AGLABLmbvly8Oj0ab4AV+rMtWoCgNmNztlngINUt9PCLJS6OSbOJedpoejTgeR9AXuABf7swntLgVQo0OmFzbk5lb8qQNO/f9D5eJcQQJb5F+Jl0XFW1308sf7Fid2cn9hGtyN1yqTgQMNhEUBhHlGEKjYFtbpEMHxEoXDaM8A9gPZqZgV6PyJ8TsceT2duTWaF/NnpdFNcANRBe066s9YKujsqqrjverIOVqJtFYH2u/HUZ7UDuKs4MKZg49eOV1vXxUcqpIoexYKcQ9ecd1qYhf+04vXgHWuYDHx36zIXnaPryiYg4woNnngQP1Gzp+gnINLnvwsohebOORITxiTc1ZcHu9PkkwUgdeUQSMzYc96qBoaVXM6rux+wV0bTXrCkoo8QjHO2yKoQWCg/eHFvq8P/MPexjYZbv7HxLAtKMabhC5+frxgeEkNcMUGcak6OzJQnxJfCA8efYD5ZK7oGLe9eJ7thPSZcb2LCv2cHPK0GOX8J+AVjgW669Bo0AuFggmOElcHnZ55qxn3mOgasB1wjYkLBiXuDzyJe/pwKIcuw/MsxjfwMxSTGYHKUhgucfvWbf35lW//l0hZ7/bJTok0CdpAIiG3xoipdaomX3bAUBRI4CRHW9+cOSrCDQ0F37/nS+iFOd31VtXp3LDVgVYKjKyof9z4PzeyKelIlC4k31wY4uhi7T9aAO0I871ycDmr2qz0YQFj4jHT/07niXsTDfYv53YZ3SXzcJdhPyZiR6BPwptB84buTpR2cLLX53X/GBr8eG662z4UDSuphRyQl5MLu1HFfaYpo0x6MO++UkLTevQK4P9tfGhv668tC3V2AO3OJP3zTXnXc78oWvjqJxKSDYKAsiIJdFaI5moVfi4c67nSuTp3iycZxe7MIkaeWxOnqqSofDFM2vunjvj7OkiM+pZpZFHFElV8H7gd0Rgt1rYgJtNLsuBMPXhSFiAdxyY57AglnpEVBhWJZqDYfnnlMJlOq8ivgzib4dg24h+S2Nn53dxXFRPm8UnXS+ISAbowgwAQAKHJvPd9fquMOayA77t9/63Zw2XFP4UM2mJ4jzlBRxz0AdNmtjpik3tE13b3Twi4uC9t/EcB9XI8Z96biQZ7Ixz0K4DBSiAkddx9RiBxR8vkGivPJ++0D4E7H/d2aON1ax5055IwJHTNiwn2ZHffP5Qh5ApAmHu+Ol8bcM3mCqnwWt7CDU440J76m0zwYOSgZDUM8KavJWg6K0jZOG9OwayIe5Aizy3jS396QI23lyHrHPSvTLSy7tsx6m74JzzlgXTfurdCLCK1AXbNDxglOPae8ULe0kwMXQqPjTkxSVZ7fpyCWTCEB99hMlzmSSV+2+biv1oC7RN1gjjSVI+q4iyk0VtFaHffqKkey466PCd2avHQcNEsLMUFVnphc9b1It/fMbHyLEFrHgXusW6jxi/2JYwEU8zvotVEEDoaQRNzCW1xe6TOni6vjvr+0J89WOULHnRn3b9+0Vh33USzo7Hm2PUckJJ7rVjnaETGJdYs8EVWeYspJYc+eeI7QcT9553opRXMiBoRU5WPdko97dNxXzB3f95U5ks8RiqCtD4E7hZS72xCn+/KjjvvCZ/A7LY8JwofquAdQLPMkRsdko8idN/d4vD12NwHi8QRVeYp0h22bPCRwT6tB2Bz+HOF54s/ifEC5rWDaxontGaNHz/Y8R3i2UUhh3frm67b98G3behvFH+zZPrhs29m7ro2uOva43rPdyqZtzx7Z1uyJbVce2+7OI9vZeSSgrdxYumWaKPLMtiPmljNyFN4Qi5Nn+zpwL0IMrapuuzruTRejo+uuYmmJGQK8J9ZKXCzE43vYtIOjUMVn5Yx7AvfUjlmrAcSMu9uopZibGiZhgeaA19mzro6PujzsGRhgbgcHhRyavHzcw7bYgbvveVPQbZ3FUYK1YCcFscf3YCpO+4tLm2uEVOUj9VJVvmQuxphTsr7XCw8lMyEWGc8h9vojUeXv7u7t6mpg19cA9yx4ePGBUe48JoB6p92yTqdlbWjzbcYZqnFdZsJmN/0buzfo8hc2f3RuJ7Mb+7e7Kxss75Uj5DtF+f8Tz/biL//2vy3VVRR49Q4zwMw75N6RpWvnm2mfwwWAOM0VSj0zuzUBZQc00a0Pf26663TkmVOWLdTI53yTKo9dG0Cbiy1QMp4K5AEICILPzz+UwIuOMR1cOobQquno0alM6wmByEbNUMPEGxqwAaBD5IpzSqXu9fltPVR4GIwREJvqvB9tNNU1lcomQIpFU7PtVf0ZJXzACtdG1Pp4Cmo2ee7dR/5a87rzmV2cHdklHK3lQtWdXq9ne3t7tr+/ry770dGRXVxe2s7uE9t+9NgFE0L5nK7k/ZgiCcfhXZi0Z9PceKiq+/ywF01ca6BqdxMvhugcQpkf6jJAn3Puj9zOzn3cXUzPbfTqOkdAIp+X4JsY8fMA+PQKh1pNTLhHiAcjCGKsye6hongQF7/H3I6ODisv0ZvVefaCjATawtIFEJnx59+ICcdRqsqLKu/UbSzKOF7eO31jnaq8FG2c68J9l9dNG+5A23RcYBuw+QBsUiRBBI4XgDmV+VO/gQ11KtHnAsAx53t7cYiqKveOxyS1Bjgk7jNiIrHAuXfX+Xw68ug3kCOA42QzpC0f5ynPeQF3B998JteImOTICZ+7oxxpKjeICb/jQkFeNPPixkoQjnuMnxuMp6Udo3zpm65LkJsKCg58HvF/vAH7pqn7X6ry80WMRVR0bxAPOvrJltGGITqIEkFELEtKxB5D4RQ6gsHI4ZqwZjDnzs95TOrW/bMr6/zFhc2f35RzcLLxo+PeKGxn21+iH2eZN0d6otOx/jB5fw693KmwCdylKv/Wfdyr2MGFqrw0GwBXA/dAp0rsONelc1cuJmvWPksHV2XHnW4idnCdhr153bKXzxuab+elYmKI+yDk6sB9Vc1OYOWbLp+DTu0NgPvbk4W9O1k4SAS4YwdHp+SgI0VjwHulIQ8l0eARquI1Gac4FUWC1diNHu78bDAWsBZCDfjFy6VdXxR2elyxxaxm333Tsu++adtwHDPu974GcDabPY9Hr5fl+NUDM0gJK9a8NkkO3AElUpV/vrTtVJXHDm4xlz1fpT3xcdTC7ZTu+kt1vVIVGj2DVB93DBYJD/atroA7HVrUmUWVf93SC3E6ZkWJid9Cbtm1tbE09jBJ905QksCEmKxrbxycLhQTAfenHhN/uHdWwJ0xjBCBY2Mmx4JbaK5B/Q3NjxzDUDzU6udxUtjjJyj9L623QfGhogLEs8dNxeP581o5484zQOtydWk72xXb3WYOMxF1jqoFyEoBxwB3APdjqPJMqIg5sJSPOzZX74+byg/yBFV5V+pwL3piQjfO8ac/J4P4EA2fVUwASVlMQXSNmFQWNYluvXm9mnFHnM4ft3R3PSaAE8U4igYZF9FF5+FyUqloJOTHE4/JzibMhBVwJ0eYcSdHmEMW8AvgTkxgdZRjJJyL8sR7SpkjmvOukh+eI5MROVLY4LoqSjYxqVTmPuM+GIUiPSMoniPbW2XLKof/HfR+OFmifEQ7ITvuFFMoQsh54a0Dd3JESv+hgD/DsivWLWbmvZn3mRyJuK8Dd1HlD53NQTywg3NtDreD470AFdsUtzb8OiRI/Hjd4s9yOakU9v5qqXhcAtxZt54C3JtiCV2fN7zgyPor4I4UWAgf3hY2w2pwvVMdrb9FMp7IkbkZM+7E5OnzpZ0e+brFSB0xgdGRM+5Q5f3tyBFiEtocuUKtjRhmTHTf8VxHnO60UFyYpScmsoN7F3ZwjYlVouPuLHt3wSBHKBq7AHDkSKblR+sWBZ6y446mCarytxXFg3UrZ9wRp/McKESR5zlCkStz5FPrFsdDPLAoVI4cL7Q+EJMnOwncOyVVvoqNZYz4jAHuFCFu4zmYLLS1MYwP1q15oTWLHGH/Q45AlX+DH/0b7ODsD/Zsv7vo2sW7DXu43LBnyx17Mn5ij1tP7VHvie30Hlmn3bVOp6fOuIPAuU1G7hXOfy815pdV508Ad1g37AfrPueeM+6AYCyfmasuAW/siSLdAkiu1kSv3/jYFOMoHwJ3FOydKu/OIB/aqKkJhVMYoHzqjAGo/VD8XauK50EAd52XKCu2LGYSpkvgvr29YTs7/tDLIkA2qvI8pF+R4Dn+0/+4gtZ5qq6O7wWksuMudfxUlf/wIaH1L+zgfM1auz7lxE+O/4YvOx33OTT5O7sEuF8NxJiTNkDhFtScS153cArYUhbTwZBoUrWKceDBLZZzt3Y/GdikMrBJbWDnnSP75+WBXVWvbQ9nl2cJ3P/wz/biV7/+fzQyl7RdOlyABrrZQfbUpjqBYHIepNIaQJDuHCCA7hwdNsCFLkxYqAHOASWAAijUdOu861uUNHvuWDb5AA3RvFvecb+fOH0eUMD712tO84UaDtAAkAOOsltHAHK+pBtK3dCjzwcIdrjqOT8rf+5WTYAx6eKAEj4LAOAids3oMPq5pBgeoEOU7wDn4VYfVWWAooMYfp6ud2U5t9PjQzs7ObQJJX/N4tbVeedFEl1fX9v9/dA2dh7ZxvYjVbo4No41xb8AJznRlUBQRYPgoaQImyt116QiTtGDmBBTQCJxyWIJ1x9AR0x8eXAQnWMMdIq5Jnwl2E9rMuLks/CuPs+1YtEnHgDytEgDhIlCT3ecqlYop6Mo//7WWzGiwcfn+siCd5s4Hy9aONWcmPDvrmQehRGNKBQ2nAblG3puJFuCRK6bZsRhXMS8PTHOcQGp53dcjA2QCAh2T/bGB11/zXlHZ95jkjniAmspdudPx5WNIedBLLyLbXY7etD4gyur+32FTR5z5RpVGT8oXhkTp9l7B1/jH5OZ8q0XLAcfkWDWxnOEBVHAvevvRzwoFpA7YlTEuAmfSx7womBATChcZAGC4pZGFpqMvDio5p7wEZm552Fco1SL5/6RBgOWbsHm8PG2mG8L4M41ISa6VyMmKQTJtSQexAXgTp5z57uifsPav7q09p9f2CKAO4rZaS0EcAeQPNpyRewURYkti3JU6sy8go4l4H5caPOEYjrgvQTulzWrAErYADMzz76EGffbpYCJ6F0CC+F5Uz47A7hHCTyp8ojU5QZ4o1vXhkvAHVX50UiaAAI36HFsAkrQe8ijjydiaI4A2qFwu61hxfp3dEk+D9wFrmTZhTJMAHeJ7Jk9jB3xCFSJqplWV3ENg9oOcMfDfe/lUorPJwD3aU1dK2iOo8lEGy7E6WQvZNDLC3sEcO/6Z8g32JNE/+sFm5XtHLR9qRof8ztu2SbgLh/3tj0sZlbpYNmFOJKzYQTcBwHc5a29iofA1rqPOJgL4B6zolD3iAn+y7kBFnAfuRha4n1mXYnH9uaKkVDuUYIODHDnhkiryYMzYsK40qeBu6wGcSyAdl9xa7oUPsz5XJUCNOKRYGs9Jg7c914FcD+qCJg8fdzUBvj5s5pU/skRCogqC1VRVK8oJgLu6XceMclCthorkSMC7sd03D0e5MiMjjvA/ajl91XYwYnZJeDuxS2NYaRYWFCwvcC1VtzC/hDgHjFBLZuYMOpRAveJq8pLnC72bugNEI82AmLrrNMA8KLNx+w1MYFZ8uMxwH3+SeA+xw4u5pBL4D4MAbH7KNDnGIY0LVZjP9rLq5CWPu5LddxPjgrrX1eVHwBFgPt1fyhV+dgqGwKOxGNnM5gvK/7GBzmSezJiI+B+7Pc/MaGgkj7ugEiPydgFpCBnSFXeYyLgTkyio8+BJBtq/UIyg0wxBbr4T4D7tgN3VMzZw/AFcCdHWLty4qnsAsa6xZpVAvdqxYH7McA9Co5rwP3qvFEWHIv63EdeAMmy43Tgzl/o2EuNkYgJ1zDGP7YYi1gD7idHAdzftDUfzppFjmA1mOsWz5DdBO5Lf9aXz5Fct8SG8H8RcI916xlFuhdLa9Bx17rVsmXjwWMi4UOPG8CdmLB+lYJ6cR95gevDHGGkopxx77sWBCM3mSOLYqaYCLjH4bJmEw8B95V2WUnR9tESH0XlOcKzzHOE/fangbueJQB3MUGWyivuAhgDKwAAIABJREFUK+LiDBovP+s5EjbCOR6XBUeeISVwp5hyVNjXX7WVJwncf/5ne2Hjs23rv31sxdWOPV3s2uOHp/a498QeP3ps29vbVq/Bem3onkaAjtckKNP8naJdVv4dDNYbbv2W1mM8v9kL8Xey4KtUrNlqWbfTEXiv6d981LS8r9ZA7vpH+H7408CdpXBGYbTgrqV4xvHxfWkzNIYE2t29CgAv4A5ox0othL9TcJqTQh1fY3kVxlfdx93t4Oi4x4x7AudYV1LwObvw5TMxUHGuWfqjZtw5NmdaoAciUVYKEFM4sh/awYkx+5GtXVkMcBRffpxG/aIg8TDFoWeojvvNzZ31+/caW0Cni/N8kHd9FICj4CvBQMQ1Ae69nsaY3TKubkONMvO6s/vxnQ3Ht3a1dWw/Vg/son5hj56O7en+xC5Pm2VR/g/5bC/+41/8TVDlo9omSym/HknncPsqt/aSYrZAWwjK4XfZaaj7R8fSrckevOoedl5On62VauuupO3LeXqBux1dgn3EzLAjiJuaLkwAd6dCu/p7Ktzzu3QROUaKCfwsYI5ZW4oAgBE8qqEgpyiXVvrYPHj7xKtknDMPeLqMAAoARlKDfZMYdGaAuwCZd6nTlCTvInWbUZaE4jyb2tHhgV5jVmhRTCqae6Hznq92p2MPi4pe3NUsCByTX5voYMvCAzV972Cr+1vOR/NzLlxGN49OrVgO996NFd0LEJ6Wcth9hQK+Nj3xIE8F9oyHx5FCgM9jkyCAYO6B7LISDz2I8ESfoPjv3XWONUEa9wBAkGuoWfPbiQvfCVDm7HQkYoDvZGZwrsTECxlOJyd+vvAVKvgAFDmG9HT3nI5AR30jQSnvIeX98dQeBchV5xjWQsyfs/DKSQHFdLxLpWDv961vCGMesepdY2LCOSe49g6439Mb7YbGL7jGslS89xmpZGXQXSYu/DwxcY94P34vknl+UITgO58lYT4N3nm10XUP3ObNRzicQUOeUIhz3Qk/J+LGz/kcfV1xu7yb2GA0i+vnvpYf54iPDPhaIUq91PEt5s99HCNj7nP75FzoEwSTYj0mniO+YSAePu5gXjjrNhULnB/4jLSl7P3ZlfX+/EKq8pfYwQ3YADPDvLRG07T55QUlOx+KTj2km+CbawFFujfF0iROh4/7yK12UGfuXzTt+G3Hbi7cx52uT1Fzr20KYFj4qOPOJlRJERuWoOznZlXibkUh5W/eG4Hao8OluolOlW/bS+zg7kfWv2dWFKllz/XNraVTNVH+jg2X7onEpNIM8RGmWlFxqvzxwg6OF5+kymcBogC4R2fqXl3REBAr6Zkr4VGXX/WOO8eFqjwbLoTdLum4H1Epr8p7lw3XEOA+cODO9WUp2+wSD/eoXq+/55qpbn4Adz5mPHUfb8AbwCzt4E5+bNvx27aKG4pJy5XrOZXx2AspQ8SREqaHIGFu7BOQyMGpVtjLlx4TNhIC7icmtey0g+vfjW1wz4C25wHK5cQDSrMY67kJDjUrL255EYd48Lw8hAFxHB33j6jyg9uKn4e8tr1aI6p834y4OBZKymzEJKgvGQ9iwtzuiwDugERioo47wP0pdnCeIzDBiAmq8uTH7iaby1VMMkdcI8DnoMkPfucKVfljVwCX8wLXbdRQPN4f0nF3Vgodd3WhCweI5ImPg0bpJObZfWNf4iCxP1CSzpgcH3uO4OMOLRtxOmZ3+/cjG09C5GHJJmupeEic7qMcESkh9jPkCC9R5SluHS8E+D+mys+r0wBXeAH7tcfS7b7vwnYJ3BQWdZmCu72WI4BXCinkCDR7lP4TuBOTSnWumNzcjl3Ir1ga4Gpnq7Dt3kpI0Qu3WfCMufQohrHeZY6wXua6RY4AFKH2lxvH0PV4mEZMBms5ks0tLlQWPmJMgvNHnI6YMFt9eLBcqcp/6XZwrFn9u5GrytNFRwci1i02wR+sW4z6lPtLZ/ixvzm/Wtq7o8UnqPJtu7rwjjudas24S/fH46H1V3Idn8oRR9aZJ1s7zoB4SnHjqLCTQyjkdfvu647GYzJHhoxh6J7P54gXhT67bpHz8Ry5vctiitvBvdo3B+6xblkdH/exVdBPCOtL+bijKq9+zlqOaL39aY60WpEjL81ubnzdclV5RDXbNl/OlCP3I6plvm4x9kOOMEqToy+6q9bWLe0vzfdry3lF+UExpVGnk/ghVX78sAzGU7gimIubEhPWLb9lPSb+vIoqWsYjikXE48Urp1tnTHgekiObm8XP/mx/tV/YyxeFPbx7YdMfX1t78NR261u2U92xnY0d29nesV5vQ512hjgAdsy0o1auGXc829c67bmANWBYMgrYoDA4t8nEOXisre6s4HsExOmkYo4lXLNhTTSP2L+VOKSstcQ+OxkrLnydHvFJldeeb+ouAPMFTOGpzeczsQLQyGIv4aA9wLpYMaGbEv+dxRTXOFrphMjHvahbo4GPe9e2t3zOTXR1PjjEZMXUDaem8qBXK7vvTbU/ittRdnofUeU1fuiz+tqzl8wBzzrt1UKTY+1S+c9msSNA+4zzxxpOs/oDB9u4JY0erNdtWa8HNWth9wLho1JrSZbBMb5A0xS6PMC904V90SktAGFHD2771r+9sbvWtZ0X13ZVv7TG83Pb+urCLs5cm+MP/WyXHVwCiKTvcOOSwAJAdeaNXbmbh8jF7cTOb8fqeDotubBHGy1RZgEVN9r8P4huK8utUIgHnKnbTQUqqFvc0LwfgIENuoBqAOdaxUGGU98dgGiOKqj7Oe8JgOQYHBxURe2miyx6twoKoSAf4JWuJ6CGTj4/55/rIJniAx09Cg1Z1XExNu+uy0oqQArFCwCuz/lSZPAdpDrNMZ+bAmzMxrx7987evn0rWvzHX9Dlf/GLX9jrL76w44u+nVygKh/KzwJ3LvqSAm2AXIHEqoPEc67h7STozPi0QytvSRSMeFzfTwSyk6qeMUkrPc0eByIA0PJeF3cTF3cTqHJghe2dChoNp7ihPJ8d3lTid8XwsFvD1JXOC119Zp0bLnDHeVzfTzXqwH8TY36fn+PFF59LPHfCS56fy0WHeACkAbMsN97d9a6zihYSnWPF9N0Vx6prFufJuXI8CK/RjX7CWMRmS/eZK0o6CE7FcxUFEP1L796IM3Epc0SdZgfuypHBRMeTtnkIGBITjoVRAj93tzMkLh4TnwOnPpKz9RwPP0tMoJ7z+xJDEc3QiwXSmGhSxEE4zQsFWlBjo+T2HakrgZjdXOfPve054uMHfA4jGa5ZUBNtm3gA/AXWg8JO55tRCl8z/R5QTErdg0Ldf+krTGe2iWVeGyG95E5SrPF45HmSO8SDF29LTJ5stHy2O0QaswC0+WdXtvXnl2Z7A7scDO3ydqTN07LqM3nqim6s+zj7/a0+YKhz8/ydVRY2K5Z2BnA/cuDOZuvVS7P+ecuOf2zb1WXNPWvl446qmWtDAEgAinQq/IHlwF20zVUR2JgRh9L0+JEDnkfbTgEGvG9InK5tL182rH87sv5gLAEx7xCb9bZ5+TmlAJ1El8JuS5tggLtVVCiVON3R0g4B7prV/1CcTh1RCYiRY37cw76/NIfMpi1NFuJhK3V517bUbBxewC+YDRdwx8KnsMWDA3de+LizCb4dY3lETCjsejygbK6gj+cm84/aoAIS0T4ocI1wgCCv+w2z1xQ8tip29LajmNBF0Bxya6KY0/FxH3cXiMreYUlrzgZ//NOSjUZtZWsmFeXDpQN3OnBfB1V+MLbB7bjkKVMU6u0sFZcUpNK+NEQCiYWHnzuNedGKHaE5cLQwQNPH4nS3txXvUncDuJtrJgxvPCbS4iEmayrQrsbv1yvFrB4/85hAlSce0MyfPWraD2869vyZA3dy5GGBj/vSKnXozB4TNpermITtJ3T/2GQTD/IE4E48UJV//dLzZIYd3I9tCbulPR/AnZiQj1Bn3Q5uFRPlSIC8/Fx5mfP83XTFeqzNKBIAFNlAEg/igjJwn70Hz4goJHWZC99eGhTiFJtMAUreV8BdsgDEpKIcPzhaqri1EzPu6+J0+GATk6LlLDS+xnceDwmIcawlyy06mJn3ERN0AwAkDtzxWi+sf1mx79+0lSMA98vbod3cjZUf5AnAnZhswkhdzxJyRK0uX1vopxETekWyHjv2dS5jcvSj5wg2YzAHiIvEMqt0mWJ84TYYQmqXhoNECD/po8O5gGN78czjAQGSHGHt2ttDnC7s4G7HNqBwGkJ9gAri0dsJcVAE6NQNd6CYYpI8O4gH/3dx4fG4vvEcWRenuzyvO2sggTt08sUqR0RM+zhHomKTzhXsG+i4kyMAd9nBHcI2q9t3bzr27Zdtu7od6lkynPr9S5zJD16MyPwkR7Tee0dfOVIsbXC/VDyIC9eNmADcicfxjx0rAO4UIZp4xXtMWK/cx/3DHMkcX88RzpOOO/HgdYPuxOFSs/6ZIwuA+2Bk98OHMkdw9ehuL62D8GEImaomFTHJHPEnJI2mQvEgT0SV/0icbvSw9HWr4+xRbpiHccSEolA889bxW5n3CfwWniMC7tVYt7CD+9JzZHOj+Nmf7a/3KwZ4X/zLN1b/7Xe2M9q3zV7PNrs929jYtM3NDQnSaaQU5vEYsbaRWLI+F+7NjrWbQf/ZbNat221Ys1GzEWPG0klYlAKmcpvCiphmW6PpCua9tlTMUTQvUW1ZyfRPWGvqu01fUMxTDE/A/WFpDxP2YBN7mE1sOp3IAm2qeXwH76KEx7z5+upS/veqV+a2drJMQ6WlZo0Gom1d29rsiDXgmmexn9Ie0/ej7DdXObL+X2sjWDRXPlCVZyzSdRc04w57UUUBr+yoo7xmhxekntVhq7ocpQEVBGCKuxbB7e213d3d2Bj9Dfm4m8/q7/T0Gf3BwAb9QVg8O5aVkwcOAVWU5qvWaXdsa3tLLIxsNHNPoEfGa1JMbGgT69eubLz/W2t+9+928R43jLb9oZ/txX/8i7/27XcM9UuIi/+LThhAW1QQVC4D8EDzZWMuUa4UJ2u4Kjtgips0vaN5bxcuWWruF4CSnViqTQLazPvO3QfRu/xeifXNttOOk4rLH3kP3iup2hxDaZMWScLPpZhVip7xc6mELTu4+weBl7R5S2E2AHE5z54dSzrW0ZV2ar2/8hkeRUSBDNGPmQsG1MyXNkJp+fhAdPmkyq8nEArzf/Inf2Lff/+D/fbg2P794NjuVA3y6hYAkWsBaOO6rvvWEwcfT6Di5sfkjAEXQ8uRBlF3opgilgM0ZQoeEZO8Vvybi+HN3LIiOvzeSfUdJNeBayBxwBndX+++8rMo0gPk1EkVFchV0qnIc09xbJxLWpNJyT06+VI9h2Zf4WHpHWX3g/euPDHhz8m0WGduZDdaG5EowKeuE4ARIE/BwT3R6YABNmcC51DUAaJuQeiR0dhE/LtbyaWlYVDABN4rq3gQFxU3UNr1QoXrRLgQW875A7bXKfLcc5k3XHsXbXQw72MGfr5oC0B15boqLlHMSQq6bLTmzPKvRlSILYudxgQWqxwRYyIESpJmLRG7YAjkGAbnr5n/8UzXLnOX3/EccfE8FU4Yc2EuP3KE2Dg7IJRH44b3IqmzZogJeZ4OCRJXRPm6Umicg7golrGuZEx2//ONPf7LG6vsD1SVv+gPy447wq100nhlLNW30iynD7U4B2Mpev3MouN+5OAP0A4owcf96G3brgXco+NeXWjDBdvCgTszX6uHVFIE14G7740L2cG93F+Gj7tTHMuO+37Dbu68447fqCx06CauAfe0s8sOs/BuMHd9a1/YoO/A/eiYDTAiYvwQqvItOz1oxcwrHZ+V+TzdHjolPhKZYzfeJSl4mMXGPovb2KQxK4rftoD7ceE+7m86Aop03InJYK3jDt2deHwM3IlHhbjENsXVyLmX2AD7JhjKJBtgKKvEAxbEw3ymYgpUeQcZTjVlDtmBu3+pKOCt/HLd0mZAFE7vUkIxxtKPzfbZqamzS/eqCVVe3cSxgyZ83NeAO/GQa000lBKU+Pt7r5S4QJ0F8ADcicfeXiE6HfHg4a45ZEBJ/B4dlOwmftBxj7zycQaPi69vS++4vwzgTjfxyOz545bigThd5sh6x136CdFxz+tVIT8Uj1VMyA9i4sB9aZeXkSMvHbgfvWvb2VECd1gp+Lh7l8VZKdjqrOWIHpSr4pZyMXIE4L4PNXt/aScwLuTjjtVV2775smW3o4m6iWyOMybrwL3MkQAl/r6eJxkPgLSKW4c+w0yedNtVOztA6b9pAPcas/qwOeLOpOMOC4Lv691Ej70DOHIlyBBWq0eOvFwD7tjBRY7QOSYm+Lhnxx2bRXJkHbj7upUx8Y8WcGfdWgLcPUd47mrdeokSv+cItO0UdePehAGxAu4rZ5DflSNcv+fPfN1CZyN94/eeN9Wl3tmplh13gDs5wkY8gbvGSWMfnkyhT61bFIOICR3kXLdGd4jTtezqvLbSGKl5wpEXLg7qnbtPrlsaWfL7kGeRgLuo8hRSvJjSbTWcKfRVW88QYrLecSceFIFhG6zWFC+Sep54LzVzZEDH/dgLKi+eB3Cv18RKoehYAnc67rFuOXB3jY5y5fgdOQKzZB9W2P5S6336uJMf6rjbTAyIOzrusW6tA3fpq+a6FR13rSO5LlIYmUWOHOHS4jny5HGhePAsYUTQ9RMA7r5woZGSTKHP5YgnSGANQ5fDY8J+hngQl2++8ueIgPvP+GxnrOfbZ5v2xc6mLQ9fWXH00jYfntjO9pZedFWhstdr7lP/wGvyYFi/iVKd7h6rKMlBBqzSbjWs20OBvW7j8czGE+bIZc0igQXo6bJP1v4QxfK6dXsd6/XaVm/UYy+3Xp31D1kH7uwzplDfp+yn0LFyQbnxeGGTMU2sB3Xc6TjTbefl3faVCvy6hPLqbluxzUVdB7ireM/ekf13zbrdpnU7eCKubMG1osZeVHbD+m+/HuVLe1R/5T3hVHl/AdjlzqIRMfdx9z09oD1ulA867qs8zKbRih6/UKxw5uI1mdzrRcEFyn+l2hBrYAtl2eXCmFnnBbCXdsFsVlo+6phpyoUWGYzoRrMhxgRY4P7+Xq/B6Nau7wZ2g2Dd3qm1vzuz8/5UNorXt67D84d6thf/16//q65BAgxn7KXNV1KBw/IrrLAkRKUOuFN3c6MKCEnAmIALYAxdGyCYtnEAyqS2633UzU6FwgTr2L24X3d281IMzlXna/5vU58TdmsFnzMGUAAY3WpuUVKcAa4JUAGIdEbpEkKpl4J8ADp2Udnp5feZsQZoJkXYq0z+8JPy+sSFz7LTqZnpts9MC3QNx3Z9fiwv9ymlyY++fvnLX9pvfvMb+0//6Y/t//vnf7X/8c//Yjf9W11bHlJewIjqVgBpzY1XnELjiuFOW88iSX7EShjOVeoBwdCRoWtzvGnzJd90rpsBvonJijqSBRS+fxgPV+EHgBEPgLqr1HuRgxhwH2RMuB6pjJ/Fh3QV4DyIBy/iRIeWY0qVejrACJNxPjn3rnEOdZ+9qMD14P0pPMBEUCEjnAQAgtDC9bvM7afAX831AHgBqnPJBHjDHOGeSHp9AlHdq9HB9YXHO+TelV5T1g+WiKwUo6rJZ9DR5vMoeHB9WNSJCXkC9Tyt8BJAy46x7KTHZwdrRb72YiC4WCL3MylJPLiGckUQYyT9mguJNibNXgUUHioRq6Stc1zMxRMPKOy8F2wJzp2YEEvm0GGosHim7V1eg7wefE9bQRUGQoAuc4TPLdkSFGlqXqTJmCQw4h4nHsTl6a8H9uKvB1Z7dWsXN0O7uL4vZ9wB7gASFKPXgXuFGb4Fs2bRIaVLQrdkQcd9accJ3F9Fx/2qaUfvOnZ1BXDHMxwBMW+F80xms+Ud99y6ZOF8BXqSqkihAor8/sul7ewGKDk2WRZqxv1FQ7O7N8ORA/dZoe5hAnfOKT2d8px8Mx4WZAEVtZE75FzY3FVsb6+iGeHTA4BiU4AElenqGnDnHChASJwuZ9zXiqYib0JDi0IBVPkXzNMGcGfueTmr2Q/fdO0X33RkQ3R5c2/9+9WMew91fIB7Z7XwAdgVD75HTMhV1vLR2AEJm2A67q9emYSwAInYXYkq36LjHmtpzLg7cPeyTFn/DxGudWE64qG54H0/D7orAMX371OcDjrj0q5jxp14FDN3LMiO+7paWDJDMx6r+gcaAB4TNiXEg9flaUMgUT7uUv4ea9PAF8CdmAwGKw9qp7A7+EywwDmq6VyYPX7iMeE6U0jh2r140rJfvOnai2cNu7i5V46sz7hnjritkN/DisfCWWMUNlQwizGdq2uPCd1R4vH6FSrlAdwRpyuVv9dU5TWHTMd9LSbBSMhijSMxL+ZRpNnbXyou6A0IlOLj/rpt33zRssFkohwZwUaLmCRwpxOZMSljH0rs7gfp1w/grhw5NNveJh5YDq5yZFF9kDp+VR13/0ItnBwRcI8KlmIRFWLsw5LgTkyqjciRPadAE5M+wD1ypKjMFQ/E6XLGHeBOTLjfy0115EgFBgSdKbrzURCl++bFLd/8EhMBd3zcD5wqnwVHb6s780H6Cbfe2fppjgRc0Dn6WNEzrP9e+pgI9/KJrAZdwHF3pxrr1tjmNDZmFK9XwF1NOGcNl1juUzlygcbI4dL6fbr5niPYwZ0eNATcfd0aWwXGU4ypZeG0nHEXylk1ez5et6CKI4b29CnxCP2MdsN+eNO1777qeI7c3MuhJWfcVQBmVGkNuJMjiods9PxZ4uOesLBW6xbAnZg0AO6xblktOu5pNVjAECqi4/7TdSv3IvouxlOhIoJGlfZ9Np5zGd67ON03X7RtZjPF5G48KXNkHbiXz5HyJnMWSVa0OS8VMg+dho9mDPF48riiNevsoCng7k4rq72sGE8ajfloxj0q7yoCxwMx1y3WrBdhB5frFrEgJgD3n/PZvhy37T883revWy9tefHElpe71plv2+PHO/bo8a4hRAYQ5xCHo4mNhmN7mDIX7kC4nGuP6yYxYhTia3XrdBrW7UKtbuj5DV1+Np3afDaxGS9AdFT4nc1cKYF7s4WoM+9Dh3v1pafBWh2dca6Hh4Vey+XUlgvsoac2up/aaDi1hbHvo4Tk3WPOQ5pW0TT9uOP+k8+SdaZ32ym+odXiexu3tGu1nIWc7IEsUCcWkitZrVr6onvXGntp715TtEiFfgH3sGStUiiAxbgG3L2ylMJxXhCV004UnDIWWUzJQoXAdH8g33Vdo+VU8Wm3e9bpbNjmBgWhjpgTt/d3dnt3Z4ObgRTjAf3uFOPlEq4Px48bALT5bq9r3W5PNnF09imQvD+/tNP3F3YzvbTK3sB63w7sbHRnP54P7eLWHT3+UM/24jd/+99Ul8wHtJcC867xzYTo66qoAKa9W6ufj46a5m+lLl/V5t6F5fx35dN8t7b5b7k1lJS3665Wzc3A91RMz00/XVSou7yHFNMRJKsglMY8cLX0oM75bS42tF9AmqjXY+9E072lw5cdXM4FMAJNms1M+kcDgFxYbymQCDApZ4Sji8y18G5wTddDNmR3D1Iu54z5O7rtacUlgTfUic9PrH9xbDM4qR99Adz/6q/+yv74j//Y/ue//Jv9z3/5V7sZ3K6KKWVMygJnKEl7+rkonXc3M46pIC9bu3ZdLIf8koDcvQN3wGzarHFeLk6ymmMXzXptrjnnt+XbHR13Yqnu6Zp4ms+qOGVe3VPRsZ16DVD0jivUcC+mgG2hkHNc/B3FFH43u/98BvHgu7zHUZCXmIaDZafwezEHGj6fo/0Hs0U1FyMk/lC3+RkXRXMAm939FMXjuoi2j2hfMEradbdW4/r6whi925AR9yKFsyI8R/hZ8sQ3v8SDvAEQZ0xy8QSUupf5RLR3F2d0Oz/OSc/tyJPMkSyKJGhOwThiws+SH8SEcQauFaA+QR/z9HSzeX+xNcZTHbvm4sWc8IICRSmOC1ZMLywHpRY/8s545gjXmM/Ibjk54poEXnyB2YLon6j0cROmbRz3SFoD+prg9oCKS1xzsQG4d5TPD/biN7e297e3Vn99a+fX93Z+PfRrTDEG4L5l6rAke0vzyLnhCpCozo/WLbOzM+9Ss/l4yQb4lVkfH/cE7h0H7tjBqcgZAmLZcU8Pbt9feVT1v0nDWZgAO+JICdzZAAPc2Wy9etG0q+HIrgXcZ1aoyGC2Qcd9x/2QSzPm9eU5gHuWDrwD45u5/b2KXgncTw6w7Bq70FOD3PGD/CxwD40SbYCZ+YxHqWbcY8NF9xWl8cW8Zr98A3Dv2t1oLFDCiA5Xi0KNgDszlqFqzEez+dVLi4tvgF1sj+55zO8eLeXtTTyYp2UDDCgBuDtV3jeOnAsiYJyLA3f28H6n+f9mMWUF7lgNmbEEKLL2cM3O3xf2DerMXzhwz5gQD4A7G/gNaMDbq/fJG1qfE/P2JUoxgI6DRGiAGZMLgPtBUyDKLbtgDgRw172VwD18nROUrMVE4pdxGI8fe0yYYT1Bjf8kgPs3Xdt72ogcuY+inovTKUfCDi6fC1VyhHPN4pb0HDwmV1deELq4dOBOnsweGorJWajKiwZMxz3WqxTZAzB+LkfUWIkTYV6dLhwxgf1AjgDcyRHiMpiMFZMSuM/NuohubbsPenlBMu45Y5uz6FjSjugcOyihGAQo6bWrRn4QkyXidORJywUxiSW6CRRS8EbPUZiSlyDdmADuoT1Rra9yRFT5k8Ju8HF/07VffgPldK6YXPZHsecxUf2JB6yD/FJRK/JEhRQoyFp/nPqp7u6xF9hfvfZZdPKDF7Zc6rijnxBzpiVwpyikBs1nckQf4nEBuLNuNVsB3FlbnrUUE4A7axYxWSRwz477NqywtZisr1sJFGOtpONOTFi/9l74uuXAvWmX52HHCV2+5s8P1olBMJ5+Atw/s24B3MmRp88ctJMjvXZDMWHO3Z8j93Y02gF6AAAgAElEQVQPczEovZkjdLnzy+NB1z0KwKxbkSMAd3QHWINfMPIBcG84cCcmH3Tc4x4VcB/4+iVgG5uCD9at3MgsTMwHChCAd36PHBndV5QfAu7FTDG5TeCOhWfHiylQ5cvnSJzQp9Yt3VvkyBGf5+vWk8dVFVKIyeRhoRypd3ysja+xHAsSuDtwzCag1t+wOFxft1QA3vMCYa5bAHeeIwiafvbZvuVNPqXn73m2vz/zeFdGXfsPm1/Zl/aVVe8fW228ZZ3qlu082rbd3S1ZfyFsRuf1fji24ZAubCjIr3O0c7Y7OrJQ3wHsnS7WaXUBazrjAHfsyADvFAAm06nU3FUcR6er07JOt+Ui1M2mCgdZeFrdbSvhSyjvaHvQXV8sHlbAfQhwp7tPlzpm2oKp7EzXFZt6/X3LPUpZiwyV97C2Y92nWEBBleINjVaNwUaDsswHmlYSn/4McK85cM8uNoWL+YJufjS66k61d3V8H4dN4P6BHZz0Y1aWIQnaiRnUeIA3wB0Qjvo7iv4NWKKttvV6W9btbmrGvSv7kYXdjxgnGdo1tPfLaxuN7qUesly605Ee55VKKU63sQnw39Tce7II3r+/tJOTC7sZX1vx6M7a+3f2fnll/96/sdP7uz/os734u7//77o+BMVFAKLCgfhYdHA17y7qbqHOnwSwtDlySr0DmaVAHwFm088mXjOu0TFn4+0K1g5qszOvzRXic9EpBYDwMwkE6SCvg1IvJvmVTTVtfsYLe3TKUYN34J52cXQ4s4uZAmI5uw6YStEuAASg0NXrnQ7s4nR+zv6Fnzvdx4YAoc9luyCPRgCq3vXlPRzwVmw5n9rlKXZwR/ag1taHX1Dl//RP/1Rz7ienZ3Z6dmZDKbX6TH/oQ7lwWRROcl6dd8o4acyBylZQKDlWCb8p6cwF3AJgERep+geA9jlpB9J542Znm2NIarPULaPCvOpAezy4luq8qqPtC7Lm1LsIjTX0bzmeIPZFCx0DH52QNUrcKwA/4sTinGJ3/DvHxr95F95V4vkgYu1guKFjuB06zT3FzLg/iYmPYzhbYtWNtWAd1B0AhKaB3+ewLBz0A4SlbpniHpEz8hkP4b+cV1c8oCipirmeI14Ek7BgvaouuZ+z5wn/nTaFbsPmQHolGkhn263kyDNix2dmjmQ8Sr9LzgcV+AceHA7ceS9mzlGdp8CkHLl/0HUhR8hNF6PEBs+7+RLrk/ij/10WAnJGn3tCrA/u+cgRgDfxIM7kCGBfwomy76uUYpPEJmOSWUHelc4GEY9UzCeOz3/dtxd/01fH/ex6aGfX975uSQBmBUrSW1T4dllYVUrKSQtczQjT3YOqiR0cgOTla7PBVSvs4Gry3tUGGKo8RU7AVb/Qy0UjP9xw+R+dTumzcYAEByU7u77hBihubzTs26879mq/aVe3I829UrEHgLAvAbhvMuOOOF1QHJNq6itRzKjGzYw43TFA8XRpL58X9upFYcW8ZicHLTs+aPl5tKHKI8Dk1+GeDlxJlfd39eJtQJNUYQtV+Xbbuz3quF+51zp2cACSX7zpiM78HuB+76rGvFsCd3zcywc+oERYdy0mMVfNEgmV+eDIqfLEY3e3onicvOvYbDHTphHg7mL+SxsPiUcAd93nHpPcWCa1ddUB9PMgJgBTurvvzwr7DjuirzqiyjMXTlzSZxzgLuGt7VU8dMXWPiet/HIHfkJR6MQ3Qa+euzjSxWlT8ZCPe2dk9ZxDxmt75vGQ8vf6bL5GPcL2R5vWsOhbLu0JwH3fqfJpo+cd947tPavb+8iRyYMDH3lth8ieikLxRX5IvAoRx7g/lqLImF1dmR0cLu38Iopbr81mk4b8qd8f+73Fq6jPFA+5Z/Q5F6fKi1GwBkpU9oxz0iaMQlUv6LP7CAV6jlSLmnIEcEW3nXjQFc2mDIUdgLvE6T6XI2ulGzrg6A7wQsWdPOE55DkCcMfHnXtr4veWxOk8Jitxulzm1nJEFQjfy6CUnDnC52ER5sC9Y798g5n2XOsWVOBojpk67lsI9K3iwTXymLjOQTnzGRZnrFkHCPhFx508yRyhyJDrlt+fKH+vYqJb6TM5Uq5bi6U9e+45QsedHCEmL1+0FJNHu9XIkWE5445mwkbkSC2p8hJwW1t3y+Km3xBYDBKPwcDXLXJkNGgoRy7puHfGyhE0Rjhubknuq5U4XfnYKUt0WvvTxnLBtYXJYQ7cT3zdcuDese+/apfPEe6tXLcSuOPjvr5uuXrOWo64JYaOh7lwdABQ4+dZwtxzxqTSCB/3xkO5bt3D3EI/AeCutTafoP5dxRviHyM/jeZq3Rr0PUdGw4rWLGIyW06VI/3hpMwR1l1i0t3wdYs80c6pXLe8F54lZ7lsRI606h6PZ48KxYM8EXBXUciBO+8zRlWe9ff2o81trlvyj49CUWhBKEcA7lXPEdYuYkFMAO6fe7ZThCmB++95tr8/rdnZcc2Ku55933xtL0avbaN4YZutZ7bV3RV45oXonDzaH6Y2wtVn9CAg/zFFPkEbQF9CcwDvVt1azarVcdZinnpKZ9q5NIvF1EajsfbzFAVSO4uCTgMc1AL409VFtNIBbs5Ta6SRbv0MVfupDYcTaRcUxt59Lqr8wwSK+ArsZgFYcUn/89zQZ2jyoagbLMTmopAn4bvayjf+A+CuxlVQ76McmFpKFdHlgxqfY5w6F9//VitVFUfowBcFGxrU2qsC16jrU9jGDi6p8srdSESlF9siPQ/jHgoxOq7P3d2dXgB3NMQm44ltbLStt4H9XtdarZ61Wl1r0wyjqczo9cPUJpMHuXndXF/b3f2dPTwwqugjyr67glXD8VdLAXGNVFBoaTat37+TP/xghEXcjS2aN3bVfm+/fbiw08mdVTvDP9izvfinf/onP8wIrs9Je3dw+OCiU2ysOzGbToeazTMVFqdX11RZdcE5T37Rnu9cMI0NfW5m0hcaMJLgXfdOUai751TpcShKe2detL0Ao7y7+8w7eAGQACIASi4EV8hbmhfHfDFwkTBAEFTfVac/FXnCDzeOWwrW4bvtwC3YBQFUveO6kOAdwIf3G8mreqbCBp9B0eL9wEW2AP/8bLOysNPjA825f2rGPcXpvv76a918zGiIWhNzc1ImX3rXcfTgdGjvxrqSFHRnjpfFwAXO0AiIjmOcG8eICKBE7GKJll0dsYh4QEOXCGEAAX6W68fn73axfPOCiMBoydktfBxAIwN+LXhlXOmeuvhbUwCO9+PfBbRlNead8PR3LzfacR+pG6vRDMYRVvHI0QTAKseLHR0x4ZqlirqPQNQEiIkJ7AgYGQiycZ8yU+0z7s6uIL6pF+B2LT67DyOB98occQE+H41wC0On8GVMxA7h6SfPdI+J6PRrOcLP02EnJtz7GRM6zqt4eJ5oVCHGVFL4rtfEFtHZFCrYSAfBV2aOS/EgRyIe3DuaSSqwWqsrHhQkMkey+AFgzo63BEfiHkzaloToYjQjVezFwClZBs78oFhGTLY6zTJHuAbOJqja+z731lj3tcYYOvWg+7t6f8aEeMCOcetFP/6nf3ljz//62iovb+30eqiXqJ9oWDQAu74JXgfuEloMAWjVpUOkB7Gek1Oztwdm9wB3OlcA98uWnb1tW/+ypk51o4fIE6rcgKul3d4Uegm4y4M7N1wcB5stp4E7KFkIsEML3N4JqubR0ra3mvb9tx17/bplF9dDUQOZr+OLjQkbFIAiqvIpKjQPYTo9mBHG44CCtosd3NHZ0o7fL+wV4kjPzSqzujZcUMzZbNXbLk6n2VoKYyix3xQhTudicjF46zksxS8f12PHTMEa6iyv8wTu6ri3RZUHuBMPOu5ZzwBQci4fAHdvtOueTZE9756YTVH+PvSY9BAse+0d97O3HdldMTOoTnXbu/oIoY0A7jdeiHABvwTuvqJkPGIwXJtIzVju+bwdHSaAO/H47lvmHU3xwG87v/g7AIA2jjhKxGKlMBB/6Hz8IcAvcTk+XygmFAcUk2dm56eAxLYN+pVyDpm5cN6D8BOPlTide4mXMQk1ai1gCILNzJ7gGR0z7odnhTbBLx437RfftG3vab3MkQfWAAHLVY7U1qwG5RgRTQ1yhLjkfXd16fE4O1/lyHzSUDzOj1rW6I6sIeHDmVTSyWvy4457C+DOxfooRzJPcnPcA7jveUwQCiQm1WpdMeF1fQubY+iK2fEF0CVHuC9TnC7vbd+8SrY9csSp64fvyZOFPd4yxWSjWS1zBB9sQCKWXRoPqZiNJE5XrInTBeMqhoNd5CtEB2Z4d3s86FSPJg4SBdy/Abi3JZhwcj208/5IYeRXAe6sW+vAXW8bMUkBMe4tLiXNNeIBcOe6YtlGnpy+7WjdIh/IEeIi5gubVYB7xETAXW+0aoSs1i0vahIXgC55QkGUeAAUX71sKx67u7UyR3gG8EUhiHiQI1wHFVO4NKxbFB+S8grdPAbfL66XdvieudNVjgwF3Nt2cV63WsuB+7I213tw20tU8wZ9FL+AonvneiiNg7jfNGrMWuvFLQoRR4DEM7QN6vbLr9sCi/kcUVEoakz5HFkH7tpXxbpVCh/GWgBwz3VLwP21A/fTH9tauyrNiWJSbbpyPTtj1ivWLQH3XGtLjkQwLpbRiVwiVLpat2AoUAQeDav23TeeI9PFTDFBxDG/WHeJCQVU5bMs7CIm3IA4o4RgCjHBKYX8ODxDl2qpNev5LsAd5kDLxpOlr1utsZ4h/Cr3ltatUpxufXH0i6b7jb+OdYt4kCdFLWJyWtj3X7aVI71e8bM8289PmnZ21LTibtO+Xu7b7tW+Pd14bXvPX9uj3adyF4EeTtd2HJZvPt/uwsIffzn4rKoTi3gZQA5V+Vp2jlMxPRTamde+vXVaNqJx3hh14TppObWaDgq7XauqO81+zxdKNZwmLrYG8B/cjuzubmTVKk1Sxy6ImU6nfu94Ic7ztgTu4RCyfh4JTMu/i2aoWJzrHXdBkEI6B03pJa2Ae+6FSz/6HGP/6IN8khrdLQTOAetY7bWsVmtL1K/ZArxXww5uJU6nOfd4r2Tiuchy7LO0B3d/+hSLGw1HKnRQcHn8mDGIbev2elavtaxeb4s5QCeeZScZsHTob25u7PZ2YHd3A7vDFiGAuxdivYCAunyv07NutyvafK/bE/MLIUJA/2BwYYPbS+vvHtmPtfd2POvHqNJQmi8/97O9+Md//EfFAKAhmq25iBj5nFRoKaUzj5tWaNO5AN5GqyHghcqvz6m7wjvnzTwqG27eGyAgkC9xNKfh5iY86ccuGOZFATqJABOKA/nvOWdM2PiZfGluL20zwn4OAKV5bEDfgw9ZpTibz9nTXfV5Dadb+3x0AlCAWHZWRTcJmx8Xjg+htIaDzQyuNrmxCfW595lbfQGEFzO7Oju2y/dHNv1Exx3ATsf9hx9+sPPzc7u4uLC7+5FiIsASXsUpIAZwSOV6zTir2wnlv269loNrxaQsaHgsMyZJD8+ufXa8E4xn55YupwBfYYoHFGvNoUYnSDGh44sg3Vr8ANlZwSWG6dMt9sKDH5dfLy8cABa5P5xhQGfYaTTcOwlA+R15NIZqfeYwx0b80ppsxQBZzTinTgFxVTe5Hv6Z0bHPWXJ1JaJIkArxK2eEijrKXA+OQfdvJebZuSA8VMXS4L7z4oquW6shmjkbG2LiNm8+Y+tz9A5K1wUSxRSITj2fk7P6KarHMUDz57qpCx4jK1wHFwT0Ape//B7id4XrYUGsWcklTV0PqRiJID/IE47RVfFDpb7gGszLgkDJCBFN3Qt2fm4uTLg+DpMLfRYXks3B72WHPxdJgHvGpFyXoMHr+lZt5y+ubPcvr6zYH9j7/kgvLeq8V2MZNGDP+Vzq1XFP5qYebquNfgnch77Zwif39qppp+861r8CuDsoWVDlhok0ddEtNl0qrIfdklaT7DJF19rLt0vb2YEGylxtzKYeMT+5Au6XdOCuA7izzwngvrXpAkHOii/KzpW/bWy4wke4D1XzdGnHZ3R3zV69MCtmdTs5oFPd9jnk8HHn18lCOiT3dEWlKu+KwLpoStE1+mYoPaJ+ncD94rIQnXI+q9kvAO5vOvIPBpBgd6hDxHKwR0x4+KUwkW9+Neee7E2olJ8C7nTcgyp/Ci37Xdtmi7niUW1PFA/yA6DCM3d4l57nSRzwTUx2d2NHpFk24gGllW44NPCzNeBOB1cxAbhHQYy/29xcis6cgoDaYGX9RNctLW18w3JyZnZ4igDeUvF4+dzs4rSleAi4B5sjvaAlTse9VarKxwzqSkEqZkUzTkt7gme0gLvHA7ruC4nTtb3j3h8pJgB34sHGz7uJSwO4Z9dX3d3YGAkD8WyMAlcJ3N8HcIcqP2koHufHTav3xgKJVoNZ4+NBzubA29iLaPI81/WKMmV24yJHABYZEzrunMs6cL8ZjBUTAfeYVIKRQY60W8FyyUnazH0Vz2KzB1V+7DlCR3F325Qn3nH3HJkXUx8naVLg9uOVHRwz7qWqfO4oI/jZvVb83QYqc2Q4KhSPm2s67p4jVp0rHpe341weDCaLU+WD8Rgd0IyJ1Nijq5/A/d2BA0XuP61bL03xODvoiNaf65ae2RT+x3FvUdxKVfEA7r5uhYpCJm4Ad2KSwJ2u+zpwJx5XNzQanGEo4E6ObMV4ZSRPyeD4SY7QcfeYsH4RD3KEjjsxuXjfWFH+qyuqvItqJnBfz5FPrFsLF6fj+jwHuB97niBOR44gTkc8yJPh2PesfJEfvADumSP5HOHfMyZZxPsAuL/w5wjAnZiwdmEDR45QFGLLQFyGoQMxGa/WLX18rOkfr1swHzJH6LgTj+F9VcXG779z2yrWLAH3yBG0RYgJIqHr0pMlCyI0JrSXDSFYddxPXZSQdevZbqH8ICbjycJzpB0d9xCn07pVAvdEWKU65GrdimdJAnf2URoxOC7suy9dVJMZ95/j2X5zuG23h4+sNXxsL6tPbWf0xHY3XtiTRy9sc3NXFARG4KBaI1I2xvotRN1yz5J71ZxrR6SMjqu+NxpWw5a35hoUmt8Ot1WE3njOqOM+HKnDO51NRaOXW06FMbi6wHur2bJGdHI1sonAHHu3BwfuHBeWZrwovMLqkTNO2Kg5WyMEJZL+Lv/zlfjcOuj9oCDxOeAu4qwDd/bMYgBEwyoLC+vAvdxsRadc+6Fy/wjG8qKHmXfcaTQyO0+OmNFM8yaU9Dx4VkQiuo+7jzbqcxFiZr5/PJK4HNR4XlwzCh+Net12djalIo/1XqVoWFGp6zzWgTvg3f3Z8Xu/tcHg2vr9G+kaMMPOaIOfA3ncUHy6nY5tbm3Z5uam9g0IdBPbPsC9f2l3Wxd2Wr2xs/nApp0rm3YvbRFFiJ/z2V78wz/8w1IzveOZQASbbjbNbJJ9Xto3/Oq0IkIFpXcyE9DY6TYFHnwe2FXN8a9lw5xUeTbldDM3O3VXxJYXINRlV7H2jbmDHACFPhsRtUph8yVd/6QQe8fc1e19ARK4Djp5PppFXY4AJ7BMQM6NoBn4TkMAkXPjVnBbtKrO4eZuqk6+ZnLEOQ/ShIoXbr+VVHT+XaC0URXgA7Cr+7rW+dRGH3uCyxO9Pjfj/utf/1oz7j/++KNeF9d9eWoDcNK+LcWCJIIXvvNOT2eGea54QEvn8z0mMxVbuO7qDgclm/NnPhkqNqreLJwCeSE6SEzwzlY8gjadMaFIMAwBNDr0dIcF+OOcMx758JOYTii5M0rBfUUmUNgAlPP7sBL47p7ycxVsKPLwplKaj3n8ktrnT7awQ3OqjS8Q2K8A4p2OrQJKOBY4Jcgfliw+Of7hnX7fpAauDXtBjyvvl4UT4jEYe9U0Y5JaD7wJ15LDVpc7mCrEg7gg9EZ+peI+IDup8lw+coSZZxfa881mWZwKGjrXMl0R3EXBL3rmCOdCTFIdX426HIMpq5UrHQQWQ3cpqOj+5RjFQAhWAvcYDJP0jU/xQebVcZYoc6QcPQqbwige5MKbhSKuWwrV5cX2Qoy/uNcYAZDoYlSNY+/hIofyja9Z71eX7uO+19fml1cWN9g47mwtbHvLCxFaCtbm4KQKLwGSZdmh+wC4v/IN3uAKIZ629a+9484meG7OLKCDOLortOmSeCRro6igLuKW99H6gwyQsP9iKQsqn4NcAfcvXrfs8mpoV9dDzcNpUw2dmU51APcS+aidy+NkNTS60N2LxYnPvB6fujo31lrFvK5NIy/5OqNgXg+qMYWxUP6mY5K2XJrD8yekKu7aoUY1nzl1ByWFSVTqwGz+ULPvv267qvz0wa6wiIJqKM/mpYA78eh2fC5b9lw5u8s6ror04tPAvecb4J3tiuKB1Yo67j23g4PYwnoPVX54Zza+9/XM4+ExUcc6TiE3LCjZYju199xHH6Qq/xFwv7oa2nUCd3QboMpvLhWXVTySY+rzgATPy8Gc60JsDmLCZ2AHSFwujwHunaDKD115NjY7ePJSFAIEuB1c2I+tx6S8yfxeQHCLeAB8icfRgcnH/YevnSp/eec54kVH70YSD/KEblMwfa0a87s6dsXkM8A9cmT+ULdTwNVJS/lBniyr7hDDbUx+UEiZayPrwKSMyeqylTv8DYD7c7P950vNIH8M3LFLJCZsXtODGuC+uQFwDyRazkDFJi9i4hnCRs1zhPEF5eQelOmqmAMU6haVB/eobjpjhBuWGXdiwry628H5wevf4+Wx9zWn3lhq3pyYAPaJx03YwRGTSm2hmMBKSc2Sdstjwrlo5D8Kc5knGQ8+45PAPVgwxAMfYT5X61Zv5DnCfouuaMREhcCwxJGV5idyhM96BpvjhY/rSFV+Dbg/2q1pzeLFM4Jzr8mO00Ulq3DlU/ghFhRft1YyZeTIxaXnyGAQrgIvAO4UTtt2edawWtdzBBs9Lg7FUvIDDQXvuH8iRz5at2A6EZNnzwvFg1e32dC69e1X2MGRIyPtkahB8PwhHrwAyxmTjAcny5pFXD4F3OnsiypfR/iQYkpLgJ08KRrMP/vI4fCe5wh2nCEK+TvXraWL08W6JU2Tj4A7oIN4yMYy7lMsPLmvAO6/b90iHtwrAHeKAhRsWLeeoiofObJSlV+NEU1GsW5hNSg7uEjwnJDJ4kDkCMnD6AI5wm1IPFi7sIMTcMfH/Wd4tt//+MIWh1/Y1mTPnrZ2bMu2bbP7yLY2Hlun07MFM82GEvzEadaTBwFEzYaXe0JXUIdp2mo2rd1pW6vZ1j4VICptowTuUy8E8/OAeUA2tGy67RQGRuOxTSZj7Z0q8g6vlJ32DpT5TkfPLnXap/wetm6Ad0A8L1+zAe7kkWbDp1T6KUDkguRLagLenzDlP0Gd94btRx13TY38FLinxbGaHxJ0+0jDJAp/Xuxy8J6Yjbzxex8Q7aJ3rVbD6rWOXpqHhwUR4t/6/SxAaMTD349Y0S1HGR4WM4UXQLvYC1j8bboQHYWRBTP1Sxp2PwXuKTQ3vIf2fqmXijgThAVjtEGNq4pGGRhr2N3dsZ2dXVsufV6fuPb7lzYYXNqofWs31ZFdLAc2aB/bYOPQlgjkyLrv53u2F3//3//fAO45q+3AXYAmH6kBkFmcs5vIZhw6K3RbF5/yDgsK4gCBBIlsxHe7TcP7uaTbstEK32cAZ3qp836AOKgk3BxJy0WlXOJjde8wkuhOjU/F9Uiy8FiHTk5wmyFyBchARZ2FEpowwJXfoDDAMWvGtqgITDIfzcyx7AhQFtRMtAPBLARo805XeblU957uJICda8ActwOQqs5ByvaTid1enNjgM8D9j/7oj0pxun/77W/t3/7ttyVw5zpmQUOALmKS3WmuUdL7Bf4oSiyWUijnRTw4Ft3sUQRh3hzau4TPAnMrrmsxIS5Z5CCGSZ0DuKdyeQrCybovVP0zLslEUDcsmA9SDIcNYeaifsOpCh/ERGJ+xD3sw6QNsMyuNMqebhFBzN1TfhUTNiBcB2IiIToWg1pVgmjcm1wzYiJ2QPizS9BOAmgVP75Qwk87Ngo5GjlgdifusyyGCEDndV0rLEOJ5vid3u/z8Un55v67Dsp3K3zbU/+Bc4JWTkzy+nHdeEDme/GdL95PNmna3LlYCMfPy4sWAPcVoyWP3beV3pWmYMb78YB2NoxrUtAlhfqfOUJxVIyTnEOn2IC6+3CmcRXf7IVA4FpMspBCIYjCkubVWzXlH3GHiePXz/t77oawcD/6GP+Q1gBWjfFzip8YHtUA7u7jfn031qZLQoDYQjYckOwA3GMDDA1Qatl0QwEk2vm6FzbPOsDVAVT5oVvtlMD90IE7YJdNMJuaD4D7naud+ijDh6AkEzVxxKMd75RwXGmrRMcdH+HXr5rabF3fjJwqTy4FcJdlV8M3wEtR6EL1p5z2Yk0QYdxuAO6HrsZdbooA7my43rbdnqQ3tEoAd87fvbYLm6DDmNzcPPgALqJRBvW022PDVWgTfHHmG675pKrz+P7rjo2nWDpOJCKYnT6A+87m0rrd0FHhfSXA53PbxGNJazdYEBhv0E2EBozgGuci4H7Y1iZ4Zk6VT+DORmkycuBO5z3veccIDkp0N8Ti6Swdurt4FDOTuALuUE55tZpYoHlMYhhfm2biAXBXLIp4RpYITlJ++iAvpiwkHsXMK5uVjAnAnXjc9itWpQDRHQq4Ew/EtgRKKArxTsnLzYPXfGigLMUE4F7ovQG+AiXv3Mcdqyvs4KCYkydyg2ATVfV4fADcs7gFbZZrhhc7m7IYn6TjTjzO3kfhBm2ABO6nrTJHDOAe4mmAdmJCV+h35khUurhP8IwmLlw3Afei7jTgbzryp6a7O8QnOYABAJF4ANyJye/LEQH3I4+JnB72C+t2qqKXQ2meVx24c28RAGICCAa408UuQWLsD3yR+TAm9SbAvZDdIN16YnJ9sfJxr9YWWrNwXiAeFLLabV+zAL3uvOGdSuXIwitSR3kAACAASURBVItbxIR1S421xSpHOAQV09AGCOCOXgcsCPIkQSIddwFFWCmi4fvD/3M5wvs+f+oFrmYjfOOPsCJrKx6PdqqKx9U1InvRcRdw91dFgrjEJIsa2THzh6avW+gm+HujKq8c2fcZd2j/V2d1q0SOVCo+6rEMAUfU8SkQfWrdUo5wnWLdSuCOvV3mSKex8nHP54iAezAUiAcv6OIZE49HUJkB7tXIEYqgzLgfelyePfOYOHDHRq1tRQB3NEbcEmtpwyg4Pow/A9xzwxeMTtYgCikUHLlePEvu76uKB3kyn08duN9NvJmCmHPH4wFwX+VIVjL5AF+3stzIs5jnCDEBuAOunz5x4E6eJHDHy131XCxnw46T54nnSDk0Hyjyp+tWPkf40YzJyse98vln+6ZXA0Sy++SzHRmJilWXFRv96yurHbyxRw+v7Mnmtu12t63T2rJ2a0P0aWzUeE0evOMOwE6gGOVe33OikA5TscnctFvHqUxLs0Yd8Oi4T71oyZ4UoMjfw7QEIKo4MByqU5yKnGWdEbehdtsA77yxrOgeHgQevUuPcJ4/R9JrPYE7s+FaFKDLr7oF0aUuH3tZsy472ZGE8e0zwF0sRmepZsc99YSciengPc/DyVMxghw08wTbHJqatlNXyGef2GrWpBHQALjXu7LHQyugVvf5eI3TsEcQeIe55jP/0NOhuA8Gg7Irjvr71taWXt1uwzodRqarsf7h8BDAPfS4vKPuK9F4TCGAjvuV3d3da2Ye3KYiRYjNCN+2sMHctp2dHatUm+rm63jubvQaVu6tPx/Z5WJgl713drXzW2P8ipv153y2F3/zd3+vyyvrAG3S46EBcYGungSp3POaB3/WoQBPEmNDvR3K73iqjTXzqmzSBczuH3ThU2jKgxsb6qCf55wsv0tXfrNVd4r41GmpOd/rSeJdU9GO58xNuHe2Ksfx1s7C8fNIBUQBm5hDZuaZ43E1cz+aydQp0hQmfI4DNgDHsNCsLhR0ChVJSXYVd6cdJkiHQaDZamjP4TMvlgIzQ9MHe39yZO9PDj8rTverX/1KVPnj0zM7PjmVj3t2IpPuwnkSD4oJqY6es2WcPqAmBfVgD9DdpHsK0OOayHLs/sHF2JQsORedgoQO1FxcbamZfcA7n0k8KLC48uWHhZOcceYz5AuO+Ft0BD2Po9OWLgTMSYcQHd1xZsjRIUiFePmRIwgo+zBnVeTcOImkmfMWtJqVjSF+lVKbRnsBW4o1v3d+Lj3HcwPpNnQUbArduxIYROQuxBOz2+0MFC/E5NjGSsDRRyHIE44rrfIyRzgf4kFc6Gan0r17lNfVgScegEGPSc6zr4POlfggt7lyBOq9FkBsKXy0oCxiRSpIDyDGLDg+igiZI9oTZo5ETNbFGuWyAA0foclwk0hBwMwBcoUCAMfgYzNewCqFC0NFH0CdxaN1TQAVSFigVRjx4+ezOFaOnXgQl7Qr5N8yJo/+S98e/+bGai9v7ao/suv+yKZsgG1pbJp3txwgJ+NAG/Dkamoe0ucf9ZBZmJ1CZz4wbcwRy2HzqI77YWcNuDPjzvrgVDh1qgHuItis+bYEDV9dpZh1BuMJJOwtRJlPVevtXlPdntf7LQlVXQ2GNsmOe6Wwna3CdjZd1ZWOHqqqS3mc8srnsLhHquDf3Ph5AEpevir0qiwB7i07+bFtFfmKDtXxESCLjjv0xskkN/EfbrhUNV9rx9FxB5C83Kfj7kJMs2lVoB0BMSh9xOSOQql6Gd7t2WXGspObLacYO94FRQcoCXEvOoN5Hurw78NOcOBO1322nFutFzPuUY2nG0pMpPwdytK6QuuCSHxmPEjoWuDhjtL0fOoFj/enhX1LB+5Ln3G/ipgk5bTVWsWkjIfAtRcV1/bYpYoym1+KQtDkXr2qKCYXx01tggf9QjGpUEwJyD8HuIsFESq6K2KFP3vjPtZn6VyW9vSJx2SjV8jGiZgA3CmmvHhat+v+WDEp7eBqnh/EhE4RG1Upu2dMeF91zXIDZgZw533fA9wFroIqf9A25kgBiWJz1BBkcnEjncetn/vHMSlHPdZyRHZwe0vF5QTmyCFpWtN9hfhWH+YAXtu4fQQVZ2uzojwRcFfOeY54Fzkj4iMf5MhwuFQ8eD16RAGqsF63KgGx0x9bAu6KScs77qya8nEfhDhdCPclw0zbjo9yBGcL4vFqr/AO/yHifhV1dymmVCoLrVk3MIUiR9odX7e2N300z+OxJuBXAvcQnVp4PHhvAfcQ+io77iO3GqTjnp038oo1KwXEVutWzLoHENKtFayV5888Rz4A7s9bslDb3amV61Z23KGiEo/tzeiaUXSQkNvC86SED96lIy7n52YH70zrl69blQDuLbs4q3u3vTtUx10lADrukSMUhdbIR0ET8rVXT4DIkZ1t7xw/f1ZI+JK8bDfrfm992S6fI+zhWLcok+9uB3BHOif2q6Kui4EUAJW1KxqdWNQRE9YugDvPklXHva17iphIHDTej8IWMcHR5PetWzzncR/IHOnfeBF4eFfVc4SYINxJjgzuV1T5Xrew7a3CNrt0HiNHWEs+Wrf0SGH2frbKkWbTnyPPniIO6gVH6V5xHgncKb7j4874AsD9Jzni69b6c4TrRzzIE/Y1upePTI4e5Mhmr/K//GwviqpV502rzpo2/OcXVvz7K9ud7tv+s2f24ulTazW6Vq20jZ+bPODkgvUbnW2Kjr5+OePFY4JAWQqSQY9vNJqyBdO/xlgb6ygjSJo5B7gjVs3+qeZ4BSxCNx/QTod4seBz3Bkpk4L3rEEZlOWse7EjcgfA1B47aPjquIdMF932+XRNTCLXvBD8dOyw2p+s0/9z7cqN4ccdd9Ztji2BOyxlzqME7ir+pRV3PP9SPHxtPjybeM6QRgSQZ4I3fGhKsD8WTd4aVm82rNVueBe+zkw8IiwxXz+j0+4+7e6lfieauivzt6zb7WimHb0ALOyYnyd+XLc5VpV1Rnkkh+uU/1JwnIIIjAj834d2dXVtl5dX+oz5IuwAY+GisLARXf1mk8/pqRv/8ICw8NBuhn276Pft/cOVXe4c2uXz34rFxUZz9rD82Z7txf/9N3+3ZEFwReyqwBJdN2ykAFN0wXjgA/qgHntHsqp7LQGbBMkeZuqaPttsGRtSn08ZCwCmureDC6cUO3B2tfOkySK0xTywi89x14T1WzPA/MwBuKjI43kJqHgf38f4+wIkuEnotAOWkkbLj4neLcVuF/7iKzuz/C5AkqQDOPACYD1ByKtV+2DeWiC/pEf7jQXgYBFvY0NAtz86/vhHvXv31t69eyeKx8dfL1++lKL8l199Zdd9wMjAFnPvHlMgUad8MhfAka1do1J6sZOYApY1CgveEQSEpVr50622Pd1saYEgHrxSWR8wpM4j9D6uWyhaJqhLmzzidTfx+HNOsCy45j6Dj92dx4TPpoPtVO3wOo15Z7rtnMPtcKp7JSn1/GzeZ+glcL/xc3TK+S56dKMiIO9WckvF4+lm09Vl8WyfQG9zb3HtOUM8r6ToM2cvxobHhc9k0SBYHMelrNimqh5CbccD/fqOzqGLIHFPUsSQGnytos8dyZJu7sfedHYFOUJnPbvJxCtt4fTzDzNdN+LxdKslYTriwfErJoyBSOTDF0O6/vy8qPzR9QYgkyfEmJjw/u7WgGe7z7XLHSGE6bgW3B+8f+aIsxW8qKSiW1D4U4zl43hwH2KxR0z4gqlAPJUj45n+TEx2eo1SpFBFhaDZcw8ngyKtC52tscoRdd+jLcq9i1Xj5d2D7XTrPv5h2AX62MTeX9/ay/96a80v7u0aqubV0EFisbRGyymwbILVn07PrEy6nLXF6iqKlFhPARKgxLLZ4oWqfEmVByQCSugKs+7N0o7IveDTbKwkSocAEw9MCQJWK7b7GDVgROqWdkJX/GCp0YhvX3fs5YumFOUv7kYO3EOc7tF21Xa3iZ/P0st2qIpAkwPF/ErhvZtrs3fvfBP86nXFXn1REXA/edu0kx9bAiRFZ6iNoxffmHn118culdml9q11WSVQ9+YVG649k8L4oWjggKu2NsGjEUqtQ7ulmyhdMKfNEpONzlo8Vpiq1AhIGj3WQsQDUMLnEQ8B94OOwLuAO+J0nZUAE8sqqtR3eG2XfufamsRmn6p9dH4pZNUK23+5kPWYZtwPlg7csVV6DXBf2sXt0C7vVut1p1XIAuvRdqWMh9bK6sLmFWfE+Ke7yBsvAOK7t2YP08Jef1FRXC5OiEdTwL0IUCIP2bAazJisq8pn7WTlhryKydPHHhM67sTj8Bhqa0sxefG0ofwgJqzX5AiivuQHMYHg8rtyJIUDUZUnJhfvVzmiGXcB95YAokBJ3e9fsaWwtbv10ZKf5EiARMT8CtaiaiHtAOKx93Jhp0fu7V1Z1pQj337RtpvhWDHBWSO/drYqikenvRYTgHsV8L6S5ddomWwDzd6+9dejR+RIYRtdlL8pbjVtBnBHBwLgHjniM+4mcbr1r/WYhIKI/pkNIvHgReebmFxdV5Qf379pW6VYKCb9/shmiK0VS4PO/Ggb4O7ANN0Pys8Li75czpiRhlpMTPjKdStzRB13cqS3un8B7sQD2y7vs/o99OG65aCXNYuYuB3cQsCdeLB27T9tKSY721W7vBuKYs5azxddLeLBuqWxSNYtckS08tW65R1/zxEsu8iR6+vVuoUdHGvWxVnNCykUHGtzX9OXq3ULoJRfWcz6VI4wokQ8nj8lHmYHx4xXNJQj33zZKZ8jw8lUGnfEhHiQI+0A7j67spbkEZN8jgDcxXg6NI2vEJNGtRZMIRenIx7V5kpcEdBOTFi/1uOhdav0r16tW60ORRqPyeDGc2R4W4kcQZxuahd3Q6nK59dGz3MEMMy9pecIORIxyZ/j2krAFeHDyBGAO+vWs+dV5Qd5wl7GnyUjZzfhbDSJmHykKv/hurXeD/ZRLmLCXod4EJcE7hvdyv/ys70oalad9qw269nd/3hqy399ZjvTPfvqy5f21VevrFZt2WJOJ3Zho/G9Xg7YQ0cpqdmRI9DhJUrWhcpdFz0eMeBMHge8S59xD6q8dMHUcU+NImzLUDKf6DWf0U1Hud4bgALUuaQHQaVE9KHrBOD1jvvvA+5eDMgC4DozPjvMH7PlOZcPgPvMx2tcVT467iFaLrX9TANEl7PjnucRc+GrIkG4Y8V8fF4jNWtinj1n9ZvNhnV7bev02qXaflGpanwBSzy67LwA71xHAPf21rZtbe9Yr9fV7wDk/RqFgB/AfR5joTXPstybfrh6sIrP7eTk1E5PTq0/6LvTwCx1LxBLhd7vNn7d7pb1ejsqGhQF49VzOzu7sOPjczsdntvl0yO7evlbm9Vhv7gO3M/1bFfHPR+0fM/5Bf47rcTYbMsCKvyvAcCaFw4RGu+A4+OOirrTntVh1HxxSFgGPdHnd8MDnlmS6LL4zLxTvV3d3f1gvWMJcHO7qbRa43292+kFgBS7W+/a5kZfIBFlQzzWoe02XeVbDxaptbu9WNpbiXods/IAUQeqRSiOu+ic21ql8I1nXCZgdom5HlLGX87s8PDAjg4ORMnwJKloMWAeY2NjQ2IHfFf28woln3xPrhPHr8+tVUr1ds27i+pfqAu7PlPONSIeAD2+XOiNJ10oHyvpfFQAxsXK3s0rjlCmGXEAuHlMvKMtUb5SvNBvSOkFQFUOSrpm58MKQp3tYGYAvDiOFK0g7lIyr/usPMnMe4nWiX1YzNj76IRX9eQBjkf5zME8QM9n8VOp1rcjuTjlHDWfmb/r1nLe7c15e66ld6cL755PF+U9wzHm+yWjgz+r4BUel+kvL/pQcIekPBtaEeQIMUwfd2kvjGauQB9POMVDs+vhBR/FILZFHDPxIE/8GgGOozAWnersgjtAZpZ/LUfifH38w6+PxlzuHnQtNTldRLFMrJTYMGSsw1LONSFWOcJxoRRPDNfHCYhHagjkU86v4Wqund/1QgE56deeY8+YODPCC3E+yrGwZ7KDG1jj1a1TNW+YP6eDQAXXN79QmqkGo8tR5qaok3H7B3uHv2LjyKwglNh9RIUCuDNPfXODHVEAd4AA8YSqeetAcS7F6ji7oIl56YWQxvWrFALubLgSuJ8cLrXWARLxcb+8H9oVgpRT1Gz9GQ4o4YVAUHZ11E2UCJ5vvfl/Hx1aWv/GgeLBYWGvXvoLH3dEhY7ftgRImHOn4+52SbHZ6gdwj5EQz7JkfUSnJOIGkIYmT6fy4uKjjvubjo3GE8UD4E48YKwye7294SDcN6T+QPWuWIhIRt2GcxdwP3YaKPROYsJ1OIEqf9ix6RI7OMSR3HKOS+HAHdpoXJey2R42XVmA0Ch0AncvphBP4vH+xH3cE7hf4fN6PwpKplmrSTfRY1LSAUPV3kFiiH4FKCEmh3Tc37lAG9fslTruLTt+1/KOe8QE1oHWvhlWVwhvRcxzDCNi4p2rKEfE/QZIINayg8OO6sjsKVT5r73jTjzIkwc6OKzLdafOkif1mgME7+avCRnF/ZHz74Aq+bifxxwyavyoyh+27f2JU+WZRdYcsjYSHg/yBOD+QY5ElymLQj4/WtjGpvtTkyenWI8B3Bc1xYOCSn88tqv7od2v0Vmz495tx3qva7PecV/LEXOApDGMg8J2d8kRs17HgTs5Mq9MrUJxqwVb0NcLAXcsuygKZY6UhTPf3LrHsJ9lo+4z7sSbDj+dRHXcEUL7umPVylwxuRmMbBE5AkOWeGz2Vjmi/8pO79q6laxI3peYkP/kCKM45MfpUVsFg1y3/n/W3oRJkjy57vM8Ks+6q7urqqt7Zna7Zw9BEA6TCcSxSxIkQYoUvoOMOj6RLkr6RoLJSFAmQUaYCTNd9533UVmZst9z98ionpnFLsAyS+vu6qrMiPDwf/yf+/P3Mp3dx93XrUQJToJc54jWrsgRCruHjJO88zlv4gEoffe6pZjs79aMHGHdkkXwks1ysFJ2aDpkLdadH7QLC8ZLAncaOTfXHo+HR7+PuW6yg/s2Ou4ARNatOs4ovjchHrzIlyImRY54fjg7xa+nOu4Sp/tux/0jM+4S2ZvYBOVvOsbVdY4wNpPX6UWOxP0RWms2GHo8WLukDRDAnXhcnHas0piG8KFbzonxJOBOQelXr1vkBwfRanvBkZgA3C+wMe3j406OdGxhT4pJbzIrKN903FmzsFgrniN6hnieFOtWKOYDkpQj31as0fSYZMcdT/rJbCmrq2qHWW3/dQq/rFuoynslKEUgcm3JTn88WlbrHGG/BAuCdUtU+R93xB76uz7bq88taw1fW3P0xp7OXln1+rXt2ms7OTnUi+4u4JGZ8clsrE7r8/N6T5oMFajammGv10WPh8aO8rs7+GQRAjDnQNqBu+uZlIE7TFAYunTcoeOLgk23nRfjukktzwWk0AzKVdNZON8B7rCPZaNGBSnm/nJsK4B7WZyuqAfEWr9elf1vUpXfCDu4MnAPT3RR1UMkugDuYhy45pazB/I54oMX624764Pv+yiUcy48H2EPSEtJbAKey06dl8UeALnZkh2b8An7/QEicn0xEoR7anXHTttbAu3ZpRcDou6fn6NbNJuEXWCVhBB27un9lnVW1t3drd3d3WmGXlZzo1GMF3CeVavDjKjXbWtrTwKHnXa3uG431w92eXFrN+N76+/d2OD1hY2bPRvXBzZeTv+jPds14+4e397NZqMsUa6gwadQVFpxOcUgAHf0M1JqJDfe3l3z7V/6XLOws0lnMw9IQOhrOHkqtogAKmzcDraaflGlVO1CBA6unS7N/wl0C3Bie+ZzyC7q5d1y1gxA5t1gLou5VI8HQGbH0mfD3Vs656W1AQYoCCy4QJ/fe/7ZaRUGyEDczbucDnhVPY7zZoaXzivnC+Cr27NdnZ/a5cVpYQdH4I+Ojuzw8FDnyM1IN/7g1Wt79eqVVerYY0FPT+q9z1y7UBqd3KDPZBVLnpPrimbeiBwT56OFJpIqKcfaZCBOFn70zC5z3TIpDzbdxo3zTfXmjAf3gKusuz94FgC4sd2X2z/XxwV8LacjjcUc1zHvDzrsAFmAdxYHOD9R7oOmrQUlKOd8z4s9PprAe3HMAFoKDdwLGvtAPTliqfltMUaCet1CmC+cDmLuXfR8aQAsvKIc9HIKJfid8/NrKrxT78kTgX9ftbR5ES1K3X+/bz0mvmTqOU91Nu5V7W9LowDEhXuUYpUYI9DFJ2EhEoU04kGe5JhAWQzQxwmcdaH8iHvSfTT9enIds5PEz5EfxKQM3N2qb0PXOJ0eNJZSKnbo2kbhLO8tcimV8vkssRc6G8WIAeermFYqigc5wnXLMQEJ74mt4YJjsqQUs8HZHB6Tir36o0d7/ctHq73ri8581584AKRI0XCwJ+ub2tJqIapGxbXoYAbWTpx9jcjahYM/dZOPzXoPTTs/oxMDcB9L2VgLOzTgp4oN+iuBEkBf8RVvCGCXOnuM8HB99g98o7K/7/TGF8D9qGkPk7E9Tia+JjG3iffwdkUvuh7+cIyHopB9LHQCdv7A6fXwPkehF+/dlbri9rzhwL2kKl9pLAqRLTa/bLigOiaAKtp9ujdjA4z2xMot3aRg/aV3X5lNXMydKg/FcTKbKR5DfIS9gqVuIjFBgMvFbLzIF46XUfUocI9EtCROdmG2zeclcD9r2/lZ256Wz2610ppqDpgZYOqhxGQ0/Gw7IucQj8VKfoy+sWSdACCyAV6GHdxNAPcP7zvWaq/sceoxIR7U1mA+ZExysyKhwNy5v4iJjy8QCzakAu6oysNUuHBV+R4+7niGdyYaF5DVFWMYJeCeG3a/OrHG50x1WCC+PjR796Vb56Xw1uH+esY9c0TOEipaVG2z62JVGxseD47VbXdK1y9wjwp8dPcuzO7u1ucBcCce15dNFz7ERg06cxxf5gjduO/mSCkm2jQ5cHcdgDVwr60cuH9837b+fGqPEwfuxIQX6tPEpNNmXfH7q+hgcclcOcmZZQD3KcWmin06824qMUGcjvzgtaw+yX0BIbEU2cIOjjwBwK9zxOOh3QF08LTTovi7EfZsX3oxUDPuiNMlVb72LDrz4xABMVhW5LgzJihuEQ8/j3C0SeJAad0iVsSDF8uM7q1jgBw50pG1pXttjyNHXABtEB334iEfwF33MMVcbYISy1XsKIA7s9XquJ+ZnZSAO/F4nOJYwL7QnzkUU4iJq2r7Bl3jGOoqfr5uLcXcodioGffIkXG/qRy5vd5QPFRwrEO3d9HGIdaPOC+w/kbhJ+cLtLcQ68kREOsWM+6sWdi05Tw1VHnWLWjmPqoEcPeROSoE2BNudd3DPtetfI4UHcuScwlsH0A769bRa3+WNOp1FRzJk0pj5ueyMdeaRRVjNHQGRPRzPE3yOcLfMyZRMGKE5x3FLYB7z58jk4ED94/vOyo88SwZTGeKB9eH3CAeAPgUE3OAVaqcKk88R9g/nZ5VNK9P0Zj7CnE68oOYTOYrdyhpT93ir2ruWBDrlliDIZxbzhHFJM6tslzZyRcVxYSPznXrY1Dlt7Yqf+dne33Wte79V9a9+8pqwwNrzPdta2PPXr/a1QuxsukU6jr+6Di5ME7iAJprn8AdUAgQhB4vENluaWa6REBzwMueDsvWqoP2z4G7ROZExXYBPP7kuoSKSYQ8dt25+S5K51FAfwHcfcRJM+5l4M7Cm6NhWfR7oSqf0D3GO9Z1gfV50Kne8Pum6LiHqrxT5Z3unrep7yV9/+E1spBmTap8zIj7XthxnbzuEfDTvt7XCM5Dtna8H/u8Gmsiyv3MkcNo5tm0stHY7bLBZ86C2LQOFPluV7FKL3lAu0ahaRLHs4IxHsA7n6FzCcHmXJY87aGzu0r9Y+/R7u/uBeIdr3gscnwb0L6zc2Cbm1sustes2d1tz66vH+1h3LNJp2/T7Qd7aF3bXevSHle9/2jP9sqf/Yt/KXG6tN0CsLNxpwtWUA5jreW4U0xOzSspkodneMj3s8Hm/bwT6RZfufknGGy8WeQdBLuCMl90pgGKCHQlMNMcb9Cx2Tjx3muwuVYnTTpwfp7P5Cfd1ilvmjdGuCxoxSzQUL+hTHgXlmE/B1KyfJNwmc+1cwwA1BwJ4OcRgpOgWngbqhMdlH38qQFE2V1tVJZ2dXEq8K6OZrerKtGbN28E3KnCXV1diQKyu38gxcJlxVkLnEcCKVnL6c7xy6ZKFRZrwUbIeHgHPv4/ur2qAIYqvtgLYWsmQJdsgvGTTdPrjRmviAfnmV1mhDYE/DVz40ULVzj3Aoo/0GL0Imak1cl/XgmoQX/mujvgJe4+sgBNny4r4Jrz5BoD5lMVnfd3x4FqMetMDOm2U4QpgHt1zTzI8Q9o/MSEkQjN7VPN03y1d6Oz4MR1BFByb4rJEd1+0f/r1SJHuPbeNY85pywwR1yyAOFsCIotXlCSR3J00tXdj/eHvKMceYoqYpxD0thTEB4GzP5WQ3mSbBHeJy3f0kudn/eCTBZsfLHJOX9ny3heQknnlUr73AuZI6j8EyuuCxaN2RXPBc+Btt8baQcohXtR/9duEulOwX2ZInM3/Zndhho88eB6enFmXfAhLg7wXe1ehYJ61Q7+8MFe/cmDVU/6dtd3qqY6z+hubFSMuWjmqau1pV48zEQPDFBSVIvj6XN9i4+sezzLsiuB+2nHHh5rsUlx5e8E7kOAO8rfvGduqBPABS9XQDG+Dg4clDDrzuZXwL2bHfeGNr+9qW8cAW88qHa2nD7MpjlFYIp55PBu16Y1gbtU5St2fl6R6BovAXc2jp868t1VAWJjUfgqj3qrNXAPfrcrnDu49s9zJSAB987KTr70DZdU5b+l81qXrRLAfQxwH0zk5w7dlphg1UU8sFPzmDC755RM7QFKm1+uGJ1BNr/EhA4k8djfrmrze37atnkC92YAd55LEhCzyz0zDgAAIABJREFUNXCPPUqxOeXcWOKDCcP11AYYkTU67vi4X2bHvW1QUnvTsWIiat+TU6DZAAMWqzUKyEGNgDDjD0T34NXz0sHw+YUXUgTcIyY3l8SjbYN+zeqt2AAHcJfVIDF59FKfaOTFzEcAoJiBdtXzlb1Gif3LioC7VOUlTtdShxdxOuVI3+nMFFPoihIP8iSBO+JGOY6huMet651GswcUrC/N7u6D4noMPdaB+9VlMzxrAe4LByXPUdzqu5pukSNxzPp3PYopkSMQziimUOBSxx0f9wTuX7ZtMJ8qJlDlnW7pc/0Sp2t7x4uY6PizAEF3LHKEE5kC3GUHRhfSFey7rapdfOooJggJAUjk4x7e4wB3YqKOO+8lJlJ0lyimJEgkR+TUQY54TCgGEo/Hkjgd9z+Uf4A78WBdhM0BaBdwr7lFFccroBhrTHnd4n4jHjhIcC+n1aBy5Kxto3HFau2x1q6cy34CuMe65ZXOGAlPAKf8D4X2iMkR9+yJr0Fat85Wosqr475fVX70Jg7cvYsWObLN84dia3Tjcm6fezq6K75uoSpPcSuAe+TIeNBUPO5kBzdVnlgderdJN2P46DkC40nxlY1lFrfW6xYAkRzZRWPky4odloB7t9Gwn3xA06KtUSXyBD0kNUdgREbBkTEBxqSISz5HlO+xbmWODMceD+JyjO7EMazVutYsYmIbL4E7efId4J7d1qwMxJqc+cgaqoLjidkA4H62ssmwJqYQNPNlZaEcGUAjjnWL3OBZgje6gHv6qWdMYkQyVcnZq6ngeM4+2HPkNc+tyJHpfOXrVmtW5Agz+vksydEXLbUSgM4c8VqXyEkrgLvHhPVNqvLfRsf9Q8cA7r/ps72yqlllVbWNyY5tXv3YuhcfrG2vrNvct63Oju1sse/u2NPT0iaThTy4n56mNl/ATggwGs88Oe5sNKzZavp8e8Pt37gvEsAlUM2OO3+WgTv7L+be0X2hyz6ZTW06caq8wG7UFNcl6wKtB0Rco3jvuDsIFQ1ck48J3IPd8EPAPTUZStXTovCUCDz2sOq4B3CHPZA+7ujsqJlasoPLZlS6CxUd9xJVXoLNAdoduMeM+8LXhQK4P7nQpI9r+p5N3fO6W8RRGIUJwkgD9PhWqy0ROnCUZtxbTbEjssv/kirv100dd4neBXBPplHUE9PaDg2C6WxqvceecNnl1aV0BtKOOlkS2XHf2tq2zc2mbXZb1nsc2f39wHqjoU2rQ5vW+3bbObOrzVO7q97ZoLe0waO4rX+vZ3vlP//FP10REFf+Zq7aqcuu7uzzAOoCxoY6O5KcvNvG+XyvNu+FWnX4UodVmFdAXWFdXXPtd7y6ldUL3j9nnKX8HcrtCTKdCg/I8oIBf9KVQxSODT4bf2aTcx4csCbrqZlbjomOrQ6pg3h1J/GtX618/rlRL8BH2skVdLKoYuU23Oe3/U5PIK3j5/0rlUJlH5AhcbcKKp2f7Pz0kx0c7NtPfvIT++qrr3Sj6WaTOvizxDHu+0O7749sOJkrHhxnismpWxrAPW3aSCQ6xJy33ABQFKe7FJYmCSKJV3aJMx4qSigmKoMWhcSMiat8+5gA8SC+ad/H4p7df7eU81WB9yJ+gD+ArRwGomvqwNy7p6407qwGzZuLju0FEr7HZ1MQ4N/Qoz2hMwJrFctkZelejU25vldFNd5jAvAURX+yUDx4ETvOhaqij0/4DLh/Htfdrw33qBZmBAGhajMukoKLrTVwz8IQ9wHgazJzynMjusjJVEgNAj5DxaGG6xjk6ICr3ntB5PMcIQ6AZwQTWcgVu6DMy1Ixi2lhAUhMiBOx48vZJi4gRx7jgJCWeSxqxCRFAnN8guPk53Mm3bvw3tn3L4+JjrWs0aa/e8Uvo0ZcdQ9uMDO/dqLImLg7wlILOjHZbNZDVT+sCmP9eP3HPdHla+8Hdtsf2U1/VFRqmw1EeCq20wnRs6pI9GG6W/LcDio12OuKWe1Ls/HUN1t0fZhxx7P24b4etEDm+aiSV2z55JumQY8HWVID86GbVbUQ04xvS5yOzvFeboChj28YNM33J03r4QU6GSuX9QB7Zq4bijgzZnGwPHBi/s7v+7Q+82486vAAkovzipS5UR62Zd0uzzqiNNeaU6s3p7KDExavrAR26fDS5fZqXz7dfU0IDO+F/OeYOX+/kkXb7Q1iaGEHh6r8h66NZlO77XvHR+tDjY5mVTHp4IcMQKzIa8djwvmEIr/OCRtEgPulx4SusDru24ArfIQ7Nl8u1IGrtqauakzha+QxYSPsiRDnkTve2CQVgLTqVFboxQ7czW6uTPHghViYx2RSUBSxxELkCUqzd+5jqCBjIjaJxz3HFy4uKnZ+5t2Ek6Ol4nJ71baLs7CDi5ho3hTK6dM6JsqwZAkkNy3p7KHmzPWTj/v7lfu4hzbAkYB7144ON5QjvCjESeB0o2LbnYrtdCtW23DKLK+MhyKfoCQovQncb+4rUrUmJnTc6cBBlYde7l3RheF1zXsRD7E55qHyVizf8ZeytzvrE+J0Maoi4H4Ojqzbxx+11BUdspkaTwTcyRGACfoJEqdrr3OksA+K9VA6E3TjBdyhM1cFTBDoI0e6bcYwOorJyp6UJ3RFyQ8mYcYjjwndc91XRUGulCO531xSNDV7i8r7+5Xh4w69XB33Dx372YeuobxPjtwPKXR4h6nTdPGwrXaIHUrIjcLbyxzhlpDrE+J0gMQrv9804gNVPnIEhwwfwxgXOfI0zZiE/Zvu4Qh2LOVp2Zf7eamjA0AbHg/y5N1RUzlycFArcmQ2d/EsjoWCiMTp9HhcdwxZu9IW0Pdzvm7d3nqxsfdYUTzeHi9tMmwqJnc3DS84NmGlMOrBfKrHg/uLho4nWx5x0nN9+RJIXJrtYv33fmXYtJ2dep50sIP7gDhdR88QcgTRX+LBi2cI6xbAXfP5FFMkxBFN8bh0vgYxphMxuazY4euVXzc67vI/75g1pq6f0Ji78CEdd1w9GMOAKl9WYi+vWzFywJWUHVzYSqrjfgYTpKp4kCMUnsgR1t+kVncYw9ipiNERN4Pr5gRwd/vMAPWc3jNWcDxLaJZ4jrw6MD1HiMlstlI8as2ZcoSYUBDTs4QxjOwaZUUjnyOlHCEu5Mjb976P9HWr4lT5D10B99/02V5btq227NjGaNeaZyfWODux7daR7e0c2u72nrXbG3rNwAXDufRYFs9PtljC/CuDZN8/49vdacO+alm95vTocrc9QWJBlWe/FR13dZNFA3ev8BE+7nNiQmF+EYX4lzZquoNLHfcyoNeMd3SO3Q7On2+Lp6qE1wp5/+y4fz7jns2F736Iv1GAV1gyLqgXYyiMv6KRhM5O4BRv3PizT6KqoV2WXemC+p+AXeflVHl13MEIWivoijuA5/mohoXa3w7cxaDW3thV5fmvxkZDyvOMLjBmTBOUuPBSQTCu3w913AXcKchSgPgB4E5hgDgNBn3Nul9cXvqs+9NcOM1v55W1Wl1rtbbUcd/f47Utx5MhrOLR0HrjO3sc39nD9oXd7Z3bfePe+v2F9XrPGu38+zzbKz/+vV+uvGPmgEtz2Q0HufnFZptNPf+XG3115gSG6wJ0/H52sSkCpGgXv+PUYLPeeGG98IoHZPPKOegUM+MmkFe4rLB8rp73RQAL8ADI0WVbrf2rCfCr6ETSncs5alGXF0vb32q6wFyz5orpojP7prsAtFhiIZ4WYmdpe8d5cg4ALMAoYIKuIrRy/vQZ+4qOTUC0RmfW5/tR04YqXK8s7dtvvpVA3ddff21/+qd/ar//+79vDw8PelHJw16g0WzZX/zl/2P/x1/+33Zz1/PjDPExutJ8jp6vAEeYAy1nNBATupzdUPbmoZjK8BQu0rorRcdcjd9nlIkHccl4cJ29QxzzmhUX19AohSzj3Ku+KHhs5H3iM9mAQa4Lon6MPXDtiMfD8CmAstPBX2+3RMMH8KVgmYsIMsvt3WGJ4oU6vkAzVf24R5kr53yIKWCZcyAm0gKIQpP+X0rneJS7zR92gxwb4JPuP5Z5UM95pegi95a7IsBAIFF9kfJr6nPqxCPFDYlJsjnIE88Rn2NTUaC1UcQDIOwxQejPz4HPzZhw3xATriUxwRWAsQNnU7jgn0ZBUpk/Cm7EhXuP+1BzPEFV4poRD+4T4nGw1dB1RP8hRem4D/gscgTmwssc8VxL0UHOP9k5blXnQDs92IlHqssTE86He8192D2HOGe5HkzQiwBEeDHlFkG6gfNqMya5HeNzMiZHv+jb8T8aWP2Lgd30hnYNcFcnweeQ97tV2+vWtNlaVPCudsse9l3sh54D1OX3AO6frioC7gK8APfblqxvHu5K4kh0XdgHMuP+6C8Bd9Hi1yUMz9IckPC93v4e/rve5csN8M7Ohn39oW3v3zesN5pYfzQpgDvvWwiINWK/GLoiycDQ/ihHIhDU7Dlovziv2nGARFvV7eq8Y5fnHatvTK3emFql9qQHB9DA7eAYE/FOmyj+L76iqKcNa8W6qBrT8ZE4Hd1kRgc2ClACuCIe/clUBS9ist0hHuggVGxRISZ4trutlQSYeJBmvYPOwox4sAmuyA6OmOxuVe3q245UjQHumnmlMxogmW4o8UD8RfHwuvN3BbiikMLD2/2Q3WecmKB18PXHtn380LJ2d2W90VQxkQruwq2RUrAqBamkYRGbpIxFsmuIz+VFxS7Oquo6cx7Hx0u7u24rHoNBTfEgLgBnYgJwh8689nH3edv1V+xMYIYxJvBs9vq1K00zHgIgpXhz+MqBOzPuxOO6P7TFkhEgFxAjHrzY4BAPxKrkKBQ5osIO91Z8777n8bh+CHB9vLLFBMuutt2chfAhM+4A99gk0hEdPFCMSMDrZ7EW4VrnCGfF8R8fAd7Mri4CuFfq9vFjS3EZTrBQm9h46sCduFBEgfIOOBHGjXikYLCPsK1rUrMp8aCYUpVHN/EAuBMP8mS5Wigm1fpcln7EBKcCcsR93CMeWYTIXW+wcbiR2Tq5O4UDd2bRHx5q8qcmJgBQ4nE/4Hp5jmy2PB47narWLGLCwhsuT1qz0gVQJKKl2SeKW1cOWnPdwkKNdQvgLvEwYhK5RV6RI2JzuFNbrFtZfM3Vdg1MmdUmRwTc6bjLarKpdevgVTXWrakB3N0GqyQOip1oxiScBnwccS3eyL/vbz1Her1KrFtLG4+aisf9bcNqsW5Z9VlrFsAdthN54j7uP5AjxATx0CVUcY/HG+zgYpzIgXtXHXdy5KY/tMnTUyEztN9Fd6mqvM+YpGc7V4qiDjmSMXLgXtHahdMDBa5GtS4/+qtvOrZM4N50/QTOnfWKmEj4MJ4jv2rdYuaceJAj6rijzQJw/9i2rz+20K4WcGdUKXME5gA5QpGryI+khGukMIQCiQvxeibWMJzoUHJvLe3gwIrniIC71q1Z8RyZzoiJP098xKRUxS/liAAiLAmAu4RgvfOcMaGIQkwoQv6mz/bGYsc2Fnu2Mdi36revzD4d2KvdEzs6em/7+weFqNt4NLNBf2rjMXZfZLgX9zOlczys3Wpbd7MrkJjNrES5ZYD9wg4uwDUZRLedDGBOejAcypddY7uM+4YoW/SagmZeYOjPWu8xxqSigHfxAdgFVV4bGmevJKCWokSK7L0oBnz+fI/PZK1hrQyPePAphTgXp/NOtUZAixl3ryAXVHkf5IqZ/aDMC4TH+8dMeRYg3Os+hO0YMZjDzPJx3mJjEAUfn633KtnO7o7t7u4KsEuIro0tX3kx9r06hQ1df824hzid7OAoBvwQcHfafjbRiBlCdRcXF9Imm06m6vbnV60KA6Mhuv7R0Ss7PDxQEYVC9WAwssvrC7u6vrD+7pX1Dq/ssX0vq9yHvjvu/OC69Ws82yu//Q/+cY6daIOuZkXMoabNFJtyunxQwdXFnqJK7OCKgKY9lkACInZP0LvpuG6EgJvPxDv4885g2qj53HvSF5zCm/Zt3nWM50sBXPzWTLovAAcKLQAHACDgPkSR3EEcQWDWFvCOOnnOAbvvt2vBZneP7qX8o1GuF/jyylgeY1pTpZe1bDGYrweUhNo+P5uzzupuMK/8/GTnp6d2cfbJPnz4sf3yl7+03/u939McBUntQgdbEmb4v/7qr+3f/9Vf22Nv4JYUpS6qV7aCYk7ntYFFmdOZOd+cEU4BQBJXCvyzsDpTTEJkLejNeN57t97p4EmnlzJ/zGl7UebZxhE7j4kfR4qwJZU+Z/4pLACQORYB97A9I26AVOjegEhAVc7cZ0w4Fq417I/0MadrDxjm31LAV7HELdQ47mIePET8BP5T1T9At4vPOT0+BdA4LwA4gJPvp0VOetpndZE4pJAif3eWwdqGLUEzTAFne/ginTER/AlbO86Fn5Fqf8ePX8U/BNjkX+6FJfzeuRai1AftOGfiE7hzz2bjREyUQszKF08XHPQCFeCYmGiMZDSXwn/mCLnKmAo5lNT7jAvnIfp8CPQpJnPi4YwWjimtI4k756XRCHQspijpu24E8QS8s25kjrDipBNEvh/53ZX7A/Z4fs9zPTImr//EO+7V9wO7fhzZdW+kNlQC913sb1DQVSdxLZIidqvbI3tesWnBDo6O+1XFcNDJTVH/rin/XXzcNb/LrGjN6eM8CHI2vKDKZxBKrI/yI3Jv3wEPIkkSMDrzjjv2Y1+cNOxxxCiHz7hDZuBzACV7CIhBXfNGTzbBPeZFZ9fXSIA7my3AO5ZagOsKqvLnLc2+stnaaE6tWnvSQ1azosy8Drzjri6rikPrDXxuJbQneGaWODZcJ9kpo8sAVb5rP/vYsQHA/XEs4J46m1sdj0e35V1+Cbllxz26VoVVfAB34kFHETo3YG53u+p+yN+2JU6H8Fa17aryXCtR5RFHYsY9YyGUuN5Alh/vHBvxOKbj/uTxuLoyqUzTuWrRcR9NFBMXYXXgvheibtF48/yJy/UiHvGxAu6ndBNipv4t2gAej36/qnhsNCa6T4mJA3cXEdN7s5EQa6W8+wq2mijpZq8E3AG+CKF59/LoddN+9rErqjz5cfVIx92BO/cT8SBP6K4Qj+welXNETn2hecSMewHcAzgsphvq8N6cNyVOp+7uBoJLHhPiwaugyn+WIw7i11+I6xETXgAS5oXpuH/9Y1fIH0w8R1D+Jh68dhA+3EY/oWhOp9ZaPDvXDVniM5sQa7rgOAQ46wIfd+JxcebAh3io467iFhaDDhQRfFMjNCsTn8XEu7usZ2tQoo77OVZn1SJHBNwfR6LLJ3CnqEU8ZNkVApSZ7CJD6D7w/Jed+7PH4/TKL+LxsYM5gcRPLZ9xD1HN3C+lgJiED/Pi50ISgXhRjzC3NSNHAO65buGCwbp1sF8rcsT1h7wIwZqFGCX09QTueffm5StyxRy4E5P+43rdGo8aisntLR22ifJkDdy9s0uepI/7D+eIxwTg/vYEtffoJp+z72soJpwLOUJMxiXgnjnCubu9oHfcM0dELAkLbWJSAPdLgDusJ7ONak3OC+QJ4nRiCoWqPDlCx13Ch2gWF/kRwfmemDDjnjmCJgDFlPGoqjWLPBFwH/moUuYIwJ14MK+fz5GcjvD9ZTxL4u8Ad/KDVwsf9xOz168orpAjbZvOlooHzxMnNEAH9xwpfNzzvvo8R4RlnZFzHMBdHXeJ+lV0HqxbAPff9NmOGF17eGytwaE1Hvdt43Hfdrbe2P7BG4POLMZcdWkT2JeDqTruiukLCwf2dAglYyfmnu1Qsf1Rkk/GXPR97Sp33F1kDdBMw4c94JONJ1N13aF5e1c6iiXJAstabPlaFcv9mrFS+LhLDG8N3BcL8JOPZokFFh3hXxu4xzEJuMd7vwDuIU7nwB2bOn9ecC58ptdocradY6hatQZ7yR+Mubd9nvWdKq+iq4N+wDXvIRs9gHvSZGKPwL+rVZqW0OabEqFLejwNT7eLi88pbVvSno9vaWTk2QvWLzrupRl37/B7LuQ0+2Q8sbv7uxCq61u/1yvExX3fQYWqZu0OzLYDgXezDVsuazaZzOz29tru7q5tsHlnw90767Xu7WrSs/NhzxYwEP4ez/bKH/+jPxM6zo6eU3m9s+mzPr6xzs55ziG7PZXTsusxQw7Ak5WcZo43ZA/F++ZcfPmGkvDc0q3TKAqQFOnP7t1VpyRnlzvnqtnAqyoTtl/eXQ1rqY2a9SZOweU95MFIR4/OZaqjx7y605l9EA5RM/6fL58ZXmoeuz+Za/OUYml5LNB5c/Y356NzXjpVyQEqnCNgFMGm28szu7k8s6++/ML+4A/+wH7rt35L9AuSmXPnBuS0vjk9s28+nSnZU2U9Ve9FTZEwHywAtybjmnEsACgXhXPw5orpKTroXW7NgXe92+wUaCjoDhhded3HCJwWzXt7F53roWIKTArAMt3/6NhL1CyEG0QP0sx8UKKDtUE8HsZzAVdZD9boLDRsp+vCZVDWxXCYOcWckQmOleudonicI7Gl25LVT7Ecmi5sl6MRaZuWQmxuqebAUW4BYoc4MPYKYS50nv7pTuDih0F9Tb/OAOtcp6T1FzlSX8cE0M7x8jlrwUaPCSBYVn2zZ4FkcmSt2p8emV7oUuEk7P7ENpGSu4vPJcDnfMW+aNT1Ozo/Ca34Kuaf7+DfLfFqosknKyVzhMIFOUA33KnwDs5F3X5+lqYD/5/2JhxD5gh5T0z4rMwRrhGUVhgYRY6wlqQTRAgXcpw+GrNWV82NJqfgGzzPY+/UVGz/jx7t4BcPZid9gcSrBwfubBQReUI9F1EzFmI9zEpFFxVQglmWwP3q1kHiaFqxt4d0fSrWf0Axm5mlmjU6E6mYQ5XkvOYL1HNX2nQB+uTZrpuHvzrnLHtYvn9BwRoFc0SSXJkZ9W+u50++7NgXbwHuE3vADo4Ho6qxLszGjDeWsbHXKcC63n+ttaZzpAMj4H7mSsDv31Wtsqrb2WnLzk6b2mw1WhOr1l0UlC0Lm1/Au/RyQlE63no9PhM/zCwvwF0brhOz21sHWEuA+9cd+/nHtg2mc8UEO6IKNDi6iZwHVPl24uigmIcdH+ehtS2K7XQGzwTcXdiOYsrOVtUuz1p64a1KTOrtmYNqgPuE7hXzntGskJ930NnVsV7HRGznWkXMgeO3Pv8GVRNbwJ981Zb1GEAQRXniknRQgLti0g0GRB536m3F/ZrXj48XAD2t2HKxVvq/vmoqJv1+RfHgpQ6JRo0ctBOTZ2anv7N5TxX40B4I4E5M6FhL+PAc26uW/fxjx46PNuzqcayYoCrPfGtd51Ep7i33014XJhPUaYP5GXCHKk88jg+hym8oHjeXjciRqajyxAPQoBzJGXc9Z/yGxR++PELjLKKKU+Xfruz4BB93YrJy4P5lx37CjPt0qpiMUf6Wmr9rJ+xIQMxBlMbBSxown+cI94mDErMDqcpXbatbs9PTpp19atmqMrcG1OyNWU4OeMd9AFXe+3IvY5KK41FUC+DuoMQFLwHuvceq/fzrjopbAPerh7Hd9slFX7cYI2HdAlz5mvFZjpTWrTJwhyoPaNW6dViJHGnqc8mRRhdtA2eFUJwbDVAhT5/4XLdw5HiZIw6wK/YGH/eTlYpWgCvWrfdvWsoT7CozR57YQ7D5hWGz6TkiSqpjtAIcfr5u8e87NEZOK1q/3p9UtXYB3M8+Ne3mZkP5sdGaWEUdd2c5eXGL/VWcw4s8KcUkNDoA7scC7h4P7q9uu6F4oAVBPChu8WwkR4gJ8aAwBHD3e8pjUhTwM//ZNwHCh14AZt3CopHnyIbs4Fi3mlZtzBQT7DiJB3kyGXqOUFDSm+e6hVbDC8aQ54io8rFuAdzPz3gO1RQPcuTZFlqzAO5YcXL9dW91Od8opESBoFyzyc4v3wO0kR8C7tjBoSr/ulo8RwDuiknTgTuHzfND69bw18uRBO7kCc/1XLe+/nHHfv512za3qr/xs7398N42b39km/131l3tWXeF4veOdTd3rNls22pFC5nZ9rmNRnObwYrMufCsxqAaXkdvp6HZdlTNAYjaTaWTRLmGGoyeVJXXHPoTAmxze35CZ2BqM8TpENTUHP1L4L7GmuViwHdb5Pxq6np8bgdHF17CgpqhCbhcErZ8Sb8PnFv8EaMlkaPkLyysFDZcd9xpnjiD2a2wob67MDWfWy72869XP/uvX7AGOOurf/+/r6nyAu6+Xjhwdx0YYTvFxIv7nE2zQQGla90OQnT82RVdHmZwmR5fPrOk/GejhWd8Adx5TuTsvSNwLbo53pZXfz6fu6r8cGg3N9d2fX1jQ1Wm/LhcILWiwk523Ov1tlWrTbeu691br/dg442ejds9e2zc26enS/ubyYXNsAH8ezzbK//sn/9L//3o1LFpBwTxJyI2gDApg8fRejecrtAaQAPE0vaJTTg3GaCE7h6BkNe25uf951It2oXXvEMHAEowlFRd5ud36RK2G0UXHqDoPuOorXvXGTCQIJfPgoYLgMnuanYLOY8sCkixfS7+hQuNqTvs74OIz+NoJhq19tBSJ3dxNPmlR2c+7b2gMucGHWCR88Bcw/70yfqjsfVuLuzx5tzevzux3/3d37Wf/exn0T0vzTc/Lez29tZubu9sNodO5WJvdMwBQNz8UlsPkTqetTmiIDX4qLRxDC8suxYuFpgxSaqziwj6z7qomBcytpgvbtdDB8ALMR6TlYTdiGujVisYFJkEHK+8ucMnPTulxAOhNa5tisy5AFrNnkqdVI+Je8W7QKLfF/weIJACAKA4VdK574gH16QoDsn2L+9Z38FxrHTCOU/iwbEQ2NQESKDqRRrfsKQDQorX8Z7Z/fUClRdLUsROxxmbxlSfl0VOFAa8a+4PX834hFWfRilqjAR4dzotCVkYXBvgWdd0q+3H7+e5jgfHtAv9v93Qfcv9TWEp2RL8TnrXZ47wM1wDchlRwMKSDUHADT4j3kf5ycwtAAAgAElEQVQFNMRAlsoPYsL7JctC1HUoeaF3IJFIuuohKuiiie5U4UWQtJdb5wj3oFvIPRV0fHXGQi8jQbtrCHhc9v/owfZ/cW/2tu8brgfE6dhsrWRfg2AVIICJAWawBNxZaGNFzrUsKY4Ad8TQxlPf/PLqPzbs8tyBe7Mz0Qs6MZvgGcCdDfDANO/u6sXRHQ1QosJxABLui/0D33Dt7rs9FKBEwP2Ljn152NQGGKsrgLuATc19z9lw8aAWcA+BQ03MxKKfD2X+ycwjGy42pV+8r+plqw1tgE+/bVqjPdGrugFw9w1vUuUL4P55wzpaM/ojgfuJgxIUxh241wRK2HANJnPFhKIOm19iQseHmADcZQHjWnf+iqdtNAsE3gHubH7PoMp3zI4PUakGuDcVE+jMxANxpKcA7gAVYgJl3n3JYyvBBjhACU/KBCTcG8fMWJ74zB0xubw0++kXbfv6fUcK+MSEF7+/rDp42eZcutjcOWOBN3QqdvYc/KmehZvL85WKAgD3jAlibsSkB3BvjxUTn5dHuDWKKVgNAtzz+hQhd+CuuEsUbd1x726t6cxHb5qKCcD9mhy5n6jjTjxqGx6PLAr5rHFQ/mOzVORI7KMeo+N+ex85clRx4H7etJurhjU7U4ES5rcBJDxayY/xcGUL2ByB4JyiDSjJeUTWTS+QkrOAdizhpM595nZwP/2iYz/5oi0WB/EYPT0pR9i4ANyl/I14Usyk56gCa0cWAbOYMtHMuRfPXuHj/j6A+7cl4I5iNvO7kSNOlffOu8O3l6QOUUZLMSFfAYkJ3MkR5rc9Rzq2qj4rJrc9xlY8R5jRJyYUuXxk2yOfHeuiGFTa15IfaEFwNIDEArifNyW0mevWUxRSyHGtW8P0iv++HPF1S2s1HXfGSU5WttGMdQvg/rqldSuBOzFZhAUfwlasW+QIG/rUr/CxHt4xgYXf2HzK3a3nCMD9i3esWzUbDTfsFOB+XS/WrUqNPRAAwuMhqryYq5/HJIpbsWaRKzs7Hg8cGDSqJOC+oeIWAnWsWcSEZ3oWHLkfiQld58yRpJrnPaBc17y6A3ePSUUdauJB4+DqvKU8qTVmignAXesWxa2Rx2QOm+M7ORJRX+XeoqKConLkZGWPCEZiBzes2U/etxWTZ2NU1IG7K77jV+8xwTJRYJ4rluMj35MjAMHMkXbL163Dw5qdKUea6rg3OmPbaE291mAVaUdkETifLeUCpnJErMMoTmTH/cSLIsmwgVlDjjDj/us/291pqHP5lW2d/cS2Bl/a3uaB7W2+skajYxsbWIrBApzb8hlLtieJ083FRA2KuZYjFxd1IbqWz1NvNHy2vYDcL4GvnidpB1d1i7n5HM/2mT3NJvY0n6pLzUt7wXhuh+GKzj278H4EmSGlz4mxhlRH/xy4U7xS8bUA7t6M0vPVJz1/4KukLi+c4x33l8DdAS+6KOqWa3y3DNxzxj3hrJ/F658D3POz/QAu//J/07nCKvOOu3e5BdylKu/XQpR/RreqNQnctttd297aEWsCz3QKKqj7ewnEv7KZq3su9AW4TgVwp+MeWId7X5glMKy70rveRu7xCQTnOZ/NpE0AXf78/FyCdRKpk8ien0ez0bDXr/ft9Zs9azU3rdno8m42Gg1sNO7beDWwsQ3toXpn/1/lG/sP829sihXg3+PZXtjBOf21FBiG78PySh2+sCZz0Bx+fCE2kF20BPBSho4upyjJmi9+ts2SOJZ36xa213WvcM37BK1b4DSKAcyJQ0N3eygHPHQOAOap/K6NfghbZUcVgCQKdKMueoQXFnwGW4tzVoGz0AnJAWpyKBNyfLz4vQ5dXWY8QjHfPQA9ySQ+Vmf+w7udJIsUuDUL753Nx8HIBneXNry7tJO3R/bbv/3bmnVPz0FpDDw9SW3ysdezx8eejacuTgclmhtIntzRyeZ8Ehxm19yFI6BGUwUL+nGwERLEu5/6ujvN8QPQES1jxCALFWJLdBs+MoAV15K57uykOzgDSCVDgm4p5y7BhlDjd5VxH0fIQgzxIh7oImQRh/suxyvc+z0SMRIQNgUvikXEg2uaLgAqDIQ9BZ15EpH75nP1ecCeVOoRRRvORBNnE8F4hWjdYelXPIxlY+jHzXlnIUasABbm6HoTlyaFimAWpHhd5gjHI9ZCSXnfY8H9GEyAmnfhU7iP+0aFLFmmAYzdwo54cPw5FqFiUtD+NaZRr4mdUORIXHdi7jP01aKTnjmih13kSFLyiWsyODQbTkxKOZIMF8B45kjmGqMLa7tIjwfvUYwLJCOg0G3wIliOUkikjqKQinu+xmTHjPfJ++31nzza4T9CVX5gN/dsuJxqzIEC3FH93tp28SMXR1rbV+a34tta2LGDO7twBWinnEbH/axtvYeaulYbXT5j6aBk4aB9PKi4HVEJPReAJLonibEB7mzmEac7u3BgwroHIPmiDNwXCDD5eaMEzIvNsLq+MCiCfaBNPTlPjNhwrFCM9g7MxTnK3BV7957vb8gPGZ9qqLOcB8A9oWXSsh2452Y6ig7aaAW6DkAH+D4R4K3Y3Z2fx/LZ53fpuCOqeX0/tt4ogHvVNKe+tVUVcHdUG4/KeE/VOrJZEJ1BCikoskOVV8d9u6Zu4tVZyxardcc9u7uIIxEPLLv8ORwAIduvArrr82KDQjzo+ECjOz9f2dW1KR6fA3evA+BlDTXbY+IbYI9TLYCO1uCgHRIP4nJ54YDnebGyd++risvtZVPWSvi4b7AB7jpw583YvBATPNAL+8IYTVJXTB3ElwJczLgTE6jmxIMXVHl13KHKkyMAd/l1uWowG2PyRJTLuPja7DlJwQvRcc34vtvBVezmDqqu58i6494scsTqWKyaCrIO3CsqxBTgVkKEpUU+C1whTifAe2J2cYmyNZ3MumLyArjLa9u3ba4q753IjEmODGWOpLApYmDquJ9hybiy/QP3DN/s1twy8ZuWLatzxQPhrcwRgDvx4M/vyxEe+rrdArzDkIFejPiWPu/C7PGhou4uMYHyTUzuAO6if7gqPjHhfDxHknrqt3OCw9hj6t5wy0Qf18p1C5YQOQKtn3VLHffo7jKbTI7IMjGUvZWR5Rz5bN0CuBMT1lVyhLx04L7uuAMUxfIKX+ZctwDA2WPMmDjw9XNTgWAFcHcA2u+RI85MGQ+bigd2cJkjAHdiwrkTD1Hl1yOn/n6xxGgjH+1g/oo4HffV4RGjC75uAdxZtwCLgHaeJexFpFdC4TRyhLwPKfTy0uJ5Uoo7nuxykbgoUeXpuMMUkjjozNffxlwx4fnmwL0iOzXlSGhMFDGJc3B1G3fmyBzp9dG04D2q3w/cxXZYuR3cFiMhXtziexq5DFZFPke4tqzFKPULuJ+trNnyeLw5rOoZcv6p5VT5rts/5hOD48ePnph8J0d+YN0iHuQJwNfXrZV9/SNnpZAHv96zPQoeVrX26RfW/uaDgPvR62M7fHVs9XrTrOJsVhTkF08Tm83wVF/aAitjPXx8z0wiARaZbW+1OgLsAEQ6u3FbrU+u9DeBXc2so4PxZBMah/O5LRdTe17MtX8WvTyeDQKJ4aq0Bu7rGfvis0qAWx13zbi7eNwLVfmSON3alu3XAO6Ff3xEUYC3LE7n65qrsfv9mh13xObY36WjTZ5HrFb25j/511miKyoR53/5v+rZpcYVwD10APhdF1L0GXeAu8Ye221rtzsSCOx0t9wvHexR8/1xuR7xArgz4y4fdz8vXbcA7nLmkvWpP6sRm+NFViRwl6YUB6DfXdjz88IuLy/t/OLCHh8eBeTns7kzKxSPDdvd6drO7qZtbe7a5ua+aP3TsBrsTx+N193qxv6m8Y39v8/f2Gy1Xri0f/sNn+2VP//zP18BUBDiYgPNCVEFofPnneoNgSUso/rjJ+/kxvxzekYn0KZTC+hjA67u+cI7hoA/AJrPNTe1Kceei/dEoOz1lttbQU2n8+bq104hLoeHQPG7orlHBx9QwA0l2yg2i9HdA6ywMYaSnZ1GAAvvjygXYAyKMQmk3508CYB3RcEwnSvHQ5eRY+bn08edgAJcvFPps7iAVAoUqQIPk4DPwvbqrjeyyeOVTR6u7O3RG/v5z39uHz58cHGFVks3DpZweDyORiMbjcbWH08l6MZnprgOAFGCgBu1wsYLMJOFE+KBpRjXKdkGXAOKIw7cPCYFtb5WLWKCKBgx4cFKPIgL56NxgWWwEtqNGMMqVbqgSYUuAHFI7QJ+F2AnHYAYqcgZa80ux82aXuyFen6zrk4w8QAkQ83nPpSuwGQu2xn0Cvw+Wqpby3vIV1wg1eMBMM4uNrGiQAHA5Ryv+1NdHwTyuCfzK8+KRUB+5GNYAnTZGrqnE2ByrO6Rvhafo4BwT1FgOC9mtnlf11Sg6+yAnTGAvY4Xq7y44WMhCdz5PsdEvDhWXtzDCMcRdzqaHJtYCa2G7ssyTUmb1SUjEp4jXBdAOQ+m9E7nIcD3uW8yRzg23ohYqwM+edL1pNjG72eOaHylkboCniNca+LBcXJ8/O662LMW8hN9PsY60rud65P2ib4WtBTvlzHx8Z2MydE/7NnbP+1Z470D95u7MnAHtFdte8fpYy4vtb5fk47NhisFxuTjjsjPJEDJW1Tlm3Z12rHHh5pvUjYduPNuzGgBSkYDLEr8MZuVcv0tLW+ynayOe0UgcW+/YueX2IStbHfze4D707OrncKk2Kna3m5F3vQIZbHhqlpVQFFjESsYAPG9BO7nS7u4oGvpYM6WG5oLR7Sq1h1rFpmOT24EHSRWRHXMtTY7bgIizy6mk5cQIH1CUeCd2S3A/QJQ6sAdS7jheG6392PrD+eF+FWX7u521dpsHGO6vlxtTuYDp01MOJYEoNC/3771GferU58VXayebWNzYrX2VD/P9ZIdUQB3L5Zk1OOsJFK1bmdoxv1txY5P3D6S87i+WalrRfeqVeq4J9iANoo6895u1SDtevnB9T5qVlU8AKych763qtrl5VKghOeWCh7vze7OiQd2cFWfDd8c+wYIe58n3wATE6lwx73lMakqFkVMIkmg/xKTLezgBK5WdvSqpXgcv2nYzR2gJIA7XZW6KR7bOy5O5/fW+mYt50h2GAXcz308guvGbDiq8ppxv2gqHpwLM+4qINJNJEeGFQkPfSdHUvG75BsPUFIx5aRil1eeI1Dlvxe4q0jixS3iAfD17RcCkoASF+iEwi01/fjeDMsuAbelSXfiHToKNYmHEROAe417qzUrcgShNxwbJPgWMS+60lCb6cBwMHFTM3ZJfgBC8Y2nAPH4WClyhCxg3bp/ZG7bgXur7TnCNch4vFi3go6dnTSuryjfF95hUjHlravKkycA91y3fJ1zAUpyRDoQWmKiuJV/+551C6DrwN3XLQoq774PuKsLt9K9tbdTtd1dd5RwOTniSEQYH6So44rO+t6qYvd3APel9fuxbr03m/Sbisf9dcNq5IiED338ka4twL0/8EJXnodvgH39zTzJ5wg+7hRpjlCVJ/4XK+toxh07uI4/R+7HNpk6cNeo0k5VMaFowcpfzpEspDBKouvL2BHAPQpnb954juDjTkx4VVsO3CvNeRRdEZbzmAB8M9ezi63wFPZpfiaacT/hWVKx/tDXrcm4Yl9/1nHv03GPuAPYeZbAIHBtE3dH4frzJ/EgT/g8PVsWCNMtlSeNpjuIvH5T0TME4UMafB6TSQjhe8edePA8yf3ImnFWKdYsPUvii/WQmHCfZEyIBTHZ6lZ/rWc7b4UNXHVVs8Y376zxH76yreGX9sX7L+39F19YtbLhCunsfWcjm83H9oQDwlNaudKpduCONSOgEFo2IJG//+BXCTV6l5o8XNpoOLXhCIo8o6FPtlqiAeSjmSl6xq+WxemSKRvlTH1khMM/PsYms+MuATkKruSTVOVDIbH8gIuRju/ruDvIXouw5Tmy181uvhpO0QGHeU0xki6zi9N5Qwbwrns2qrx+ftywVTv8rX9dHHuuY+f/9t/onkzAy++6XSRA3nVgBNyrS6uhW7a7a7u7O9bpbGrUAcr8934F0zjXX83O6xr5T78E7g6S1XzVvP1CTVM0Cdyiz4F4esJz8blW2MKhLn9/f29jYbSR22FjgUlzr9OwdmfD9nff2P7+oXXam/a8RGR6bg+9e7t7vLObp0v7pvs39leVb21m7MF83/h3ebaLKq+Nj1TcnRadtI5NKOStELMazuS7LiG3FqJR3nFl06MNXgjOAZpSNC1ncaFhA1DoGu4BlFYmUMsmPjfw2TXnGLIrmfTaogsbn5kiVe5X7lu0FDbLGx7gs7ZRc6ouxwPQAJCpM6vqi9uCcXyaZZdPo88wQxMGuABuAE2I4uQsuXeCvQvNi0oUwBkwlkrz/Cxd7P5wYuMHB+6725t2coLS5ZGU5FFI5MZBXb4/GLgPcBXxrnVMfK7ZrwvxAPzdD2ZSRedG5xiTds45elL5TZuUdJ1/eLqn1zbHrZh0AekO1riWvB/XLq34eDDBpsiRhLJgKJVhXau5z8w7jd3vDResiW6nuru4E2y4bV78HIUdYgJYp5PPOabHeHa8Af4Ocl0IzT3bG/o5H+vIMQwfm9B4RxxX2pYBQokv8YDizecANjl/n+Wn4ha2h7Wq7k+n1KPD4LZ4yUrhflH3d8Goh1PIORZAOwWQFDvUfRHXPO9LCmIuhuedfjrUHCPFB6nxt7nfmjo+V153kC6xvhgJ4DhUCAjHBqeTxzopz0tnyGBtI2ZJ2L14jriHNrcHv6ccgQKvKqO/SeaINgp06xljkX2i77JzpIT84HsAe46ZYpVGCKZOA3Kxw2QWIHboeSVP9hB15Fom24OCBWryvF/qKyQzY02pX9gbddwfrf5uYDcPE7t9GHsHp2ICuZtsUradquniM7FAhpBQPt+0L6q4KBldUYA7HYATNkUPTdmPPWIHB3CHBlzxcRSJ0zEb3ofx4RvneL4WfymeodFyZ+PIZovOz8WVdxS5j7/+om3vjxr2OPR5aq6PUxlXto1n+I4D9+zAZXfXQa5Xjd2nuSKwx4b08pI54VDsLQF3gBUFiFrD72sOjd9hE8zGC6V3fb+gtaYfcizwsImwZ3tXEQi9vfcN1wLgTqfkx20bTeaKyWA09/EFZiyhAG9XrN3VY9A7HCW6MddKaubRCJxiB6d5Wp/bfoc2wG4trK7a9rRceAGiNStGUXzGHeqpB+M7MQlRKW9fepfn6JiXU2+JByr5X79vKSZ0cIkHccmuIeCFeOzsBAU7ZsMzJhkPAW5isqooFsSEzaPPb5vdXzhwHwLcE/DGnCBCblDos+OeMUkhTB9ZWMeD8wG4q3O87fGg43d40LSf/bhjx6837PZxYjcPY61XnDvdms0dfr5q9bCDK+eI4hHAOqcOHh48Hjc3niPvTuikuzgddnAuTud2cNJMoUinWf2KxOkUlbVbT7AiopgSNwOxJh5Hbz0nL65WVmfG/Yu2fKoH47U4nd8rK++K7lSsFWwOur4qmgQVX0WEyBF4qtOx5wjFLXISynG3XVM8cC1Y1p684952CgqHNhp5PBAfS8pvUir1MRKTXM99sMl9995jAmX99Hwl4P7TH5MjKFQ/K0fu6bhHjjTbFdvaqVh3y1svnEdRJPhs3Uo5rcwRjiHXLTq7rFsUGZTvaHPEfkDidBRT+kEt/zXWLawG6eYDXokH4yT4uH/9RcsOdmqRI1MVajkuxjB2tG55juV5ZEy0cQ/WplwRVlVn7lwA/NCc8DyZDJoCiQD3zBEH7k7/zRwRcC/WrbUtrWJSypMXwP1iZacSp9uwn/4IO7i2niHERMA9YkKO8BwBL7xYt0ruW+kQBwUa4J4xkY3eiesvXX7qKCYVbAaDKp8xoYiCgwRuB5kjxbMkuvl6lkSsAO6ZI4BkYjIZVwXcyRPGiFizRJWPHOlga8e9hR0cZxI54sUsj4dYELFmPT9VlB/kiVTs367s1euKilsUgWdPK6urCOzioByagHuvoqJjkSN6jvEcpthSKgDHeX0O3E8vTPoi5AijFr/Os12AfdG1xnPXNk6Prf7NW9scv7N3797ZCdUzq9nTHHo2c+ZjvXwGPYruqsCknhd7lbq6vFh9YdWcgnTfAYzxHOH7GqOQgvzSBsOJDQdjdWop71bsOfbAzsbNjTnNwbKPe+ntfC9RKgzkelqI0yVwX8H4w8vdu8h6iJaaFL9SnC66/0Wn2jXlZM/mdnDeFc+OuwN33ycX7AGAe9Cz1OkvMWkOf+u/iT1RnMjK7Pzf/RufcS9T5dGTqMb8fgB3Hj6MA+/v79ve/r4KKY2Npm1sOHYsFzRz46XvxUXkfkzgrn1SKOTXiDPNl+eFRpFns3kwRBEZr1qr1dBLNt11BAqTa4oryINA+/29/8m/pWcgWzuU96vWbNbsYP/QXh0c2+bmduw9nyVwd3N7bTfzSzvdPLO/rp3axGa2pKhDoTlErn+TZ3shTsdmHDAFeKBTysbfO6TYRz2rm8imHDGt/c2mwKluVYm5+dytKquF2raDCXXI2axLab5RKM0n3TwVLVPNm0BAP2Bzz1d2jlPpz8XSHGingBcn3kIcbAPVeMTOXJyLf7vyvdPZAX2ABDp3ZZG7BNr+3k439wXJ/atT4dxVtt3rXu8LpVfgaw2UNcMRAD4FxCaoSj5c2ej+UnO3WBmgIn98fKwX3XZmKO7u7mxzZ8+2dvblISltgaBMc9wAKGKCINvDaKYOMD9DTPY6jYLGxfEnQBJFLW6MnBcv/MirFcWD90zqiBbdmPPOVVme4Um9VufY3zPW32IWPvUNuM7MkzDr7NoFDk59vj1iEqAONgfnVnYBUDc4gHb6qftogts1bDa9sMDn04GXArvAtXtAua3cugOiWZV45bkTQ2eHADbdSQCgzb/FMtHYBovu5wJzVZ2LRj3G88JejnvRbe9mniMUexp+jBxKcc/SIQ2hvATcUkwP1gKxhS5OESMrtR4Pr8wldZzCjvQeSkr5uTHmewm0y2MdsjUEFPP/T150y9GGHCdx5ouzDVIwjvvAGQMuuEhM+Hzf7EOF9yIZxQ3dJ3ixI3IYHvYZj4L6y3uEZgL3KesD640XZNyJQC4GMy+MyDaStUlWgws7+EMXp6ue9O2mNxEw8c3CSorZ3R2zzg736Fr11OdGo9MUXT5XiPbZ5tNTp8K+VxcAaqv7uN8D3NtjqzIbTqeCB8GTb7aYyYRWWIgbxGPT6ZNBfdOcIaJ0rtDMrCWUbIAJ5/vhi5a9P2xYbzi13nCi+0SiRDUzZpa7qMrHjKUqyUHNji2YCyUx68xmdlCxi0uzyys22ys7xsf9eUOqxoASAEmjOxVwz30BgASRI4CvNsCqeFf0+WpaBv03adPMnCdwhzbNZmvxBHBvC7yPpjO76U1tMKJjCQBcWWvTY9Lq+ObAPbXznl57LeucqqbOIPHgBZgjJnt7VTv/1NaLUaka8cCTPuiqqSovGnBSf5NOF93FYKMXVFhowMSEBzvxuL2r2Mf3Lfvwvm3t5krxIC55n7BvIB7ExZ9bYaHDGltoE7voqiyFnit2ee2FGh7wxIPX3SXK3wD3mjU2fXwhKY4AEeLBiy6ub9rRb4iYZDcmO9bLl8AdQEJMDvebiomAe29iN48TAXee2mIKRY4A3MvnIp2O0ntrJh3LrgePx/W12XuBUrQIGsqRy4um4sGrUlsU2kISq5KPe6rF5VM1KMasH6ogetyJNfEgLnwOMalhB/dFyz6+h81BjkxtMn9yB4RK5MiWWVPCh34umnEPanHOuCseMJEA7iqcUQwiHoh3YTVITDq2qj0pR9BPSAAFYCceurdUBPDNJjHJHNHPRne0DNyxmCQmDw8V+2nkCCJrrFv3/akvHYwTtT0m7S0f8ZG9ZeSIfibRuqjt/soc4XZXh/+d2fmnjnJEPu4tYhI+7nS6mUOOmBRU7BLlVOeVCEIigm41SDzQd2BdISbv3jSVIwD3zBFUkjU2wvobOSLb6yImniN8uSgsbB6KzBW7u/d4APoyRwTcWX+vG4oHjI6qZtx9hCRzREWhXLcyR4qO4pplQ8E0O+6ZI4xA/jTEKDNHJrOnIiaeIybg7s/guL8+yxE9d6sO3DMmdPaJR3OjXqxbtjHz58iG+7gTU4C7+7j/7esWnwFwz3WLzyMe03FVhS3WLoA7OTKczEKcE60Dz5MOgoEqyvq9pb16ad1SQf/ZO5/nl75uEXdi8mrflB/EBOCu8bFOuHoEcCcmPE94KOn8SutW7oNEJot7uQzcicknqPIA96+CKv9Dz/Ztt0Tj/RvLlnXmr6w7e2W169dWv3htnfmhGmNHx0e2XFZtjmD2nM4q1p4UMHlmZdHdK7rMUgPYEBNUd7fZVsfdO/HlXngJG8e3vfhGUf/Z+oOxDfojgUNp7KDzEA2aF3Ru/V/OI3levPiUMkANG9g1cHdRN+11F951B7QnbT2LDBSkKXI5yaFUCcgfKKj7sS+SWBysGQekCdw14173Gfc1cHfqvxe5YrZK1QZf0I/+U4B7CWKvzM7+3f+yBu5z/z2tEdjBFeJ0vtjVN2r26uDAXr16pUIKYoE1ZrzKX8UW/7vn5qry/sNpB+cMCEaSJ7LnGw5GxUXHVm53d9t2dnEfCC2mDAgj1uOxjUdjAXawmnu7I9bne6RkKrw6OLLXr97a9vauBHBxDUG37Orq0q6nV3a1dWnfbFzZaDm2+ZK+OyOFv/mzvfJf/OKfrqRSHrPJ0IvpGvKn+ys3tJkEpLDBThsvgE/eDoDytJDSLHqJMl22cRKtHJqtQK93NzWzzmY1ROC4aEmv5x5wQJZzyOm/7mA5CwZs9HdQju/Uiw0/uJ+bLcXQ5G1N9RwRMKj7oVzP58q6ruX0/qFUtAGZazGs7GzqfFUQ8GOia+gK7euuHjezhLWCti4ANZvZ6N6BO0qTfEHFePv2rbrvdCvYEYQAACAASURBVNxvbm4037578Mb2Dl7LhkLdzlpV8eDFtRFwb20oHqisc34HAPdNteX03qnUTlyIB+cD6PNZ46qLykmYzxQPOuHZ2dS8CceuDjQPK++Ap/6Azn3Dzz2LFtk5liNBnDddZ2JCnB1wPRcOBWk5x7FoxCC0DbxL/CwwydiFq8WHJgHdVO6Z6PwnsPflK0TxpKzuoFRWf7FfZLFRHNQ1XhdfuF/4nKSpA04pVAEW04aO381KOMfF+fM+YjwMZqLR0yVn6QDsEhNs1cgTrqvHpBL5URL6C8FA3o8vLygsNDNPTLjvi25zFB14AAjsVyu6f7k2HB/3YnrQJ0imWOE54teC+3K74zEhTmLBlAQcAe6pXSCf+WAAJJOC60SOANxHU4+TW8CV8gREEDniKvae6yk6yfHkM9BZLuu4cIxcR2IiMcIQ60MIkZiQBwnw9//wwQ7+5MEqAdxv+hOr8N7Y0jXM2tsr62wHHa0k6FZoI4Xdmle8nZb76ZNpswso4fV439Qm+P6u5pst1NjD65rxJIkj9ShMhlJ2tHj9j9K8WtAudwrgvrKrq4oUzHc2N7QBfnfYECuHDReglN0U3aoOm60tL0YkIEnhrfJDfqkNsHeh1M2/RhhpZW8PeeKjagxVs1NstrLjzpHmBrgA7my6oJilp3AKP8VmS8AdVsI7n3dO4M4GmA3XEAeN/tQG45mrxAPcu2btnZWAe4ryqAARNQ/vjkWXvOK+38Tj06kLlpWB+xkbR9TRiQcdrOgOy8edrmgA92KOuui+R0yiWMM5CiQeuoLu1WVFNHDiQTGl1VxZf+BAkWvBvQJwz5iU4+Gb4PWOQs3XiMnltQNFAfeIyd2VU2eHA9dPAJj4btbPvff4fcB97U2vkvL3AfctB4m8AO4AxeNXG0Z+oGCO0i3x4NHd3jbrbLvCvOJQFj4M6oM+Q6rBZncPHpME7uQIVHniAXBXPHjVFooJp5M5MocqD0BMGkThhhAbrsgROoL4bBMTB+4VddyJB3HBx52YANxzDhkWBzFptFz0sIhL2bUtwB4xwZ6NHDm/YvxipZh0W1gNQjFHOC6BOwftx8fscgL3BIn5+Y5Go4PNjz+7C4QD6YolcL8HuJMjP+pIHV3AfUiO+LoFICNH2lEUKry1494qcoSPCxXUT59WyhEuq9atd6Z4ANwHo4pVW1FwDJp9AnfWrUId//vWrWBAJHBHWR4ARzyur8zevm7ahy/atr9TVX70B5PCCYP7qbPp65bowJnnRfHZ80Q5svSu592DA8X+0Oz4ja9bY4D7advubwK406mu+54FQJI5Qje1KJQSC9aueGCrBhHr1t6Or1kAaoHEC/Y+Ady/aBc5wnyy6yf6M4SY0HX+3Huetc2ZFrFuVf0+IR7kCRZ6xKMRwJ24rOoB3OvzwooU5hZ5AtvrRY78wLpFEYF1682Re6YTE4D7BwqOdNyXCz1L0BrRPQrY73hMWt11YcuLWyVnwyg8ERPS6+LS1y0B98OVvdoz5Qcxmc0TuEu8wvcvU4/JGriHPg3ADOZFEujLwB3mTlDlP8W6RQHiZ1+1fcadguPf8mxvPXdte3xiW6N3sn+rP+5b+/nAXr9+Za9ev5YGzXS6sBkWks/4cE9CnR3gzkLki5UalzgQQZOuI0rX9FlqjXk6MzcFvNOfZI203Qse2+cE7lCv2Ru5C4+P0pQ7xdp7FGrsfs++BO7x07FEyj3lh2bcfwVwZ4RTgoClrx/qWOfMOeDdO+5+f0uNvR6q8kXH/XuAe3S9uVaHAu7xFedw+m//Z7dEpuNO3tJZDz97PgsWhIoBpY77AR33dlfxqNcbLxgQ/rbfU5AIVhnrj+uHIRbIeISLBY4nIxv0BwLvqTO2udW1/f092z/YW79nqeABRuP1+Phon779ZJ8+fZK4OcUNChoUaGgUHRwcBnDfswa4qlG327tbu7q8tNvpjd1t3tpZ/c56q76Nnoc2NYrdv/mzvfIn//jPisOjMgOAALSz2ab755Re7MAWAnSAEal9y1vZA+ub97Qm85ndpKkD7tIeK2exZePVAsTX1N1OWnXS9V3Qyzu0FA4AUu4B797sqHPzf2W19a6swRxU8fn6uaBeF7Ze0IiDNubz2955l0BehwKF255xPGWKLv9OwA5AyvPgGrzoHKK2v1iGGF4t5rKfbDCaiCZP1z2BO4sEfoS8BNKbTb2q9abVQB8V+nv+kMrrx+flKEICPR4o+T027zRCWZRTkA5wJx93c1o0130AKNIccviaM9sfomh09bn2xfw1Cpkan3AbMnmPt1HadPDI9cp5fxaE/DzpBcgbHTtAjwnAGPaDU9mdwp2UMQoM0hCYPqlTSzeS+0PWaQL9fk5uQ+fHwt9T+CxZE5r9ZdEhlnMv0LDm5lhD6hTwb5gjdHjTl5xlwO3jKG4sdG580aWW13rMDXE9cn7eRxGY2Tfdn/xeFkN4H82IxnVm8eM+8iII/vHkwYbixRgKcU7rNu4zrh/xSooS510WkeQa8LvJZCFGHDM/pwIHhSWsC2eeu3q/yGdiwnXKIorbCDqQFTULN4NUn58vFI9kdaQzg1PhuS5rET73nveig8ekavMoHqnIFTGhaOOFu1SVX6jgwYvfY1HkXN3jHfYB2hZ+v735454d/cNHqzPj3hvrAc8CzvqnjvuWb7oEErNrFRvIovIfBR9mLC+vfQM8nqy02Xp/AnBHiMc77tVObIATuGPZFUI8bAxkc5UbreSAr/eP+tvuvtnRW6fnXoZlF3aIbLbeHQdVXsAdVWOzar2iDiSCYwABMcxLlP+XPQBvwdGxgiZ9drmykyOzkyM6tlh2te0CcaT2VLZ2iNPpMLnvouPu4khFwdw3fcWHlKjynYoD95OK3QLcoco/1eynX3UETIazuTq8fYB7bA4B7N3tlejMsf8pNo38TLKMNRMJO2VesdMzYgIVOoD7blWCbhRTZsuFiimV1hq4M7tMTERnDmCrzVApHv4/fuLVGpTslR0de3fh8tzs5soUDwH31soeh1PRTgXcsRpsZUzWLb18+8+bMtmmh8pKTGCRZUxur7CH6sjHXV7bFIaSKs+MO/O7dNzLzMcAt+u4R0zouL8mJhXdK1Dls+NOTI4E3D1HGLfibdgsqQO3FR2Pz4D75zkC5R+q/KezlXQAlCPRcSdHUM2uZI6UgLscCwbEMzbu0c0tx0SQN77BMRET6NKXF54nzLgTj49ftqX7QjwA7rnZ2WQMA8uulCqRWOOadLHePXqOADCUIxcr29s1OwG4t2vKj8vTjmbc652phMQyttxTEqdL4cO8kYKNsE4TjwnrfI4TJFX+Aar8Vx37yVcl4D6gGOhrFMCddau9uWailEFvPnsct7vFBPEgTwTcs+MeOTKg4859RVwSuGPZJftHX7OSjitGaGlByRzhs1BhJyaA11y3Tui4A9x3qz7iM5z63DTChw139CAu3NMvaNPfASd+hTVyc0HhcZ0jiNMRk7vbhvJDORJU+WLGvRfidLl3z6Lc96xbezsek6PDivKDPGkLuHfUrc4cmc4DuDNmGDnCuRfrVqxp/DuZ+L5uVQTctW6dOZODdTI77mffdmzVmBYd97Qi5d4iJuq4/6p1K4oRAHfyg5iwRrBuTYbVIkcWS6fKD6fYcXqRB20R1gasNZMCGJeqtMbHTb1izBGBPV+3mg1isrLX+xXPkbOOxmrJkToWfRFTUeUpZtNxL2Opz9etYEKyzvMM4cVzmucInwezhhxx4P63P9ubT5u23fuR7fS+sub0wFrzfetU92xP89G7YmROYBDPXFH++XkmMI8QmrPlQsFcDREccwDqdatUXZiOfTrd+Dr0af3dxeqSRu0MkIUt6Z4u5jaOGXfQsoA7gFdNFGck50ZB7A3vc3zPV44fJ/3FnwWaqV5EdzcKhjqP77GD403V6U9V+fjo74D2ks+627M5mC6o8jRASx13BE45H/K63HH3ySQ/bvaQR7/93764D/j40//zfyo67oB3OczUfQ/rHfdQpmGUDgYW1m/dTdvc5LUtOzhGib2I8kPXznM1dQcWTwsbjWY2Hs9sMu7bZDyw2Wxqc7klLWwLDLazbVubfFbHut12cR7By9cHPS/9vPv9np1+OrXT01MbI5YNjlosnKlQXdnu7ivb23ujjnu707J2u2m93qPd3d7aw/TeHluPdl19tFu7s7vlnQ1sUGhq/CbP9so/+Wf/pWbcoaCyUedGZzNN0NP+jBOAtusqgh4YwIh+bmXFhptgu2VXbPQ3G1L9hkIMHdqvN+AzheOYDfbOIKDlYTiX4rd8yAOkIkQGwNLcLTPYpQ65KL0Tt34DCAAkpGAumr2DOoCiz4j4DUInEwozVGc6pvw8s86vNpsCsg76EVlzej2gB6E0edPTXcW+SwMqfuNwDwOWeb+HwUzADZEtZnUBZxLh67s43fTxugDu/K4WgmpVtJ6PHz9qLmc0ntpoPLHRFAV171QriRBEC/92uqNuZ+DySHldvbvucQMAIYImVXuuvZm68gAwhAiJE6DWK314vOcsv3fYeX9mtnlJ5EyUe+i9TYnDAagyJhQO6MhyfDmKIFAdVPlUMZeaegB3F7jwAgkdfI7jbuhz+xRhiAnz8Cmox+dzXqm2nmKCdGOluRBidymmRLzoaBATrhfxoKN7EyJ8HMubHcTpEIkLxXKNA/g1FFV77vZsUjuHUh/x4B7RIqpr7Z1qbokUvMgc4T7K93MtgYaukWzURk/u4873ahXd+3wv1XY5Zu43ikpq5CwdtHtMmO11qhsAX7Heaupa6V59WhYUc86DHOFc8p7WnFGIjGiMRMiQjYgvyOrgUzSZLRQPiik5f8715zj4/RQiBJDDNFDeR47wf6pQR46gojuaPunYsVp8tdVSTLhGCDjeDqYSC3yz3dLIg2sIrOPBZ1AYIQYnv+zbuz/tW/PLYTzckXv2MR06BN3Nleb5EkxpIY8NFxY57t5WsepzxarLil0B3FHnna4E2t+9NesB3L9t2/0DwH1iVcSRysB95B0WAfew8ckqelq+6KKuXABoDzu4dyvbPVjZ+bdQWt0y8+NXDtzxcL+HKo9lVyiiomCO8jekDOVLyc+u/NzyroDP4bIBOr1Y2vtjs3fHNBM27Py8bedniCMhuuU+7ungkArmeDwXG660xoleYlkglM3fO4mTuao8wlsAdzZbeAkD3NlwqeOuddw02765uZIicn4VzIGwueMSSon9GWpjnMf50rZixp3unqjy33ZstlooJpV2CbhPzGC+Me5QtoNTV8N1yuLLARwFMuJx/N6FiojJ1bkpHh++bFkTcbrh1O5HdJFNMWm1sFBzFXNiITuZEFtaFzl8PfVxmKqdXy51b1GZJya8bq5bikdvUF3HBNG4oPWx+aUI48KHpcN2aa4AlOszevPKhbDY7PqM+8re7OO1XQbuYwfu6Lgw4874wqYDd75EoU3mAOI9cc2qy6r0Ex7uicnSru88R3hBlSdHAO5V6P7kSBm4A0qGphn3co7QUfGNXgBGcmTl4OLt+5Udv1vZ5anZ2bc0X+r28cuW4tKbIGgbwD06ecSDF5oEGZPyrOP6fvN4IHwIsPp0vrQD6NNHWGXVFI+zs7Y9V548Jo31/QtgJx5SlS+BkmQQaISr9B/quJMjJ+5UQUyYcfccCVX53tjuB5MiD8kNrVvdlzmSeSKPepKeHGE2/LmqeJDv3OO5biVVfoiQXq5bCdznvmaRJ4zWpGWiM4/WVlV6GGveuWpvjleKCSJluW69fdNUPPb3qooHeYJVJkCR9Zf82N4E3PiaRZ7kPVbebqdorZg750t7RFU+cmQ8bNj5WcdubzcKNketTuHJb5wEiWVVef+v788RRCVZ1w/fBCg9X1mn2RA1++MXnQDuYxWFcm3kGcK6FTbeOvRkCkXtRJZrFT1HqtI9Ob3we+vo0HOkWa8XBcclwF0z7qWO+9hsOPIZcWjqbnofNPPP1i3iQYFKOfJ+Zf0Hf46MelX7+JXnyGLFM3ZqgwDurFvYwPEc2Ww73Vnd3yyilZeYGKuEXs45kCcAd9asw4OKcoRnyXi2ilGl9f07L6vKl4H7i5i8VE4/OfbniHzcY9368N6fI5ub1V/r2d6Ybdve3de2ffO1dauvrFvbs83mjgO+7qbNYA+OZjadsmdChAzwzjPLNXfcriFYlX6XxniYK8yrC1+rW6PhgmV1sU3rAvD+fAfkzkTDn8+nhdUczJz6hq+1iXEc6Dp0UFMhi+NJ+X5Bj3eInUU0NW9UcPgucAe8+4x7Vt79wDTjXrKDK1P1i7CH3oSruTtolx1cUOXZn4m5nB33hY+PCrgXjYSYV4vjB1wfA9xfLJcr+/Yv1sCdvR3PAGbqJU7HrD66A0klq/C5dSn7YwV38Oq17e7uaw1n3ciKk5bE8qISDRnOAQE/4v74OLLe48D6/Qfr9+5tsZhbDceA+oYdHh7a4eEb29ralCAejSZdp/IYQb7/amWDwdDOzk7t9OzMBoxFDIj7UwD3pW1t7dn21oFtbe8aXfyt7a584HuPjzaY9W1QG9iDDe3CLu3Mzuze7n25/Q2f7ZV//i9cnA76K5RhVw10ikEKiHnX0JVAs1OTnUTOCfBE55KLTucQsECnMAW4AA5QX9PzOruJbNCT7g51VrOzKWgW87d7Wz5Tn77ZgCPZYEkwy7tyACinDYTNhRS/sTBwarMKQTG7nRZaAMx71B+fveMOgBJVKUC+lEKx64CSPHWlXOaWAXreKXalVi8guiI+4AvgnuJpdK4B78PxxB5vLqx3c25P7Eo/+/rRj35kv//7v28//elP7frmVrR5ZsecQo6YWNrPhR921WkrEomIzY8DJAC3z/YTE4Bq+trzY3R3iUmqhnPuKeam7m/TReOS2qy58Oi2pxWeACgCYni/Q2OfL/SggxLEV6qkR2HV5wE1M+Jd7wTuqbCZNnM+I+5WbXTc+RyKAamMKos1bIaevYPMeXH/ACgB1t4l9vvA701z4D6a6V7BMxuqd9LA6UhThIHN4TNI/kqgrfsSEbWqF5ooJohSj5XIkyvougODx4QvYsI1zeo814D3pCCUOcLPZrc+mSdcH4/JWh1f1nnBbhHVP0Tdkvqu44V1UKsoPyimcG3IE1Hgwy4umROpGeF54PoTEuOL8Qltd6IFkzlCbLmnh7OnEDH0brjb3QWYVLGLcYcn5T3xoJDgmhIvc4RjIx4ULlQoCseHZCAkLZ77pLCcjEIK64KvEUt7hTjdLx+t9n5gtz38kEFrDjzYZG1trwQCspurB2XMLbn/czwUQSfPDtzZcKEATZdEwP2uJYuoBzruoWos9VnOiRn3Usc9zVkTuBcPrOzEB3A/QmRtb2UXp77h4p5kw/Ue4I6Pe3TcRZWvm+1iB7ediq5+f+Y42Rr1QKv3zQ/gQl047ODe+nkA3OmUnNNxT+BOx12z5q4CDFAUcE8cVTz//bHomwffdIgqH8BdqvIB3LHx+UnMuBMPAfcQP2K2kpig/J30rnT6EIDTiwvrKH4+oSvmBYgE7ihVX3zbUUzmq2cVUmqt0oz7JIS36Ioyz5w07xC/8WdAnqHn7NEJYnG+ISIe1xcV+/qrloB7q+3Anbg4bcOtmHa3K4qLF+nWNmC6RgXzwpWSeU7AfiAmAHeBkrd09luKSa9f9ZjAHmDuFPHVZHOU7OAUBcWkFI9STADuxPo7wP1HHTvUjLvnCGyw7LgjZLcVHffYTxbrgkCJQMNKoAQU//DgOXJzFzlyYraYNhQPgLsUpqX8vSjmd7O7q0dedHi155KQ0/peyHEiOrXkCDGhu0tMsINLUJI+7uOgynMygHZi0sYOLmKSl8Y/xNdmFVJq7ljwbXRF9wHux3jBe8edHHmuzHVfVQXc/ffWPu6f5Ujx/qUcgfXT8BzhNZl4cYuOu4D7jxy4E48HOu4xi09ubG75uuWxzg2+z1tqzSJHOJ/niq0WDkCJCfdOrluZIwB3j8nEtWFgomXHvV++n0IkS5v+lznCM+E1ugwnDl7PT80uPsFSWAN3Co4PI++4Ew8YT8SDdYsNuXf8ohNXBN0Lulq3aozceI48JHB/y+x3QzG5vWmUCo4UnpwtkMUtim4v163vz5HdHY/JUQm4t5sNxeTDl+0iR6Yzd9wgT3Bp2NwGvK7Fwj5ft5YUoZQjFT0TMiYAd2LSqNWVI8Rl1Zy5On4jZtxhtcWIjzrukSNam6UO+d0cYQ3KHOnj9PDJbDIAuLeVJ1hlpo97rlvdLmsWHUwXriVPdH8l4vls3VquYHM4cCfuAHfWGOJxcda2yWwZMZmGPkZFxVaeP1yDF1+/Yt0CuBMT1oQsOH7A1eOrjhgbv86zvTHesc2Lr6178bXttQ5tb/uV7XT35PfdajbVFR2iizGdSijODHuvNXB3rYpSQUFiZvGsVfc9KPQ1QKSLlkGhpxsvLRhZEtM8ZBRpqnn62dRZnkXHPZqTPwTck/mSFJh8RhaQVG4/SZVfz1NzvwDaC+D+wp/QfycwdqmLHPlYCpKs3UIjSMA9qPLk1hq4x/5W+CyBe7AAxRZbYzA2F8f/2X9X/gT9/Zu/+B9VNEo7OHXcC3G6VJVHmDN0B4IFgar8zs6ud7FbWMS1FYci7z+75VgBEKfjvRElHA4mNuhPrNe7s97jnWbctSTBDAgthO3tLWdSq9HrC2GmR7k4gJo81nBQ3+8f+vbwMJBGmVsCYr2IbR2gfcf29rZtd2/HprOpjZipnw6t99y3h/nAzqpn9qn2ye6qt3+nZ3vlX/2r/2rlM8w+S7wWbfNNifsne4cOUCPaeYniwUKaXtCcaIqYpdgdScCGHiCU1mlszHOGSyAmqNzpz50gHdC0u5nK307fFp1d88DePchOZ9Kdff7cvd8JBHR5jjHVIZ1OvhJdnDlxQFEKtCWd2gsQDqSyu8hnYclFl7AAySlAZcxx05n3LrYEvxrQxL06hJfj5dmpXZx/shml1c++sIf7xS9+Yb/zO79jf/M339g333xj972Be3ZrFj0KBKkEyZyIroVXvVJ0LhOd8xBdW4URnyNWhxaQiTJ5QSFfW3XJcg51x2fYDw6MU/1cM8cqItAl9s4x55e+2qkXkMrsxMRp0W5tJVV2sR88JlwXt0AIr0mJt2H35cwMCg/bFBlaPkvPzxNz0clnsB+8wIPFG9Z1FI0K9faouBHDtPTjcnO8dJxF06eoE/eGqN5RgCkAaRZvgmHixYW4BlP3cc+KoxfnHJynYJzHo0w1Zp7OR0z47ATf6WLA5+Y15Dj5Oe6hnKvjHiAefAYWhoywpK0fv5tuDeTfeuzEcyTvD66BRhvmPpsu5klQ2rkGeQ/p3g5QPqJbDx1otlBxhDwhr7iGAn2yVvRxBK4Ja4esBLfcylEaCFHIYIl3RoDbxXmOuFI+jAONUYhm7zS0QlSK2ETOJhNk6x882PYfYSjdszs6V49jn5GGptow295d2RaqxmXAEw/ZQs2MGLMBBrjfrASwmEelcwmlsn/bsstv2/Z4V3cldjbAodrKAw3RreGjU+6ymim6M6CkmH8Mf84Upzs229l1yunlWUUz7gBFgDsK5myAiasAE7+zY24Hh4dqFK7S85wOpW/0EEDxz+0VwD3OI4D75ScvQkBthC4vqnyA0QEWPn3TxsshTgDoAujGYqWdtncEE5Tc3jq9kY771z92UDKezey+N7YhqvKxOaRzRUzo1uuhqE6HD087Tde/SVeWDgEKy6JqXq7UGSYeAHfsiC6+advT6lmqxq787Y9XbJWIB12vbGt4IcU3wT4jHDyF0BA4pJN07Iq2xOT2quIgMYD74wgV86nfi0FnZlYWqysX8wyAlYK+0akU04ROQs1p6w7c1/fW7UVLM9X9XtVpwFBOuW+qUOqhzhITV2L2gkAAtlDeLx4fPoyrTTXAHRDrlNOVvTloyRP56M2G4nH3iJqyvwF7HlS/iQkddzEU1N5RNSeY6/7NzJH7B4/1zb2DRNnBTRvKkeszV5UnT1CV1/OKGffIEQH3oMPrupRAIjFJ6jyg9U3E5Prcc6RmNcUE5e/BFKr81ADuSTzd2fYcAdCo2BcztJknMF6UI2wQa2aTGSDRwfv+np+HVOUBV59atrQnp2U3sZb1gs147DnCn854KMXjs+4i8Ujg/r4E3O8B7hS3UJWvPismD/114YkxEq1b28kYiftYqtwhIZbKzc9Oj80c4TiJP77Y5AjnQrFBbhhdHyPii64oOaIZdylgeqp4kSn2GFn0Cvo8qvLkCGuQ1q3zir0TcG+p4+45MtF4HZ+CflTmCMflTQdvBnpDMCp17ACISR03B8+Rh57Hg3MZD/zeusMOLnMEqjzvifVan6Ijm/1iejoKf5914GJ9YSyiAO6RIwB3cuTDV+0iR6b4uLvOXpEjdLmdxZNzV9B1P1u3FrAZophyudIcOuchO7hv3I7TmjOtW9Um1QZ/Tsid5BHRxFy33A1FKuXpWFDKEYnTRY6IKn9WsenQO+48S55toXhgy8qqxSFvdnmWVFQE1XMk1i2xxCMm8mKAvl33n/mWWf0A7sSEcRyeIaxb+LjrWULhNHJkNosi8GDNeHAAsR7JKJBWPEvefQ7cz1f24y89RyhC/upnu1c1aoMda3370VrffLA3Oyd2dHhs+zv7Dq5rdRuN0GAYGwLRPL+rFWbRuW/ouFcE8GTZHexADpkCp9ZKfTuEygpBYQfzdNylPl4D6EG7nqmTm/PU7I9EMafjHvtJdZMjzMI/0Tj2b6/FlHPJ/zsD9+iGv1CVj4/+vm6y7399vRflm2PWHtvXBJ4R7BldnM5V8tdzNt4xd1V5Pz0y8u3v/Pcve+Ers7/5i/9BwB22Ku+d1HxyiW572sHh3lNUldRcalq71bF2uysnLl4NqmnZaIjLV75eDqQpwmADuLDpZGGPj7fWe7y14XCg0QmU5Y+OSyjYjgAAIABJREFUXMhwZ2fHWq0NazWd4ZpboeJZG49hLLtvb280t35z82DX1/ey73ZxOvSI0CZzav+r/5+9N3mSNE3O+zz2Jfd9qaW7qxfMDIbQQBKAATEAZ2AESVDQvyHKRIkyyXTURReZzGQ0UUadddFFd/0BumjhYgTJGWLhoJdasnLPjMyMjH2T/R53j4iqmW5rmUm3STBYPVUZEd/3+evv64/744/vbdvu3o6NxwjiDazT71irc283j3f2pvzGXldf23Xp0vfE/5dne+FP/uQ/FHCXgFgA9/DmeaUXoNSj1zlGnZFJUoE19v7sZWWx5jMkYPfAPUaCTRHHqtqaqOb0KU8EvtRv3R8raIcqu7tet7vHoSpz/Khy3KQa7hs0ICFnzgMIqYayYJI2D/iH1gz4cZDoY8A8NxS9GxLnGltXYAhxLwTBUgzM+2lbQScnWYDjASyotm+vMOd90SvvFEOnD/OZ/ClnN6cxSw9gNraTN6/t5M0b63sz0zs/3//+9+0nP/mJqu5ffPGFff7FF3bTurcuImCis2c23KvKHIY9AWM/LFOET3SZUAuVTZYo/ZmAyUotWTN+Z40Z5QBfJWYc7GETQDJJCujk/F7OMKdqTWUUOnV+n8Z5dUYCZqmBANAHOPP8HPS52FxW+J25kSPqXEQtq+FUi5V8SZuUSvo3roFrSwYCFHlYEFLF57mESnH2acvGrOmsXhSK8+vjnpbVI7PdINe0qjdZKQgQ7j7i63buIwEs8Q3sgV3SHhqNHlihIvDvSYP8UTU+srv4iYB5PVTlK8WgirsIHfbAulDJ8RPujWo4CbH0EQAwq5wEgvvQUAkH1iA+h49kYgQ7rtZDr4FE2lLjqRJ1rDEpu/uablYRm/PkBzYkIaU2DFouQlOC+9percgmXjVfMF00L5axd2rJGc99REkmRCulm+FrQnbJWD9aIJJRwTNr/tatNX/32qZH9wLtDtyjvxSq5tbM1jcDiDov3maMedSzZx/xxAsHONn3y2vTjGIB9wAlAu6vHLhrRvUqlVeHC4Cwx5a/6JNTDKwAOwKuAIk6CyVs5r3t+4c+JglKNgHw5nvA/T6AuwIrgPvmTEEwQEDM1gCIDkrmpWoHfaWZ3bXpeXXxJYItAnn1uL/yJATBVgXgjqq8gqcAifQhB3DXLhnqwhlLuAK1R94J3AElVMrmVPmPmwLvvT5zSwHuAz9HZ96nL+AODTjmi/GZsodsDVXRmV7YhNzm23O3Ce/lXphDLFDy0ue4a0RUsx99pjPrQwFumXXpsYzPlj1CBIgETYr0CDwiTnfoNgG4X7wt2PUFVHkop15xxx68dMkIpVJx36SPLVg9GQAnKNFa8zaqAgptZX8+AEWKxFpbT8xuAO7McQ/gXmmwtmZ6K5RB109I4B7iW3H9vsP7mks0RFCNPdZWslfUgTsB8OFBxVp3jB7rSpxOwJ1K9ebM1rccxEfviM1ImMkm7iOsBfwDm9xS3TufqR8519a4V9XILoB7+ojGwam1zuzx1n1kOAj1dQW/2dvJPPqwSVS96CnePyi4qjw97qeI0wHcvZr42Hd7kEBOm2ysuz2oWEsTJkFijOSbA0WSamXiHNezwCZbCdybPg7u/HXdZoWRg5LaUPaYA/e2K9LPgXsmgiLgWvgI/jqTPbzi7tVEKu5Kbr1oWrE4lT3uH5iG4T7SaC4Sju7sEbPA7mNviX2LfW4yBbhjD7cJCQlmuGMX+cgrgHvBKquM7OrpK9i5BNzZt2692qSlGjbR6MyYTqEVpiZss90995EqwP3U/eTJYU0gEeDuPtLTeaHiAMAdH9lwXYjsAwckzoF73Bv2QMkQqjw2SeCOj6Aqf/aqbrcXFSujzQErpTzRNVMRTh9J4K59i+WtfgLf5ec+UnA9A3QgVHEHuJ+aNWoV2eSTjxp2Gz7S76PI5dsdZ8j61sz1E9SrgHvz3MLHc9+aUI30azq9mMkujGjkPqi4a9Tgy6YV6gB3X1sOk2bWIbnVMkNckwMQuyjJpK9YsknsY0wf2I99q33HWVKwfiep8iSexrIH4nTpI+zZ7FswWpSUjzWn3IAuBHqN+yj7FuPh8A9sQiKc+9jbY447PtKwAcBdyZS+T1UoMAlkYRPS7p7cwiHdx+f7ViZqYYmEj7DluE1m9vGHfo6srxW/8WxnDFxxUrbiw7pVvnphlS8/tKPdZ/bs2TONEcs09COir/cdAXcHpX7uA9xZ76UK4D1G4YZ0CaCdue9iVMVqcjaispsenxDPBZWbhTGdjlR5FygdeREsK+6LueeLKu67c9yDAbiUBJyD+UCn71fcNWI+x8GNnCovH5bVPe76ZePgBNJjpnxQ6QTa/f6m82eUQnjYzkGpA3fiVLXoBkrP7xVzLmm2APcf/EfvZNC4slf//H9yBqqAu7eDaPJPqMqPh8H6DMHA7JlXy0KxYtVq3fb39/Wi6q69Syxp96X88R53T0AoESPhu6lAu6ru93f20H4UhX1vb8/29vdta3PDVldhejBXNPaOwA1zHD+DmdiXQF3rDnX5Kzs9u5LQXarKl4o1KxZrtrKybkeH+3ZwtK+LGI1H1u337KZ1a1etW3tTeWOvG6/sunIpH1mstW93thf+zh//BzMAynLF3XmGsxC4KooKC2ACmKzUfTyasiRRhU8wqdnoUcXLqrh6y4NO7MJm0JoRvnJQ5T3pPpZKY81Wqq6i/siMvZnPya77OCgcnN9/6LqwHH8PaGMB3gO0u8OYFe6z5FXBK3vVGZV3rsVp9lQDvYLPdySLYA6konc/wa5mlKYonnqyS9YIJXYtmqAfseGliBufrceobNLIbi7e2s3FqQ2lAvXuD/3tv/3bv23f+9737Ozs3E7Pzu2u3ZnP9tayjNaFrFAC5NpByZHoXI3Z7yEiJ8qgZ7tVaYb+QdIjxp55JdfH5wEUecZpDzEMNO5rOq/k4hxuk4EAFs+d55uMB9Hxu14RJmnC52mGfYfquAsVsm6ywsv7UuHdey4B0W5bB8XODuAITqFCjbbgpb5xB7kpwqc++VBjn4tdUX0RTd2ZImkX7YPRy+XCZ57ccXZEbMoFhOY8icGPqvMl1zvAT/j+tEmKAHKd2AO7aI573eeXJ1vFaZxO306baBQaapcxQ15jmhAJbFT0TAhQXVjO75nrEy1+tarvwSb4Gc+bZ6xkhAIb2AbuI2IvMKe9TJDlPsLvcX3YclmEEZvwXU6Vd6Vyf9Y+3o3r0wESzz/tkS0GJIPyeWBrkjvYJUG3+rTylXtHsBow+vv2yKQbGzTfkayEjR+2bOtHtxoHRyWRoEtgQ8rfXrWCCqyRUHB+gSH0W0Zii/YNP7w8qCBw1DzcQYCSI6+4n710qrxAyRrK3y56ycHcuQvgHj2JUa6OCukS3TWAOz3uzKfe3CqIbnr22qnyH39Ut6fHjIPr2UOn7xMAVBFmhjCz3KcC7nMhpAgqHUcHeOfABrirx51+QZ9FT6BamJZVSTx7XRdoJ+AqqSrqBz/9ru3Hmajy82BLCCgOxAAvGcA0Gx4AS5yOhEeK033soKTXp+Les8fuwINPxDNXPWgEnGCP4syFN6GZ+uHsI7Z8Ly1oHJzU8S+84g4o2Vwv2vnLRcUdm5QCuLMOqbhjEwH3uOZMwkXs5ftxFJZLlZnsAe2UgAGbXJ0W7GOo8h+5OB2g5AFV+Qio6Xtf32B9eZgwL6DMbcLzjikDYRPmU5NMIXjgufG6OqtpjBpVw0ymeBIUgR63B73h3FcmUtTgLOCwiLMjQlM1DHtQUdMc6dOZHezWZI+jg4oHwCFOx7OhMiCq/DrAvSB7kAhyH/EgKNXTNdpuVrC7O6YVzKQuf3zkfjLqVZVIuQC4r/XkJ1YhseqtStijA3BHoD1tMg+pPYmj2dERvK1uuI8w6/78hAqfU+XdJq4qj4o5AmJpE+j+2INEyzs+kt0dmhUOKPHECMBdya23ZttbDq5XoMqHjwi4A0qqXLT7SBf9hMeZ/pzrPXA0LCUeZt6Rp3NBPe74yBy4M16yYJ993NAs96Iq7j27a8PicR/h+klS8cJHdM3L+9Z7PsIz9gkSngjBR7DL2UsH7h2A+5onHJNJNqSdBJvcRQfBL4jrLa3pAIqARHwEZenctwDuVKkTuKNiLl4gZzmMp/Wpra97QiFj+WzB5b7mVV6xTGi/cHvc3Qeb50lBFXdscnMJcO9ZRRMLXLsIVg7+8fAYc5TnIDFsklg0maEzkjtuayrhgPa3b2fWrFfkI58KuLuPMA4uW57yHKlV8RHv+V/2kfm+FeuYXnX2LOwi4E7FvVgWSwi7ANyxCWwOZ7X5foU9GGf5S30k2Ft5TQB3/AM/eWi5TXoPJe1Z+AnAXaryfebkedKn2XQfQUNBRfBF51O0tYSPUDVFmGzqwB2bcO8wbPb3aFViRGo9gHvfKgD38BH27If2TP36jjXji75h38I/Upwu9y2SdPgIPfnfdLbXJitWHa5Zpb1lxTfHVn5zbAc7T+zJ8RNVZGeK2WfW0dSDjs6lpIHPgfusYJVqycpVgCHsL18wVJupuk8DpCJM5qDV40HXUyLBkorzbNTKGnkfuoTXvOLugDfaOIMxOz+Doh3Cd43lAvW71Xe1LhGLjV1TRzPKc9QZlerocfexbAthuwVwz2p4nrGehJgX+peE5ug5F1VeCQgvEi6L06XQnl+uV829NTTE6qJ1+OkP/t47YJove/nP/7GL04U6vhge0eOeFXdnJTASN6TwdZFeZQC8C2jv7dnK6opVq6j/V4KssJT1MGeSpaq8A3f601v22L6z+/uW3bZa1mrdSRwcgbqtrU3b3d223d2tOcviF4CaYr+RAP9j59HevDmz169P7e7u3oF7iScCha1izeaaPXlyaMdPDsXQIAamWn9+eWUXV5f2tnZqp6sndlO9tkmutTij5hpJs9nXnu2FP/rbf/wOVR6nJQMDwBCoqzNibareY/rgVXVec5oCYC/nLfMnQTv93QAXqq1QYrED9FrASipwS8Su66JpVAIBJAT4AAxAC4JuCFa5ir33yhNg+GiF6MfvjwNYospdiOofFFyvqjaqDtoBrSQd+D5YAFQaeeXQezLRCQ5RWs8q8Vrd1ex5Hst9+IAtKpxUo7leQA2L2cGgS9T4DHBXGJegWW9g3db5O6ryy4uCLOGv//qv20cfvbD7hwe7u39Q4CuF9qFXMDA8FWsAGjR47HH76M9P4mQr1bnAYI5740/AARVylr5Tx8duj0rRGoDEeL5pD+4v+7azhQAbXoZNkkWgVgRsUi6o5wnwzs1n8oX/rWosLRLBjNA4NXYcEi2MTusOZR/swT05qCYr7L3i0Ib9mkdWLZWCqp30f3rNvQ+dZ4M9YGvwPJLlQVtAUtMzMZHrVXPGg8LvtG0H57xHAnhaCx68qYWjWjKo4wDpHK+GXfAPniFBowvHjWIcXFUZ11TFz1nx3B82gd6fkw1Y5z5PvTjXhmA98fxa3aEOChcmdBAOQ4KkCH7CGhHLAdo54hplrzjQZoG/8m+sDe5Vn9dBuZ72Fm8pSQFKEjbYhOeEPWhVAMC7iFQA7tAXaHc9oSA1+3pFv+Oj3bCHawDwvBBpJNGgnrHQY9BsS0Y+RjXf/cSZJT760dsqHPh7ZZ/3aOpAjNtzVfl7qzxr63C/AbijTlqZaWQX1GyqDKVCyUoz4Lty4jZh1qoa7+OQjB2SKiLK8vS/PjnyAPjuqm6nCdzX+lZZ7+kw4V4Q26JS0tUcd1Owoy/JKtzSGSL6PGNC9syOn5vU5U+/KtjpS0SxHLg/OV6Mg2M/KbAGKwVbWZ3ayhozTZcPJd85RD2NKlYK7t3RY4li/ZkHwM+eICxWsdOTmp2e1BX8Crhr1raLjrU7U3vozDTiR5UmRS6mHlodzgTfuKbujR4uKjBFO07g/hYhm5J950XDvvNx07oC7l1RNYvkVCszAXbsgbgb9uD/pvxfYeK9saowZuDi44iYf45NAKPYY3OtaKcvm3YaVHnsUWoOXJti4hUr7NFDMVsqa/F5SdWMR6hggcRlBdEthJ4A7m6TizcFe/FRXS+AO6CdZIrsQfKuTvDrNvlFi6h46FXFKNBhF4D7KcB9jD3cJlfn2KNmDw8FT6YASlT9CuDemdlDxxkIDnLCHgncsQcAPmgYVMOwB32hp29ddwDgjk0SuN8A3NEGqMyshIAjY9RWqQiSSClZ0YqGNeQjbPjeoRURZcHuHxwktu4CuB+ZjbpV2eOctbXeswrJrbK32xFgpo9InC6Bu+y8YD9oLYePwEY5wibPzc5euU0Kk7J85MVHDesA3Nt9G4yYvFC0QrmgpNDK2kTiae//JFjELpJPALjD5lByw2xHwB3WWcnenjBFouYV9wDu9C5jEwA79kC8UmeUF6fcR/iTWC21qqQbA9sFUFJUxR2bMMcd/8AmzCNn37pr07biPqI57tikydL1fcsLlrJKMFUW+xYmko9c+XrOfUs+8pJn5cCdlwR0pzMb9NxHAIpaP6kmHzPuc1F7F4u3NByQEHjmldfTlwU7/YrxYDUlUra2i+4jjz0HgyTBqwX5R3PNJ8G8/5N7liQtSAQXmXPs9oD6jT3wE4nTvanb9VV5kXBEAI92mjH2mFm7E5TbMP2MfGQwoPB/2ST2LfruscnBgVfc8UmAO/YAuAsk3vesPxrJHtgFhhBnSY2qbOxbeY5IyDXp8wEuGCeKPbDLwZ7bpFIsyx7YpdAI4F6nOut6RAB3bMJUDF2v+rsWOh1zmwRThQQP/oFNHm7M3r4sWPeuKP9g32KOO/bosP+Wi/KTehMfmVqj+Yv7VvqIusBClBJijic3KDL4vnWwhzhoXecIBTydJVDlSYyRbEWcrjO1dvc9HwG4ExriIyGEmWfw8bHbhFgMH+E7Ncf948YcuP+ysx27rI6Y3b5ntfaO2dmOFc92bX/7yI6OjkR7BmTzgiqPgBhUZQdXzpJTxX3Gnl62KvhCAsMlqZZD55Z9xhSxGCM3NtTJxxpbHQ8qYlVBymiLwl8Aibx+Abirer9UFV7SMZj7yDJ6X97OsEv0uAu4M70hJs2ox33k6vie/PUEsGKe0PxIzTIvNnnGWQm1oNSn3pTE4gLwwjpA5BigzZQMwLuSFxLFznsJWy8lDLyFtGBPf/Pv+W2lb5rZy3/2j731OpICSZWXOF1Q5V2nygOCfARqlaTl0oq2s7uj1/oaKvMr1iAgyYp7vkFq9Z6g5r0C7sOpdbtt6/Ye7K7Vko7Y1fW1wD+0e5I9T58e29OnR0rgiKW9pDibehCsKXra6Vv/6uWJffnFK7u9bbkaP20mamMqWqOxas+eP7Fnz46VXODzYH28PT2zt6fndl4/s8uNc2vVb204pjg38kLGtzzbC3/9x38kP8rRXjxrAntAcqpQEzQDEAAsDuZ8XjZ/R8Cth03QUkRIyfuBe/FvDhIc+OSIKBYUFU3em8CdAJ3/5jOSost1ZY8zfxLASzAuPjv7hkkyiDoeoBMqINW7nLvN3/OZSQ/XbHdGxamftuDV1ZxFH70tmWTg3iWCFyrjfDfgeWsV1XN2I18t2YOqZxEOKEV6EhiMg7u7tP7dYhzc8oGW4nSffvaZnZ5f2unZpehOXDPA1PvPqUg6/Z7r97FrDrKZz821SCwuRn+5MBh0HarKXj3N8Wg5rkxUdJTey95DDphKBgKfm7bhc5SMCHtlRVa9yeqZj3VAYC/ac7AcoBxNXOCNzYZn7r3bbmOuRxsc1xCK81SI52PPYuY6wBatAmzCZ2ArbKLESMwyxx4AVO43N6bs55r3sE9n6rEGAGKirAgriUHmNeZ14q+pmSD6HxulrjlHDUbwH2C6HuPKnLVCa4C3a0jYKKr0WfWQaEk8c63LAYeBA2leWQFn881nlAwBt4cnI0haYA+ejewRo/KwCT9678CTaXwu3+mz6R0h+Qg/V+qvV8p65qi24+MwUvIa+Xd8L+faA8pJZLGRKqlWJ+PpAnXuZ560wl4klEjkpT9kD+qcFqT3ecKA5IzssaRRwfrMdoblivvO793b3h+0rPy0bdetrl3fMfvI6c9U3AXc18zKhaIBSXiWgJYx1Mb3xFc5DqB8n5+7cBXBFmO7EKd7G+J0lewVpSIZB0GHSsmDH6iLANjB7VJdzqnBhZlt75odPTXbAri/Nnv7Cr+tqHKlinunpwovdoBhgB1X1wCJZLz9M3UOZvtB5qGzJZ1k2EMAdyruURUXVf7EKyXQTauMuip5HydBLoEWQXB/EJTsANA54k7B5FIAvMI4uJhRTW/qyQnAt2TfBZQEcMceEqeTGrtT5AGJjQY9y24TJUxntCG5YNocoNKLSwX8YmbnF65+jvI3FXeNg3vVVI87NqFfnz5Fzh4qVo/MQ358F7h7697CJmptQj23jDKz20TA/VXBLt6a7EHlKivu910EmJwa6SO7pra6ntzPqL8u2UTAPYgQgEWSKIh6UYkByEmN/4KKe110+KpG9BEAe0IJkCtQ0oXSuZTQSLDL9paJomB7iSr/zMeiYQ8qZQc7NdkE4A4owU/GMbGARBD+gZ+o7UWwHR+hXudtJHOdI+0WBVVDsclty30Em4z6VXsLDfi0Lnuox71Eciwq7oDEB2eozIF7XLMHW76m1SNZhM3g9jh+6iJo2ATGCGKB2CWp8lTcFVxRTVyFPTDVFIAUoptTJ0OwUlPJYnoBwB3QBiih4o49qLinj2iOO8kUKu5BWe/0HCR2+oxXTGAVfeK6gQVw5/FVSjN7+gw/cWE7bHJ7W7TvfuzJLSru+Ih63Ek4cjY23Cb4ivsIwD185JfsW7Ag0kcAyIjsHR+ytzTlJ4BI37f6XmWdeo879sBPslVmkXBc8pGgymMXgDs2oaWUPYu9C1V5Vdy3fY47e5eIR8QMVd+3eDlw/8V9aylfoISKmDtvze6j4s7eBXBHm+PmqiLgXkWNnYcfrRv4CC+qm8uJ2HD1BQgO4I4OAvvW4WFB9oAGjlbMr8EUCuCOTVCVV89/eXGOUHXOfSt9hLNsXjCNtSzgHhV3gDs+UimFqvyrphXocYcpVB36DHuAOyMsEQdFVT6TW1FlTxCkpxgJx0aDqQvuI/eoyr8qSFVerJQPGwuqfH/o88cpUDRhc0ytsfL1PhKEH9kD4J4+4hX3gu3tFWWPs5Oaz3EXC2IwP0c4P3LfmvtIMKgUbGUiRVlNPyfxD81xL7o9sAtaFuxbVNy/6Wxf7x3ZWvfY6g8HVmxtaX77zsae7e/taXwYI7pG47F1u32J0w2GI4F2kmoC7mPPXNXqFb1ywtMcuAso+8gwfVbM8Z4rs8+P5IgFyzB3Q0DulwB3zrlkaGWyct7j/g7AjXN4GSAA3BHUW1aVp80kxOnYX5OyvoyUXYjQmbfz3vY5yE1hbf+3hXi3g14YB8OhMxOlTRXA3cXLQ2FEzyCr7ktJASvYs3/3Pw5AvbiRr/7Z/+jMgZEzGpLSvjwOTgmxrLhnEjwSKcQkjG7jtbmxqRcV88Xji0SCxOnyPsbW64wkUtjvP9qg/2jdbsceOx31pucYbsTp9vZ3bG9vJyruoWOxzKwLAWqthfHIvvrytX3++Su7vr5W+xP701jChwVr1Ffs+OmhPXlyZPVaXeAd9fmz8ws7P7+w6+q1Zrq3qi3rzDrWnjzalFbMb3m2F37jhz/WehIdVzRZhKscCMyzMrExsQVjxBy7BmgiYAdAU711FXbviU0arejYCvDLcxEw34hclCZFyqiw5pzmBHJe7XPqb4pn8d8SPqOXfL5wHPBLCC7o4rwXQAJQ9MQJwjX+Xs2orzqlG9DDKDoE8kT1j9nU8xnUoVwv4B4q7zwDQCRAI5kA6nEPGnUyFfh9qrAtxDFaFxoJl3Pcl/0Scbof/ehH9tf+2m/Yn/38C/vzn39ht3dtp/IzcizE9pbnnntwEpXYqH5nDzafLYGzasnnkUsc0CvTxIeAfF6A5RQBy3Fqc7sw9isAOaDJ54L77zs2cToQ1yQBvKDY+1xezzhCJXK6u7MSWFPYhM9yzqr3tmMTNghvi6hISwF78JkaORZ91aJ1xjiyBL08Yz5DVXHuKRJHKahHIsOp4Q4KsQeUf/WsRmWXNQp4n/fLxCxKNhRVKsZ8BxR59xH+Xjapuo/kuJu0iYNvpxqndoRXk73FJCvMixaTwtwmCc5+mY9Ar8v3avSZes1db0E+EvbAPD4ZwINorZT4Nw5zNkdVwGe0qJQF3r333jOp7l8+7g17cN2IAvIs+XnfRwSqo7UgfYR1kTYhSYDtXPXeWSTeY18WswL1fxgkqrKHyr0nFLJP3r1F9wdj4Xdbtvmjls2O7+2q1bWrW5/TRKCpcXAbM4N2W45+ed4r8cBor4CUEHJPWgeXVw6wqI7lGLW7W6qiTVHlk6pZICKJvrJUzFbXRESiyYxJUIIdNK8V4D6nyjuQO0WcjnFwHzTs6WHV7no9u+v2bTSeOMOi4ErsULM5NJUMgM6sLLrTyHyMUxRGC16x0mef+qzfo6DKX5407OJNXaC92hxYqTzSuuCzRJXvhKo8C4yqrgt3xEDpKMNHMp+q4AfPzZ4/N7u4NHv9umDDYVnB1nc/aVqnN5BNHh5Dlbsw86rohlPlNVZSINFtIv0QMv2517N2B1GpPjP1bWOTLYD7ScPenjSkxaGKT40+ekfJSIfkHPcUTEoaftJ1NXIlgXvJqfI8J6nKnxTs8tznuCNOB5DCHve9no+pY7xoDRqw007THun/+N88Se/m0tl1RuvCiYNX7IHuwM153S7f1O2xXbSabAK48iAJtkHaZMpDCvCu3vPoP/e9c1ERR8Eae6yvmb164zY52K3LHsf7FdnjEuA+ZpyWVwbSR1yvJtqS8JEQXM2xV7o/Jn7Q435mdn2z8BGNg2OO+3ktKP/QmUFWvlZz8oJGdmXLRdIygw2qOkr4yFxV/tif29kJFOXFHPc2/YX3/6gCAAAgAElEQVTdnhKMTl32lhhsQqKFL/H2lwU11avHCx9RBZxRcye0rbhNEKe7OMEmDTOAOzOq6XHnVohpctQg8jThI05DjrJbIrgINAEH6SMA91evC3Z9A3B3HykUJrIJFV6XeYDqb7a6MbPmmrf4YBOeO+137FvpI0HsUUAuNseZjygDuAMU8RH2LVTlSdRJ+DB8hJaFtEmwTyMZGMG77yp+fgcNFqo8PsIsc3yEZ8ccd/YtzXGPfYvnxCri3tNHSD56AjDGkHFDUcha3rduqLifmN3fuT34vv5j1S7eNKx1VZE98BNE/dSGMfZ966HjSTfnnXv/ud9XaHIs+QhChPgI7J30EcTpSKT82ouGzhB8BKo89y7G6YbvW/h97lv4h1ipCPHFmNGknzNqL21yuOd+Qo87exZ2KVQG2rdKFTJZvm91Ht0mtGm5UGeQmOcTizzOcwEws0Y99q0n/rzO3tJWsJjjPinALmUi0WC+b8HiEFUe4B7nyDftW1CZ/YxyfZWj44Lt7hW0Z12w/wLcm+gO9EP009lqD9wLR3H6SLRPfN2+9fyZ24Rn/epNwV69Ngk44iOa4/4NZ/tG+5nmt6+0j63S37Raf8s21jdta3PLGo26gPZwOPRZ292BDYdjF1l7D7jXG1Wr16tOew8D+BnLuQD1HZDmwJ3/Xo71EiRnPzUJH1XcqYpTGNE4uKhU577H8pzObPf+0Xbv21bhO0olG8IMXmvY/WrDhsSJi5yXY6A5cI9qMgKjj307PLm147OWne9u2PneurVX6zYqlmwsdrJXqhO4qz0w2krKk4k1+wNbQXC627eNbl/72cX2ql3srdhA7C9/DuCdapUWFS/EOXvSW9z2H7v27K5j62jbMH66UbV2rWbrP/oHNplXrH2z/3IO3Kf6bHh3VdpDJxN7ftO3D+56dl8p2V9t1O21Cj5Rew+RY/aSeoOkel0VcijzOzs7vmstVcf5Mm8nyHFwj3Z392jDQVev6XQscUFejUbTms2mrTQb1lypa477O5/3TteC75PJPKDa/vnnL+3y8ooUq9mMNVKwyYhYoWEHh3t6iRnQaOh9V1c3dnV9Y63Snd3X7+yu1LLrwq3dFG5tXCAD8+3O9sJn//4fzPSAENiYeE80at1UIKn2DkNsDVDrFUlXQ6TSB2UGMKMxTisVAajbNhR4F8UCMPE5AHeqftnPLuATo9qyQk31ULOsuyPNH6d6qmpuVMN9Lq4fygA7vj8p7FwTQJXkgfpghy5glsBdCw8gZT6uDgo/2VZoxwncodMDJKAw8zkJcv17HJiKfjzwkV2M0RKDIIAi1/nY8559Ko2MxQKk0Id8S49N6+JrqfKI0/3hH/6h/Ts/+E3705/9uf2Ln/2FXd/eyx5ssLQPYBNsmorkmVhQL3gY2+/dReewCRW9nPsNGEub0N+c7QcAUZ6nV8OdmpxgPqnVADPswfguCdgxgi+0CwBTqWTu1+ZJAqn7h4o69qD6u8yCgH7mlX569R18rzd8hB3rjmQK18V38poD1Lmi/tR6VLPRXhhN5qP/5oKERR+xBh0dYL6zUlNiAHtct51im+DQx9Q5r49NVwJooe4OSyOV0FPYT4mAhvei5xrETjlGLQP4RZXYBfoYgYZnAlRJHvgYPVdSVzKlVo6RdJ6dzetLMM9zkUggs+5rZVWz8S8xEEiTLwFVn+4wEd1JFfIZFXJf22Q7sUlS9JnjzjXgI/i2ixN6ewLXDUMDBfm2KunMl3ffSd9NbQKuzyn63t4hvQsxRPw+WSd8DsyEnRUf88hnpE2SIaPEgK6HRJy3srDOkrmz+sNbW/3rNzY5urfL265d3HZUsSzOHLivbs5sddOZEsFgNYgGSBZAyOCw0DQKcBHA/dIrcCj75qztu1ZNc2tbrbJVaoBEgmy0d7kmF+IhUFkAdz/IQiIxWMYAPgfuCGEdQvne9ODu7AzgXrVPntft2WHVWv2etXqMlJmIesh1k0wGuHNoZlnfD404gJf6hlkjCdzPqLhGHyQV96s3DkpqzYFVV1xVPpNGj52C7kPSGzwMcjME3KJsuSjW8g9V3Q+f86IiXrCvXhdsNCgr2PreJyvW7g1kEyi0riTtYASbMM+dvR+gwXPDJvyJ8i424ZvAqQSBojO/NVtHxf7IbBvgHnOESW5gj3KlH7ViBO0KGkdE1SsTKd7v50FGSBLO4/pycSZ78BJwPytoHXz6jLnODtxbvb7d9XuqskKbZlY4YmhUhlOVKQNgjchZ6q3PZ4agF6AE8Kqe+mOz24u6Xb1pWPehKHtgF9aNJ6Xpb3ftAcYOKsMRKGHGg9P/e9cmR4duD9bLy1cFexnAHXsA3C8A7rddG8FwgoVVmtnKptsEf8kkv3wkbqMqltHCR6i0Yw+qo+kjAu6nDtzlI1XaMDzxxMrHHvjJkDU1B9CeMEybOAEygNKq2+SIXu1z9xGA+6fP6/bJs4a1h335CVVRUXQnjLQz29gA+MbscfwzklsiW77nIwncASZMeKCi3GyWZA/8xIpjq604cM+EKGuq3fHquU+U4nMLXh0JQdBlH+GZ4iMfPJ+p1/zlK55bST7y3U9WBNwvbrtG+wL+wUvAfdOBYiZNVJ2KF8cTNlG/q5Jebg/AFT6VCUf5yNuouFd933JrFMVkUW84kxe8bTR6Yt/dt7yc4vsWvdrYRFT5s4ISnE/2avbpcwfuvm/1FdRjE64R4I6PiP0Vwmc+yzrk2t+zyc2VA0Uq7tgDH+m3q9qz7q6qntxaoWXFBcOkJ9Pxe4GhIntgF2I80PQv8ZGdbbcHfefpI41qVTahp9rPEdTHfcY6a5IzBJvAtEmb5DmCvdMmKfjGPkrSFLscUXE/ijnuYZNCaeD7VjlHzhXVE877NGxo/lxS/ItdwWUJ3R5m9dpM/oFN1L5yVrBupzjftwDu2ERz3PHlKT3uvm/BsMmyvusy+Z7z/r7liUx/Adyxx/ZeIXwkgPtK36oNCiCeJKPinvuWzhCN3MizxFkX7+9bJLfYt8DLaROAO/sWwP2bzvaN+49s8+pTW318Zg3btEZh09ZW1jSPG/oz1Pg+r97Ier2RjUYO3Km6w3ZQxd0AblWrN2o+GzyuMvWhUFB3wP4ucE/w67/vFXc+mz9VFZ94oieBO9V29qTiZGIlCljjiYD7zv2jlSh61CrWq1esvVK3x7WGDcguLAF3fQtx6Whqk9HMqoWp1QpTW3/s2d7ZvR1e3Nvp/oad7m3a/VrDJoh/U8QMwLsM3Iu04k0nVhtNbLU/sLX+0JoDXiOB/YvtFbvcXQB3lodisYq3KU8oBk0mupfyZGr7jz17ct+xteHILldrdrVSs3a9apu/95/bVMBkgXy/+Kf/yAsPw6lNSP7MJtbEzyYTO2oN7OnDwG6rZfv5Rt1erbgWGjN2kjlAscHH8ZUE3GmLQKgumSWefvZihirgxZl1uz27ub2329t7m44HNhnTMlGyxsqKNVdWbAXQvrJitSrJm9izcjOPJbw4baPZIbQKvOLuwH084bP7Pp5v5Er4UpXf3VIP/dramhJDt607XUu70NZMd4D7aeHMTkvnNiqwL3y7s73w3d/+sYC7Av3oKQekUTWm33Kueh1ZKAXDoYyd1A/vky0KIACMAbcJzL065yBeVNnIzPoIqByN5ZV69cX3xwK+BPUE6wIMIbJFII9xUhRPf7IQqQJGIkBzxBmDRU/4vJoYSdhQjUyWC1kaFoUSFBJRY7Y0I69K6s0G7KrvQ1VKxIp8XFkqdXM9Pvc7e9z9d1PsjOqoaMCd3jf2uCNO9zu/8zv2ne9+137+5Rv7+VdvrPXwKJtwfZoLv1rz/m0dXL4RCDSw/YRNnCHh9knwk4mKBKouHuigmeebfTCixitDDlXK1wPPHQozP1DRsQkVVf6ee3bxPx/7tWwT/rsS+gLqfyahMHLgnuKFKiDFXpnrSI4XInUATtzE559XPahVz5GzQrhekgH0ybPekqLPB7wrOljQTPNUkZeyurQX0Aygx9uZBGonYCydgO5UCQQSH/ydr0EU3N1HAKPYBD9Jobac/cmz8LF7Pgs2J2fwPT7bfCadAQFjjT9LEUUHqu4jfiCwlvgcfFACi6NFzz8Va2xCog1tBq6RxBbfwfe/4yMhlJhAWnPhhxP9TvqN6xosKrjz3rrYDLN3ne8jKcT3Z8uCJy2cDZE+go9lH737iJds9T3RHsFz53lKTyB8XC0s0d7BvycjQy0hYZPV37m11d+9tvHhnR/ura7EtHjeAu5RcefZqdWZA0Ciek5n4/B+B7hfBHDv+AgfqMD3rZqdnwRwV3W352PXpKFQEEhmrJK0FJe53tHJFrq68wQqFZ/jI1fA9qpMQVoHBMDPD6t2qwC464nSKYDFgTviWwD3EqPTRDEn2OL/Z67znB0sH30gkHtbULXSQSkzhitGxZ0gmApJpQlV01XliamVgAiqZtK1BUqSz/oObPc+3KyUXFyYvX5VsDEV908b9r1PmnPgfh8Vd54/NHls4sA9/AJ7xKgogLs6XJaBe1R8VjU33qnyzBDGJqPJWJXEchUBPJJN3kuMTah6SR1Ze0vQBMImnBSZ0GbPBPAeH7J3uT0urgr26bO6bEIv6W2vpyB4Dtyrbg9EqwBCXqHBx2WVuT2Wj95z9bi7cj32wC63qrg3rPNQkj14MRWAiwPk5oxq9eyG4pqqiZmFes8mCG5hE0Ds69duk8O9un3vk4YdH1YESATcVXH3RAkAEZugFp5THETzS1bK+8D91kHi9VVQ5RGnG1Rkk8vzugN3qoka2eVlVezBCxbBt/ER9AyOjmaifCPwhU1KBnBvCLw/DPryk2XgTiKJamKjzv4jqygJImoq//Wej7BO8BHuBeCOTZr1kuyRFXdaF8r1wdyeAHbALjO3RQOOyrGzIN4zBs+34pVEbNLpuE1uA7h/71Oq+gHc77zizkdkxX0FUc3wEfattIl85H3gHj7C+zXGkoTHScPOE7iHTXziRcFGw4VNfBLGUo/K1+xbB/u+byVwRzH9aQL3rdLcR6ZQX6ectW4P1qKfuc66m+9bSwyhfHJU3PER1kruWz0B96bdXVbUSoKPoCrPw2Ivz6QQwL3A2eL0pq/dt0icYg9Ab/pIs1bVvvWdF027aHUCuI/mNoG1hY84cHfWjcc67uGiXmvcly8JAXeSKSfR457j4GL+eaFMQqgvqnyCDart3DfrMplCy/uWA/dFIY7kYfoI4z/xkW63aJ89w0caqtqxZz0sAXcmLrBvSfcl9i1nsi72rZyUyX0BPkn+np76KFK+b2eHirv7CBRq37f6cx8h2epK/0s+ojzBL/cRzsfnz2ayCTFi2gT2gyruawHcv+ZsX795Yevnn9ra43PbqO/aen3Hmo2Y8V0qaW57v0cv8khz1ameLwN3+pB5GoB2wDsV9/yhuq14YZQUecZGe4+7qNxzLOr/kT3nc+A+9rYR4myJ001cW6feGwhsr7e7tn3fsW1i/GrZrnY37Hpn3brNqnXrVRuHDtT8HOFooDDTn1ipN7atXk+v9XbP1h76+vOro1376umO3a43lcMCvLu2kAPfbB9d6Q9stTewjV7fth97tvPYs2GxYP1yyR4aVbvcatr1DsCdljUvHALaefFQZsTxw5FtPg5ss9u3vU7P9jt9K0+n9sXumn2xu2qP1Zrt/e5/Oj99M8HxxT/5R3KUSndi1d7ItoZj2x0ObXs4tmZ/YivDqZ02qvYXG3X7Ah21YAgrJhb7yZ8ruA0dg/39Pdvd3bNajT51ki95QHLPxPgxhu1xYJ2uixOSEwG4l6sVK1eq3uNeqYTGgcfA7/8saxPIJgHc37w+tVev3gq4Q8PnRYKeinu5XLXNzXXb2FpbjLCrVu3+vq1Xe/pobWtbq3Brb4ondlI+sZE51lr++bqzvfD9H/7hTOB15JVLAnJEvrw31Q2XNHAAsSrMAL/o06WSlqrRXoX3iiuVvRxD9Q6L4Z1shverI/qV/dlUUbfXarazXtdv3lKxfhxINV1VYkBJbJ7eM+udcskIUNWXrBDVtwDzeX3qGw0xtpyNzb1lSwAVWYA7wEHgqu/zpvl7gEMqq4tC3HAVb34P0MG1kXDg81NRP/vGEWxCnK5ze/5LqfJzcboXL+z0smWnVy2BfVW2J9P5mDxATd5L0uJ5Bho7UWKj8J71+bi6qVOesYloVjWvnuYYt3dWiK9IHUppD+/P9j507LGzVhNQxh4AXGwCOHMVYaeQZXLG6dHuBdgjK/7eM+0AlRcVY54dyQ6p0/fHzjQIkJfAneo7YJfEDJVu1inJHtYHdkIkDjuliBm6BdsrrsCunnXaOlhn0RvO3y0o3z5HnEQVz5XvYA2SqOD3dF290Zz9ATNhd81HF+baYd3lGk7RPlej9/Fp2Uc0798f+hhCaOhKSHmy8N2fsAk2TE2DVJpntOLOWl3AW1Tzx4GeITZRMiXHMSZtFB+J3nUBd60tr4qTVOACRPeVGJ9PjuBZcu+sgbxPfBofofXFJxsgdgfVn7VVEpMAP+EHH8G26SN8fwopOjvEtREk4BdtEcruwu6JxF7+u0QY2RdWa7by29cO3A/uBNoBJvxQFXkHuCcDAeAeB5iy41J6X6q4AxLeMKd5SVUe4E7Fh4p7UE4R9kIQC7D+0PKXhGZDgZlrcF7PIvTKkGtna6be+a0NHxf09pxxcFVVSp4f1ey211UQPER4K4C7VKZXaZUpWAWhPcZ1oWxfdOAeDNH5mhFwPyvY+VnBjg5mdnjowB3K6cWbpotuNbtWqo4N8VPu5eF+pgQEFR8qfypSC+y8n/t1yqbGwT2lP9Hs6sLs5HXBJsOSfe/TpoJgVdxbXXPg7pT/OXBvJnD3/k5nFJGICwXYBO4IiEXFhxnEc1V5QMlJXbNkfRzRQPfAC1V57AHo9QDYqaXZSa1AVU/KHY01++QQkOhBAfYAuH8GSHyWwL0roJjAvVZB9duV7tFPKBfQ64AZPrFpAZv4mloG7hfnBVXhyMIfHc7s8GBmt+cNUU4fH2KOe6NrBcg46i10mxDMQ9VOpX/Z45fsEdiEqig2AfievHabHO3VZI8E7viJqPIkzaDKM3mBNow5VT5EPcVuiWRwgBLu6RbgfmJ2fRkK5rQYDNBPaEglP0X2SlVoLe6MD7duk4WqvO8vv9xHmEPvfdrYBeCOTQDussnzhj0M+3bT8z7krLizHvERhA81crNQkoik28SHI2XxD7vTUqHKMeMYN9wenGHeTtK0aWFo5aavLVXTywWBb2wi4C7h5pixnWODlnZt7hCwIx955poL2KN1XbDvfta0ZeB+fd9zQEglNajy9LkrRRdccu1bJBxDNGq54p5VUZ4pPgIoZV1hE/ayFKNMH8EO92ETGYKxY7Gmvm7fOtxj32IPcnucXgDc67LJtoC7+8gycMceVHfVtobOCO1cBRJbU6+gRVt6PrabG082ItaofetgpnFwTpWvuq83ulasMpvK96aHO/cREmLYQ2J3sW/94jFaEOMJmzBq8OSV2wTWJfb4tY8b83OE8zVtQhuGgHvN7YFdJFwW89QE2JaAOwyA3Lf2ESOdA3enmBfKAxcHrY7m+xZ6A/gI+5cyONhkqTo91+yMfate832Ll4D7uQN39ixsMi6M7bbffQe4M8ZSNmmyb7mWDw/M/QSbLKaW8Ow0ajB8pMr0jQOz3W2Tf3AfA1idsgmisAUroIEDVZ6zhP33W/gI38MZ8uSpJ9yxB3sXwB2bANy/9mwnoX3xwtZOPrP1zoe2s7Fvu5v7VqvWrEImEoFoWmp6XRugzUWFF62lEHWbTmHNYU2A+4Iqr0esWAFqOoJpY836Ho0QtnaxO+9xX8ws11kS60BU+VBMT3E6tZcG6ty4e7TDyzs7vLqzrYeObd537GG9aV+8OLSXz/dtWCvboFq2ScTNEf55VR+9ovbAap2BPbu9t+PrO9t47FtpNLHyeGp/+fzQ/vLDA7vaXNW+5yzqJeCuo3Bmew+Ptn/fsYP7RzvUq2NXKw0721ixs/WmXW817Wa7YYOJA3eJ0wVwL3J+jMa20h3a89u2Pb/t2E63b5u9oar1//Lptv3p0y17rFXt6W/9/TgHF6fh5//3/2BFBMIfhrbeGdnTbt8+hO7fHSp5MLSifblat3+zWbd/u84MxpiCEAK02abArayurogmv729o/9eWV21SjlmsNNeNIJh1lOymvVMImalWbeVZs0qMWVLMoMxulu55mBivnvMLsP2ONsDuJ+fXdnbtxcSumu376z90PL+/RHFhIqtrvl4ud293Rhh17THx461H7v2OGpbe9K2m+mNvS6/tlel1zYsxCST2MC+6Wwv/Nbv/5GAu4+6coEoKolUG10YyquQ/DuVaVUOFVw7IHEgHWrLE69cAwhEXa+WtWkvxA88W5JV4+zhJhAGpHZEo2WcFsDAHdB7tMfR6+xV4hRekzpwjPDyFsDF+C38i+vj8PDKvNfAssqaVcwcLcYiB6xQTcTZoOxDFRdQibnUCZD4Hp7BYtyXf26KiwFUeWbZw0mvzd3VqbUuz2yEQoyEXFAe9Azh5uamFuHG5qYNxlSWI6ERfd6u1F6b9+tjE54TQJGftIkqx+H082ccVH9XUfdkilOcPcJ0WndUaMd+zZkYAbhDWedXsQcqrCR4qHRDs0rg69lbX21eSfeKeAYfSaVGsd3HrnlVn3UjTQXoL8m+UB9NMjPM2zCaVa0PWjAAe2IgrFT139gE8Jh25TL8/Q5AsQnXj01ILIkeHTT/pHCno6qfXSKFPs1AI+/mLIfwkT6Mi6JPNFipzqcTKOERNpn7iEbN+csZEj6CMCv36ulW0mIB7DFIzqGH0j5fn1OT/8lHoP8r4UGmsKiWAXwEX8wefx/jlLQhp8B7QOL+l8/CRejcp/gu1gZ25dr47yGtFDy3oGjz99gE4I6yvdpiij5NguRJ9qtzUCabwMfxOVMiq/BiNkTygOQbdkmmirKqgbH4PWzCM2EEI8mBzd9lHNyN2fHDvOIugEbyioo7VVF6RWMdAhV8/uhCVJBNWskjM7sASJ8sgDvVq4fbmqpXd4yDQ4iH+edluFpR8WkVFAQriEuKYwSQDhfjJ/pYsuLOjGOCIqruPLPPPgjg3u3abacnVokzfAsCMtwHQXPaTsFW0Qn5S8U/PS+qUFRJAO8EwFSUbVy2i5OmgmABkhUH7oxq4hlkVRRA46RMf/Dzan5mIRRNOu2SAJjZvoC4OXD/rGHf/bRpj0GVv+8M3DcQJ13xUVfe416M/l33cSoRc8ZQaMnS445QETYBuGuO+ybiSA2NURtPxxpFJODOfZTcdoxHerz34DcroXPgO4/mvRrM2jg+mqqamFT5i8uC7EEADFX+ttNV+0LOOSeBQh85dvGkhM/PlT0CuM9HkgVl7/wcFWt6cR24Hx14jzv2oMeduc7Yhdny3AfXQu/qAyO7chxc9IoKuOfCijIcIAaQgE14Vm/feAAMcP/eZ+9V3CdeDS+TgEDUbc2rKa4dEVTIYLCJMRQ+wlcB3LEJNtc8+gDu+MjlmU8swE9KFXiiDkKwBwJaw4HPBHfF7IX40vs+4hMEPJlyduE+IuAeNrmn4g57jRK+1qXPrsdHmrDcozd8lvYI4B4Fcq3tHuJ0pyRTHLhjj2atOPeRaXFkFXykPnQNiZKpDxk/4c8FqPoaHyH/EiO0sAlg/y3A/aYgQAJ4p1c7qfIeLNK76fuWqqI6O52CkvuuBGpDeFS6y1Dl8ZG3fk3YA6AIaMdHBNwlIIYAnt+HRnbduk2EruZCSO/bZKGoTMX9iSrui33r6X5dNtkBuHe6dttFud7ROHs49sBP+G/3EVyIfcuTW+/7yA3q6KckrGLfOmA6BD3uTbu9qsS+1bNihfXrpk8fkTBX7FvvJLeW9i3+njnuT544CD154zYhpiG5BXAn2YhNAO65b+U5AnDX/ksCYgm4K86JkXfsx1SbZRMq7gcxDq7s4zixS6Ey9B732mi+bzESkgQXbVqiWQVFLFWsF7DHbULFXT5yNBNT6q2o8qW5j0xsJHs8kInVJo5v+L4FcFevvpKA7FskUxbnSG6R4Ez3EfYHpggA3Avaf0lw9am4r3St3KB9wf2aPRubkAReTjzMbbKczYz9jH3k6RNPFHKOvKXH/eMFcE823S8721fPXtjqGwfuBzuHtr97ZNWqi8xxpnS6Het2uzakkBgAVAliqbGjHC/lVKvXK+pxF0sofhzw0oYxssGQ/njEBCdqB8k20uXk0NcCdxU4zSq9oVWpcN+27clFy46u7myl27fV7sDuNlbsi48O7NXzA+s0K9Zt1lRxXwbtfFe9PbDN67Zt37Tt4M5fK4xc1TSSmf2bj47tzz46tIstgHtoBgZwZ7OA1g5F/8ntvT27ubej+0fb7vT1ulxt2NuNFTvdXLGz7VU7F1U+Ku4xDo5zotkb2grvaffteetRve0b/ZE1KfqWiw7cn2zafaNmh7/7D3KivD+qmdkX/9c/tOpwasetnj2569vT7sCOekPbHoysB2uuVLKfr9XtT7ea9ucbAHdBd9dLC5s4mJ8JN1F15wVtHgyF0FyKB0Jbn0BfFzu5qPYIQDsvYmbtqyl+E/sH5928YyIMkMlyZwX7Is6q+9VVyy4ub+z66sZarStr3V4pSSTgXihbY6WuvnmYAYeHh0oudDs9n3QwaFt7+GDX02t7VX5lLyuvbGg5gjS0Lr7hbC/85G/+8QygxugrKKtkrQnKCZCprCc4BTgRgKcQHfTjDLAdJDoQSxo3lFp6zB1op2qhBwhSsA7RNKrEAB31LfWGqmxm0za/m5W3d/pKQtROPcAI6SmD6BuGwHJQyPO9otuKZu3z2DWbMGjbvCf76KkOkrDg4KSPmP5wV5CvCsgAUqAC8xxcDMwBLe/jf/sc9ciYimLvVefpZGTnb0/s7PSNDdTMBF2jLCRlIJIAACAASURBVHEFejQAJWwy9NOsbWzZ+saWjWYl2USJDMa2IbwWtG6eu1oCRl5BmYPMyN6LYhfJlJxXz+/Vqy7Wl9VuB9puk7mSvzJs0JVLAu3YhGp5Iqmk1Kt9TavYI8hUPk+bCLTrn90eADPZM+jYqU6uKn3YK4XosiqNY4ke3ajo+ujvJpmAPajcYlep9veiZzfo76xfV0pf2Dx1a7IPPceS8Szns+JlV18fWsskFgiqQuQwx5FJdyAEF1OckPdlr3mq1XM/er5BXc9kSs6Wlw5AMhCiMu7iWQU9LwA59+t98L6Zp4/omUVQlOJviutzg4lMouj4MT0gqyvqGQp6n94bybfUKEgl0hRrBJhLDHBEAq0kH2EfQFAOP+H3sAd2ko90nZ2Q6vGa0FD3vQAfVGtJABvv83c/UcCqnTP3E8/4eo/TwiYHf3BvRz+5t8rTtoA7wkIa117ycXAE84CY/Fzu2/cFlD8TqPihwP+PejlK3PSyPiOYOKYyhThdAPc6/XyAK2+dAVsDrAiASTpKVZoK7/J4oNijMhGztU1v4sw2txjX5VRd2l8++6BuH1BxByQ+OstGPY1FBNkKtrnmyYis4auKqPnni6p+shEJ5E5OC/b2zOz4wKnghXFFVRIB91Wfta3AMWJ3qiQEXA7cPWGSs8LzlApNPt0nqteoDD87NrsCuL+h761s3/2MgMuBO/ZgnxSALptGyGEP/sz2D/xFPZYwa+baDH4wolqcys+AOeYIb20WBUgQQ6PiLlCCOF1kyh24e8VdCsYxl21uE+UjMiHkrSxHxzO9GE8DVffywoE7I4lQb7597MkmjhEJmrEHtP1E0M4M8rFWqdIb7cPBEIVdgU2g9IqaL+Du9nh8LMxtolnmnF9URe/cJlA2s33I15gbPVWbU4VawP3YVeXfvpkJmKji/llTFXcJb912pRnC2MQSwL3pNpFidpzlSi7GuCP2d3wlVxo97ig/X125PXhRcT+lCndWs6qAe99K5bGDK8QSW+4jAMa0yfs+kmcH90mF8+hoKpvAGgGUlqxiv/ZhQ37y0OvLJoArpeELJFEK8pOGCHpRDSvMbII9llrjlFuDedXH1wt2cmq2iYr9gSd400dm5ZFsUm4M5m0VnbbbBODuaS037vI0iWUfoS+YPQQ/oZKKj7RQlU/gjjidetz7DtTKMAbcHtglx5jyXfP+2GgxyiiYc1Wztk88XJJNEPXDR6i4dxg12LMqs7Y1bs/BlWySc9w1e35p33rPRzjT90kAHgdwp8XgtGDPDti3HLjjH7ePTCzgecPmWPgIol0Z7Hpyy0FiWir3LQQPAe5MLsAevPpRcRdwZ99i/jltGHziZOEjosqH6GS00/sXxCjFtBFChPjIHLi/oUXCqfIA9/QRzlvsgV3yHMHvvbWz6KNqo+KeZ0muOyrunCPYBODOWVIVcPd9qyhxOp9YkEJ0aou588Sj1hTPjGtflNpj3wrgXkcsDptMlegAXHcfA7h/2LDJbCSbPPTQzXAfWWkUtGdxP8s+4iMSf3HfYt9JH0ngvrcE3NHhkI+s9uZyIpwf962ZdAocuKdQYPhJ2sMdSPdKsgmbCLjHvoUtSACjKv9NZ/vq2Ue28uoz2+h8aIeHx3Z08EQVVxVaNAYO1fCOxoDRXkm8tDxrezYlHmEUHKrysFAX8aqo8qo4DzX2C/AuYbf3RrrFUvbEs9rvPAk8F6cDuBdnttFq23rr0fau7wXaD64frDIeC0gD3N883bU3T3bsfr1pdxtNVd3f+ZnyGR17+vraPji5tvVeX4JyVYmHuEl/9uLYfvriyM521iQKp1cA9+Jooh72xnBoLy5b9slly47uO1Yfj60+mthNs+7gfbNpr/bW7fXBmvXfEaej/adgu/ddO7x9tKO7jh22e3bU7un9FQQ8KyX72dGG/exw3a5X6rb5N/7LEKdLCtrMvvo//qGt9Mf2nYu2/fpVx/Zhyo4nVgeflYo2KBbsL9ab9k92mvavN51xLVfOXn3VNPz/YFcgKre6suqz3ff3JFrnz4NDkmKPMyRgsU2lUVOyeq1sRYT7BOhzN/I1SXI0ws849+a77XzPWh4NcHv7oP75m+sbu7w6t+vLMxsOEN7DZZ3N0WjW7ODgwI6Pj2xtdd26vb7EEtv9tj307u1qcm2vKq/sZe2lgPu3PdsLf+eP/2QG2CbYJuhm+ebYtqRgq4qpkQLmM5Y1Oisqqgpkpwp+Euywr/nvuaAafegsoqzEev+0U3Alotbw6joADGACNdjHoLnatpTGQ/QM0OkjsVz4jmshs5t9B9qs1MCVARRKvd4frLFufPZwKiDBrGrN2g6la9G2A2AASCQCtgTc/fpGovVyD/j63nrd9jfqArfQyKFvuyq+j9oCvDF49M2b1/bmzRubjMfqq0AQ4fj4WAILvV7Pzs7O7Obm1vYPDmx//8CmhYqD0j4iYc4ccHtEpT/AjIClkiQ5OstHbXiV0xdn9l0ncJe9cq52gCXvk/aNwPu7q6ruYg/sJMr9eCrAqiQCmgYxR13Vp6gsO/3bZ2cnNFKfFirAIYw8m7qSvOsIuKAeayvnxnNtPEcANc+fFyC29cic8Yltr7p4oRJOPa9A50x3rg170BefIFLtBGolKKq6T6Io57WzSrJ/25MxHtxLRb0PaC7YRsNBqfsIcz2zvz/sEbPTvaqOKKJT4PlOqbnLR9we8554GAvhI9mTLhG2qBLjL95bDwOF8XKs1eLCR6Qb4LMus02A785RbQBgfITEFr4o8b0YBaJwCvVlUTJd+RxAvewf+AvX5+J0JdkDP+F58Iz5N/lIx4G7s3SCPo+PaJShJ/v21+u2t1HTYY6PkCDEP3wEYNrEpz84Iwd2gbdXeHDkbADWIcmk4997tCd/8Gi1Jx3NcL9p9bzqSf8S83frBGUpqkLrCMJ0roehRAGjpFSnYd1NpSoP2KUaRyAxB+5va9ZqlaxaH1i1Rj+1D7fmUO+0Uc32a/WAcaEAjoqzxwGxCVnBNrZmdnA0U1+tlMbpsV2p2MfP6vbkgHFwfbt/pOLOvHlHGVtrAdw1Ds6z/fzbRDTHRcDq7ehe8YE6CZ31cK9gh/tE/mW7elu3y9OaVVaZI0yfpYuUESOq4h497nlQ+ugsh2yiiefIu6JXzY8PoWua3d6Y0cPNHPdPXzTsk4/q1u0N7faub+3u0KbMUS27oFKzRquO2wT9CyA7Nsn9HEqtB5VTGwxmsgcvAffjgm1toCpft9O3NQF3bFJhZFeANQAZNgGwJKBV9j1U2Z0SF9ki1n3J7OBwZvtZcX/r1H/s8eJZjIPTqKu+BKIIcqm8kUjBLgHZwyZuF63fABESkzKftU1VTOJ0+8xDNmtd1uzytG4dwNXawKqrjJzz8VITqqIE8/fe0zcPXpSwWQT0amkI8Li34zYB9GEPXvu7NdnjYK8se+AjQ3pamTmcPlJz4I5N8OGhGEHObkmKM/7Bc2zduU0AWdiDxM1oWJFNLs6rAojYpMiowdj5Ow/uIxoHl8kUNWBGAuI9m0ATT5tcSBsAzFmyj5/XZReSQowfYy/yqhKsFLcH/p48lLmPJBVyjiFQGXYfeXtutrHmfiKq/GnNLt/WzSoj2aTSCJEyJoNQcWfeNnTm+Jn7CJ+dQCt0I8pVEjQF0f6ZnY497u+L9ulHdfvkRUMBJfa4exjMfYTknPatGkGyn/csWGyiBHJQzt1LXNk4fYT97Rn71hHJDhKOdQHBtEn6CCAXe+AnqXEx37ekbbrsI75/7e77vkUyAnuwdx3v1WST7Y0cB9cXoxGbUOwBJG6t4mPuz2rrIZniiG7uI05UmtnNrdPwEVvDHlT5UZW/fFuzu5uK9ixsUi5N5COsn/QRTSzIAF9U+SjtvrdvbWy4j+zvLnwEBiE+8uLDut20+nZ7B5tjbLPyzKboQMQ5wixz37eKOkN4SddFSW9ny0GPYWQgLBHsgq9zjlQrZTs9cZsUy0Or1ftWquAjntRgv8IeKpBHi4+S71+zb6Hujz14SYz0lHaMovYsbIJiNnvWY2+o580WwghPfGStGWceNolzZE4XXvIRgKvaIs78PMUmO5sF7VlXpzWx8GST1YGTm2a+zrGJEqfpI0oC+7qY+8hSYpgkJjYhfEf0ED958UFdZ8nqSuEbz/b16w9t9fSFbfY/sOPjp/bk+KmKYazgyWRsj4+PoiWPNJLY2UuMAAVgF6CgzAD5ZavQqqj2UU/G8uydVQFTaGi9fk8APlnDi7tb/JfYjAD3kgN3qNkqUnH22dT2z1t2cHlrezf3ttdq2/bdo4tSMp54vWmnh9t6XW+v2vXWqvXrytTrB2p5cTa1nasH++SLM/vs5bnVwBCMvtaAdsc5//qjY/tXHx/b6c66TWgDLLiwL6/qYGyb3Z5tdHr28dWdfXzVsv12V9dQYm9v1OymWbPT9RX74mDDvjzcsJ5GzTmWUK9+aWbPbh7sxeW9PWt1bLs3sK3e0CqTqezfqZbsz/fW7c/21+xqrWHNP/yv1GefiTvaWU7+9//e1nsj+8HZg/17V23bQug7tIlGMG4LRfuzjYb9nzur9i83vQ1VZ0nQ/lmXSVxHpK5WqUllHgzFC/V2LyNGa9F81r3bhOQDGApTp4BpEkESm3jFfVFZzwr+nDC/VHl/eOja/X3Hrm9u7PzsxM7OTmzIZDHtST5qEDbH4dGhPX3yxNbXN6zfZyzd0B46D3bfvbfrIRX31/ay8tpGs6Hb81uc7YW/+bf/7ozgKfuyxfycB9AugiY6c4hoZe8soIR+aTY071V1ZXA9kNnMxz1JedrmFHhXQndKno+Sm7haOQryUUUWVTkE31QljkSBemKzdz2Ez7JSioEXYmcOlvhJNcW5yJ56eP3fvBpPRTS20ABtqV6umdz9iZTWAU7qwQ4Vc4mjFrxq76JtVVUwUeom8FYgHdl+0Y2HQ7s8O7HLs7e2vbVpL168sKdPnwrAQ+/gEEYFk9+Dij7gc4KRoKp6JEm8eu3PNxXHRXOncjWlX9zp3RhfM9uDisy/c60AY3qREwDx/JIunr3E3H8qyLtius+ST7q7g01PEnC/KTpHhX6ZVp6O4OPlvJaXzItMJgBi/cedSetjLnzorpJ0Z0Cqj35zML+qKQXM1vVxd9w0n8H9UZHPKj1JFo2qiYPJ2yy8ugW4dVDodHCtiwDOc10E0c9dMC3nqotqH/eVFHgJAsYIs+z3FxsiEhk5Lg1Amq0A3Ad+AsDOkYRZgeZaSFJwz65IXxUAz6p+TlbgGXmioOSTHsLmOfXA2RdetQ7NqBjFGIQ2gvlsjwg6vHuIV+KSteL6JjlyzoMvb6+Z6JlxL1wD9qAvXsyTGBmIj2ATCQqGH2fFHSM7A2TR9sI9aZoDFK9gBEhIMnQRVj/s29pHAyutD6zTY0bnaB4YQiXPkoWSfo2yqiVa84OxnhWjILkvTzxN7P5hZq17z8we7pXscLesfsvzy4LdtcnuTqxK7y79gJHALE5LViRTEOCcgFG6NSmcHHtQileurNBn6T3iF1cTu7j25M/+dsW2N8ru8yPfQxkBJf2HOoCEoDH3K7NhjIdyf/HEkbLHk5l1+zNVre7bBYGSjTWVVKx1W7K725LVmhOrNydWq/l4R5KKqMlTLeGwSd8YoIEQkwhIwS0gtQfwBOxbGwUbDorW77DRlWx7q2zb22X16GMPTfbggNRBKFl2sW3Wmq5FwX2SHGNfgTGETVwodKJWHIBi657fL8oe66slgWBswv5RrU2sUqFlh2cFl65opWnZCiDEoBNEPK0AwPfkRUsIbB7meGMTKjLY5Pp2anvbFdvfqojlkPsw9mB7IDDDHtjFn72bX4A3WFwSadS8V4KmqfpQ7x58djD2wC7tB7fHYFBY2CQEQ0n6YA/skswX/BebDCWo4OPCuEWt9MLM1lYKtr3ha6XXKVqvW7TVpttkZaU495ER6sZzcOM2wWfxEfZ0+fMQzYqi7IGv+P4/tvaj+wgq2Ie7JTvaK9twWJQ9rm4YFzaxGi0YRacgar+hqjWNFRTfu+wjmdRM8UpASdrk6hofoa+0IB/BLkxccB/xqSbYhWpos1ZQO4lPTfERasMY2ZU+kiraJIWwBy/siE0ITO9aJflJqTy1WnNq9XokZxHQHHqlnh7xHHPL3pTJQAegEXPw36WZ/AM/mU3dJuNhce4jWK7THVmvz75FkB0ZMkMJeerndKOsIFXtV4g3VdELqehbsAd2wUfwd+77cK9shzslO7/yfavXp0o+ll1Sdwa0XpzEvuXZPk9AxVxtqc+HtkXuWxvcx5YnuvCRy+uJbayWZY/VZnHhIzlKsBD7Vs2D5BQCxR5KnKZQrGjnXlhgggL30evHvrVesEEPHyna42PR9yxe1YLViBGIPdi3+l7d1LlAsncykZ/onIp9y0+DmTUbJP888ZY+whlJn/7WZnnuI0p8C/jEHAoUvMsF+QjxbGfoLaXsKblveVFpYo/dqd3d+761t1XSWVIuLfYtJi7UahMrlVw8ET/Jc6QAak/fjDnu87hWMZ4XY6jqsmdtbzO1YSof6XRmvm9tUwCjKDL2NrTwEQALiS0SEGkTCfEGXVhxV8zj1Djl8cJHsNfGOknBgvYs/ETFCdlkKntorDDaaWGT9BHft9wmzqjPco7vWzBlsAnfL5t0aGnwc4Qz75vO9kM7tp3hkW2Xj+3J02f25MlTq1R+Ebij66HkuuKLrIwD1AO4V8rqeVZ7YgB39greQH/7oD9Qxd0BZEarCSjdf4Q9lBAI4K7YxzV36tOJPTu7sufnl7b+2LXqaGzVMWJsA1vpDexhtWFvDvfs5HDXWmtNu11btQE3H/FqrT+02mBo23dte3Z+bc/PryUEx6sUyu7Q4H/6/In96w+O7Gxr3WYkk0J4G1s1ewM7un+ww7sHB/BU7PsDaw5HtjIaWatet+uVhp2urdhXW+v2cndd/eZ6DrS/FKZWnk3tw9aDfXLVsiftjqj3ZT57PLYVRPyKRfvp3qb9dHfDrpp12/pb/8Wi4s6ZRZLif/vvbLs3tA8euvbRY882RmOrg01Y2wHc/3KlYf90c8V+utZYjA8PrbUsPAkWk8gkLq9W7emTp/bkyRNR0TM5r+p5tLFk64PEimMKSGKRtKme9zz5nmmTHCvqIUVYfd7G0On07LHTVcH15OS1XsPBWEkCPozWjVqtrAItOmZbW5saS0gLxn37we4e7uymc2tvx5f2enhuo9n4W5/thR//0d/RchQlNXpNfQwJgeBYLzLS22v0sDoVlt5vgk76rtnQshKdoIGHgbAXwTqBGWJVVOZ8vrVnKHXoTWYSm9pZrToVODbg+UETiu4E7xxegARchUOM3mDomK3OSMFeAgyvxoc6eozEUgAnKgR93l6dBswCAvHGBFzqPx4FSEVhN/pyXc1+AaR8rFlRoGytUbU16QF44JtVVzYtwLOCoW7P7q/O7P76zH7t00/s93//9+0HP/iBPTw86FWpVGx9fd0q1ap98eVX9vmXL+2h/RgH0oLWLJFAxp8NJxKK21lzAUGeLTYQQFqp6lplkz7VYacdU2V2m9Q0Du2m3VdF09XnUfd3dX2yytgDuyxA1SJhwPPFHkrIBJWb58khxg/XQu8zTpDq7w6+Q2sAYMLhGp7As8UmAJAcvUewJRE79b07uyH7pFmbqV3gc8Ed7PhMdsaqVRT4ACT9QPdrV1+3+tBdR0HUqejBE9CO1gdnS1CpDhaDVGwX9+9+EsJmU+a0j2QTkkDYAwE1qsr4CD/eC18TSBFbI9TcsQlgXNMTQvgQu2hcWVDsNe1g4gr32AMg6hvO4poUyEcSSiMLBw6a8Vn8BJ/BZwHTSetPexCoId7hLSRRxUXEMJIzfA//xlrm2aaPztsc5irUMVO+hNK/V+axv89lJ2HkPpKTJeTfIZ6X18x1LwsaqtUjwFAyTtIms8rEppWJhNoycyoVWIIRiQSOdB083931mp6n994PtIfxzFn3ObECBg70Pw6D3fWq7axXrd2d2MXdwNpdJmS4qqq3w/jprTGFDRKOEXCxM83bHYKNFHsG10LwxF5JovP6YWhX9z5uCkYEr6QXEsj6ep/6eBKNnvS9Bhs488VbZHwv88SpANYI5gQ2Q/cirnlKADTVi17eZr2otaF2KI29DDDCnh+tPpnYmydOCqjZh+4EVfe4ZulKlNx3fVxz+lskgyJpJFFICRzOZI/dtZr2RuzBvyn5ueJnBT7iDBoCp5me2e5GVdd7eTfUC5tzf4isJcBoVMrOjEEbJfYWT755YJ89qoD0TGquNgnGS9rzrx6GdvswcnvUPMGcNtFYxfCRtEkyi0S/joRZJtDARPMEG/ZQBt7twas3mFq3R7LF+6vdJs4s0mSJSACl1gi2JelEco+rSraba0N4RYRrlo+WECgtzxXDVRkOfQfXXHEGHPZg31qpl2QP9sxWB5HLPNur+rucWEEyBZtwzbLhOq1KM9mD9Yw9eHFoEDvwXfgHL9ZJ2iTjDO1bSpz62c6+qMRro6Skw839SDZhr0kf8XYn98M8F7wv0QHJXD9D7CHf09jLlpOaPjXEfQQbc818b6c3k4/wLGUT2cVtomFcMbowiwXscezpXHdWXsXGCeEiQBJ+oikZpbI0gdS+gY+wLlXVc80Vzh7uk30LwMXZzjPm93xE7tDP7jjb1cLWp/8WNqHr6+Aj7FvpI7DYEFPk/uQjBMhFxsS6TZLKvOwjSf3me7k/7o21iU34wR7X92i8wKLxWM4TsFTnPLGkpHb27Vd939JY32BQcbbneZ/TZlhHUmOeul4PPoLIE/Zgzbk9vCVQbXBV+pgj3lKc5uckZxw2YY2pJSf0abAJ15z7FvbgmSlOjH1LbTvYJJJ0/CkfYQRqqTC3CfENZwmnAHsWZzsxBfsWzwx7YJfttYrtbvjZnjbhbMceGqcc8S/nEfbgrJ77SMQtDlC81Y71odhhSmIHHynrbMIm/Cn/r0a7WdQMXUtH/Tb6DNY7zwCtGPYYbMLa4IzGJi5S7Zoy8pFRqKNHpRJ7sG/hL+/4CFo7ERNq/nnEnOyBPv51JHtkUSb3rXfOEZ0lZWdMiL4fMZfigF882z/a27HjzW3b3dy1pwD3Z8/UluDsRiruHWu3H70dKwSYvCWIfQe6dNmKZViMtAR77Kqquo4x18NSIS0KanPctvQfWcxYBnxZlGGBkrKsjUf26empffL21OqjkXUZVVep2M7Dg+202/bYqNvLw0N7c7Bv982mtZpNG8IcAK+gLdXp2lq3Y1sPbdu7f7C9+3sfDcianjDWDbr7yH765In99OkTu1hfs4JiEjCQ3/t6t2sfXd/YRzc3rmXEfjme2E6va7vdnt3W63a5smJnKyv2en1NrzGjvyW74N8Dtf+juzv7zm3LDjtd65ZL1qNtcjCyvWj//dPtbftXO1t2U6/b3h//Z0rc508VO/yv/63t93q2NhrbOm3Bk7GtTaZKboxpo7SC/bzRsH+xtmp/3mTuue+VskdO2ohquD5XrIayPX/2zJ4/f26ra2tRlIqx5VE8zfg9GZ3BrQgGqtvdPy9y/knMW8LF80JTJHBYKf0+4wYHdnN7a69efWWvXr5U4YLkF9dLIonXsydP7YMPntvOzrYEYmnluL+/t9tWy27v7+yy/WBvblpaq9/2bC/83k/+ljNzlnpAoRFnRY3DHacGhNOr6rO9/XB3QSqv4LLBebXcqz+aPY4ydcyehmbs/fFOiU1xMgIt0YDnAl6LcV/ZJ80zpXLKxsXF+mgtrxBA72bj9t7lXCkuiLccJMghs6pbgh7tauui/zOzu1pScEZQp8xm9sLOK7DRCz+MKrzU6X1OdfYf47TZ18s18zyUcOj27O76TOD9O599aj/+8Y/tN3/zN38RuFeq9pd/9bn95c+/sLuHh3l1XWBZwNaBJweeC9ZR6Z/JJvRf54gyrp3MMDZJMMz7AbXYJGeBcwjkvYsCRqIixm4RtOU8ywSHbHz5hAnMxLSYj3lzKnYqwyuYirFt6RVpj9wgeYPfm1flk1UBUOO6eD+fn3bKQ0zU/CKj+LLCjMK9V+FpB9CIt7InZ6TKu0S5cco3c8aZi+vCcTnOjpvzirsLMGJX7lcB73wEn3OTvFe3KJDB5yVTAfZF+gjfkYwS1hW/x71kNZkKCvZgYbYePbkFoMRHuI55tTbaOgAGybjw9gQXmskf1rQnBjxRw2cB9LAJh6hXpFLB3pNbVCu9d8uZJ0q4hDYDz48AkOec6wQbJg1eo35C7CZZIcks8DYXnxiQyvXODnHQnhQlAgsxC4YESBkMFhRo4tc8Y67HNSnc7xeMDa+28kyUsENPAmGasAn7Cn7Cez2hNHBGxoonCnPfchDgLAz5SKOsZ8Z7AN0pipcCfjzv1F5IsU3WdCa10iT8fq5fAgq+k+eiAJNZ9xyKIfCZPrK8byVhy33JgzL3EVoIfN/i5UyQCJpj38q+ZZ5H2iS1MnhPjgbMfX9OfglBUNYqtvLJCC6uKGZPjP6Tj2icYY4f9H/3RIonl9SrS9COffsky2a+b61W9VwlNinWVU17Fz6GTbiX3Le4TiU8yiXZg6A5751/ywCY68AmtPL4PS3WMs8if/ApsT7orYtxjKwzzhEYVlSe2Hf87IkqaswFTx/BU7JliftMmyy3CUkTYjiOVhkXG0ubAM6cJZRaGZ4k5CzBpzOplfEE610gYjiWuB824bNcuNLbSbDHwkcgIEcL2zxxGb/3q7P9/9OznTM+GVn4bgp85l6QIz/9nEnh1QUz8Vdnu8dgvzrbf3W2f5uzvTf0vfDZ3oYd7KzZ7va2PX32TC9AHEnT8Xhkj52OwDt7p++jqH2L+221et2qtbqVyuVfBO6q8jnlYTjycWJUSJeBnX9aAP0MZOKAyWIRYJce8uawby/OzuzjszMB0Nbqmj00GrZ/f2/7d3fWkziVjAAAIABJREFUbtTty6Nj++rw0DqVqj1WqzYpOQOAXXz37s727u5ss9OxlV7PVhGqgF2q/IbPhi9PJ/ZvDw7t3x4c2DVCJwk8ORsmE9t67NhnV5f22eWVtatVVdjZqw47j3b4+GgXK6v2Zm3N3q6u2mWzYReNpqrlnH58Nt+5Ohja8/aDvbh/sO1B31rVmt1Vq7Y2Gtq++jxm9q+2tvS6q9bs6d/9+2KE5clbn0xs43/5b+y411tMKJpObG0ysQbnfqlo7WLJvqrV7C+aTfuyTtuHJ18lwBfV8BTVljaHilYlsZepuENFL2u0mydillnP77Ml5qT7xAZ6x3vGDOajM3a9ZVO/FcUANMlI7tze3tqXX35hX375pSYRJMMXtg2j5549fWoffvSh7e7seCJpMrXW3Z3d3FzbbeveWg8dO2u1xW74tmd74bd+9DdFlU8BN7KZVMiSlksAQuBGtjOrVFm9A7Tz9x48ebWa3+ezRLMtFgXk6ZUmUPEeZleaz6x8UjZ5ZF7JcxAGKJYwXgQeEs7KkU7RKz2nPc/nQsfM6xwzFDRb9YSF6FhWlaiScOgCTj3g8pnRBGFeYfRe6KREYyyfKT2JSnvQ0jFkKO/3qNYz5zvmmwOqRV/uD+z28tRuLk/txYcf2A9/+EP7/ve/L6PzgrIN5YNl/sXLN3rdtR+VXCCo5LlhE9aNP9+JnpEU4qf0QgMKR/Nqc4JaQJF6yYMungJgSflnYWMPPh+wB1jCXZMZ4aP1PHukKl2I8CmIV5bb141o8ZGxSppUJlJ4ftn64P3FfkirwhsiZAlQpT8QiQAXbSu4KNpwojWT7RreR+pK+KqsKAvttHPek6JE3v7h15dq6ymOlp/HYUGlICtqnnbL3m/35Vw7ah0YuxK+qsiNSsyo9wDd1y2gz3vTFZjHdYnqJoX/hU2k8BqtI2JmUAGrOb2bKqvbJPvzaU/wCQ9ehXJ7cF+pPMxzVI900OKTBZKJi1RtF00uEhECxVQegiamikO0qsgf6BGD0RAgMYE79+FMFQej3p7i9HPeRwWM3nslJsJHuL4EOQkIVaFj/4jvQAiQj8qKWn5utl7kPZFs4Dph22jPkA5AVbZJ4UbWEH2MvCc1HEjQkVQU6IvKtlerPeEhNkKATWcvxNoKHQ6ulb0gfYRnTVWI55KVbJ5EtkuIUjv2CoLrCSyYOUkb5ZpJyuEnOiwZL4OPaN9asEVkX4lSBnCP5+/JAV9vaZP0EV1fUDnxD/xd/bOyiScCeD8VLL+nSBhRqaENIyjT7u9kixenaIpLcc1zH4nJIrw39y3em3tQ+gj/m3MEO/vvVfRccy1kxTpbNngw+Ac24TrxEfY/TQwJu8nHOXO0T9Me5D5J4iUTFNkWw7NOe8x9XFoY3svK3yUrLH2ENZjtGkldzTMBm1C5wh/4vUyWLAO3tEmKQGr/jTGWCjJ8VO58TCLrItk3uVa5NtY1+0buJx5uLPQ01P4V5x33/auz/f+/s53nmyy+jKMkvhmRpqpW6feqEvvZ+auz/Vdn+6/O9uA0hX98m7N9QivRaGK7Gyu2tb6q1lMH7s/VlsBBNh5TLOtat9O1CWrw2gundtdqeXK9XLFaoyGdKWa/A67UphDtgMxd5/cZAzcYMA4uxFwV4yz3P8f/mvOtAw7OzOrDoa33ewLcTy8v7dnlpQD5xdaW3a6t2X6rZQd3dwLxPz9+Yp8fHtqoWLJhqWTTaMNEjpj3Pb+8tI2u96RrFGXG2lZQpRqQ/Wpn295sb9tdoxnMgZmVRi6At9du2/cuL/S6Wlmxt2trNi4U7aj9YE/abXu1sWF/tbllJ6ur9lCp6MVn8kBIPux3u3bQ7dphp2NH3Y7o8Vf1ul7Q5LcjmfCzzU372fqGtSsVe/HH/0n0mzt45z3P/+f/2j7sdu2hVLJ7WEjTqW1MxlabTu2yXLGrSsXeVqv2ulaz8yqFQ49/lKgIXJ2M0/w7YjUU2w8OD6Uw32g0FyJ1743tWwbznsuJkzPsmvbPwmK2y/L3vo87ck88iV4ZSaLWbcs+//yv7PPPv7DR2Nto+ElmKzT5jz76SGPhkiEK2L++urLb1p09IPDZ7okN8m3P9sJv/M5P1MoglXdmZNfLmlGNaFxWIrlgAgbva/ZKgkaYVLy6mT8cWEl/0nvnYMUBqEZ7rQCuXDhBgnfxcOdB/TB+T9RaryrwShXsrOjgWKp2x8it7IVOyreCTgVSXoVzajyiZw4EAXQKJlmcEQBnjzDXRI8fgbh6vmZODfexcj6/HPoyB3b2uhFUAqAJGHmGVH74EfV1OLTr87d2fXFqT58cq9r+ne98Z95rnFQNaBav357bq5MLaz12vTo7nTpNa60e1WHvC6swji8qYdiDgL6G+nkIB6ZNFAAzEmM+6s2fAwBQwmsrjFurONCI6nTaRM9IFMZCjGXj92JEmWhli4AdezhAdiG0rFxzHQQpvKCc8awBiilkyHdkxVA04KgM83upe0CShfcShPP3LkAY4ChGdKTIoUBfBEaPzBnv/T/svdmTZel13ffldG/OmTVPXT0C3QAJQABMSUTQkgiSomb+H7ZD9pPk8JNfHdarLSn85ifLEfKjQy+2nxyiQrYGKwQCaDRIAtU1Vw6V882pHL+19jrnVKFBNKTG203GZTUy773nnG9/w157r722s+Fkf7FXaDOMHY4/35caNeagqItSdPWGofq/Ym/oPglkqY87pQr0lHbWiyVtDYc51/7D5qj6c1TdE3nk+mEWRKhOgYsCoGpJuLJQ5RzVh9PFPVovGS/GgmcWDVTA98Kt7jqbmCZl5981+g6mGZgF4LM+ABweT4Ogfo0YJPL9KUUwUIViV7XJYgfweff9dmDMbSNZIwAsg1evvWSbO1X+0BkBvjBfUP0svQvVG5Y9LOQbm7imkWu5Zp5OA6ZgB8y5I4CzkHwqPeMlUCg2R79vJWA31B/owBXZ9VojAK8EErNGxNKZOFji1oULZhQRFKgMtWySrC2MIZWnODAFQGd9Zc6KAl9siWTouK+jiZ81wJ1rKLgoVoV/z7i5BaIp8CBBB2JsE7oBYBOyymZ9OOjHOmEfdEbelEkHf0xPTXAWe6h0QnMlTornpp/PVEu6DzDh2bOwCf+t8hi1/At7iPcRLKm5NTLN0edpv0bCzGJvik3UknDFbJVorlg8yPtR9ndsjT2YgwG+0nvIOikapcoRZJNB32noy9q3TCVlnYiGWUHL7FlkgDL+fdCkqPLnriFXgE3z0PtWuq+ofrTEWQWwK8DBnsU6YQ2xTrBx9i2uwbnEOCaQ6DlZ/crfWCN8bnq29/ofX/TZznzNGmEOdqzDovcmQ4ThxUSpWuzp2V4B1unZPj3bf4mzHYo7fsrq8pJetAETcH/rvgLuCB+fnZ+3Y4D78bHLhF69UjYUlXmysrMSxR211bXVtra21jbW15SlDXCDan+BP6aMu4G7GYXlVQ9Efss168SxTameaevHR6LDQ22/tb2tFxT5J9euta319XZ1b08v6PEA9x/dul3lir6IKOqvLtuXHz1uX370sG0cH7cJSSZlk52cOp2bV4aeLPrzNUTh1trheFQlopdt8fSsLU4m7c7+fvt1Afdn7fHaWvvJxmY7mZ9rt/cP2p2D/fajK1fa965fbw9W1xr5/NPZ2U6Pihr49/b22nv7++3qyUnbnEx0X08Xl9qzpUWBb95DAOEH6+vt+6tr7Xh+vn301/8zjacAb3vVVs/P29f/p/+mfXB40J6ORu3JaKS6d+jy1Mr/ZDxufwplf36hbS0Y2Pd16OX3VaY7eyqaAnOzc+369et6bV7ZbGtr6211dbVjRITi3nOFi11aYvcJrHYMigoWJEAQvyI0+/gnDowT4LkQcP/444/1ImgUPqlZ20317e+9/367ceNmF4zY2tpqz589bdvbOxZdPTzRmf55z/aZL33rL2sc5Pxf2okiM0MGK22muqxziUYFJCSkkux6HkpR5a4feE+fNJCeU8/EOIcGwwaNck4uqs5p3nTFZDjSxosBDHiPUFoy0c6y2AFT5kS1v31kl2tFLE315ycGIMmecU/DjBrBitStu/2WIz9qG7fkPvWuiTI9l3IA7gFHkb/zTKbKn7Td54/Vy/3e3Tvt61//evvwww+1WVDfDujF4Mcnk/aTR8/12js86Wh3Efpj/DTWRS2XgmbdMzaJY8i4pb48ugG5z9DH0xpLNilAyzMGvLkTAKJKXn2hxab2SMrDjC+aBfqcBTlSH+1srem7AY4RJwTixfEVPbsydhY7O5fduR7PatBhtfWAz1BhuRfVAs2SAe/ZHMmGqX3bETV5Mz+jjm5Q0oP5ZEtgTWBDgUjqvqreT2UHFUQaCv2lbtzCb6aOp26c+8yZ1NlNznufSc06scCYg1HYRG0EuzZo1WqwaOYkQ8loM0ZcP5FJXaMCbP6ss6jUvqWlGzYh048gC38jiOKMr4GUAGCBSdefu1SBNaVMbdV5y65Q75W9TQ/ofo2wzgGKZN0DdrG52/chuGdmAePlWsIL1+VXIMACV874YxM5yGUTdYFQpwOvX17SNlh0ICM26UURAdJVy1+R25Q7iKERgbxOpK/qT4s/nn1GzrcCeA4EKtBTexffkTXCJXLoYA8FDwrc8q9q9UeuZQ5DycDRgMw1swagocCHfi/RTNWL+3rMgzAkWEeyKUCvlHG5Xw44fkzvhx7YA8G9Y+9bzMmsIQlVThzUjFaCFO3rWZXhL30MbMLalB4KNZ60YKx9FnvwnRYIs9hh9l/dcwk1DtdIArCh23t9+AxRiUQJaioAqP3ZgCjslK5rA+3EEYysMcr7XOsZkVQrCJO9VhBkFL0Ad2vwueCSHddwFgiuYGaELc0EgDLtPSo1v9wL94hNe+HOfo3wt9gkgUiClOxbvJjLsVc6n/D9EoXNsxPkqIAnAcesEQXKSrhzerZ7L/1VnO2MM/ZgnYSRwVz0vkX9u+u8sVd0BSL2ynyanu3Ts90lL6X7Mj3b/8yz/crGmmv1F8dtaXGxbW5stHtFlVbZmpIYZ+3k+FjdmvAhDvb32z/5J/9Lu3L1qoA6elIbmwZ5aysrqo2mtdjS8pJKmvDF5S8UFZr/LTg9AO46UKsm+s3sLfsAoPzu8+ft3tZW2zg8bJsHB+0SEeKlpXYIDVyMuta21tbbgxvX24Or1+S/S4+FpAP16+dn7cNHj/TaOD5qZ3NzenE4qYvM4mJ7uLHRHq5vtL2lRX33CQGIophvHhy2q2TJ9/fbezs77d3dHYH83cXFdkLG++K8LVxctB9vXmk/uHqlfbq80s5IOhTgJru/eXravrK93b66u9PWCQRcWAn+cG6+Hc3Pt/2F+bY/Py/q/E+Xl9pPlpYUUAC483ney2v1/KJ96x///fbeMRn3+bYHy4FA/qvLdjYz0/5oebl9b2m5PV+Yb4czs+rrbtDsVw/iBzXpsBhnZ9vVa1fb1atX1c/9yuamMu+fZZMk4Jx576F8sujRKKr0QZcIEF2/PlOZBfv1GudLAfcf/PCH7Yc//KGBe/d+26kH7jcKo82IJv/s6RPVue8dTtqLvSP5K5/3bJ+5++u/Vc/o7DdODc4KbbMQriGroQUxyKpEQAlngkPIDmsBgarFjKKl6mcdyqqJbrqJBHhwhMrpSIZH6o5lKNMhvFpUL0swQdl6Z3xSe8r9bB2cSgSPWkky1IBrRUlKqI22YdxT2pnh/PI7QFpqfxU9i4KhWTyuM4Z+rGyR6x8NEiLuZHAGGKFVGCBns5gF/LfqyfeP28H243a49aTduX2z/dqv/Vr74IMPROngJYByciKFwj99vN1+8mSrHdKH05Yp4GuQiT1wEpRdhXpXmTxnVkoHAMpstT1zAMPZRasjW3XV4UXXgUjIoupSUzeO4+Eok0UqsnBiE9FQS7xHTme1kwn4AgxsHUyUJZMA4drY4iSVfWPs94/OBAgZT77PfdLZJD0PmcidPfpgpzNvRXVVXWdRZwEJyv4WyEAkjxf23VxZUDYSMUMEfxhaK77bqWbeAVQBMsyN63XPPDfzCtEmU2hMp3YwAnt4Xpr9UDYpURAyYrEJ75VQUTnyPK/tUZtSKZn6MChKTtRy1cbQQjKutcm4+H7yfrczdP2y7qWCYGKOzM60bUQJDyYKOCF2lOwwV8OpxCbcrxgji/MaZ7fbS328xylzJQdZAiXMnQTMyEKlfCHUI74bezA3skaYv1ojh9bA4F4NfiyMg+gPNuGZmUfX10Z6/9a+2xTGJog/JZvOvTMOsACciUw/eDNIyPyzXrxGDJZV1ywmSDGB6sBgnRg0VzlBBalUwqGe66ZQScDqjX2LZZce9q6F97LLGmE8mFuMscQmEc0rqjXfxe9ZE3y/1v1oTq30+D33LwA6XCOJgqnUwPsWv0qJhAOKCwoQcCP8LWuEeR6bYB/G2KDEASxlHGYdtMAe2AWhKwQZySZn/2V/yb6SgJ3HwGOt4GB6uL+Rvc66wi5dWYc0JqzArH2r6j46m9R+LebDoD2l1ogYM14jtiBiZO4Soj20zhH2B/434J31sb1/KptjE9ZJovbeHzz+YYzwvdm3fI4M1uegyC/lKdxnzhuCnFojS6iF+375u21yqkwu+xbfuX1gm6ibi+7VAQLsIq2XIwcWzQQaK4iSuZU1Mj3bzcqwQb+Ysx1mhINbFmFjjWBr/AHmCTbGHqw77MELBs30bJ+e7VLCn57tv9TZ/u69m21pDN4Yt8XxuG1srEu1mxc/Yi5CcT8+kU/N3vfP/tn/3v7FH/6hfG0y7gB3MrQ3b94U4EON3MB9uS0vLrWF8UgiYgB3XoCxxPvLDe3OhGD57veVZb25vdPe//TT9u6zpxKPG5+eun0bvvTsbHu2sdGebGy2Z5sb7cXmlba9sV76Ra3N01/9dNKWJpP2lUeP2kePH4lyfz43J9G4UOapZ/+jW7f1OluYF6inBVv8kDu7u+3e7m67s7ffbh4etFuH7mfJXUzm5tr+aNz2Rgvtx5ub7eONzfZkaalj6CFHiW9x7eSkfev58/btFy8E2i3cV/X1rbWfwBhYW2t/urLStkaj9mJh1M5n59pX/oaB+wLM6IvLtnJx0f7CP/p77Z2TYwF1Xuk3T237v1xba/9yZbVto00lvPk6aO9o8+W3yH/hXmZnBdZhXmDL6wLxVzq6Os/rRNRQ0LnaLof6PqhlNw7tafEpVRwCffkTYV2gW7C9077/gx/odS4l2mArjxVskPfee7fduHlTeArl2K0XL9rTp4+VcUd76eHWoa77ec/2mQ//k78yAO6ORKj2Vu2tLD7UOZ3w9ku8KtRXHNi0EZFTBP04lOSoelc2MU6x6haq5UWo5oxh6gtD5U6kg8FPdtQg1LRcv9/ZPhxJDlGyfCg+Rzk+WW+ACY4z4I17DI1fEa4SoMvqFOWz6N3JrHHLyZpaqAuadU+3BQxwWHPvV1Zo30XLI9/Xy8Ooyj9qVzbWFYFBTIHIEC82B1QGX0KdOeLAPxdtUo5qTbzUw0p1NUyAioxZiTCq94ASMwtCdV0ZURM5q8WgF/ShYZS3BDyS9ZFeQUBYKceapuqNh8koZzdig7KHryeHu7ILKIoy5hqP5ZFsxrgDaHEscTgB3TioPFPorJqDb1CTVIZR9xB6LHNG9afKQpkiHOVSO0/uTc93Yw+CLYwtL8ZWlGXaoFT0DcfcegH0irfiO9fI3PK07VvJsU6yRnCgA0rIlnL/zEuLSmWNeM5KHRe9gAowJJtI9m/YutCBJLNhPB9KUR+hI1GHrceQw0O096LWZo1kfLCb1YgtNok9TDV2tN9ZVrczDN2a60cTQkJ4ESes+0p9OUEUvsdg0u9LpwHskh+CZKJmn6D4jkgc7Wtm5OCydiw+l5YdfqpO7HBmpmwyEruF72HvGa4Rz78IC5otk/p+tYIpcTfswVyWBGeps3d6AYM1YgaQx0dlPRXcYs+QTc69dzD/+DdU7o4ipo3YWhgKQlWIxVlYC2RiE8aegCM2ka5HjWfa7bHn5nvMMPCh9ea+5bXlVm5R9mXNiYFANFe0d1Su+32L8WU9MNrYhPtQUPOIVm1WLM8ZwHu4fmwC7Z51AtC2Qj97bA+UvYZ7ETvuwwFggjKcJQ7iuu2hwYzXdCnfV/BVe1ZlpCIS6VKbOkeqjMQdEMhyOxjDGDEe/D7ZEfYCAr7YxOer52vahvEclA7wO8YiJWNcl2w4WWzGxxojtmuCu7HHoBSy7OH1G7vmHFH2nO8ZlAk4MOJ1yvrEJuxT2bcwXVgECdipBOUYMcFL7VmoXUtl+9iCdgmcTc92B7q/yLOdsY8QqALAFeROuQP7IGuE4EzOI2f+p2d7/K3p2T492+1v/eKz/f2378jnXxyN29LSuG2ur7W7d93HW74S7ZTPTttJAfcXL563f/Q//g9Vs34mGj0gHaGw6zdutOvXrqv2eHPzin6/uLTUxqOxRM7o8gQQQwX8zQSSTo4ChD7F+oQ8v4ca/8HDh+29pwD3U9W8k92eJUs7M9P+5Nat9sc3bwnA76+stIPlqk2HIo9w6tmkLZ1M2kePHgq8kzlXlh7QS4cm2gyurbfv3bol4A5g52/Wd7J/cHf3Zbu3+7LdPdhrtw4O263DA7WRA/gfUU++stoerq60n66ttQcrq+1FtabmrKUglfP5OsD9xfP2Gy9eqE5dgnjJKLfWfri62v6/jc32yepKO4C6T43+7Fz76t/8zw3cYZFCp784b3/hH/799t7Jse+RZNHsbNubn2/PFhbav1leaf9qeaXtwjTt2r+9mW2vEHztnRGNW99YF466dvVqu3Hjumzr3XVgE8qWC48q8KBERAUPB/R4vjNAv8r8X7OtAjh1/cwJsuY/+MEP9ALLkYh11t0Uf9rVvfvuu+3GjRvuZjA3p4z70ydP2s4OVPmz9mzvRO8FUqrXfHn1P+9sn/mt7/41PWNq6DovOzXE3ET9kgdNBoZ71wFYlDAyWRxgODtElxP1wWlSXSb1meVUyrnTM1VKvLJCEcBKllKtlyrCEqVr02CdadI9l5FNVTZVEceGnyjRh4bEwKgtBdTIEtvC6VR2L1zUAis4T2S3ooCdCDnjKTp+CSFV8L6rT1TmSm1CEJtzVP/4+KQ9e/KwPX/8qRw9UXU2NtqtW7ckrEBk8MmTJ4q+LK9ttJW1jTZDjUc93zADG9px7GTnj7Zbc509JIwk2vOlsmjcD2OinqbqT5laWb+nzwDUiiokCJ0XB5dx7bL5xWvtqPID6qkDPAZwFmJyqzJlNukZXfT5UOgZW1FXiwZvkUCLF8YJ8uGOmr6zXaEJB0RrcZb4HBm+XmW9pyviPF1ZdfcCwFYCEIqs0e4NWnHV0CZrF2aGOxV4CapEo+jSAcsd6B7sFF4jrtnNGolYFc+lVmICrRErcm2k7EIEPi3z3lgjjIuEkKoDAmuKZ4lj3q0RCax5nfC33HeCOWq3V+1wvEbcSSElKAZ6BsA8BzX6wyik7pu+nJUR1j10Wh8eiAhrocWQNQKwyPhGbV86FhJmu6yWXZ7Ztolp8goOknUem3GiKVEZ7oC6fo243CNlCrmX0Fkj8BbRxjAMWCMEuCxvQJulql0e2IRntopNfyLAGOk6IJReA9dOyDe07Ow7oUzrPRGuKko3a1nMmVq/prt7LYX+z/rw9VxzzbjEAWackhHuSTU1MbNGxGRJ+zm3BFL5BJFrgPvqqIJCaCS4962yiKGjl2Ah9yihv8XSOSmNg0SoRdGvTSolH9gqp6kCO/UcCsjVeGMPZ/+9Rsy64dAt/RRa90ng0R1MunOkTmmV69TezthFDDH7d8qIcoawTrrzTwKC3rdonYVt6VOsNVKii9FmSRkZe46ZO2YlvBaZf2UNAYIgYmd008LjkKCPBOjqqGaMsn+rVdTqqGtnps4HKg2qNVLBjOge8Lxhm3gf7PetzLfMFZU9TM/21/et/4CznYAldscmCtxWgMaMHAskhiWHv4PlU7aBradn+/Rsz14wPdt/8dn+9v27FoJdGrfVpXG7srne7ty+3e7cua1zW8B9ctqOT05Elf+//s//o/2LP/znr9HeA7zI0l67dr1dqxpp/hvffDweK+s+Ho1UyjqinLX8vtdSueV7dhzJQvCs8Zsvd9v7T560t58/a+u0QDs6Ev0dQVgE6H5491774d277cXauvq2U/+e83Lu0m3eRmen7Sufftq++vBhu35wIJ8CMLy3uNReLi62R+vr7ZNr19rHotkbTlVOVB7Srb39dnt/v93b32v39dpX4IDjA0V4BOk+3txsz+jjPh63/Xk/p0GnT49rp5P2zRdb7ZvbW23jDKr8hZgD1MHz+v7aWvvX6xvtR8vLCijwu5nZufZrAHep0rvn/OrFRfvz//DvtS8dH3X+4IuI0Y1G7ePFxfaD8WLbE5u0Dz70ARODdu+gve4Uv1lbX2vra2vt6tVr7datG+369RudiGDBh9f+txl0fZA15dhhXAdTBMMMRelyfkqgrvRyAO4fQ5X/+GN1IUAfgdp3pflevWr37t5r77zzjoC7Ve8X2vb2lqjyu7u70miC1arvVBP4wuMDMeI3z/aZv/W3/7bmcYC76NfVZzktaHToVy2x6JTLI9cfl/gcFHF6V+OAQPd0Js0/OMhklciSRdyrdyLKIQ1IqBpXBH/SEiigIwMmIFh1wM7UWNGbbKoCBgUqABPqR6y/D6gPBb6urrhXKs5RMFfNCIGtUCad9XeAwYbqs9kGQlZUjxo379tQ9owekXbHzs9O26NPH+h1cnKsy7AhkHmnlQHA/fFj0ybeeuteu3fvrTZeXOps4oOesXTbLLUSqlWO04g9YBpEJ4Dnxh6i4EL5LucvNiFjdgglvL4LJyMedefYAhLLHvxOIkxFMX5tokvJumdmJMPMfWEPHPRsBhEnY3wt3DDQMJidadfXF9uNtXEnKOZ7cpCHbAV0XJwb9Q3VAAAgAElEQVTg2DMOvSkz/j696mkiJAXQVevCJRTG7Zjnh3tTb19AcGUzAXfJxvNZQJ+VqU0VjuPFfMgcJGsQm2SNMC5hB0A/xibcM/Ri7BKxEz6LPbBL1oi+Tz/OCAYIm2ZtsS1swvrK/YTCI40AeggvWE2Ze+Q+0kFANOJy3NUfmnpmtVRzpC/gizV1Y531PM7yq3tyoEP0aMohpHLucdVnB9mkCHToTBtoX2SNWIW76MVFasb5lXo+4oylrM+Flf2tjCk2AXwlkJXWhYxb+u9qXRdgVQBreSRg7hpU19tjE54TOiv/5oe+1Vonak9m4U4/lp9zGAAMvd/BLQvB9dQufyO17tYuoG+1M8xkvqFKQ91OfZXa9xVL4zXKVgU72bNYIwD44b7F2PLclHRgF1eleKKrZV6BUkWa6xnUOqfYBBaq9L7Vv6fo5lC4WSP1StYfkbvU9TswgqBMf5bkYEOs0WVV/b7FWLNvwe7wOjXIxR7MabIv2AQdBT3D5atO2JA9MIHgbt+qAKDYN7Vvob1h8cK+/ZYOu7IjawSbuGezg8uhridjr+uW9sawTWjWHPsD9sAuprvnx/uWyzom+v7hGtGemD7NtXa0b1WfdZV1Lc1rzkqwsXQn6uZ1NqiDw6mz+dwb3+m6fAJ8xa5Q+8RiLEzP9i/8bO9KMtSGqnpgS9DTrBxrs3idhF3hAHcfUJ2e7dOzPQmY6dluf+vnne3377+lc2iZrj4ri2Kw3rl9q92+dbMC7haUA7hvbW23P/zn/3d7/uxZe/ToUXv+/Lmy52/+QLEGvAvEX7um7DuK8+PxSN2eRuNRWxwvtoXRuMu2vvkdAneV7eYMvL6/397eetHubW+1K/sHbfNgX8CdTPnxwkL7/r232vffeqttr6w2pI3peZ7uE6oLv7hoozP3gP/o0SN9H78DBD9bXW1PV9ckNPfTjY3207X1Lss+vC+y9DeODtvdg4P27t7L9s7Ll122nF7r37t6rf17lOgXFtrh3FybzLjMNEFuzsorp6ft13d32td2d/Xfa2dnor8fzJNdn2/fX11t/2Ztvf14cbHqbpsyyl/7W/+FvA9APs+zcn7Rvv6P/2sBd2XzX71qjwkeLC21H4/H7eH8QnswP9+A9Z8FpHPuGXT7HknQMOiI0VHuQMb91q3b7eZNgHvawVmXCP+KBESXoK2B6nxnHdwpqvM57CC5/e86mruEjBJilcFHGf5HH/+o/ehHHwvLqbyiY2m8anfv3Gn333673bx+QwGh0Wjcdna22vOnT9vuy5fFVvXVBfw/x9k+892/+jd0y8lyioKrbEZoCkXVLQV2qIOuuysq6mXreoYzKGmNIlVx2nmVIBWAKwYJFbobkK7DkIFwhOgEqqqFVlAREexky6NQzSADXAGKybZFQMrAv89shvINiMEp6pTGK3OfCYGjhdPnKI/vS9mnTszKlhc1vLL/brEVcT3Xlks87PysPXr4oD3+9NMOuNN/kIgfggpE+BBZQKxuvLjSRkvL+m8BqbQAo84e56xa22EjHGEcAgNFomWe3glacP+xhxkCnoQGLKboxiaZoK6fLndYNZRVIlBMhfRXVi1rAQNRtCszH6opBxBUWrL2sUWYD8PMtSnHBqnKsgEcqsYlAR4WiZgdYgpU7T02qXtT1rxo0fj5jDv/hs6M85QSg2Slu6w+rZtw7kuvQdRa+tmL8m2tACmqV0aNTJZYC9W6MA64WpNVq76sESng130F4PN+ZQSlKt4L8Mkmh+gwGIhrTRazRJtG2STqpqwtsoKqzVddFzPDs5V71DXGKI5fisLMWPS9x63y7axbugn0gnmhFyvgseyAh/pP1lryM5WmwsT14tZD8JhlXWvdsUa6lnOem9yL7WGBsfRpz8baZUqLUZC9SCyCouFzb9S1Zw6YIm46sgNFaSlnwJT67YAr3qc+7tU/HqCTnuRcg70FmxBw1AZdwFdlKZUF9uFQwbtZ71sAem281Mgp+OJNXxRtZZj93YBU5ilzBdp1hNdCAe/2rbRerK4QWSMRmJOIW80P1mY6AtiP6NeIMoI1F51R9r6l9mgVJFKGeT7ifp6bzKWo/APAPe+9L1vozeuNuT5ky/DMXg89+yEHEvOVZ8YmClrUfRFM4f6pU6QNHWskeyh7QPYtvlNzUQwq9zAPrY3rCuRij2IDqYyhmEVeWw5pJDPPGlBweXLRrRFpUHR9t71Osm95brm1IzY3O2DUiUnqGlVWMwxCZ41kzjrQ5VfXco79uwQX+W7T4vuzhGcLCyHdK8RYKHaGz13vW9gjgp7Sb5ie7VpnX+TZznoP7ZJ5q4CSgsDF7KpyLglqpetL7fvTs93B3OnZbn9rera7xO7POts/+vJ72ltHo4W2vDiWIvytmzf0cgu3szY5PVULZmjIz549a0+ePG6PHj7swPsB2es3fjjHlXm/dq1duXJVCuWbG5ttcXlZmfelpaW2tLSohBqK9PG15AMUSNR+XsHRlZOTdvXosF1Byf7osK0fHrUZWtXRdWhhoT3avNoeX73SDkZjJzsGbSPJqiszfnHZbu3sKHu/fnTcxmdnbXR+3raWl9v2Eq+ltrO02LarL3vHCi5fceV00pYnp23z5LjdODxUW7fQ3A8W5tuD1dX2E1TgZ2fbhGx5JVfUSUkA/rItnV+0eyfH6r++cXYqgbqFy4u2Pzff9ufm2qPxuD1YXGxPFxZS2i0s87W//XcVxs71xheXbel//m/brdNJG1Gmii7Z/Lzavz1aWGjbs3NtGzZClOOHTq8PUwfFS2cqTGzstry0rDKHa9evqWTi5s1bHRtRzO9K1v4MBb6c6iF7t8v2l13NyjXLsnL9XWDDxMpXbXf3Zfvkk0/aj3/8Y3UzmJxO2jn93OWHXrY7t++0t+6/1W5cvyGdhfHiYtvZ2W7Pnz1vuy93O5+V+YOoIvfwi872mb/4l37/FTcGwFJrLPVdd60rmW1eqv09OtWXqRZzZaH6y1JoX62PCghU4KJr1QbYIgsUYZ1kDqPkDk02vXVTM0uN3pVVZ/WTPUsdcl8jbKEmKyI3OcA4ggGCDFrXeqjAId9PJg3nUEJvY4uKyVGC3tBrtnVZmWRnuRcrsFuETD3laSVXmTQBt6qnTCQmCvft4qw9fvipwPvkhFoGO/yAc16IZECluH37Tts/mkhlkEnPtRin9PhmDCKmpXq5o1MBJWjHtEdyzY1VxqO2HaeY+49gnURyDshsXXSOsUoM0DNofc1mShuwGVlX7CLneuL+y6HppuUR90fGDJukXRljlnZgyhzj6LBAAZvVzos5wviJ5qlWVnZ60kIqwCQgqIKbcmj5fmpC5CgBuLETWaeqIcYpiNPN95odUIJkVe6QOSa6uhzyAFFTvk31N4BHzI55EgX8rBGugT0Q3HOtsBXObROCFwBW16SHMpuyDn6HIFYypcM1kqx96OQGTu59jd25RpgxoSczzqmjB5im20HWiIM7vhermDvrmN7pAn8T5gYChAsCUAGioqB3m6iPrawR9rewYdgXsAdrO2uEnU805wCvAsOpEaWfqgKCpQ3gNoduydUHB0q9vYTlTC9EsdmaCTyTbTLfDqm7PjrVgZ59i2fFJoyB1whsg9LOjGZB1RSzTsi2Wnm/qNNVz+665r6PvKLTqy6RMRPDWeHsW9wT2WXqr7NGAtzJPgsIFoAOjTu/Sys71p5btjkDm/ZsWR9hBCTanMAi45vyCpUfzXiN0ObMpRxmNiT6nL3AgNE2gc4lJX+VDvTlJolKW3iRgJSvBTiF/oVNCEBFdC9rhKw4+zVZ5exb2Dh16tmLU5bE84YFxVyNEFxa64kmqfvyPOa5mBvYg4AV9uD+owmhAx+9k9G8uppgEwJcaenHPpJ9qw8eJBhIgORca4SxjFCdNDpoYZgAVxemL+5DVYbJHrSX0zW8b42lbO+9MeU1CpZVyUECj7EJ487zHKu7goOfFq+s0qGIzMoRnp7tv6qzvRMbnaflnM9GzjMFEhVMtT14Dc+R6dnuMpfp2V77Fho+07PdDK4/42z/9tc+UstdsrrjhYW2vraquuYb1693vddpv0x56t7enoTqjo6O25PHj9vTp0/aixcvlIl//uJ5OyqxtiGGJ6FG1j3gfWMDlfLNtrK60lYE3pcEvMZk4AGrtb6TcU9ZGJnx0eWFlNsB8SvHrmE+m59vp2S4R6N2NBory+193qJo8qVMG7YO0+RUlHnE6pYnZ235dNJeLo7by/Gi6tQRqzurkkhV3xUYlaIOWlfnF23h/LytTCZ6weriBaX95XjUXlLHT/a6KwV1UDx18gQQFl9dtsXLy7Z+dtbWz05Vs743O6fX4dxsOyIYUQktLo9g3Df+zt/12NTgAuAf/q//XVu+OBfdfunioh3Ozrad+fm2Oz/fTihrU0lcQFjEzIs2X4+GL2cWtOn8BO0FhpeWZDdo6bfv3O7YbcI/VTqZwJjxv/1Y3V+qDQuIJ/FD8CLsxGEcYchKwFZok9Fu8E9oOXh02CbHx2olmHu9feuWmNQAdzoXLC4tt92dXTFAknHnfvCTmJOf52yf+XO/+bsC7qHgAjAi3qS2RXLaAfNnysRHmRhwEMVm26bvo8uApP4SZxOHKEJkOCfJ7AC4VGtadL9kZtUiBed0tu+/nGycejNXBsK1fQbccf5lKAYc53QQeEjNdwDtEEQm69yLDlS9Wik3c58BWVxHPecruwe4ASS+Btwrk+ksGyqQ5+3Rp5+2xw+hyhu4D38QLvjmN7/ZvvTlL7efPnreHjx63s7PrSrMeA1LAhSNnJ+TPXipZn7Jznx6+fo5HB8alNt2decRycHBDNU1jiGz2JoEbg/Ic3ENwAVgkb+l/3Jo0LEHn01P4wBeMQ5qkRhoUy/dt+iLPdgskrFUrUeVByTUpcyUsouIgQ1EyKolmloinaefujOzqZ3lGgGczrK5zlfjk8xggfYAZD3bgG1Adnu51Kj5XEoCHCF2sEE2OT7TOLFOVLNc1OHhGkkwJZR/7o81gl0Yo9gkAAowknp2K7i7BVGu4b7Vro1xvaXHh+/iebAJ2UMfigTbLMrBT3pPY+e0g5NNGMsSe+P7oreQqK43RGfeGSuuNVwj/B57pEUj6yQBmfSQh0FCFj2Zz0Q1sZWCKMrYOiMcQbPUHzsbaRV6FMvJbAKm+Cz2wC5q+XicVmd9KU3KgWKT19eIg2rYF5uE1eJggJ+R8WC+Tbp9yw56VPTFGJBIzmUnsigWUT5b9G0FOiqjmjWi5+I6HIZaa+fKFkskkDVSzJeUNHhN1FqXPbxOsia91xooeo14vyQYAVU/YnbROND4dXX7XiNh8cgexcYaBreylzLnJNxJSz8OoaLISzAQgb6ZmW7fcrtA1+u7G0Oeog8MhWWiQMvlq7YHU+HYpTIEHjRO1cveY+75FkFFnp19i2BHyh0iPjNcI/xO+1Z1SFHNeafO27pzhJNe+gMp4UigpQI7CXxYvsCoJKUDWUtp45hAhs6/czQGvGbxIQz6HABQwGrADkjQie/t14iBu6p1SrdD84Q6/a50wEKU07P9iz3b2YOyRiSypjVie4gpNNCx4AxRYLmEVKdne79Gpme79/fp2e5WuD/vbP+Nb3zVTEXYqQujtra2YqG569fa5QVsl9MGcJ+cTNrxMdlP/zeAit+/eP6ibe9st23A+/Nnysh/lk8OKDd4v1KK5Vfa1StXBdydNV0SCKMlHcm3JC/CRgzVGuC7MjlpyxM6pM8YuM/Pqx4cZXcAcw9G45H0Nd6A71lo86dn+g6Au3q3j8dtQus3/q/OR/sQKdbqM81z5+dtzOuUDjVkwVG2n1FLNyjyUXBPZrrzKSq7bTnw1tbOz9sGIntk3Au4n6LWDkM22h1gP4D7H/yXHcQxQH7VfvBP/0EbFWgHuJ/A/kXdnuCFBGYj2ulniDaSsuaFISj74/7CcpDviRbBaCTdsJsIDl6/7s+n5r8+P6iQrXHqtbgc80hSzdfr6t5c59nt85X6r8Djq3Z4eNgePXzUHj9+5Dk3mZRInVsao2VG1wMCTMvLK2IHANiZiwbuBNzNBNza2ZXP8IvO9pmv/MZvv+LhDUoG2U45f3YmVJtKluyV6YXUL7PJkFHB4Un2I6JWOD2dwFyokoDEyo4lSs0CJGuBU8V3i5pZ18sCcKbSbab4fn5C8ZUzLLVm12DieEVVWi3tinYTxWy+R8BfNMhQhJ1VldOkjIjrd0WjnUDZTAs2U9dFu6w2X1wvNAsFHYrO6hnrDIpa2L06bw8fpsb9Z4H7V77ylfZbv/Vb7de/9vX2vR/+cfv3P/xjCWuoNQBCZAWkuMH0FE5/cxwB6q951mQdDYL9XtOtS/Sq2sUlKki2Pv2LBfRK0TG28/NaBCvBPNNH/dwRzAJUSeF5oGDtQIZrp9MWSvYAuFcLI+7X9cKm48rhPi/BOjZn+tWXIIV6ip+Yfkz7ODJ1AVG8J0KEAegsPOzB++vWSuDMram6+nTKIYpKo3klZfcKInRK6lHod325MmWVIU3bKuYN4IexSdcBxiPzyI55RMbswKnXb9H/ExVMdrTP5Mw6WCIK8WVHn8/2HHYF96yOD9WOymvE5R2sk56WaZDg9nQOpCQbqzrfbj2n97HBgyjtEUQr0Q2oxUfVKm51yZTv0NkZh9Tr5yzR3BHDpq/f5znd6WGuq/0WFTr9ucsmmlvzznz7IKluAqXuLRqwbG0WAWNtezqYo5rfkcEw9629oNZIwDDbuPcjBzpQ+efDZtqY1h9wlTWSOR/6PM8a2rsyw2V37IWNWCu5rgMUXk9hICWQouCc9iDvjVGG9xzzfUX4LmuE+SGbTM6rPzTOzZzp5HODPbnWL/tm7JGyFL449uCZtKewP+ve/SJDrYBe7Zsq6alyIoIm7FuMVcqSMvdN1/bzmsrte/O+VXtB1kiBYWs5DOrUEbuBmi8Nh75tnIKpep97Z2fvUPICp6Cum/1G6v0VMJCITl03JTDYNTbxvlXBuWJ2ZC3zvtgk9nCpiJ0L5lMENVkjBBJchkNAM/vWeTM9sc622u+zxnke9izWlzQrKsseRy17Fv8792CtD19nerb/6s529lDscSjWmM/F7Dusd+wQQd2IIgWUTM92+1vTs316tn/es/3bX/uK/ZcRdeejtrq60q5fvdauXbuqFm4nk4lq3M/ODOAB82oPdzLR304nME1P2872dtva2hJ4h7LMv9Ds3/yhjJVyVgC8+oQLyF9piwD3pcWi0C8pAz9bgVcF8krDRKC1mFY9cOzZbXlv/jVgzM4/EGmrrDG+RS9K21Mf7dP33SqctH89e25UYlbWMBOd7HoPkHvw34HXnqveZeP7ex3WxZNxn+uAe5cMba39m//tHxgw19fnejnH0ro145TKcicj/Cx9aKNXd4clAQODoMra2prmhIdxQA3lmTu2aAIDfYCA73XZWsZ/yCzt7RGKfmcvfLjJpO3tvWx7L19qzjH3qHFPIOTmjZvtzt07CiignbCysqouYijL777cl92wKUm2nzx6Jlzwi872mQ++9ZcN3HGA6dne3EOPDwIEQt+IgFQABRlZ6IXUa4aK56y3ayTpRQs93sCtsj5Q9kpJWDXGM8nKuB1RWh5R/+nWanbm5ERV6zfu66jE6yJIx0yAjr99eCrnhoy9s9UGJXIMqVVFjbJAAs7gwYmzGrTQ4qXnFQBzv2l66aoWc3Xc0VO5n4jE9Ur5VVtbFBONFRna0ZwctYWZi/bw0wd6RZxuuEF8/etfb7/7u7/bvvXtb7d/+W//qP0///Z7bX//oBuPKGfzGbdRCsXD1PMo3IeCy5hbeMngDAcXB1g9zA9Pu8xrQCL2A6CbRVEtzCa0DbMoG1ejZQF2YTEkU4zojmm0lB8YjEUAjcwY12Ks3Pfe1HGJkQHcqy1YMkIEYBBJU8/wEiDTe0VXgXbrnuxqnQUleXXkft/V/9glEGQ5e7p7wDD3n0y0mANFTWa+7B6ddnWyzKNk/1KDbUVtbwJupwU4Nai14FcvKhKlSmWf6bl5YQouVPUI+A1tkn7ZgAVnw52NMavCWT/sEnEvFrjXCBlEt67jb1kjAayi2lSQhu9S7+652bZ9OFEPe96n4Mdiv0YIfDH+jJ8pxHMCJAAq7Ks1ItEYAIE3N+zLGgEsYA/ExjoWgeqtLewWuntE25hjpi2ZFUOmGrox9tg+oM+xM9XpHBEHOEwd1y25Y0Fsojqx2qjTLSCOsg567R9zmscpHTD4m22LoubpqdrOgdc994Y9+jXifW1OAi5hXLhOPWI6aonGPkOwIF0u1B7R5Seu37ZIIDYhsMW+xVoRy2hpQXsGYwJwj4YHz5N2mKwP6PvMae1x4znZgzVClj/71hWJhLqUwlR0hNocjEx2OfXnbl/CPPacY15YqK/fVwN4uW4ywWKHILg36/Wg0qESqTPbxEGfz1oj7ik+KyncrBHNh7JJynq4X+zBWFgw0uwB5jV7HPZwMNXzjbnmNpVkmBG8g5lEO8ZeYJW5EJFA1hHzCHvw3KwP5iDjAXOGdZKAI88nwcKTWiNjZHbYm2CUOcjLdbV2xfp6Jd0K9l0+iz1YJ1GfZ2yguue+EwxMgCRnLuOcfYvrs074N2tEc78YC2KGVFeV0OynZ/uv7mznDPS+dSobuDWrfSj+t0rUqjSrL0VxAFhsk3rf9Gyfnu3Tsx1NoD/7bP/mr39kxtV4pGz32uqK+ncjTIai/PEAuJ+dUrVt4Ewvdurej08m7fz8TDXIZNq3tp63F8+ft+cvXuhfqPSfJWAHKBwCeMA7/cNpH7dI7fvItcvLS4ui8hMUT8nU6x157DtlLzCY9j2m1Wl8bAPsen+JCfOeMF3z99Rxh3If0Crw11HLK51Y2EHJ2GrTbeCezkBFIe8bfg2E7/qgwhDs9wzfCljPzrWv/53/qmP9hoD2r/7pf9/hB96Zc0uAvLL7ybJrUOqDep9YlxEGd+CBTjP4gaG7M+4EdBbm5zvhOL4kte0/M74DKr+YC1XilqD7MNPfp997sB8/6OLiXG0DESFn7vBKoIF7R02eMmg0FBDS4wW9nsDRy5d7Pifkn1207//p4891ts985c//9isojKqJXUQVuHrfaoJY6CdZPUBNoscm9fknPZ6TbSJjnZY2AA/1hSa7UuA7A8lnccxwXDBS6oVN5aYHOLRNO7KWS6h4SwVS/Df3/YtCNM+BE5wAgWrYB8JVmSBuB+XIhjIr1Bd2Ksw9VZf7D325AwmIT4mWY/CEE8UiwiHkoLairOupaWEFIYYa98eP+hr3IXD/8pe/3L7zne+0r37119oPfvyT9v0f/7RNTo4VNMARTs0mEynRNjMRPCKp5c8AcS+ASwNxi9oB3GMT2RrHF4eiwDePjkVxdkNxjfPMunKf5rMuECDq8zD+JYpMiYssuC4fmzD2OMQ4wAn6OPhhOmFHgbm0PXgJaKl2fbbBIOG+yJCK8l3sCzEqinKo8oUSi2I+qRd7iY5xTeZlqMCrlbkio5oSDteum/Joqq31Bajt5ieCaqkbx6HG/hLoyhrRRuhsslkdBkEJVMrJ7hgjtont4YAH6wN7xx7KYpZNxBgpHYBhRwXswT2wBvh9mBGOBlbAK+UJs61bI9QtR08gQpDpAS6hwNpETbM3ayFrZNhuL22osI+p8qZJM06yWbV/jBhbgnhqAVdrBEeXfYc9AnvsnVAbZAG/lOnonhqUegO2CCS6TtlUaNFUVTvf2wQbcx2zQwwwu2huFEMp5ShKcr9GHEjx+rMtuWcCTjpwum4CZi8w9vybNZKAhOZeH7J2TZWCFQ6qAdwjgJc1kiwy6zcsIrNI/Mq+xY3EJlkjPK8pVvQy931njTC/ov/hoKWDDKohF7Oltwk2ZJ3wrGpndnzWiethf2jy1kDxc4SFpLmYeTzn+nnZDnpehfmzRghsihFEZKzmaoJrzGMfiqa+u9TjlQIkzJOesdXrKzgT7cBTzhGXoLiFZM4RGChv7lvK4FdnjAjg8R7A8up4wQyJ2kcchOrXiDsU+D67NcJ41r6V1nU4GCknieI716UumntXd4cTgtVuIcZZwhhEk4BzhPlIcIae7qrhr8A074tgX8rbfI5bv2F6tv/qznZsjj1Y+w48IZr5OtskgdgwUKQdMj3bp2c7jJzp2f5Lne3f+OqX3fZ5tNCWxuO2trYqqjyK8LTgIuM5fDnznZIMmLkG7RfnZEbP9F7qiqk3BrQ/f/6i0fud//6sHzKmb2bgaSHXZeAXl9ry8lIbjRd1zrg0qxNc7xyzBLr78txQ26vFaTG2OuA+APvJRAf0u0z59W5HVlwv6nzaq9UDiaNcjEYz7erV0dHNFiu01WV/fb0qia7s/vD+wz5GGfb+N3+3H746cP/0//1nrwUBUmqpQIXe3f/b5bi75+oz7glYKDDymjAyCTqy72aJA8SHY9QFuIu6r4RXBQc6mnxHmR/2kPe95b2+1bSGNh2eFnAAeAIlXSCkxv3GzVvtzt27XcZ9dWWl7ey6xn1nt6jyYI/z8/Ynj7Y+19k+843vfPc14B7ghiOSTAn/DXBIv18Bfdr5kJFQz3bXCp+oLvRMTmEyTjjgZDNwgpL58XP7gcnU4nCp7rJAJI4i38P1ucb68sjOemWyUlcspfeZGdViH9ThiZOi3sLzBjKqCaxaQxw57o0XoCRCYajw4tApeyujWpVY9AUp8TrKRXsiWnmJFgtF4vxS2RlExXD0ydBQe+nM8bkcPpxggPvTR5+2p48/7cTphpvC22+/3ci6v/f+B+3Rs6328OmW+vn5cLf4GBu86h0LzKWlVKL6OIEo6zNeACj3bKeN2mk7ODotB9rjEXVx15sP2yYYeB5NbG+DOmfYEkxRG6clZ7sj3mQHvjJNyjg4I4kj2lHbF0slv8TMHGRzGybsEYE6iUeJBuygkdeVHXQxUAtIOyCwoFZ36yujjpyBYh8AACAASURBVO6etnE4UuuLdBpw7b/bepGxNhOC8YmIUHQbuI5pue5R7fZWqKcTCLAwGC9+0pZP91U06JQqhL2QuU8mOtujhB41vxMNtn5CbBLAnjXCGPlwNwgNNZ/r8z0EMrA515CzXnRx7IF9Q53nexxkOquMuzPoyZBnjbDhO9ProIBV2r0+WCdZI2IxVD0tQQi997Ja3a2NtR6yUW7tw4aZaONLZlOMC8S9KmjBOgm1nvW1Xu0dXbt+oc+mzVcyxxzIsYlKJSYWPMy+pc8ipFg6DYwta5TxIjOaZz6cWMTOYnJeI+wh3CvzIMrxjmS7FtHrz5n1lNlkjfDsrBHuN2uEtQTQSoAlSu3YhOcBIHJNf1da63mNqEWcVM/J5vdUeSv413E3WCMqiyiRRe7F+5bVax10cNs4XnrOWpswkACQKYcCU8cmMCIYO+7P5QQG7trfSkQUSj1zDpuIAi/WBywdr12xpUS9JwPuWjjmvucvPdtnq12fATc2Ua9rBVn6NWKmjfetUMr6M8rlUhKspKPCyZnmAN+/vmTBU4n6ERyqoDCAOsFkBTSOHYhdKZvkLEtAjGuaMXQmLZCUXeUcGe5bw/01avwIJWIPghDZB2GvYA/2B+8FgHSvRQctHBRjP3U3EGsqsMexL2T/1Bqp8irsTLlQgPv0bP/iz3bmYtYIaw3bhRHFOhErCDCPVk0lKRSsnJ7t07N9erb/0mf71z76wGfuvKny6+urEqYjq8lB4+znqejLUOMV9C42WICoGDGVJR2CfMTsAO4I122RgX/xQsr0n/UDJTu0eVHor15RL3Grz/cCdlDodUILJBpIDrPVOZPzb/4WcBghtC6rHdX1ysQP/eKAd5XsCiv1QBiQrLNU9+D7yNkZQK57U7eW3OtnsAMK7Lp7V6n6dnp6xnQBwc52x4/vkw9JlOSZ4h9ojOraDrj4Pvhvsxd68OzfGczn7I5Ydj434OS/Ftjg787s9/dU0Lx0afp2vi4p6MfMwZDQ9PPflFV6PIIHOjZEa2pRd+fuPc3RleXltrK81LZ2dtrTp0/b1vZL+SPCNReX7enWy891ts/8ue/8zisGNyI/fIFrMXteP04xzgxOWOqVyWrjDOH4RT1aYO0YR8miacnAklEjWxJKAxZBZEAZpMreqOy1jJW6dg64ZIetvnspoO4MHYDMBiWrgSPF9Q3cnd31YjAjoAegATwG7ppcoiTbYU/v4yxyZYiQXZwx6MB55b5Ebbl8JRondGucQBwynF4JjSl44f6t7fKsPX/ysD17/LCdTn6+ON0HX/pSe/D4eXvw+JkigVZqTq/qROI8HSMwJ1p8qXB2ishSyneWPYEUxjQ1+gE7oqq+4QBHZA8nM9E096j3ZhAFebKXASX5HXND9b1QQE9d28kYKZsI4C32BtcMcwPnJlmx2FNChGWTcrW6vZN7cicCMs3QrN1SKgsGUIBNmAtSdwfQlrAVjhP0Z5wo7EyGEtKCqLUjt24LEyDq8wJOBeZTChLb93XBBkou8XB2krGIsj52SYaZoIDKDo5PO/q+67w9p6NOajY6m5VFjk7PXFucNcI4MwYpMUEdGzthc+bHMMgQ0ZvUTHM91ghz1h0QquUfmcIZ5pazrD2Vmnpmv8eBI8+brBFlBkv53cJ86Trhd3iNOBCnDghLC53QWBgvUs9P7TS6DdLSmO8yrnxPyg0saOna79iEe3Agrt+3eF6V3BRjgHXCGsYeyuZX1p8yDIMwFNCdBc6cdrnG68GtZDjZu3KY8K/2rRJ8DKMl9Gfb2EwgzfNiXBA04HmScU+5ilkCLkVhf+M5uMeUcrALaD2LFPKz+1bWCOtUNlmuXuAV+Mq+5U4DBrTet84Fetm3WIMaV9aaWhg6+Jasv/pTs5bSUrG6VKh0h4xxCeplpjgA2GcneR8gJ/sWboYFvirAenzaaZ8wDqnz5pmSEuicFX3OCu39GvG9s4acrfcZlL7nOUcy5gK21bOdZ0o5STIDfDY15HkO9obhvuVzzxbpbrIyLxZ9fKX9CpswxwLsWW+UOXC/nCNXlhek22GBxCqlKXZZ9ESi2+BWlN53wxwQQ6nqrqdn+6/ubLdWgvceMu3YlHktZgYB/2pFiv8hhhVBq1KYn57tr+9b07PdYGV6tv/8s/1L772j40TidKNR29xYU1emWzdvCoiR8CKTDi0eKvyQPp5zKGCX2dcD94mF7San7eXeS6vPv9hqL7b494Vqkj/rB0E06t+vDmrgoUIjXkd9PJn4xUX+HTtpO2xnVomAZI5zlgUcvpYxT3/1TqitaOuly9V5Y3VeU2PdM5sL+Jb/2LGXA44JLBQm7u6hAH4CCUrgD7hqLueKVpGfKyy5vkbfoFpM0CEjoBIIva/Wi815jHrWgRBa9/7+b/k+/o3v3713oDqfIMLw+pa49uncBVG6bL+BejqDvRZIqay7gylV11+BBWFNGNHpIhKO+KvWbt+hHdzbAu6UUvB6sbXdHj950l5s7w6EaC/b3uGxTPmLzvaZr//md8vTdbjDzpQzQ85IOUuyd3yqTE0U35M94uAi6yCRLYmBmc6cLTkUYd5nAaOQIkxhkbC/qMw9zTMZH5ykTJbUiwTMA9BzECbbxv3JKVp0ZijUNDvhzgxZVCrKwwY5ESZKT2DuJ+JTyupXC7PoN/M9os4iZkUd79m5HEMcUAZc2THqwUtR9uLirL148qi9ePLZwP2jjz7qxOl+8KM/ad//5E/ay316TRooWXXbjrc39leyx96RmQ2xSerZnSW2TSz45n7tciYHfWWtMxBLVT/oCrZxHdXCkoVkIo19D531qnWDac1V+y3BNTsnybZx3dS4m/rpRanyCTJI51Ezd2AAJxTHNzZx9tq2tKZAiU8VbTkwLSAnDivzkCx0MtEK7ADMqi+1nOtqnxcWDNFG9YNXDXYfKUyE0Jujbc8zA2aStSVThk2g2rpG2Nna1GVbIbxabyki6nFNr+0IpHXRw6rd5z0V05LdYxO+lznn4EtFUEvlnTmhso7RfBdEsQ6BW1iphKM0B1QGAD23ROIIOKT9GAAHe3D4CbAgDhfBwsx9xP3IyHf1372SMmuQOabvO+v7lgOeAdXKJiob7kBNMs2KnNZBMhx7HQKznv+hmgUcpdyB50gWUzTvI4RCzM6ALRJ1eL4re4Fa4wlk1r71xhpRxr2KrjpiWd1f5iVjFE0IlxOky4YDI7EX148yua9v5frUuKtVi9hAlSlljjWvZwMxAjiO7HZrZMZihwmY8T7WTAKMvmcr0vcClLQRc3aXNaLe9YDWKvtJ65TYpVsjFejBBmZceEfonA/NRYuidd0CXGGuNZx9i70KmwCmE5DJXqDyjLKJDubaB7syrXIGom8Rl8LiMgTfvAcl28k6Dc3NQjeeo2HVeK/z+IZJw2O5xp1SJQfEmDPZt8TMOTVtPnMnAeKMvfQpSlgSu3XnSxVQcI2se+aAGB/NrU2xiUW7PD+iCWF7eO8arpHocOjvsDAGzkfWyPRsd9nUF3m2Z31kHSSh1WWIqtOH2CGVaLDDOj3bp2f79GxP8uPznu337t51cH4W32qhXdlYa7dv3253bt/SCU0mHeB+dHyslnDKAA8x5wB9R8mbTQEBOwnXDaj2u7u7BeBpIecM/Gf1gOcrI1wXGj0t5JZX6AG/2JaWF9tSAfj5eRjK9teSlQ0ITibX1P4+CaHyvI7aHrBsB6QHln0232fx6yJ2onOry0Uf2M4BMsxsD4Fufx/2HzqQO6C2+wyyr+OyXN+fEzx9/b73PpcyBmDnszFQxuVNsNyPy1CkbkjnT9LXfmHAfEgOYRZEvV+s6gp4DDPqDui4vDjf8zorwZPH99n7oF1GvsbCb6rwyKtX7d69t9Tu++atm22RYM54rLn06DHAfbtLDDJgaDF8nrN95mt/8buvuLm0wcJRubo6lkMXRwgne/dwIidTAjsrI0WXBSqgDQ7E3xLNymB30QuJ3TmbpRsrq1rx2DXKAFFA7/X1cbu+tiiAFLDhj7jW0L2be/Em7i+AEQdYWfEKKPB70buX7bSnb7xbBjGJrMTbtU+ilvES4a0zZdKdOUX9eFb1t6Lwqyd6iTIhkCDhMrJ5I2Uxhz2DRV8+PW3bTx+1raePPjPjDk3+937v9yRO96//3ffbv/p3f9Seb+0qM8QivLZqqmtAiTL9iJ4duo87/dXJmuUHZ1LZVUSZivLvCVdUmKKZxMHGyTaXp8TvyulPBpm/YJMb64t2RNXHvWgh1Vs+IlgwDQBkdmztiKY9mupBC+jZOTVdOdno2ETBHtXomkYO2IhIFf+mrpnxwR6Mt3vkOhPnuhdEwEYqH2ChSZSLdmEVjFLwpTKDAarYCrErwCEgKJuQsv+q7XXNLvPo6upIdmGb4jv5DtYIQltkzLBJauQZA/d9H9bFlz0UqfOmp4hdrZEu81612BZqK6bF8ZmeC5sAfNLPudzBQYs1B7dSy581wtqBZksGNcCCe8UerhcvVkN1EGC+AdrTYk5aDjMzbefIQm6sy1A/QxfnWcIY8R5gajUUcuZDes+z7h2t7GuApbZd88fj4bkpVXoJeSSK6+wpNmFPwh4ubzCAAyRyf4xt9q3U6LP2VdICXZ9xryRu9i1Fj+vwDBDLGglo5vcSCSx2wvW1sWzCd/B8AK+ALCn4j9AwmO2EHvOMzHvGBHo0EzglHPQ5xybSzRDLxKDdNDhnf7t9qwKVEqc7sqgmL+6FNUlG1+JuDmC6rQrX9Roxtd2BnYAOtTArQbgAW66dWvRkmr1uzLDi7wBdxhN7cJbwe+yBnbxvTRRUwiYWwfOPWTouVRnWBUpxvcQHTUebafMlAJpzRGdLBVOxB89L9vn6+qKu43Ij084dFXfwjX2L31mHAfZDQL9pz9wfATfWN2OUfatbI9VJArukFt66AS4DiAAle19swl7AWcLc5z2sk7Br+I7sW1D9I7gZxdvYnPEJAHXwzzl+M0/MxMm6mZ7tPkOkOfEFn+3MW0Qv+e4EjdMGkjkpJk7RPLWXyTE0e3B6tk/Pdvk607P9c5/t12/cqNJczqaFtrm51u7dudPu3b2jMwRhMNWtHx23w+Nj1zlHkO01QGVg1TFsKyssVXDAu+j2ptxDl9/e2mrbBd4BXUdHR925lf+g9CvAfZP+75vuAU/7L7KsiNctjMZiCozHFvJVrXTtD0NgHIAYqKR9pBI+Se4Ms9wKjXdZc7OZu4x718s8NHYHrpOEU6JjoKMzzChHH0BYL8Bb/hJ7mePhuu+I59XZk0x7nsMsQ/scXQF9RVS67HnHmByo1A9HuXBL/HInHvugxmuBhU6ErxfBI5OfoL1K9dR2upTk07az+77L6vTiTHpY/EP6fRgGPHvBp55Z4IHR6/7b99t7773f6OeONsN4tKD69oePHivzzhlPgJ4xdWnrLz7bZ7765387AZcOxMaZkBDWyG2JqOXGIcLhAqRGmRcDheLK01mJfiD4VKJiHGp2XAyq9VPvdZSjxLpOLzpnlAGLoFralaUdWvoEx9GLWBvO7pWVsaiwoiYiNKa+xKZHdxmV9M3NvQpoWGwJI6TOFyGvCOtFjZnZGodcdGuybQsIOi0InKjX8bkZCKq9PJm0nWeP2s6zx+3s9Gep8h9++GH7zd/8zfbVX/t1idPx2ts/LFoNvZ77zC0t9RgL7MFLQQO1unJdKc4r9xebpBe5I0RsbC4tEKioWrvUbXuDc1YTmyS7CzBVbXVRABFIwl69TazSzDwNQMUpZfxZXCgp4zwHpHMvzpA6kw6odnuu/nsUxVIrLouUcc/oGHDfzmzOaxFyj65rNnuAxat+kK2Jnh9gwOexi2wiETPPP1Hmux7Z1CNCwZpzv+mi+lvYzFlDvp9nGra44/08b2ximosziXxOdEq1mcvnnalMBsZUV7MJANPYgwztm2sk6wEWBJ+XeF8xIwx2ClzXOEbxnzXiGljbhOAc9mC+Zo2IRVBihdiD9/O8ERALkJXgmfqMz3ZgRyJx9bzpS53aI+8PdlK535RNuEe7hdRiE1PS7ey6lvuy1OwtEihF78l5N6a2tw9g7ov9ir0LgMx/E0TZ3p9Ys0C1v9SQ21FiAaeNllk1zt+Gis685B65l66MoQIIicxyrz3DoxeE4741L6s9ZcTt0k5PgU6AfWVruQZ7FuuEe5OQ4gVMFovLuS7dgHLYWipBKK2lBYuZRYm+a0lYQpD0Ch+ukQC8UPS5ru3R71vRm2BkQpnnO5JJhznAgcP6c9s7K+7HaUjJSM4RbGhNkInejz2Yc2khyJIXw0NrzPolvXPS91oXbb5UubNGokPAvSZAxeKQcCdMK4n2mR3y2llSQonDll7YlHtOsCdlB6w5xpnnF6NouD9UK00xEfQ+C6dia5c4mJnEZz23zPCITVSOdOlSMNtk/rW9OmvEHpf7+Ti4aHFVGFEEl8VkmZxpX1BbPPWjL8ZFgdeUVk3P9v/4s53SjCQVOkeu2uZibwcIHchWYEeJi1Bmp2f79Gy33zI92z/f2X7v9g35ERevDNyvbq63e/fuNjLx8h0oITw7UztlwDtgTX5eQG1HjzawcgeoAiMFEhEYUy/400mbnKA7Mmlnp2cC74B20eih0G9tfWYPePq6ozoPcAfAb17ZlAI9fd+hz49GY7eSW1xstDILWy2g8LPo22JQFdboS/f6HvApD0umXmCz9JeMH/u6bWWRxTob0L3rvyM5nQy/7iVBgajPl7hbMHXxC/vSuLp2qOgB7wHoAcFDoN0zKAc09tyfLmQDdtnwYg7ku50Z9/s6kF2lAPnuPLfeU5pZSdRoBhTYH2bck10vkkRfLlDUeGxnVuDrDAqPm+fY2++80z744AMBd+YGgV66GDx+/Lhtbe3ovCbBlKDC5znbZz76jb+CrFHnPHEj6U+OI0nmECflxd6J2j+prnLG0etQHEV5Ei02PbntgCXDysFFtpPsCy9RFwc/MXBoysoWq5WUnV9eOELu+xtqcNHBy0GOw6is19qiKPMV8Cgg6nsSVbMCEAjrJZuL42ZhJQt6xflzyyOD5URnDLiqFqno34B+gRc2lVpgEl6jzvbopL18/ri9fP6onZ1OfiZSF3G69z/4oP308Qu9Tia02fKmnjFg3HAmyQQ935u05/snckY1/qVWbaV4O2zKFKpm1xPItc4WVmKMeQ/2IDM2CCl1/xm2hPpDVyspA2DTYVL3msWO4xmKvhZJcw/3G8pELtoRr6ePaAU1vq6nhhkxkthhak35N+37EthJbTvPGeHBbHwGI85Kcu+mi9Muq68bE7CR+rQzl3xG0TcplM+1jRrfF/uTtrU/6RXVxbBw9je0X2d6Dbh43hfYZO+kopEGMp3ydtVOJ7gCOSBrRAwJmAoS0XLmmPn7s2ukjy4eQX0vh1A2IXunGsuizxedh+c0aOkpSlyDdQIzQNFWRR/NtuBjoTMDNF2L66w+85n5xBphrRDAYY1GywJAkDXCWk5GNrXfBmt2ll3/bICLKBrzMeNh5oGDKtIpIOjTmuyBXbQmK9ucjEUnAkfUuwJF7FesEea7mRRmyrjVX/Ys7Op9i407PbkTBVVWbM37VhdwLMMMKWzMu2gIkJ1mPgesSXm96PM8W8SseF6N/UxrN9YWla1PiZLKD7oAmjUHAIBkyGEV8ZMAS2q/mZmi4Z9dVMDL2frOJkXV5b7McnHrNPVdF9XeVDeDTUqAXCrh0ievEcYNe2CXl8dnsgn3YZDu/UaBkU5E8pXYHawT/o49WCOdrsJsf444cJe9i+/xfOcemN8pr2CfhfHCPH5z32I8c1CLal6CYALLtBmswIM6ldRpzNyJKGUOcvYOGEasEwNf/yTIkzXCqmLfYp24JaUZHOmUkMAzzxHBSNHzOqaNawPTAUFlLrVGHLS41H4r1fli7EgwcsAcYHzZt5jbLwiM7Fv4UjZhPMsm07P9iz/bmfsJAAYIMP+zRtgLCFQRRDQLw/cwPdunZ/trwCd7AkHa6dne+bAKKBerDt//nTtXte+fXc60+YWFdv3KZrt3716799Y9+buAbtq9Adx5BVQx1uy5+df0Zgfsw1Z60zGnnJGMu0B8Zd+pnQ9w397eEninBv6zesDTmizg/cqVzbYJkN/cVM93at4F4gvI43wE/CkLX/MhYnIBva9lf1Pv3oHwXjito+PXyWVg63PjNSp46XwlA+9zPvXq0ToLbT9Z/Siu228M7dzJwuolX0D6jd5TNcQ9rT/3lCRWALXr4nu6eQB69/4EIjq2QoH2EvbV89c4OkDQ66rlHI/YtQMPEeRLWz4zQcNK8PhXsCe6YMWS7an3g5r5uiafe+fddxudwyjpgJXBnGMOPXn6tG1v77T9Y+OGCMx+nrNdVHkGK4c8zk3UwA3qRqr/0+FzeJpyhK4WXm3XiioWYAMASKuotDTqRHdwMKrNFmOVTA7/nSx2+vri9MRgaXnGNZwwM6UURwln087JrKiMHJoSw6v3xZHDmVZG+OSsLY9NqRdwV/bEoEQOfdXRipYphfm+Nj+eomrWiv6ZumsyLGT0sjjiLB4dT9r2s0d6nZU4ndpCLS5q8dKHEqNevXZN5QIwG5g0coSr9lR9jBfmZA82LhxmbMIYeJCoQ3dGR8BkLgDemxPfl9ZKCgScXYr+jEPNeCVKpWxnZXKSWaT1WdokGZB7wcYmBuG9HgL3JDrrnFtlEWyACUFwZ3gdxon3EnFifgSUWP2YntdQSS2AxeLIhhN7REUy9YL8y/cok3lpQaf0go9NRPmtYJA6C1S2kDHiveqNPXK2Ftox10wmN7R9Ka9XeQhdBlgn/MQmhZkFQpKdDOXYwMRAMYwMZ5993wRlGC/uIz8dJblq73luQJxaiamntzc5Z/c9Z1x/bLE9xpLvT9AA4IfN+04Pnh8ZI2e2UZ+3+B9rKRlGDMi4RuyRcWbcXaMW6/pfZZYQgKnAAr+1mFz6flusi2yw65p7DQQ9i8Qpo+5vkTs5wEX5hpVgZ3jG5To1Fikt4b0v9ul5fdatEWxJdhJbyyYDYMPdprXXMECl+bsy0thmrB2c8wHEYxOoyL4lHYeiopFhc/DMNuEnHSF4jzLV83b0ryzTrcGMH2cPTNMiQBKNBmjU2IQxJ5hCFl7jQTtLaqQqGJWa6M9aIwZwnhMJZJjW64CXWRPOCltQzcwZ6OlcK33BGVfWCPM3Wg7YgnHlx8rr57pfBWwXZtWBIwExBknZ6RKHDIvFgUfvW2Yv+F68Ruj4MK/xYq3kJwe/Mt6Mn/RM3JKS/TTMtWiuYJfsWwQxrMnhM4D3kNEX+Fpe0ER+c99yECEaIwXc6zu4B5UliAXR1xbOzvQdA4bnCP/t4OyFSm/oTOJe7AXqa09zQMj26AMfJeQ4ntcZmDUiYdQKUE3P9l/d2Z52mexdZjlYAyWtY5mvrBHmivQ12DsT5Jqe7dOzvYKpctZLd2d6tpth+lln+1s3NhS0PX812xYWRu3a1c321ltv6UX2Gn6zerYD3I+OXI9cyCzgNWcBZ0eC450ieWVtc87j7aYHPMm001MD+ZNjesC/aALvLwDwzsB/Vg94/PyAdonZbW42Wsjh+wPiBd7HqOQvdgyp7l7jTHaidHb2DUxfF1fLPUv4uxOTG7w3ddnyK/o67mTUFTiQ4xZfMOK7CVv3tff2F+3jOckSBlhaPJd43kCi1ZoC9TNoPZfac5e4OkFg4D4QgRuouXO/rtm3D5b7X1hYEJOBcTR1XbrxnR+F8jstA/W6OG+XFxfu+74ANoHZ6KBDh4HOz23vyaShTUCgiL/nd8nCq7XtaEHzcXJy0o6Oj9rpqVlv/L93331PwP3W7dtdcIa58uzps7a9A3Cno8yJfLnPe7bP/IW//HuvmLSpyUvrIRwltRdbXrCokOrPae3TZ1IjmmZhMDvuqquA1lpCR6pdLZp1aM9xgHmu1Hmm1pzvshI6ypI9fT0OJN+vTO+gxp33padtQJbup8THQhGOUwswTAsznB0JPpUIV6gPrtmkF7WBRXqmYwk5/9WXHudQSrElcteJG3RtjGbaxflZe/bo4Wvt4KBMXFP/yWuiTxCxE0hcXmvjpVVPqALuqTXnmWiNB40Sh1SZajKpZRNRT6FZV114ovosArfCc511WoqxOcYm2bjEkhiIO3Vq/FW77jKK6lcvOrzHUvXcApQGGZ0WgYCaN2LGFIeaDcf17INsBQ5r0eJNmXU9c+iHLMTUJwNwucfCTbJz6PMsZgsluiY1AofJypuJ4DhgaLkAEoI+ptnXi02h6nkDjAIs+Jxq+VVrTiDFAII1QhYyET6u72CKKdqmnWedUFZgqjFjkfpxxiC9vGMT1906GBGqNPOOeYGzv1hdBdj4LP5nWi7rhM9iE9ZzANLQoTfF2FToaAxknbi/NfTzuaLZh65VCpqqP/c4dlTe2pf5jHtKzwtARQU+pQOxqw9Pj0sYE7TlC3C3GJuvG/FCHerl/AbEW0GesW/dvsVzYxPR/usQ8N7hcgiyzAmkaAy6Nl/nLjuoa2ReJjCREg2xDSpAxQaQ3uhMcWyCTV2KcCmKrIKclBgU6Ov2Msa4AhoRwnT2vxfRhBLN+KRPN3bzvuUDWK1ZSgiLapkA7yiQs29lv+ZeretQZQeDLhlcI/bg+7IeWHtiJQxKS7JGWdBZ47EL66tr0Tmal034W9aI2AbFrIi4per1uzov779picb9up7f+6/nZemlNPZpM0sUkNR548AYc4AAh/Z7ekzyXq3tfix55pRh9GvEIMsBkZ7OarHPtIBzvX/ak2Z+el+xU5HSMeYl50iYL9yHA3tep9y3avBTMlTBVtPnepuklIMzT8J2NW+d9fVzZZ/wvuWyNv57erZ7zn2RZzvr0GNe+iRVx+510zNWEoj33uugIetperZbr2N6tk/PdvawX3S2X1tfsm7RzFwbj8bt+rUr7f79++0+wJ39XbXg/jm2RwAAIABJREFU5wLtZNwBqPoZZLELT/ViuFWi57c5MdVTqA2QWb+nZwZy56fokzgLf3h46Kw7IF5U+i2B+WS8e6TaVOse4M6/6xsbbQ0F+rETeAB8MvFQ6fkRQyDg9Q1VeYPMXjQuZYZdZr5atYU+3j/X4Dt/Bhj3QDnf03PN+prtYfZfPkc9ZJIZPeAeqMXbCEltdz5ytJ26jPBQlb27P2e7+zHtk0z46KG406Lvxo2b6pfOXJhXyx0n58TwPD9r52fnbTI5acfHRwruYAde4K2I5+U2T06O2872TtvZ2W5r6+ttY31dY74lpsW2gwwwBkfjtrq+1tbW1pVJf/rkadvf33N2fW62vfPOu+1LX/pSu3nrVjcXt7e31Xpwe3e3kdg9RluhOjN9nrN95q/83l8zcK8sFg4SDnDqQsk8sKCioqtITWWDqSXFMWe9JMvH0/BwztCaWk+GeJgd0d1XCsPOnQMCOtTU79S0XD4r1eOlhQ4o8dG1ZWc4JChUQEmq0UvQ4/sWTcnM4tQB5HCCQvXXvwXuU+uM44RTjaEjdgYgAIxBnc1NkxlGDE491uUYOkOevwMARJOVevd8m5+5aJ8+eNAePnigSUN0h4WqDef+fQldPHjwQIa8deeuXisrK5Vxn+3EpQAERPItgGeWgBz3muCuoTRwJ2ETsSYmGE5bMoJWW3dLrJpJXVYJYan0MhaYqFrriInRb5rPyuko+i73xJjgiLpH+ZlAAjZZHCW7WvVERZePDoAP7Z4eq1rjoru4/7qzyhzs6YGNPZhfASViWlRWVPXA1Ru7y1yWPTARc2R1EYEutws0JdkOMHNcGasS8lItN2ChA4oRIXJfe4C7hfIctAhVVs72K7NA7Jhbf0A2qfpqABCBF2zCXIlNAAndT9HFld2rtmZ9SzQrYLM/Z42oR3yJXrFG+D1AgXsFxJBhX11yd4LMmWTKLSpWugQlCJd+9L5nz27T+t1JIQEDrsuYce2sAXVZWBnrkNUaOTGrQtnLaqXIcwOwUtPb0cMo3ZEA2azEzKC8s4aTrc/hLrvMObBg0HwmJ9rlFe6DrSCOglteJw66uQZ+SJFPzXvWCPMXm3T6D5VD971b8A2bAC75Ls4I9WkWSJxzr/iFuq/jMznqBHm4dtYI4ypGg/p5+zBKIMVjbR2AsCkE6ivIoXlSU8UsouyhBpxZI9jL2+1Mt0a4bmwyKM5ykKxq+rGJmBHl8ChAMTsr0Ipw587RqUB2bNKvETKK3lfynM7SO2hxRLcLCeCFikaQaaEtEnCssh7rDXieENzCJtgxa4TveX2NeH9Ly9KsEfYHiwSayYJNeB51/ZicSwSO8WfeqSXlybnWB+uEvSxnSQLAct5KK2O4Njq6ZQWtVY4kMcozgWbmA7aNTZJ34IzxvjVWgI01YkHDfo1wTa7PnoVNogGBS8SexTrhHGSNMP/UDq4CDm/uXdOz/Ys/22HvZN+CTyYA+grhTgtjMocUjNU5UmKrHUNxerZPz/bp2f7LnO3u6jHf5hZGbWlx3K5dvdIoNX37/tvOuFeG3MD9aKAqn17gzhIriTRwtYYAuxMsS0q1AH3JLikRd3Z2qnJWqPP899HRYfV+dws5QPzP6wGPby/hOsBgAcfV1bUOtDsTPxKYDGDtQGsE2rq+5im3C6PPuiddP/Vh67KuLrxOoA5H94rxw4RKSsm6caoW3qGNu9wgPepNRU/iM1T1nq32OmhnvJ1M6ynpoaXHFgkAxDcKxHKJosG41fNtyxvXb7T33n9fNeV0HBgtzMtrOzu7UDAHO52fEWw5ai9f7qrFH60EAdTLS0tKJMKYEDMONtTBQXv08GF7+PBhu1EtB7m3B58+FF4DmJN0pTf71WvXxZj+6U9/2j755MftxYvnbWHB9ewAd8qgb9646TboCKTSsQDBw53ddjKZtFcX7kJmRvMvPttn/tPf+X0B92Qne7ElA2kDN0eVNdCh1BZVws4w2QxnJnATQ4EGWOBo0mMahzVUZ0Y5zk4UvTtQOo6ziyNKKzRnc/NQUdDtwccwSlYK8SV+hwMlijAU+DlTI0MD1+IsZ7zP+JmGGAosRkoP7C4KUjWYGI0J5CxLst6ecna8nPXBeWoX5+3xwwd6EWFjo7lz544icEtLS5osqclJb2ltLlUPkT7iQ/qjn6Mm/5DeoZ7cpjOHYs44po4TRxYwwuaHzUPDTv9q2a4y7hK4ApSWMFjoftgjYnTKmqWUoMSkFOyr2powEciUMZYEBhhLKy9X/W3oYhVBxLYG8M6kpYWcI6KViawFKwGmgU24fy/AagNSu4BFSGyPiMaZvmwxMACJnOfq2e7e7s6UC7SWijdjxtzpe7u7NCFZa9Wfdj0ra74Vc8SdCCJyZ7aJwHfXHs+6DMqeikbs+lT3LbdQmqnjcy4xUMa9MuklqpjIKpuPMsQVLR5GXPu2WmaURNxPwm1zw7Xery2vEQdhkpnPBttl61Gff61O2eOiNVItCb3Vmw6VMU2WtmNDVJcLPhflbO5fjJJRqOSmWbum2tlEszDKUabntbJeFmTsbeKWfz1t3wSxMDAI3jEHuCeJBBat3xTsUrivIA8sAgB5QGk6KvAcapc5aE2X+Zd96/UIcnq2e255zrNGav+QWq73X9Vq6bD0veCAJDOfuj3sEtFB/ru3d4mVsW+VMF7W6XDf6tZIMUS4RmrdrXTubD2AdLnYAlkjpqIbWHuNeP8FUPJ7ZaNlD8oLehqbgjiA3OpekKwHwQsAKXNU+1aVQKWMIPNS51aVnESIkIwnQWFE5KzHYUX9ZFO0b1mZqNq/VAYDFkjXbs8dT9i3+NGezhqp/TeBDf4dMhXCEMsa4e/RFXDJiruSOBBTPe9F/Sstiso8JLDmjgC111VAz9l/M6TYR6QJUmy07J84INOz3S1+fhVnOzbJvqD9pvZT5hx7F3bAJgqS1zmSs5a/Tc/29Gyenu3Ts/3zn+201FpeXmrXrlTG/f59053JuJ+dC0gD3pVxL8yYRI1OfHWRMYc+bPoEwodnc+jj2eeH4mewZFMDjxI9reT29vY62jzgnWw8v/usHzLEyryvk30no7vRlldWikJv9Xlo9FC5h9l3PUe1NLXnYkp4svM5G/W/O4G3vj7dgLynrcs3LGwXMN0XPYaB4M8EkL+ZAQ9tPwmhsE6jUM/fQ5Xv/jYA+l0MpWM81D12ejA/KwJnn6jPuNMnncz2u+++2yngYyOXN5xpHBdGI3UN2Hv5UnYRBltelnmMwY7a6upqW11ZbecX50qmIiS3jq3W1zXHDo+O2sHhYZubnWvz83Ntds56WzMzs+3Jk8cC+gQFFubnRa9/5+232/vvf9Cu37gurMfr5cu9RrvB3Zd77fD4REKI8uk+79n+nd/+q68YNIMv122TURKlrNSp4yDa6XQ9JwCQHslETBUFQwRMtL2+bj2qxKq3Vss311XisBOJwOkNjZ2/Kxs6nncm8tjtcnLttABjcaW2vVNObq+KOn4qxw6xJhalaWhkVqgbNlVTzAHEyXDGKludWtfUzvPsUlTvaJfOYoSi6XZrVinWoa1e25Xp79rDzNXmQMTntD179Gl79vjT9t6770pBnhZw0GzItjMZiMLNzc+3P/7TB+2Pf/JAv8/9BFynblx1mAFmilzZCYaGik1YLCsFukOtNLgyfY8gBuOP3ckgpY83mUsHKwwcpMq+ZK2AUFz1vF2t6zCz6VZr6Tqg+VGic1LlXpyXk4I9mBeuG16QE08GTj3aK+uLzcUaoL2TlDENThhv7itAzz25HUTAuccmqhUb1Nxbodoq8AIUtTACJkRdruwpczMbD8wC7pnPWlytFKBLGzHjKltUXXkCAVkjasUm+vypAI4Bntu6hRauoE8nJGVKerKspmqjOmp78FzYgxp1HHXWiJzDAnEOtBBsILNpx5H/TpAGe/DiHrAJ3489AJyAGmp6yephD/UXp6a2ermHNq6NpXZZKcJXhnBIK8cmPJ+EwYot4fruAtBaI362ThgGRgWaBBJ3jDq6mSzYNErisDhMQcVWruPXvpT2bUQrS4wr7BplyWtfw9asEWydntwYwGusde3W1Har2t51TISal2575gAGY06GFhZA1kjqj1PrynXUY509Q4Jw7syRFpgIP/KesJvYtwDH1Lyzb/F8AQLYY0I9rRTTvU6cfDc4sUr/RUePhiqd8guvEUozQuGOSJoDAbFJ1ogCgHx+3iyotHlMEITnYI/AjsM2dbJ1MRNCvXfteDFripWFTXie7Fserwp41J7mUoliecGuKPV2bEJwLvoqBIw9JxCLY99C5BKWkcuuEigmgJAAUOraeXauyxrIGmGuOsA5V2vE5RNRmo89HCxw8Cv28D5gm7iDR89Sc1AkQG6mhEJdauV4cwkTVZtSte+rQDTfZ80PC25q3zpxFpnn5jnYt7CJAlElkjo92x20Z3y+6LOdwEg0CZiTKc2I8wyrgj2VILACLSlpqfuZnu3Ts316tjtI/suc7WsrS22VTOeVzfbW/fvtrbfuKwgrPxeqvHzrQ7cfC8vb/2X+WfkwAZGpRxaUL1q2fM9itnk9h65t0Gt6ehN4J/MOcD+H8nx2KlAGbR5a9c72doMa/fN6wFPvHvCufwHwy0sC7QLv9QIfGDjnOZIk7AXVohZvEF8JtNfq9l/vD89D6NnqjBVbtFq2hdfmQEElwl4D1q+PR+4tNed8znXor/d2H1LpE0xJdCUsN/7N+CZQQRAmCR/+niBDygFu3bzZPvrww/b++++po8ARnQWOj9vJ8ZFqzzdK6Z/R29/bE5099wdof7m72/Ze7iq7fvMmCvAL7eXengA+oN+BFFr52S7YY27OZc67uzttd2fXmgdbtAs81mcA7rBB3nvvvXbt+jUFlcj+7x8c6Pp7+wdt7/C4HRyetLlZM0I/z9k+85d+56/puVOfkOx76jmVHauJHmDOBBat/MS1qzhDvHAsOrprZdQSjebfCOsYuNsxTh0YWYFkRdRbGpBW2W8MF5okg44zBoWWntCADX7SZkit38g+Iv6lLNxlB0BxrKgVNgB0nSIPH9DRHe5pTXfGRLEIG1nVtE6CTm/BGRzCZsoiztqcs+QpOzgXtfKyHZ9M2taTh2376cP20Ydfbt/97nfbt7/9bUVlFJlZWKg6i3H7wcc/at//+BNFYnKox+l9jUVddZcCHZW9kjJ5UWZlE7XNYGEmy+lIY8C3MvGV0VYGvEBA1CFjDwGHysKHdQGwcU9jlyyIun5xKXtgK6inFs8772qrOaBMW+4BKPMO0E4mj1pm9ekGIFXQKJtn2nNhN4Gqqh8XpXdhru0cmFLN5+ervVdoxfSED3CPCBRjmhZmiC5y/wkqYXPmFs/BvSSjabCdHsnOhvc/JQg3CG4BwKFTm6ngNWKWgwFTKLHKqtUcSqZuOC+H100NLmAhwaWAWwIN2AMAvKs1EkBOm8I5tUbDJlyL7yF7GOEvHEz1dqcuvlgHEu/D+a8WWoAGgYAKTfv6Fke0zgVrZEF0Yz6LPaCLRrRSQjBF9Vadp5S9+17sneI8tGKopkcW+GAOMHaxybD2OzoIyXa+tm8xrk4l9wHHWiNnF6YVW13ca0iR92TFBnod2bewd/qgp75bbfSKmaF9q7QIQnvPGuE7mGMAYNGjl0cK0CDUpp7jlSlVLbT2PquxA0BFmxfl34ErB0SL0YPgY0BAJ+SGGJfrwfne7FvYg3XiPtPpAOJact5vDYe5TsWX6zp7DXh1eUrEMLnm+iLr32KjtslFtSjzIa/suxSX+lWSue5zItob3rcgJ1ngszp4VHmisiNFb8S+lzCpqk49wQaJCBWzQmsEejoK/hWA9SHvunZsQvBLPeWPzrQeCCIS4GV9bB+cuhUhmVLpRPgc4XkICvA+BRorwx+bOBvv4ETOkoi0cu2oiWuN0DViZqbbtwTcq5zGTICeVp2zU2KCCjw4SJ6yDp4tgRzWCCUZ/PT7VnXPKGbd9Gw3E+SLONuxqzszODCNTQi8Zd+CbUi5UNd6s4RTp2d7BeXLL4xPNj3baRc5PduHGkefdbavry63jZWVdvXqFavK37unzCfnJ8Do6PCwHQa4DzTROsRdR1JApN2EysEX6J2VD+qyyuSoA+oNLHEanERQC7qTk3Z+dqaMLhlUwDyq4bs72217Z7sA/I6yum/+cO3XwTtgHvr8UgfcyRYjgAY9O5n/ANkwfxOoCM39tRr1Spy4Z3vU4HuKewC8WLTlU/CMCUJ2gDuRkAqEJPjxZoZfCaz0bi8/zh8diM517eb69mkB6kkg9K3s7HtL+yms1kEdPLR38NX7773X9g8O28HBoZKjx0eHjXr1a9dviNJOgOfgYL8d7O8rE396dqr3vhT43pGIHGLhBE70HQcHxRa/kPDd9evXqo5+vs3OzmmuPfj00/bppw/0nYcH++3s7LwtjMbK8FMO/e6777RrV6/pWswVPkPWnvvb2TtqL3YPVHL+ec/2md//63/rVUSZyMYkS4QDxQYSeh8gWv2xy+HKwVQBqU4gIF6as6F2YuK32cn2O6LeGyAVGqhBQFGKO0GfC9coIkrxqgkQ4Fwp+7E6kpMDQFBNWU0mFptFg1jMPc00E1pAKVTQygSpNr0oqTlYUx/PPavN1OpYzjfXp8bZPxYDU2R97IXOSxlmMnyHx24H9+JR+9L777XvfOc7yrg7UtfXvDOhfqr6iU/bzt6BsjHWGnAdNSOJwxr17QhT4d8OF2KVJA9qeBxYkHCfAiwltJl+75dRJDd1yArO7uMtynYJcOGEYy/3hHZtNU4JWVsAAfeD4ifjxL0DvKz0batIsKzUvJMhrbCg/h7aa+wi4Z8I1JVdUovN/TEuXItoLfYgeIO9+AEvuGc4tS62h5gDZJiPzzRnVlEXl4L8mTom8GwMDs8bZXIArTUL3I7q8IQaVC8writ7kBWsAEgywb1wXr9BZs14WJ1h5t5Ss8vfDdI9q5I5Zly5t2TnGc60+hOoq97bgCxsAphJIIN5yRgBQrJGrA1g6reF1wARfRutvrap6NgFtmEWZC2l5CQ0eewBcEorNn6PTbhmfhL8YtxS3sAeE6E/t9CaF+CKTXLQ8hyxSe6BMUl9N8/HZxkzlZuUPSJE1q2RiJ9Uj9M+GObgSXQddCDWzJVNLjyn2B+1Dos91NHvBuVG2IlMK5/LvgVQYN9iXWSMGC/AI8A9+whzAXswVgmS9VH2PvAxrLHu1shgraQ+nmBcWhZij51hJwqyyuoZbr0LrT8xULxG+F79nawzwblDgPt5p3dAbXZaF2Y9W5+kaNvFImC6OUBoloKUU7uMQCnTDkRphjbhLGAsmNPZtyReKSCeMgAzLnhmvrvbt1D4TrmR1ohLILAJz7VzcNa1OOUs2VhZ6FTZsVf2rbRxY3xC70+GICVNCUj5vHNZkO1i0KyWdgL6rtVnDmBD9izmRcocmL/RfLBwooMY0gsgAEgJRzGBskb4fgaHoEFaF3IfKmuB+VLtP6dne9/myJk5r9P/mLOd8zmMMml9wPBgPZfTQ4AImxCoy3rmM9OzfXq2E9Cenu2Uw/7yZ/vKynK7sr7abl6/0m7fudPu3L6jBJiy7hcXBu6Hzrh3qumRhQkg6cTdfPrq3Em/d8Q/lWVFLM7fOyyrsqr5Wbs4P1em3YrzZ6VqfyYlcoA79cv8nnp3RM78MkDE93/zB/Ztl4FH8Ixs/NpaG6E+X8AdMMh/c1Y7EG6ADD6zvtLrjID4Fvyrc7rU0/vztM9eJ7ueEi2zsEOl73vB9xjCLMpkynWOVVZ+CNK7AEKU8DPQCYkM6u11gnfBlgocFCMgh7vPeL8pz3zjxvX2pS990N595512eHSsF8xlgPvk5LhduXq1bV65WsAdYH8g7SPYBNhif39f2fWhaDjvETNagaAj6RDcv/+2wDi2AqOQlf/kR5+0T378iTL7BG+Ed9Q1bFFBpXfeeadduXJFQR0YGQRvjo+O28GRQfvD57ti3H3es33mD/7gD16xeeDo49jhJOHE4KwhJBTBJRxknLaqdBAQwAECPFH8j2Om7DwF+7POTkNZZ3OKAS9fzTTyc+obr8xvXyucWlb+5ZCjDQ+Th1ZhOJJciwwU82J7/1SZEUBi+ivj/EJLJsMiivD8bLu5vthubizK4cE54mBNrWBo9r0ysRkBcv5ES3a2DocJ55ox8veNRQHG4eKadlgvlQ2kDzP37k1gRhRQZXD2Dtvh9tN2sP2kvfv2W+1b3/pW++pXv/ozi5YNxwqVW21770j24PrQZbEJG8vRxDWmZNdNey2U1wDSztDhtIUCrw2nAJqddNNtUvOMTYhjYQsmDs9D+ynVTU5cY6yMFG32lkeiYMM44PNcC5vgrGATnNOrao820ufSHSDZepxVxpA542yss7/YQEyJohC7bZIzcm6ZZoGuUKL5HDbhe/i+teUFZZOxCfedDBR9mOkh7/aDFmRTy7b9iRyrBFrsAFfGXfVPM/reWxuLUoUPfYrvxyZ29NxSLYJ0oSEjSBU2k0GCM3Suk7USvjfF0MMM0mITbGHQ73oXwCIOv7O5fmEX7h2b8GwR2wJ8YQ8cfgUy9hmjOdkE51KUZAkt+vu4JuuDZyUAAcgOOGCdkLXk+dVSr9CUWBPVTk+932dmNCf4LPfB9zHujDU2wc4CMBI9m2vX6Ve+ZtVUjAzIwx6MbTLD7CTYA7t4JFpbXrSt+f5ExgmMOWBz2taX59vVFdqpQeu2VoHo3RInq7aSLeUfjJuDUOxdrj83OHSwx+UhOhQU2X19jWDgsIJkE3o5X7ZaIwsd1Z+9JGsEpg/PyF6mNptrduTVn52Sh2K0sEZvri8J2DGmHr++bZvWSHW0sE1mOrXyZPmxi4I0RxPtBdiDcdP83ae86ayCUa9kC/4eET6+U+yl/YnsrPFYmjerRsDdQIf/B2i/uWGV3/hC2gsOJgr+ad+idc+5260N14gCtdU+iznLGmE+JkDlfqdup2iqsQOw3rdcksW/rBFeqXGPZgrXI+jGGgE85RwhKOhzCwaK5w6gmzabrGf2LGzC3uoe7JfdGmEsdw49p1U6Ve0mU6ISIR62ZGzPZxkXZ8wtfMm+xf7IXGau0h6PdWJau8uAYhOux3fCRto6OFF/dv6OPQD4WSPa73AUFua6NZJAx/Rs9xr5VZ3tzBfsQfALm2MT1krWCH4Ba+9q7Xn8nr9Pz/bp2T492//Dz3ao5Fc319utG1fb7Vu32q1bN0VfRhAMIAbYIqNJC7DouCShNXS8exb5sObbFHPAMjXQZL2pVxZDsIAiOkqAc+qnAWCARDLuKdPElwe0i0JPD3gBtrO2t2sATxuwKJZ/Vg94ghAAeOrgAe/6dxUAX1l3xNdGYwn04e85kQI7sq9Dt5/ZE96S8IgmlxNJAe1JbhqcdyyHOtj12UFwwGOZ/ugDlfdK7sZv4/uTAOnYDaHwR11oIAIYPJ6afY+3z8Yo6Yut2gX6e+2169euiSb/9v377fj4pB2dTKwef3QkUfCNjc22vrmpWnTmB0DcGlkzorADohGug+lAPTu+ENn2w8MDlTrwAoh/+OGH7csffij/hPMZvPbvv/dH7Xvf+6N2eWkhbebh4tKyXnfv3lU5x5XNzXZ2OtErSVvmzZOtl+2PH+202ZlXn/9s//2/8TdV0uAWYKZQpr5YwZNLZ0vUaqfq0zGawZbr1KMubgquBYSSuZLKalnObbyc1Ryrzrr63CYjUT1qO0dI7eJ6sSgcJZaXesOfXbblRWfZMGSc3IjXETBILSFOE9flfeozPOivzT0Pha2cuS4Rs7lZOa9W7zZ1lQOaaDkHrzNl3hagUOKk4iQqK1MCZoAHjLPz/HHbefao3bt7p33jG9+Q8aG88HL07kL9IVnQKA0eHBmEMuZp51MMEX23avVLjEvOoWimzmgzyQFg3GdaLbnOtfoDl0nICokqPbhGJ+BXGYlkoVWXO5rrAEucTOaBMhfKUDlihFMMRdxKxxYolLBe1XeyKYRCmvkmJ7gE4dhYRMMmGFTBNxZY2tDxncwLMvjYBIc1oCRMAb5XmcYVt9Vz9svaDLFn6EAGTXayI8iY2lm1aaua6cwT7snlEBa6iqBY/h66tbOnfi5swTphHgGGTdO3TRTcGqi2e676Gul5Hrq8GSruemAAB3A2oM9YenxtE64BYOZ9UgMvIK1ADfdXNuH7Q1fs69UdTOE+BIgqKJJ9Nu3x2NC5Bz6fGnwCAc7wknH3GmFdA64BSKp/qkys7Dk5LwDtTEyEzSKymPKT7E2MretVXWoRIUj3I3cw1sArgThH1L0nuI0YgJl1wnOk7jmt8tgXsAm0MlqrnZzRfss1xhLwq4yqAzLuqw3bBpuonp3yj8rwcs8eX5fnKEM3npejjz0IqPz/7L3nd6bXceV7kHMHdCSbQRSTbdnWclxj3bljW5ZkWfb1v33vp/k0HkuyFawmu5ud0Mh4Ee/67V37PA/A9kikm99eeMFNAS+ecOqE2lW7dkXgkbFHrV9jnlKEyqZyb3eOMCXQNHAHg0JNZ1/lfZjjWXup+Q4rBQAdZwaKODah84Fscl57bgUFE3mPQCLvkXk72MSUeLEdai9gDUeLwgEQs0kixqVKwyppUSvPBe8tBH94J5TmCcyps0P19M0aIXjk/tnezxV87WwV2+MYe6kcxtfWGjmB/ePMNOOcNYJdCTIztinvYO+RE8Y5Ukwh/jY28Rrx71K+kvUfMc1hn5iVgaI7wf6YEogEniJKZ4aEM/IuPTPrLUwGnoFn0tw/9j4ZNtVYTT6UY+b59Gy3aOU3cbZL56aLnBLotphqzrqsgfG+lZar07Pd+9b0bHdJ2vRs9xnyu5ztCIrdvHGt3d68KeoyWVJALJlovgBgUOXxTQAxorYPjVg6dh9qrAdmpJKTF03Z1dXVtba8siLKvNuLOZiPvw74cmsxvg8F0gP3PPv1AAAgAElEQVRUJVSJTWkdJ4E0A3eysfyN6t7JvBc9myz863rA8z60Gdu4tqHMO/+9tr4udoF6vy/SRm6pzc0vaC2Nae0JIjjxFJA9KL87sV3Z8srUO1tfGXuxDoea+pRkjssLBnp8MuPVV10IPHpIw+/GoLvTG8KT7s94mTXgbL7V2CO2p7280sjRHiCjDWgHKKc2nYw7wRXG/ebmLWXdqV23vY4U7EHBn3sQeMGGsDlQigeXSX3+1Svjspdbml8I4H344Ufyn5lT6Bn87Gc/1/fZGX4sQfSFtr5xTd/37t1vb739luxH5h/a/rGCORO1gnv+arc9fv6qt5/+Xc72mb/+u79X+CK1h6G+ykGr/tupheZnicTkXwaSTAAZGhwgwBKUdgcjqu63su4RwmI6pKewM+8O65hKRvDAYMYZ1wC49P21ajGL2+q8BinPK5OKs6cWbLM4Znbc/Rym/eLgW5jMdZBMUWVRyKTyeykbzwmAKgsVmn2nLjtQ8ZLsJO2gqiYWcETmifcyJXTow0iE5YvHn6mX+927d9p3vvMdGT+9G7MJMJlevtppW9s7WuSuX6kaaxzJElnD8QxFm3Eb16vyjmQAn0PB3Jt08Mpz6Vmr/jJ1kxHwS7AEB0O0z8q+E4Tgy3XKvi82cdTOwCZK4lH4xiYEUrAJjrrZFxaiCziMs+ON2sJYcuAL5OJAkyVbKGFDUdOXnf0NaOJ91LYJG1bmFSDFdOK6yeRxL9kkiK4ye6nv9sZgUEeGnOcl44azz8yMbkKeWc60ykgMTgB7vYwB4a9Sco4gFmOJgw77gjGwwNWS7Da2B/8tgK/WaS6/4L3TtlAshAKMEqSrGntnwM000AGF+FvVZ6UkhWfOGsGOvCNjGYE5sWUKqCRY4bp8i/ol08g9rIfgoBnfjEs6RnguuLWeqfInFhikTn3RNGVAi9eIo6UWUnEWGzDCz2OTMYvENkFTg7Vr8KWezNUZIOyTBDzUxUCtUQzihiiy15TYF3sTvQP22CDTXvtR9i/+NmtEQLAYCBkrPWfVjJlqbuE6OWHpNlG9o7vgXSnhA1KxCVnqXves0gfbM+t/vEYSnOP3Apm0ZSsgyvpJx4isEeaCa6uLhbHn1mrZt8QIWV2weGgJWJqab3p3bGLmgedV1hVrGWE97iWbLGKPoZtBaqxFd8dWMIGqjCH7Mb6Q+2q7vSQ2gdGUNWJdhZwlPk/c+s3ZfwfBLH4aETZH5+2opYUe48U6UbeJouupl3apuzNGPFPWCPue9q0lWioOARLP5WHPSgCb/VMaAvtmG0TwNKKqPJ9tQptIa3Qwz8PiSSBjzNJRQLCC2qYFOvijgO5JURRhoxT7jfW6X0wT3kedDUZ96Kdn+5s/23HuEjyMZo7qVYv9xrph38JurA8lO2quTc92r9vp2e56/+nZ/ruf7YBXasIB7zdu3Gg3rl9XhyZA7MzsbKdKn9NmS1lgJ2YuZdtHvd2dwS3Rukq+01cd0WiuS727MqwduJ8LgIsODxgrZfDQt9nn0z+ca5+fk5hDwA7gbhDP30GZ17cy8fz76rU94MEKPQMvAL8hBXrU9QGT89S+V/27zzf7wQW97E8V8FV9eDrUjGrEPTau3XdCagDtzr2WMn3Vl8dPyN918b5Ola+BLAylMtKIPA9ce9/1Ct0+53cvXxjXwnfRPV8/viIK/W+/9ZbE5RCIIxMOxR3NA87923futNt37mq8oKwTTFldW1VwBttiE74lPre8pM+4M8BzAfcXL7ekMUBWH7E5Ajk8H0J3v/jFL9svfvmLdkZNJWyNxaV24+bNdv3GZrtz945wH8EAdTvYP1Ct++TktB0eTto2AnW7ewrO/65nu9rBha4sdWC1YDpVFjXiZKo1riyWnV8Lnkl9vGpUrVY926mJIqiUAJcdUIvKkV1K9g1gkjreKL6O6yPSWi5OIyAxYC0AIdlFHL7nu0cCBfTn5eeizx86o4ZjhVPElyIilc3kWdS7++BYCzeZetVvIwzFDWuBRzCDjBXOPKB0ACV2mnGU1IauVMBx0M5Pj9ujzz9TOzgoGBj9nXfeqVqWa6bQ7Oyo5oKxR/BP2UG1D0MJ3yDSjAY7YxJ3YoC6aJNbRiXbJwru0YnqKW+sUOdtqil2iaMcwSxsokAKz9+dWbeYiJObDU9id33h28ZMegPFQWEdJxabMBFd5zvQ53GgRcMmmFA7SxSsuT/vik2kSF4gh7EFYPCv95OqVyyhKtflGkQom1xZNAVfKvgBEMl8ox0WAEHU3woc4UBQ5xrhKnrxMudcVmHhLuaNRK8qyz1uMxXBrdyfMVMbLdpSlXo7z05g68bKYmszBkODDQ1esAe2CSjJXFeA61KLD8dGXXebDczAPX+jTGjV5gaUGBwQrbXoGPdjvPjfZHuV2SzVcoJYCcS45/wgRBeNg0TIeTcJG567xELCfJMBJKY+V4rqAnDO+5rR4J7drC0HX1xjLnG3tQVNPwvuHcv5XS0nGJtwXZd2OLOWDGjsIZ2G2rdMKXMWPX3GAVesEcbbVOyh3Rqfz74lMLQ4r3FKiy3NxK4261Wi7HIOtzogub/b7RnAYhcCUy92JuoOkDUS+rzZMs4Cc9/sW2bNeJ9mjbDOE1Qj4599K2vEkX+vFeZgWghm33J9LjaGOWPRN71bZXVjExPUnd2Gfo5NuBb2MCjxGnEpkg+0tDsMuDXzwOOTNcKbWQzTAAebEBjMvsXcc+kIbScdqCF4w5zl89gurJAEzGzDKN56jYRN0On21DBW68JoqgzA/Uh/wxqRhkeVmHhupXTERDKeLzbZOXSgiufPutN5tGoNgb5v1T5NQIBzhHUS+xJYTs20gbbLTDhHsAljnY4m2bdgVGAPxn6r1gifjUhfmBHTs90svDd5tjMHFFCcpETLAcKsEfZx9i3O4r5GqlXk9Gz3Pjg92x00nJ7tv/vZTt9z14Jfa+vra2rhBTACzMJiBRCRQaUGnSwowHmom/Z5Ms5Q8xPhlJ5vvlB9O6AdICd/pJf9mr4N8OPbLeGgQB8XbneAtgP33uWoVaaVfuLOvp+cVl/xV6/aFtl3WoRtbUm0+nVfPI9o8/XNe0PnX1hYavPUvpeSOdT+MD/jnxiIj8FuAPwAsM1KcFDYiaBktkO5HzL30WVx5nvI6scn8r/+vLVeTMM3E6CHAjpoT5I01Pjgxlw762PMFDBDwF83rt9obz94oN7sjx89ao8eP3Ide6na33/r7cY3ARmXORypDGJpeUV/z8+wJeNJKQbz5sULKPIvZI9Xr3YkNke9Ot+wcvHrEKT75S9/2X71q19pPpCIRdjuzt177c6du21zc1P17WT2qaPf291pxyenKoE9PD5uB/sHbkUHO7u6lf22s33mr3/w4wsGMlkbHKhkRTnwk8nQlO4hK0f+0x4omVZlTgvAWdCrhIcqcxxH2ZR1q5gn098Nnyb0BfqTfc91+ZyFl9JWCao5CtbOMON8p14zmTIyJxzW3M9KwNALnbHj3d3aCefRNDeeyeroCz0Sys8ZVA5pqRfXpA7lFDqn1KVxTkuxXrUOZITPTtqj6uNOlIYIIYa8d++eJhmUjadPnyritrK2oe+lRYuM4YBFPZzxp4cwP5dSQAHOWjWq50U8jQUXBeNkT9UuqujJBu7u4R2byB7VazkLa1jwBQoB/QUEQ43F0ZTDX2J2yfhxXezBeCvrRJuxY4Mlxg9nFpvwrBY2c5YqitK2RWxi5d60K0tGTSI/lRk3RSj7koFXVKEZptjM42HwHcGsOPMWT3NwYBcQceR69dSzZj0kO8y79TZpiN9dWSMAUOaMFbOrTVlR75WBq4AQ9zDLoTLutNEbUY2VuS9bj4MpBjSlRl1ZPBT0sV+y8KLUIwZHfW4JYfEs/Iz3cUCBsgNnwwHVKkVBtKn2BYCNujCUuFjGEpo1AMst7rzRSywOmvVptX5TRwM/qEoHEARcMJ2cdYKdACX8jndGrM4imN70CaJgE0U2xUY4LRqqs7iZ3xJNrNKR2MkR9HGc3S3ZWCfcJzbJvmXmgOdRMqv8t0qBDmEOGKRxz/x+fGClJSS2yvqIurvneajypubzvDBFmGdmL3hcsAlAIGtE9mTfUssx71sMKZ/tdqHcBVBd+1YocwZ6tokDbtXupmwSNXvWdTp8ZDwYObU6G7VJFJOlOgdIx+LoVM/lllgObEnAbyblMKZyhyrsNTLYRKKPR17HfA028TgnMJU1otKm0s9wuQz7loX1XrdviQpJa7WqmXfwxN+e51aLZ/yVNVd3ionGijXCtwMelEXNtOsFxC0Iae2NZNfTblPdGOosYU1hE+Z8Ap5de0ElFmUTb+J6Fu1blIBV0IWbZN8Sm0NrMWvEJSgECHgOBTCPzNaCKdTXiFqvTs/2N322W0/GNOcwnpiH6zCLlhfUylAt4qS54NIkrZHp2V5rZHq2T8/2r362uw75ukA7QIzMsynl19rS8nI7gaJ+aoV3vsm6JmMcoHcVuOdUkmDZRVOPbmjV/DsOBPtzpsvzTX00Lei4R442l79Wn/GqJXeyzXs+oFDAncxrZeCpuxZwr9Zi0LQBeq/7ggmgfuPrG6LO89+AeimZU4+/SA28gTxfLgkYgLuTkQOwDkU+79aTpfU3w4ltX278t6a8D6rwjrP72vanrtw7EZQI1Y2exWekx58vx7MGVqZ/nud2UCBu9+3bt50UffBAQPqXv/qVALdLiWfa+9/6oL33/vsap4jWVbW8ADft2QDVm5u3BLbpUkBCdXd7W/Xw/A017iRdqVmnjh1GMDb6xS9+oYw7IBxtA4C7PvfgHc1J7EPigQ4DBGgE3PGtVDrBHJ3IH/ldz/aZ7//oJxcMDg6T6Xz+Y5zqUIOT9UQ0DCo7n0GdG3EfHLc71xA4QiQBEFc3V0beow8g4f8kqHZEVvS8zRZ1tdZALQw7lYrOVP/tlQXXA6d2GsPGucIhguLKQUm2g/7MHIg4kEyj3SODJmiXCClxcPpzpu8KhHaH03WhqUNOnSHPx1hQT5oa0SjWJ/sqKm5ajpGR1eI05Z8e9hdnp8q2P370UDUOfLGo3nvvPUVuWLC/+c1v2tNnz9qDB++2t995TxtS6L0nFajgnQLiLKpgBoHG6+zCQkd7xyVItSSRI4nUBQSXYrloqpWFjk10XVH4esixMomVrYI6e06m3Bmu0NskenZoES3uk7pyokf0L48gIJkOZWGx/0XTs2ETfs/f44RHjT/OOM8Z0EQ2UaKJUO4rmqk5uDfRHAyFmL+Js45Dn+yfNgOJP+Vn+dzQA7OrLi8SZLDAmTLCtTbi9DNHaX2FsxbAbSaKqbdRkk73AezCu7JGGDcDVAuahV6Z60gTATCk4NJAh89el+BElO6Zx6tlEwVNyJ5KRMsARKrya4tDj2oxSxyMULSw1ggABfVjsndZI4xj1OuV2V4wqAcYMD7URlOLy94RoKI1UnX0sYkPAWdMVa88P9cPMOYba0Q/67Snof+nwNOiWROsQWwiEFM2CY3c6rzOuHcadgll8r6hKZMRxR6AGOyBoCQHQ+8KUGskZT7YOmuEuZCWdn3fKjaZa7i9b1HKEq0P9WdX0ApqOzRw70esE/YV1gjXT1kS4M8B0XOvkY1FnYvYhLXAmtdeHZA8j56EmUXYfVCs957A/V7uUxLgbAZMF64RYO814rlgEImmhrVL1AZHLB2/G0I/fC596Oknf3DibgIB+8oMC7gTGOQsoNzEgcKsb2fzfU3AL6VWL/dOlPm/s7Hcrq+6W4OF6i4abTUJAocpRGs8icehn1HnSCh15TP0tqR6bujkYvgMZwllG14jx7quVOVXF3WGMNb8nef8rLPiR7TYm2m3JSy41NcIz+h92vPa3QBa10+Qgrw0BAjoGtDDUsAeBG5c30/f9SFglH3L9EZTPLVvqbbG+5YzIj5nEpxj7/EaGVqdRZ9jerZ/M2d7gsBhB6pn8Sjow77DGlH5xChoOz3bp2d7bydbIGV6tv/uZzvM1ZvXryk7Si9twDV9ulENJ+vezs/axXkE4o4EzDpuHRB6D6Z2MC+QaXBt4JgyXs4/i9zGN9BvVOLgsxZsJJA4w/nmQB77wQCGhxp0C/teqAaeWmco9KmBJ0sMeKe2WkB+e1uU79cCeJgGAvEbBeTXFcigBl7q89TCLyxUDfxAffc5OQbAyVwHJI/A/hik1X8Xfh4Jxl7O5ifTLtZBZbwhDhaxpOjtw/3ls1fCplPu64V9rSFQHeZanl9lf22m3b9/r/3e733aPvjWt9q//O9/bf/7X38q9oLYjvNz7eOPP2kfffKJ5oz6uO/stMMSEAR8v4QS/+K5svZvv/1AwnIo0gPYTaM/Vob+rbffbm+99bYy6Ivz82ot92+oyv/7v6u2nlZ0APcPv/1t0eq5H9R5gjzPnz9rz58/b5NjEh72OynnOFdgKWLIv/1sn/nh3/+jgHtAAoMReq/qXyurkHrLZA2SvWFsLdo274xbtZ5xhMrslEx+ZalLhT0ZOmdoTK20Qvu4h2DRV2bIEJqKyfVCO+71g9VWo2dpBeyG1i/JeuA8vqp+3+pbXLTTAAyJ51XNpu43UhTHQVMbuv1Jr+9Nr2DRP+Sw2gFOT8VQTdg0XnzxqL18+nk7nrgFBK0EENQgssMiS//FtXXEJzbUgiI1uaa6RnTJNrHgG5m3UTuGc1N0JdpWCvJkikKPHVpilfBWb/MwjFWyrEz0sdCFaTfVn7g5yJMxAmzi3PLeoXnyt84GVqa2RyANBqF2SqV+MojY4bDihI5rqwH06hLQ64sBE55bAEhAInPObas8ZmZDOJjC4SgKdz2HnWHPy2xVPaNeIlj8HdckM8uX5kdRxtMlwSrQFoBT7awoQM40ehOqjHOJcrE+yMAwB7EHdukl99VpIWJoWWMJAChrW/XcQzuqrI2yC89Z/YR5ZzMpnJFMCUfmZZgMQ8sqsh6m2/JvMvOMj4TICrRbX8A0+LTjUw0+QKyEUSRIV20ZXSPszGGy2KHwj9cI9ojAGrYS/VgBNfdNT4CMcQOwSWCufh4HOIckcy42Sd0amwuHQvasBCRkkxVnvrk2mVxvnj4IzJsLc8AsmwQjww5x4CxlQVUnV4c34+KsLb15XS4BsALMR7l+zPTJvis9nYsLd9dYW9TcZUwpVXBLR79/ROKspG5xP/eULlq2RCwB7g6mcE8CXwIbNT9jD94jGfcxeyX7uITYksGtIKUCcWIgnTsoQIaCUoAC7mEepb6c94veiOvS0iPWe78U5FdM+U6nBOkd1FkSm/R6PexRAFbsJt2f9W+bqF6vaHkpvWDMGB+el/0Dm/AZM4XmfPYhklpniNoJFpuEdZB9S/oCexMzY2qN5BxhLF1K43IHrhuWBPMb4M464W9jE34uKuNIk4D72vGpPX60byX4li4prBHeUawrSozI3NNWsLQFvA9Oz3bG8k2e7eN9izPq8hpx5wp15KGcpNYtLLXp2e4SwOnZPj3b2fe+6tm+vrrS1tfW2trqclteXGgry4vtzu3bYrFS+26gd96ODq34TlbzdRn3gL9kjHt2N/XcBVTtU9YGXIASIToB4MItqsvu2eRxRvvL2W2DTZ/zah8LK0D0+WNl7wGJuzu7zr5vbytzvLO9LUr11S/2/bW19ba+4cz7+tp6W1tf663sqMsGY9DeDtwRJm2E6Sr+oPOS4ISz73TS8fOlHL1zJ4v+rr/vfu7rgXvG1xR8jVbHeYPY3JUMeo19yq09pMnaV8Bh9L/DBKe7wKefftK+9f632r/+9Kf6hsWsRM7crNXgPzZwJ5MOyLbA4ERZc+rZAe5vvf1A4NyZ+UMp0xP8UNcCmNDSE3BAZHFhXkwLMyW22/MXz9vTZy+ks/DRh99uH334oUotGHfAP6Ad8E7SwZ2ioMyftmME0Iu18Luc7TM//vE/yTIR0tLA1gGPg0GGSiq55TylfiHt4AAjoR5CQwXYWpCqsreljMvQG5DZaZQq+vGZRMto9YTjJTBUlGmyC9wztF0yrmRMMD7ZqGz4pinaaeO/yabj4AKm7NRAg4RuS1ajqe6aWl+crWTzUhOrTC4grLL9yW5j+DjPOGw8BzR6/j5URzuIjsCFOtfbdx0etd0Xj9UO7vR40qN2ZN0xKgAeJURo89yfVhMC92TBJdLnSYsDwNhS19rjY4NhOrUWByEOtPoEV3bHzutQu871ZZN5Z2qwH8/PeGGTtH9QxqfAo3vfWkE+48b/xiaxHQ5M6Mo4Nmq3duC2S9gKBzdiXDtHFqRi45Y91PppXhky7HlajIHQXcY2wUlVb+zJqUAO2S2JGtZmojKMWTvxaWHmdmquhWfoQp2kdVXannEvnHrGmf9WMIJensqseduMo501ovZqlyKEzmqnnpJgANnIqK1jF75Mkxuy/1FR5zZx/pdgnCxRhjHXbWKF86LFpzMAAn+ABOkisCmQIXUNeezBmELDxh6MW0pWEnAh24pWhFvmBXiaRsy8EsCDHlYifMlAO8pc7bKwtVoILur9s0Zcp+xsbMTb0r6L5/X2bIqvs9Jugci12IOiWZGAHeBVTAXVQXuNwOBgjWAXmB2xVfatlM3wvhFtY89QqzYyuFWCkpIE7q+ODHRPKP0P3j1rxOPhaDCA2HXcQzBn2FtsT/YzHPd81pltxBy9RniP2CRrhECEWubtTyoQQIDFGhEqO6je6GHkcL0AZOZlOm6wPti3AKBX1wj3He9bMBt6T3Qo4qu0pPSeF0p6aNl8DgDKmEjkre4fcM5a4v2Yb1f3LZ41WgnjUhQzNyaaZ+N9ywJ5niOpEWZc2e8kXrk432sLmTfqAoBQaQk4hopuBpA7EohVozVS5whlG6fnsgf6A+nqocBC9b3POcJ6DqU+a4R7CPyLoVD7eIko8kxcMwyl7FvMI2V5cJSK9p8ez9pfS48jhzvzh/VBYCdiZ5xbKX3i96b/u0zGWiLTs/1Nn+1Dq8kZrQHKhyhxsfjjUNYBm09+iPZxr/np2W424PRsn57tX/Vsd4/1xba6DOtvud1YX1bHpnffeafd2tzsGVqA1+7+vkTk7AvkBAr8fY3gWrWgDTAV+AwdfKSfEiAaX3AMRGdG90kCJnR0LuVEWIH+0gVC/R6K/+mp69/5l6QfIBNQKIXz7Z22s7MtsHn1C0aj6fMAdwD8mtgHBpx0V4L2P99m592XPgFw7hs/i3uSGYbly++VQJzzmf9lmnoxv8Q2KPBdDlfG2cmToU4+gYrUu8cmxuZhOfjN7DdWAP6Sbz3YI3/GT+7dBbh/LBbzT3/6s/bTn/1MwF3txwu4f/LJx211ZbW9KuAudffJkerUqWUHvFMHT0adbgJSnz88aDdvuryZpKMCKa+22/wCHa0cEKE8gbF99PhJ+83Dz1QK8fFHH6mvPOPO19HkqID783Z0hIaXuxodkJBSIi+aT7/9bJ/5yU/+SfklHIzQJVN3TJYG0IfjYMOUQvHsjICXeuSuMAlcgws9WpmhAjxhXSfzHlVV/rcU9Aq443BxjfQex4HDUeYrDlfqCIeerGmTlrp605TZAHC43HbJgnHjNmmoreN0OfNioSkB/Kp7TrYWMICRQofBgeTafFuFmt7Y7j2svynYwX9LZfa0+m5Tg300aXsvngi4n518ecEx0WgRh9I8C3Rr65VV5UtNOVR4gIWVunHwnaFRPW0ps8cJhJYZ7YCogaddm1oMlaAWf2c16DnZDmedLyvqo/yN+KB/FjDR218VwMAuEuPrLcxSz2p7MB4B7sr+0i6uAAf3ZjxR9qYWPA5wskgSVSu2gaNmnmdmL3m+8feAE6jHcWIj1JYIq3s8uwbardMM3HGsCBilltgK6qVwLcqsA1Bk8nHYOyAZCeOJhbE30XVNYU3ZiYXMLFK0WDRfB6JE0T04viSW4viLW20BkHlH94h3Sz/GLXXg2CQtdLJuUqsb3QiDMNgNri13GzPbxMCdfu6nBbg8B7g313Ove1PqE0jRmhyVZjhrXTap7DTrOmuE+whYrC6ONmDHbHlPrxEDpy6+KNBc6v6M24oZFFwLcBq6uANxCbR438o8ESW96PrsAYqCqxTI4oli3yByiD0LTPHMCQAlupzMOwdWADJznzETcK9OCYwDP2eNRpit6zZ0BX4rirt+Hyp92sqlXn6mrxFFz7VvmUKNTZi3BBtZ9wluMVcNKId3Z1WYjp41YoX69CZPaZGDp4lcO1ziFoy2CeuKcZRTXcG+KMlz/9ShWxCSEplBi2AAiRGk8fpnfFWGVMJ9fI5AFoFD7Vtri3ofxhtwlWADY+3V3noGIB0omNeaO5MBuLNWco6wfyYY4PWQvczrPPX7XDsB4KyRCHdSysB+v16BYwVxFua0Z7FOGKPsW9kj2VPirFkUcdi32H8TFGQsEqAqv7CLI/K/3T7VnVGyb7HGpAsxN6tgSrRbwnrBHsxnAnAE1RmP6dluTZNv4mzHRgqHFysQe7A3RQQV22ET7Mc5gk2krTM926dn+/Rs/9pnOzRhSnfXVhbbWzfX252ba+2dt99u7737QMA9LN+Dw8O2t3cgobqeXQ/bsrLJCWhmf0h2OL59KPBi31WGfcjej+rEKwPNSaV9uu4TsTVnrwdwqjNNreXMqE2tOJ8HQEfl3O3kELB21p3suzLwO+4+dfWL7G4H8LASCsArUzw/L9q8gOaCy07PT9FyulCdtcqYEYAVPZxStFmprtPKjLMsY5h/43eJ4RYmfg6zAu1D+a3HKvT5lCNcDaakkoFxD3DvPkCxWYuH131orgF7GSxF67Vf/+rX7Ve//rXGSMCdGvcSlUMDYXdvT5R2MRwQiDs4UGkCwZFbqM/fvqukKvpjlDeTXKVPPEZ9+sXT9sXTp24RSJnqMoKB6xIMfPrseXv8+InKJqDKf/jtDzQXCYbQNnCLGvetLbWB29k/atsHxg74MV/lbJ/5p3/6fzSTLORUPduLwiwy+HEAACAASURBVBTau2req+ZD7ZyWLWzljCZZ1KKz0hqleqaHJmnSRaIuPuBCAVSv38pmASYn1Zc29Nc4PKI/d3XCEpI7D83QGQX3mR5ojfzM2RG3hlMWRPWFBvbcAweM341pmzjWHKqAA9gApnw7UyZqwwkHMJF1gLsVzvkKnZJ7YAgc/FBomRivnj1ur5490uK4+gWF43vf+177wz/8w/b555+3zz9/pImUzUdK86WaLZvUtbk+YIHgiYBl2QOHOA6r+6G7HjvlA1W2U5Ew2yQ1yjyb6dGz3WnkPqnjTPs+/saLl3pvL0Z+Foq+s5O+r+wNRXHR9gAICfQVtRN78NlQf72hDaUTAkVqdbWgf5NhJNuR3uKmFZsGHCpQbAJ4OTjxGHpzLlXravGR9xjE6eZE1QWYKONegnVZI9w/jBELAp52ujzPij0YB4JCAYdx6tnTvEYQNrFuAHt2Jd7LCXTw0e95oQwtWVIqI9IHO4GMjKM6lVRPecYuomUEcXgW/l7PXH3NHbhoRdWtLFBNjKyRzAUcTY2RSjEiwjQEePgz1YgD+gpodKG0FUcbFZUuyrE7HzhQ5J7XQ3cCBctqbvF3WcPcQzY5NDMD5zj0YH7ntmVmU1iMzYKHvCcBHxxmwCfr3YrmDg5yDQnbsUao165nfN2+lXIL9qL0e0/LNN5DQYbKpGXvyr4V5XT+t8smvHfEJp6rZiWlxCA13bwbawRA5j70bu2YWrDMc9aoGExL0Lec8XVLTO9dBCwilJZyE9vEuiQ5QLL2XELlzHYYCJfE6SYu+eD+3i+9F4dB0oMyJerJu1qbwbR4iSFWZwnmc1gIvHfWiIMi/pura4T5HsFE7kvpE9cY94q34r7PqRLnr7KOtFpz7bHm2dKc5+9xiY3VsybLDjNJ6w2GRJ0jjLH3LXftGOa5n9uBFvYl67/wHTDOPGffCrMkmZu8r+ZztaLLGiFT4jk8MKcsTufAXvYtl8i4Pen0bB/KXN702e5khueF8koVTF+nHdyy2R/YhLlv4VOD+unZ7rLI6dk+Pdu/ztmubGybadfWltq37t9s9zavqeXWvbt3Jf4sUDU/p0w7vjSCYdFp6dnzckziLyZrHDTYk3IjcbX/FLCX0Fp6i4+z8OPrDrRzowAB2Sq7TG1xng+wR9swQLtamhWY78C9wDvg9HU94KHHA9oD3NdW19rK6qrA5sL8orLQp7TLg6k4mbS93T1R9HkOrseYEQRYqbZ4AFNU/Md4Kcw9Jy8HNgPjEAA+AHMzyvrflBPixG7okfXfNZ4qHxPI8u/9tyVelw5AdSco8GTGESl88fKl2sGRTQ+jh4z5jRs329z8vEoneGe6DVAeAEaDEk+GnVJlGAu8ezoHwF7g/XkKsu2vtl+VRtqc9Mqg1a+srOrzjBugn57y7737jsqguR/t//b29tve/l7b2TtsL3b229buYfd/v8rZPvPP//zPl7gjOL5qJXZ4WqJmJRCEyMJMa3evLbe715c1iK4LRd3d2WurCXtCxjlJZg5HQ9nzk5ETlt7ROP4BvBOrWTPaOB+mYM7rPjhVOD6pa0Tw69b6osDOs52j9myHTHoJQ6EkX856nKnUm9GGSZnqau8QSrtqPCtLtrmx3G5tLCvjDI0hoA+nCkcOhwtHNV/p3SwV52OAA/cwXbqdn7bnTx61Z0+GGvcxeCfb/sMf/rD9+Z//efv5z3+u76hJMn5QedO3OIBMIEIO83y7ex0huuVeJ8S1JSAlp82gkHdLD+AxTQ979Gx81aEoQzPTHICYGHzHJla/dtZNVNMOdqwKf3vdQoBk2Z7uHIkGgkKynEvZw5nS0GBcJ3u5hRIgAmDHc6W+f2NlUfbA+YFigk0IGCSjqvZRBdwDFM0OuGiHJwZz/EvW2CDawSY2L7J7UHn53wiWba4v+R5Qp8k6UzpAW7n6sqCe26h14b+qoWecs0a4Xmq3yKJjE8BFyiq8RpytjU0A6npvMo2xR28nQrmEbaKNrkQllRFcntd4sE5cc+9v2ATYg/uzPlgnOI2uvaXG21mgUKHsaFLf70gudlb2v9rfpeaX32WNsFyZ72RqU4+LjUWVXzVw5ytZZ+zC9UWdLuaG1K/LJoyBbXLcbl9blk0YN1GKJiedLs745itZZfYvt5rz3HFwcLbdq31LnQiODOpdKuMgEu/IWuugSlFaXx0RtjBKsr8Z/LPPnVf/zWGNqBSkWkNiDz7jcfNntG9tWJjx2fZE2ei0Y8SWCcRljaQGn2BgMnmMZWwSoEegiDWCXQ4QAp2c1HN7z80a4fnylTWSDg37x27rGRYS6wS7MN/N9EHUzzYhg62yk7MLMTNMo/cBIIZEtVFjPsoeFahijTA3OEd4V+lJHJ32ns4uWfG+ZbaM96CAZuwqBdbTUfai1ojnooNCfC6HdthXLBoD+1oj1T4Q0TlKAZ5qjTiTTrY6iu08p1hZxeLgHszhcYvJ2MPBSgP3m+tLsgfAnj3LZTr8zvR8sw1Yfx43lyx4/ioIRQ1clX15jXjv4kzTGjk41vq9c529cb7vWzwrAYOxradnu8tZ3uTZnnOENQJDirXMPLBgL37SheyY7ipirNTGMj3bDdynZ7vX/fRs/+pn+42Nlfb7791tb929qXZg9M4GYKkMdXHB4m+TI4E0K79XDXeBvks09073/rJAmxk7LutI1jxB+Z6FBs+U6FzKjSNW6SLAoVtNwKwz7pUYHYnFBexz3og6f3oqgHl+Rib+VKJqO9Dnd7YttLYLhX7nNaUAFsKGMk/mfK36lq+urEjRPIr70Lh3tnfaweGBqPVK5nHPCkQC/umT7vZ76xJuCwAPkE/GHdG91PAPn8m4XWEo9Fa6DnoPGf2hll36AwXuo8pvQG+Qn9I96spnZ0lwDT3Z0Tby71ubmZtvM7P2fSyEN9iT+6ZLwOzcfNcCyNiLDr+wKOB+dHjUDo8OuwgyASLU/BcXFtvKqgH8jRvX21v377e37t8TK0Iq9kdHagd4dHzctrb325OX2+3lzkHvWvVVzvaZv/+Hf3SNO7Th2RmBApwBnKl89QknaqOzsXLOyomReJYGbajdyN+GJs9AA0jUWqiEvPT5Lllg0TBN5FokgKr0+07LtjhyHIRkj1C2ZpIhqAW1v9eOjnr0xnA8S6gdcQJ5ztQSRkmcZ6CHLweKKCSq6S3HEyd1ye13cAZDTRUApe2LgAOgwe2ZcMRnL87aE/q4S1Xe4nTjr08//bRn3KmP+M1nn7XDg0MDCvWvRpiK9hauLefLjq17Q0uwqtr9hBnBOAh0FQjv9hiJBvJOaYnkzPCYGeGxMv17aOuQsgPTly12REYf55q/R9UamyD6hBPDeMS5SZ03dlVDO4TcKuPHPdJPWW2uVEtviijXWFpwH3fAr4MXZGsNzFhMBGmurQCMDcSYWQKg1RfaUU1nwNYE1pyZV3a6GAn8He0Eece0e2KcqZuVGndl7hgz1b8eXKYppa4xfZ27UCGMBfW69xoLKPmSTcpp5948a8oCTFf2V8Tpsk74+bhvudYJ4P/UDAOcecoIeH5qhqGRM17dJuktXowbrmdGjDdElYzMuDZfmelikwDG0uc6NejSZzh3G78wQcgEeq3RJ9wCbewtEv+qgAX2wC4JrgqYlU2iBM6YMR/UpaDKOxR4EQ2Ztnaua+f5Lq+Ryq6XEGUOVNU1R1Ay8z6DHIZARXizb2XdRcUUozgqH7uUqjxaA9XRIJn2PLvAXKnxMx6UvojaXIAsvd5ZCwKdxT4wM8PlCSpBKYo+Nska4Xcb0hVY9J5VWfcEMNRTfIX5HZtU+8ES5otNeHZpKoS9wh5ZLa8Yg+iNZI3yLBLeor892cdiVbFGyEyHEjfet1IO5S4MXsdSf1W3jGEv+vIaqf26giHRUjG9cQC/4z1LzydNAGukZN8iq898IrDDnkVgQ2UWewD3QWsg9HnNtbJJ9hOeT1n9UUcVMXwqeECgkX2L9cY+E2ZTNCLEYKtsOWuEsYh4pdsHQsdpba0HYqPIn3aWPmfUihS2gRhWDoKoDIx9a3q29y4hb/psdwebgSEVhpn2rSUHqJlnrEW3XjRwn57t07M9Ptz0bP/6Z/vaynJ7++7NdnfzRqNF3IbU1QGpq+rrDvhEtZ1MqNq2nVCu5YxtAOe4Nn0MEseCdWZqVi/VlG4V0B4DeCVlRn3QQ78PDV6gsRCuqfRDCU/A/Bi8JgHjTHXazx0LvAO8Ed+j7n1vj1Zmu25f9p+0kCMLHPCulnknJ8owExAAtFJW4F70F6LR92Ay4HcWyvyqhP/IapORRmGddnkp8/RZfUlYaADi+tXQFm6cnTdT9LLCfQfx0RYY/f34dy4/SIdZM5kcdOCsJUhj6r9ztDONEoshQFB4KvcuAWPelW/52zU2ZN/5Bi8wlxATdALOvq1/P6/A0a1bm2opd/vWpuj1jDGBFfQWJgq6nLStnf32Ynuv7R8dfa2zfeavf/jjC95JjuPcXAmgHVcGxD3D7WTxYEVJL+c4vUjH8v15mTgNvLzbApUzjogXytFFOSx7KPNJvWaoq6qtVsbaoLTgqsCD6ICTk3Z9xc4WAezU1oaarPtW32kpyFeP+bRkCfXblFPXJqcWE+dHALWycclGRrwJ+nFUiNNeDOBAXTD/WpDIomY40fMzZ+2zhw/bw4e/0UK7+kXtxXe/+13VuD998bI9e/5SUTaeVbTMfdeIktmCNq3a1rTVunDmjRZJAsbVYzo2sUPrGs7UZ7r1VcSoTBGOPULhQ2gs9uAaADdsksCIswY+cpR9Us/zyuqhFn881J/PzVhtH6cU0M2zXbIHolDlsBt0J/NU9eD7FjuzHoFpwqH381xsjlaVN+hWGcfsbNVqO3uGTVLjjE24CyBPbXpKLIz3JBPGd4IvYk1Iyds6CJqfVaeOXcZCY8pSVts7rg3Izny7uka410B7RnzN/ZmdSTSlf7xGlGCvEggFaQDIpT0REGTbeZxNmT3pQopS0S6NBp4lAQRnp10eIgFCiRCWbkQBEj7ryKlZNqpXPjoRAAQQJSuveVIAj/mxvmwAmDXCupLI2t6kgiAOOihItrxgWndpBfg5DGRsE4O7BMTSESLaF6xdMpDcQ3OUOvKaC4xLsqG8i8S8qiUZaz8bP/vboIcxBPT0TidmAoUCn31L91rwOk3rRdG2ay1m33LW/ETvaJG4RWWb2LcIZKQWGpzmuTeI3fVWa6W7wTzOGsEuaWtGXC8AOqwOrqdSma5gbpvFJtiC+nnGx0KDCYItCmCwr/DsGrcSQ8wasQq9gaXmoNaIRSXZC7b2bBOeJQKJKY1SEEiZ9GolV3v8eN9i7fm6BqUJsEYgk3trjdR+kLF2EMQHNO3oxLoIw6ZTmqv0YnKi+Ys9ANERSWJdpEVjWDVc33b1+uhBli6QaCof7+WWpe4CwL7F2srZmCAY/1uMsmXvazwj81waEwTYpCPRNL8sckmHAVg1fid3NgiQrzVS60SdGXRG1Pf0bJc93vTZzloKg8PnrANr2bfCMmGf6Wuk9obp2e41Mj3bp2f7Vznbx8kqwCggkvZwG2srDbV5ssPXrl9TdpgWptC/XSfOv8fuEz5KSgW4G3MOGeFBhMjZ9nG9tc9/f7ZnlaucS0VMo2RXMsP+rK9TOLILsg0F4lHLMga2EPD43hftrHrGqwYeATt6gR9aYA2ACHAHwNNm+nVftIsjC8+X6OLVio0gx9UvstdmrRmcMt6UIgDgV9fXJfQG9T6lWwjtDyB8APJD2YETbWMhOuluVT17D6Yk4xv1+PoTsR1KKC/jPyqu1+MTFOgshlFGPj6s/u5SL/iRzdW2uAIAwiEu5YyOiRMmp8JC8RvT7QY/8/79++3Bg3dUtsH8QxuAdnGozu/v7ev8kebX3mHbOzhoZ2cnX+tsn/nL//GDC25o5WQLIZEpIfOe1iYBiRjH4m8niuLTM5qDK1TNsShYaIZynsie0tan2iaFNmLnE2fHwDJt5ZJtU+SnMudlkU6p76121OPZQl78LKJtOL6pmZcAG2JPdWDK8SoVevUUrovTFxxHEyfW9eKOqFiR1/2+uS4ATddD+VzPVyJru0cCNojwJcOjGsPzs/b5Zw/bo88eqs7hdcD9j/7oj9qHH33Unjx72R4/eyFVSYmlzQ6Ce4xlVMeToZOIUvVxdh9v09i7TWpzYRzt1CPeZDq1stX1+1GyUUCJcQQMU6dnIScrTaZXecaEwbMiPf3ZXcfO2ABAAe+iGNcmZ6q+hQ6jin3JEa6soyORpttGtV0sjRJ5il3G2VNRvwVILMDGYkJAClDCO162CdldO8A8nzOIUGhKsKpUunGwmR1xkAO0AbrpdZ7suteIaaxZIzwzWRfGMY5caoG4vzPH7qiAPfgeoq0DoHRG16Ax9dGMNTbhumEqCLiX+BcZP9YD8zP0zAh58Tdin9QYYBPWRDL3ASUBzwZi3hKh87FGaP+njHytj7ADVNpwRm/rrIGsESvdB7h7zJ0ppG1Vd4AJClKeQHZKbdRMHWbOCrgBWEqMMX2zUZfnedi3RCtWpwTPhYUSYktpA79jPPhd1ogPC9Opsm9p/yiK9+vWiETWAMqlNE4wz1lpAL4FI1kr2be4ltbD6ZnXyKLnRPQrAliZW6GGM3ckGsheFbBYQMwHpZ0HstrYhHcP2BTLqIITafPGeDKu0fbAvhFZA9xnDfXsNPOyun+oBKlKZFQ6AJ1brBev5wR80jqQ96Ynus4KmFoC4LYJ3xJIRFhSAqWU33j9jVk+vBufJUDEv+kM4flbLfhqM5WYoLr1oGdAWzln163tYfE67Qu1Rvh81gg/k2Dm4vygvaC1KJmhfo70EpPFy/ZIcDtrhPUktoG6qyQq76g/dhMDQowazx/urSD4nPU7oljf1yTzQGtkvtfI45BiD52/dcbGJikrSABuerazX38zZzutbAXcVcbiPY+1gi1YJxZ4dcDRfofn//Rsn57tKs+anu1f+WzXGVNn+/zcQptfXrGA2tpK21hdautrq23z1q1Sl29WZwe4q/XXkfyTgOhkX3uV9SiL7jSI/5/ayY7ruK/Q2ofM+gD+87Oc0y6zKuBereS63+3DY1C0K1Ripi9/42cOSJV/XMAdJoHU4E9PlTUHvI+z769rIcetAOLjAEQy/q8D+8lCO2u/qjry6zdutvWNjaLW5yAeWLopY5U/n7bVNYaXM+VDf3s9w4ganyx9H55iR/bPXFX875T6QeU+dkxw4HJ2v9qw1g2G7H3SkoUOy/+9VNpQ79WdvNbae+++1z749gft3r37bXVlWbXvCN5Rb7+7uyf/GUxyNDlW2cPsDG1Cv/rZPvMHf/m3F4p4luiRRcXsYMZxD5Aa11VyOKUW09EIUxAjhBZ6gjJIJS4UJ4XJJ/BYQlmi1i7MqcYQAaU41AxIwFqomoCNDG6NZc/kOrNvQS9onxb/QvHYdaP0hbZzQ/0i9FwLXMWQ44zO0M+3BMQATlUXr2xftVwz1ftCTjmgHXCL2i/fPB/3QyDj5VP6uD9qJ9XHfbw4EKf7q7/6q/YHf/Cd9tNf/Ef713//D9Erkj3m2gBjvgIi0z9WgmCVFRPtUu2e7KAyTqb5DtTr0JqxCe/jcQBoQ7E0HdpMBfpIuwUUGaOuklxK3H43f177zdD2uoNuZ/ZdixqBw1Cw3QKKdnrOMPJHrpNd0LUcsbTTk2dyqzwHT3h+3i8K1xGIUjCoqN5kOAF0ZN+wB6A3IHBM3xXAw3EmulgZOepRsSfP4Lpi2xyb8GxDD1pnqAOSGJdkd7mU6cmmHTmjP8x90XwrSJExBwDiyPNeoVfndzAXsAflCAxYAIyDS1Zet3J51e4Yx5doncsP7EhWdr/UTFknXSyseo7zWcZFdbKLcz1CrXukhjxU7Kpd5nnCEmA8XVbjwB5rDAc3/bmzRgC3AeV5WN5HGVLpAXguR+QJm5gubuZJWCSAXXUL6JlIg2Zm5yAmSF37nKjLXbSrGEEJZA12qnlZpQjYhPfI/qY95sx6F9iEf1OGw5Yv5ogYCB73cWY/wWTPb/9eWdgqx9F4nV9UtwMHdkybtqYFNlHbwzoM+xrJ+sA+1YdcB3SxmyL+yP9WcK4zM9hbYMt43wobh3lRJ7v3nerTrjFSWZWZNjyb1qHWiG3CenCnCttL7KHKDnNVCUvCSuE9a9+KcCDj47lvamL2MtY8z+ZglOvws79lj+Bv3SbNQpUqMag6vby3PjvS7Uhwheca1khsEtVfMwOc+Z6vc4aMvwNB7F1xThi33MPU+LBFhpKAjElskjKuzig7on3YnOzBeHqvLaph7bcJFDpD4HNM60tlbqxFM2imZ7vP/MEm1I2e6wzx/Pj6ZzvXyRoxa9DrxCUcMwrCoTXhzgfW1WFvm57t07N97P9Oz3b7W1/1bGffW1halrL35rUVtYW7vrHe7t27q57uCgYj8nZ8ovrtQ2U50yXLKu8dWKr2ucB14QyX8zpBnExtwKTO32rhmeRfMvlDAsZZ24D4YA1lscvP9WerBjxIfgRAA9qdGXe2uPuvlQFGuI6MuVvJnSrbvlMZeETnEER7XZmufXeLav62LyUkFhba8tJS2xBl/ma7ffuOAgAVDx9YCFU/NADhIdju9xhKBvivjIsS6jUGCnL0AInHP8HvgRlRpPuA/fKJAqYHWvyV+1eyZsjaW58g2CN+88zMMD/stw3Z+SEw44w8f/zBBx+0jz/+SJn3tIhDRf7Zs2dti1Z+Byft2e6kzTYAO0zj4KivdrbPvP9H//cFB3+o4TxaIjwcRKpNLYEgNpqoLuOs4CDhWDhDZwfcwlbUkpharc/XnLi9gWDLksY0rZ3ITuA0c38Jumz49+MvJoxEvo7cBzi0aCtI23FMMAoVXmo+cYKdd21y4hCxg0q+Tbu6gxOpL99YW+qglEmSzCU3kXp7KbhL6Agxq6pbs2CTC/rlnE4sIMRnMHyEafg5RnqxfdCOXn3RDl998dp2cIjT/eAHP2h/8id/2v6///kv7f/9n/9LVJdQw0WXKTCm+vBS0U9mzsAIh3Wh3Vi32r1sMjsrSjNjp/ZOclhxlp3BBbzcrjFPGyFo77EJgk28C6Dkqj2YE4h8mWFAVtk14FL0PrKohak+BDVsEyY9FsHh3qQWfn1Rz0V2ijlwnZZuq4uqy+edMKpa3QHuRDX2taPaj70kjAjQLZtY1MkgzrXw55ovvAd02IgYcn3aYvEszHGAr2pFycZSDy5K95Ey8q5jYY04w8XmEZu4vgUqOUJlqNwD9mFnXAh4ugXXYqdOs9gJJgjwaI34GbEHQSnGhDWAQ5+svgXTDIo9t5a6sGLsEjq4gke8cwnWEbSRTRn/CtjS8osx5LoJHsB24d6MVdYIDihtutB6SK0VtOTUMfc1UgCNeRN78Pz8PfPVmX4LNIUSd2djWXOPZ5Jo3u5E9uCbuStqFgHF6kXN/I9NHBT050IN5/lU01RAVTTv6jqQulNsAmjHJgRUwixgDmIT6VMUqAtDYn5+pmnfQkxONfpmGwAYXee/oN+xx1xZJDpcXUbibFwE66x67yCDlsl5kwgZexf3VfuSmZm2ucEaobMFZTyU4ZzKHuxbLiNwJN6sn1ld79K+NRnYC9RIq5SGQAqBJ+1bZMxDJUeYcVnvglYIIm1kER2sqjWCpsZ89Y9fmldGHZvwLmJeJACsWncHW3CaAPmAcr7SdSAdLvgb9izWSGyv/R4Wkca5BEkl4OM1gu2wCWdP1gjzGZswflkjY2G2OCh8hvMJhhZ7ljuD2E7YP2skKvtcN4ED5rb2rY3FvkaYb9q31pZkCwkQqi+82w8yxgQBh32LMiz2LZf1KGA4b00NtUhVMNs10YwL64RgiIUlKTFpQzlQBezE3ClhQPYsbJIgGuM+Pdu/ubMdXyL7lgJPOg+KSbQ0r3WGTVi/7FmsE2Xci0kzPdunZ/v0bP/6Zzt+E6JgfL+1udZuXVtumzeutQcPHrR3HjyQWBl78uT4RJRlsp6cSQFh+DMulyWQ7fMj+3j8viLcdnAbIJ3PjhNXvWe7unAVs7HOhQ6OC5wi4uYEVYks91pt/10Oo8sZe6uqxz/WvfVRWsgZuB+L6Wogv7+/p/c+2OPfPdHoX9dC7reB9vHvaSnnjLt7myNWh3DbEKAY1fHX+I5r35XsrCDEJWAOrb0na8NwHoIejEmEsxNsGQccEkhRoH4EwntCRdn5QZfIGMWBEAdSzLJOMnYcKAhl/nJgwclFBV2U9JtV7/bf+71PJUyXr+fPn7cvvnjanr18pbPg2faRGIHgq697ts988qd/I1h9WTDLwliiAS/MCQgY0Ll/dIRvcHqgX6bdGg5yRHkSuUr2BgC/uWEVeF4Uamf6rUdh14rlpnJyb54h2Tr1DFZ7LrKn83LakvGNeNRAp7VBlJGQuq4VjzGOhN72T+T84cAD0nBQARc4OFZGhuZp1XDRZUv1MRFznC6AP06XHLKJ+xOLOlxtibg3YAmK3u7+YTvY+s+Be8TpvvOdP2z/6+e/av/y81+37d29kegCFnKmiXHRfcvR5L6xCe+p8QMwVZYNagafVXCjaDo4pdD4eEbsgcK1KekukdBEL9o71wu9lntHiAvQmSANdsMm2A0HNHZxvXbV04s+7SypW7vNyS440Nybz2IPHGBajlmhPMGSeV0Xe3BPsSpEY693r/7woqSfXcgmKncoYT5AjQD63EwpXVNT3FRXzXOEhcEi4PkAOAKYo1ZUl1u2eUkSrVXN7oKp5LFJAkC8p23i8gVAfsAcdgltSgdLZcEJXAAOsE2U1VlD2IP5FVX/rM1kXsX6mDi4weedPZ23mIZandkW+re0H7im6trJrJdAnO5ba8SBBwdu0tqL+7FGuH/WiAJIlS1WxJwghyjkCwIUUtM+Ou30YLWQLMoo47zNGjk86WUACRbynNFUYLwH2pgDO2xcY2qTs4wloLlg1phRSgAAIABJREFUan7EIkOV9to1aMqzAiYPjhzI0AZdPddVKgGArk4JRyfQbQGUboHGt+ey1eljE54VOzNHLTRmgUbswWddqjKySbGAFGwsx57xsY6GW0phEzp9eI0sOqNN54XjM7EI+BzPs1tK7pnTjFKy4ek9z5hprrKfEihG/6EygawT9xn3+sOGamtV2W7mU3QFHCyxaGf2hSQMEjXHJq7tdcBLysnHbrMo7ZF5M354NoHdMF4quKFynhrrlPjwWZT5mZdRVg9oJ/8ZBXmCOqnztnPkwIECmZMzBXGwCWMZbQmvETNSXJqRc2ToxIBdpKlwQOucJoDNOuEcsThitYFbmlcAgnWi7hx1zcw72Zg9aHledsw+HX2CZNSxoRX6OaPcui7nsvUpnMXtYph1XpmaOT3bv8mznT1GLVBXHNzGHtKnqLIpl3OF7up94XX71vRsn57t07PdrXG/ytmOD7OytNiWlxbbnetr7ebGSrtx/Vp76623BJ5o/YWXQF0yWWjqjNVarYLe1ku6DNrHtPcwSUOZv5ptl2p8/JBOCQ/YHJijV+vjk+kX9brT5531lf9QmeOZyoR3NleViXXafqd4G3zyd2phVsA99fCAdgD8i+dQtnfb8bFLSL/OFxl2Ws2hVH/33r22eeNmW15Z8TP3cmhjlkv+Wd0vmG5Mi8/fWkfIfp39i3E23s9rm9R/d62BGrNid8auEvUbPdfV8gW/v68VsD8wvgeB6JQ5jIM0BvjnbXZuri0vr4oW//777ynrjkCdugCcn6u+/cXLrfbyFRn3Sds9OJKfw57/dc/2mT/+b393wYs5g+SCewGschzJSkgNulqipRep6yQtxGLQ7z61OEZca24GKrZFzXBayMbF6SQzhJqyhYusfO7cuAcQ0EEmy7XVzko6S2kRJxSARRcu6oJBpB2yUFZ4rjhwzqi6thCHi0wRhy3PwwHbs/Dqz+5M3Na+60YV2SpKS+p3eTaCEICAUKp5VoGByjDiGIZWSw+/g60nbX/r9Rn3QZzu4/bw8fP28Mkz9fkLIJIIEornBa74NzRwgbnlhbZe/WF5766iCFWv2ng5A2Ob2HkG2M4WHT5qyq7vtxL9YA/mwnVR2xe0kLAJzxabQB1VtrayVwaxtgd2z+LI84dKi11wVgngwNBI5o1nVhYeIS+AyuqCroOQDeDFhUcGTs5QNrVwwyYCxqWSDe3cNH+DWmXhi5bMM5Dl450UXKG93Kl7RXM919062CMGgr4N7lhsyajlsOVnsYmz3aa4BjCaOe1AlHtFk8mzPfR81XpPASUEF+dm2pay/laBzxrLGsF5Zx5yj9BA1VZrciobSd1/HeFG06AIaNheDsxwHdaE1KqXnPljPvAbA/Jj7QGM0aUsPC2s+NnSfF8jKpcQLX+gFWNrbMJnk3FkXijTtDjbNSkY26xxntk9rWdkD8C8Rg2RMtZz2SRtDbtNTgkomj5P0CqZVJevnGjdsz6wSbLTEecLnVUt26gRL5uozZsEBlvvf04QANExMt9X1wjXyxphdqYUyMD9rDEXeT8+E2oc93CmP0r46GcYyPKdujLmHeuBuS8a+PqCsvTOwp/0NYJZ09ow3kRqshQ4ZY2sL2oMzF6pvvDocFDzrZKcIfDGHJQC/hpik2e6l1gaooVZh0BBKbEbrF+hbgxiZrmmN6wYbIeNwgAiKIRNorIdwcDQEqWbUSBYWnxkxY99liwtzrWbdJhYmtf64FsClF2kzqdAyj/UKrFKbngPdf84PtNYwFLiLPMB3zTGDg4OTo2CjBUQnS3GU9YI9wmrhp9hE+zLz2D4oK3AnNG7jPYt1ih2uCVWBaCfzDxr1+rjfCsLX8yYrBHmMPMIAM883DlCtd/7Q4Jq2IQ1fmmdTM/2b+RsZ5ZkjbDGsDf7RPYt9mfmD/9ePUei1zE926dnu4VlvedMz3ZjCPlbv+VsZ5veWDYr8Pr6attYR/n8mvq53717V6rnZEIBUNDkocujyM732XkJjMmXhB1WmewSOBO+KKr2AASHeu1kZgVQi1Id0TVn8AMazYz7MpA1jR7fTACwNFDkrxXYNMBP5n4AsQMV3z8bU8iVNKj2cWdnp6LOA+QB7E+ePGlbWy9Fmzfz4KuDd/Ubn59XffudO3fbnTu3xXjgDXuAokoNAnRNPfd7JDPfgwajTmIC0FXmm8TAmM4+1rZJgNvXHI/1qCNTdYi3D+yAijLt9eXAwmgMivlqVoWTsfjJaMoooKTSvWJpFP5YWFwU8wDRPijyBI2Yg6cnx2JA0Lsdpsf27r5awknNn/Kp/8LZPvPn//2HAu6ukyYDUy3GoERWtjWZIxYSjoMd4EF634JIVnFXO5pS6kbvi5/FUbIK/IKcKBTYUTS2EvpQ/8vgpEUOznBqDnlJKx+7Xhlwky+cGjkxh6eOZJQ6vUTpeAhtilbuDtBer1pXPp/MplTgAfNzs1b+O7C4ENfjX/XIPrGYEvfHmYvqsgGD6ahDptS129SfbD9/3HZePG6nx5OKGs0oasX3nTt32rvvvtvu3r3XdnHGDyYWTlLdOVoDlakuWjhOXWoZGXscYO4drYFBxG0A7oAqK7nPCNwBJnin2AR7IIokVkWJ6GRj4n+7B7uzf8wHbJxabrIN2IRARr5wQrHHWLVdAlclICe4rVID1z2T3XYGbEFOrBTCjysrtrao62APxiVzhmfheZkzrmt1MMe1Y9DFPS5knLkeTlVqV7CdKNPLC84w0zYuNbUNcGpGhijoFejIGmG9JBOcYETotryL1sgSgMDlFIoilohbsn682/yc1fX5272JAyH8LeCOzQsRC2zCf0PZZhNJbbJbEs4L6EUAKWAHu9EbmoBHBNIYIwUoCHyIymuhJFPN0/7CddNpo0f21S345vqcBohxbWcdCbqclHq+gbMVls/0XIwh4MXq/V672IMsfNYIP88+6sAelPOZtn3oVmLFbRK4SuDvqOzhgKDXiTPGZlZwfcYH1gZznXfHzjhE0FUTBOF5nG2lxAHKeK2Reb+H2AuMZe1b/G/swRhiDyl6V/s8dhiCLgQE+QpQTItJxpi5zXPkSxR92uNNvMaTdRNwg8XheLVYP2RueR8FNVehz7vXPWBR62bNTCYFJg9PhjVMULZsEoBJG7yAbLVHVH222Ujp1c6LMZ75GwA3a8RBBh/AzNOwlrRGKjjmsbTquXQISkcDG7kjyKnmhxgZBA3qoI6yPuMz1olAo4K5n+AsoB+b8LdeI3TcONe+wBzsbAjm74pZC1kjvLeYCieU5ni/4VnKr1BwAptE1Z+9P1Rzd9JwFA2Az1mChbJv6cyg1z1nWM19rsXP2YOyb8Up5Z0yp9n/WDeMO/ZAx4DrYw+Cm1kjZoq5vZxaUh66l7zLimwvziae3/uW2UfTs/2bOdvZQ2JD/BD2reyx2IS5x++Z6zrTtUa830zPdu9b07N9era/ibN9Y329bayvSWF+c/OmwNTS0nJbWEQ3adb93I/o6e5e2oD3AOOAxCSCfB6MRFAroZOzTxnwYqayzpNBT/DFmfRxqzczRDuQrVLSBNYvAfdKSgUEB7gPoPNyz3P1l0/Ls1GG2fXa5xKxOz45lUAatdbPnj3t/dsdUPjqXwD3m5u0O7vdNm9tCsfgq4R+7iteCQrUITZ+j9xZ5QkKlht0M1gSAy8hwRzQY42AsMTNeB8y61yfBEyScPH5E5wJ52mctffT+nnHAZkkAwL6A9w9ti6xWF1dkRjd/fv32ubmZrt5c1Pq+wiRHx0etMnRcTs4OmoHh7QlPGoXZ7Sptq/1dc/2mb/8Hz9yMXINs7n+xroRIZLoXFGg56veV+Cw6NjqT7owJ2fBNGVqI02PVN2lHOwzAXIceQ446vVwgscta+LojY0e00f0odNsyTSGhq1MqHtMJ1uBE5PJwH+rJl2q4aYLWwQMmqTVhfkOGHMW7lzRPtXR0hZuBEpSD6H2SantrB6tncZedd58loXz7Mln7emTz9txidNBN7GRb/bWDGwu80ur+p6J4uOIwhF7YJs4f4xLaPEB7AJkcv7d3k9MBKmYm2qvjPsEVXCLLWETHGBswhjiKJuS7zZGEtoazZFMlkS5JESmVlH0+64e7MoqW1zC/Wvd79a1ORHZcy94bMLnoiGQkgvq8dM+Sm2Qqmwh78a1UuevWqWozpeqd3rp8jnGQWwC50L0jmrTND+jyJeEskqkyPXsznoxbgYRjpiOaY6aUbUOnOFyWz7VvdfasM1KrRxhO9GUXfPKuAHQ+DLN3n3X1a5uprXnVdfKHFWruapR5l8fAsO6zUFTBBFT0au0YSgpsU2kfrxkhe+AnC4gJlE8rxGLgPlzWSM8F0BHIF1rBHYNY+n1HuDO5idgPLJLQDX2yxxMyYProw3yGOXYJHVmEdnibwPqJGpYoxCakw6wmge9d/rZaI3U77vqvTJhA005ayS9uBNIZI0A6lgj/Dt0EfA6AQxn3+rH1SgSbFp4aYGU0nQyojA9NKdLP8FUMtdJM0cYS2dc3aWAQArrJRnydDbgZ9iD6xr8A0i9RtTSjb27j4/3Lgc5zCxJqYeci6Ky2yazsrV0MkZt0mIvrhObXIpml7MTezAuDuwWs0t2ImjktatabbFUStNEe5TbJgL6s0Z4X9YI7/h850g2UdlCzfnxPv7lNTK0q1ELtlp/KbNifZgNY4YT98hB7iDuoOfCOPPuKTOJiOjwLGTNfY6EbcI1w9xxL/cK6pVddN5U6QOfY59gPWbfkvjfoveXrBHsxXN4jXgNMVfUJpS2qtOz/Rs725m3CX4S5ItQbNYZcyxCdFkjsFGu7lvTs90JgenZPj3bfc589bN98/pGu7V5vd28vtE21takLr+2tq52cbQ/I/vp3uWAqEO1Qgvg7rTsYiNeAp7pP15gPr7WGNiPAX1AZDDLJV+t6qxDuR9/Vueu6t5Th20g6zrsnFu1c5QYSwfBxT5OVnuc3de5e3TUtl9ttxcvX7QXz59LQ4v3/zoZd56APvDXr12Xev/KyrJq3mE2pHOYxibAvbLU8ZAuBTwKWphhYJunXEA2IcvdbRKoOg4IXA5i+L7O7vvSo/GMmGDtvibylZ7AKMgQmyTLx+eGWvyOSC2cPDvbrm1cE0X+vffeU73/ysqq/hQ1ecacoIlLb9EgOG7tnJI663V93bN95q/+5kdSlY8IkSIOVZfl3utWXhWdo5RZyR7wBS2cTJH7EptGjVgQDySwtoRquBW4leEQ3XpRzsTT7YmcrmSXlO1edQbU/aZNU4/zqmxx+girFZPpz4g6cW1NYFSeV6g3I8I24+uUeAzOqWoKNO7ODkoEC6GxqtX0Ioh6pOMxHCREy1WzTnav6mZ5RwIHa9yvMkcARYn0lWMegA9l4rOHv3Ef92oHx0ZClh1joyD/8OHD9vz5i3bn/tvtzv0HihxalXu2aDOuFZ+UcjjvGtX1CGoRXJidsyOJTcjOQHkmA4dNeT7GWy2oJlDlB+D+dOeoPd0+6n1uV6prABQkPidRroNk8twOyRoCM6LIYA/miwUDzzRfHPmaaRurtgnZBp4FUBgAYkVLl1oMQKUE2zrVqBKv5aDKxss1t4p2HiYF13AtL3XMFpPjy+KBpqYLSGgaeGN0eyY/Q8BVNpmwC9L/F5vgbCeaGntIB6HeWa3zqu1dbJKsLeMxtJIrsFYK3NiFuRTgjj2+2D7SXMU5xK4b1W/a2VqXEwRMOPBlIT23KzMtX4Ez+qNXBJi2V2TrCYqob3W17EqdtiqILnydlAS4TtPshqtrBDDBcyvLXe3DPA/cDUFiklXvHscsQAnbW9hsUFXV/lM2iT1EbS9obCDq9ihRlRcVqjZ6tWIqewz7lingCgRUj2vtWysLAsCMA2OZFlt8lncRe6H2LT6DTchysj5cb+w9jXnBOGITvqzC7owzWVvtq+qwYbo3NpHafAWy1lfd+cJ7qAM7BoTMt2Hf8hrx9XrtbKm00rqsOsRqffDNnNZ4iYrt6zLr+R0lNgGnUq6vjgPS6kgEv68R9kmXDdGrPX3JeY4E0LhPAiw9cCrVW7cDlVZD2SVCmVwTe2BfsU1KRT37loRTq10ae5aDwnNVJjLfsm8pQAijh9/V3sdzYY8EyfpZUmyJiN1xfqT2nn0VOzHvcpZwhnCWYKvsW8qxiEpne3Bt7cei1FGXX4d9VePx+9iEw5qzxMJ1ztyzN3OWcA6GKaY99TRUyOpXX/sWls4aka7KnAMeWSMpZ2I+Tc/2UCTf/NnuJIfPEQK/2IRl4nVvXYeUfySAFn9rerZ7rRU80d48PdsXdO5Mz/avfrbf2bze7t+52W7d2NDZJl2Z6zeUGQbAW7/mrO3vH4g2Dni3H5gsa6jyBogggJSMJng7BqMdVI9ayPXPjbL1Su7NOkNr/8lg3IC81MQrA5/k0DgoEHCZeydTPNRvu0afew8ewNDpiWuq1/vRUXu5tdWePH7cXr58KdzxdYA7PsXa2lrb2NhQUGRjfUNCdR3c1juOKe6hlwsEF8V8nJHX3xZAT6CDsRJwr7FSkKXYebznOGgx7CIVcrnUri8t37z/2+Sj7Lol7ns9fh/vCo4kcDIOCvC883PzbW5+Tm0HP/nk4/bJxx+LeQCYPzyatKdfPG1fPH3mMr45+3Hnpydt5sJA/r9yts/8zQ//4YKBsmCOQSIOupXk/e3si7M1chaqVkDZR+jW5QDjlOJwQflNey7eHSoq10uGgwEPVVOTkf7kgE21BVpU1hInmsEJnTXqj8naKgNLFqhUh2VblMLJksjZRdWYZx1k9rlPiZUrq4GThIMm9eNz19omCEBQIpRxPmPn2UuH95H6b/VNDgsgmchLWUzG9BTg/rA9/Ow3bWV5WTUQtKogOsPkJxLDRrJ/cNBmZufbzBxMALcni+CQ65gNWHD8LEhnmrXes2oyeD4cP9FyVxZEp8Qm6j8vsSb3WE/wRb2wFZTwO43HS63MVi2URoQImyQDaraFMz1ZYNY4MOXTILF6Y1c/asaez7jGOgvMexjXEUV0CaqxHfzUbmMXtaKomtlk1NLGQpnGAoxYKEyQcU/pbJhy3glwFIWde5FNZx7peStTznxzHXTfJrvAnMfcz0eGU3XvEgk0fdrzrmpiKttlZoNb3aUWNi3TxFQojQnTpV1zHJt4o3cGFlouNmF8bC9aUln4jsNB9cCAutr0eu2xxAm9FqJqTLbxlMBcCYBUILKvEQC5gES1A9Q7j3qqS12+AmBck/+djRE790xvZd7NzCCDb92BtHYMTVwbagXSZJMqjXEpjsGd2R/epi0G6exjQCzgM/sW85OOBLpmiagpmlqq3xLwK+DOOhHFX2vEJSFigpzTFs/PnNIMCT3WAcB85ToA/uxbPF/mkZ/R+w7jnHIintHCa34bginsSQbknj9X1wjvHE0FrhnNjTAk+L3XiNXfAQ88R/atiKcx9tlXIxzH+GIPfpe9JToArADvtZ7zskNliM2qGNaI7CQAiU287xuoOnDmLhGm1F3dtyxy6Zpz94C3Booy7gREi/U1ZOGHfSvqrqwBAl+sEWaKmWIu08g8imglwbqxZgfPKOenaOcJanitj1rwOKDfWRHRUvE+OLS5Yp7oXK2zpHcjqSxA5lMy/DyXhTS9J+es41/GjPUfemDK27AJX1kfKVvLvjU927/Zs13Bkgo6KnBNR5sECEesq6v71vRsL7HU6dk+Pdvf0Nm+trLc1qHKb6xKLHR1ebHduHGz3bx1S352QB+AdXdvT8AVAbHUeht4ml6e8z1EumTPA+IM2pPRDYisAGGdIQGuum9F7xSk6orqvk8y7KF2O3tvICtW60jQsoPd3r/cz5CkTM90B6ByNutMoq7/pG29fNkePXrUnj79QrhD3kfqsLrH8X/+D8ApWeW19bW2ML/QHrz7rmrek6HuLIJRNluMsQpi9hKCUUb+UnAilPor9uAz+BXYZJxJTwAk9sg7+TmGrHre0/8WBhmNf66ZgEhnLVzJ3Of9FLxYX2+3b99WApasO7bGZ4Th8PLllkTp8LvwQcS0QsuA9oDla33ds33mxz/5R6FRosUYPwBRNcwlEKTsA6BKFE0PBE6jHVvXpAMo+Ftq/KiHdHYD0R9HmdQvtbIQoSLjnJDt2qfel+xvidJFqi6DK5pITeJQWuIEq+WXFoqfK4J5qU3ECYradgAlDip1gIj8kEFRv3f1r3cmjOspe1P07oj/JHPBfXgn7m36m2nnyk5K4MsAXwATKubZiYA73++886D9xV/8Rfv93/99UVX4BqRTE0FU5osvvmhPvngqOk8UNi1yZ2AdgZv1ZZgAFobKBE1dLQAJQEKWG3u8OpjIQRWlV22jikWRjYHAiWjbptZiDzKmBu4LymINuRxPeI1BbSoO5vhbtaTl5DqTPvRaJ8PLPVjEae2mz1aARmJR60vVbs0OcIT0mDMri6YbW8HaddoqtVC2yzZhrJhTzE1Am1kVsAL83OlYYJV3E1CjZ8Dfes8A3Joi7h7Ipp963Rl8YQ8+j00AmTjdtPvCJnLqS6gtWUxqnxlLxsM2OZbtFubIylTrrAKzYSq4zVBRuY9d5xrgjqOe7FqP0vY1Utm4skX6SGeN4NyHcaI5TTsqxrpaosWuBFIQzmJ9J7gFlRiWC/8a2NT4VhA5VHM2sIi9qOe9ghswaKCVG5SwSrBBqN4BVjxLbJKDSFRqZbDNUuBbivq1p0SpPS3gAEOA6rRgk1hMgUU71gA8i2DyPtJUOKFchjViKnpEY8ReKAV+t0YzTZm/S5DMQoYDXd5rZBBiSSClr5HTtETxfBvAnQM3zFuJDSKUVsEuxmtzzQJzCThyPe2hJXAXBpPFcRxAUNvDhWGNmE3gkiYHsuYE/OQAsEakAj+sHd4XfQRswt84jjToPITi7tISA1psr4DCqet5sQdjyPpgLeiA0/5hNgxrncAF9uB62/sTq7ZrH3W0Oq12EoTjXlmfKtOq7hlZI7BPrtokjlDmgnp5V0CKvSvJEO1bpQli5pPPPosNOvvOc0jkUkKQSyVw5D3IpSAEgrx3cK06t3UmZB5l3wqbS9oAZRPPjFGHFwWQHYAgrpM1kqCty1i8R6bUR3vj9Gz/xs52BfUriIW9sUlK07CdSmSqq0n2LZ1HpZ49PdsdVJue7dOz/b96trcZ9KxgXC62OzfW2sbaSrtxc7PdunW7Xbt+Tf3G5+fm2tHRpB1IqO7QCuylsJ7T28CyaNsVlMuZ14F7B+0G+gbOBmQJ/g6AeEhUDXRxBxTHn01mXvu+fLlRIGCcbR7X3ivb4c8HUOY56lc6Q93L/rhtb2+358+etqdPn0pl/6vWuHNuLy8v6xvhv83NW+323btdtK17QKNnlE9d48jvfeZVC+9LAZArugIF9oO3GA+XRBa/vjI4Tv5+mTKv4tZRH3gHROyYhemQYA4/G55rSPZ2wcB6zrH/cPvWLQnzoVGGECIaZefnZyqNBrjvqRXffts7OGpbe4dSkwdhmcXxXzvbZ374459ofvV68er1ndY1ZNhwznGGcIKTKcNhtGNb9ZnUnJ+j7m4BMWfCXK9Tz9nbhEXsjOtBO0UZlwGMmrwBsKNUAewC6AVEkmFyjbWjQ+P7KDsJeFUgYFFOOQJGiCIlN4QwEYJmUBQtWlBZJXq2F3DnvUVPVyYG0aCoKFeW6cK0VtEoAZ8lfJVl6szmbJs5P22ff/awff7wYfvkk0/a97///fanf/qnahPAN7R5FAmpG/n5z/+t/fzf/r1tbe8ouxkVdNGvy8HkeRPkEBCvSZdMXQ+MLJSInZTGAZd2MkoU2vT2UltWS5tyqGWTQ7fMi+hc+ql7zIuWXPbINeL4fskmtcmZVryg4EbE8NJOA3tFnZdHVGCkMvjJvDKWzAvsj03S6k8aBEWBByAQOMKJZ/blfcMOsUNrACga+8yM2gPS5suA3+MM6FONfNXnp240Ild6ZzKK1cqL8cn8NfCtrHdRg3vQh1riEujSRl3fWSOxN/M5goCAAOzB+kpZitrWJShRG7xLPmrOqOVYDhKHwK6uEeaJ5xGq4aft5a4F4bJGmA8o/QOmAmJV+11ZJb3TogNH/BzqT1o6Ys9kbC34dVLK35QpeA4mQxyNjGQnYR/wHNhErezOzPRwj3gzAAB5rLesCX/OADA2gnYp5f3qLBCQJDGvYqY4MGIwxnjZCR/2LfbGdIdgnmETxn5bLdOsyo7dFUSrQNH4AFXQpNg8qVN/7b5VASMy71pzS/N9jVjJ3QwDd15YGjGFosHg8iUBxYVZtRfsNdjFLhIjowQ/3fLtRLYI+yRx6AQtxaKovtSUAWATBxIcSEz7TMaFtcK/WbcJbqUkIjWLWSNe4xXULTaENR9S4z4AILFJRvtWsuS0jdQaQTU+JQbHCPi5dEvXEnMpQQIHecOWyb4VerMCjZVs6L7BDIHpWgMXTbos7F1ZI8wt7Vvriz4bS7MjAmQKglRwy7okDnhhX8Y5GXL2K+wRLYLxGsFurqOuLhVQ7i4QJ0QM76QdohoMC4Q2dGWHrBNsOD3bv7mz3foLnmMAd9YIjCr2LAWPKXPSOWJGTUq3pme7GTzTs316tn/ls/2MNqVfPtsdjKWv+3y7c2Oj3dhYFYX7xs2b7dq16215eUkJMjLPACu+Dw4OizIeHRGXzqqE7UrrsZ7RDRi8EpyXEvmIJu6jJAJ3PluiH6ZECMzl0bUMEuuvxsC9GJfJWMcHryxT1zsKSA0AraNMjhagF3V5BPpebW21Fy+eC8QTwEjmvX/+//AfYBVwCuNIUPyDDz9sc3MW5A0d3vcbwG+SYRmLIbjRkbdTnSOROWXXu3p7tesb9WcfeJdJ9A+K++NgSAIuA6lgDPBdOmnG4NC200EA29+MwlHWvmzObx+8/ZYSsYD2jWvXpSR/PJm0w8MDzS0CJSfHx21n/6A929oTeJd/OfJ/v+7ZPvMn/9el08leAAAgAElEQVTf6RGTdXbNkR/akf9B8AbHyiJVViQX9a9atikrVBPMWTJnXtyiydcJPWBYEIPADp8jC246cSjKoYzY4XJG1ZlBHJ0oKVpJ3pHtfI6fUZ8NMKEdD0JfOEUCYrS/Ktq1qQ1FgyxKCxMyEZnQPBkf00rtXBIh5pkFWKCBltOWwAb/RgCNmobHn33WHn3+sH37gw/a9773vfbHf/zH2jAwMJFAIljURvz8F//RfvbLX7dX23v9ms5iOTsZmrij9xauspozonLO1vFl57oySIk81aRLVoZJk8yRx9I0b4kenZwK9GATxsuRqaLdFtUj7+y2W3YeEzXM3OklC+dWeeea/AwxPGziFkbut5zWaQI+zEMtXs+FLHrmmIUITUPtSuI1HgOIJKLpee3AhnPuahFXJQMJEHEt14LbeQbEqa5ZLQmHwIjXSNGXKsKXulkxFgRgWCNmLIAPnb2kV7ypgYk0Zo3wTIxZ3uMqNSo1ytiXz6qjwtqinEWvf0CJKVfZsAHQvIvrmZ2xy9xhneizBV6hFCvrPDmTPai/T7Ai9Hf+NlnOtDkar5GU1bAOYFU441eK9QKR7jShGucqoVCwrOZ0xi1zhn1DImG0HKwgEu+RDHnq98XkibZAbfrSSqia4wQEmD7at8Ts8RpWeULo8JfoUs6Ucw2Vvlx6d0d7Gb8Ig+GIs0YIErirQ+0ddfCabeRSjggk+rAwLRp75B6uR7bwGsAOe7BOXFtdIpmAhN6Fw+t3KPvwIcbzua7dc97r3XPTKu6DuGXAc+yLXShbSg/02ET7YLUsZI0QbF1bTK353BA8HO2DoR6G3cG8CP2ctYBN+DclVAPo//K+paBEiWAqg1B7RFRfo0mATbNGJOLY960hG2L2Q84RqJIENW2TrGdR/SugmzXC38kmOxPtWbyL9y2Xmfl8szPS71uOG3+rspVja1KM2TzYJQHilBJ1u1xQJmStFYlp1pmsfaG6BVCaJu2QUwvA8t1LmGqtu7xtera/6bOdsyRzRuV7rJFqnYhN8DOwB+yl7hsomOc9eHq2T8/26dn+5s529sglqNxrKxaoW19t66I0rwm8ozgvxvDpidiu9Dcn8zymjScTzk4eoP0l0B6foWjqV7PnnYo9yvqO6eIq3SvhtbSSG1O5A8J1mhSIzL9JZso/ruCAk5fjrPsYONtnlThaBS1evnwh2jzvDsDkd78t+y6csrLSlhaXVNu9efNWu3Xnjs+7nhgaguTcc5yBlz9QAZFLVPcC7facRllyv3zfI/O+l9q3ZXxGOgPGD/Y1B9ZDnctFkvf4DvbVnKjk8NhOjiYM1HzOXcaBb9Pj31fGne4Fi0tLKnlGlO5g/0B+OdzSg6Pjtrt/2PZLt+1NnO0z7333v+vdAl71YAWIENSipRTUPtdKtra1597SOB5kGTiQyELgYPJ7Rfor+45DH5o92fVEjOS01QFH5JkBc7sngxJTU2vCaoBxugaxLVGN930ohhIfBfHUqeO4iOq9sqDnRXkYlXJopvTOlaOn+sdMdj8770M9IWBUffZKcVxqygVuoalfX0VICJBsIS+ul7p908Vph2RhJYD7F59/1p48+qy98+BB+7M/+zNR5bM4A05RH/zZrz/X9/buwaXSAhxDnk91uasLdjRn3TZpa9f1oOqDvb6kDeEFqv17k1Jqpw2WhbEY64gk4TDHJukjrn7WlQHjPmSTRBPv+gAm1PbFceGabWitUaTHMTX4cxbSGXKCJqaLI+j0bOeoO8C3NI8GtfCUPvCO7olOzbGF75LJ0mGHsFlpM2APvnGi2oXF2VJakCy6qK3V2z1KvzjCleyUNgPPxbhBSea5+B0OGBlWC1e5zkZ1vmTZa43gWMsm9F/fmyhYxPOpndb6ooNHuxONRTLHvOfJubPJYTyIAl+Mg5QJMLd4f65P32lswodiEwqls0bYHEU1rzXCtVJS4DUy9HjmXbJGuBfvDlDmvVknfInmXEJwvA/rFJvwvgHDEaRDPTtrxAKJRMWJxnqNWJfC1zup+udQuble9BYY29jk2e5EAmQ86+aanws7wQpRJ4AKuqXGl7kam6BTwXRgPrMHYJf0wQY0Z99izjA3mbdau+fOim7Ue2aNpLd71NVZS4wFNuG6oiT3TV6Rpy7mR2CLNcK/EdoEHBMUS6mCWycC3N1akT0LmzBG2IT7JGCgAJJOFGtD0N6SL6/j017Cwfg4mMZc9RpRSYyeszoDVO249y3X+QeUBvSHnMa757mYs1DE2eO1RtSaLPS/QX9AzB1Kd2jHVyUqzDPagbJnsGexRghspN0e85QxYLcRk6cNNHv2lGTEKVcgUMacR6+B8WecYCaYjWSbeI14r5eOy/lFMW3Q//A5hV3CtBmCG+fVnnRBf/Ns2zbBHpwj3KO3YSxngLkl8b+ledlhvG8RTHEmwQFt7+fsz14j2MsaDdZQybsHuPfuEqN9a2vf5xvjx/pgnbBnYA9YZtOz/Zs72xUErkCMMzfWTWDPYp4wP7CHhGJrjUi/Z1Q2OD3bp2f79Gx/c2f7ytJiO59bagtLK219ZdE+5NpKu33njvqO4xdwHpB539neaTs729XXPb26fYYpQ+78SPdHzKYbzpIxSGTvrrRxBW8HYUr8MgUCCmhH3wUfIZn2gH99tpKfydKPy+5SYjZQxH2NnImp0U9Zc8/qCzifS1GejPt+1fmTPAxwt8jdoK8TbMLPqGtfXVtty0vLGo9333tfY5lndKLeNd5hLYRq7jI3j29n+F2h/PfnL+p7AhRh8F4C7kVrHo+Bh21gBBOQN03/cmAhlPkwAbhvgDvBVGtFOeSQcoVk7udm59oSrZ4XF9sHH3y7ffvDDzWvEhZQy72nT9vO7m6bmbVA+xlJVNi8J/hlb+Zsn/nD//a39pHz0kVf5Gd2niz0lkhIaKhkiaB1KgtfzpMo6pXJTkSFQQjl0matWtPKRJnaa1qEa13dU1qLq0TKItTEM+DMBPRb1MogKrUKmRSirVamn8wjjiLveHPdwAcnB8dG1MSiupnObKqm6x4NxtPjOdluHk219AQ4lGGc70r8ofT3Okwcz5Pj9uLJo/bii0ft7bfut+9+97vt008/7ZEbZ0DP2tHkuH325Fl7+OR52z846noCjh6Z/p9sqCcKwQw/J8+LPQyyhyx87BE6CGMAEyC137FJmAquh7aznCywaM8ldKVFORInFLirIMxQn1kq4QVCWdrKhPa2fK36JZ8U8FkUnVSOzYHtFCE617C6LZsEwxAfK+EyZ1ctNke3v2SVERfDeZYtGJtkZivrDgzgWaJwnjEAOKn2fmJFb4AuozwWoAsbIOwRt7AjYDDEPqOYrXqgotonMIK9lOmv+R0KvzNpjltqjYQF06m9jhBmjQiURgTs3FnDIrxoc1TWv2svuKbdGeFq81jK4dI9kPjgmXqFM9+zRhhvOf9HpxbmS61mZdVTO++6ctOAYw+tSwkKmpnDGuHFAFfWpTBVDBDl4+5CWV5skn7ZPK/6fldrxZQuqJ1WQE0xM1LHK9pd9XHPgYut0nmBIKSzzqa2MkY8p9aD9jmPM+NlhX4ftarNitr9aI3w++gsSB1dbShZr+6skHXqEgN3wIgYH1Mg+1YYL8lOc52UGPBs7FkAPNU1V+9ulxZU60K0I0orIdobEluTroDZSGo9VgKK0AkJ3MWG/I1V+TOPzPBJZ4YEL/h86rz5e5WpqHzFARlHuUsDo9gVjA82YW/PeGR/5fmGLLzr9dOKkHmgQ7UYYAp46GdeIwJJFVnPniURzhJ3k6Bq2dVq9giehpVAkMOgnzWdeZs1onVSZQTpEMA9YpPQ43FMsAd2SRAxbR7Zt7L38E4G+LRjrL2wzi6GRWtkAb2L2rcq+q91UuJEjEPGnL3Z89JB5jCetG/VfQmkddZVMRTsXE7P9jd1tjMXU8YgP0T7RGkhHHpOKAg2T0kO+1Z1XOn+1vRsn57t07P9TZ7tCKXNzC20uQWYcEsC72Tfb1OPfPu2lL/NSDpru7t7bW93t02UdT5pp6clrGzV2J5Jzklu/28kKsfpNMruOsNbqLKAVZIQdfI4g1z7usB81X+nZNcg39dw9tdNwwPAxxn3ZIQDRnOP0M7Hme1kmfkZ7/z48SPR5sm4JwDhd6uz8vxconPGY3NtdW2tra6uihq/vr7R1hH8M1ovjrL/O9fKWATzjenzQzBknBW/WoM+pqgP6vKdaZCygsrkhyXdxzcOcfc6Ut9eDx3gWz5fAidhDfPr6DTFHgD269fN3HjwzoP2zjvv6n+fnNBl7FTlB5Q/7+7tFy6jzNGBFWwSfGjGxdc/22f+5oc/rlnmolOJe5HBEKB1pob3D9XY2cIS1Kp6DmUf5eAmw2RlYhwU/jaUwwhEOaPvHtpkvF0HaeeaF1ItWGXoURKWmnkXJfDByHdXKAaoVKaJLDjZLxy81Pym9lv0+RLAI/v1Yu9YYksBDAJDoz714ChTRA3+3ApoXs9DL26eV+25Vhd7hCYRORYXgJaMx+7BYdt5/qTtPH/c3r5/r33nO99pH330kepE+I5wBIJ01La/VO+/k8pUFggv6vVYyR0njDHQc5WzpnKFZIQl3mWbsPYDvpiMcXhDZ1XGKb3uq1UBoJeJxqRTm6wl+gPbHoASgQ0md5VFMNGtrG61ZzJNXH8s2jYI2TmLzLOr7j0Z0L2JxtLOziDG5FoTr1SxIE7sADtTOtPbKjGvsAntQMYiFB6Hc9kDJzfZfKvYX46q9s2nal75rG/tNcKYJIuWDCK/zZhmjfB8qauWIFyJ4WnTLpp4soeJwI5LBGITrqt1kkBEMVSwh8s1bBOeLWMkIFtq09KLUDbWLBLGFZsQVPB9QxNypBd7kCECaJABdfszgzQHyobaXHc9SM9oamzdwoz3ppaf9UXJCjYBPA5j642YeRKbOHPsYGC3SSKrUQft9LXLNrHYmvUJInIX7YdeQ7fkAJCCapqrnl/jg1DlGtDjQzEuIMo8tuK3/yYt57JGWHaq9V5y4Ax7qOtElTMoyFagUWtkFoBWe+3pmVkwS85IxyZap1Wig03IHMAGgbnBOyTw5P3X6yM1WerucMzK9P4QhgSBEGYD9sAuFaqwY1D7uexRmVq1VtRePIDl+CUB6LzbcNh5jSh4hE1KNC9rKOtBYL7WeMoJhuf3+LNO9DPty4NmRM4R3i1rhDHPWaLxo/MG9cWU4VTvdM4SZVKyb/GcNZ+GOmXWiMVGY5O+ZxHYKIaY1sjqgq4Xm6SNmwTLxsr7JcSX7hXSBqiSBZe0nLTVJXdUUQ10WBtlD+bRbtmE+ZdOD69dI+WEjAN02bemZ3utD9nmzZzt+AfR9XCyYciyxS+Uw5w1Ek5plZ2pzG16tk/P9unZXmukgtkjf+urnu0XSpggcrqguvb11ZV2bWO9bW4iVLcpqjeAlDVJJ6eD/X3XJE8mSrIN/kAFjQfkPRKiG8B1srwCqpVZ989S7hntlOGMDftLwL3qwx3MdiA5gfKUJubauZfquHvz11E7uEt/WyHvkUBbhIdzjxfPn0k0m/enVDeBgiE4QQZ6VoCdlnr8iwAbon95v8HPrvftgYtBGT9QOSA+jIKC+h3sD9lwj8HVQEBKSXtruJEO2niMkmge33dcAhE6fOwwtmFYo6l7xw/Lvr62ttru37/f7t+/127fviNFecqcKXsGvx0eHbaj+ndr97A93dqTjwIeoXz0TZ3tMz/5x39SOzg5ZtVPmqwCWWoZuZywgD8yDZtrC3oRQIAo0HLuFuyIS7jK/XxxwJlgg0CRFblT1xzaLuMiB149bamtnpdTlNpUDra0AQA0LJAVp36xnHocMmouee7Qu4lwC9CU8n1qxDlkeV4+u1XiVxILKlqm3rMZOOJc0eLFisjufQwlFaougIYN5fraksSQ1GNe4zhMVpxfCb3tHba9F0/a3ssn7fbmzfbhhx+qNoJ2cHxDU0mtDYCd6A1Rr1DvEIZyDaMBX8B4nHfokZQ0JHiBLfWeRdWkHQH7SRgIrrcehNVQVjbgMtXctXil/A5TAaE02WS+6lzdw75n0tWz2mJvlT5VYINn5loRneO/LfQ1tLsAPHJf/hbKJ0KCnh9u1RdHX/Wx1BMqO+zsVcoweGZot9gEcHVd1MTFTkFKtJJADpkxnouvMEpc3zoAn6Eu35Ey7hOGAmPL2FmU0DRUgbyuQn5RdFUHjwKW1aeZ95ylNtVUZmfehj7zXViNwZ9J6y8rdfMj6TscWkhNVG7KWLruxKnGnjWDaNsCtbfVR1hA6uxcz8w3QO6mghsEoRCxSxbIcz9t+XhG7MH9Mlah8bMvZI3w34AS5pX7g7vlIICGv88aAbCYOjW0OcGOsUky5bzT2B7MB54sAacwX1zrbbslE6re67FHmCpzM0WzX9Az4ixjr6wR1eiLdh9Fb2tldPGyYqDAyJEeA+3sqp6ZvSnZTq8RhPwc2HHA0c/Y69kJStSZz/6BSBzrNvsqn7XQXwnXnDsbjE1YK4wn64Q5EfZNgC/jFKG4BLcYG+yBXVgfrBP2W9bI9dWloYVgRfQZu4H2XsFK5m31onVg08BU9y1WgdZIt5uBu9bIAaKKtWd1HYYLlYawbxFoNfPBtd9p0Zne86k7Z42ma0Y6V3BrtWJbnEdMWO/F84gRcHii9YU9fA8HdrCNgftMP0d4l2QooqnAz7JvheGR9n2MUc4R1j/22Do41v7E/CAokyCe7eFAt0pKSpwOe3BTi91NdLCzTlgDaiGoNWKqnmjvtW+ZdcVcuLxGnO11u1bekf0UAU4CbdOz3SUX38TZjk3NunKtu/a33r7SeiISP6x1nKDO9Gyfnu3sS9Oz/Zs92xeWltrK8mrb2FhvN65fa9evXRf4pFZ7bn6+gywBr4MDibeNM8YG8fbrBTpLuI59OexIgexCmcnIByTyb6jwQ1bboDv8+2Stw0JMRrkS7cVHhPFtwBPVeP5nnivdtvjbMW1+DISdtIggniBxz5jTHu6LJ0/0HgjQ4UgmCSTm6PKygLt8Ss5/WMbjdnUjkb2eYR6NV8bIY1ishQpy8hyDYF0x9urZXEIWtoEz1DrDq+Uu100pmAOkGVe/X76SsJEYtsbIrODOYhjR9s3aNsshWfFebnjtmmrb333vPWXdmVeMx87OrtgbLjmwgv8XL3fbr59sibn7ps/2me//6B8uTGO2c0kvYhyfOLeZoDw4jmHqoxkgnCucCh4Mp9wUXWcsMhlDH8TZox6RDAOD6EyJxX1wiMnghoKZulsGHcfWNHcLluG48HtaneE07x85eJC6chxclIa5brJEPBPX5gB1ayS3JAtN2a3BLmeJI5QXUSGcQkSEOKBxMqnrdt9nv7sza444pU42qvu0m9h69ri9evqoLS8ttlu3bukbUQMiNohkPH/+vG1tvWrL2lTW2sKCQTTj7nGxmnMo+AE2OPOupywqnhSoTdHmuXh3xnzcF9ptyHxwKuMzOe3ifun1zr9SPwecjrKwXA97AAy02OQ8z8smXJdr8ZmAUGygFlCI0lUY0dlYB2lwMLGJatPLJskgKjhUomI4xVHbTp1I6O7M3dDsuV/aN3ljGlr3hfkhumhlJ7F9FN8tiub5lNY9YpJUxiQUd8YyNglwV+S0FjwaCAATHLj0Mlc2bsHZfbfvAmh7Y9HaKpuktVdKFSJiFdFB7DEG7jwT9uBnqnuuHt2sD8bcLfVo35Y14hZWiKk56+dMKs+JPdLLPHM6G19q+lWqopris0tiktiEvSBgkucXcDtyyzSrL6c5V9oG1kZcrJCwF9Q+qdrwjUXW0uKqwrC9/AKARo0+NvG89HUD6rvOhtTHXWPEOJmiHQaNgfawbw1zUmuksrDJ8KasRgHHQ69NxltjfnYum4hxUhl7rdOVBe2VB1WOQcBRgn0XaA2g5eBgT2q99iYOoPLlOT2sEYG7AtDZc8kaRwMjvey5VgIsWSPeB92v3m6T5w21/RYQ9PjxZdbVbFsukUXum6DAOJiWrGIYC/ytAfSprptDPkEywA7rhH06a4R3h5rPNbxvue2ao91ZI9YT2VPwy50lVNJT+/qwHlzeYeDuQC3fpo7bOcg5wvUZZ84TMb/OyNZzzgydNviM1hLvNGFOe46aReOzxGedAxqh4aNXgE14xtgkqv38XWxier1LbnJFZWB6mY/3MTMQLIaXZ0grU36fNRLHg8k0Pdu/ubM9CYGwCHOWpQWiy028/yULlJKu6dluBtj0bHfwfnq2exzYnI1JzNr9r5ztc/OLbX5pua0uL7fVFb5X2o0b19vNmzfa6uqaANbk5ERZ973dvXZweKA68N7irQBdiDIukRyrzhMAnm/LS0ttYX5elPvJ5Fi0aWj30PF9xvqUGEqSvwygA1DjF/IXOTc9Jik1Hu7vs3Ekxjai2CsDXVR+A2OL1aa2ux9c9XxgOnAIAmuIra2srOi84e9ElV9d7e8QoD2u9082uZOKCpD7OcI6cFC/Z/TL3vEzA7CHvxmVHYTRXRnwsPjEYC3R6PjqZpz5XT2GQ+s9PUuNpW9f2jf1XD0QU8w3LkJ5hbp/3bzZ3n/v/fbe+++3lZVl2f387LS93NpqL1++Enuavz89O2tbOwftydZ+lTO+2bN95nt/+6MLjOPDZVbZUBxLZSdqkpoiWiIsVYcuamLV4VlUiuy0HVaB5KoR55qIReGUbh1M2sv9YzlPiZikLzEvm78NcMdnQ3SNLFOAOQfgnY3ldvvaUin8Hlktunqok4mQKnIBVw4FskxPS7wH4TllZVFMX0urKE8m7kX2hGe/c2253b225EwntZsXF915tbieHUctyDBkaryoY6MGF4eJcZ27OGvPnnyu79OTYzvCy8vt3XffVfQGZceHDx+2Z8+etdv33m537r8lJcwo1goMH7ndVSJmskfVGqvnstr+OJDCWErxf35OmSeCH9gztF61S1pBeM3ZopcHtDdy1JDxksARYlGlDYAdUmKAjbAHz2S9gwsJSzFebLQWnTvSMk1GOSAY23B9FhOfQ3js/2fvzZ/jyq8rz28CyEzs4M5iVcku2ZZsy/Im2WN3tKbblqyRZMv+x/unjuiZ7o5QTEu1sYosgiTW3ABMfM65570HliZipqcolSYScposMPPle9/7Xe5y7jlCAlTwLHLCUhVwdf5apG4vzyEV29J34ASLnRnpLpwiWLk3rU7AK33FXY9PJVKUZIJgQwG0dekVUPBslVhg7CD1Y0yYXw8O2Iw3ugpoFAWcoLJWc2DvbBJix65klBmti90fvgACjLG14AmyqdYT7DHXeA7sgV1AjvC8PEtswjNDAkbg5kTWSvM7rPdZI2ZuN1T84cG0PTjc1neJLf5iIcix1nJJS4V1HWeTNYtNIH0MSzbjgmwiibBUdbke48PceHg4lU2U8GN8ixUdmzh4uWoXBMNBlQ3IQ9QTvWKTqx7RsauUBE7MI4Kmw+1xT3zZmuyBXUJA6YDWKgFm8qei6aAcqbAuOTiwiaXZ3Otse4GKcH8/9mTDZQxBELFHYM/jC8+JJAOwpbS79yZdkM5cxR7sXYwF4xgJPK7H/sd48e8hZiQQjJJCv0Y8P+nnZs/ivTyvEEylvME6cSuQq3lCqpxh35FtcrBtQsiVIV5SPBj7OSPl1+9bPrSYh6wp7BJddiFPKnAkIYo9+AmpH/MVe1AlDrrJSRcnHEmqJmkYch6vj5wlhi4LkbW60vzk3zsEBRJ9KHaIv+HGMm87E90j54hkRCvxxf4QEjAF6bOlglvGm/vLGkk7BbZk7jKn+LtIKQuxQ0JEWuvF5J49g2dkz+K9lv6z1Jf3rUnHrE97AGsYu9zfZ41M1WpkdEvPHSJEWTH1G+YXv9WorTm8J4W8yD2Ir6FQYUKm7Yw1z4wAu9Ka55m4FImhPkmzPtvfxtkeJRtssjPe6IoGWSPsMawR5kdIWk3I6Qr9+mxfn+3rs/3tne03G+O2sTVpBPBWitlojx4+FNfU3bt3dd5zvpyenbXXr14J+dqR/Q4Szh20uooMOc/YsQlwjw732872TjsjAXBO5X4h8jv65mtX7yvchcKJHFySFamUpwCYNmMV3ToSu1SgzUWT++qJ3PrewgSkSjaIl8posyEE3ddwYsHoIM7iVVstFtK8n04nnWxdZHK7luhibc/3DCvcCYrSZRBYf6r+fvYw5qfIYj16o9WKIK+SOIB5jfY0NxI/KZSF+M5FErcHBCGoMSzpvSROwko/DN75bPe+Curz72oV3tltO7s77f79B+33f/+D9nsffGCUMeous1l79vxZe/bseSmpucByerloJxdWBfqqz/bR93/wT7SEWGamHO7F0lUHG9iONM5WB6MWiZEflElBfx5VDRyw6JonewRjsiob03E7X1grG+c8QUkI0Hg2y0ZdydFSX6VYj/uKOtdX0I0k1u5Y8EF61fm9e+arWgUMcqsYyadbZpU/nauKY/bgvqLH9XyvzfJQBBqjJkkmvscVdxa3e1ypqHAAm5H+uiOp6zM31dNPlqYC0na9ap998nF7+ulHbT4jqG3qsaHaTtWdBUHVnQUz3T1sk90DZXdM6tfzAGgCANmpINHIASo8ZY8ijuM+w8osqH6hA6IxGckgFrErvO575f9EtlX97rEH9ysbT2xjIy38/AlKGCu+V2zmBImSOHMPdtJbVGNt1yZ7EFDyH7JHVfQIMLivkL8pSFsVI72ccJAFZqnnw4GCmiAP+bPWtgodYl+4ZNIKbuMgxr3dkudaXgk2Dvs788BycPRlWx+ae4/skiHzzp3Ol4ZSZ41Y9rBg1KyN2iy1EaqX33Oae3KVre+lYl0RFPGd4gaAxKySW3yBg37DMLUe6FMvdvcEzQ6cXfVmXLJGGBe0hbu5L6iT858ETerP3N5SIP78dCam7a6qXDZhzMjVMv1I/nBvzDmCKHp9GYNU3EXaWPwSUgCQBJsrhEYfefjMkRoAACAASURBVBNbVVWczVfBN0kmVVnNrcH6Bqoc6DJPFV17xiCQ+FRch/3NsYllxkyelipyZFiwYvYtqumskXAysE6wF+uEa4i5fEH112lj7tn7FuRjgdn3NlbSSW06WSOuhPJMBHBZIwxF2jCcAfRY0OuOfelllxpGEj8VgAsNEW1y9i2+R8SASE953wp7P+MdvpGQSHJ/IdfMGsl643mcFDSkH3uwTpib2CPoFrVcUDXfMTIoNnHlseT2FKhWVnNkVYSskazLjoekvjftOlkjJDcEHRxZVktJJJFvsnbdQqWqsohCnZhifaQVBRsT9OYcUftDcQdgD+Yvz06ihTmQuS/4fDk57mE2WgN7YJecl0mKYBOmh5MgaQmyzjz2cALQUHlVXLHfgNiTr8MmgicWIsBkiN5jkqjlGuEfIBhk3+J3aaXSWVvSY0lSrM/2t3e2Y0uj1q60xu/uOlGUfSvIDRI8qcKz0tdnu8/P9dm+Ptvf5tmOZ7u63myjTRBvtFBO24P799rjRw9VeR+NfJbSn3x2bmk4et1ByRLUKxiU310EbAk2KXZOt6VpTuWVSj5B7mKxbPPFUj3PXOvyAqk54oeVKvmpvKfNLFVxn/63od38V6D5HMbphR9y8qSS3UHNuwgxleRSgKoW2z5YNYI5RHhmKKvKfcV+gcqnWp3vUh2mqtjxH4ISSAJgSER3u+Je8HNJYfbEdElauELuuDIV/HyvIPWR7k7VvKDyPZzeqIa+4m7ZzSQCbiEfijROEqFV4FNSoAvcq4V2YyR+BF7Ea48eP26PH7/Tbq4phi7b7PKyvXr9ur0UN9mV7IyPAWKZ4P1tnO2jP/u7f1TgHlI2BsmqBqMGEXQYkAnCOKQSmKt3vCAQd/acUcaxoRrLoWW4c5NDHomdDlYxIJqLc6+qSukQxuEOVFySTnK4evZ5Dkk5QgOtYpyoMIBjoEBXCUbot8VpCoGQHMbqGXfmptfc7iR3tqhS2DFXIqP6VR1c+XcmIrOjqg7hcuwJjgzBH7Wr5bJ9/NGH7aOPP5KRlS2qqjuVdzJ/TIi7d++ZhAh+gYI8Yxdnptw7Z7Z1Zw6xCffnClNxEhRc0j2sE9mDF859oJzqyUOqDfLAgrM4bjDMMzbJ4mP8YQXHLiLHK4pEgiXsgsOcKpuh5k6w+HcONnkZHjvWuEAMSEJFVXMxiY86RIBvxZDQQHSTcOng54JE96Ry6e/netiEBEAASn3fYdM1SU7wjCAxTi5XlnbanyoAsWSeJSGwKfNEBEILj5+YwLXQWSckDooksSC72IRqH+sk7QTqKUb2aW+qa76+cO83c4UkA8/Wy19ha0Oaehj7tb4fG2aNkO3DHtxz7ov7ZsNgc7Oe6YYl2EBbiG3bCStVVyEYRA6uEgaMH/ZgLgVum2wl76eHmHs3nLlP5JmHwASOXDNZ0KBScFY7sr7qVce+gmArUVTSehvmOOAeGBfswcssnJY+c5/RbRUDfV59UF4j7icfstmTmHOyBKRCZErChcC+heONPeg59z4IvNxrhOd7c424p9+opJDE8ExBXIjNvNoCsAdrxC0h7jkWZHrhsRJapgJfxs9oA0PqmZ+MhyDQxUwdVtIEs4xHAm1/f08OGbm87FuuuLtVKS0N1rXOQedn9z6xobkE4uX4fK4kDfYgcRYmeu11ReSnPQMuEsavev5iE12vpDuVYEVCjXajmVEOcUQIjtm3aF+wnKGz1YYWs64dFHW9adJL93rkXt1DbnIfJSwKKaYqfkm8mMTOic6gNXgv85czzWvEcyb7lpN4Rp1gD/aurBHuJeiyjEfab6I2wBziJ/fnOx5A6hcrfSc2sTyl3YvsQVYx8TpnHrNO2GOzRni7qgVA6dmfSPaWigHPuj7b397ZzjwB/cG8YE5wlrBWIr3K2vJ56T0jKgbZt9ZnuwsuzPv12e59a32290jE/69nO2ft2fxK0lwP7x60h3f2272Cyh8cHCjYnkym7Wq1arP5XP45Ul70K1NIIwjjzBgG1S68bbajozvtzp27IsCjEMfv3Ou+0c7Pz9rLl8ft1ctXbTaHtGzeroFRayeoYlJViNOeNww+9bYOylt/L7j5UDPe7+vh4MMqvK5XDPh5X0XDLmhVQKtzq76vC7hTuH8jWE7p+Pb7bkPh06qYCni+G24jfsLUfjtp0bPnhwnfFfLScX+jN78P5jNOfeJhmCjImHIvSVokQSHy20qWB3WIr5n3cY4Sp21sbErG+/1vfKM9evSwMW8gO4SEjtYK5gz25XV+OW8XF/N2PgOVjH+zfCtn++hP/5d/6NI8Dj3DGE0mkKDCgYV7LyvgOp0rQHYmamSt6r2JHAegtMPKtgKL6snLtdTrWmQ6IvYZBJadk1I9vwpQBeG3A8zETPBq+K6DtzhcwBRxTk0gNO6qiQRoGEXw4Cn92ytVPQn+I/dDpQsHzWRCdmD5d8FLl4ZnMELcC9Uevt8OsCXsNHpqO6CCaIIDBpdqOsyNH330YRe49wupCS7/3e9+t33zD/6gffz5C70uZgu9JVBQZIIcsLuyZOgsGsJoVFs3PGzLqu4RuFfFEhgw95pqUiqgPLc1pa0ewL338HQg/X3fpiXzbAtX1Kj0UeHFsbZNHOh6UxJKoxAQ6sGd45ySxHHgflIwfJzrkDeJPO3Cz8294cwqsNw207gzgJVYgGBMzJquzsfJDkEXsPyAgNSyoAqpNduZQ1StcLZOLg1n5ZVKJl8jtEGhC8zaHmZJE7hhD1VeNR79GuE+uS4vAkJnQk0Ghk24PwJ7bGKSterlkmOea7lq7UCVQN/OOmPotWRkhCuphZAYQ95G4O7xN9w9yAU/swKJaqnAgcR+YQ3nWQlsCS56eS5IsQyL9xoxi78RNA6gQhqmoEQs5l4j6SV3RSUyb+5+4t+9RhyMxCYKVEloNAfuQAiTVGMc37RJiNFMhuLxMsy52MYLRcT7RF54RhuMiU4Ye+zBi7mj/uciPFQ1rFpvGEevm5653fD0Za05s5c7AVFrpN7P74MEYE4xDxXolo1cnXYwnzWixJMYSDdlD+YKPwSz2I+qMGuEe8AeOLyuso41nl7HDhIJFGhlSSCYNYKFOlnJSjgq2KyKftwE7OmgpA/co8XO86Ri1q2TBYmlWDjEgf360FyvZJPg3Vp/yyKIaZqLJIGZf2nxYS7EsQ/iqVs37FujDZ0ljJ/XMxB5kn59AmJrwwmNBORGCtUaKQSNbFLcK0KYdHwtVx0qhf0Vm/AdJFa4Tz6DPbCLkxPez7JvDRUOSGxgFxcTotnuZAP3xjniIN9rRPaoVqCsEb4bewwDd75Thfrm9iIjpXq9WJ8j67P9bZztzKOXlWBjzbJnpd2L85N9UMn/QhNKorHjbSg1hvXZvj7b12f7LX/rqz7bR6ON9t7DO+3x/Tvt8GBPragwhB+IIHqvgt9r+epUTlU9XSwsIXptxR72V3OMoFQyafcfPNCL3naCcoK/iZSiJu38/KKh6f3y+EU7v7hsFxcXgs47EC3Ol44Z3gU/B7SukOfHQWRPZOcgPbKrYY135Tz66x18vnTbfdr4O5LUDsLOZK0J3H3yJ1jugt6q1vd47/46OlsqIE8CwmgCQ/NzbpkFvnr0q5Ux5Hw90KA8lT6T0RHT9bJsvV69LVLtAoV2M+9Wz+7PYZskQ5L8PFcn/VYFKT4SyH3GCtm7yXTSxpNp++D3f7998MEH7cGD+7I3r7MzEjyn7XI2s1Q1aLjzy/b67FIBfPytt3G2j/763/9Qs6RjT6yqsjWYhy87ByLnEVFaLymWXms+o8EpQhwcLK4rmOKAuIoHSW+nHVYHYa7mcpilgt1P0vQHcv1ITqXXlXMwgYpDg+rjqGpMmNgFyy5IvfrZzxauBEsuyWRifJ6ASGzF9CWKjMv6y6mAhGTGjPshRjBSASdSZGyShTKM9eJy3p599nF7/vSTtpgbKj/8+da3vtX+/u//vv3pn36n/eKXH7Vf/PLDdnJ20Tm0ZkF2kBMUROCv1lWGxIqqqm2iSl49Z2Afrlo5+Ep1lGcVcVUx4mITJnn6hR24x7lwYJ6xxCGJTQjCuEbaCIDH4g+rui3ys5oXgzQZ9k6A76pmk+ONE8TnRHg4ESe3A5eChqsnuaCJLMAEdqqAD0g6RIChqrgDVmwilQAc2yIFU5UKYjAlB0wgZZg1EGFIqCz5lx9VR+J01Ry9tUZqjCNvZqZy9+yk31pJq/qO2IOHD+FeiKvSA4l6AtfBJmLyj00UoDlPGrIPB1Js6sDAbRP+rj7hwKMJHsOHGoKOYu50IqQCJY2zUQkEjwTslp+zZAjjHhmk9PwTlKTqqCMgkN/qWeJeDCcuhYZt2MrNls9LMPYr93MHCeCDwQ6wIakcfraI9+difa2kGWvYZFx5eQ+SYkWRj5mosYe7e88qREElUqzzbPslyFVAzxxBO7sShAxYElwhw/PB4FdY+92+4t5untUtDT0qJ61DhZjX/eVwDfycNZ/kBs8UmTdBustuYjufuOdf/eXaD/xst1pHul49rxHGLMSjPDv32GuOmkWdBAHz0vMXlnSvEbet9DbxQVk9aM0Jx61Nf0f2feYKZwlJ1sitJQmF/bNv8TtLEPYtK4zDzrRXmeA9JCjEO1LImOzVSmQQJJdN8myMv+U9N/VdJGZVna52KJONDvetQifVuOUc6VAJZ/NODlD7SO1cUUpg/LNvZf0wjhmrTpWi5jM24d5IWnI9tV0UhwXj1SHKtsdGd+D43RTp59yJ2m7fCjPy+mz/ys9271uGf7I22Lcsn+jRlxLI3MWMX7dG1mf7+mxfn+1v/2yfjLfa3aO9dmd/T22oBN57ezvt3t27ekEwx6IlAKffnYo78PnZ/LIt54se6TieiJ+KvvaDw8N2eHAoGPz52ZkY6dULvbOjgP+imOotFXappADJACTn4rvEv5EfV/6PkYN933lXQR4Gvh2c3Pu8faK+xxu/pIe4h0Udn6Inik0Q75jJn4/fFuh9X1kfSss5ZH4TAj88b4aoAN9azqOulP+l7+t96/5+eli+YfJd8qCSGXXHhYB18mJYXe/g9UJN9D9DmH55Lt01DNsfyY537t5vd+/RWvGoPXr0SEke7pPki5TAzhy4E7SLBHq+aIs5RNEu2ikhEMWpr/BsH/27f/jxTRxNDiDn5ataUkFC4KxyoIFHF/xTPbVq/DfsQgcX+rbAoSV1ZTksegKpGIoEbNt9ymFaTfUpEziwMgYZRyrs3clecC/q390bq3qhTS/wBiS0gGNPcWaK+KdgiHwfDlAqYzjA9CtyXfoc6Z90/6ArIkDeIPnB8cYg/JufKQGwgyZ6I6mIOmC6UeB+d2+svukE1dZxf6rXajEfTB//9c///M/bD3/4w/a9732//Zf/+t/af/mv/70dv3zdVa8DdQ1UOHBWnoXJIZtU72YnlVQM4yL6o7e2oPGCqdNffkYPj3swIQIT9FP9wBtdRTBBWJyQYeImRGA4yvS5ijl5vCHdZhAKyYQpIJi6QstckaMu5IN7zV2t9HdC+vTsdC47cT0C7hBc4QxRhSW4CLMzX0JA4KqoYePYU/2qhTLAycV5BhHC/GM+EYh2CSBBys2wzXhm46JPn+QOG1BY6tMfbThSKuJmr9S80rO8uUYMzU2ChyDDJGYmS2F8sB1rhBfOOuzj0moum2gTVaW4Elt1n9wtzxc1hrB9s56zRpiDrBPmcQJUen5Bo1DNC3w67P48a1oqQKlgE+Z31gj3Yvb5a60P1gmjISWKhZm8tUb0bLZv1ogIEit7G6ktNkgST2HK997gHm+ePz8ifLuYyybpL+c+o3l+a40ICdDD8LmGgtCVWwnCzaDg+qqC0mIfT6DI92AP5rlk3iTHZpv0XB8+DMJuqj0MSOxA2lL71uJa8x2bIM2GdF6SlVljrA9ezC0TX5ayQaFrnPAZac/CJoT9XE9zmiAdVMTmRrt/YEh79k3mXZIY7nV2q0RsEoI7xjTIKatwLBWMuK0ma8TPnh/QKkEtidV9y8nKoBpsE2uwK5Ae2ISxz1mSvnOfI0Coqp+dPaAQCewnL05nsgl2Z99iL8g5wrgrMRS4eJLIJKWLNd5oMFe4+c4w8GMDIxT6/jZzDZjXQxBnkhM3NyI+JbkW6DrXColgSFW5P+uzI/M3bvcPppqzkTtNcsnrxDBhKvlwUSTZgl3YJ1gnfB+tUNw/46+ETTGVs07Siyi7at+aa65ofx3I9q3P9q/+bKeSnlagzEXOovywlti3sJ32tPq3INPWZ/tKZ936bF+f7W/zbMff2lMv+lQ+wM3NqO3v7bR3Hj9SUEafOnB38WrNgD7PFIxTUaVankAPGbmDg8O2t3/QpttT9bnTG//i+fN2cvJav0fieWvLRK58bj67FLcVsGoq8QT0XbA8YDdXy1URsUZa2kUZB6xGFFoWNyTVw4BYeNQKFLs++Hw2bbvVUkXgGX/FFfkKXyvADgmc2wTs2CTZ0AW9lSxI4JvKear/PfT/zQq9k/p9wOxzP8pXLqLcirK7ooP4Xzyw3fiG5M7FElf6FSvVNbqxqGDfRZL6fCW1kxBIAUecOkdH7f1v/J5eIDOQfmOOkICZzRbt4vxML8jpLuYm7SYxAiMUPs/bPNtH//jjn2oIUiHSfxQyIwOfHkP+TH9jqmcJKgLFBu5IkBgyKBwRHH8OLlWiCdwFnbUucVANvD8OdSDdXBtnStrwlSxgAnH44VgNpbNSsTIp10SV3ugRA0FUIDSxxi6OLI4Q90XQpMpLaZ6bEd86wwSkruS4vzhMhan+EnCGIE9ZHvVEGL6KU8aEUmV6Pm+vnn/aXj172paLL1fc/+RP/qT94Ac/UAD/f/7yV3qdnJ6VTbr5rQmbDFhYpvmdF3xfYbZN3JtDgIZufefARcv8whDVVNkC/eS6sYnt4SA8cFUqPwkEAznlWS2/h3yb2dY1iap/WyRKu060ACnlGoZoO5ligkAUBJwEUT8rmvJbkcKzZjs24XtIDpiczIcdzxbyNwJUDgAcYdmDPvKuagcTdzGvlz47tor2NYs16gWR0WNeuTLHnHYVtStmKatpKI77v+2IJ0iUfm/ZLKQarCETwo21IYvcLFrmF9Znt7yfobjYJfsU79c6QK6KALlaFgJTd5XU95PWEfeaO1jJGuH62ATnP3JUrAmvAwdnjBnXxR6MRSqH0skuebmsZ/YJfQd92zXm2Mlrjn5lk/GZzM996mn16IJqtVe4Cm7UgfeR2AO7sjmyn1jezPIa7ENBCmTfyhpJ8pDn7nrlC4UR5AibPPco/fBxn7QiucOzs+4VVIPYqD2EYDJrJPfn/c/3jw1CaBgeCBIj2IR7Yqx4DiX61BNOu1Exk18VQeJ8WYgGz3nswdzJGhHcveZIAkKulfWcpKZ1ZD3mWSO0bohl/cIJrDgEsUkIFfkOtUltwfzv+ejqtucZAa2fgz10q+1NHLh/eY0UKeHILQq2m0nctEZik2TLm2Hz7F1MWg515n2enTFkLxiukQ5RUGon3COAFNY37yd5IkJRKuvFm+Bkw0ZHdhclBwaFM0qSoDvjFoJPED1BYmWNYP/cV9YPc5qgHbvwftoYsF24Q5zs4WBnL3DfPlJQ2IR7EIqIf4e5vlBAjJVl6jhfLGGp/WG85eQtbTKguwbyntgDcsb12b6l/e9tnO2MvdvNnIhmz2JORVbQaKmloPLsWanG2ybrs/1s9v+jsx0UGvvS+mzvErw6d78GZzsJ142RSequbgx339/dbg/u3Wn37t5ph/v7bW9/T/JeQNqXy5X61NHnJjBHn5s++ATuBOc7u7uSSKPy+vzZs/bq1au2u7enF1X56cS977PLi3ZJ0H523k7Pztv5xbkh+BDWDSrBCl4LKm9fjbOvl3ELgZtUcyrAj255YOhd/3ahEVUVT7Wb4Lu01/29gZrfDty7ant68AdS1wraBxJqw0p/H4gHCenvHr6/wgIjksp/DnRdKLGB7F2eKQmQHmE5rLzffib5gjfhI6v7EDR/MA5CjBZsvwpJaSjkO/dk1z2R0T1599325N331P4ASgN/8ewM5YDzDkWBBCCtfa/O5uJEgECc/OzbPNtHP/vnf3GsPghCxDZ4bbik4IOdfIn7u+OAAyvklR6MMErjvFvyatmxr+NIBVobhzNBCYbBsXp9aXIsy3OZrViOYKfFZ6cwkFqxPaviXgFBa5JpInvLPbvX2BDGON4hcgrUm0lqmL3hiLleMjZyiAqimAnIxuyK8KarKJDxRfoN3UnBcgliTBw1ulm1L54iB/fxr4XK0zvx13/91+3b3/52++LFsXpjIMpQAFLMj71z5l5/OZ3F/BwEBJsR9lAFsDYEBa1bTrhE7zuQagIGnE2cS5FxESzfqqiZaZkxT9VRyYPunsoeZROuGx13JemKfCs95MwJbIIDqwCjKv0mvaO/3pWwBNusbRxZ94U6OOYn9x9iML5HUlFIMlGBZt4tosVugjbpNNNLWgRt2hRrYwqDPGtA91+kY4HycxjvV+tD3/fj6l7uhTtLIBB74Jdhk8DLWWTmAzA/Qar/ONtZV8xV7GFoeq+1rgB3daM1gk2o4LJO1Gcre/TtLobn98FVWj3SxhJ5ORz79OMzf50wiMwgQRhz34gWV20Zy0oEVIDBHOf7tEYgrKxNnSQZ9mBso0/L+IY0L/NErQzisUAqz6gVnOCgcxLkUnFP9jlM+ASVybYmq4qToLFE47t4Epg3QaSY4NFMslkjPHsSVpLbkwwZc9FJEAVr1SqAXVj3+RFXBkSEyyvdMxJdbim5vU68ZxFgObGFTThMEjR7jRilY9JEJzpVVS5iOkOm3UvFj4L5zVGhXJwIyL6V+WQUlSFbh7VGeE9QDkF1sK7dilDKG4VOkpNwc23UDAnATmPdCU6+k31EawQVhq7XrE9qaewLkaSqZAXL/F4tHDlHCFhL9iZrRPwDagWy0gLXIUHiIKjft4KWYS2ABGCNqDK/4/c5oZBeQP+ZYBhbS2GiWj3YT1wFnLS7+9N2fGruBZ41NgnCoN+PUE/oE7YklUkwJjHC+Of+tYeUWkv2Lb5bKIcViaRNvQj6IrsZmUmf007GZI2IwRYkQbXmcJ/sDySckhxPgnF9tvfVmK/ibLcSTxGCgjjUmbbVJVA4C3C+WV+ZO0HKrc/29dluMrP12f62z3YlUykqidNqLBb4g73tdrg7bXvbU+m6P3xwvx0eHnbV9fOLi/aawP3UMHjY5gng9qmqH+wLJs/7ed+zCtwJ7Le3d9ve3p5g1fx3KrNc54Qq/tl5W8xmuubVlZVR1DZV+0jVlDUvKMCp731QgO7eN2BlT6Dfn799X7zOmwpeO5K9+myKToHK530K0Lse/F4T3YmC0qMfaMR3ffkK1Hu9+v62b7PI833DBEEHybcHUUWmnrAuz5Wq+u0EQPra+8LmcBziGyaJoMR5VfX7pLZ78EE6PHz0sD16+Kg9fPhAyl/3HzzsW58owooD4VVbLFfyM+fLVTulWHgxd8H6xu2eb/NsH/3bv/2bxjxMgOkZ5QZU7V660hxG5BBEmVQMJxZnrWddtEHoVzYjMk6FK9X0LRtmGGcRBzhJAxyXMKBTfQJiyHvd7Fi0/EV+Fqe/I2CCBbz6EqiS8Fm+DzgofexU0tKnSjDEfRhWkoyTF04kjfhT1aDKFgbOz+TCIecAxig8v4nLrlTZEcnaRhPpkjWBCYbGbWt01Z49/bg9+/TXB+7ouUNO94d/+IeC5vBaLJGfKvmDYn7H0cUmVB8zjox9pMC2J4HEW9whi5SNgeqYgrTz+a0Km7W8I4/nIFPJqeaqnEnvblQxxy4KnqtvPRDhVPck0VRs28PAHbgnMNyL2UotEyFAo2fa7N3WP7c9As0ZaePQtYvBPz23qdaFjG8YuPO9ku9bXasnG5twDVQFqIzZebKEWXTU0y4QjXXmF2iKJKwSKOZwiRPM/WoOQlxHUKq5bSJF1glzl/mGXaKV2UFyGizqDgggrTJ7pUn0sk5YW4KLV3YSx581whgSjDDP+XO4RkSICJy9gkOPnxMDCSJw+LEHwY/IIc9MRJgKf/4kyeC50Ms3cp1UDr0+0uNp2LnHxgF6AnfNz2Kc59pkv1kf7BEOhhwUOtg0e3+SKYF8Y3uRv5FsUiLFiAxXd3sCklS7WScEusxtxjXybBpTscUzbrf3Lb4/ZGw8t4J8+qmrraOHwg5IDkvXnqApa8TJL6d0QzBoxIATjVojpTePTXgutQ7sT7TnYA/aFGwHoyCEUNJ+Oewt877l5JYPkSALnLwJQsQ2MTQcSbeNbt9SlRAuhKsbrRH2rrRrUBlPoiDoCmwjcsWZHQ6StYwlLQAE76yDoBmS5JJ8Jm0SV2hd+wyIzCbv3WHfKrJD7RvlpnB9viuJDL4bXgeRtr1hE7VYVbVfuvbn6NBaVvBolzMq8m4+S1hSWSMKsoVKiRPlhKb2rd2J1wiBO/dfe0pQH3zHm2uE5xS8Xs9c6yNnSVVambMEfTnceR9zlDHL+iNJ9+J0oYCcJCfrxMg0J25CgCdiSdpXSnqR+aQEYLUSrM/2t3e2s34sjWqJTmzC3mdyRVfUtG9tOpHCOmGurs/29dm+PtvNl/WbPtt3d7bbnYP9drS3LS4gfPf79+62x48fqd/dDPFbYgmn350K68WFpd1I+tP7TFX97h1Y5e+oyHZ8/FLVeeThqLZTkSeopyJP5f5C13HQzjWB33NN9NIdiPdqKA46HcAqkK4qfM6ZsLUHss5bIxU3rE7b13QAjp/G+ZV2Sb2vfKcErLx3GBj3tLb9mZyYKcH7EBZfWfs+cA9xXGH4eW8+139XT6rXBfkF+5aqUvm+8XuG0m4JvofjUDj6PikQ37D4m4I+GAbuakUQ6aAJoonHfu8b76unHQZ5XqAw4CcgSfPy5SsH7uJB8ll/OV+2yznkx04evO2zffSv//qvE0ZqegAAIABJREFUN4akO0BinMIQ7t5D6weKEZlewNJQxlmj7xWW8Hn1ZHIdgnR+OLSo8Ap6QOVwavkxnMaeKKmHeSdrzRjiKIfZXVBTdIwFjzcxEsbD8UtlE+cvLRGp+vO+QDFjbBw/nB8CF7cHWIJO/YpUkmZmDFaFtxxkVzK9BNLrL4btqpqG+ElBfcE/e/Zmf+bmetVePgMq/+mvhcpDTvd3f/d37Tvf+U777LPP9Hp9em5nclU62EUcx3iYwMtawHyn9GHp1ZdOpZMWlmUz7JI4AluGpTqQ2UhRpcoe1EXXDlGZOmwam0RyjPGI/JWrV66eGUZbcmaV2QpDd6pc2UTUf1493Tj0YXUUE7PFxjsZr/T+GApURIAV9DDGhvRa9z6OebJpIj+rvlY5/yXrFtulmszzR1YpZHJp2xApXgVIzAnPs541nHuNTbJG+B73vVpr2WRnqfgYmUFgwjioyl6IB+yheVNpVrVCDAneSsoKGcLIdqUqzjrhdxnjQLkjc8F9qoed7yi5u1RO+QwTPSzljE96qcLoTW+7kRur22ukkEgZ36wPbKIe5wEBHs/LdRgT7RnVf9XDtg2lT4VfiBrI5KqPOjZhfBIEuy/fATXvZ76n317v074FdNmcD4yT4ewEa74/5kvXS7y14Sp7wcNJEkQGkINCa6QQAnyOazjgcuJL3B/XbjFRgrKCyvSxcY86L+pwM2mbba6Ae3B9t4mY98AZXX+f9ukN+qNBxpCc8XhqjdS+5cSA3xc978hU2r595VkkoiLhLAZ9EVN6bG7vqw5Gze5uWcrYJK00hnV7PQYFwQEZqDz3yv7Gs3jfmlgdopJMDtKdcExQmnPEqhq2d5wcniOwTDs7br1wf77bVywn2hN3hlQslXfB6+sgSeuL56BtnXWCDXyOoM/uecPvsq54X+QHLYHakyiqvaekLt3uYgm4kOnx9ba/EW9JIps/w2dwODUyZ3he5iPzsrdFOF16+cT12f7Vn+29TcxxYuUII5N4YesQxWqNlETn+mxfn+3sXeuz/Td/tu/tTNvd/R0F7nu707a7PRE8miq5K+XA5vcFewYGPSeAPz1pZ6cn2pdpwSSwPzw8akdHhzqD5gRtq5UCdV6Q1G3vbIsIT3Jhec1m+m8R1xV53YVg1xeWlq3zIgUeF4vc9ppzpOsxr8OvurUd9xbUPDD0XLOrOldFu6+Ev9kvTqDfEzLXRd0+PSiQ5PO3flcBd+IIF+9IKriY9GZffu6JZ0sVPImHjoTu1vd+mRSPJH8q97kntQAMWgW6sSu0wPDZM5Zb43EHkX/vvXcl/4ZMd+QCaZc4E9/BZTufzdrZOfxHLrrNFm65xqf5TZ3to5///Oc3OAqQ2lCh5iCi+sFhEyZeDWoNBvB09ZmiWXowlfOSz4oIicrhCK1iBypkn4GBUr0IVJfNSlW7OY6Jq08Oqt0fZEe/Z5JWr2A5riZQsxMT6Lp7W20sk0GZhCbVdRxbKjAsAvdbTwRnSP92AlBL7Vj+ymRKfIM9OSo9hvluKlPlYMK9mGTSCeoYP8YmTi7Onqqv83k7O/6snR9/1q6WXyano9r+ox/9qH3ve99rv/jFL/T6/MUr3TNOq1sLYL033NOQWNuE+wjMEykaxpqfl0WuJvZ5ZfhrbJZXstu9/Ymum6AlVVQTnNl2OMrYRIRlZROqU5BhBTZKIBQ5rD4hY1vw/xSk1TVxKnGkmQf016LVTLCDPawPbZtYds5wZOlIl5Y19nBhzeEOQYB4C+JcK8FjBnmqcnxH7K55ib4xsjzVIx69dyeBfFXmFc7XsOe/iqf9PFdVzMmoDmpTa4T7EyRLVftRJ2sGfJf5QWATmziYt8OPPbALfye4UEKGwJIKbdmDOc54C7JcyQcxposBf6U1K46JItrDkeyyoLVGWCu3KqDFrB3EC/M4nARagwpO+8QZ8F/sAXrhzTVCYGvyLkOmlQS5IshhXW8p8AkpWtpTeCZDiHuSJ+xkpvEKhioxk3WQ3qcgELCzK8du9ZBNchhUFjkwcODirBHPD1dmmUvcj8ambALklfeRxMi+JbRB8St4f1tpnlqxwPJ4XEb9tBBaqj3IxIxdUqkSMtmvklU32sfPK1TCeLNDIPE7bAJZGetDe0+14UAAaDWGheaWA8AOI6G5ZpuYlA4kCtcLtF0cHaULnkA7BH70aoV4S4GxHIueCT+V4agxMNvYr7gecqFq94DHhCRpmOZFsuNgknXC74GkM9asBWzC/hvJSp6VseHw9f420ZgnEcSYheMBe3DvQXAoIK5eNuzBHGBudYnkQtVg32HvHjfM97oKf12oB+avSf24R6ErdifFaWCbKGiuwOz41PuWHJcNJwz840AOm2AH7MF1mbvME94GJwTfwXpiDfNJ9izmH/MWm7BHad+qs8BJqkKWTVFrcLVifbYbzfW2znbWRdbIjYoFTqx5/oaLwGiZ7Fv2FdZn+/psX5/tRmxBuGkf9zdxtpO4f3Cw3e4euDJuOTgHl+Px2DJv9x/o70QZwNnpX+d1eXHZZpKJu5aW9yFa8NtTwe8nk3EHoydgp02Sc2q+cLWW10r984tO9xtCu+OSjXMgazm4nBbxL/tqtRPBXUBdEUqq8PKOo6alZLPJ2no/0LxLvM9tdSa4ToDvingv3dYH0uFB8/cHmt9Vuwew/cDeg1rEJwqfE75kquKG8A/uJby3HYy/71HPNTM/hgmFJAQybt1R65vv1I0UJQ5iRScMPJg72zvt7j0zyL/75El798k7qrTHT0PWjxZmAvflDeSztN/OlYABKl9f9Zs723/ys3++SZDAgcJPKqQh93JG35MgvaKpAnEgDYmO1AO6tSkJFAJunAlguTidGVC+Lz2YqYYKWqDq5LirFirw1XeaJCmM1wnUU5Xp4RT0CrlSIQez+nLpHaTnEUMd7UxUcROrYIKZMl9kt+Iosoi4f74XB1nEW2Kyjqa8CaIIOunR5ztw9tx/7sBTz7qYt5f/D8jp/uIv/qL98lcftl/+6lft+PWpgwR6cqr6aOKvcsjesAdBUeCsfCeOH85KWKEZDzmvs6U1xXcnCnq1QUgtwH3B6cMkCCApw1ipJ7WqQKlc8bFU2eSUVo4jBH61N/j5y+lU5U5QfPfbWw95UzZhDHsYsJcT887SdCsFkNq8UukvZmdL+Dkg5xmkNV6JJ4ISbKLPlIZ54MMcGEB2mXdiVp+vLAFRrQOR9jJc2g50YM4kT9KDG7K1DnVQiAO1iJCMmhrhwbMSYDJ3NGcm7oPEJjwsbQjAZvkMP1zPa8R95tgFO2mN7I4LFlxrUvrtrnAKeSCMuzdEkZ9VMiA9PtyDkBuVaDN515XukbmfNeJg1hXcgKWYI904VAZWh2/1LgvyX4dBWhE0ByvJgT2wvZn8ITSsiuXNjdoEsAlVSRJE2IUEITYxUsc9Tw763UeeXuLAUVPxNzIn4+Nqa4gorToxKgbupR2HiVUFJK0IGd/E7QQEuFkjBFnRZY9WNtBpbKLnq3409c4We2uqbYFyY5Wwq2eN8LzZD/kykDS831VbJ1OxCckE95g5UWlno9QziidBci9VeWWMg6xw0op9y1nhEHJKlxySziurJzD+w8SH25o2tA9hjwQq2MWtMibXY31gExBC7FuMt9aIEmbVq1bJnKAOuB9+0r5CtZ01wh5qyU+3TxDI8+dREfiJsM0gQNljWfsWNmF9Z41ojgQJVAR3PHuq0sM1kr01h/vwjEpCgzHKvuXvMOP7m/sWe3Evc2p7JNESFvjMB9nk6kqBHc/L/WXfYp7bhqnqG0XAe1kLVoTgfKhkj8gqyyaFCGJ8g6Zbn+1OSLu15qs527G9WjfGTjybyJZkj+UKw2+SthvWiZJC67N9fbavz/bf6tl+uDdte7s7bXd3p21tbLYNFYIm7ejOHb2A1ENIBhqX/vTTs1MRzJ1dXIglfopm+2RS2u0wzE/V+36wfyC4fIJ3y8udin1cwfuKosdW29jcVKX95fFxe/XqpYP7ubXj0zYqDp+uHfBaf78dmNrP66vOfX94kMbDANWBdu8bco4G7p7KNzwzfW6g/L8BB1r62XMGpxo/rL5/+TtKNlvoREf+/XP1krXl3PRoTuL8BPK3WgK+rDc/yGj0fms9yNBvGlbjSc4YPXHYHj163B4+fiyyQlomSMSAtqDwelItzLRPkMw/n1+3i9lceu2raxfNfpNn++gffvzTIe9Bu7rq5XwMTd2QE2oJKDt9glKqkuCgyURHVJ822r09qlRbHTEcEy+VF1eu/HWuIzgIxtlSIgCZrO2xKlkEEkykBEiBgOIUAeckKBDsUlDcAE4NzcCZJOhLf2aSA/xbGLsDE+deHLj1BGhkzFUlBlrb9bOXBvhAb9oOsqGi0n1eOFAQuRDB/lZJna2W7bNPP2pPP/lIC/7Nn29+85sip/vWt77dPn/+vH32/Is2m7kyb/i24ayMd+6bxIgYnev3tokDexyDBCB394x2YNTpFSXL7b5Z6wMPM3QOGNNiYKk4EikK7IRkcO83NsEZDyQmZGCMR2wS/XUHPU42hKTK/ca2oRj6S2O9h9s6OOR96XMheCV4wKEmwKXixU8SDYaymk+B67DZCgq9sPZ5J3dXkFNB6jV/b9rrCxOM4QzzvMyRON7cd5AbsRtZQrcT3HQkgcy3VHW9Rnq2bv5buvDqCzaBInYh4YVNmM9OALlqm40tYxg4cw+9H+tZmZ+GLDshIvslWVSwZyEIis28URIq+FJ64b1G3JPPn2QvU431HAa2b7WAXsLMW3Yqnax7bCJJxSIQI0BMD3wCpQ71IXk0B4S2lWHPfA9jxXzCHgQw7CVcl/3G2ulXXe8395afrBFVNOu6YT3neknyZZ0wptq35islVrAH9xJuDsZT0nT0wr+xbwXOrp7t6abuDyddyIgFCaAijkt1vaD14l7AXpVccY7mtk2cVDGPhdAhBfnPvhXmevbMjEdaQ1gDsYmTc6zdcC54fayuTJhGIlJkd0t/hv3BrNju8wqKhnFn7Oi5xybcPwR8vNS3X8F8evFTWe72kUDq4RoAjSLiTrdZhPtE8LJiXU/P473q+WcNU7mWXGAlvJRQGlQWNO+vqS67/QB78OKZsAdzO8lPnj3cGGKYL6I/2YT5lDVS5JqYZ7g+wvESpQF67bNvxR6G3BdvSqGNePbsW1TJe3Z728RtByRSRzWPzLaNTVhfSR4qSaIWKdaIlVFYR5ydnbzj3Alz5uaQSHF9tpPs+2rPdqP/QNpYLYI1wp9aI7CLo7ghOVmr1zCHk5xdn+1eI+uz3b5d5CTXZ7v9jrd9tu+Ot9oYvpvJVjvY3WmH+3vtYA9yOXTaXY0/OjjQ39HnFnL2DKb51+p7N6z9pm1uco2pKu/7e67gu5K/r8D+2fPnIq9T8D6fi7H+6OhI/fF8Hgj22VleZwrge0K1QhN3UmfMFftJCboTMKtXO+X4CozTDtxHSA7aE1jzlw41WsSwwyp8H/T3BYMEvrfjGLd3hTA6RYmUGAjSjbpz67XP4fpMIQyCMnCQ3TcA3Eo21GfTCnCrbaDam7vWNMk/VbxZcnaOqXq2e7c27LV79++LQf7dd99VAmZne6oEyunJSTs5PZHN8N/oY7+YLYWYoAhKqysM4r/ps330v/7oJzd25FypwzFLABoiHpzHEyCMc7Ny40jk0AmUEQeLgwkICiRI0aXGiUnFgqpD36OXypwNiIMRh0tB6czwA1cnNwW9TJ+wstWwH1fVDqdfjhLwaTnFrlBYpscQeSUBSjYsOvKuljT1h3LgytmZ+L6iwyvI7MFUwYIYpy8tfxQwaiocjAffw5/S79tyZYTPteur9uGHv2offfih+locPFmSgtfjx48bwft7773XTi9m7exypj4TOZvqVwcu6t5T+poZK0sUQRzXV75dyXKl1v2qV9LafnC4rfv64nRm0rwKvnE4kkwRGZv/o2OzjwY8joZkhmawmZvxnN8pIVJM/NiD57fmedlD1Tiz2jMmYuAWFPZKrMosIGwQlYGuuieFAVfeRGY1cfDB/OMZgdXeOzCDPPbAVrW9FfR/UMkt1usEPBCTqW+5Ktvcg8inkMaC8EmB+2bBVfM7GPDH3RphzM0hYBgt64QNy/KDvc64oKoV4BsKbYc6NuF7sQkOv23S97CyVuyke60xf0lGsEao9jHu0nymgl8VbQIX7knfVez4qYYDG84aEddEVS2zRhjfQKSy5pKA4v1ZI4wRv2c8sSP3gM2xCagBKpLApV1NdbY2kKysEYIs5kRQNEY5hKnd/e8mBEvgbtKzSC+qv3jH0LrsW+oHrhYZk7ltKihnjfBvYa53EsSIGQfabg14cDjVc3xxMpdeOPuCuS9sExKODjRv71uMPQgI5q6luJba70K4mMp8SBuxTxjJg4RQ/34FjqxZVVwvl11PmREBdvpDSsm+i01OZrQtmROEORJFC/YsYOXsGVIv4Hr1v7TH0P6TQ1tnQGmKhxQv3BcMPusRe/C9BCSMP99FhZyxPNhFCQTuAJ8j0sMtclNDIQ0b1L51udDf+X34GNi3tL+XggR7FusEG2ET7BgkmCv4hVyoRDIBt5yM0oBnnWg86EFbpg3D3Ca2iXvsWXv8xCZyh6qnP2dJ1oiSyXXwBxHQE0luai9KcoM9izktVQRar0Yj7VnYhXmSvv031wj3QoCNXST9VudtkCdchx/sIBK+i6XmtsZ+09V6fudEuFtU1mf72zvbqbT4x4Sg2IRWMgfuRoxgE+ahzpZSUlmf7euzfX22OwH8dTjb7x3ut4f37rQ7h/viHeF1dHjY7t27Kzi8UTo3qrifvH7VTk5OVFxD713nxdZWG48nbW/PvfJ8lh5pet0/+eTj9vFHH7VXr18rAbBaXbUn7z5pT548aeOtrY6o7tXLl+3ly2NV5t3bniKnfWVrq/ecQDorBvD6sMCnXB54eYdtD1lcvWHY/67YpXw1BdUhtr0274tPnaG8mwPgHjJvPiTJ1L2hCz+EzitwV4HR44l/HCh/l0zoo/4eXVgow7S+xSfuUAKFQRxW8ZPISBJ9iAIIGfTh0Z12dHRH7PEK3J+8q4QMXwwXgW3yst2MNtriGgWfVbucXYpU0DHib+dsH/3TT36m5zEU2vBLBddVqcPhTyUnbLbK9HSyYGWwIgOifxAHOAztNkz1Rm4ij1XVcJFTmcSMG8ABciVy0sFGVZWpSrKr5iY+CywkZHdhAE/lhs+EIZoKc1gZcfy+JFtUE5Q4I2RWPLsnxhAOHjKVOAGG+r6R5NLnUpXBeWI8Nm9W7dNPPmqffvyRFiU/BOzJupHhA7LBa7q906Y7O62Nev3dJAfSD8Rzu//SZGep20mCKjrKlaFLPyfvSTXOm5AXo9sJ6O3N+Bomw3PAWo4cUpjSGdMQI8kBLohqZLx8vWhOOxEQoiuSBOkzRB4sgTt2JxBTEqXuy/0wlQSpIFNVtbrnwLIlFZUAv3q11fva823oGcNgTcCW8QhyQUmJgpzy74H9UBVj7jI+kTFU0CeDO/HCdzlJwzzotbtVDaxcH+bBLiFfdI+tkx/pNWdctbldU920TTy+Tg5kjvFd9MLz4rqCopOYKM4H1ka3Rmpeu2e/UBJVrQucnPGOHBzXwuYkDFJN5H05sBJMRINdvAkhpJNGuREmgXdjrwSAb64R/i2IC8bQ42vySuaPWiQGMoBpmwj5GIkF5PmUaKznJODS+pfOtZNFDubNWps14mpr+rV8GJKIgIiO7+7WVTHke62CCDDKQuPbyd6R6NlS7/WQFR/bJyiPDaVXXrIuSZyFBNT7l/dcAsmXZ3P1UptkzskwbKJ2kiJdCf8IjyZSRHqhRQDo54s0Id9reDcs9Q6gO+WIwlpxv1wvlWUnggo1FB10VdcrIVOqE0kUsidYd31L3+8EpoNot8c4AOW/sQfBeA592baI9AzRt62wB/cQjgyvA/fEMQeT5HKiyjKCXIt7AT3BGsk5gP2zRnhfED+panBfWSO39yyfheEQYE4GFt8jILz289xcn5+Q8OX5GIcgQTjsWSdBbJAE0P5WvlEqD1nP5rYwIie69NyzVTzME5B5EWJR5oxZ5dPmtD7bTRz31Z7tbuPxvsW+wBzhXKqOFs3LEFGyZ2ET5kISZuuzvZBi67N9fbbDF/FbOts31aNecPfd7Xawu93uHB20u3cO1escpnnYxUMqFz1vfpfg09X6HZHWoQNOBf7p06ft06efKujnPGPvfvIEffAnJpc9ea1EwPGL43Z8/ELJgK7KrOisl1KTj6YDwnu+AuxBr3bX2lh+gv1mM8s7sd0T4g6vm5hKVx4Quw2DcP6B96XlMudUquqRqcu93ep/r/Rm155WCfD4l8OqeqrtOVeHVfUUfrvnKti/77tUuHKPg39zO6/PZloYkmC5c/de40VrBHB5Xsj+0d5MrHZxfiEmefktkLAvlu1qddWuVvhn9l1+G2f76F9+/nP1uKtSQ096BZscSMpU6KDrZQnCGq4Yv/IwhrhmQhnCkeCAZAAHmXSVC8KK40T1BoKW4PRxTB4ebreHh9Nbzmmg9NbLc6AvR3Ur/d5m4B7Chfn+VGqen6CH7p53PqMqsuD4fcXSVRNXhLAv16Myy+9y8KYHmIoK0FqqQVzLhGoOnghm+B6q2kgr8d8EpWPJwX0iSTi0G+XYjcft/fffV5UdaAxM8pBfvPvee4JrbGxNVSnje+MUY5v0+SYQTL8o9xHSNj1DVaR6cj3LTvGMQS5wr6noSGasNNYDMHl4MJVNcFJ75zR61LbHfAWSwWNrOLJJ4FJBVgBTi9YVZsuyBQ7DRk11jPtwxdLEVK7qugef5+HvIaLTmK+uq6LqvmxVsSF3Uw+h4T9K7Gxs6JrYRNDr0o8nMMDGkETJgVew6H5fnGocXxIEQgSULBf2CBIkNonjxWaVLGkIxCoP0CXDgnBIo0hg2yz+VBtTieaznQxVBQMExw+Ppu3R4bbJuUouJERuhlj3jNpaI8WLwAFB77R6LmvzZhyxB2tEFfciDsMezO3sC5BvdNV3oVucuPDvTEQXVk1XVJcKMLAHART2gKOgS+yMRpYeO53r0ImslfWrTbwXlAz2wG5cQ/sHvcBCfWzKOXYLgrkcsEn65gX3qkCQPchzhoppgcZqjQh1XZB1rxujHIJaIYOcNYL9WSNm1PcPEKlHh6ANJh0ywgkeQ9OxBwkEKXNsOYh1xtnVfAK84RoB1UOFmWAxxCjTyYb2LJ4va4QbiE2yRkzW6MRp1shwTlPtxSbpx8Um1h7fEFw1MpYEzKwT9uQgVBSY3jjojU1AgGAT9WeXTdivQDoQlJKg4p6NiPJ5oR78gSII45R9ywljnyX9vlUcDcDeqyLPnFaLxcZI9mCdiAOizp2cI2bzt4OTtg1zRrgdQUggtc54z3KSIcgX71vY4IsT71uB+HPNrBGjs5ayizkCnFDKGhOKSMSio44fxioAPvizb7G/eg830oP7InnDOpEc3PaWbJK2Hb4jzhbV+/CrsD6wCRV6bMJ8W5/tb+9sxy7yH4pYK3M7awR7BhmYNcLaWJ/t67NdEpPrs/1rcbZfLKy6xEn98O5Be3zvoN09OpBs3MHBfjHF78jvobWJYB0979evX6tiTpAH6RxBIS+Kcg8fPGgHB4ft2bPP2+effy6YPL3tW5OJqu0E75wwr46PVWl//sUX7YsvXlRxr4o/IX1TxO5TMRXsrireQdztkyRei98dSDpnrdF2hbQt/fiuN71TLop3k5PZ183ZzfXelJ/L93b96ANSuPTE51TXeyoZUTc86NGv7HVXXCluq6q42z9LFqCXzesq8EWmHJ+oe6fz1vpBQYAKO6979x+0ew8etr3dPXEcbGxstnNxGZyZk2BliPzJ2UU7v5xJOSBQ+9/m2a4edzvoJujCIQIWLPZvjbSrDnEu03+OSa17V1DSqtqnKgZ8L/11OMyuetkZomc+1V+NZJGCAVkFZu/KiyuelvGi3919jIb12wHO77iHMBwPHVYxAJee7xByiMMrIrqF4d1y+oE7l4Pn5ADOk+GnQzIlqun0vTpIcGDPe0Rip6oSkHTruHOfgjCOrtvTTz9qn336sXpeMmnoceFF4E7QTv/MeLrTxtPttry2w4WzSmADxM4OoWef+uqKfIkkBePk3lRryScecWLBPZexiZIvK7Pf1vB3bNmpTvIg2EIkdjxn9cJYs7aqjmUTKvaWCzRhmCt+5TiCfqhAG2cGSDqZq/SFBvrryrd1rrkWQQPviTSWECCls5igKBUpbBCtdd+DM5RypIt8DscbuG0SN4KKF5GTYPQEL3ADXFYvehFviSCq2i/cLmASO0PqHbQGipNNJQGG2YXdby9ob226nqMhXHQyJfM2WybPZKZ/NgqvEe4xJHZcjyUlAsfiDHDiwJtT1gh/533cYyrgjE0C06wRfUZr1i0eYiFXH7V7hLVGKpmXKnf4DFxtdEInvfIEpakSJiuMjZUQ2dzoklv8W4IgH0x91Rz7S57tEjZ+SyuRSNTcKem0wJVYjwQ2kYzkSuHh4HmHQV8QOgmuGEPsYaIpBz5ywOGzCFxNbPGQSqUNwDZhDrBG+P4cpCZjNFlipAvZQxUkCnFkFAbjYAZ5JwrMTQEreyU/quUmASHvM/eC5yB7Fu0CSW72rUIlR1UBcuZHj2xw0Mf81J6wZcZ51giBIu/DJmbCtrcQKTnGUrKSl6vq/XdCkDXEtdhXxb1xDVmmIfVJbiWhG3lK3qtqOOt6wADPXEyCOHOGscvvyiQKcgVdqz5774v9GjGpWxGEii/gSqiynBtaI5L5S997jxLhnk0YaLUQyD61Zseef1kjOF7ubQfRYCSNvrck5NiPE8hbTq4IQKnKSirVMn9Owvl8C2yftiLOEfZ3tyeYVFFIhm4dGCVCwoc/k2xnfXCf5hVYn+1v62zHdlkjJIkjfxk5XO2DmThQAAAgAElEQVS91ZOq1qAtSxOuz/b12b4+278+Z7vQj/BctVG7c7DX7hzutruH++1of7ftF/ydfmhkw0DLcvacE8ydn6kie4mkW1cpv1Ggj847QT8BoP+tNSr7QOqP7hy1O0dHquzS//7F8+ft9euT9vrkteKBBLlC6YUsrvz1YSU7BbWwow8D6OS/ex13w97TbpXKeYcQ7frdC3ma/nBH151/Y7h7FWoHakX2PHuivGGlvAvaOekqZkr/eVCuw4A+gbjg/x1ZnmH2CoHqd0nMvzkmPRrAdyX/d6fQEIeHnXIAiZWDw8O2tTUWaSCB+eXFhZMxc5Lmbn/k71dCVtiHELHzb/FsH/3Fv/uhdNwNlYYQZ1OOhHqzK0nBYeRKguF5vHAcyDJzGKXSmD5THCRnod1L7EEkEHFfqarfA3gng0qlI/3RQ2bz6JGHodhVSycLAp/H6SPI5IUWO4emJNKKzArnkX8TiqAeKuz4TJpU3CX3JFZYIOh2+FKBV0W9mJNdHTFMJfeiQHVqiR8cLqqEjA0O8Hh03T7+6EP1uTx58k77q7/6q/btb39bk4QX1dBsBh89fd4+fPqsvT5DZsABcmCZISBTtbMqXWTBLmYO8IQSmLi6EJtEv5rHTuAWu7oFwjahGpvq09AxxKlnDFTNVQXRfahcPygHVxCdCUwVnntmzHH4o41tNnKTDsZedkSdJQyztrkGXC0ySSAOPk6v32c0R6+lzvenl1xw2YKO25HelMOuPsPZyjwKu/S/mihLTnGRWfXQ2j5o5jldjXPFj+cjQE/FPWOJbWSTiXudefEdzso5KST0huaYEzI46EIWqCfYa4TgkBe2UWAcEr2qBMepp1oqm/AqeKaDwyTTihCw4N2MS8ZcaAUCYp6/GPW5D/4du2WNuBfcm1T60JVQ0BwwPHm4RmIT7oE1bq3zbPIl+1L7QtYIT53xt+qBydO4F8ufmck9Pcl8t+FShvHHJtiZQJE1F5uEJZ3rxSb0rgW5kfvPtflv/o1nTS8V36EEChwTSRpW8DQauU0Cm6RKH94HbLKAdCx8ErVGuDftk6trzQ2N+XRLgRdJI/pkmR+8J/YSzNznT6fQwBwMwV+SoNGO5zncYhSYv/cu65W7Au0kiPcExo7ndC/3UnNAhICFVsEu3CO/kyY6VWtk2qrFBBupTWGj9gkxd7vlItBgB9WVFIKzQuoEK60HydVNnARTm0zkQpdXum8lNwZ2TeJXVfNCLXTIEkHS/X5yWDlLfI4YKWGb9Aodhs9beSBjzniTnGCNSLlgYcnS/LudgX5Ncy+aOyQ7CvGVhIKRN+ZISCuMzkUl7JygDoolDPE8M2cY9uDaWSP8HXtwzx0JH6oERWoYWU85V4IurM921tnbOtu5duQ/c97jP3nf8l6OTSTVWHtAuEjWZ/v6bBdB7vpsrzP2t3u2u4Cz2ba3p2KMBy6/t7NtsjrY56XNbvK68WSiqjvybkDnz8/P9UIuDImwLeIotOF57e+13b19QfE3t0jsbnVFT4juPv30UyFu6ZmHAA9SNLuDDoJTEe8l28oZ6HB/b2is34KI+9+seONzpo4FJe5JDLgK7wR91yPeacdXX9yg4h64ftFEuQKd/nn1x1frWvW2xrcVklfFPqPuErgH2cbjGEVWSix5zO7P3Eu1CQzGJgH8mwkMfxRfZ6M9evigPXz4QC0M9LUDjyeJwouAHIZ/+tqxKy9k/y4uF+3kfGaOIyUdHC/9ts/20R9+7z9o3AXvvHKwIL3yjnTFkEycMJw2wYWRKKqKGg6XquxXdnAdDK1cbdu2AxUnEhZcei0xOKQUVMgMUwyU0oaN9FCYlakYpepkOLoN5wEk81E62PtTVUYMZ3X/N4EDJE0Pj7ZVoUoVxU67K9NxuLheWI/VYwtpWFVcIRsKXJEA9NWFq8Pps5cDPDVTs4IEVZWt8bx5c9U+/OhDkdMRsKPZ/v3vf1+kB7yA1kBkMZlut//0n/+P9p/+8//enr94pXtnggNH5vqMIz8ssr1tJ1iY6OeXDhR3C94qWCYOYTl5gnerumOkgJzHgm6KLZqANlBMfY9tlvVPv7cCvGp5ENeBiOXCWuwFpTlQNiE4luaymLoNZ8VZ55lwTmmJANLKB1NtNMT4pqtEcg9hY0/Qz3vdK+qK7lCzHXZ4xkOyaMUKzjNzXeyBExXpKa4DNBgUQPrGeZ78JIjB4VLLTLODzZyCcC8w5bxffAbA8KeQdlllgc/FJkIJrByYh3wRUjtaBZhbYo0eIdlnWTbGAZuY1b8PxrP5EZCkn1JzWrKBDowcOLvnV6zhBFLXrd0/cH88QffxuZ+d+yKDiL2wCdVjAk6u6ef1WqM/WlV4YJ6FPPAaMYu6IdMbXX+8NNshTyvSR9aJINXFRTCU4ItNqPYyV/iRTfamzq5S/SzSNrVZFNQqVTTGChRMAvIEVYbPbypgcpuDWyBC2JWgKbJ84kDQGnKSUmuAgLb2LZ6PfUvkjAWxjv2d0LBNghJiXJNgU2tDtRzxPhEvTjbbvYOp7Iw9ePYcCIw5EHxsQuJUSBcO37SBbDAHbRMlYSpZlGRletwZb43vdKuIy4wYyL4VWTi2liQ3dtGe3zaRWzgQmIfYJPJ4OJtAvrEHaytrRPuq+6i6NZIMf/giuDZjFJk31gDXdbLHAU/2YX2m4MjWxoar47qdVIXZyhdIkPocGe5bJBqTdGH+MIbcCzbhfEsrgokK3frDM7JvDZ/dZwXJK9q5bBPvWUko+pn7PcFQaPau7FtcIzbxfHeCDCI51glzVGdNkXUyBxmjKDlkjZAERfmAfST7VkgE+Y7sW8xl9+B5Da/P9rdztoPKwx6cJdgOvguSO0Ersj9iE+xmB7fssT7b12f7+mz/2p3tIKBgmYc0Ti9xT00csO/siHhub29fgXxiF3qiCdpBzEJAB4T++upKwfv2dNIePX6nPX7niT5L4A4cezG/bIvZrL148UX75JNP2tPPPisuMAfqIYIzJ4+D2S74roB9CHkXMVxVp+OT4MEnKHY7aKmdVAsYZwLXdOJoUMkeVN5DkDesaCdw7wLu+sLA8I08dHCeREH8ViURErin594X6lo/Oz6ooAM6cryBNFw9bxIbffKgnqNaBuQTkCzZmrRvfOO99o3332v3799XImV3d79dXV/JViRMLs7P9ArJHol+4PGnZzP5ty4efD3O9tH3/v2PBvmZEBNUnqJkrQhKokmaoISxHqOD3VULHSQYWnutQCBSYtHSTYWQq8sJK1IrBiVV4g4irGAjWsDJ2fQGtqPo++UegJKTCOCQJEjkPvJg9J9CeodjJShvMdRzv1yZijwOIAFAMvOWuLMGePSxEygS+ASaGMZ8V97s8Jv0KIzto7ZaLgSTRxLuD775zfaDH/yg/eVf/mWxSV6I+AJCC3Qd/9sv/kf777/4H+316Xll3frnVNBevZhONhjtoKpQtTmk97MSdp1GOZ9zFXOrHDk7c6lIBU3AWIb8LfD4OLYEgFvlYFqCL/cWqQhDThl3HE8qoCQJ3Ie6LJJAQ7Ij98T7I3slSO/SlUhskkoJ95heZhzxSCOJ2G5qnflAE7leOA9UeasKWBZ4CLOoWFOFw95elE6MBPZu6axi9qyNo+v8GapuFHSHZxID/tg99QQekTkcVkwJFiM1x5wVI3nXEkDVz4ELds3cCiO6WiOqyi3yRxIh6LdXT2ztf90mOFwjkpupgIExZI2YadxGxFaQQzLuWR/5k3HQGtmxBJ9/7zUAjN0tAUbNJEjkPlWxnCMhaP6HIHdIaA3JUKLzHTg795RnduXb1XWjKqoX4A0slJ61DGTESC8ByFTNvhWW/WFfedjF+Q7vW67+JuDJvuUeaPMmZCPnK/2+SlohYdj8vJ1yQY1xAkVlnUt+DZuwlsNnwBpIRVxknfsTXSdkfkFGac8rewapQtKAPQu7JtnDGgpih32CRApzUGuoWheMGBgNCGzS9tITLqqNQrKCPcdBuAN0uL+xRgx/816QajLJDrGjjx2Ucj/sx26bMcoh4275wZWq8dhECbhKnKlPvVqAxNtQEOUQTnZIilIOYMyEDhLHRwfQ6xLAOUf4biVndyy3KNb28LD8GgLVN21i/gyrT1hm0c+ITbBRtO6HbT1uO0DX1/ZQy1UhBrifQCG1Dop0lX2LvSVkd67kOtHqfcucLm/a5NetkfXZbtTM/+zZjo0kOwoSaMNcLCZiNDIwPe9JZnXQmW5P6Pet9dm+PtvZu9Zne0LPcoF/g2f7ZGOjTYU4Jjlv1Sfg8Qrad3cNt55ShZ/KZ6f6TtA4X1gujt7o07PzNp9dCgZP9Xx//6DtHxyqio+vzzWXCxOgoQ//8tXL9ppgvxL7ga6zh2j/L2h5Akr79j3RHGcD8yZnRU8eZ4dIQe0AWp7fdeSsg8r9kFiO6+lz5SQOIfsdRH3wWdVY3tCF57t0rA+04bvAPf32A6K6oAt8z94kDQa4jQiA+f1WoiLOeZIaG7QMb6hlIS3JD+7fa/cf3Bdh4Kb028dCSwCLlwTf1UqvBSgKeGtmi3ZeFXf5UKXQ8nU420f/8KOfSg7OcG339UVDW85EMaZSwSRYo1qIM8KghSgtsHccQsGaVzdyOKkIGKZqaEGyL3yW91BdccXH8O4eXuagBOfyaGci+avhZpaKG4ekemarTxNnmj5mHC7eT2WU60YLGudTLMQrVwpNNHYjFmLuN86P+hoFdzd5iPpuxQZuWKsqQtX76x5/O/Rk4BT4DnrZhEK4nLUXn3/Sjp992n7vG++3v/mbv2nf+c53CjJSpEqbVIav26efftY+efq5NgEFF8U0Heh1bII9xPhPX2xpuqf/Qw5gwUElnbe4UtAUm8Qp7iGahjXzXFwjNommtJIZwKOX1+1gCgR+ou8OZFoLvIjNRI4ku9jRx6dnLOUAE1SXDNRBJXYEUy0pr4uSAcSJchBpSDufY95xnSRTsAlBCTbhe87VH++Ke5ihIx8V/oGw8asCPdCsDA8ATxEn2MGEg68E+0KObLg3L8G35MIqaE1fKfOKgNV6zr6mAz7zMgTOSnX77sFE92+UhiFSaR0QJLkguNgkfb5AehXkVpCXNSIGblUW+74oBwIOjCLlyHdR6WMsBXEemW1ceuSq9DmhozXCcyyvrPiwP3U1v4LVVxcQ/i30fRJjHDDE22ZGnkR72gG8g79wHLCWXRW1rIZZn4tM7qrfY8JMrr7dKF+IRd5BZ4Jv90xbti324F54VpGLCSZeqhllEwgW+Tz/xp7FszL3XT03RB6bsF4IGIWkKISNWjwGEozMLQJTbEJlfsh3kKxwt2fV3sUce1lrhO/QfNkYKWBlDfDdsQkaoswvxoH7DCkeNgFin33LB6aTJSS3WFOuAJtl33PZ9vC+VfJ89KkrKWTNeZHFbQCzNwkn6ybrIePbEe4psehzhDHyPuNebiMUwk/g73Cfr/v11S5V7TqCmqtFxucDNuHgNErDa/dWy9PKKB4x4U96KH+kEZmfWSN8T792fNrrvipYzp98JvtW9nj2m7Ta5BxRTz+J09my3RFKZNK2i10fe5MoYZ3o/PPqFsoGcswgirCL57579J306dcI9lc7RGnO8z5+RPpYiSy3KtT4gnIrWLavuz7b39bZzj5pcl5zqwR9GHvKHyiVC53PxcOwPtvXZ/v6bHdy6+t2tpubxzHJ9WijjTYMez862G2706nPismkHR4diYSOYFxBN+1js0vBrdFsh7fq9PREn6fK7sqvA/erJZwpy7ZUwL9Q4J/APZVrzt30uAc5JYWsQWW9b+nr4fIVrXcE0EmDKBFQlffuDH0jaE6Q3gXc0XxPVaT+O8G3cZ3+6SDxxXmU4L6rqPjG+ucs2L6C/eI1GyYKkrTgwtk7NUYDOD1jkRYkJ+BLwWxstASweEjA33/3XSEedvd2ba8qgGEjXgTukzFk1WPFa5DRnZzPVZg6vZh/7c720U9++s8yiSEZOIh2EAg6pGM7tiZvR7wkDVxnO5LhIcDhgNJEL1kPVxUMUzaMs/rexw58XCUuvdNyTuNQmTzI5F1mnHbgTuDIwRgiLLNQ00df0GCcRQI4SOeuTE5GwJI+ToJgO4QOqoCS86PqNTJJcpqoYpfTdoHeMBX9zbYlzWE7VAloeTYzRW80dIQDIQl7LM6vtL3PLtrrL57q9Y333lW1/Y//+I+1gHGqDKG9Vl/FFy+O24tjtByt0Y4zoIw+QV1pLWMXL0BXWIIi8IQ2cZ3J9dxrLFQC0PKC0gfGKRi+mMFpgXB1iJ/DXetrDh3fQHZIXGAPntlzpexRsBjrrhtyzvdirwSllrMz8Zl6pqebnYQO15JNaNegei3SLsP2+Zz7Pc3sbFK02MuJk8C72ZxCYqfK5o2h95JS2tpQoIlN+LGj7/YJEYkVSiIbgdnxS2NbLM5eI7w3AVnWiOZ+bahp8Uigg31jD8OvfZ3AmF0Rdj+tiK+KiyF96AmqSUyp518ygF5/BN1U+oIYMUzbPfK8J0RaqXKz1kPMKLRBJb067e4tk12Z68FrxDBh9yHzvOatGCkgIbjhua15bdQCa4R7E0Fbtd+EWJH5qcC3IPPcp9bIxbISRpCZpWe3oFZFLhIHOXrjBCchQ+y4FxjrgUQf35X1yjoJGgb7x6FmYSWppBYUQbnNA2DnypB0V4n9TEkGsm6xB20gWSPY72BqTg3Wh+Z29ZgxF8Ker+pvzdEE1dxLKq5k/bkGY+nkxpXswfOox73mr6vnXo/mDphbi7ZkAL2vFdnaVThGnEDJ9/Mea8WjR25yPCdWaQ0wUWGQIKkmcv/qo0+QWUkdrREll6yKQXIl8ybOCWuIoIfvSObflXPPn+xbJJ1EBLq1oXMEmwjuPvH+ljVC4J7KfIJcIWaq9Kxq+NRJkNgkEHiSCrQjYRdn/I0qScsTaBxe2rdECLjZrZHYFruEH0GoJ8Z+w/sN9mDusT48Dk42KfguArwkfeWssWfX3iyS2FHT+lDbyZbt5PYJI3TwnZIgNCu/+Uro1+xIXNdn+1s52/E1Ip/IVDMSpE84mo+jkkO1DowgWp/t67N91SXM12d77VsinnXi8f/ubGfvS4D2Ns/2JOWvb0Ztb3en7e9ut/3dadudkpydtl1g87t7bbo9Vc87ASE975CcIf0GbP705MTV+IVb/IKquVoRo6C+AtkZkHUnpFNp9hnbV8sTuDuQdwDcx8yRcA7yNZXyyLf1TPI581Sxf5NV/o0Ke+fEV2DeIwarD1196nUvBb9Pn3oq5yGeG75v+DsDd0vGrbTkA6YM5D5nW5d4KBRC7ifJC2mzK1bb6loa7t+/195553F7/OhxJ+mHPyviuZlbHHhhD1obCN7PLmbiGDu7pChln+vrdraP/vlfLAdnmSGqLD0xgJ2UqjAXSU8gCx0ETD3LdqLCJJ7ADQPgsOBw4UxROadaixOIVjHOSCpcOBuCs85X7p0uyJmvXRDhCpocqF7pPUApmQjptw28W7Bd9UADiTDJF/+WAMnQ3SIIKgdIQc6WYbKvL11xx0mj6sWzBcqdyhmLML33OInRE45eq2TIzubt5cl5Oz/+vJ0df9bee/K4ffe7323f+ta3OukIFiMZH9gnT05O28npSTu7WJhgr8jccOS4X8s9FdfAjOpZX31KVUxtDGWTOJrpg+Tf1KNcvcmqRO2ODdUtCSr69LCLen9n7rd2MGF0Q8cgX1mrQEfYXGQ7WhLSNlH6y4w9Do7lc0qze8OVN76D9ycBJEQGm1nI3bZwlFeyCYEA9ghsOwF/sn4dkaIYrk0OFJZ6xs39iEYz0D5BBS1OlBIvdaEkkYy0cIVMEPh5KtpeJwquSpEgcyvVQFeO/SxiHK7qdxQQDAFyckOtAEUCxhrhe80NMNezqpJHP3MhXtJmkvaMJGkydoG5izRv4kDB7Ne1xovBmvWRwEgw6JofTuI46cFnhYZRpZY14qAwa4R/N8v+2P3dlVhIGjYM3E4aGGYfjgbmbHrb3dLitWbm9ZrbqvDbltgFdnv1WgsB5IpnDj3uJcSYrB3BsaslJlVznoV7CbGZe++d2EnmGAQAn2XuZ42wHuhFZw66v3jaIV74jgTcXiMOlgWjr/nMe3hevW+yoeQiNuGZkogJLwZIErWvFJt6etiVbFCA3M+t7JdcG5vAXSD1hF0TzJlV3trS/DhQtZRfkm/YPf397AXMPZIqssmue76d7e7XCNfk86ybwL95RuYytnJlgFYUB7vci5APspdT9EmsBAUQxFKSFglw+e60oODkYhOumXtlzLEJCccE89hbZ0S1dA17wY306REVSvKONzpC06hu8L0E/OxbjFnk4pz8tBZ7GPeDGON7YxPaSYLcinqC3ldzIfuWpSdJ5I6KbNItQ6wTrneMUsnZXI4++xbjLce2c55sH5M1mmSW84/9cH22O0H5Ns525iTrg3ViFYPbawRbYxPxZ3COYLdro5HWZzuqL+uzfX22fz3PdtYyezxAp30QdNuTdrC30w72dtvO9lSEZ8i6UsWFnZze9/SmzxcEhZdinKf6zgto/I16qvEdOR/Tt07y2kXEwNr5r/S6j7o+95AB937Rbfh6H0RzsKYyHZQh54gCd75fCFmTLjsJMoTE8zsn1OuYdhKhquId03s5zH2g3X+mv2Z/3fhWaeEyfL7I9659fvGTQDwcZR0CQcUxF6SqCc8cSJXEGE/GbWd7R/D4+w8e6AVzP8z+wONTNJjNZ2WTM7ccBHVwjY903U4p7l3MfI5WsvXrdrZLxx3ngyAa2RsGi4HjEAohDlll62ATVDtAV3ZZFbViMN5wzyVyVTgocSBCQkW16MH+tN0/2NZ3ID1EoIi2MKRZTCIqPTh2khFC/7zIADJ7SBowgKmap7KGIaO/HcggAa4ZgH1tDIwzRtWCl/ujra8bZ5cq1W7puat/d2YHmHvEkTyVU7wYwHuc2OBaBEqp0AVqw+d5zuOT83b58lm7fPV5e/zwvgjqPvjgg8oK7YlZ3oyUliCYz+b6LuDM6n+srL3Iv7bHyv68KMk5EXOVTdKvzmR0NtvSSARDOJyxiQPQlX53fx9t5+3S1Z7JoYaciWfGwWYcWMD0bmKTW5mzguNy3aAcYhOuf4r0GyzsBctlLLEJQVKyfbwP2zGX3IvruZMg3eO7peCDe8GGnjMOmrAljmkY7p0ZIwgzaRfPgI3pkcV5s275TH+HHI/n78E+fVAS1nPmjSDL2+NujZjkyhuMe18sYcga4fpJ5vDZ9B8HZs9cwSbA5CG3UjBaElqMBQ4gz0aQIXmu05nWE/eJI88YMCdEGMlcEKFemoltHc4AEh2sk8hGcS9ZI9rIC0nA+uDF+LFIsHUqrgSekT1k3qPRzlraGTvIVT91Eb6xto/2Ju3kciG7s8aNjAA9YT1wru3g60oBCUEI44Nu+Rdns/bwYFs2sTxWtmZnnofkdKl2E7izRl6fg6AwrBv4NnMVu0gHGzmtRU9uKUZnybR5jWAXxhebYBs26wSf3CubPesj6wGbMLaag/tTS7hJro756+SFg83eJsx1/p370GGg1gW37WATvkdw7A332rJGBJGvjDjzg3lOYlMEiDXfWCP0SAtRNCaQA8nkfYt9lnvkVmzPRVeBJ5g14gUixT7xwRqBTJHk1vOTuWz46NA2keRV/aiXra7LucEYRAWARArjzn6QNWJkicfFc3quecQ64ZzJGklLEkHsXaQo90gYWFFA0Prat0gA8nxU0XM9xpPnxZZZI0oobXu/eXPf4r9N5GeUEZ9nP2ScGS/aVLRmN+EG8Rphn1UDAmup3ufA3glJEX1eLpSQyb5lboWlPuN9a1vOYPa8oCL6ZF6vux6iujZCS37enp/OlZjAHiQu3lwjfG/2LT7LvoWt12c7SIW3c7ZzxmAPiCT5jjfXCGeTCBznq473B59pfbaDwFyf7euz/XfrbN/fM0HdzvZ2W6IKBRH33l67e++eeqmp9lK5xb+gVxoYvEmoj+XfA42H88rM6vZD+p5vgsjIlfYs8ATunINJ7udcta8XVFlBXB3+m5G+Cmt8Nrrr4e1xjFCBuzMGHTu8EcB1X2op9ftSre+TxaXzLt/ACQFiSf6XvnYSBIrHgxIY6Mj3yYUevZ0gXUWWSjLod3WvuYe0HEWVwXJvO+3g4KAdHh62d548ae+886Tt7+93JIJGPizEQfDq5av26vUr8Q6gHMBYUIEnufK7cLaP/vHHP1ViJ1JBOJho14nVuoI1nCay/RxSqRrwoCEByp84/50UT2WJCHLUM7+6UrByp5ii6Z/lup2EDoF1yU8p0C7In5ynchpFviPpHkPHA9kcEirkXuwEm3ndVRJD4BW4X1Rvb7THi33ek8uwWTMGX5UjPdFzJRgioHGlEybjInIqqS9lgwrmgqPO952dX7aLl5/rBdzm4cOHeqHnDsMh/ewvXrxor1+/blsTYDfb7boByXe11uQ3hojj0OOI4lyHgds2KdK5YqvVIu+g8K7kJOMUKDS/s00mXTIkUF4g79G3Hva1xh7x4xkyVa5Ksq2zyUCqwXrjOLOubErqrXrwFbhfWoM4BGfcQxj1i5bC96J+TualUQI8nyHdDswMrbc9mBxAXFRdLSgp95pF6QodLOrjW8F1FBVS2eaz0rpGBqukm9yTTyW3r/5zL2bgdoVcMoAllZg5yXsY8zCNB6asdoJq4SDQwB4kHphvIR3UmG3Sv5txqH78Wh+pTKYyGii/ZnRBAJIFzf3wD6kCdRD40UjJKcYJu4vQq1vrgWkVzJc1Uiz/BDYEL0mq8b1BaXg9OynQoUJqjYTkjgA0LNnYxhBiJ6UMF6dP3QiQ7DHuvXblObBs7izjj8OMPQgMzalg5nI/fxG60E5QjPisr1SV007A92aNRKYMe6mqP47sndUSnCAsGbbMwzqzso7FB1DEVd633N4SpJDaOrbNXG/CSIjOvI8wRnj3hYMAACAASURBVCGRZHw7O+qwDhGWq3uHCjbHsp32rXnWSBGKFqFZ9hhsU8umI3pkLpll3Uky7MFPp8KxMCqBZ4tNeA5xARRvBXbBQY86QhAvBJTiVJi4nUqvYrNlHw5De+BxQoVVMkoyensTBcxZN5HHi0521n1nk0oeVkpFW/2wvcLJiCiW2JHIHHEiNhV3t0YlkcU8DYlkt84Lnh80DecI69MJAFAploTk/f1c9jrrEAjVxsU5yHgq+UIiedvoGxI4SXgwb6M6kjWifaaSEeuzPbDSr/5sBzmRfUvyfmpT8lnHPFVir2Q3Jf8JzLdl31qf7ayR9dm+Ptt/V872nem47SIRN5kUed2GYPLbUzTCtws+v6t+dgfW1wrYz88v1P8+n83afD7TnyBsJT0mODYa8oHK9xVwV9Qd/MZ/40wsmpOekC7lp3r/ELKez9lnSFXc/grnZtCKqj4XCnQYuA9713OtxBK6lwoGTEKe1q0hKsCJh1T1e8m2/rm6NoFBxT3f0fuwvVyd2+/GjSo71XQk9/iTQJ0X2uwE8RALKkFyhdzbpcnoLmfqYz+/uFSxxC2erd1cwYFEMcVFqq/z2T76u//wTzepflDpoEKJc0VAlQAJRwPILkHEg6p24nBoYt4Af3V1j0nhnyK1w7GGMKv6ZVWR2tlS750nSME5ytFJZTaBJdfGkY0mr5ya0q9W70FJI/E54On72+4pxZnjVkSAVYzhONlcL/20JpExq3ycRJGwVQCqftpO59gVxgQd3A/OKMFOpwcPBFVPVDJ1BVkUZBm2yePP2/nxZ210cyXSBLJDIk14/31Npo8//rg9f/5Fu/vgUbtz/1Hb3d1xRWqjh3djpwRIYaEmWYJNcB5SL06QgHPo/JszZqrClza6WHBHfXUy5A8ssCyY2AMHNjYJlFW92mV/HFMcGI+pg+5d5PPgDdgkcHAfMN8vgrRi4MexwRknwDLhoT/Pd1girfqti5QpGsgmBvPGGOZ3JwQIzEwWhq2SKQxckeq/ZaEM3z0qJYLArXHACZqpVCUA7diAWznZwItXV+0YJMX5Qu0fBHYi4QNifD6XPXj1lT76antuhdjE/eAexzAT85lU0rtNVLCnIjGsKrFaEQr2rnm+udlBjwmAJB9WevAiIRRjNoks9ytjE+auq78mrkviI2uEwKaTJOxUDEKUZVImXqkMKtlTySbGMn3xDsJNmBebSDawqtvqdS6t6qNdetzNacBehD0YX66nAJS5UNlbzadK2BgyPVeyJhVSqsz8ngDJ+xYtCD7y+B3XY9wD0WJTSr+4As8iMSRYkqxjyVZiMWugOhGTxGKXECsCRvWQD7geZJNSDGCcpsU7gTpEZBRT/Y091KIzQAp5fV1L3cFJJj7rfYtnik3Sm84cCxu/2zo8voF+OXvvJKwJKI04EFGlyEGNADAqxLB4IUb2Jp0CB7bzD5wKTqCxHpxcnIusj0QC89QKE3ONJxVorp19a5gQ69eI9y3WQtaI2wlMuJc1on0rvA8hkRwQDIYMUVwUBY1T4Cv+AY8p+1zOEb7fvALX/Z4V0s3xZneOMIdik7SEsNay55kIkbNopGSModJOyKpKMPkyh0CI5UQQWTZx64vh1qwRxjiSef4dZIibncZsqiJ8v9sA1mf72zjbmeduAbRdI3GofQvESJGRspdmjbAvrM/29dnOPuFE8fps/39ztnOWgEj9bZztaj2ExIwAXtruO6Ue4eTs3bv3JO3M78djku/4RMQqlhxT8Hhx3k6rJZb/XiyWbbFcdfrlbBoJlnOmpT03/W7Bv/W/94npKvaQST7Fgd6vH0LSE7iL9G5A3Bs0wK2e+hSBKg6zlJwT3krAFf9YD22vLa9jmk/PfV/dzztuBenFJF8uRUeyp+RFIRm3ZAOSJbvt0aNH7fGjhyIKpG2B35k/jKKAx51qOlJv5+dnGu/ldWuz1Y162+EaQBw2BL3xf7/OZ/vo7//jj8UqH8ieoY7urw4xHAYBfsjhc1QwXxNEeBqZKM09sDgXOELJOOPgEvDjdMmxATarCpd7D1Vl74ibSsc98ioj2Jtd7UivcN/f4GCInlmcE0u6OXCPExvCrPROMxHSJysSOzmiRhbwiuwY9+NgyCzXCTZSzU0lMSz8fI4Az4vMDiDP7crKVbuczdo5Fffjz9rVcq75CKTm8ePHmnT8oAEJTH7/8E7bO7xr6Yiq6L8qHXTuI9DPwJQJjKka47h19hjAZCS1Ro9vOfrYxURYdsKTtOj0pjcK+UCl2smzvuq/cKURe6j6W33PCaSwjZ1rSK1MmsY4uirmjS3w6a53pAIkHNSw3fMd2INxTn+mSAJFglj2KLuIsbxkBZlTIlisQFGbT8aiqvgirlpYgkpB+g6961ftYma4MrB3ni9BAp8PuVDWCNdnjfDSGimZtNiEYIRg02RXgzVy48REJL14Pp7Vvdqprvt3WR9cg01VPbfVP8k1Ax9mrqUiyL0meZINnnsFDcF8xB48r6TLKpmmNVKEMPzJeKa/P20uBA1ZI3yHVCLUR2vivkCutE4qkA3nBQGDgo4iVfNe0Qe+7BkJeMWyv2dIdeZoZJq4boj5zFLvgE42KdJBgkJL17m1gTXOvsUazxrhHnsyTmefExSZs8B7FAFdOD/6NeIqe+Y+CSsfkk4EZM5wT8whqsrZ39yK7IPL3Aueg4fVMuA1YgfO+5YTXPypa1cAZ56ClVnn9Zyev+dixc/hkz2r378Y0/R7M9/6NdJD9UwGVER4tFmMCNJJnJi7gO9R20wlMpTorP7dIHGECCioYOTUmOfYg+ehcoxNgM9zXdZb1gj3Hyic14j15pUk3TSfQVQKbtlkMkA+FMLGBHmeW9yn1sjEgb5t0uH3an8zyeeh5OCssZ7Avduzyh7cS84R3uOzxOclNmEssKeJNM3sz5+pTkT1QmukEh1JpPDncI0EwZA1wnOorYNAvPYMxpc+fPXoD9jnRRzI9xfibH22Gx3yVZ7t7M1ZI2kFYr6FO8SFDSMOs28FAcietj7bvc+sz/YEXOuz/XfhbN+ZUO2dtMl0WsUAq1gdHBqqDZkdBHbT6cSM8hXAo/ke2biz87N2eXHZLudU34FpwzBPmyEKJDdtxHlY/mvX796hzocNnoHJv1Gprz73VLqF7qvedfwM+2uJ3/xZn1E9yzt9+PJcqv+cf7e/45iHNi4zI/XQ/NEoEPo+cB8iBuKX5x74M79z27yfLUl5tekJIQi6YdzG44ll+Xb31Kbw4P79dv/evba3vy/eMAqjtB/zIkg3Ed3MrciXF0I4CKW5ag7cr7FduNp+N8720X/80U9kk2XBWFWxnhsCC+kWzg7OnKtvRQhX1XacLD5LFUfMwwrwDcs8EDO5tdHpeeX3gUeH8A24n/si7Mim/zXBFg5J4IWW+3J1zJWNDfdg04eqCq8DHoyCw8d0k6YqPeuDSRDYLg4k/YDcH2Q/wA/l6JUMUqSzwiDOs6ZiEmikoHGl4RwiNwLlEDXhRBHcwVB4+fJz9bgncI/GIBOPhU6WDngHDJbA5FWVUWXmRrJc6leuCo0YrlVRRUqpIMmw9V85gABG4vEwiR0QW+6VoI2gxu0CdmKsiV7M5Ds4yLD+2yaMN6RY2N5s4A6K1BONBFs5jiGEE7GZejrNjs49WIPaNpEMWBE8GZraw4u5byrvIQQMAZMl59yrjU3Ui1LVWgVIxTGQSqmC15IbNBHWsqT8XKWKxBP3TF82klrpa/bG5epeXz01AzpzK2gCV8+RFLzy90/BWkSPnjXiiooh5tUmIAI0o1TO0G4Ol8OOeRZo37CdmtYJSS0HoF5/bJRKLIkUy1W+cBlkjRAER+7Lgf/mLb3sqB0w1iJKu8aJ9RrBqUzvsjbvIrPDHgQh2IOXAhqRnfWVSLUsFJIhaAjbKsR2RmEwZtiDZwgRGr+nJ5rvoQJLZdz930YMRHpMny/UQp5DxG2F8FAAVYk4VzFJ9oU8zZrXqQQH1q4kVDGEi4guevVVYcYmauEoojkg7NjDc8Hjx7/DNM+f6Q0jaFcFdCDBFl15rpU1wgHJ9zNWSrAgPRcVgy3PKR+CDsD5yRpRdr/QCB4XKnqueDN+CfT5VCc/VpJsHI0Zt/RgQzjD87F3ScLs3KoWQSoI/t5JxPkQDYqE+Rm7O3lk2TxJUc6doGDMWK/aC2BYV7uRkyAU7JmT2TN4nzlG2EcgBzVMPfwkJBQJSHm/0BCsoZLro7JxVoSFUYpg3MJ3wt85SxivnCM8W8j/zBewIRBAkAfdGpGaQr9vsR9jN+YuPctZI9x/xoZ9BvsOk8YiQ6zkXFBQzEkRnLLGi8+A+co64dlenlsOk+d9cFBQ+VIs4GaFJKC6u/SzZSzVOrA+29/a2c7ZlH2LfVOFi5JVpT2Iv9/aG0slYH22b5Wc7PpsX5/tv3tnOwlnlE45u5D/3NueSEqMAH1CYCmdd8Pnt7fRe99xu6qg6leusi+owDugvKAKf3rWTk6pCC+Mky2tclXIK3BO8l8EcYVVE1K9I5grgbZSrYicXCr4aaHtetxBfA4k4roKeBUhE0g7NO+r+UkuO8AuNvtKFHQsuAEBuAG5Lt33zydw59pOUFQrZj2rSOoKPUfrAQH5weGR4qWD/YO2f3AgWDxJEtAP6LI7h0C/+qWCdZIk6m2fo81ufgFitKDEOZmtxOKPJib5up/tox//bz+7EalRSe3gdJFJYexCNJaMSLIuNxAVVG9p59yhfSwnHK3tgrjuTeSQKXi9WNbAjBTouALmwB4nmGCEihnvTdUOJ/JeQfMdbC5kfmCWODDp+xP0OezzBXvE4Zfe4hhSLFcxMA5JBpwzvueLs7lIiHTw7k80ebgWC0UVL5xsNK/Pl3JE45gF3uweZSYdDvVCRGIE2ZDVPDycyoHqyenc457Avc9FNcHl/+zP/qx985vfbK9PTtvr16ft9HLesb9rsV05Q6YqnOTgiplywM5sVIITG8CCgc9z7zwrP9J93p0IYsTvcS6d1RoVksJVbkPWXVU+5n1VfSO4Q8tb5GlbJnICjhy2eIKJONe616qOG0Jzo8oo9gjfAOyaOO8EWtwIpFViTp5w/1PZ2JJHTlpgD94nR/l8oXsNM3ztEb1k2xVkcbP24mSm7xCh0+5Y9oDoifvHRunfVaKk+qoFUS35LQIME29teY0okeHnYQ0kUFKWcpDNZLIbEusXiSGeiTFytX4pSD7Vmv531rrns1TiAkl2z7/7IcOizUJwFRVSrm2tE8mBXZroL/BubMw6IfjGHunjFkJE8H8nNIZrPKRBVBIZL4IoE0v6/rEJSZ9UhfkOngdeAK2RXXNChI8ksi4ErNgYRQnGHptwGGAP7G5yuqmQCtyfHJpl9UvHJotVQVNd2YxCgtpmaAko9BB24QlZ99q3yBRXa0UINbE964SAH5vwXGa2n2i8GGuSDFkjBIiuEoNasEweCTDexxipokaCbHcse1B1y77FnCfo59myRthnJpXcYK5g48D/IboKgU3aDngmxgmb8OzcP2s8vc7Dar3XiEnRsm9ljShjXnvX8elM12PiPSibsA9/cTrT/M1eps9UpdoICiMMCBQZWAfGJaNHohGmfNnERKdBZnTQ0JrnqYyzD4sIdN+M6QSpBKvsZSYOhGzQz2SYuRNcWSMcvtwf95Y2IhHMlTRazpG0S4l4VGgZQ5zFITBb+hxRO4WTTdiYNaIEcLHahjuEe2IecI4wr+HMMInkhs4L7kXPTrWlOwcXSmhjExIqWSMkmknyiU+Gfet0JgI61gNrSftWkdNBlsg10lpkaT1Y8t07z97FHopNlLxdn+1v7Wxnf8hehl8QfwY+iPA8sBZE4FjkrKyB7Fvrs319tq/P9p5wOmvkd+ls39uZtgdH++1gb7tdLpZijQdKj/a7XtV3TTWYwN7teo6xVH0Hwn121o5fvmovjl8q4IR9npd70kuhpaDw4VIRIW8VJdN73sVo4cARAs2xTwjm0ofuOKv038tPSq954PZdFb7g7rqfgsh1MP0KtHUPA933rjef4Lh61+UXVzwQSD1neZ6pq+xL/cayqgTsU3gEtneKLf6hiADVx76/P3g2JLVXKmgCi6clASTDfEkMQzuC4xr+HTvN5sQQv5tn++inP/sXycFF6ipycF2/g/QUHVzzPvUzlBMcQqPDggvzGaoZOHRhyeVzIWdJb7NIWgoqH+iyJpMSR+6/pHKOo2q5uGkHk+V6+VHVq+tPtONOJUZSb1Xd5TvTD6IMT7E3kwTAOeS7RD4F+7wKLSZriDNsKKSJI8TAvm+WemWINIGdS8IRxLHEcYpcGf+sw3s2by8+/6S9ePZpW85nw5hdf/+jP/qj9rd/+7ftO9/5Tnv69LP29LPP2qvTCwUN6tcv3UIeJL3oJnTxQtHvCt4iXgAguAO4MBBJfqRDPOnZ1rEntrAUkW3CZpCKsh39Ir2qPmRaJXBQcSYNy4TQwY/EojOBWwW2tRmEZEuJIJH61QQqQqiQnzF+L5HgE9LCfcW2HcgGFqWrzoJwL1aSaCPwYrN3VTo9MO7Z5Vqvzh3k4KQTEDgR4KCTQArnmTELA6cDqAripZfdOuh6nC31a5d8hTJ1RWoVpy1rRMFwQZ1CmCYYLRXB+UpjiD34iZSc562rw7EJgbj7M2uNQG5U9mDOsj4kTVbBPfeXHz1PoVqyOTJfDKEloOpRKflM2kO64HW+rDViwj3WCPMua8QoHWueR5GAOdj1ZxXhoxEoqFMsOgK5JAICL8XmasOpfmWvb/dPBU4M/wFzRONWY9mxq4qI0BCw7A3epwoWVrZmj4hN+O6gGAyVB6kQlQjvQ6nYGypfsP2sTT2f5wwv5hk2IdAPfJ6x9xoxT4cr9t6zmCMmZry9byVJbfiaq8AKXkvZIsnPrBG+IzYRfHuBdrgDfOyief7GvmUECgzyPRmpKuZSTug5MEJ2k4RVJO4y17Tfj6k0eyzpDY8NhwQ2QSpoVRepje/J6AP2LXFflPQiY8J/sy4swbbSnuCkrPcsbMJ9mTPBex37lhIN1WLC+iBxmZYL9rj8MD/YX8KZ4t49nyNOOlgqTgSQtdelLYT9KC0BbpGx6kdkU2MP7iutJwTt2AS+CQVucnhMnMb7sQd2YY53UqTV/sM4R5ouc16onkKecG6yv5GA4D54hvXZ/vbOdmyXJKlRD64oOenDnlDtS9duMzPpq3vh12f7+mxfn+3/E2d7MY5zjn4dznZQmu5nJxFrmDgQ+X3pvO9IG5x/d/C5rX+DWI0+bYJymOchrIPA7uz8Qn3wi/nMr2JCh71eLPa059VzK56pgLyDolcPeFjo3bteAX75oz3svZeDS2XeMbmTCsNKf8fHUIG7fH6dW/2fX0oeDAL6DvY+SAB49fsn+yaJDdqIGTPGCvb+nd1dSbzt7u2JcI4Xsm8TxnE8aVerpSDvyyWs8SAZFhorgniq7Rf0t1/OjWos4nXQDHixv6tn++jnP0fHvXWOkh1MB4QJZuwwOygzaZsNnn4IyBrkSAeuiKNcUmGSXyLTQd9XyTRF5g1DI6GjatXGRgf9DPM33yM46N6k64ulXxfYPVVE9+b+X+y9iZMkWXXl/SIjMyL3quoNaGkkgT5oGhBgYpmRxlgHadDoj/+kGTFIQiCgu6qbqq4l99gyc+x3zj3uXkUzWqzLxtTtiSXZlRkR7v7uW+5yzrnVn73gkWo9hALwrHqOF283UNNUQAm0uQ6OJAGcBcEs1MUIuIe2q3BMfu6Pli+vH807niRjlUCaQ/hsQeBuR18Ca+L0T1u72bT77/y6vfvOO4JwvPhFtf0HP/hB+9M//dP285//vP38579oj5+eKCgJBNYQGXNB7KC7wsK9imNsv76rOGIPri+xMC22+nu1piL7xJhEMDBQGmCsQLb5liOq/rTFTb1aV+sseigT8PpeRFm4cuAGV42gTbDopZWTrVzuANFtl1yZtCiWaRo4tkPFd2zC+yIuKERGITcSXOPkYw+qbgnsvBnYCWZegQhgjKh6ce3YJLxPiexV2StCYtm0ssHxGua6Au5FAmivEzneVVl3lc1tycL7jk0iXMU80r3WGokaeLQIJE5X0GBHCbT4ctWcsbpLIutgpoCQ3+EEpkqc5A12MEXCFVfWCetVyQGgy1O3eQMpIf2HAayd+80aUUu/Uvw3ysXrCjQAgb+FxjznuQ/+hz1UJQSiW4k1Bc3qPkBXh5WqTUbIDIKv6jTA54qHHptEIyBdCm4CbXJyRrznJcmjBMZ925RUhjsROQM2qlrrgJDWdtEGEGWr5g/3nh7l2bcUuFGJLUqQ20pud9VT8bdp1acq8Uz7XSBl4ttfkel1dwjmIvMFmxBEsme59V7PbQ/yyFVpw89zDZ4jbcgkPrZtLYFUm1ONJVhQRbDaJzLvlEVXWzO34GTf4vOtO1EJo9hZwatF9nJQB7lnzpzHPXw5+PvMG/b8zN9oGpCkMLe+uHSCwXk3FOUHSD1OzkAItNsro12RHuXqrlGtEMVHpzuFq833Dhykc12hTWizCNroYO7zooIqtx/1HhUeekQRGRt1JSmdDu8Xpgi4m4ETp1wv7RPdPtW0MSUWtk3NYZ0oMVRweJIo2ERCkbU/9+cl92wEB9eyqJ4DPgXiojs4ifDiGsm+hU0MAfRrkgQZz/aP/mzPXkiCpOtKEMrpwCHVOV0UJM7e8Wwfz/bxbC/9n//gZzsJY3w0zt/oeMF939vfa4f7e23rlur5pu0SzFf1HfE6i6i5wMF5Tfs4gk0C94vzM1XhDaO/lE6WRNaWUNhulRRn9KQto31+KPxWsPb63K4y3gXKEb9Lwc/BvSvmpXE3ULivX3UJg1TcjRrwe0ITHP7NLkMPkU+Q3t9rCm31fhCIs5mE/YC+H6MXcHSsyvrxnTvt8PBYdITZDPrYlujQjB289Sj2Bx7ftqbtpk1VaUdFnrETRfFqrfs1ta9ixP+AZ/vkr/+awN2CUxwm11K49KQwo89VAP7GT6s4OxAINIJBjOBOghw5/1XtCB9DVWBaFIkbCIfVoko4FhyAr1VfbVSHCZyxuWDK+/Q0tnOHQ4gzRO9mBh7HitsFIgwcX6rAOHUVuKvyV9mjQNv5GQ6iqs7V7guHyDwUgiWrWuPoOkBvJdBlHviwimR+801bFH/T2SgL/uHAEbi/d/8dfdMG4sWvt99+u333u99tX/va19ovf/mr9stf/rI9OTnz4U61HA6JazJeegiErVx55svVQAs0sXAEQSmRMP1UKzj3sQ/vE9uJI6pWcmmJZtEx7MF8MHdvV84izicK0QT62ERVpeKFEJBQCSTYSXsxHNW0VACOikPrAKN3Ol0xShXSTjDcE4vNmRLgANiCEa5S2NHmOyJ2OMCpEtsB9meCBrjaGLLr7cOfK0VfYDg1NqpARx2zJlqq1IGkh/PNc7ny/fwakSaAgha4s7aHNtTa3CxwWM9TAYuqMdU+yBtfU9COPRTYSRsglToESyaCM2MTekFjE+YxfGrWiJ1HV98ClWYMGR/movjRV+viBlcypcY5SJPYg5/MaQIifhotY06yVNSTCFj479iDEZGOQtnaitquUjohYC0L1kmhvgoa3ivayxZKRNnugakbzeEqtUS3Sj+gE1ose2Tf4npKHq18b7HJ8DCxTfrrcZNeI88rlKcyH7V+nsEicaYkwANnfifZx1izRtibsm8Fjs/8wB68nnHDHsxri2sOEo5qTZcKuecz86NT32Xdl03yDNx7+N1aIyVWZ2FBq8kHVZRDNPZgbL1vOfGGrXmO7IlJRHU2od1iJWbYc7KWoj7P/u6vft9ivVu0zRByJyn6djSxx9Amw6plqgrsPWolB4JGegvWweAsYQxYH6wT1j1dHgis6ZDivubeu/msrBHuEluxn6BrgE34wh7YJSKBPhtsk5wlmtPVyjGIMgloFjfPyTKj0NLuLiKRBOOZ596dSuSw1ohoHpUU4XwkiQk9IOsjZ272YT4jiCd+F4TAeLb38/ijPttznmmd1JhnjTDRVH3PvlVdROJPjWf7eLYbhTOe7R+Xs90xDpD47TahXdnOTtuZSLVKvPc7x0eCd0vYDiG1qrzzep0Ak6aK8eWFee8E8Qu+aR+3XLWF+sBbeA01dNqXAal3y7PQZyugLjRXB21Pf/U6l3PmvFgpj48U2HxXFU9f+K7l3POBfs97j7ed6n1VXype2Cq6AKJ93X/zu+lUgn5R60f/C5qBfx6p8o5gH1715ppqOtX1dVtTYYe7XiJ0i+VCQfvqZiJ4/M31WokTznZix4/D2T757z/+H7dUmpKVN//BFRE7u2Qt3P+cwAQHkMnJ3xVYSC3aAQhBgvvdIlzmAJCPMwS0qrsS2yoRsxKWY4JQtRdfcX/W8flw2lxVQvTBjgjXccXdPeVxkJlYiAMRPCqYLzExVz2o/hJUOeATRB/+aCkYp2KUpIBE+IQscGUjkFAyYgrW20TXwJlXf+mquDJV9ZkEPCXUFeglIhTPHr3Xnj160NYrq8oPvz73uc+p2v7WW2+1h48+aA8fPmon55ddVt7Bn+HdjK2CsCsm4kbO+PG+nX5Xs6yYmIBQbaHmVjePant6QTMWqSamj6ZbYDmTlf7VPHc4luGz816N0ZRKrqv0jK+5rjtKfLBIWDgH1YYsavxUJtKTmTFOv2EH5EYROD9hBe7AX+0cTVR5VPBc8xRnVoHPnpNCffavicdtJXc79QloLHbnRIJVhquiVgHjMCBUFlVifEYRcP1kG4cCV1T8Ti4dhDEGjLOrvvTpNGJFgmTYhJ7ntUa4v9iEAELzfWtSAl1rc4WVCJp01XU2IWzCwR+Vb/6e7GtQEwQ53AvrQGvkcqUA3xV3J+Go6DGezI8k53a3DUWXemiypkoKEKg4AZQ1ImpJ2ivWGgHOHghpYFDDQNQQYs/VoBZSXexsMkjcsA69R206CgG3JTulJfRGNQAAIABJREFUpRuVxi1TQlgnZ1egOFzpzL4VISAF6FU1lVjYnINjS90F5EjBoa4EUsaX9UXWNiKZrBFEakBA8BlZI4yLKq9zWsi5qkziiQCSscsaUeB+aU0QC1pWNwFQKXRj6BA3JUCJwnx1R1Amu05UUEgS5FQA7cCOz5ZCefHbWHMORJ0Uyr6lRE3xuVmrzNUkxqQTInG1fp1YBNKBqQUBPb6hdVhktEQBK2kVpAu3mzXC6wmkmZ9pk2ebOCjGHu4m4nnJM2qNVJtB5ta8xDexCc+bbqRBafE7bMK5EBsmoYZ9s0Z4HmzCupUmCFoqt3Rr8FmShCNjJfX/ormo2lq85q4VavH1bBOEt3qIffYtJ3MYW9M1eBa+OmoJ+++AitLtWyADikojiJ+QG30FHltHzR47McbMh/Fsd8L/ZZztrJ2008y+hY2SMBe1i8TN+nkxxFTcx7PdCb7xbB/P9o/D2Z42kPhrtBvb3NAG1ELRh/u77c7RgWDf5nnfKHg/PDAXnp7jBPqcPQSi9HiHj61e7wSo+vdKgnYWX0Oh3or0wMU3QMavqe773JePUK3hkmxOISmUryTXu0pKBSbx2Yac89DsXIgNcq+PZOzHmaZZWrodOsAh/kRic3tzBPvmbS7agL8t5IeI31zIBGgFjMc0yY+dmSD0iMsxNovqw365WEhQWufwZqOxIHC/WrsYzRDs7dCZxsXHj8vZPvnhX/xYiv9w01Vx18A7wIh4D4Hv0/O1/g6nGKgfhkh7HgUgpWR7B4jo7rayG3zzZb67nWMcVBwRgggqG+Gj4/haaXq7c4DVVq4UeLfVCsxcxgRVaR/FIanPu1i3uYwUDr2dLhxm/k6AFD4+15VGhBIQ5j1LNOrC8Pn0guZ6ab0V3ijXjdhZFiCOmEQnBKk2ZNOKzZt2zkJ79pt29exhu6l2cMPAHXE6+O2f/ezn2snpaXt2ctbOr5YeX/Wt9kLBEVM7uNm0PTlfS7yJ58AmbBhy0Ep9P6ro2MO9kpuVyy/XEgfsbbItrri4rpdrBf8IsuEgB77Lgk1QgrPKexlXAkXssii0Btew07yje8ceBAJwXwnkonTOIAk1cYm9prIJz5SAgOQR9sDZ0TwqIbo7++6NLhX44n3zzNjo9Tu77Y3jXd1TxC8kbkGyp5T5sZ8TFBYcSw/ljEUPh510CA6eCeed+8t8N6/XNnHLRLhKTUJ+rJNXDncs4Dft20LZ4XdAGJsIzn5psa3n7UHQ7DHCJoK7l9K826PttJOrVfvg1BBcHwxAjIG9O5oLrJ97Z25IkLHWCNPUayRc+m3NV67HfWqNVPsu6wGSLHFQT/UQmxDgZo10Sa9NoTVK4wJ7uPLp5J4ctIL6eo04EI9NotAfLig/0/WAMbKieiFtZhYLy74V9A9jHpsQJLJOmB/m3s+6lo8JinleAmaeBcc7+xZzgTFKZw3GnXtlDN3mCxEzDiGjSUgeZY1kbiXJhk1SZUOnQdSGwx3NS9YIzy97DNYIn581wnPmmRIQREgTu6hKjKjnhAB0JlEzo39IsjixIdHMWiOsIelQoOHAPlhwvbzOYmamZmRuaSwKbaXkwHSi+8Ye5vV7b0cVPYGKMvftth0UL5s9hfXBOuH1EqLb3e4CyyTzmCtZI4wba4R769bIzNciUWzOv22s1mvsW5X8ijgor7HgYuhTTj6kEs372LfYJ7NGoAFZE8RrhG/uKzZR6zfoVbM+SMs5wnNwjqCjcrTH53pusZ8N9y3u4Y2yCQ5Geuk6IerXY7dujRTFJHMSe3B/Rg+BuLrt9i2eSVSj6dZ4tr/Es92tT73/Zt9SwqQ6UYBgY42wJkIZ6yg+49k+nu3j2S7/5+N6tuMzkqA+5Fw+2GvHh/sKTi9oA3e1UNvnV+7dbXfv3Gm7BK+7uw0F9XyliCaKLFX2zbqdX1y08/OLRjs5/7xQQZBvqvGo1nO2FxD9ORi7E/YO7FNJN5K3IO2FlQ98XxRbFWN6fRxX6H26C91bkK8k/KPU3vPig9HnXJu2w8MDoQ7grB8cUFE/LFj8kfj/8NtBIFiYL3Q86AE3hUC41HOfnJ23s/OLNlMiYNc6N0UpUGvmKzqZOSb5uJ3tk29/90e3DE7aEaXSpKCsnFMqKhxQoB8PVT21Eq+cb6oKBTnlvbJyS69qqsSuUPMeHBIc8cBwCc4Cha63afpE0IUJ0sEC5cwYqhhBu7RsI8kQXq4nmSuYKAbifJmj70qSuJ0ItVWww3vlsK4dAIoPW23XcIwEhSwoZnooE2AoQTF3X2A+L2JxfEaeU3BxnOrzqwrcP1xV/o//+I/bt7/97fbFL36x/fKdB+2X7z5oJ6cXcoJxilNpsk3sdKK2jU1cPXV1quMyUtkt2LQWp7jk1hrAuYyT7eoT8EtXsVW1Qq28IH+VsNOYuzp500GLA43FJgTSJHeGtANBXKua6lYLCOHZASbIEVUCyWkVDv1McX5UZavet4KLqlWUOZ5qKVVQUieMEO24KUffDrI3pL4tFf8OBzGOPjsP/bolRlYiV9xDBLNS/fMG501NkFxEt6r6TdIiiSfGjfHl74FCMzciRGf4pLUhvEaMWKHKqeSAklaG8POZ/rtt4qSQYeOlPWKUS/V8TjAXm/DerBF+F4i714ivxzPxtyRTsDH2kGI37aWqnWKCHRJIBNqCVJcIoOy1A3qlxqbraY0o2pY6FQBRzhoJl5z7SOWWMXA7uLXXZHF5YxMPldd95mAODCXVCE7X1xYSq+SebQIdx/uQky+uaPNvoSbQIigof9aIkANVmXMi0RXw8IqlSCqldOtDiDIQ0kT1DWfv0h5UlenYJJBqIRoKiq7MevGes0bSWjGcdcbHc9Cw0ojnCUGDgviaDHsE7tx2DfTSi0EiAeCxnIeZxlg2KWoAz8T/NIZbdG1wolMtQUusLygG04T83JmD3le9RowwcaKGhIX3rokST7yN9YEN1OqsOGbZtwIL973lGn4910gF3PBkB8xZI1zbEHvD4PmswOyxW3eO1P4p+k11juBKOkuky+B2ktYB8ByxUKSdKQfnhrbyPid4nMxMWz7voz5LHPybphCbhIrE57FGLIzqzwslBJswvxg7niOihOyduV4ELLO3aD7VPu37t7M1nu0v72xnL3HADs3FyWmdQTV/fQ56PWSNCLU0nu3u+DGe7ePZ/jE/29GN4Vzd35u1IxWf5mpVS3WcyvLR4YGE7PQ6fVNp3lbFGcE7fmf9DHyvG0HmzXenP7l/Xq9dcVdVfrVSq7mNkJ7A6A2l571cl9/hw/B5FqXz31yp70Vle857eOoJ70Nl9BkMqsyCzNVvXSgzJy8Fh9+aqv866AK+SVbMZ3OJy81m9LqfK2Gxuzdv21M/K1/w/SXIJ+4/zwc9wON2tVi2s/PLdn55pWTAVgkDqn+7VONNq8UR+Fie7V/69veEhpAqrdpbucqEs+/flSMfR7RU23FwcEBwqsKT5rVUranEVLyogyxCYz0EExiq+Xpx6nEuBF1crFUBFnQ17VWKY45BO+e6uMtyGidWGeZ7LZi6A0IHJag94gC5V2DUu6mYqB/5FEiyrxtnMjBwwbIrMNBEKGizIOvVhzct8yxO55YDab/ExFH7q9NLtYIb9nHXANVXxOm++rWvt7/9yd+3v/nJP7QPnp5YcfqGFnZT9wovXqnU82vBKElQzmgcQlXoirsOFBebKAB0DNRV73CsA+dXkqYgfokt6Td+injTtZ1mEhaMv9Q8CbgLVp4AFAdF0Go57Shtuipq6gCiaDg2FqVxJbXJeabCx33gwFItlAjXwtX6cOY7bnXD+TcXPirNjLnsMbO4l7nxhuWCtmBOYxMq1diDymhoE+E+Y3s7uuYSq6Iqp9k0C76zRpRkKChvuPCsocBi/WzmN3rOAGc3TJm56hZhFslQNb0U7oHqcn3Gjy+tkRJrU6BUYlusEzYjkjWMqVTKax1ogyfAqF7rQR9wf4w7a4TPVyLrmqqik1sZs3DXcUgJHlHJxu6sEdq9YU9swvoMF1mOaPUSVyV7udE8I2BRsoW5UD3XIwiWNYId0gbQgYgTKe52AKTb9iCsSUWVJNvlcq2EGkv9enPbdmuNqCVTOcrhD6f6FTX4QN2zRlg32MRCkLYJe5BFAo3y4ZvnFe+b4LWSyFr3V4bCalwQoyzV26HibegahnSbEsJ80VqYbmnfQBGcaySZ4nXtYCydObJGCLSxCXZKIo55noQCQaQrtkZB8NNrpNAyJSLJZ/DsPE9a+SFwxxrp4b3mVysBVNoCpkDZrtbcMNoHEVKjK5ywZZ2IQlTq+ebZe14rQUVya1E6JwMVdUQMSSA4KWCaVHQAmONKsqLGX+3b2IsS+IZKxbWMGLCSN+skyQEhrZTIhEJje2CXnCMcivpbJRm0bwFLr7PEGihG0MQm7GPsW9xX9q0kDCSio33LyUbNQQL7sol49HRTiGDr1Vp7BjZhzmXfGibbom3CQ4nhNlgj3PvlynN6PNtf3tnO2onwaPR/WBPZt1iP1oooOiK8TChb49k+nu3j2f6JONs5X1CD395ygW13tqPe7/MZQTmK8zPBw7cm9G6/ldq8er8jYIeq+t5u26EKT3Ac+mIh5vjcBLM3oCJXQOkvJGiHWj1BPgG9A3MKReaGExBTwec9fn8fFPPvChX00xD5CPsSoHNWOaGgoHnLNEOq5FMSD6UML3V4ePyzuagAVNrhr/P+yda04gd8FqiBLlpJO4bkwvW1aADw1qmiw/MnWUGA3rasbcPfrq9dYFDs4YqSihBQ1T7OZ/vkrW9+97nAXYJf9H+dT6uvdTgLrvikkovjZFEqi/hEbAmnj8Msgj7hjwKXHlaX8ncFKhXgBIYYpx4nxZBvBMvsNLoi37eGwjg4cq4MGUa9gDtfvHlBulWJ83sjJERAj1PHM4UXyDMQqKg/b6m3x2kXt76SEnKeCnbp4JVKjCH1XNdiUDtylhFHorUbgfvv6uMecbo/+erX2v/86c/a3/70H9vjp6fl7FoUL6J+OPfmSve2cIASR9RoA7U/293uWhVFg0A6BNAWCpoedeTw8yLOh10j3sQzSan5AKixHU/pAMj5LpX0qti7F/q1q1QzoywIsrFjlPYtDmdYd9qh8HkEiHxLbVvc2b5VHw4ytsABT+ATRWdsOq9EirJ8hQEyxcEVTsaQz8YeiIglcO9UvMHUFNqDewlNQL26BbtZ9Q4wgXaJJoarzZ6RREbsoQoz/XzF87fQFXNQbe8u4Jo78GE8xOmlf3lVYHldMoVZIxFmpEIdp571paTSmiqgg6lUUmWLaoml9VCBNM+HTQiyUk0MzJ6xC82Cz7LyfHiyGwU2rBHGM+3WglTBNqh2Ejgp01kwY1UE1Wfba4QkXdYI742oG8+bipWSDNtoWngMmUemCZBEcLcA1q0ST9Wxgn2L+e05WJoUUgHvVc9lj0pioe/A3kUQZnX8gsCTvKw1kios64Tx4N8JXkkE8rzYg6As6v6phrNWJCZWSZzn9y0jabAJY8qehU0YqyCFvEY87916kf7cXiPMCbdd2zzXqo8xTisqbK7EWMHGlBBQIiXCf0bLmIs9EfQbu7APYxNXxm0TJyj9PmtoWBySdcL4KhmFOj2Bu9AMk26NeB04oM++FbRD9vMk37AvYxx1fOZRkqNWgnXlOy0nxfUulA324N7S7539hj2LeeEMPJy3Xr9E1elOa8H/jUPF/m99DScIkwB2cO2zJNV17i82SfKC84g1QkDvRKdRGmohWsKnJEW5fhIpQdQYuWOb8Ky0uuRv2OPJxUpV+LQmxB7ckzpzQN+5NfpKlAVoRouVEtUJ3Mez/aM/20naeX6kA4CTUkYNulMDez8JQK2RKwuKOpE1nu2skfFsNzLMrTnHs/3jfrYLqQg9dNeQcIJYBbvyU5p47gTucL73dgnq5wpsVb6QL5Uqd7XJCeids2azFpxcLeXUu5zA3T3hqaynzzmBOwGyAncq8hXAq0ovRFkPpbd+l1Fwbqvr7jME5n1VHT/HgXy+lZSgyr4zs+DcvmkC6TIjpKD61UfV3ggA0QI4m7l3erAvFu2SZ1osGzJ/m9stt/5uILpJ/LsLC+8zwtEdjT7OZ/vkS9/+vgJ3q7w7wKDnLQ6cg1YLBsXxcsWhV3zGEUu/W3FgFw7SUpGWo1vVlfA1BCUteH1gfFSFGHzez/VfOZrrNaoYX658OMInVNW5V2oVIqBElHDi5PSUgxZotiec4eOBrlrttXp2l5GpwOFw8T7B51dwJFwVw0FLwIXDZI7l1PBHIOvVb7iHajsAUqXy8qpdPCFwf79dfwjHHXG6b3zjG+3zX3ir/eKdB+0X77zXnp1edvB+9yA2Z9pBa/o1W6CKBY9d3HbLAX1s4soQVSDTA6gcBXLfVZhxZgd9ri3kYyEukhWcrPQdxib8zrzWEtuZleNYVc60oUJcSxXAVhDRCtydSGHDMVKC64Yukb7WgXvyd1ARHO4OXiwMFzEg/o2Dj3MafQSeE5vIKa4KrpzigqEa1bFRAC0HWNXgqq6XGB7zWCIj+zt6nVtmuVLC/OIZXqEt2+Hca6Tmo/tf31RCw9VSzb3WQ4Z5fVAfDoocqETAMZ0BuG5Uo1l7JCCYTwnCmKvMC2zKGuHbglROisRZTzXeXQQc5Lj6S+Bu+gKBowOHsonmD6rmnmuBREtzosTuSAyFk0wgZQrEpIP0KqApATzuHZswFh0EvtAm7DmMLTaxeGG1QyvYu6uUpoQA88Ym0gZYmGuuxEkFzcxPDkWhPqqHcmDLgWynDVpgyPyeecRn4mx3SJqiCmHDKImbsuAb79ZItczDRq8c7com5uytVOnW81KFLxhz9hxX3N0jXNQRZcI9Rtm3mLSCa9d65mcC89ikT27t9IJxJLJKVI578b61LLpAYNu2SeDWgsCXTTy+BHwO3NG1cMDqh3dverfRZJ2wntUSDZSMMt1OmmgfP3T7zG4eVTJJaI0SHFVip+gy2IP7oHrNOuGZg0Cw9obv0t0Pak/nTCgqUEQANZ+2t7RnQddIBZ/3RNshyIyofnOPDs4R86wkE2O0XRQfJcWy53rf4osCRURMGe90FWDfChKFz85Yok+BTUxbchvArHEnnI068d5hNFzWCOsgFLHsW6xLbMLekTXCZ2MPxnA8240KfBlnu3ydnCN1lpDIWq68vrAlNsHOsmEhe0LdG8/28Wwfz/ZP3tk+VQHAqFS1j96miLgllXUH7sDH8fmLOgmwrbowzeeGnVOpD6zeek5GbKWtXB8UG03G31yhD0TeotedqjzIzQrcJfwc7jtVF8HXK3EgCpcr5EK6BSbf/d3FkomQdQ7kFcRDAZgSVBuur970FZxHjE8Ur/D4OFwl9r1qF5eLdn65qCLrtZAJogjvTNvJlQVoTU2zJs3H/WyffPXPfiiOuys6G8GJEV6jwhpGgwOGqppW5SVKwUw4iU8R4Kt9lQN9w2ldcdX4lzK1uRppp4OQkfnMhnkbkowD/OrRrhwRWpA9OV+4Aloc4Div6jVfEI6Oq13wx0CDcbrShseVaKvip12Z4LFF4cjhjiPai2VYIZwF9MHZQpBFnp3qqdTdL932jM+lLRQ/cZb4pipDYoJM0cWT99v5k+cD90z4N998s33hC19o/+kP/qA9enreHj09a2dXS1V7cASxB984AYGuWNDLcMvZjqvX823Dnpn3rkg5ACfYxA77c3ofu5o0tEfsY3ho7GGRKcYJf11BydGuApInZ0slFcI5FdVCkGbDVwNH7bjapVZtRWQHiQp4b29UrULxm7+5IuFKOx+CvRK443xik7Q/wyYWn1rIGbI6c1psGRpMr2RswhdiajyLOLaF0rBitgXsuNdw67mGEhWH5p6mNaCrbASYW+31oz3ZJJNHiuNXDgDTyz496LGJExpGilhrALEtrxE27g+zicaStZn2YwV7BpJMMEJQwialNXK21HVph8ic76uuhjrxZV65ERKGa94YGqxsrtuH8SWEB8FEicYQRGWNcL84wAQbWSOxE9VSINaPzxZau6wR9gFeh13Z6Oknjkhct0YqCGT8ZA/mch1W2CV7A+/FHtiFtl96fwncsW+9eug1wj3kKwkSJ3tcLe2CMNFwPAbqxiDtgtu2TyYc7YquF7PHpN+3nOwLBUJVVgQSr29rjcw1R7HJxZVF2NIWjsqo0AlSZHV2vVNTrk4UrN0kt4L2Yb6FbsQaoaNE6EB9cstJJo/1uoQD3Uc+NjE1gPUfdfe1xhMBwTkiZksHekq0FE/bCQCjBqJP4n2aNoQ7ej/3qzVS9mBdcl/Zt7IPEIAOxSFVMa7EAJ/B+JsT7CQy6wS7sW+R/Phd+5Z43Gurzwc9paTJjATbriruPkeWgvWH6qFuDdqH0trUkHw5QNJPMFTe6A+3bktSKGPJPMn81s4H0qRQKexdBGv8nXv0XrajZCM2wYZR+mdcWCPcT/Yt9fvWudvbJJ0OIqTJ/aZlJLZGFDPJo36NjGf7yzrb8XW6REoVBpj7mYskOlkjILSyH7FnjGf7eLaPZ7v9/vFst+Dw6marbSYO3Pfns7Y332l0K58gNndDJdw+/eG+VegRs5vNdhs943coyO1Uf/NqI5uiGPtR4O7Sf4mwXGXqXczwGWjRWlfnS8xIAThw+I5rW8W2nOuOH3rxOvuKFrwbfrZfcyOFfJIL8PCXpYwflID8VMHw/U3Qzzl5BnL5fNGeXVy1Z2cL+XKf5LN98mff+0v1cU87sLSPoqJm4YHq50xLHqCEgkCnfVbJ8GtCWYTFbcgQNTLkEMdCAUhlUsRPLI4twYO/3NedaiKHmypOMzvPCXZSQXb/eIJ/B3bhd6vaXD2sOUz56ioSSiqYl+3qvzNTVvKt+76+kdOPgBOVHZwrYEtUDe8d0EJpqqoVLQU0uYpXrppIiQilHZcnv5MKfJFNevybB+3xb+631dJ93IGbHB8ft6OjI/UpNIxkr91u7bQ23ZHzjE0ISqLeLTG56m1tRIC5KK4SOoOXipSTG37uiMrJJnMU0KvPo8SXnDFL5ZKgxMtuUqr45pkC3wVmG043Nu0qYGpf5OpQx8tm7pR13VvYEFXGiCxdf19+D/eBTbh8bK4gkvZyqGSvrwvOfN1pCMBxxh4E7pkLeR6eKZxoBQRy0gmZnEdMsG5ejeeCqmaC9Lq1YQcprlqk0BOLtd6rll57BPb+LN6b7gqpsgZWzTVccUyCy4FzBBKZp8+tEe6xRKXYtCqeVkLMnQp43i2tEcOCyGC6gotNuKeskSBkgmpgjQhaq6wrMOS+W0M0Cvp5ZIRHJyqnirTbeMEBf1otGFmb9w5nomcY4rzU5w8/R+iKogZgl6BmskawiVEHfZ/tTmyr9gnZU5QGz7VwvwmO3BpyZvpLtWBDMJGgh+eNcFTWP/NEyZTBGuF62be4QAJF7y1O7IiLXgJ/3Ier9U4oCeJOi0jmkmhEJSxZwoKyyeA5BRevqmpoRNE8wF69GB9JF2fecwAbUeD7Zy6SyOFvEV9MSzRWMmtE1IwKvk13cgY9a0RV8ULNRIqG12RdVUxaSIaIZnqNGNFiLyCdG7g/t72zjgjXZDzdQo7WblbRJ+jxnuFgWQgRiSi6fSMQQXWxqORWhPqsX2OqTVrh8Zuu1eiCjiZGL0j7pNY14yHEkcbS9hBqbIgkK0dE+9aNK+h8E5jnjIuIZHRXNFdrr+Wzsm+RRGHs1V5T3QRm0rdgjTAWvi5oBztP0lEoTYigwiQgVPuWz0FrGXT7ViUEh+s51frxbPd6fVlnu32B0noodxW7BaUo6GshqrJvsVeMZ/t4to9nu88R++rj2S5Bum2oZ/hAVN9plUxHIe/1CJYyXHeP9qVOP9vZoaxtvniJzVo/xlzz6MmkQOifvZBcqJ19xdw+T3xRtRurWIXP4l/y10r4lNNT/1M8Ua2WxaUnO9DD3+1/46NS4FDZwoG+CieG7AOHh8vONXOfnHmc0RuSFkKE00GH6roLQ5/os/1Hf/k/bgk6wmdWZVZ88YIQA62lcluCKu4Lvq3JVOJ/XVCSIBjDhzvLwWVns/iNky1zmNUveaPPwjHjvfCICcIsJOSAKNDa8Jot6GXda7dhMYwzFUHxgcvzVHA2gQbgqjM/zXsw5JdqWKp6CGpxLzhcHafwjP6/2+2VI/dpFiQZobc475PW7lFFOZjpnqk4cZ0oZqeie3uzafffeafdf/cd9V/URrWz0z7zmc80qu1M6MePH7ezs/P2+htvtNde/1S7nuyoxRPBYgSWIryGs5fncSXdvNcI/TkIdfLAjrCDOmDZ2EX2qIgpAl6pzvA3t+WC++uWRhI4Koh+BMTk+BYkOQvfnOgI6fUK6Kx/bCLIrxxuK+LzDGmhJGi1UBWGjRIQcU0qJeKoLmntBfz4WpVXbMLrqGYJ5lzOK3a9ezCX3dw20HoHUcxWT+pKciSAyT1oTKr6FnEvxlf9yOe0zIPPvNLnxSYJ8EU3qWq+OK+qpPfii6meBpZrGLLF2IAPOUC2ar+DSifTeAa14INLrN7TtomUiivvFTV2IVBKAyA2cXLAUN9kAERZUbKlte2Cf0dgbrhGuH/sQXAV6gjPa72AaXsM7/Z8pUOXKh+BWtYI0F3fo0UHWSPcf/quE39zbfOXzRFN0oV7U5As3q6Xdu6PRNbBvO99zRrBLuwTVlQvWPf2Vqdw7rll7m+v3u2kXagdES4zTBktghxgUSu33gbrhPuy8Nq2oOHAsMUlrn2L/QjldvOPC6amfcuJTq8Rki59FxbWh9ZIJZUYq7ShtI6Ck18RomNM0nZNegH71hyIXoDWCIiRSV+FT2DJmJsKMusQDVFeZ52kCq4kSglQ9knZrJF0WdgYXcEa2S0k04V5vNmfI7zG/uQ1Yt0JCfVE4b5EcHoqgJMSCvALFRJuHFsIduQrVUzGlTHlcwmWzy5XQg3Yxml/iDOeadUzAAAgAElEQVRTqAeJOTqBYUFWn0NZI0rq1jpxFd6Iotiko8WUWCNzq6OOTIxa6fQCzlZCswQxEroR9vO+5X0Om3D/XiMbJ0JL3MxoFCelWCd8ed+qJKwcIfZVI712txGFtebDeLa/vLPdEFcnppL4VWKvKlskoLAHvzuqfQv/Zzzbx7N9PNvHs314toOG4wzFkYceyD4BghLEHkEsrNXVTWtv3D1o9473dTYixi1fX2LDGwX7e6XSTqXc1fIB/zz/ze+VAPa3EgXqj+34KmjPJLb5kxPJBbMvNfpw0t2CzqgA+PRRsY9wnirsSyvdq5Je6ID4YwjPgUy2MJ5b1iXJL90fNMWmRZ2+WH7iz/bJf//xXytwN48XSCwVCVduoTbYmXbp1JWJ4uNWdZeB70UAenVe4I04Qxxg4tgNhJp4PUFJ4JY4kKrWFFRTgTYVxMlEARhOEZ+B0+RKe1+lUZU7Eatc/F5WoUD6ur8EJHGU1B9+bsX5KHAL/j+zuviLUHkCC/jROF0sNj6H675Wvaq5BpU/VVGKixnxMZQPH7z7Tnvw7rsK0u7evavv1157rb366qtSSyRwPz09bYdHx/pGgAGbpGd0lMrtJFQpW06+s/2pAKWCrHusihz25f3Yg6AynEcWpyvPWx2nlIeXSvL+TgeVJ2iOTXg/3JKupZuErWyPzJuOLwsftPS3LXWRFkWuXGYccVyxq5TrCxGArXF2jfCYisMpqPyK1m9U8ghUGHPTEhIQM1+wCX/XnL4yTDXV31Rczenu0QY8H5nBIBrErS6KgYT+4Cjq8wzlz5h3LcUGsKNU0VzZi1hR/7yqvr+ASknlMHzmYQcENm5swvyk4m7IvyuNjHBE2wjc+Bx+9mukh567KDpcIyTADGkKfN42cTUXp5/PJgjQ+tuYciFhRtFEDAPmGbEJYy9+9NVaa5XPYeyhK2ATxgreLa9JIiVVdovqOShRgFQCc4aTO5FhmyRwB5FDRwjbRPP4uYpy13WvU4Pv9q7iSXdrpBIMbCNJWnE9niFrh89n7kEbYO0H9sx/JwnpNWJOtBIeO5U86IQDq91fIQsUe/6WTfIrQ7W7NULgrpZoFtVkrJT4kpaDkxbY3TbZtLu1RngmKByMU3jxrCng8a8d7apTAPYyQqKfr8OKMjbhOkre0u6SZA/XV3tEB+44HMC+O8HIdb9GovWQfYtHlthotRuNXYLEUsKnEDIkdRyQ1xyssYyyv5Bi6oCwpTXC+PSQ/1C3rN3C37h2xtXPmH2rzrwPWSPet3ptEd6PPoREQhFNrL7yXiPOpqWtIWMrqPyNW79lX835FwQTehmsE9ZWNDWijWFkU99hwtV2J6QjtJhgHrFCcau3p1qPjN94tpty8TLOdouh+hxhfUrJuFr5GQF481zgjk3ib41n+3i2j2f7eLZLdf5fONtB611tWlteT9rrd/bbvaNdnT3LJb5WrwjPfn90uN+ODvZUjSd4i+o7fHMH8exZFbAP0HfPV957+liQgS742QcY8uLdF/6m3VRQr/9GdE5IbAvfLaV2vxBEfjql3Z1579L4mW5JYO78aqEEhHThbxwjjme7426+hmf75L/95V8J2aDAQcGLg0J+RJ2ZQ48DBwcxQlMEZ/wOhzH8dJwIHK7w+agCYWSggTiOghxuu7qIg8f1gHRSieBvlu93lS7w7lQaoi4fDiHOZ+6Faxiy7KqWYddUVtJ6yfxdBWbFn5XPXDBVQRSFwfeT83nAbPl8VWNmFvxKVVrwOAlLVeXqYK4KXQIBf0wvfEevRWDywOU//ak3Gu3f6N3ul/UcWhbA05PT9uzkVBNZwQ+OYBmO+/IYG/oX7qz7A5Odq4xdCwfXQSY24V6hAfBNxRabSEipYJkay9W1uKyyCSiCCgQDGeXfvJ6qEE4lVXHsMqwGRbjKY9qLEGKXLHrxRKvqLziu4N0G23rzMP9XcN6yifp1rxxUpqovTvrCFY1UjlEKp3IlzlDNaVEDBj2SA3WeVgU01fpORK42swTlub/QCYLowH5ZIwR22AO7OKi20Jht4oAmFdLA5o/2rHjNe7EHaI7QCfhsC1tZgR2b8NyuRDs4V8KjwbF0Rb1X6DelBeh2KtUEXhEglKNJlrV6XadlXLdGiudr+JXtks075G+JAAJFj35CVfVxRlknjHmCaVV3D2Zae24N6IQDa8RK4J6j4WRp76lKZCqOXfBXgbx4yLT9KL2ACneFJMg+wnhhEw6GJGL4HXODz42mhg9OJwoJyFkjzG1swmYZqDT3hB1ZskCesQljk+DaFA93dcAmrCV3sejbvCHa6DXiz+G5UkU1j977VlTImSv83lXf//sa4dret1Cfd8DL/iKtigVJFydBSE5IxOzQqBUCToLm2ESJG/V57RXY9Wx1YCcZZXTI8z3rQyeQTkXB57OPYPIuyVSJGOYJ6wObcC+uWlsJnWe3EvpMFIa0tuS+3GLL6u6Mp/jsKMjv+XPUTaFLAFgYDiehO3s6YT60aS24F3V92SQKuhOjJsJtNyc+41IirR3MvQ7ZXiChRCV9rgaBIOQGCSCELMuuBPSsEdatA3I6lPgsNvS6pzxlHrjnvOctwb3oMIWE8+d6jY9n+8s725XIYqxVpfK+xe+eTxCXnkX5HkkKjme7/a3xbB/P9lBds2+NZ/vz/i9hwPq6tTVdvPZ22uGei51oZSxEPXNB82B31u4eH7Q7h3suYpbwa5BzvVa8zxYfVT083gFgr4Gl18QXj3xthOpCDSqqqX3ECNFaBI+EN3USes2fXVy186ulhWWb4yfuF9/1BA77xUL+Kq/nc8az/Xef7ZPv/cWPy1+zl4C/tak2VrQ6olpDhRWhIYKM9Fxm0F9DfX5/Rw6u25w4qMT2UYbHqX10upB4VvrOOingwPbVEpyS8nJlDCxw5sogTgmLWQEBIlk4fwVFRmzogzPDMl25s7PC63m7+otXkMBcE5RbVV2CHAeCgT3ndzhVVIOtgF9iRVWhS5sshJwMvSUwYBFZD8CwXgdUjAP3q2rHxVU7e/x+O3v8XvvKl95uP/rRj9o3v/nN9uTJE1XaUYik8r63t99+8tO/b3/3079vJyenHgNg7xJtsko99qAC/saduWzC/atX/MVKwkQI4fCsgYsKvouAjpTQLVyEPfi2QroDcSCXOB3Ylc/gu4rkPScldIeqgFq8zqq6OORY7PHZSveT8Y4WAM5+H3Q6GcGmgd0ZSxzxKIgDNSbw0O8q8HEbOMfxqQYqkFq66kjVK4Ea9rAIn6dUAmX1hy+FeH63U3Ml4oWYkOe3INa25pn4+OU0J8mS9mxsplkjzD1Epd64s9senyPQttT1YxPRDmhhtqy+yrS6O7A9mK/Y4+HpQgFltAwSfBBMSuBIkKlQEKKhAAXFySrGL/DbiEOCSOBeqEpvVyuroCwSdCZISALLa8RaCIw/9+GWV6ZZpDWZ1dZ7jjD3kAQbjqzWCAgNROoKthtKS4IqBchU4aVTsKUAhLmRQElQ+oJLd1SK4qUr81trxDZ0FVJtG6/oTjFrbxzPZc8PyiYEdlQ2WQ/Zt5JwZFwi7sX6eXTKuNED2mskSQacDK+Rme65p+n0Wh6pikbgUYcqFCN6cte+1XHgI8ZHkHgbHv11t0aArgsJAPJEyRwnAhQIqh2g25axhrNvhbOdQJV5J0RLIWYIlLFJ1nh0DDoFcyhBoC4KNcLfGW9ejz3SVpJnEmQvPOtadNEP2dxaGBJ78LxvILR5Z655yjhw7xrLo7mu55abRgfwbarSXPPx0Yn3rVCxuDevEdN7sAfJlOEaiWiOglohB5zIYN5lPpH84V5M+6guKEJy+SzJOeIkir0d02EMk856SAtBOR21b2WN8KbYJHsaz+GzzNVx7AEkMPMpSVds3lfhrd0SOs3m1loSoWXlmTp7VrJlPNuddPuoz3YSTZwj3gdudVYz55ibTvpbVJf9JslIJ5LHs308243cGs92+xuiSY5n+7/rbMeXPN6fqxJ/7/hAFXcpvlewHd66/S7D3bVRwU0fVMapdFMxD49dEl7+v65yTwVf8HoVT6IVYz0ZEs8ucJhSCLwd2vXVYtWenF60xyeXRjiv7Y+MZ/u/72yf/Nn3/0LxSKDGOCoYgABYvW8rMGODwTFx66m1HDdBE6kwVuu0VL9wuHgtFR+Mx3tw3ParxyyOTcSYUoHB0U+rpPSnVeW8MkKurrsKZGceh8kVPwVhBT+No2b/0ZGbYB2O4QqOawdfn1dVHe5XwXzx0SIGJQ6I7sPVPbd42WpH4voD9/ChbX6/nc1UmlHZV6V1sWjPHr7Xnj160D7///1x+853vtO+/vWvt4uLC32jnIhAHa0d/uHnv2j/+E//3J6dnrnqdAsf1Nx0C6CZRx/hJ67L+OLYuRUQvFYqUSjXFoec6m9V2nhOOMG8BwfCEFIWmwN3VY5rE3XA65FLQJtRdSXX30ma8DcHEe4LnaqYOdVFVn7BJqmw82dXRR0sECSqUlpV/VQdsUs4hdyv4Mzl4OP8SuyqlOID+TZPxzFKsng44GqPlqCjsgIWNvO9M8+GVWnPWesFmCs/lT0IBHiPRQSL53251pOqklZtoVJpNa/JVfG9uR312ITfkSjj+h2to/plcz8JaOIYUtXV0FaiSsmzWg88G4GNHNaCvqellwUKa1FUmmyI/tAapc1UoT60ngncS+U+LRBlj6o4YaOgDUhAqJJKYFdrJCieoGmwI8GJEzY9coMxTyDoKqKF2bLuTTWoNnyl4SBbVtcFiQQuN1JQxyZ8RvatITTR1zUNxKryTfbA2VbXiUujXqJCbiSA95J0uWBW6SC87deISSFOGGXPGIrOKagjfV4CmlFr/11rRIdmoW7yefzbnP5Kbq3dYcJ94/s1Yt6zD8qgP0iWKUCl530JijoB4+s4OYA2ROvayknET89JhdGfH7SO9u7SwIgAo/cMByzcsz5vIFjHGGR8s2+JDlHdTZiv2IX7xB7M96wR71GG2Wbfih4DiYwkK7nHdBPIGuEZWCME4y8iwLBJBE3N8ytE1IecJdm3TOHwHOba2GQYuCdJlmq4kgd1zjBP4DCyTiRgJk2MCHe6NiLQ0W3B5CRm13fC6JBCRTGJSJqE9CrRkqQlYzKe7eaaf5RnO5+ns2AbJzYVdyol3hfjl3BGpotBEjLj2W7E3sflbI/u0Hi2O0n60s721UZFjPFs78/2ewe77Y66V+y2w/3dtrcHCjiSLUbGsc6CHpNYeB2KbhHnbyDuXVDfR02OmypY7/q0089VsZGz2dZ7ostY/MZrd/KRH79qZ+eLdnp52cWLou+OZ3sXq/1bzvbJN/78v93ijKHQbUEhVNTnHa+c7AiOIE4JhglcnEGnQkBwHqgtzpAhh1RUHRRYaMz8WCs/08vPjp65uOZV2mlzCyAcblqE8SBxBF0R7kXV8GZ6WKB53gQqy42hV0xMJQDKiVEFYuBIp00azln4iLr/coAdqLjnMf8TBJc2RQhTAd/cK1E9wX0NtSTJoU2b9+7gPFkkThx2qco/aH/4B/+pfetb3xJcPkqLgotvu8L5z7++337x6/vt2emFbIJjgD0k7kX1p6DGctpnfg+8Z/QCnATx+ArSKSfVNlEAXjZJNYjF7ATAjukJJc4WiLOChJV7MqtF2B49sh28GqZpmwRe00Pdh2rVcGHthIte0Ck6G55j4UDfZ2yC46ngIlDYQlTsS1wvquI9p5DPwR7cI2OUwM4tuzayoXjZVE2Lz5xNIxBzwYVVCXGyKPoIKowI1h8xLjYjUyTu7c877QXGCFEz7BK4OOEbawQxNVcsrTugRFcFbkEESPxtSTtGtx/sFfz7Pt7cl/sDew5iD2U4u1ZztocqowVf0ewFIi2VfScjtLEWJWVelSEJghRM28KBvU2YgwlKHKh4nieYZ/2GLa+kxPW11h024YC18Fq17CIRQzKwhOTCA+Vzo7LP75IENHCrJq6zcJWo8P5hnvW1kD+sEweKDlT5b+6Rd8cmXEOVTQnHeax4LWvC0FWPXBdsam55jfC38PYVIBcaQ8idElLEJnyEA91Sly4BsTxJL+bY6w9kHSihVCrVEfVMsJn1gX0UuFfPUgXaaE3Ara4Ei/PkE427E0Xef7GJ1kEFdm6356A/NjFU39Vlq+z3FA0nLgb2qMqhfYBKVIin1qr7w1zJxyi/Z6/l33DRQV6l2uwkmcctSZUOLk7wWkk8bIc9SML4HDGCR5QWCfs4AchzSp9i1/z/JB9il6zx7FtJNibwzb6FPebbJRpZsMIX9yyup0RczbeOj1a/m+HkDLohYBPmuc86t/ILoiOtBlmrJGbYB/OcmdOcjRb3NKT+Q21S83s8200jehlnu5J95SuwXoPOsNZOnxj1OeI1ojNgPNudRB/Pdu1b49k+nu0WPh3P9vFs/5fP9smXv/V9cdzNk3bwh1AOPIoIEAiuTkufcorC303VxhxYZ3NSTbTCcgV51TMaCDOOCg5vnGZznV3xX67tZJrzaOG4iPc4s1P9Aks5W+rHOwil1SFZAYIQnfRDxvFJValUqn1/dgxx1hUwVC9hQ7kd9A8d4MBPgZDweqo9BApxaHEEDYunGp77p++wExfwOxS4P3zQfv/Nz6ja/tZbb3WKjoYx3rTlat1+df837df3H7Zn55cOrq5vBKcGAuqsvgMXB9dJeNiB25k6uSIOZEFcwvcVRKZsInVpAumpq6LYOsGu1c0rqF7bEcfBjE0CwVR1sIQAI1pBoGA6hIOlFNlj42TfHPCU8FYpIztQ6gXhsJs40dXuKUrdVsV3i8kEH5NJBVd7OwpSo/gsukAJlxFAEuwKWqtnN/zYVTsnSIaBlsQAqyUYwUWq+zhcVBKtzTAftHFzyy7uGaVxc5hBh7i6ad6+1ToTSAVh4kSI70vJlz0jB1LFDGJBgWoF1eJqd68zR7wP13vlbK6dbgRFX3ISoV6cPt2ya3GDo9XAIeJqvYNgbMK9SJyLYL6CRKpLRroUPxtRQWkqpB+8ubgEJBZ4dIICm4BOsdq5tQtIHFrwcmATIbfCgWevqHstfrYQKNJlmOuerAifln+uhMUmEcNzVdqhVIT5AiOLxkZa1fRqr7RMM8fZ66SUvdfsC0324Jkk9leJs2SkUwFloNTuslT0U8zVXEZ4U2gOI4rCnc+eyk+cXVWpGvubPydJDhICsUnsESV29uY7pT4/RHNE3K/nmqOL4PnONdxFxIFvKrxZJ6YxOdfhPcWJFL6Z7yRSWCOMs/YL6EpKeLjSvywuuzP1vcgX46fOHXxmaXQMFbvT115J4+oMwPgHzp8e8HymxU0rcAcxMEhpWRHXlWjQGkoKDgKsqMp7jTjMzxmRn9EGwSamVLg1jxADoLNqjQCn9jrOfXr/VVKI/be0Hvg81ggIKt4LSoJzLns2cyfUohft0fGtUQBO0qiq++PZ/nLOdlHtSvS1axc4OEtEkUAzISiijYP78Wwfz3bW63i2j2d7zvfxbKfTEsl2d7Uaz/Y+JnnxbJ989mvfMVRegmGGfeUgclsgw/cMkZ5Izj+wegvRmc9FIOTqtL/gejnwQG3QgaBgixXEJEB0hc6VrzjDUWW3w+eF7Z59voacUfVmdoWDvxM4ExCYU+bKbERjqNTwd4urucoFN1ttxOBhVM9utS1Tm4P0aXd/bUPWAyV1EEuwS6Dhzdetu1BzVvWvKls4VlLZvrhqJx+8p+/f+8yn21e+8pX2+c9/Xtx22sLhQK7X63Z5tWi/evBB+9V7H7TTy4XHTmrrfia3RYLP2MNTOihkBebiYXa9ZQ315v/0HBW4a5wRNQKqW06zuZiGHxPcYpccKhJtK9Vu0w7c2i/Ort5bIlpGAlgFXlzVGzs25sJaxMeCWdftYkU13JxNvqQiudjI8eU5leCpucHrAgEOWoP38Ps4wIy73lM261TP5SD7HuB84xR3HOHibRNA8czcF0449mUDYUwUbKpNYS88tD+z0jxzEnsQkDgWdiCI7VPdF3S9eJARlsImHeS7PpcxTD9Tix05qRV7hOfP7/s1kn7ORSEhkSVYpj9fyasSV1R7ORTdi8OPrbgOjiXVxYjnRYyN32FDxoPfYRMhBCp47ecE+4dbOEagRKJiiKjUGEajAZuQUHEVmyCXFne2u7j1RZGIykWqj4wX9qCCyj3xHvdodyU1LfhY//MdQ6QdUnockwBMsoTrms/sNRJIsmCs2YtU7rUQmvvHe55zzdgkAWO7DYfZ+1/FqW6tVhD+CMAluM7+wFrRGgEyHfHMidu9sW+ZM+v1gMoqY8V9ZD9NSzvpSih51NOOeG9sktaKvC8B/ekl+5Y7LwS1wnVZJzxnkilW73DgKptwzzMnKrivdFxwgtAoHZAm2Yt9r8N9K+JxaVuZZKTXUrdvJQFce1YC7fTG9l4G9apafVaHCn7PGo/GRpLQ7CFJZHm/91oK2oDxZY3wldanSuJtOWEUmwRSz1zJvhU9BqFIisqBLXg/D+S519tDgqHVNo6xFQJpDYXANmGesEa4FvZg3lP9T6vJrBGhvQpVpTWyt6PPYY24TeF4tr+ss91CkL3eATZhTgXJgu1I/IE0UStPkvtCd41n+3i2j2c7Z8l4to9n+zCJPp7tVaAt0dwPO9snn377zwcoO/MXI3ZzvG8nwHwVB8t2gFyJO18Yhh1RglQccEjkyFflNlyKBIKBjFE1Jct0ucYRdWsznMA42QoQS7GXw497MdQXh8sqva4G3UjY6+HJUsJTCIRR3RestjUrdl+udKAKGr63IweY34ejjYNX2QlVXdC95n5VGSKIvek5rKkWqt1dfcHhRyCOg/yuYLv0SEYYDFGGy3bx9P128eT99plPvd6++MUvSlV+b29P30Dmr66u2tn5RfvV+0/br37zVKryCgMn1cpsyw6bq38FEa2AOaqQ6WnM+L5oExzpJFNijziL4X8CveB5k/lT64hSsk4wGq6MYKiyCSJwDhSplMYmT89XsgnVwE/d2ZVNsC+DS7IkfFU7pzsKQqKs3idOSg246PGuFFOxcNWaj1M1bMc9i7kXiQRVgIU9nl0geoZSvoMIeo9jkx5V4UCH52QuqC/8FeJ/uxI2Yw4giPXB6bJg1L3SNuuENYLz3fHPuzVC1fC6C7Si/C6197pnJRhKpXq4RmzPHjom0blqr+YgwkrXFhmx6jh2yfxgTFkffLtftvs/PzyxAB7jwPNRDY3+A3OHNcK6Dn2CMcYmrJW+PVgRuKsPfBJbQTIMxf26SnWtESDyzy6skUG7MugG3D/CcU/OVuKXEygqaVM2SfKFBINtsiuxPZ4jYpXMKSudu+e3IPr7JF0cwIoCUV0lcBSUsFMbNXOwkxATNacCd3HAoo9R9si+hcOZNcKLpN4tjQ7bhPth32LeZd/yHsqf+jXC/fMc9HR+486eno97EW3h5vY5Tjc2Yd17L3NCLEFpoBa5Py6TVmEMfYTLskaiBcDfuPbTCwfu2bdYN6wTgr8IrnGt9KqWTS7WUtb/1PGukhMI+bFOTNOooLlsQkICmxAcO9HoIJUxZrwS+LIGoZvkHOEnn/biGjGaoDpFlFaDkm5FkfA5Yp63+cRGDQmRwF6x7yRJzhGCK9YIIjqsEZ4Fe2m+3dntOn9w1j0rjZecI9h/2BFC45RuGIN9i2dIZSUBPmOrBCH0ikqO8xrWCDaB/846YV5K9PN8qSSA7lWJafOorccA7eCmWyMkGHgO7jcH23i2e+/6KM92EipeI07uMYeZs1kj2Io9C0SQxRWXCtzHs30826PrM57t49k+nu2Guo1n+7/ubJ/8yX/5oTwgH2Y4q6XkLni8oZuu2LqaGFEsnCFDmx08SMhIARTZZ1cqBf8sCHAHBy6eeoLFVDFxQOz0u18vcEdVbsrtsJOdir37pqqStOUKvIXNrrt+whyigZpGFKzns/ecXMH8S5AsgTtBkUTlqoph7nO1dCnVbyp73G/ur2vxc32rIJGghPcREJ1dLtrThw/0fXiw1z796U+3T33qU+2VV17R92q1ksL8s2cnbXmz1VY3cFB7tIHE2EpdP866qrH0Q45IFHzw4k4DWbVjXOgA2l9NXXl0NfqmbaoXfd/6qZyaQWU+Dj9zQhBYtAsqSrCT3UN+bQ879wTU2E9w8Ual1M4pdkqlMjYRn72QBIF6x66dAyzOsXm8fKaDUgdWXMsVM3Nxk2jgWWmBRdDJvMEezE1znX1f4tsDgQ0/d0NPblfcFVgi9LdVgnvqNNC3yXjRJvjdRocYxcBni4JS6tKSAlCwZfiuqvlVZeNZ1AaxegCrWj8Qj3M12yBfi+JZpM690vs1gr0ylm7jZlt0fZ9r/LROqwqUgDsCW8wNPoPvOKFcN+Jamu81XuLlww2v+w2cJ2vZ4mmmTfDFekz/6qwRxtEdI6jqswd4HhlCDpLGrbN4HgJL7BhOumktDuJiD66t5EaJc6vyLX5/NDB6sb7sW6Yd7CgYGlJ3tGd168TXyvWCluhav9FTteDR3kdNjWDuZSzDbVfrSkTISiiNn1kjES/DLlkjrIfYJGuE+eb2fml1VXoiBaUPzcK28710mgSFMuBvWQ98HnPeCUfG3MiqVMrLHLrn2Is5zBrhGbP3BEnF64XAKu555k+SUhFSs5CbbRL0Eu/hs1knomBl39IaKVpJIYxC/+ioPkJnVeu34twDTc4cDHVEdJ60OixuPPcSgUzmUBJPgcVLT6Ha7YnPvuNkUb9vFXUggXtzez6QIcwNQ/+sWUGe2Bz2aKl4jbCuhR4rvQvswfOwL/F7ra1KamWNcA0hym6cfMnZE72Z8Wzvk/If9dkuMVW0dMoXYD4yX60FZPoENlGb0BLTjZgla2E828ezfTzbx7Odc2A828ez/V97tk9++Jd/pag0jl54yQQZfT/ZqurhzJRDZUfcnMZUepl8tGCiGuHPMVcxokIJrqNUTqU2CuxueZYeWB0AACAASURBVOQKeuCxEkKqYCnK1VTiAl2NQzWsKlnF185e4NhpIxZIrESBdhFqMk89DnX1c1OAQdWJbxzRCM0EJh5+OdcxGLd41bTCa70D7KRCa/Rx/82Dd9tv3nun0W5hPp+3w8PD9uabb7bf+73fU7X9/v37ag33ymtvtFdfe71tz+YdTDxOMxs844n4FxcNp9w8zm1xTMODVYC0dEss+htT7YrTLKV2IOEVyEkorYKSPgC36E5aHgUea3vYyXSgbhivFNgR7yrFdEGrK9HiKrHVqnEwLR5YcOLq2cjrBRvdd4UpglFBTfA82APIur+s9C/u7AD2XHkm/S5VR56DntV8fpxnnjetnQgG+PZ8dg9ozUWqvzjnBT9OcABSJDZxj2QHHaqaoQdQvdt5XxIVEXXkJdiDardjYCdSZI/ixmOP8Ku1RipBRZAYzjHzgACLZEpsktcx1lH8VlKgAmsprxdkmdfwlTXSr8keysu1AnePinbdtJ7XiIaV5tyLa8QwZcOjs0ZSdeR+sEd0G7pEjDvBKcEhyHXZA5uYb21qTGDjqnJXMFQaaVqvVvdNVYuxmLTDuZ1nwdyrowSijgRI7AWsE/4eBEISLhESjLCVd4OyCYF5rREgzIHHhm7Da92TtMYCSkVx140YcXcCQcNqjWB3KCTMhRfXCJ/D+sAm4VK7Uus1yXuwB9/DNaJ1rzXi+yDgj02YnxKOnG7JHncPd6wfUcgRTWnBvG0Pcbfrm0QHa0Q6I/XZjH8oHcNgP7oI2rdoZUeyRF0g3M3DCQGfJfy39q3DuT7X4pBuQ4iAY/YtJxKzjziJIdHJQm6wN5j6Umuk9molEZTw9DqxYFjfDjMUBFGttiZCTnFv3Fds4gq+EyrZt5JM1iZQiABQLFTPue8oH3JKCNFRNKFuv6tnyblLNZ51wt4eWLHHz8kzJfuK1qQEOr3iZ1t6fuZj6Gvj2V4DVpoUH+XZbsSTbaLzofRjOkFWaakYzRFUEPtCZ8+y+Xi2j2f7eLaPZ/t4trs4N57t//ezffLjv/prFy0K1seBElE5qRyqUuCqOs6KW/fAJe5boJm7tZZjyN+Pd3dKjMsVDHOE6euHQ+3KZYLlVI14L4cb0N60VRuKd5UnKkdO1aeZeeqqxlHVDVew1JIF+R6od0v1uuPdU5mYtVePZgqyhs9vJ66g3AUhVeW3C7Psf6memaoX1dZSZXeF2QJjBBjAza/Xq/bg3Xf0vVhcOdDc2VHlnW/4HU+fPm2Xl5fttdffaK+//kabzQ3TNpy0eLVV0csYMo5AP+8clMBRVaJ57vTGTouyqB1zzxE/itq/AiMCDD2TnVUHFfCjrSvQ26SvHMUmqSryGanGEWSxCWGr8IJx3tOaLH3c4+hzTfow09O0a3HmyFbBLQ498HoC+IiKJfBNOU2Oc6EQHGxYFM2wfvd2j9Necatsr76SaZ1Xok5UfjUnqyLG+AlvIAG2tCLrg0QnmTy3GXPWCEGJYb6MObzsteypvx+YgpKgKDaR+NwgEZBgwAmprTZnjezAUa7nE5feFflhQgW7kaxhDRO8sB7cGYDrer5yb12ltNA2jCnBAM8InBh7sFYiipgqH3833cEQ3VQvw4X2GjF5nDXeCf3V/sL6oANCetarQ4TzMXoe7CHV7LKHkzMOtkC7dFz4gSieBdR6m6T6m30Jm1AL594Z5+xbiJdhE55XzHjxy91fk3m3VHDkQHqILOG5hEoBJjsdrhEnYwwb91enED7ozJF5yR6UajNrMQkc54EKKVM6IfQ7xyaCkQ86LGIfQ7ltk1T8+33LmarhvoVNIsQH91sClIiHVv/yykPJJhJ869aIhegk9Ee7l+pXjV2CPIleRpT/eS7miZBCt1aSl3psJ0LjvYNzhPWYNRJNFJI53b5VXQ1IOmgNFWpKCRL2La0RKAcEt94/heyqMaxppvWhtVQaKdg8nHOui+ZLlzCg7aRQPj4LDPk3OgWbkGhIEiFrJDQtbIJt+jVSq+S5NVIt/0pvRmKNtIqr5LIQV7VfcB3z4XubqJtEpyMTdIVRYePZbpzYyzjbu0RxJa21RpRcdyIoCSLsEPV59vLxbB/P9vFsr65E49mu/Xw829dKylv3bDzb42992Nk++c4Pf3zripC/cXLS7inBtdu8Ie5200Hx1DJHDoSDc/fjdPWVQ0pO3daW/kbFgcpDHCZVRgYVmlTEU9EW7LkcL7dIqOpZVVbda3naCY1xH1FMThATqLGy2wOF+7RUwnE83psJHptERQJ4Ve2qcpzK7HCMwrvkedK6KZU8cU8Hz6dxul4raH/vPoH7QuNAQH90dKTKe7739w9a29pubYuWbqYFAHO9Kth5+MzYRSiG5UbQYqCRQTngZYenjmqzVM1LFFAVt62trirHIklKIvYQNLWoD6k+4mgE9hy15B6i7YRLnHYFqAiNFXdd7crE/aXqFw5LqY9X9TNVY6qJd/bsALvfZLX+KtVqV+b6/sauLDvRQNE3UO20nMsGYGVfd0YIOiAVTubiQlU5dwSIWCLjnsq1EkXb0+pHHmqGocxuSWh+s3vOb7o1YpSDZ73XCL2xLXZG9TsK57wXLr4QHgWzHlbjAs+Os0eQRlJAonPFzWed5L2y19zUASfO1prPrBG1NSuEyLAyHCSC2heWcj1rg0CG9mkR2gsFg7nhuVAUm66y7LWd4IakBWsEm+g9pQgf0S5V5UswMhoXDpaMCjFiwddwBbTXb2AMU0XOPsE8y761XFef4HarNULgHhi+xPLWG9kwdk6Vks9kDlO5llhiBd+656pYKwBFY6LmtODsagNpHne3h9auF0QRazEiVTw3NmEvcmIMEbG0u6sEESib0CI2N6q4s0bScWO4Rnj28Kg7dFH1kpZgYXViIPjEHjxvL0RpGkfWVIT7hmgZ1omfy9dRm8H6fHcdoB+51xhfbukGLcXIHOYvexbrhKAUmxjl4DWS1n4E+OGBB7XBK7JGur2nq1gbPxDqQ84R7iOUpsyPUGzEd8dec/edJdFJkiat/7iu962qsg9oLUn8qJXVllEQ2CQigdgwCKbYQ0F/JWK87p20Y31YvNJJIEYuKAglvOpcjmCkqVJGCRgVsnFSJSKeWSOC4RvRMJ7tRsJpH/2Iz3bsyFnNOkjrW+Z31gjzVvtWCg601R3P9vFsL0TMeLaPZ7soj/8PzvYgF4kCbm622u1k2ramO226vd1mdFyaU1jZbvOZf1rnyG1k4i8mRlDr6dWmLZYUDW7aTDTr27Zardt6DT110c4ul+1qsarYsEdkjme7Y71/y9k++cZ//YtbDpaIiuFo0CJIvaLVCmhHBjk5Xwp6bR7kjhTFCT5xgBJkmcfu6nA4mQT0H5wtG2JlUalPhZZ/u3WPHV2gpov1RmIurx/P9TAo6aaqbq7qlipjVGoicMZhTEBCZdBicuYwSxAMKOa1K/04Oq4Ib3R/qMHieIlTTz9c4KHlaDtI6BWnE7zuzwn0DcOWQB5BazjHVRFPOzIOdZ51crNpD+6/q8B9WYF7xQL6AVz+7bffbn/wh3/UPnh6pu92i9K0K0JSpr8yzxebAM89OV+1kwtElFq7d+iADHv0gYkD3751U8+TxR58E6BZCMpVXPGR1UPb1Rz3e0eYbNJeL7E2cfmpQqrlk+tPOMDYg38jhoSDTRUTexDUGzZoZXLsgUNKW7UomaciHHVeJUGKv+2DzTzt7YnFmOTmV7s/wUK3cw16xeOsb7X51EmjJGCY18zT8PLFFVeCCWqG55g4oQWZ90Useqaq6tS0gf1dt6MDsq8ERa0R7hl7PDtflvCaK/ymE1hMzgkkVyuxi4XRjFz54GwlATxzpm2P2MRVZAfUwHbDwWedsBYE+V6gPu6qKnMae3B9wacvLZpIkJjqeTi3nVBeQcyxS/i0FsIKnLmnBIRXnEA7MHpsEjEzJgZoHZ7VPeDdais2Seu58LfDSyYYZz3T45v9RvZYGx2APZwss8Cf1nC1K0tXiXQxYN86u1pp32JfMqfeNAzskcSCxcv6zH/mB2rrrBHG1ffmntr8t3tom7Yicc2V+6C/cWeuvYv/Pl9ajT+UD2ytLgTbW14jl0Yo3d1z8Oo2aobP00qP1o5prSYI/sJ2d8ePaVcFDxIgaIDsW1kjXCOUF69DjyH2wC7SoihNkVCPhvuz6RV0ibBCuQLFojBoHkzM0/V6Mr2EdcJ9qNXcguRi3+YPezy7WOp12MMtAbfahGC01ke/b91oz8AmXCP7FvNca7L2LFfNCxVQFBLuk7FCYBIRvVBVFPSXPkrWCPbHJlT7dY7szRRoBSEWYUnGLTQM5hv7FmMQ5X318C5tluhdZI0ItVUVdo196XFgD+xi1IJpDOoRj95FksecZfWs0YHhGbo1UnsD+4SzTJUcnFpjYjzbX97Zrm43pc0jmgtUjtq3ktRkjWB+71suOoxne/RJxrN9PNvHs/3/xdlOMM7ZTByzviHc3lLgvqUEvIP3mcRiHbhnn1O73uqcxHFjLaTbdnGFsPOyTW4rcJ+AckMr57qtliu1xablNYUIt68ez3ZO63/P2T75yn/+4S3Owr5E5VwtiuCU+g2jEI+K8orWaRZ/w9HkIMKBwykOx6uHAqZqmwCQoMhBIoFclKcxXPrghs+OwyOYb4lauQpzo0qbKhAF41Yw1AkUlciLkkGuZERhmmcQXLhgnjjV5hcWz7Ng8HZnXc0V7L0qgxEQSgsh7j2iUgSDqUiFa8j7AtGVM4ai9+11ew+o/KDiPgzcUZj/xje+0d5664vtF79+r/381w/aerWU40kVL3BmBas4ClPEoOwgcH1x3He3iyvq64eDGXgszyzBu7IvQRG/U/BYNukqZSXAZFirD9aIMZnjak634JvFA01AHVgqoZGE6greyXhHPI3fJSlAoBWOdiqlQ2JC/ju9uy2CWCJsBFRUO6apaFs8L3B4OdLigUalvXX817RsElS4YLwWanOQKAExiUg5gZMgljWioLSEhqKALahyVe7FcUfhfmtSFWbmW7iQlXgoCLQF+25lSwIBEBQkZtTLu77FyV6lRV+EIHvRswQT2UQtEOh7V0UP9fnqgx51bdE8JLRo5555G9SBq8kOAkKf8Oro1wgBS/qv53MS4PIMqq4WVynjyOemAplruCqa7hCh6WATw/vZY8Ittohk333CrSsdFIaGkfnB3yRixzxvt502B4eUkzi2h/JAtRew+rV2q2KehJIC9lK7V1WUxJOqyf6cIB3SUkwV2Qq8huvDQlTVOk/q84ZH85qwcRyQssZZ9w7Wef505OjWU+EAegUOZ8HD1XYCwok/0T62+72WinD20gSHEcwS/ababKZK3/VwTzBZiY6hpoKoHBPvd9iD9wbyz17MfMZ+rrhbtIt9i/sMksZtJk1HcA2+b4lIggUEBokrxsBJlARNRk11YmwDTr/GoZ5dCd0OudGLaTKXA6X3nhVhPd9LxpL3et8yukX6GgP6xItrRDz0Smbzt3wO9sDO2UeYS1yHX4m6UwF7EATcT9aI79Xwf+9bPZ0kiCPvXVttuxLd49n+8s72jg6Vc6QELXWWsPkOhD2xB3aRNsR4tndIpvFsH8/28Wy3Px1UVs6Skun9V5/teBUzgu5t/FRUaaGM+Tzl/OLXOxw90hKykOZky0XYra1pm25Tcacw2wfuBPEK5HXebgthFL9HxSJRyqBtgf6iQ9h12wKLeHPdlktoYlTd121zvVbMZohdeGJGbruAQOtw9IxIITAe+Cn2/8azveKaOtsnX/jT792yaNKz1jDw6lddkG+MbpG2vmqryvyVBdAcYNg5ZMLgxKlKTA/ZEpZiosixrSAxsAvebyGmW00MHPlUfhxw+V4ML/M0jmOD44ZDw3utjrzp4KrA7c2Fn8rhQ4SKSRNn1jDfavOGc6uqjiW2eB3PRgWGcaEKo+ppOXWuRrtnu/rDllK70AZdRceVLpzTadsIKn//3Xc7jvswcP/Sl77Uvve977Wvfu1r7W9+8rP2N3/3j+3i8qI73IVkSH/2UsxO33Upqss5hTrg/taMV5zDCC2l37Aq97WUrStQwjkF3RoG9rEntkuFNBAZPkOc4+L2SnCOSl6NedAN4oEqECh7CKkx6SpgzBW3NnI7NsYW50bCdoKOOpmCw+8euDeyB/DUBFGMJfYgOcN9SoVaQkFOLGmbKNV78Xh3e3gs87Ti0a7XveZb0Qu4rzjnCRK5//DnRYuowCvwaZ5HKqHitnseRXlYa6XE/NBoQPuBADPQZie3ggYwhEYw+1KNTtZTiaLAqyXQ5iSSOMGo+hdyIDbmb6k6Gj3ipJDsRfCEOBjtHdcOqoIEwCYEgwqSyk5ahbe3sgewb9YyNknrSAIH0TVKcC/2AJIc+HGSNARVssl82k4LWRJhuaFoJgPUiSDWqca/HZSYI64AvwHRcqeBwBAFi67nZJ9gXwLR0SUQK0HCx6anvGgp5XRHLyAicgSUQT5w2PI5HGYJgnuaR3rAO5GpRKfQSLYxNsQmjHnWRygp7KNBESQrK2SJaDMW69NBCqJH7edcDTYPfGPdi/0dXScJA3cBoGIenQondZIYSdKTSjRrhHETrD9ojmhuFPXINAcntbKGpD8wh56DvoM/O8kLGBRZI10Sb9ADXlXJOktMg/Dzsq8xlxzM89xOADNvBQPf8pkhzQ7Z1fQgJZdKvC06GxbT9JoFXi6RQIJzPq/GHJtoL6sERtBjHIFR4Q8ihnuKTZJ04Z7SsR7EGPbgvdm3uLYoSZUI4AzsqSrV9aOCvqDMsAcJQZJh7Cc8a8bc3VsiQGjqiSr8t07OjWf7yzvbsTn2wMZSBy9NFvxTJYCre0CS4vydvTSB+3i2j2f7eLaPZ/tHdbZzbEwFd99pe7vztre7K6i7fQCVJlQRJ9BOF6PpFBoo39uCyfNzRxX2nbYNRF50K1ff+eb1SSwQaFNVv74m1nNx9+bawfv1hiT9WvB5/sbvCOaNQpUyDXdj70XJeorE67ZZr9rNZt1urvnmTHeMOJ7t/dk++fwLgTsG4QBK1bZQpR0PMRx2nFQqUjidcrakIG4nChvEqcd5kqMqESdXgNLrVlztqjTikdlp3a4AlAxNn2VIZRuHKvBnO5hWgo5SLL9DJdoQXwfkBJHcqwNaKjUTVcvU7g1HugJLVVpK5TtCSPwtwmbhgfPs4jNX1Y2fSWz0AXkF7vNp255cW5zud1TcCdy///3vt69+7evt//+7f9D3xcWFghIcYSk6qyUdGShXCSM4ZPGbqTiSVn63k5iKrSphBNf05K4g0pztgv6SSKH1Vy0moSuwyQqIsANuBzSGvXLtzhFX0Aon0w4wXw6Mt+XIYBOq3qA0sAnXZZ5wz1GpF2e5qphR5ZYAoWA6HxK4r6+r97GFzaKcHL5yVMCjSjlMkDDf0hWB8Xha8NhwDjX3a6yd4LHDFwXgOMBU+DtkgQQKHVHEJlojUwvIMY48q36348DaGgg915nggjWyB7VD9oi+gR3wIToBe7BO+B02eQ6NUgEJ9xK+PmOOPRjTqMBzD9gElIZhwASdt6VSf91B9UlEce98lhI8zGWJyCVwt8PKfGCN8JlZIwSvaWeWymuU64drhPWITaBWAB/HJuI4V6Iu1cWgTbCJhPUUELr/tgL3EnFM1VbnQom3JfjBJowXgRJjrr1AdAknjggqk2hxQszUjggCqm82reoGAZeQPWgNQOupNRJ0g9ee10sU9XHoGXcSFawZKEQEpqwPCZHVvOP5M3cUuJNI2q51QxCrYNOJyd8K3Pm8EiJkrljNOiiB6iYR4c5eP68OYxT43daTL+wB9SVcdp6fJGJaxWEP/qbA89p7KfZgbHvb9QigrBFRUEgyaS/wGuGsUaKxkgHYQEKbVz64u3OEMaoEcJwAn0ckQW66gJv5y9gSbAdhEK0L5kcg/4yNUEuzaXeOcJ+Z06GTRKWeew26hLmQvczoJScNknDsAveb284m2zxj9fv2GuH5TLtIN4nhvsVYZV/lWYD1e09xstzrwS1LnVBw0hCb8JV9azzbPW8/yrM91Bd0fJgL6eWu8wH/pehyzPUkZ5JwHM/2F5Ly49k+nu3j2f4vnu13DuYSAYcOCKVOMU7p9XA2tzZVpf3O0WG7c3TQ9vd2zU9XtyYq4dBULNYq5Kz+NlVAvlU/+TcB+3TqQD3BPZX35wN3gvZ8E7z7vxW4X1+L367f3fA7X7tDFeg/fFKqco/20gpI/VVbL5eu0m+o1pfS/Kbit21obDft5HIpOuQn8WyffOnb3y+Ou3njhnkaumPIoDPHQBlwhFLhiGiQOaMFAS3ugvnJroANOelDp0kZm84Brr7axTt25ZiDsOcPPgffrSAzFTPu+fTSyvY4KTg5OMCCC1aQFchiKkyqSFYLHbcFsuJy7ssH743hwgU5jDNspXdXh0+u1voGBodjqQppVfO5PwKS7Xbd3nvwTnv/wbsfynEHKv/Nb36zvfXFL7Z/+tX99vNfPWir5VIOPoGX+ODVRzwqtmnLhLfmwMOJkzgOht0UT7McwoxBKmp8dgL7OIqplBJEi5NOoKSAxjaRYz5DMb9grOlFW3Dy2AQHk3HBEbXTySZT1bkSc8sckU1qzjH3FCQMK3kDFedA9M33J8AgSRMBPLeUQlWb67vK6sobNsGm2INvPgcUBs8ZjipjOWwhZzQHv4O7an5xuPyhcGSNDEWPPO9KoLGEiGQPBLpKkC8c/nBuuxZylfxKwgy7uA3WtQKmJKMIUlgnjFt3/yWgxT2HUpJEm5JptUYcuLtS7YSYlbUDs05VPFV77CMEQip5lW41P9xcReyRAJ51QkLGEMjrdnK1kU1YN65eupIaTrdtsi2UDjbhdRrrmSHwqTA7weaAV/Di1jouv/qerzksHCQqMKtWZyRQErx63/I8nFTlcw0Hq9RMs0aU8CiBvwjpBc4uOpGSZBYnDPIj+1ZoFUYtuMosWH6NdRIG3C82wZZZIxzCqsgS7JcYY+wR6kCSZGlnVhyGLqGRSh82Yf1q39rdUUIWe3HvrE32S9F5om1RYoPoeHiet84m1gRxEkB6ISAzxNd10iO/43W8l/2BNRc7JdmY9WVoeARqvHeFWqMqdq250DGiRB+dAAu5hEhjqJ01UlxxJ4A1KmytBIj0M4pXHph7NEG4dpBJjAnfSUIezJ2MCvIme1Znk7SQVLKp3395P3cX3ZfQs9gHsDU2UXKjEA8kRVkj3DOaKaGvCMl0yzyftoNdHLRr2SSq8zyXzuy1URRKfs/Y3zifnKzOvjWe7X2Xlo/qbMeG7FnYhHmCPVhT0pMQeswJfFXUdI4jaGidnvFst9chdFx14YjfMp7t49keDZLxbK8uQFVU2pvP2u581o4Odtvdw712fLArP8sVbzopgexr7e7xob4P9vfabDZvs9lMAsvS7pqEhgYt1IjBrYl/r05A+Z0CDv+++93E/qIEP5UEgF5IIsA6UvzOIsaGxfMT/Rq9Tu8rkWrREosHv6HSvhEi+erqUiLeSQgoMX1rAWo+G/2vi6tVe3x60Z6eXX4iz/bJ1//8hwrcWSTqBa5+uq5wBGIZZwHHiFZBOFio7752NJcysKGwOHlrCQ+dXqIcaO4xn4kgFq/PVwyIka+WdriAeNiRMzyTb4KXewdz9b0Wp3RtR9n36pZzytJsburwRBTNz5F2QMPqHhvACX2OL1fmPauKXX2rt4oteuuANzDwtNPCDZNA2x2L5kVV+xFCb6dLBSP0QcYJtvO30fPjLG61TXv43v32kMB9aVX54VfE6f7ojz7bHj450TeQkhzuaXvHeFkur3eog0pgUb12PFdLCRwCHYY3KDFbMI3KN4uT8U27Ml6XLxZQOMhUf6joRNE4qsvYBIEznlNOh9oFGuabMY8rTTASegKq5ARB4cF3F51MVKWk4wCOTxfkiB/vYKfdGnSaih+/S9BEMuCNO7tqxZSMHWP/6HQpG9xDaIr5SWLnyqKEEc9yMG/+MPOT58LG7vt8LUcZ54ExiaBh5hb3n9+Fk6s5WIGnecvmMb52RNtBt/ZjjlNhe4pA1/nSgntFV4hNBHGtpJaTVVTivE6Yvwo6pwhTGabOnMAerBM78Kwl2m251VbarClRUdXHBO5BUwzXCO/NGiEYksr5DfawTUQmufU9JlDB6UplHnvwHQoLz8D6YJ3wLqm77+10a0S9p+fmuSf4Y+9AAR6l7gizcWXbZFuBLuJvDmg894CAMyZSOy8uuagIwOJL9I2xZa6wb0kpv/Yt9ivswecqSJvSPtD7Fp/drZGyh4JfIXaMMomKvlEpa+0B2IQATfSPEmLhs1D7zxph/Ujwbb1Rn3nWewepzUULlURQxzrRPKpKKskRtBNiE6NvvHepCizNhC3Zg28ntakQb2QPxN6ynllfQ0QOopvMndgkautk+FMhj/AZcyM0DAJmnhMb5ndGQVg/gAA19BR+xz6NPVgjqtxXr23s8fRiqfXHZ/EcWSPDMcq+5X3aNIKgPhj3BO6v7LNGZnomXoNgKWeIkgzb3lUZHwTf1ElgwtyynstvfU0mWiPYw8KEtonWiLQsTNNg79oue/Dv2IQ2pNiD4D371pPzlWzCc9zTve5oHyLpxfxlL2KNKGFctKSsEfYw6zE4MclreQ/rnb+NZ/vLO9uZl0mskzBhb/Me5fUn32rXOguchwiJ+ncO3MezfTzbx7N9PNv/LWf71va8be/M2yt3Dtqbrx23V+8cKmgPVF1B/PV1Oz46bMfqXHXQ9vb9TcA/VwDvbi6QC4W2LX59OhfFh+Ls++3f9UF/lI94XXjv5qY6cR10bh/79R2jfL9rVdmvLi/b4upSSGO+r66uurNxQuJga7vdoC20XLXVatWenV209z84aQ+fnbV7FZN8ks72yVf/7Ie3BB9kgdWipuunbI4cX1QscIAMV3RGP5B0xIhc/UUcyJx3fgbCuU3n4wAAIABJREFUyMEW3qZ5vFYgtCBZVM97Xv0Qct4pbG9XRVXO0fNJhvRttjNpJWEcIpw7B6+3bkcF57H6gadiwd8lVqSKiivrDpx6pXxNRgrv1T7IsFi/jvemQsMz4kjxE94yDiozl2vf3qzbo/fvt0fv3W+rDwncP/e5z6ni/oUvvNX++d332j+/8167Wiyeox7IEMVb1HWLO6kqprjKRhoQcHBv2AO7eFygHTj7z/iFhy4+dLUokj3g9w+U6APti3PJLUTxXJDZQiVIOKmCjvwuzr2DSFfc2SmkDi4BDcOUcaKxx5DnKeG0ziaSR3M/+xIO8wbhz7AgmCHMWriC1iKIQQcEWoA5cOcaBHaG4hpdoaC07gU78SWhrA2QR1fhkqCREGG1k0swHHvwPgcJ5rNLyE/IBPdhBnac9kDqnlA2SZWazxWfttSzLZZW2Uk9N1xdQy/Dn85GSLCg1nDb9J3uIbNx1gktg2bQdVceA+zhQMA2J2kmDjvJlEpAiAtd/aGhRGCT59eI70fCaWWT8IKZW+4cEp60HVYHGztdAKf1WS3EOjHE4o1zn7GH7WSqQUQHeX1Hcxj0xM6+ReACP5vnz5wP5JiqbKq/pusQIDkxKM5z2ZB7eHHf6tEJHrvuwCqjuJuEW9VlPURZ3ZXUqnzXXKAylzXC9dNvPOgV1q7nryuoEQTVoQgqTvPFIi+ZHxbZ88EZpEIEC7m+ebmlor4PQmKr08hIQobXpzpt5AZJSEPMsx40PoKdWxWf+cNrua5zUH1VnIp/+MCiIhRFKfQVKcPrLOn3LZwLnU+lQBs19uG+hfNh/QR/i89e50u2Te1bEuzp6TCp6HgvM6Is5wifD0qBACs0AM7GUJBkj9InYA7zmrSQ9LMXj73+5nPENgHmnyqsk3ylCUMi7vbW7ST3naxmT2FvCSKAHUtbKEKlZRM+O7oF2d/cGtDzZTzbX97Zzp6YfUt7qJBi2becRGTfcpcCUH6muQxphePZPp7t49k+nu3Ds12Ize2JeeqzXcHZDUG/UeA9n8/b4cFeu6vg/MBFOTlcpe0DRYr37u223flu25nN2s5sLpE5gnY+T9Vwl4m6xLXjMv/OX2nhXLzD7vd9OrtYiV2Azz2k6BtUW/+JPr+UNCg4/TXoutVSATlI42X9twqr0lurjkzX1+3i4qqdX161yyu+F6rMS/l+e7ttbui+s2yXi5V8b87Yj+vZPvmT//IDxWUcPlQ8eVhxumduexVBHjJCVLXSL119rcuRDzcZ58dOrEVa4vBGvblz+nstoy5wpJroaqd76SI+hgMoCFWpKkt4quBoymqLu250QBSYcbRwuCxsZGcy0PCIHUlwKz16mys66QfN5Gc8cPpxziSUJnhJHbzXZNHNz2SdGE5suDUVIZzRVJqiNn29WbcP3r/fPvgNEPjfrrjDcf/ud78rcbr/9dN/an/39z9rT07OOkRAoK48eypu2AOYLfeg8dpzqyu4kziS4V1alEndptNNy07lIFER5IIdCP8fPzK+/Df24Bo8U2Bt4quqC0Df7in2iBAWEJlwRQPpfF7lu1qdCcpuuxAwyB7lBPFMCfAD0cUmQQgQEFjwDf6z7cG1sAeCUKqaVzst52V6dfIIzXVzLPtTNrPacZzU8DrhWgrI97bdy7vanNkmq27+qt1g8c5doQ3lwZtR1kjoGKneJ/uZzS4BEM+UhAiVNWxCIJiWZkay2EkN95v5yfrI2uK/qYpKc4Aqd0HWCUgIoNS+r0QCWZNxKCxEZg2LrHsF+CSolESB2+s1gg2TnLETi/L1tcYNmzAfeA4SKaIKVELPyRpvDuGI5gypmlmvJVAHDIEOQ6mk1S5qqG4NxreE1UDX3LiHPfNXjnUhZqiYMy7W9DDiZLhvFUrMh1BSyHWkJXAUZ3610dzNvsUTEEjyueF0c91wv4PqiMAd48O9My5KAtFS7JqEV3HNq0WYf49QpceMgz1r3n3HPc+xSRJjDBhjj10S/DlB5RaYrqTPNO5BkSTYVVBZQbidikIpfdgaCUqkxDpFm9AzuU0klXQSKFkjzD2uDdLAFXLPHeumeH0YEdXvW0qYFXXpd60RVbYrgcx8Y40wN0J9MoTPTgfoh5xz2q8GZwnX8r613elFkJSgWwTrJEKa3HP2LVfXvT68TrbUxo9KK9fvEzEOqqUAXNQNV9JBuSFi530Le2MTiVeW2r6SLxK/c3JZ3Pbah7s1UnM0Tth4tnudvIyznWSO6GZFN1ISp/QGOo2Nzj02VD+JTuw1nu3j2e5C0Xi2dzpBn/CzXcg5iTNP26t3jtrdO8dSfFcrtfVa7dnUZ313t+3v77eDA3jsewrSZzugytxeVdpXpQLPv1W5LgqtC6iGmQXqHv9Hp24HbTcUfvgdseYUZhIzuILfd8pxEcTIPQHQ6pyKD26pJEPpdd4T5xUXXjD5gtGb975si8WynZ2ft7Pzi7ZcLtvNZmOxuymJiKmq8SdnF+38/EJ+IJQzrauP4dk++fK3f6C8i1v+wIcrh2oXKLorB8AHn12s9BP4ahxgQ5nd9onABCM4+KgDqiCEFvzCcXQrM0GmXdg2lGJiVeAEvDgtdiaL31sVfPOxzbumynq+MBRWbayqhzoHIe9PkO7AfdqOqQiXKjO/swNnDy5VtjhW/M7Q1LXuN+2N5BQvjSZIVelaCo23aoN0XMGQxLhon1eBz3K1ak9+86A9fvigrT8kcP/yl7/cidP97f/+h/a3P/nH9vjZabXxal2yhPHDUWDMLTTmPu4JhqiGMfYSmJP4VOkUkIir5Aw5FRz/VO0kblGtiTQWVblmrAVJLtX12ERtt8oRzbhFEIn3DytRjHOCft6PQ4PDyxfOL059gvmuHSCOekGdA5ElqAwvl58RWwqtgyp7V3klwDZOVfPUcFQg6lbvTnWMG8PZCj8X55hxNbd+qwt2whfHabdKth3wQIezRngu0RIulu14z9B7CYfVVOfv2ATbOGmSrKODoShwp7KpALYSXIEb4fAJ7l7945Uo2qE1oEUJeTn28xrxOuG5Uq0Nx5KEAgENP5XcWrtVI/agMp1KtFv1KefazQvpHpT+gNbI1VrXlUqyoJ89T91ccidY2IR9DfOt1ZWhWjQq8QAPvQIeXp/13Nu1eM+lgYA9ugD/5kafyTMB/49NTq9WglvDFWessJlQJwgOqi2iOdie9147CharhV4Cb3VXmNqWit+1b1UnhJU7VhCUZo1w/26tB7WIJJmTfxJT3Oo5sVJKlZjLre6d9xOQYQ/mdtaIKtprj0mQMd2+pSqwobgKjEU9MWUI+2pNLq35kLHMc7J3adxqXNS9QEmIHhkTytO6EjyMWz7HnHtTMyIQkwA/dCqeieAfm/C5XiMrzdvj/ZkoNJVLU+COTTp9FRcFyrHw+YRNuFYSMFkj1g9wQJs1gt3S7SAJRWwTIU63Z3O70/CUoYeE2pBkZRJZSkbsOZkiYTv1bO+RMdoPi/7iyvxUySPswTWwB2cRjkSSVhlLV22Nisq+hT1ztgUZk8/XPCntk5xHfSK5KByV6BjPds8XnXMf8dnOnhxqBuPsNpCsEesdBA0RxBv25T38W50Gqkgxnu3uHDGe7UaNjmd7Je8/QWe7qtMVH0knaXurvX7vbnvl3p22vW2NGgJqAnLE4+Csz/f22u7ungP4/f02mztwR0DO/mD5mRUg2795vqounnlx1Tu9nFKez+vxAvv3GvnMOWpfy8U+NWOu9tER8o0vliKU9JAK1WhkaQUt2pmDVDPCORx3KvHmvi/axSVw+ksJ10WlXlr5t5N2cbVoz05O2+nZWSdujLDdydWqnVwspYPzcTnbJ29/6/vBRPRZfTn/QNLNASQoeHwGb3hlWG71z+VwwilzxT4OrVW2HSDhcFrFmEHDaccp4UArOwl6KSMV3A9+Rm6Iz8D57QSHogBdAX8q/RgjARk8RnisQMd7qLxhwHxwAgscJp6DCWgBJLeKExRzkrY/G90rwYAqWlTXS4yrklWuetygCo540LYgy4b3wv+uaufVsj199KA9e/heW69+u+KOON23vvUt9XH/2a/ut5/98t12fnHlIUqFqdq+JUB6fL6UTRQQlU1S7RGftBaRKAAMcnFjGZMor/M6OYnA2CtITGWHf6aVkoR86isBlSvPDvr7wDKVfosnqUXZdEv2eOVg3iUV+KgeKm8nljGLkjsbBNdmXgV6zd/1urTOKuE4V4W5Pz9AEAHmRKPeTSCX/uHuvc187ILSLqHhgBwbYu9QIByoOFHjraVay9Xmw+u5DvcQm+g5KphSlfrFNaL5S/CY3tu+J5ILrDnWCUF/vjIHDNHue77meV39M58yyTHbnSDQImoEiYF1U0V85XAu26dCJPVj2bLnK0fcjGcPlBg4KDbhtanQhkbCM2fOKHtbNunaS6LeXZx0Aj6exf3XHUCnOm0YlQ8KjW/xjGWTS9rP9Ymz59aION62IeNIkIhNRPGRYBnz1faIAx0otvnifQcBxhSlVqr5EaUMGiDJGAejtodE+spgjEFQPQngLALoF2TfCryZxMirh3PZhGeznYqWsm0VdyNG3Okh+h1Dqgo2Ycyp8AKp97qxwFyPgvAaCe0Eu2SNcH9U5h0suurd7XW1RrAHY5COBNgfmzDHhkmB2MRJErcehErDf7NnPT5fmI5QInLZt8zVN0jPsHM7AoHBW30dxIhFKTMvcj05CR2awOivOAw5R3hFgjgnjRlfV/qltVJVbMYPe3Ce5BzhnudFocncZ0xiE0H1pbFgUVU+Q0H6gk4fFmaUkngHbe/3LV/DiVYp3KfFoZARtgmJ2OiydGvk1oJ04epHgJLn7sfVczvw/fFsN83hozjbOQ9TWTddyLBT6boowWN6SJ84Cx1vPNvHs72fA+PZ/sk+2/F/7h1bBR41dymwQ5s6Pmp3jg/b/h5B+bzNd1GI79u3EdC7fduOvq34XkWfThiuWrZFQE5JQ/vXqbhHMC6oTwfz3s+6Da42us6zG6DfuGRaVBsq7/MmLWY7Z7b85y7O6FAAdsC61nRCPhd9V76ixetAHKzXq069nuD+crEQbP78/FIV+cuLCyEOSB5AE3787Lw9Ormwyv21z8v/6Gf75Avf+N4tg2iocQ9XxLlANOj14105jA9Pl+3JOQJTdo586DmIT79vZ54J3HtuJ46LBYKu9VmvH8HZGAr+FM+ivF7+RVsoIJWqSlSwbFVgq2AbbmbnGKdf/VPri3tG+Afn0m5qGBh2YJ9dLvXZ/P3O/lzPnZ7zQCtwBmdTVzNYTKowqqehOaR8paqUYIafgsKWeqxgtzdWOIfrfnqxaCeP3msnHzxom9VyOIf137//+7/f3n777faHf/TZ9uDR03b/0bO2Xrn3tyvfdioZawTocCYfnizaw9OFgvBkqqRGrJZ7A5ukp3WrihUtkqptFWMpmxzPB1zU3tktLI0qfQj6UTlSm7GCN8cmysbdGraZFnlhz3AvbxzvtjeO5668vfD0EjS8XMn5v0ubi/2ZxQbVa/vGrbN2HZTwGualW5hZET9Q6lTjovpMFXC/lLBdYXVW0W0KK5lEwLXpuakJaKnSMbbMeQJMrhdnnyA+8Bvsgj2Y09wH73l0QmLGT6nkkLjrhi2pSqhqtYUYeRZpNLBGSrPg3uFMNlEypfsqmwzWiFWoLepnuoYr2lY19sYfKgFOPzbLF9x/bMLPF+3Bs9nWS7Ua4TUEwYLFq/WbAwuLyVklWQHNIKDkNlmSQZwQGPHf2EsBjVq6+WAQj5c1clVrvVS0FbhJTG7eXjmaeXxrzkuzopKHrFXGmXnnlmKT2rfmTYJfpwvNd9M/uE/vW/zsbFJ0BhI8VMu6CqzE/25lj9eOd18QjhvuW37PsxJaZLxDG8oaYQ6qqlpig6xbI0OMOsIeXMft3Z7ft9h/sQnPgT3Yt/jCHuyR4sfPQeMYZo9dkqhQ0qgMH/qB9q1Cj2ALhOiYjw486Jtue7DnqJvIxkgq7tOH3qy9cjQX6oc5TxCUBEV0CLhk2tlRWWdf5tmwB3bkXvLsnZ5AbCJhU68RJ/GceMu+RdWasUKQ8bfWCL8olAh2YNwIZpn/4uUjGllJDTkvBNEkWkgebao3erW19N6421ljuHWx9vhsOVcHc3HSjQCzaCJ7FnuXuP8kpVormziZEuhgt0aKY4/x2bcYZ1c5fN/atxagOPxvkhmsEcYIZADrhDWoPejUyeHsWePZToeRl3O2Y/MkUxlz89wn7V4l4kg2PTxBaHHVoW5ij/FsH8/2cIlD3+FUGc/28rd+19l+NG9PLj5eZzuxwmfffK29+cZr6qFOGzX2fhTh9/f3JDJ39+69dvfeXbduAwI/bD1Up1SEv+VrXG9ctZZwnXutr6vXOtTQ0HbiAxpJ6JgjRZ4kIuORhFYbwbpotLj4ap+uqwT/H/be80uy67ryvJHh01ZWAQUQJLtFGUqkpKFIaZoz05JGorz7y/vLeBmKoEiAKJgy6TPDZMas395nvxcFsntmzQASSEVyBROVGfnivXuuOWafvbtCV890w/u6awmhBqyfAipI7KH142kFGPfISR3pWwhp+5fVorZat1dnZ+3Vq1ft6upKJHcQ23HNNhi2i5vb9pOPXrX3P35ZZ645t37ez/bBt4qczsH3nhyDBAMEETC68zMWCg6QzFKQ4lR1zGRs58/w6YK4y+nrexVdcZ90kDUMkmq3IRauEqZqIMjkdi92Oblhn0/lygR0rrZJM3xu2G5PEOQJFeghTr5hi66kp2LJnJJMVEH9jSQo2QOYtCuRJShK9eLGUVa1s3rl058pHWNQA4uFetxfbPW4cw16Uw4PD9vR0VE7Pj5uB4dHjTh8cW+SQK5HsJt+e+xD0E6lFEeAwERQ31opskfp10u+qyqLkuZKpb0qrzwXvzcsc1JwF1c65diHiZsAEzb+qnb2PaZVwRHvgPs6VfETm661vbkH7GB4NBuNoTB8eWNwpVVBTFVX6XnVvdbciQ42f5P2hiA8YhACMvdHQ+BhB5z7D5GUeo4rKHGAn9YQJxs0n9RXXxrSlcyBAZjPAq3ROcGScDK0loBFjO6HEz0TmtysE7VgFIQyuuuxR6SlsEmq/6m8MvYmGJyU4+5QIZJSPEMq6Xw2lRyrP3jdBCpvuLxfzE/sQfIlPc7mgbAcXKqUqmxGLqwg0wTu3M9sTE+vq7AMiDf32GN7jRgiElQCQVKq/gSTXTAhjXsz1icJpiRGyZ/JAS7SLpNtmXjP/durcoB9uBvG7up/2joILLEL48M6ub4jcDI8LEGi9LbL3nkefu82lx7BYw4J1lx/UPK+rJG0+2DzrBHmqSXpCvqVfavIILNG+Fu3RqSFwAnC7TVimUEjJvge9nlGGZtYcsoHbteiVFA4B4f9vhV4P4duki5pfeA5w4eR9RGINfNPc6palTLuJBRE9FlJIyVT6nmUWCh7UX3kHCFZwvpgnYgHofgYaDMyWZsTjpGGA/nE+4LI8P05Yx7ejATT2d9dtbbzIbm9YvoPv0rskudh3+A5k2TIs+kzSrYtVQPGM86JUEu0pwxMlsq5gy0kSVjIBBJ0cXBCKmcH3TbJfWIXk/JBPtT3wqf3MBX/2IMx4X3qo9/at7C/22JWujb7Fnvg7mw3R8DncbZnb+ZcAVDDvAtJHeMupJiUI0wwyBrQWbI7213kKT9qd7bvzvZ/T2e7+rL3hlZRqbaZNx4dt9OTQ5HJEZiPx5M2m01FREcP+8HhgWIGn0fpGy+5Nan/OPEuvqbw9uj7vfrHHZf0km1pgwynlU6miuK3Y5+0suW7fPHie0prbdd+l8C9MlFGJwZO31Fo9cUJl96rF97xDogDkhMK6suHsl/ZS/imOMQz3dzARI+E3K3I6hZ3i0pQrIVcpu3445eXjk21P7c22ds0gJw/r2f74H/8oz/bqEeuevJwSKj+USVIwIXDALstznEyHzhZBIlygKuvL0E7wxFJNwZ8m8U8WtCZeGZ0vldQFq3o9EkzQaJRzX2RvWagCTwIOlIF5G9DxhUysEyojlVQEgm9hqAr6YbK2yEMNNyOV1hfxQJeTnPyRgRj0iVX77UhrHzZOUT263Wm7na/bh9+8F579pNexx14y9tvv93eeusts9NfXLSbm9t29OixXvPZzDD04V43lul/5Fklq1RSQSaVoM/e46LKbmzS6blTSVvpb8IyHaeOsUiwIEe5pGxEtjRyQB7SK1Xopq522yYgAQxn5vmxO3ZR9bf6ngUT3mIkxwpGUlhKydwIgbAOlYdw33cPcQ+zNM7RdZESumJp6KHhu2P9HU74YunkgfgUyuHGie6C+WrnsMa3yYUk84XzLRSDIY/cdx+4O1jUelCFfFWJDxAkPLsDGfcCuU0AmzBfPJ+qD7eSUUJ63Lr/tWNj30q4xCadjrv01L1WuUeTXvU67vRyJ3BQj7OCCSNecCDdP+jgKpnV8BSox75aRtJXzJjw7MyPEPMFCs93r3vD6EWaJ211jzdV/4OSRtIaWSD356Cfz0xyC/Okep4srytXewre3XdtiFNs0tlDTrBtkrFkroYUjX2FdcJYJRMtIkVQCeilk+yr+0m7Tqq62MuKBRXgR4Gh2nosSWjZMOzBc0S5IDruSoTWGmGcpEE+RnUC2bi1EAXet7yeOpt0a9Yw6a63TFVUowWiiqB2pIJTMz5hEGevZt8yUaBtYvjuWPeqnm/4Oupzt5NpCTBYV2nnUEBSjLXmNPGYKllUigR9csttHpHHS/KOecdzs07MH+AEh6D00n4PsVvfjsLnRNEkieIkoLBf1oiJ7eCx6PXUeXacQeyvuV/tNcwpxgwkCT9n3iU5GqZ5xnjbHjknVkX0lzWihG3NwRCHsp5D/mdSNPc1M1+orOSL32EPB/1OeBqZ4oAmiQoGOfuWEmyVmIEbRi0OQOmrHS1rhL07c2V3tn9+Z7sRWE6MsypVvGiD4v2xL4FNvM8lAVwtZruz3UoepRqxO9t3Z/u/h7Ndhb+xWd6BuuucAZ05nUqujeD86PhYBT1D4CeqRPNevifB3mmn399bTx2W9uii31PQ6zmKQjbXs8X7FFKRqYJr3t8nmv377WC972fvVYRSyEvgnr8PG30Pme8R/Dn/5OcXh43jNatDqeBa1XgH7ybbc8EUHgAXZZNlENs+MPiVyfuWi6Wq79fXvG7a1c1Nu7y+1d9TjNps7hXkL+7csvfzeLYP/vBP/kJQeR5IGWLIrIrJVg5V9U6q55EeOxnXDrgrVjjArXOA3afoQB/JsgSbVO7i7CjYUr9nMRnfrQ0lLKi3+gdLS1dO+Mw6zThxCualhzxWTzAOtPoHy8lO/2ngGskcmXzBE9GTo3owtvoxcJ5MIGa9bA5lHCKPR/Sh3bMpSP1oaNKzpXsY86XJWNJpcso36/aT999rH7z/nh3ogwNV2J8+farAnSzRRx99JMjH8clpO3p0qkWMPZioIu27W1mSbmpiPld3XDF2tpp7TsXKDjD3n+WXXrs+2BzLGfTiceCcnl0qlNgA5xWWcd4jFvAiRcMeXD/VSYIgbMICwB78HLhg2iiyAQQequpTVc+0MXR9L9UbU72x3FcUA5Rcqoq9qt0VCKpqRVAkuLAZ5O9q/gYHns/13HGgJOmMMIQXkDpScgTlqsyq5aAYiQvR4SC2l5dLLytjF5ukP8lBnQO/2CMVBp46wSaOeJQBus20spQ8X/pkw6WATaQBjjyYSMzCnF0EeA8E6Safc8XSCIROOq+SGWkiyRoJvD4Z3W7T3aoe+3peD+n9D/8ACZX8TZI53EPIGsWkX1/ZtLlGkm6vYaywyQZt8ZVejLn2hwq4laCrJAeBnPSQ7/w+SfFJptIEYtxf2msU2H7KJs4yG1niwNL2j7qG549JE3klkcV6ILEjicgtVnZV0EunOfOXII2xIHD3GnHQHIK07TWSnllL7b3OdJ/Dc3sPy97IPXquec+AlE6VwLpv8wUQuJN08761/ZV9az4pBvxqynd6zNlp5lG4BoyocTBie7DneA/q+ETEcG+IPfcWNnYhYGo+uMpu+bwgRbJvJXBnvocjRS0y2m57m2Bj1hNrmPWBTVgvlmwroj9S7EJVGIGShAHXIqj23zpZw3381L5FQrbaHbJGuvNELXqRgKue9OV9VxHHjpFZzNkTRAs24dzl8+FG+fS+xTzRGil5m22bsUbCNeAkqs8HzQPtXb1Ndmf7Z3+2i4ukzvusEc422spYJ9haNlGblBPYPdJnd7ZrH9yd7R1P0u5srzPgF+hsz7kgUjbSegTpxQiPnz+dwBKPtjq96yPFB48ePWqPTk4UpFKdV6BaBTo02vNSJV0FsHrVv/ELt78SnXSB9mu/9T/il1O1p21wb8D5yi+IAVwsSJvXenPf1i3Evump573pA7Nz3fn2Kels9WbirwhaX75V+Jjjb4QdP8E7CIVU5PkZvYEE9VG+0fUUwN+3i4vzdkkx9PamLRaw0i/tb8ATtVq165vrdnNzU+2L9kXU3njv4lOQqPKdvoBn++A///GfK3B3dYGgBKIrQ8tTQbGzusUUL/11B/JdMCEtbWdQIo+FI8GDpxdezLhMqILy8nlmtTaxlivpMPHSz2cnPPq7rgzZeXTyoGdAx2CBrqZaxEQUwdQS4jj3tfIZqSq6uucAO1V6rmuHstdmTlDDGATuzLUt6cL31ytiXC9j6UN60B7Wq/bhB++3D3/yXnvjyZP29a9/vf3SL/2SiBh4dRNuvZacwfnVjSaQsvfSZHfwIS6Cgj5KcS+kUSXlFy1l7JAgx0G9dcANd75XQIrTqspnMd+HGVcwWsnoVTvBzD237ns1y776g6naVrYqwT/jEkhqKrhJYHDfIe1KcKVe5yJcC2vyulifIzkWSD1jbac5rQskjwJt9/wMfEfvIehJwFVzW1XDrSC6Y5UvyHHkA3Ge1ZtMK0WkLFTNtONDqjrDAAAgAElEQVTF5xjaavh59M8D4Xcvc7VJqLrn/nP6LBN0GK4cUjYST2Z0TzaVa2mTkm65yecYS/p7WScJaHTtanPpKvoVXHZrpLJZnvvMK98z73ergjXqoy2t960Lxs56qEqugplaI249KG3qyHoU9wUBiTKwtRd09ujaTmAl9VjEHpl/JGcyB8UCWpKOzEHscUDVtA4Z71ts3CXVWP3x2bf0voJ0+V6C4HBALE4ISCtrPbtFw/Bz5neCTa0RKmrF2M/nKkkj/gNX0knwZN9KL/02siFrBLuGkVXw7oKwed8adn3/JB28Ts0LoRYPOBlKo5z9qJ+PW3ry0Quvuc9nJVCIPQSpq1cg3DkDsEvI/xJEM19EJJh1Un3bBCTmVNjzWmtpo/DpnDXCdYwCMpFpl0ytuZTkilAOJAJopag9Xv3ncFuASul6v804zHu0hot3Imz8B/SXQxj5QF+8k3whi0yrCrbsqgOVvO3QWXB4bFW5c47wM1f9GQ+jhrRv1XNwH9wP7wuixOfJdjtJyY+SlK178N5l56FvzerXyE/tW8UVYrZ7z9fA7I0sAP1ke6SVY3e2fz5nexAVzF2xyn/KJqy98HpoD8AFLjj97mx3u9zubN+d7b+oZzvxwf500vbnkzaUbJkr5wezSZvz8/151zIbgjmg8XOxxc/6YgFtjKCG1yAX6VunYGmOFop29sX4d50hW8SsXawcMa/Cw2/D4kMEN1AwTjx234ZDKxXdP0za+p52UPsi94OHdtsW7W6waJuBEwTy+zcUKffaXvcatMHDngowCfpTLEqBKvGJCz6VQKgsQyrv+tyqsAedYGk7V+JFzjcytD7XpRgq2PxyIb4wJOWurqm8X7fbu7u2Xq0aMt2gDkHb0fs/Gjzo9fNwtg/+h//5z8iRVAXaNYayeQcV7Fmc3WvKRksgB1nd5c2yqp0Wuw+7e4JgBbwV5IlEqzRpqTxFLiVJAvpIqR7SKwrxD457eiQizcO/pc98u+4qMEw67gUG6eg58z6R3F2v1IMMgZjkqtQDaGkw6QVvnBzoqkZVzdnueVQFD93EIjXid1yXSqh6DBXcRYasmb1a5AoOXpbLRfvk2fvt4w/eb7/x619v3/ve99p3vvMdESrwItt2enoqWYf/4+//sf2f//BP7fziwtVLHfauMPUJlnLGVRFDI9lJCMaAl3ulcV6HjQLONtEE743GMOOGPRhnQ5TcOuCeyqgAjLRcYxP5gkogDDspG6rxF3cQYVjWisrY5e1SDNJdy8V8pJYIbIKDgz0gdiMYwSbSbxYh4IMcccH4C2bKYiUpIeivKmVu0wi8HOeJCsfZNT3pFWArALRN1HMogkEnCnCeFJhVD6iqIxBYVR82z+cqtquTJrZKNTmbi5n7A6c17Lpg5QVn5ZlelU1w3rAJ98o4CYJc6BWumP5htRCs2JQDrXRih3Vl9MpI1XnGgjXCZ2SNMPf5HWMH2oWghbkY+UbWx8vLhYJMno9kQtYIByckhbzXCI9+jfD8WSNSkqh+6ujDqyJYLNpK0lWlnzXCOg0k3SSGfmGPrlWlAn/Zs7Q3Y5OkbQnmYpPA9ZEzUwa5QPSMmf5d8G8FrAW50hrYNEmRsUaYlxC6EeC5d3kr+AWBUu0T7F9eI/eynZI0JDhL4k7SenMTAmaNYF/ug3UWbXfuWZDvVem9z8fag7gX1DoC7xfJ3Q2Sfz3xIftAZxMle/oknpUAnNTkc6MgkLUReDlInawR5ph7o713YA+es1N12Ar61RozpjXHsmZdlX7Q2sHE+zXrSklD4HklQVP1cMvDcKiLbM4oJuxC7z2fvVizd995XkrJBE4Fo1og7FYiq4hposXN77AHCAm3WUBE42CZz8saYc1sVz7ZS0lYSj9+NvI5Ui0L0Wzv9lBaLoqbw2SpKwXaIio8muoMublb1b5FEuehkpq94gFjbKlGtxX0NvHexbxjjXB9bJy2jSAtcEZEwhlViuazCpvw/qyRIFlYZ+J4AXlU7PqR/QyqZHe296SJnPn/f892JXOUlB1qPWMT1mr2LX6OTdgnwmNgec3d2Z5E8+5s353tv6hnO+fmmycH7fHxvgLx6XTWDg/2G/UCEf0eHLTTx0/k/wOdnwg+71iKCn0Cc8jq4Mq6Wy4FC+dFwB7kXQopQRWnoN6h5Qph7Jg4Laa1B1XimSrH3h4Ev0jHLttkvCTyaIvVflusDtQ8qiJCu2+Xw6t2sXfdVB6jOt8GbdzGbbIZtfFm1EYPozZ8GCpwb/fCGZSfWmD9IpANcm67z95JhCCit4P5XpbYgbyDdyTwpkIsgAQuH7uI8kzOByP9qn3y/EX7+Pnzdntz293L+fVde35+025uF20+2rSDsRXFvuhn++CP/vQvmRuqxHGw4JwQUOMkpUqVwe0riiaV46CiOumewyJMqIqKycIMfU4VNizsGN+f4Sw1P1cwWGRRZj92NUMaz/cb6fESFPJFgIYDfgIx2IG1j19eE7QudR/cTyoqqtoXxLaruJeOu5yYIohSv6SmpRMTZup2JlT3S+DAPRDYLNYiWAL6KLIwJSfCE2ByBd7vKve6Xd/ctVcff9BefvxB+/qv/kr7wz/8w/btb3+7XV5eqheDCUc/C5m477/7bvvnH/ywvTq/1Ofz7K8hH1TpzOT3BOffBCX0dUeXOmzbslk9Q28T2yWVeGzZoQmkA2/YSIizeK+lp8ouIkYadDZhHLAHv4f1mhdZLJxgnNYQVuleK7oKpFNkeCWnpflWwbADxNLPKkZ8ITyE2LBNCDaxBwkVbA8RmfRyhQTo0Ql8PjZRX361Q6QPmSDBAc2yQzXwvDBFn+5PtA48B4164MWH55m214jRu7aP15QrYpIzrPmRKltXeS0VhteRCrarK6VOpHAtNjQk+LBVKvrb64SghzXCfNEauVnKMYXx2mO00LzlK4mq9K7zWW5tKFQKzNVbcy1wf+4z/UsZDwV+1escDWruC3twH9kDXl8jhkerHaJgwiSasKmhpv7bZGFxgDW39i3PFab6MDpvE82lWvuz9q0gfAh2sm+5vcdrarv3X2jpQquEFd/97IbV52fioiiOhJ7YzZno7FtStLi2LBTEeTwL65t5S+DerfFKxHE/XiNmFzcKwiiSICkMLe/XiHure3QOty/If+1b2AP7GwnlfSsIHs8HtxGEMJJZyJwC5UCiljVCIFoADs21R/uohJAgNPpqe074mUg89USGr62RSpgAEbc6AfPSVWtXw01YGl6ErJEQaJqLxKiboK70syL/Yvx1vtQZwj0yHkouzkzwyRphTZqtfyx7cJYw1rFJKoLcR2xie5jEMOs9SYnwamC3jEeSOdjksGRRcT5iE/dBOwGTPk+cEJ6FcylrxMoR3suyRryner/Q3Nqf6N85W3dn++d3tnMusj7Yt5jDzCd4ZLJGWD/MLeabVUS8b+zO9t3ZvjvbHZT9Ip7tJJsv7zZtcb9pR/vTdgjB7eFBe3Ry3E6Oj9yuNxq1+XzWDg+P2sHBoQPPkWHxPbkc7ZCutBO8I4sWormcGUE6d7Bz11+7/vS9PRL1K1XQ9waLtre3bHv8ew8+FZLtcJeRbKR9D+6ddRuNKFTQAjxtF9dfahfX77T7B5/ld4Nl+3jyvH08ftFuB4u2GhDKP6jaPuR/VXnn+54q7ntViXerQH5PgD/eONif8P1hrPcpDtuq0qeKnuKlHi8a8kIIjkzmV60GfJdHKk4eOxL0/59fXKogih58NOLPL6/a+cVVu7lbCLJLOe7mbtlubxdGsZUv/0U72wd/+dd/u8HgrmKbsZn+TMk9CYJn6DwPkV7ROLgKiIYeHA1QDRYOSGSwCBaFgKjgMlxJzrYacsq1FbxRXbmnKuIggiuGvTcVdwZS7N1XS1XSYZDGUcKJoXrRa0a7QkfVxBByB8E444G8JniRQ1htAglQzegL3N7kczweEkjoLVNhFtqA3vzSGuSARsqMSo6vR+8hGfiloO+Xzz9sFy+etV/+pf/Yvvvd77bf/M3fVK8FC1KohLGTEh88+7A9e/asvTy/lj2o7qcaxzh29qhxS6aNv3WgbXj9tk0Eqy3oLz1Ugc4o4Ffll2pYyS9Jds02wdkMRDgOq3gAVixyZIgcOF/cOJGBQ4J0FwzS9Dufw+hdvejcJ84N9qBqJEgyFW5V5Oyc2+G2UxrnN86O4KZVFRWh4XKt6z05mqhv15Vty8p5YTtowiZUQ3O9yNrx+8iaMW8kdbemv8WbQiprPHcCwawRO99mZl+sqBq6Sr6tcc/cdWCUCqNbFlyJsSPZkZ+NQunW24N3CiK7V0kkqr5KZrk6zNzl3nhPepydyGAD23MAcrVUpYc1oorrtSX9zGLvlhVXFceaL2HjT1AXdmTmTqrYImIq6LhJ09xa4b7he+uRH011j8wJApNkUEmSYA/mTODiVCq1Rm5WljWbjTTeqUSW4J9s/caRq52BnZPIEWv47UoBJmoSfWtBYPYmttN61hoptYaSlcy+hc0VmBVyII43z8f64LlFolRog7STcG3WiQLtkrozyaH3m6wRquTYQ0oEtW+pInxtmbfArZmr6q2vQACbkFntkh9bjNQdsWBJieXgNkHjvWBgOIdIhT1BQkdzAl1772cE5tgCm7Df+3p7GlNswnNIU3w2UjCCjUTIV+l8rotNbDO3UsE/wfOwn2MP5hb3tX2OMHaMacjtwnoudFGw9NVnlqoowWy3b9WexWfmHNFn1BpUtR61CNo/SjbQOujIe4JasQZ8zhHsjk0IsLJGBM+vdgKtEeas2paciMs5wt8m4Rx7MD8TNGeNmPTT+xafwzrh/rJOt6vm2IO9S+uuUGxZI2rNKI6R7FuceYwNSRLWBzbh3HUyY3e2f55nO3wVliwdaW5gE6psmasohIAue3Q46RJY/M3ubDehnxUSdmf77mz/xTrbgcSvNsPW9sxrA3Lq9OSoPX3yuD0+fSQ9dqrvoG3HE4iu7ROp4CiiYOuWA+EWPF597G7LTXsuJ7iLo0ZJ5/xPTZ0zSpKhw1WbjK/bZHzTRsNLvcajG1XVx6OFgvk2WLTBgCQ2wftKfieSrMvVSfv47Jvto1ffbKv1xPw+g9v2o9n77Ufzn7Tzvct2NbhRMO8exkEHjd/bDBoEqgrmH/baSJX4YZtsJnodPMzb0cN+O7rfb4cP++3wfr+C96Hg9inahEPEMY39FjxmxisBPPEIbceQ9wk2Dy8APfGlbIT/pF735VLfhV5YLNrZ2Vm7OD83fJ5C63qjvvjbG4L79Rf2bB/8zd/+3QanIbA7nCicfxweO1sQhJmhOOzpTAyc1MOCKxPcRk88hHU9CZiPMMN92awdVMXhUh+reiZLGgwo6cyVbd4norrF2pWfcuqBNZ/frOXcPDrwhL8o55+gJE4bWqpUIATlFrO2e1LtDDo5keoljmQ0wFkcqrxBDFZ/ixObwJ37UeB+u+qgv9wvzvHJ3JrTfKUSfXZ50y5fPmuXLz5s/+ErX26/8zu/037jN36j2BNdLdL4rNftxcuX7eWLl+3s6qZgd/eyB05wCNAi8YUTaNZoj2kCH0Y8jO8h4jKBnCH/1f1YVdvW1uUAi1MqfcAK0M2wzsaQSipQWQXjm77fmmCE+cPG4aroWIE7NpFcVFXqcX6xBwEnUG5swuai/t6RybsIMN2uYejykoqZ+vvDar3pCMuwH2POvABqawi0e3wYD5xYfk8wJDj0ZqOqIS9+MJsO9blhuqaXOQEqGtE489xr+m94Rl6Mb4KSBCSMk9srTLSYqnZskiom90alWWRlZQ+C+6wRxpU1wgZl7gWjW5IUcL+tWbIFgYeIrGyiMZTEoSUVuVfmOWtEY37rANmkhp43PCPPGig3zyB7RIO+yLq4r22mf5yuSLbxbKwF5sWT0vjGdtiEwD3weOyLPQhaMkbS2q7KZ6DEHEJWpeiVAfidpPcOnKjDvoxL9q0E7qxn95maIMxSeD2TtzkCxgrgYhMljYa0t3gOYpfi79O9Z99K4K5DgETm1p6lNpGqpIoUrST4tG9NvZdiE+6Jiig2WT1stEZoJ0gFH3tF8jHEfNxD9q1okHPPaVvC6RPrPrwI2rdat0Y4uPvA3ckt7s0OwKazR1oGsAv3hN1CaMjYk4QERWP5OTsL7L/MHdafWhQGEC563jlwZx+n1xxouyH+Uh9YWmFAySng3ZJTM7u7CNo6clDaLrxvhYtACZhaI044eo1or9g+R5ZGESlIn466c4QKPv/mmbJGeB72Ld57fmvZU8472niwEfYg+cUelESRq/GuwGvfEolr33KhfavQP1wf+1rmdPlTgTstLPxe7TGjgfetw2nXs2e0htEB4aJgrKMsokR6qTMEzcE57EpMtQvcrGo8dmf7Z3m2I73HmmWeYqcoIBg9Yd4eref9SSXfLDlpSP3ubP+FOtuF9tmd7f9ez3b8iceHc8UJe6Nx2+yN2t6IpPi4zWfjdnpy3J48Pm2PT0/bdDZvszkJVvvjdgDt+BEHwI5OX3YCd6GqCjkbbqGevwR/Geg8BTUQcbxAzFI1Bzm2aJPxVZuOCdgv2mh03sajqzYZ0jYJs/qiDfb4TiXeFXczvO+12+WT9pNPfq/95PnvteVqJr//cu+6fX/+w/b9/R+258MzBe8E80nex/54tSMF7lVlvzeEfraZtNlm2o4eDtrxw0E7uT9sR/cH7fj+oM0epm38MGqjzbj+Lj3zJATMkSN0fgXuPa+aOa+6fneq8KrEE+NZXi7oWJAL7oEncH/VLs5etZvbW/logsnfICt329qDkbJTKWt9sc72wZ/+xV8JKh890kBe3YPVM41TGZO2d/WQGpLuil+CZhxqKiwha5LzUE42ky79fiFvEqt5ZVACw8YBDbEavxNEkP7SIgYTOUIRy6kKPHE/pKDSV0vLdxWpV6p6gduTqXF1xA4XB26XHChm+67yVjBVSWyVvm7ktKg+8Xlk1mvFqY8NZ5xnd4XOMElVI2/vpOEOVP5Lb7/Vfvu3f7v92q/9Wkk9uNpJ9Z0s0MtXZ+3lGRmgRQdPDxzf7JRevqkusYhjkwTAYpAvVtvIDZloy/JuIYpgrFOJEnnTFnmaEgkJCApyi10UOKoa5T7ZSB3xvNxfdLJxcLeh8mbIt8OvoKuCeVWskkwp8imCIvEQLIvjoCC9YnuG0LCqXmYkd5WVivuLy9KHFmy7dQGS+spLsodxU39s9cMy9wNn5V7cZ+2eWcbJ88loAFXRIECTo2w4fsaS6ycBFXukYs3zhYmbcYpNVI3XuBT0pwgVCRp4X8c4XmsklcS0NvQV95JKLMIyxjcyXqlY8rNUGLn/QKOdlY2kUU9KaaIwB06smW0m/2yaHQFiVVQJnEKOxViwRpQk8alk2H5BkmMP5oHQCpDvVVCWtYNdEsyzlxjQ47YUtcMUaZuZ093b7iSLJZmU7CikDbYKNJy/5bMUuMEgP6o+1GmvIx72dg5MElisk0Cl+fzAvwWNr9YbkmOMGetGkmOS9vIaUeW+iBUjj8k1sQnB4jbaJOuEwM89yoXcqP5mxoRr6ZBBXqwbF5Pt8TxBtPC3kdTsK+5JZNCC5CSC7ptKdhcAu4c8kPWuTUR94iG3zAHq+cQ8URsDxHGgBGrMs+YFs6tELTMiwY2SEuM9J0lJbsAgXxwTlqw003DWGvdyszQsP21QzO8uqC9ZQ8ZRfCMln8h1OQNMSgkngJ+XazPP2QOByWMTru1Wih5twv1nT+SeQtQZ8tWoP2D3IHcyJ5irnCPMcwX7cCtswkvi5BZrhM9M8pO6AskZk575b0POaTv5jMkaZ6yyb4UQMEkDbLI72wtV8xme7WpfqUpQWlXYE8L5wfmRuZ5kT1rUhACsNbI723dne/wLq3UETbc7239eznaI0k6PDtqjo/32MKBVljbsvfbk9KQ9fnTSjo+O2uHhocjoRiXv5njGPevWWy/GeKDxijusvc5hkT0iAbKT5fXau2l7ezdtOKSSfquK+nR812bjuzYZ37bh3l0bDe/a3t5dG+4Bl6fSDnR+3dqAlkT+m/52fKleQvZ28aR98OJ32wfPf7ct1/viprnYu2n/NPth+8f5D9vL0Vm7IHDfu+uQleXw+bwhwMZTe8AphcBur43bqE0GozYlgH+Y+Hv++2HaJveTNr2ftv3NtO0/zNp8M2vzh6mCevrmealrPmT2arFNFd7nNQz0Jto1Uz+tsqaHt+9HNR2Cv+vrazHM07J8cXHVzi6vRNitcb9ft4f7ZdusncinQPlFOdsHv/+9P9vIMZT82bCXjyp9aIJbvqg8yMkplmINGhn9h037+GLRPrm4k5MjqOzBRKoAXQ8GwTtEPFUF5DfRYjdRWskMbEkDqM+D6m/1Fpv93BXR+dgZbt+D9cT5/E8uFqry4Phwn9Z5p7ejiM6K5Z1ALtJz3P/zy0V7fsmENmM616eiSoBVLb0K1hIU4Fy+vHYvW5xTqkL8DRsu1RZegrIwX1dLabjDLP/0zTfbN77xjfYrv/IrHXMkMBgyQMgTvDy/bK/OLwSNESs1EkpCO7CoTK7k4IDeTTtjYcXPROa5GQueK9UbaRiXTRIY4PTFJmL1nI7alAC/NOATnKSij6Mde7i3GvkEOAQqwKt+TO6DIIExTYURPgIcT8aMgCr9uemdNvTbMk5ULbh3voswC03wmaHpPD/Od/pdmFk4twlKCXZUGR0GBj6SM4s9GDPB8vm3SPGoyFbgUz3z6kmej1Xd4sXnRIopkFj20fScJrBkXjr55EAgrPi2yUBjwTphvKg6v3E41T7CHPGGbKeSZ1bFkvUnmwCjct8v9g86Y1uaQ0HVlj24ahIoSpwhdfbwoDnBOiHhRtUXdAP2oErKV6TEEigx7pE64/6fXyy0JhOMiAhLsF3kQnqb8CxGpWz1uKs/eK/W1chrZG2kifqYRcBGVZcDq2RI6D1WH7XXISRe6dtnPvOMCa56RIMDS34fFE2HXhhyiDhtTeW42zNmIAFm7RjJyk/tW5F2wiY4VK7WGtXAHiMLVrtMYFvsVVontT4iL8l9MaZJCpDMYUx5JgfQE+2njAFBrNBLJeuVdZJkCvrw2IRqrewxcjBohMe4t8cWyUtg2ds97t7n3F6hQLDWD/ZgLluas+f6APYnmxyMdZ9AuFnPTg4YwRJVAUvhmQPFiUP4IrIOvUaY89m3sC824bqcI0C+SZphE8vTGMoP8iuwfWQPsUnanpxITFuK92wMbntQRTdvygMJ4kpA9PwmrX3SzXMSf/CqwNfhNcLaDf9LpOt43rS8QMaJTRjf7FtaI0Ve+Nq+JdJDt0/w0llZvBysKfrggzjiuxJsAye/rxb3bbEM1wf7HG1aJF9MNqnKfEnIMe67s/3zO9txDJgfrBEnr610wfrglTMWaUatEfYA9q3d2b4723dn+y/U2U5l/eTkpB0fHykJjgQZZ/07X3pbL4L2MSRq44kTuxW0Q5zmtlm3zhJQquW343PqucI6+Hj9PcRwapMav2rj8as2G79q8+lZm0/O2v7sos2n520ygozNPeyco6rwFymtE8Zi+elQc5xDqk6rOHDanr343fbhi99tKwL3NmyXe7ftH6Y/bP8we1eB++Xoqt0SuNud9fXSKyT6FfM0cebiO7uYUfJyJTPrf+216f24zdbztr+et0cPR+3xw1E7uT9qj+75ftgmD9M2fZioFz5f+dycr9vxCvB5VeHHY0HngdBLVq7acRfLZVsuV+3i4qJ9/PHHesE1NhyP2/2a6vtVW97etOcXd1+os33wB3/yFxuRAqk/ugJ3kc6ZyIdANj0U6dvl/elblP5sSaCIFVgMqsNOiotBlHPWSpP5Zqnfpeok2Fr9PgO/bYBt2EX53F3AHhIighycJl5ila9+RGnJ3wJls1OLcxeYCX+rCkVB2jlYFQzCjjiiF9cBXPrFuypg6WLjQHEou7LiQGl/ZoZjV8oiHzVQxuaDn7zXnv3kPbFIfvnLX25vv/22mCTRa2TRwi5/cXEpBnk6rTn8UxWNXno+h+pU1woqyIiZtSMbZ0I0VxsDQ8VpNqN6X+nqKvM3Szuf6Ex3LNVmrwsiwt/9tW2T8otdna7qOeOHQ/86q/xYCQhgwXwuzjY2cV9r9WhWIKYAv1jNvQjNNn1SvaldZQ3ytyLjin48QTzX5F46ffAKQggakpRQP8vS45SnwobYHWebKijBARuYWINxgAsZkMCdACK9/3yeEh2dJF4vPxaJIBx6niU2Sa82nx90iGT3BDVGU9oJqm0Jq+0+n673p54ge2XmZLgNuG/eS5D34tIJNtaI4fPuSeYzsEff0+8kHYEmVaMueFGyyLaGdwKbKHCvgyCVWcZ1e94yd7kPPoOEQRAX3HqSgQn0sE1sElZ2niV9vkHaEKzGJtutCEks6IiqSznoI4HjSu22TbAtNuHv+jXCOjEJoNESoHkcpGlMqpLeB+4J4P/ba0R7rarIQwXnrBGxyncwe3qSzeqfNeK5ZTUEQ+Zd1Q8Kwk6Aq8bYA7tkngimLo6PaItXFb/2rawRbOy+bNs9KIHYJE/F3AnhXjg8pIle0nXcW9AQJLf4e/4mEpKe8yEsddMOASw2yTliVIoTiawLBeIdysVM7YKzL9YdJ4GUS+owzrOHRPG/tm/JuSiUSvZa7CFljo1bH9gLJPOntijD7Gl9SPuHUBxSp0CxZCWb9OeCk4fYhIRo7itrxNwQfpX3pIRmkF3mk3BLgxIFUtfAjkWSWbux+VXM7p99K+ihyOvtzvbP52zn3DVqzf2nTsAMunXIemLfIgGWZGqvYkMSCjlOEz4qEbk7290Kszvb3TK8O9u7lrbtosEX6Wwfy0+btvls2o4O9tvBwVzBH0Ei0m5PHj9uT54Aj5+1vcFQVXhX1wnOTTpH0K4+9vSybykOaeeqxC2+/mi4UNWcCvpoeNNGo9s2GV34Nb5skxH97NdtOhZ4TOQAACAASURBVKbqThWexDCeqTmcnDIoCdJMsJpnQS2a22fTbu5O24cvv90+fPHttloftIfNuF0M7to/UHGfvttejPvAPbFB/NDKD1SsUrFEcVpxbn76S/7q/aiN78equh9u5up9pxc+r/37eTu4n7c5lfiHmavwyM9RgXfVpXf6hEYonXckivc89kDo6YWfjEZFgg4q+la97ufnZ2pPEJyenvi7u7ZcLNrF9W17eXUrtvnc+b/l2T74oz/7Kz2uWcWdGcGhYOOMxrIa/IvFLxU/oAPuawUe6z6/VM6VSSpoqEgDClIMtJwKHwecqnoFd8VgGW/BGGrSyikqpmPpuY8dfPLZOG2RfmPunV0vBMvV4Vh90nwWgRAVCSqMOGcm8qJ31pV+vicoTRKCu3HG3JmxBO3cP068q71GEXgDMcRR1epR5L6AyRo+qsD9Awfu/DFQGVjkv/SlL+nF5ICQ7sWLl+3k9LFeSEfEWUt/M2OUSnXskcWCfiNBGC/c3PRdpj+b+4wEmYMY911iQ8YJewTObn+2Z9pOUMY4hGkeEjnsgaNB0KTe7o377JnQIB2wB3MJe1ClVLXobq2qm/p892Hape+VvlY7+GbJ9nzIXPQ13CsongPJqQGX7Ul+lK/r5pFZlgl8CcYEHRfst+5/6J73bZI1kgc4t9w/jrOqKPQCb9prUmiWsipCujU9RL38E9IU28SA6muuXm3DYx3U8HRKfm3Bp2WTvUG7uWPOukc4jNnpH95eI+7XcdKBIFCwXUGO3Z+tfvvlvWHg85F+jz1eXbPpA5/2elV//52dSmxCEJA1oqC6bJI1Ej1vKwgUukXa9q6k6nm5/0I3YJesESFdquKE/cK07YrgnhAkXCNyWPTwmPhpLHuqIr9wD76h2b1GOcEpASB7x/Ya+fS+hV2TPAqSIocVzyu4uNpPQhRDBdxrBDtEDSNrJMmTBHJ8VwKLnvm6T9YJ48EaIXGgiurM1Tj2LdaKODck3wgb7bqRiDphfPfprSY4MI9I1ojmWe09XeIUmLWq4WbeF8yffRppQB04ReZSZxv7RNAybpcAQuZ9H5uwB/QEUkZH8L7wNhCsYI8wsEfCUcz7SiQWW3yhtBJYc5gGpZA5A8GlkkdKIA67hKh6y6qFQu0pIKyE3DFfQM6tjqgmz9apOygN7H2rbKIkwsjQfNYI94VNmPvhwOAzcy/MGYJ3PiP8BE4UulffbPz9OcIYxibmYTFXRrTdvebMNeG9oCgYS4aQc4T3C5ovmGQle6oVIagF6fc+uAWFhDnzDXtQkQ93SFBCu7PdSdrP+mx3K4LRbyGPYr1q35qaSR6bSFmkuEMyZ0nE7M723dne+y19u8/ubP/5ONs5q5Bxm87328H+vs5xFSgODtvJySNV4NFk39+fqdKbPuv1atnui5x6dU/gDlFzSL4Te6ZwZsRZyOZmk/M2nZy12eRlm01ftNnkuarqQOQJ6iGXU6+6XnBUuUUsVYxPx1vbsXvX1lZEsbcK3L/VPnr5rbZYHbaHh2k7HyzaP87eVfAuqPzwqt0O7/o4vC4YxK54kKtQ4BLuVnFj68P1c8jtHvbERg+kXq/NUMR2sM4f3R+24/VBO12ftCer0/Z4/ahNN+M2be6Jd1oiSi/VHla+Nf/i46jAE1/NpuZachvjvTgF1stFe3V23s7Oz9v1za38IX53eXXTLq5u2s3NnXwGuL7+Lc/2wZ/8+V8LKh/oJ44nQRSHUSrfhvG6d8AOoYMmnBkTMkzN7j6gh9HOWpiYGUhNBvXv+oEDKeOHcZAZwfRuuOrFRHXFj9e+HCvgr2GcXnaMyMR6BDwQxWyzX6fig7PF/eG8uWq3tIRb9TAG1ogjyDW4P1eVCNzNGk2FTpJz10uNBU5dpwu+5bxRuRL7uSCnHreH9ap99Oz99tEH77XFwhMc6MY777yj6jsV908++aSdn1+0N996uz19+nbb3593lVZJyMAEXmV2VZ/Up2kFa/f8E4Q7CAOGwvPysl69CZ/CIB/+AgXGFRC4T7b6g8su6W9NUOIEheGws7FJvHBQcEIjBxcmd+YAFSgCKqEqhvTlu1rE/fv+ppoPVLZhXCaRgxOcfnvGzzBEKmuu9EUujHt3Hz0EeA58CEbVvlFlVtmX3hZlF+3kety8fXAn3EuYywkEE+yTTCD45feRfovWOis9sj4JnsyN4Gub/d5V3RDfIVvI8xI02CasAwfvSQSJ9Kyk0TrZO+mUV1KiJPxELFZBG8/LeBGU9NXT6EM7kcW4iWBMY7ly9dKToCp+huXT4kJQljWC/QPXDjMq85Br8AxZI4InF0Nw5LT4W/V5js0Sby4G1BNsk/QRYRsl0SIBtmUTUF1GgpiwMMkIB2GFSKm2jpC7uY/cB172LNmaRAGMqBWEcX9ZI9hKPeli27dNsm8x50P0yH9vrxEdgLVvGZ7tfYtnUZtBJWsICOlvZo2wb1KBBRqPc8b9OJFoFAP7Lu8Bts79QfbHvWKTy1vIyQw5F2KoECpcI9KUQQolcFfLgrTrLQ2YhI2YnElyaI3U3q49wsE5pDJK3ilX7wOQh8XW4QfhmUTihmRl7FGVYaZX1ogLkVZT8HP2yCfmk1AmpQzAMzMHc46Itb/G2P18livEJiRas28lQdOT1cQJ9nzIORL0Fd9D+MbfZty0RuoMyFmSqjjjnrMua4R7SXJL50gF3OxJXIukMQgIEmjepzeCsksBY31f+1YvmScOh7KJe/E8r9yXb8fktX2LxKIQQSONrZLaRSga3oHd2T7UPvd5nO3MkaDS4o4yB9POR+AuR4/2iVJNSZsF9tqd7buzXYH77mzXOvl5ONvxfdlvaWeiSDWezdt8/1A97Cm2AZd/482n7fTx41KZ8plHgA4cnsCdl8jnVHmnGu55kKKA61AmnKMXfTyifW7d5tMXbX/6os1nn7T59OM2n37URjDES+7N6C37tVuxdCFm+5+lWGpnR+/veM1SkGztdnHSPnr52+2jV7/dFqvjtl7P2vlgpcD9H2c/bC8qcL/Z+28F7n0hhL0xPnPQkEY698G8w5w+og9KAJb6Y4js1oftyepRe2v1Rnu6etL2N7N28DBT8D5qQ70My/dD+7nsE2KDBO4gIIaCz0dRx6jMT54/l+b79fVNtd1t2uXlVbu+Qe/9rl3cUIFftsNZtUf/G5ztgz//y79RxT0a3+5tsNaoK9to2bkPVwYuB1XBvpxmB7FURHFicMDcM5twqJ88XaWxnHwcPpwOnB02rzg2BOIKLLrqSVM1CqcTJyy9sD1xVd/XaLkyO5P5CgyVSyawYIMQFLmIaggOXE10YmG7TYDr8DscYNiWCV5xyLqgRERMpVtfLOCBAot8a7Forz55Ji331dITnN6L4+Njvfb39wWpIQs0mczaZDrT5HKFypVnbODKtp0AvmITSw65t1p9+gVJTr84sFIza79ukz4LVk52sbfHAU0AqkCvNIY9+Q1vxuYEi10l/b4n5fFBZDm5PvCxRbjPyIKFoZ/q17S4C2KTMH9jU8YiPc2xKw4/9sBBpqqMGoGgteLy2GhOhzwvQURIEJOU4D6Zv+rvV+LAY0jrBMEQX9iZuZbgir9JsiQBPtfNxrvdh+6khdeIeAZg7Zb0ovvnExLlmWITfiet6HuTT2GTripa8mCaH0pUOC6SxjNkffA7UHm7s/yVe6t7IsgoOBCo5iss9bwXqDAv5ksqsgrWCkquRNAWMVjWKnNUJJHX7u1KZVmJhiIvzD7T28OM6EoU1pJlT7Gmu9sExmikV+WKvUVJI8FKGRPvFXx2kDFm9399jSiojlpEtaF43wKybvQQf/ez9i1hQLZ0sQPZY2wwqJIFVS2NrHoOo6wR+vaxCb3p27wIafvIGuFaXtvIGZrpnLGCfJH+Ze1LVZHFHtyDW2MMgwtZW+wqAjwC9+ulZSVnVASGHat8kmra4ypBGK4GEh1BWqiqK3Z32wQbsWZ5JhwPrxGjODIvs0bYjxnjQMh5uP5wLjbYLSk+9uasEe/jP3vfyr4s9vaOiM6VbSWHuxaUfo0QFJulftiharTGi5QyTgXXhBwzey3vYWxRDSEQZ32IxK604acgJuDoEMLH5KEJ1tImEJtgR5AvJGewB+eTE0C2ffYMnsN7gIlCs0Z4F/uc1kihvETeuNX2RaCvdjTWSNnkX/dshzjQ8/MX+Wz32rczip3RdGcuCYVBsnr9oHnGGnA7idFPu7PdyJnd2b4723+eznbz07j48PjkoD063Le022zeDvbnaoU9PNjX94PDQ/n2KhpV0E6Rjhe64pCfhbuLvT7cN0FY7g1IrF+18dCM8LPpRZtPLvTfk8lVm4wu27Dk3UZosg8pFm7JDm+F7l2LZVpet1pfU4yo/FEXd3HPBO4fn/1W++TVb7U7Be777aytFbT/0+xdscqfFTld19ehwK1zLV9LRHAmp39eb9ku9/d/4v+qFjn5Q+qAH6i/nRdwebHSh5F+fShW+pOHQ/0cIrwBhHhbSQFfj1jWcHkxzo8nbSI5PhPYURi5vLpuVyKtu22LOxjmF+329kbIaKTkrm8J3O/aaI+EumOhf+2zffBXf/W3Gjoz8fV5D/eNL9UXy+HTZZWrekK2CeIzYIAhbcOphmwJR9HV5qrYVAal6w8sRmTghlyHl6tN7r+U84lzycQpGTocYA5ETOjAA1ZzOzmS5ZEkz0gO1YvS81Z1hWCmYJBMGJG2XdzJ+VU/PsFnBVUJVJWpqaGwE2q2ZJ7L5FgF256O7ACXs+1sUmkWw3xcEkpXwCtefdiuX37U7lcERP4ieIf5kH73X/3VX21f+cpXNTlubxfqgYlNDCs1CQ49mNbG7jNXntjNpGdHU2syV6IlxHsmpNpTAJ5WBJw9Vc0JXu7M5M7n4EiKHEms8oYXxiZKHiwNIU8AggOKTagOof2YINtEcs38A1cLB/s11iJem43Uq/rJ5ULPxr/DkWBEA20HDwrassJV2a65RdBA1Yx2jcggqXLbkRwm4Co5tXKiBNeXHJqhw28cTTRugegytgTWBA88O5BHoM2xhwqtFdS4b3wh+bvX1ggs6mPL1fHinkWkuIJUzCRWgfcbJWDHPQES9nP1b635hk0IVNdCwxhGTzDO+9xjaTKzOI2G6tp22CS/Y51kHoGUcFU81Xpk0vY6gi5DPsdaP1ojYyMalCHWQeN5nLXO87wqKTHmAEgXVZa31ogPiZ6PQcFfPaev5jkiPerjaf3EsOsoJUj6bTbukhmuenmNEADbJkvN89eytxvLFXJtxjMHJOspZIhe7z1rPNdOYgf0CDYhkMq+xQ1iE2D9Ru4YFk8VnbUTXXiSSdiEAF7aquxbVSklmAxHR+aA54Hh2/wdpG0kRbo1UvsWtguRjbLUlbFnX+FZmAM8Hy+eXXKMW4G7EkWdnJrXSVAu28k+KuGMG9XwnBLs96wRgksTFY6VpAphZ9ZIKsxpMxLmpg5sgpuQNaryL3j+g9fIxUJr32unXyNJTPLd5HlUI/Z0D8xVWP6Zo4wzlXZ+F0lTVUPVQrPXnSMMm3VrmXtFMLp+0DwSUqE4Ltx7bptwbxDZYWufL+Z24YVtt8mFskbMY7GnPnTswZnCGsEmfCXhmDXC/BFKSeglrxMH967KW7PdevDYxG0H3rcIDjUeE/ME7M72asH5jM/28BOQJiLJZp9o3K0R5p0022ntq3NEHBDbfAy7s937/O5s353tX/Cz/X4DSmbT9kbD9vYbp+3N0+M2m87aEPg1/exvPGlvPHmjzeczBYGs8+UKebd1Wy4hQlsIkm1PxwU5/GbOAqkUVTuY0GV7m7Y//aTtz563w9nH7XD/w3Y4/1Da64LEDzgPKKwWqrV8q+1KdhcbF/O6kHalbpM4pPPftkr0Ca5vl8ft+dk32/Pzb7a75Wlbrg/a2eberPKzH7ZP9l61V9Jyv/1pEqwkoYucPJ+XAu2nK+2JY4LQjk+cBLxiGmD3GzPVj5rh9KfLk3a6Omlvrh63t1dvtLfWT9rw3uzzCt677EBI+exrK4aZzWQrbEcAPxmPrRyzrr73C/rez2U7YPR8vxGROLrvtDislWD41z7bB3/zN38nF0pOrBwOyxuRCaUyENZgQUFhq67qX5xZHJlUIvkbV9zd7+yMiv+OkyxwSgYMB5v3m6zKAQHQR6oyIZ3rg4TSVVd/sSuRvM+VWVdJ47GGBZn7VS+m+oorCCzZOCDvZjp2D7SgoV3VzlVI/ob78CMwJpt2WVVYHDf1W09DAuVJIGgjFeaq+lvC56HdLRbt8oV13DH+p7++9rWvte985zvt13/919vz5y/a8+fPldmRs0WgVJXXsDjTo2sNZ48LY8BzxNG3rBtBuqu7VBP75EtvE64fopxtojaC+SAocN4Z80iibS+6VOsYGypPGDoSYQ7qPJ9kEyrqcq6dgIlNuDeqgTg26fNVH28FUKmeKUGDrcNJUEkdVTFXD13gTiAQBzjBnAidqgImOThJ+PQBZxIQHUs52u41bjxHHK5kJpU9repk1ggOXHpxw8eQNcI80RwTAZhRKbySj0iVjxHbnvupwmLb6LPzrGk/YD2lfSUZW2X/Ck5MQsWyboaVZ40YNmoSLUjZCAb9HvcWG1q90CHC2BDsS45RmSnPccbAJGs9eaUZ0U3QhQ0ta+XAPQF0IOW2R0HUWSeSmnSA4SSDkwUm/nLiTDa5W2meYxNV8+qwiz1ACdF6QbCYucp1jeyhIpbndYDFMzEW2INx+fS+xRikV13SkJISLA6JIimjt55ALf3E2Qfc7+4A2mgAj53XiH+OTdhxkqThZ9KaLzJNbMJnYg/mmuZqWNQVCPatGYMtckhLwjqJGGLBLnAvOHcOcN6nCrP2rQfL863v5VBYz9XEd5oLlZyIfBs2Yewlccg8l0KIgGndvsV+xTnCvOgg+kVYx/W0b4EEqEokf8t1scl2lTnwOUuded/OOcJ/s0aEQIDvoIhDwzbPs2A31nCSM0JD1byLTZI8Yj8Lu7/7lbNveZ0YlWL5ySSVQ+rXI3J6ThAlsSs5x3zTGdlaO63AXT5J2SycIiIUrDPE8p+GU2IPKrrZt9IywXTKvsVzY5NInu7Odgfun/XZHrlG1gn7VGeT4hthLbFnkezOOcL+tjvb2RP71pzd2e4k6+5s/38+2zlL2MsV7P4rnu3MUVpcp5Np25/P2uNHx+300XHbn8+FmKWX/dHJsfraQczCO8UcR5Md5vKeNX7dQ8O3/KnhHqpZxD8oxVBlvy5Y/Ms2n75s+9NXbT57VTrroAPd/qk2xPIFXFTyKbb93W18/pmSv6l0Vxvzp6vuCdzvCNzPf6O9OP9GuyVwXx21V5v79o/TCtypuA/6wN1p5R7un/a2xJhOUCde2oqEcrO5n6rMd+2JRdAXPzK98iTCD9cH7Wi9307Wx+3x+lj97/P7WZuvZ212P23zB8vNUVwJwpH/5hmn+JETV939fdLJxoGMuLm5bjfX11Vtd8B+eX3dzi+vFbSDmgA9wX1h63+ts33wd39H4F5dBNVjG33gVLvVZ1iHXpxxnKfAxOLMYYZAYLse4PQYpIpVvZXpwRQpWpHuRGIrMDLDzUxCpYV6b7Iek1g9dMytOK926g1tjrMd8rogAvgbdJtxCKOxLYemoIg9VL+kxPYnqvjakfWmynecOMYBhzMLhL81KzMtBpZzcotBaw+rlTTcX378rIPKbwfvyMP9wR/8QfvWt77VfvSjH7Uf/ejHkobLIrQ93Aubfkt9XkH66Z+mRzPa3al4u/rnqnn3WlsSDSffiyjkDAUvhYCrYH5hBmfMbZPS0C7iqjyzkj31HrFaz80gjz22Yf0KuCpwT1atC5qKvAeHk0UVAqYc7jjHR/OJHKPofosdvHR0Qxpl8jg/k6te1WLA2IE6qCSVyQmd4BCxWekhcx3aIFwFdsWdqrNtXRr09Hl3NjErNH/vw+ShC1hFpsjPiuCOdbLd+8u6ig5wNs7cu9EfJcFYMobcTOzvnnoHISEMxJYZN56d/wa66R7bPdmD5xKMuFALkT2EbZ+fdSzqt5aIS+CjNVLjqXXfNrKHeSDcm6+AqRjCeXbWCHMha0QEdrV23Ytr5IMhWg5GRE64Qa7PY8q9YxPmnli7QQko0BurmpoDAY4EkBeprDJORga4hST7lua8lAcczKv3uHg9Yg/WCl+OqweNIJhNPtBvJViwiSTU+v74ZK5f19C2DfPcHGxZI0pG0Au9MMyd8SdADlGasu/FDcK+xbM7ieDnDhol9wV8j/HGLtH9zjiyTkJcF+IzrhG7YjdzCHgPzYErHVSIA7UP4lggkwaSYmySOGTSmGclXYidsCc/69aI7HKvPv/MafYB7oe/Uw97EV8KVr5X+1YHFfdczj6+zSvQ7dnqDXciJmukb1+wrUgM9M/s+ax2rdGe5hlygOGkENKoKv2RPeR9ISVN8q1rZRn1UndaJ7V2QXZgD9aokoZZJyQMOrI7o9bilNgmRm2wTlhX3rf69jT+O+z0JFqxCTwgRktEutCBe9aIeEe0b4XN3uiR3dn+//1sTxKFhLKTc4bFZo2YV2Ol81BomalVOHZnu+cdY7Y727f5Zqw8szvbv1hnexLwwOOfPj5upydHhsUfHrajw0Prsx8eqHI7m060lxOwE/wRtK8goyOAiYNnr6gLpNV7PUTdh+T8WTva/6Adzp+16eSizcbnbTK+aZPRoo1HYYg300nOjO2q+WsB+1awrmT+VuARxGSBqN1apuJJD2enr/3F+dfbi4tfb7eLx41A/uXDRoE7cnCGyl+166q489lGCxQvk3IE9rcCxc/n5fkT7Ofmunv8VF++audVKefBcxZPNuPGCwg9gTqvR6tjvU5Xx+3J/Uk7XR85YbDVkmk0qmMAscxX4I5cH6oA3LDY/tdr9buj9w6M/vzisp1fXLW7xZ1VAJDzhits4ZZkFQM+57N98LcK3PsMiQKpGzuJcj5EDuSsDgNFpRnYJINsp6KkgKqXLmh7KhYEJe4pMJRPwS+QauAOBetIIOVKdd9TKCbg0k2mSmb2VVfaV3K4Hoq8aaprG7q4MHFa6fMa1ugNQIFcJ+VmhuD0JkRKKvdM9vz0cKoXf4NRRLhXzhgHcKTJMiEjMSXNdVWuTDhFwDTYrNvHz36i17LI6bYD99/6rd9qf/zHf6yq+w9+8IP2zz/4Qbu6utJkZxywB1XE7XtI1ZNA9vTQlU0cVmzCeKQnOeOM/TR25ZBip1QBA6nmD6tgW0SDHnP+xosJ6I4roTgqsYnk7x5oXRhIf5n5gWNLW0Ikm0Jmp6rYyNJIXNRVPjNTm0TJTrsrTfRSOxnCmJ8ezvQdexComYHceScTftGrYuc61zYhnj+DRUWgRnVN7OCqJu61C1i3b1dyrrl34N1ymheQfcCv0EvXMXGFLLlBIsxrRLrQCtC9Tk4PpiJ6g2wvMnUikBqbWAxoMtfNfEvmmJ/zvNyzeuY7ohK/3zwHbhMxmsB9/KoiT5G2CNu9bcZ9AV+G4Ix5kjWi+aHWElfyJbu1RY6T8WIMuT6bebdGag7xrBB1YROuZ9ZzJwVcVTYpHgFRglJJ8Il8D/s6kYKhYpMkUggmUjlkbj8+mLbRaCCbS4KPanxVnbP+eH9IDpONT987tsYeXIt5xhqRw5ge4Ao2Gc+sEQc7nkeZ54J2Zd+q7yJKq32pjuIipTNnwvYaSUIAe7BOmEfsWWfXK+9ZUsQwb4QCrkIqGDHiJJh5RZw01VxYmnhSAeR4qLnHvhV7hGmf92eNuCXEB2n4Drp9awnXhMn1IpHGwWZSP4gNa34fTpRcUdtMOd+BZTNuQpbUGomeffYs5s7xHNTStOPIYJ1IdaAq+hpnIPzSX3ei1gR0Tk5pX1r/9BrBBiZ/dFAgp4CWj0Ix9PaECdzJHcYDe1D9NkTfEPgQI/JcrBHGPX6X9qA6E2KTEIFmz8Ruj8oeVMUzfxOw8LyxCWcF48Y9xyZZh1pPIgR1EgVng/vIGhEC7HCiNcFnYJMgynqG/kKW7M72z/RsN2LPqD/2NWzCPOAcYR2yT7MWmQtCEdU82p3tu7O98sK7s/0LfrZLIlV64Hvt7Scn7ctPH7c3To/b/sFB29+3QtTR8VE7ODishHdra/ybxUKSYtFppwJgKLy9f/vUkWm7V3COfNvB7ON2fPCjdnLw4zYaXbfx8LqNIJ4Lwq7jGuvZ5xVw1/mYeCcBcoLd8AwlYJd/sxUMixfqU62Ci9VRe3nxa3rd3D1pt8tH7eVDa/8wfVda7gTu53tX7WbPUHk+87UkQqHI4k/Fp83zK8lQ7V8ZlddyGxUoBcUvxGa1JieGSoFDPs3DoO1thu3x8kQvwefXT9pbqydtsN5rg5Vl46QbX/41d03bMjB59bxPp0JQjMaWAycehJju+vpaJHUXl5ciEodlnuQMgf0VhHU3d10y8vM+2wd/+pd/LXI6O80DBSvn14a7J4gLFN6wSWdTMjlcnSnJt5o4qdbkfXLmCRwFw3RGOhOkH/zeQgqGinAoRGUOCAh2rHvKYagqmnrsByV1tbQmtLTIndXe7ptKcCJDRT8eWHER/xjmYCkrQT9DGlSZ4TjIBDxUUnAGCf4YO6pmOKpUad0/4eAFp2rY7tuz99+Tljs97J/+or/9P/2n/9S++c1vtp988Kz95NmHbXF3p3vk/oEG4dzz+Rnb3iZesF3FppIwyXh1gbiCRUP0EmRKK7WCjlxDfSQxxdYG4yrSQ8eWzThHzsxOv+E/clQPJqoyvLoGfuz+U8EDq887cFWQEttbmCquuq7t38N8+x5Wxl4BQFXLGBPWMZVjKpU4UtiEcXPCY9lVQbB7ZHq4l1RCO7jRltJAlzkrfV04EQyFdTB2XnwH3bjVfMq81jimiiZyv2Qza8OQLmffe+ogk0qzER4J5gUF30LEaLwEq3XCgK+sEf6bayjxUWtECQ9V44pFpL98mAAAIABJREFUG34EVYw9b19bI5VtdcbWMDQRW2WNwJBcvA0ELVoj9DULCu7khdeIWcZdzSfgcZJE8ngEc2oT6OX5otkdOHOXBJFspJMdfKV6rEp5cSCYkX6ga7Jv8dzpsdZBF9LI2gu22qu7PYgx2N7reG5GNggB9izDlLdUMD61RvhnKq048Wm7wB5cxzrq7ntnffAi8IQTIEmjQGhzuOvet2Qns28xnmrfKYRPkBQ8B/YAjSAW/UKABEngNWKFAYI/xg0lCtYI9sy+BUpD8mLDvS45FpvwGWOY7akwa40aJiaoeZFyaQ0/oGxgTpAuC1/zqYf1eS0EuYcNIvnWJUi2IICpzKf3m+9eQz9jjRSyIsmCvoXH98bPhWAC6TPckz1INInH5BoIvGHuSgRWEsf3bZRL1kiq4KyTILeMRLDCh9sALNUWDpXYjeuZnG7UrUfuTfvW7bI03I12cnuIOUPcE+lEHs8hAseReU28RioJUqSUu7Pd6I/P42y3zN9WgaOSRZ47JoHEHuwNIfpMS8jubDcCLPwUu7N9d7Z/Ec92zkpg8JDPPTo+aCdHB+348ECQeF6z+b7g8wR6gk0jLUaifUlPO5X2B1Vlq2m4g8njM8AGH931g9mLdjB7Lli8XpOXbbAH0S8vOKp8Xm5Xprcr7tuBu1ICHXGuq952HfvzcrtFs1y+LYLlarVbHbZXl7/SXl7+aru5e6PdLk7bi/uBgnZeL4YlBwerfLnzfQTxmnvvz9+KL8qV7eKNPEsQA10csh0w1Y3mfnONoDaRk4N9frY2VP7k/rA9WT9qT9Yn7Xhx2I4XR226nrQ9ab/b+XByv1ShCOCr8s53weenk7ZarhSkg4Q+O7+QZNzVjYnreF1e37bzq+uOUPrzPtsHf/Anf7HhoVNhwTGHLZcN1ZUXO2RhE7ZWuGG0cU4DoU11A+fGRD6GyRpm7oCEQwzDhH3YGRdXkVwpt4PPe1N1R+rKzrXhgdFTBxZKdZSfq7e2oPIKyjoZJ1i53RNpGbNULiJx1zuOOGwiGlvcW6NcQUP19ipwcDCpXtliuQ9zrkjWLu5U9TP8H71jV4Eng0378Y9/1H784x+329vbT8ft7atf/Wr7zd/8zfa1r/1ye3F2rhe9E3w+TjD2IAjGGQ8BVqpBOJhBSMgxiG55QfcTkEhbsirHQT4E/s9Yp9+XsfOCxh7u2eMaDmTtEMrx2ArECdKZE6rq7Y/FvIxDjE1MiucEhGDFQJgh8hJXgqHKeaawH2dv4v0hGmPQ6DHis8P8Lsk1SXgB1XWSxGoAroJ8fH4nm4jMTXMASTlX1IUYUQXXLN+WHHMFcrEi0eTrEhR0uuHc82io54iDn+fI2JvJ36iVzlkr545/d1XbljVijojMLUPN7zv+gqBCsAebAeuDz+BaCfADAzZMuYe7ExDyXp6XcWHdYBPpatbuGubs8B14jfTrPTbJZso1IX8kIMuawklNgC/tbtATFWxgl6wRpACxBxXNtMhQXZZN5hPrai/YH1ztxC6uWDshkEBUz1t9+xr/0VDrjnVCFdtrt9+3OFECbWZdKrlTgZYQG1WV5XdGlIwUGCV5E+4NxkzcC5GA2hTcfuLElFtpPN89T/tkFYktxo75FslEPjts9loj4oSwZCLzIftvbMK/JQtWZGTcOcFbSESlp14V63Aq8HjhdQg5KONqm4xkD5AxSrCBeBkNZAtswjNZZtNngfYCEd4VGWUlB8RfIgh/v88yX0KKx7PlWUT+NrESBWuEfSIKHkp+IOOiVgbPUX7X964n0ei9CM6B7AXeMzyp02fsHn8QCagrGEGQZCjvS8WaZ+J5SWr4HHHyNkmtbf6PcILkHMk1sUnWCM9G5Z69yySSTnRkjwWBgH2VSCxUGIgkbMeckE3O4ZggceUkUPYtIUaKILHfC7CH0SJOkntcsm/tzvamZMzncbazV7BngUhhbmETxn2xNiJGqLCNEVLat+rc253tu7N9d7b/fJzt8+mkHR4dKUint51gDlKzJ0+etDfeeNLGE0PjxX2ENvuKgB2E7FIBvIsFLkeHK0x+udr1rtvB/EU7nL1oJ4fvtUeH77fZ5KwNpcWOr8Z56P3DPluVcVJUKwLetHWl91uotzqfOz7OTyXGt8nfuup7JYQTGKPdfnb1tfbq6mvt5vZpu1k8aS/u99rfTwjc320vR+ftcnTVbvfuOjTBNmu8zvGfjt/1k7R/xd9/LXAv/PynkwDxCzScPwOG748yiR3M8rOHaTsu9vkvX7/VvnLzVjtaHra9h0EbPiDR97r0HEai8s5rNpsKUXFwsN/FbATpL8/O2qtX5+327k78ZVfXN+3l2WV7dX4pmed/jbN98J3//CcbO+121lUtwMGsnmNLZIUAzszmBCY4BlTzOLhMONX3gJq4yoEyAyNIMIzjFXy7t8HkavgvOMkcaMf7I8sfydkyPNvOjq/TVcCqj0BaxvREF5s0957KvAMbO0hhaMZ57BeMCd1UvapeEWXlS5v+09F1slMiNCgSGl/PrPMERTiqBB8Hs55cSizn92tpuH/4wfuqpH/6K+R0v/ZrX28//uCj9uNnH7XVYqn7w/Hj2oKp1mebyMUyYzwf9iLZoGqyKpw9EVIYK5WcKd1nSLLSi0cxU8F62YOEB6042EQaxHPko9IrTzXTn50AUfat/n+uEdK57d7fIC4kt1cKBXFYcy2cngR4ziq6z1PBJmR8n4LHMIaBAMnBL6hxgiXshbOGjJagssWMnuovc5T7EVSWQBX4sDY7V7ToxyXg4TPEtYADXUmGBFzpOWbtEPAkqBIZ2K05DlRNno06iK2rZO7ZNVljKmVAgt3v7SqrA5i+t9o/P6o1EkKxVNxYIzk8+FkSZQQU20ReIlcjCFbrSL2v+vsJslkrSpIVc3XmTOZ/uAuY5z/rK3sBczBkZkF/8LdRZoj9swbVIsG6L0lCkkauZlHJNiFlbGI5MgfHSdQIyk3AVQFvD/NGKs5BGnYRCkbIjIyXSUUyvxyYkRjpAyFVgou5PugMV20dJLJv0T4itIHuv9eQlw0LBSEeBFQzirgq/AtqganqqQjTqj3FPbHeA4LsyBrp7mfDnmx+Dz77p/atOtzEoNohFTznhFRCBeDK7O1JfnVcAyWDueIsqDVixnTbhODZey4qB+Yo8DlixEsCY+41QWQq/QS33DPXMErA7RrZ55OkYV7ElprTRYIZVEXs4Wq2ixGcIexbvEdrXPwb3rc41E3s2SM4sFeIFkN2xx6ZinYSz6y/7O1BXzAPY5OsEe3JNR9fayos42SNOBHnNRf0jVAY11YOSYJYShGF7FK1XntoSZaWxCR7NnNnsXZLBbZN8L4725sr7p/D2c44S7KvkkicI/gl2rfujRBM4qxfI/Y9dmf77myPv7o7271Ovkhn+/H+tD05mbeTw3mbzecK4g4PkXuz1Bu67UdHx20AvwVqP+u1GOOpzJqIjp/1uup9TzdoLvez789etZP9D9rR/rN2OH/eDuefCDKP/zcYGJUYHqqu9zuHfBICVTF2kBt8Zut8CsPXXVWu2L+DtauQtFUJD0w9ijCL9UE7v/qP7ezql9r17dN2ffdme34/dI/79IevBe4ugCSWcLIiKIAOKFAP0X+u7zlE0pyX28H669X36MF7AFz0rVC9S2T0v1OydDNS8D5/mLant0/a07sn7dHiuB2s5noBrR88AJ9PyG/YPPruENbt78/bfL6vHniICUFPIBWn19W14PMXV9ft7OK6nV1et5u7pdoj8Ik+z7N98PXf/aMNRk1V3T126Tk2VFCwzKrgugJGVcs9rEDGBakd2HFQbzLszDWydrwNlYf8R5q1rZd5w1GhhxEnhd5PIIuerB7JVBElb7U0nDOJBAVApQEdoibdX/XhRvqAPtuTfbMWhwCPXlIcRp7Dn2fItZIDcp7NCM/Bm0qGnLsKthQ8Q9pUnxVoMvfxqJ4Dx5yAGkjF+fNnev0sVnnI6X7/93+//dZv/3ftf/+HH7T/7e//WWQIZl/fUxYnY5rKTfp4U6nlPvycYwUn28ES1bReJ5vqpe3JswRirl5z+pSV7LBzGD4DtK634eQK2qvfmvtKdQ8HeJvELJDQ2MQQd7QP99rJwUj3qr7n6jmOxBbbS6DU+twK3OIAyZGutoEoFShhUMGYiLSAJle/JzbmWXhW7EGQx3Vx7DkwNaZKTlUPaUGvL2AvrZYN7jlrhPkbDdro9RKtvTYHJVc46GwSCD2fmzloVnkH5yGkIoABPouTlznlgMWyWPRO8gqqJCQd2NvJEgeH0T9P24HbT0jK9NJ4jGFYvgmkWSN8D7lXx0yN7GG1f9gefml9hLgxfdYhlCzESpf0KRK3PJPg4vUcVh247xJ7uveqWMcu2BSpq8sbMtHmp+A9sUmCSNZxSC317FHJKI4M8VPsWwYywZI0t4tgMPuWCRdNqqI1MrdMiHvHSSyaJZ7EDPYgUOz2ra6PLdwADuaDMuI6n14nzGkSE9063bRujXAPCigryGWd8IzRh/XaLLUNIUbutT64Jl9hu0/CgHuJPjj90KwTxhSSS+xi1QHve0q21lhnXBV80x50B/pq2fXeK/lG4E4gqsq8SVvy93x3e4rXJ/OHwzf7llqcCgqSOcizxYnAHhCTsr8x3uyP7hsPeaj3cOzBWcL8yLxNooJreO3WGiHJGZK+oDoqoWWbOEjmPni27Ftu1zKRlPatGVWXOFqVdCM5EFb4SjZjFycjnFBTQqMq7Ups1j4MDwP7AK1gJEK0b1WyLHKY3Rqp/YuxlBzcDYg4KxqwTnZn++d3tjtJ4nPEQUehKwqVpkTn7bKryDuJ5WTN7mzfne27s90J7y/i2f7246P21bdO25NHh5J7Gw1H7eTRSXvjyZN2enoqaDw90ZzDCdghoQNWvRZk3udGEroJvDlxZtOrNp9ctaP9D9ujw39RP/tkdNemY1pkKYoQwUaTvZcfTlU6dawOIt71a/f8d5Q+876cGUka8z2hagLlVPT5eXyKxWq/nV99tZ1f/4d2dfu2gvfn92NJwRG8p+J+A1R+S0ksn6vYUJ2OfUIh9+DouwLtKsSlXz1J/Jz9QQCk0PhTcPy6liroIcPjUzdU1odtuBm2o9VBO1ztt9PFSXt6+7i9efu4je5HbXw/asNNWuJc6lfReDhq0+lEhINzBfBz6b+TlAFJcabK+1k7v7xSwH51u2znVzft+upKSZzP82wf/NK3/lCBe5wIHpuAONCuBKdhBU5GBsc3gXtYyFNpwMGQhFkxbeMs8XfoMqNzyhdBEUzJrtYaAq6ghJ51EST05FAMoiWNXOVLsClm6pK10gJ5aEUMZzi2Jw0wyLG0VXFi6BWnykTQTj+2YMcKOoBTuoLPpCA7TwUvDmQY3KlaqQpZwbHhvWbHNrTaBH68+PlzYO4X1+327ON2d/a6jnsSZ5DTfe9732vf+p1vt//yv/59+y//y/8l5kJL0vVyTwSa6Vfs7qsjjvNz8iIpAUu4M/oeN0HU713RTDKFZ8cebx5Pu37wyIQt7iGhGrcnB1NVmeT4qpHedx25JJx3scJWpV/jQSAOe6N6nh2o8ko1GQcYe/CSfNc1EOeHdnKIBq41jRnP7dYAfg+ygGcxaZMTBiEYk02oegIlLRKzJAqAY2MPgqznl9bsZn4nI+Y1n0DQkFXmJy8CwkgwhdGb53DQ5CBRQdRmo2chsEsmkOvEJunzZ56m/1Xro6qwDhQddLBOmIdaIzcrBXQEidiAgIT3uB/69TXCuHBtDkLsQUBhMjYnfpK9jTb0onqE2dQP52b5ZqyyRph/2ONwPunmTrSxcVJZI9jEDPEOLGMPtdFQVRobbp11mr1FhIok6R5aBysWWR4VK+303jwhomOeMm4ej6WJ1aQR6mosnxN7YMsENElGsb9UjkQBODYhgPe+ZQJBqtY8Q6QXE7gTZHnfmqgSzuezLwS1ksCdayY41M0VAgkJNPVxkiRDdm8y7FQnBAsvMj/g8ekzVyIMVlJxeKAWsdEaAel0ws8O0e7ec0ZfvBOudHM9Qb1vS4FC5H89UaVg9IwlbSJlE6ENStov+1Z07QkiYxNl0pvRT27TGYnHApsw520TJ8G4H/EeEMim2l0ycUoUVKKOe+N6WSOpQmr/rX2LOdWvESeBGUdsQmU9a0QJYxi9aw2xTgh4lfGvfYs5oH2EZ1+uBY3nLOGgN9O6E3pJFN6UPJ65BprQZdm3JAMpvgjb6eTARKbssdx/CP5C6se+mn1LiK1qR8Em7Fvsz6wR1qnRFw96PmzC3Hl+tdA6gXHfrQ4lVSq4JSgHIwyYnwTuPIdQARUosk52Z/tnf7aDKskaYZ5YeaSSJZDqisiU1kMUSvy/yBnuznajMndn++5s/yKd7esHJ5i//PS0fe2dN0REJyQnpNWPH7e333qrPX78uLiWNmKMR599uVi2VQV1CozLVw483s3UVL8f2v7soh3Mztvxwfvt9PD77dHhu200JNlKpb0P2Ldh5k4g9xrkiu07FHNVu9nlSyJuu0KvwlH4rSrRX7tVwhB9T1U+aM/Fat4urr7Szq+/0q5uv9Qub96uwP1fpOW+Hbhbbq177C2W+m0iOCtZ9cH7dnLCyADz3NRzfgq63/H+fDpyL+h8h2YL71dV5hXPPoza6GHcThfH7Z3rp+1LN0/b/mrW5qtpmzzARebCQbhoBgN8SyrtIxEPohwAfD4SuS9fvWovXrxsF5dXJsxergSZPz+/bKvFwihcCq+fx9n+jd/7Y8UZqUwYAmhoaDL1BAKQrlHNU49WVVXSK5lsDg6yg5eSPWiu3FK1IIALszOO41n1yQbeC6Q3MMvtgzCV/jhyTFQ5SsifFQRf1bZlVRsLhqzDM33UgnkCV94oEMK5UeB+ONHBEQ1lPhdHnGeH6Ir3mp27tBI7huJxO9pHjopKyFpOMF+pqKXfBIPhuF/f3LXbs4/azaufHbhDTvfd7363/cY3vtH+6d332z+++147v7ypye3KsOCcVWHkc3XdhbWAGTdzEbgKpZ7jSn44ueHWg+C1sQe2DIs6gaBg5dc44SGpcksATiHJCqru7v11JRKHJDZJMISj3FXZiz0cZzroAFVIK/GRuSUyxBsCofsKVKaW1FOfKfrQRkYQhIU0Mb07zuN53C1NxpwwERELyUiACnArmrLMmyFZOMZcPyzUzMX8TXppgsBI720yld4we4g+oWHmkdpEqtdeDnpVIE3i5iCBwMHsmCY2ik2Y1wnMBSu/smYp11evcM1pbCFbA8usOcp1SdQQQGSNJAkS9nPLpLnqmbmzbRMCxqyRLnCfgVQomakh+tAOQLNGmAtB1WT/IJDAHgTI6pNGhk5oGSfT0rJCAijjJojzvsnuHHT3SgNC3tT661A2tS4VpJQ9Ooh+9VFjbwe3rBHbghfjGJI01oKSG6t+jQi9UAE/7PnsXQR2rBPGOL1RCVSl4iCWfnMlZB1kjYAGQfmBsXOi0BVn9q1u/B6sEtDxDFQvOrbDJgQJQfPwGUkamiTQFX9sYn6FTVurNy69ZEDIJ9q3mEcE3dhF3ARlkzDNc93ojBt2PlaiTrD4eysNmADS+1KI8pKI2O7jw87isqhEp9EVax2Qgt9vnSVpc+meTQG+bYKNsQdjRqIQe/DM2bdUvS8KHre09JrafLbmp9Qqen32rBHzHTjRbKZ+J5O11wFJf+0cIfkxahfXTiLxRQKYa9kebmnSvjUfy2bYhPmVvTPzGDtr30I+E6m2ah0IoizVFP7O648kqSX/eL6osDgYrP79WiMieixk1e5sX2ttfh5nu5ButUaYgVGYSNuUuSucGu73rTiuu7N9d7bvzvYv0tl+vXwQo/hsOm6nxwft8dG+vp8+OtHr6PhYLPL78/22AhpPe99q2dZLB+0PKuCZo6gLYjsCNNedCcwnY3h+7trR/Fk7PXLgPp3cttn4ru0N3GaJj5EWOcVonf55ZOAcc4eLhffy9VpFezss31IOSpAeUutyRV/HqdMqR+B+/U47v36nXVx/qZ3fvNM+WU8VtH9//i/t1fi8XQ5hlb9zq2b5YvEl+t77/kbyvvxku7c95NsJ3B229CmI7rpFFLwNwd9GE2wTP6cfHkI6YPGQ1j1aHrWT5VF7fHfcHi+O29Fqv03vLSmXYooKjYXCnc1ccZ/NZjU/JmKav7q6aZdXVyq0nl1ctMvru3Z5c6ckzhA775kE97M+2wff/p/+dMONRsOXgUY3ncDDQdNITmZkTnxITdybWw54p28t6TQzDZuB2wzXBJk44ap870/0s5eXDhSVQame7PSa4gRR7SXQsz60nS1evH8bLozhcLLORQi27hx4w3x9/6oWqReNwN2VVIJNPoMDlp5CAiQOESqBOOMiVrpaevEgLS0oquGjEAVR8eHa11QdxYxqYiscqA5NUJJELOzrlx+26/9K4N6R0/3yL7cPPzlrHz4/axfXd3IEgcmH1IZqJPdIcGDdesOGscfxbNzB40U0UdCZyG+pOlw2URVw4T5InoVK68urpWziSrad87B8A9vumLBL156EgGyyWEvS6PER41EyU1Uxg8hQLN/F/EywmaBPFdUKIAg0CNz5DGyvAOnKSQTswYt5hU147sy79CFjnDeOZ+3NI+R33PNL0mSfvvbpSDbDJoxXGID5OffMnMT5p4LGXMuXdeENSVelrIJtyV9VhZJEih1097CLi+BuJVugb77dspANJ1BdnodxpnDGvMceJBSsb+3PfXm1kE2UpS3JsiA7Mn9xSMN6fn3nwJ1nFFz4yNU61oiqtkWaJ7ISsYMPxFQthxauBzHtGw3DK8gIfi+CRMi2RpZKpOr5UmukVzvgmkHQMEffOJrpPhSYV3Jrf2aps6yRkBWyBylABj4vZIxtEqgUyQVVm/cnco4ts+fKKetEpIlFSCe0QSUbsAfX1hqZjztSRRfH7FQLEi3SxH6NOOnmhET2LZ6BdcIcTLDLXIh0X9YITnokvYKuwE5UgU8OkMfz54qgrfaPMMmTVDDLPgkArxHuJQSUWSNUsrEJ+5mlK02QYyJLWGijx1oSd+uHQtfMZHfrfTugYS1wNMYmllkkSWsUFFJpzCuQStJ5r+w240kFmnnihG3fniJ5OlqLJOnpZ9ru6eU5sYmlCF0N0KhUIiBSd2oxEGs8aALbhKCVfYv9EGI+1gn3bOlCV+VZJ/ye8SIZlHPEqghGBQW9In6LSgKe35h8VQiXkm3MOcJ4qI4txQpXtrkvn1d98pM561aQqUkT4T7RPuizhGCPdcJ4cI68eTRz4H7rhItJRIdK8GFfgnb3wm70LNiDe84a4VmxPQmI7Fu8N1KUu7P98zvbmZ9Pjti3pkpuJbEntuINMoQjrXnO7diDdb8723dn++5s9xr5Ip3tJHYfPzpqj0+O2qyki48OZu2rX/5y++pXvtz29/fbcAQP0F5bLJZijoeMDlK6+3ufjfxfiN9UnKmAOtVxo4mLnHT2UTs9+uf26Ojddjg7awcziOkW3X6fSrkC8joDAhsPipDPVBGifMQgKxPQhxSPwkng7EFjEeBGoYTr56trLbuft/Prt9vF9dvt7OodvT5azdr39/9FgfvZ+LxdDa9FTtcliIs/Rz5W99VjB4LaTuEt95egXxxPJVedVoO8N8mQBPi8V4kAkvapzj+4ABefOf3rKrZAzLzZa+OHofrfv3zztH355s325O6kHSzn7WC533Hb8JkpYqPtDgnhfDZvR4dIAB5Wsn+tXvePPvqoffTxx251U1v3um3ul23ajH78rM/2wX//B3+muZWgNL2YIhoqPV9VQAVJBzo5avOxCdDsHBr6hROC84STgBMylSON1JqrBRxWYYHHcQH2hxMcdmmRLZWRBWEG5kiFsqoGYnheWdjeMGAHSxjWEH07ZCFBMjTZ95X7ZIKmSoVzRM89nyvG6ZulnCEOWJ5HEPNb92dSLcOACYLZaHDmSG4YxukefQJFPs9yPixk95iyqF998kE7++RZWy1NTgfcggwOr0ePHomh8uTRI7EDE+O498lEYsned4y0kp9z0IKzS0AsNvlauNYVNgO1gxuTrLmv0ggDHGBsbQbpsRh3sQkBpWwiaKW/uJ5h5SHd8TOLQXz1IEcTe1CZyoYVB5lkSRjAYw872LYLEx2bYOf0EjPO2INrp+KOUwRUmN/FxgRaCfwSgLI9MOfYRCzFlMDdbNH5YryoPhJUiAW+iM0IEbA1gTHzlespKKHnV73z5m+IdnMq64LKV9uE9LgnJvVLxjH9wbxPjtuS1gyqqybmYP5iU/VgzwncgZAvpb2Osx9ug6yRsFpzjfSvm+/Aqg3Yg7FjAw5qQMmBO5JbIQvz+uAazMdAioUIWHgtYRMx0tcaYb1QSWQ+MG6sE+7J/A+93jtrCJswNyKTxc+ibEBAowBpK1niMR85MOLzbgmMnKU2eaU5NQw9MjEaz0ybi+HlJhHsWewd1PP82rekkOB9K8gK7pnAneux1rxGeA4nCxUs1Rrh39hD8m0KSn0tb/BmlMb2WvMVPEbHnf0BexCQuYjMPDDagPnQrxHD9xmr8Hswn6mO87yBdzOPBMG9XZetx1p7ZkVnjXjM2IHSw++EgPcoS2B67fLiK1J9yXDzjKyBcEOQBGHs06/G9bAHn2MUCXu010lIE1knOkeouJOoqzXCPQSxFQIbYPPYgzH1GrEkKdcHqi6UEc9G4D6f6O+xB/sWn5ezJGuExBo20T5d99RxgqSdpPZ71owq20oQG3XkNgzbw+oi/VkSBQSsn31LydSbpZAlnCOcU6y5tK9k39KcKB6YJAWYo5yLjAXnCHZirFgD9PHni58z5jwra0/SisXFYOSR9y2dxSS3VrRHeZ3szvbP/mx34tz7Fjwk2AO7Zd8SeSX7Jdwh1UYW7pzd2W403e5sNxfF7mz/f3m2j4aSH/4sz/YbCkNXq7axDcTzAAAgAElEQVR8aO3N0yP1tR8dzNvBfNaOjw7bW0/fbG+99bRNJhSH7F8ukAJbLNTzjNzbwwNIY+/ULjjwemijzbqNN+u2Gey1+72xXglEp5Pzdjj/oB3NP2gnh8/aycGHbTK6BJ/T2mYtn0yV9GKk73rbqz08iOWOBK7I4Xz9ko+rws02v7PrFgVJh2i3Eo2++R6Cf/8waxfXb7XLm6ft7OrL7dXVVx24z3/kivvorF0Or6vi7oRFEGUdGV4dXl3oXs/SQ/U9ngTV/PF24C7S4Gox6Lvk6zNCqleIhj4hAAKzdO3rs1PV73rvaftrewrY37h71B7fnbRHd0cirhuuh214PxTrfNVA2x6EdcNhm05nCtp5DQaOuUjgvHr5sr18+bLd3N2169uFdN1pn3i4X7WVeJGw5+YzO9sH3/3DP5ccXN9X/inCgAqEwvicCbcdtOP44VBwEKV/0JJSBHp2IHA6E7jjREgW6nLRy4IVnJ2/s1PpACSTS0avfo5ANRM4Rot8tXpoMyDdEE8NB6Ubf+++y3Icde01gTaQWfdAOiDHSXQSgv8pSCMgl4yaScssCwRc1CREfMmpk4SWnXL1zFa7gCUcBsrIffTB++3DZ+91rPKj0ai9+eab7enTp3oP+oCwUe4fPmr7RyfK7vR95f4sA6v92pYNy4KQDYudHXtQcQrjNPcbmyQwi9NB9QpJKGyipEsHDTUkmiDH42Yypn6T8AIyasIs3bGJWc2duMBpYWxMfGi978jtcV8E93yF3Z15hD34zCQhxJRePcHb1wsLtLOM9Ag56YCTnGCNxSoCK/rsK8hyn6Htrepesd1HsklO9nCvkxUki9ZpRnf4nN4e20zun14jBN4kV7AJay2M06oQk3BRcsBSaDjyBIq8TzY5h6wkwY/bIfgbB+O9ZF02yWR1g2QR03SRyMUmQJSB3Kq/sOwk0qQKUrAHjj9jE8lHkB8O2srekOEVwzW2x76s96wRJU+KWKxfI/5c1oqJEA3bV/ZU/dEONoE8xyZdQF5JOBM6uR1Hf1s636IFzaGZNRKejUqgxfYiS1Ml2EErz0YAzJpP2wAJGuzhwN2ykwRmH1fgvi0DmPaUBMMJ5AMl3x4z1o4q/KV4wRphP9GcnhFAF6v8lrQbf894ktyKTB57S8ZapFioCvC3EEveb6q1ZagFmve5f9stF+FcSAsM95p9K+MkREjJvOWeFZCXJF1I74Ie0PyoPdp8GK/vW6zRKH1ob6xDNdUCni2JBSOsjK7BJuy/SYyxd7NGeD/rg3WC4+EWg5IznDgZwTnCOkmve+dUMI8LXi4nTKR+kS21drrGZjrq5Em5XlQWAntm3YWtP8RyjHGg69iCeaH3VStFEB6sx6wRJ78D8R/ps0WwCRGiAno7YiQQ2LdwGHRu8TtxDzhZG7JOtTYU4eLubP/8znYSStm3gqZiXzS6rZI+pTgSjgPm/u5s353tu7M9a8QFhH/Ls/12tWkXdw+N3fSNk4P2+Hje3nh82t5443F7fHraDg5glD9UgQO0Gyzyi8WdNLz5703xgqnyW6Xwweah7W3u2/zhps3vb9v9YNhuhoftdrjfBYSj4aJNxldtOr5oT47fbU9O3m370xdtuAdkfuEAv47SVJsTdCdBkGC04tsObbsdOKe1z0euT95PB9L++63fUfW+n7XLmzfa1e2bIql7dfUf2ker/fb92b+0f5r/qL0cnrVzQeVvOyReHeuvfQtnGVcPCXhQbjxfWgviv/K7oMzyXCGuS7FkG0LfBUj1qa6nlE57uYYJ3nMdiodous9WE2m8Q1j39OZx21/O2v5yLtK6BO5JqkFGKGWBw0PpvROn4Xfe3d22u9vb9ursrL149aqdw2u2WKl1brVatQfJBMM0/9mc7YP//Md/IXK6TtImclXVd2vCH09GVwWcvedBUm23DjMkSu7FpB8e5xzHypUl/40qNJVhDVQ+lSGR3VUPJoRXgjVLf9tOm51ETyv3TLd2XcEOzqAzNhtVLA8EGzfBXKrwBIoQ+3hNbckTSd7IznP6II1uMWyTgZYk02ivgyTjQFKZwaFKEOmebbOBq78VB7mCHAL39977cXv/vR+bbXAy0UbwzjvvtC996UvSdn/27Fl78eJFe/TkaTt98qZkCOIkWtLNTOpmaHc2j4fBKaXKJeeuAnecPmwS8iYqaTi26e+VI18Q9tgE2DOQU1W0axOlwomDjFOoBMDtymzexa4fvXpLYxFYw4XQBzzYg7+VTN2cAAmCOSM3ot3cbxTueZW8n9jAXREMtF2Ll0ppVW1x8BUIFBOz4dh29JlL2CV65Hbgfa2QWxjG465YOddVtdKziVTAOwB/E2ir14iTPZ4vvT0CV2WhGC5OBtbQWJzs6NuLPwGY7a110HHmeS4nj+6VbKGizbhgD7Sg1Q9cMPDYlfezTggWXrcHva6W62IeUnFL4iwspwT/2INAPWtE/foQZUke0WvEQYIJEj1+pUusfuFNG1iIU1BpbMzf89zmuvAaocqUNcJaMpFWCCG9HYqRWQZxWoq5GpuEQE5s49X+ETh+AilsokQG7K7qHQcNUsk1KqnVv5yqI/YI3Jp9iyQC+5bI9Yp4Tf3O8D08bP5v9t7EObL0uvK7uQOJfamt2RRpUaJkUYygLIeHsiSPxuRosaT/3suQokbqru6qrgU7kMgVcPzuueflqyLD1HC6OROOBCOJLiDx8r3vfstdzj2nqWjzPNijQfaAKqig3qgEozqcrBDKRNWUnEulNMH4kCARz8G6J5o9iGuA8Gh6w6uqH+xbiYLS/PQcNCrJiU7e7mQq68FoJdZH8mIgDVecFeaa4H1GRmQCs2mD0hpJST4IJ52sTCST1gjPYG3yJPgcKNmn1iftV6n00dq3QElk0uLhQVUFkByFNsEGbmnKwH3YzzmufUtIkFQE6ffSHiC3sJM0z0FmAI9Xrxp7Fvv1x/bgTFnzdTw0Z4nWiKr8rBHmdSYRSt5RNmGPwilwolROp5AvrXWC5mKRrHL/tolUL7Te1bKwyDHTvqX1sZZCFOGeE4qaSeqLVVKgkpWFsPIasbKGkqTi3GBf9RpOvoDN2f5ffbZLBUE2gQ8hE2yl2JIEoi3PL/fGSiJtzvbN2b4525XY+u/hbF8+dmP20I1+f5hB++HOVjx7ehqffPIiTk9OEx7f7fUVtNPbvlgUIR1oL+mQcjo6QO4+rLLS3n+Yx97qOvaW17HoDuKqfxg3/YN47JBU1zkObJ6+9ieHP8/X7vZXGcgPBzcVDK8T4Jy3LpwpcNfu4wRwxmUFNW8H7m14us8It477dw5OHdDLbx7FZHoSd9OTuCxZuK/mO/FzAvetf42zCtzvOgrcHUCbb8YJgvTd675cQFBSQhGAWyLbz8c+aqi8E+48W8Ljm2cuV718Q7fbuZ3P13WhtbmfQjKYyA+I/LPJcTyfnMThdD8O7/eStI6keCYb8l4eUl1gDFJ6PM62CbgOkI1TPPYQ7969j6/evInLy6tEIGaL+WwWq+UiuqG45+s42zs/+eu/S2Yn+eCC3aZTZaIe5E5S5keLTFkQbbrMV74s54OzgMMlfWuRQTHAlkxzpYa/cb9GMvGiad1X36Jll6xV2/QptDJPJqzDIZX8lRxgxi4d26rQuJ8jnamC3BtaQuBnkh+TdWUfJNer+0l5otKRbwi1SvIsg+WqvPOMTXKhqrRZ/S2t6YflIoP2ly9fxuHhQfzu7/5ufPrppxnAQ4TBhJjNgFbMszdiOldvrye19KHV65+yeLDwV1W8nZlKm5SWuhn/sQcvwfmRoIF5XYE+9+1Kjezp5IWCoIRdjkXgp4q74JYNCqIV3KZUUznoqUtd9lgnhQQzddbLQYKzb67+Sy6wgq0kxBJ5l+HdOOdkPR2Au6qpapk+14uU+Zdw9dJuZjPJzK6JnOr+LUfG3zrjZyg88FhVdf3cksJrZAAJuAtZIHbvdUCQc7yQACbw4/q2CRU2c0XYJpkMK+Ivb1xiOFfFX0GJNgruQX1B6mf25sYYmxAwK4nVU5ub2IMqRMngTQBYG38TdGSbgQhOCKC4b5ESKpHifYHv6mEuYqy8BxEBYvNM5JRNspvrUQFGqlcUCz9jw0bcrtzytyLDVM+/7FFJwtSy1sa97ukS3Mv20BqRTbguewGf68SNbcIY5761PcigDZsQSHmNOGHDc7t6ajh1jkXtgyQjst961JeKBtn3Ojzd4+WMcq6RbDFRddf2VQJiTeCmjD02XCdKck4/qoWDl/TUlXAUSZnI2dSysN63XG3lXgwTV5KJ4E+El6wT3uexUfXjQwI6KRY48NBaUFVR1V73lLk3jtvlHMGWJlHj+c2Az70qIbnWS7dSCTbwGmFOk9DDXrYx45WtBA0DrK6ThIslL8c6YZ4YBaH7MpGPzi2Tt5lAVfJ0OkfWKBe1Pjhx7bPC7Q6soTU8XUG7kokmAF3LTTbj1OYfqCp/uz8wZfs4O4ugiM/HHg4Ec309SmrUiRjmWJLEFvriA5tsznZxHHwDZ7sIFTWvuL7aAnVOppNZrYSZCPM6qXYd5vbmbN+c7ZuzXWfNf8uzfWe8HXs7O7G/t5M9zHw/OVLF/eDgoGDn8GQtFbDT275EPYtWPAVCDqL5PlpNYndxGbuL69hdXcfu8iYW3WFcDU/ienAc0944K+9LAnjq/J1V7O+8iYPxm9jbeR3741exu/0aTzjiESTbGqGmwLsdXlfqsCDjTQDdqqCrGCN5WyfcK8z+gKneaUhXw1cPo7ifHcf9/Dgub74T5ze/G69nuxW4/0u8J3DvipzOf5Nj4YuXf+medPtC6WtXKV2Bu/+g9b1+pt/pQvJn9Oz6sevxawSBfqwiwwcBfF3aiIUm58r5uhzE3nwndmfjeHJ3HE9uj2J/tpNs87zcHoHfg547Pe/Mk929vdje2iofvBs319dxdXUV1zc3cTe5jxvI6yb3cX03idl8IV830clrqb7f5Gzv/P0//EMmCwz9sx4yQbGhk6mbOxZzsQfDrMg4gWaDxgGCwIhquWBicnrsENrxSmeHKuyon73F9Oph2AxKIJAqh9AGwKlxYOGg3Q6UiJTWGZvU+csAQVBYqu9m9jXJDwsN4iCk0KioZOWqevGTkCp7P8UQndJpVE4eqWKpKpKTr0ipbqYiqxKMcZ09ZJzckx4Py/jy5cv44uXL+N73fjf+8i//Mn70ox/F9fV1vpgI+/v7Gch/9tln8a+ffRbXN3clLyQG90xSlAxaSqdRDR+rv1SLUr2sBEsNY/r2IK4g3pvMM2DIPutur2SaBIdOx6H6PUFD8GzYBNIsejexCVXgfjkhTnzk82fgoCoTFWs7wplIafXMWHvRFSfsi+SY2OTl7HLPkJlB1sRc4Br8Tv34kI9RSVcgnvdN73xVsaiAOdNJ71NW2ebLrJwzBxNqVIkfV/od3GA3EREuSo5LzntWqfqyN4iLbAWpZ3SVv71GeCYlsIDoKkGR5HnlMLoPlk0DexCYpM5yVWUcxNkebE6sEYICnoXeyYRt1xrJPuiqippN02z7kqUS+z92F5JEOVDuKwk3qi0kESqjNWs/Y5fJuUfLbm0leWHDyl1VQloHmBfjkSQPaD9hrXjdMB5Z4aPvGv31IgbEJuwNiWKqAMw2YTz4O+a3SdYy8UHQT2W/ODcSwVFEkN63skUjE3nrfYvxwyYkILxv2XaZcKx+YPaFy8ks97vUYa62DycpbRO4PbAj8y57/qfLpnLP/HAQ2+xbpcDA/E47VJLStjGSifc7OcFYJIHjoJfkfDCSZ3tOtR1YUpPAzskU83twHcafqq3bHRhP28RrRIoQQjXlPl3JKR+GTiLwnG5FEMnaItdj7sePxdSfqhNCXBgFo33ll/ctntdJXs0P7aOCqQvtwHzPwL32Ld6DTXi/M/ULxnOpeSFpUHq6H3LfSi6VQgqxLzjB52d30tlJEa8P28SkYqxTpmkihkZSR8AG2AO7ZOUFTfmS1MQuSg4raBfUn2dSG4mSR9XGYNnDRBfp7LqdyR7s34kOaK0RJxGYE3Juu7keTaDqBDL2y7WU+9YaBbM528Wz802c7Yy1kyQkUkB/pBxf7VvYyygj9izmUbbP1R69Ods3Z/vmbP9ve7azZ39ychTffn4Up0eHyRxPsL6/vxf7MMiPt6swCDfJPBGy9LdD+JwV2woqW/Fl7C0u4nT6Kk6mb2K8vI6d1U0seltxPXqSr4v+UVz0j2PaHVXwyVlyH1vDaRzsvIrTg/8UJ/v/RGovX6rKl+Sbg9KPqu+OY10saof3DowFAFLw7vvlbGwXERwK877Hx2HM5nBvHcX5zXfj7Pp78Wq2Hz8f/Uv8rCrul92bDNxVDecuGhB+nW/rnnlXr/k87qBJQDhId6tBq/jhpHn6rhW4O/mw/qR2i7fbFdbJlOZhW3kBj0MiFB460V11o7PqxifXT+KT66dxMjmI8WoUO0uRXmcqwLD76MTB/n4WYqm89wnm+/1YUHydTWNydxcXFxf5ur67j3dXt3F5M02i3WyOrfH/Tc/2zr//6d8+OgiVsycIMIe9A4IkY9sWuVPC8xKGapr+qrqUpA5OJoeRSaDs+KmSpkCRm01Iar8XN+mwiC3eFTA78GnkOgB90CVcvHrNqzCVxmfC8Fl2hEysBNQbplf66YEME0RymHKA4vDhpLryw/1l3yGafwnRJ8MmR4znte43Di2/40tSVjhynhEKWLK6m33WvSBwf/XFy3wh/fZXf/VX8Sd/8ie/FLjTP/HzX/xz/OwX/xyXaAGWPVQ1UjDlgBiHNcnH6D8vuT1nppzpZ0xVfZTjnxX8gpowDqqKKXC3nBU/yx7s2aLRvKbiqqBEeuUQbiiRovmSUmb0YlYvsRdYA41pM+xSCet2kgwPRmiux7VBSpjsysmeDN4L5px9ycUarSq8erAJHnGe1SPaaYJ9E/fl5lMQJlJ8lmdLG1bAkiRrSSrEWKn3Op0s4PYlr4ceozS+a43UXHbmDFur7UAqDLzaUhae09mbXDZRwLYmS2O8Eu4NLpk2jSK541lS1uzxMYNoKrxN4gEUQ2rKu71Aa0zyiCLZ8pfnhdeIUQ4kA4ATYw8CtNxcKuCTioEq7rY5a4TAgfFm3Jn72EStI4L/UzUUQWIngxIcZ4J7betCLfA/3gPXhIISBSyMcRJ9oUqw4CVuAuyBXUQMJ7Z870cmg3MFl/VqNnNsndDhTCgpy5V7RlYnNWeS6A4Ya+kwO9nEAeGEo3kTGJskr5wucn6QRGOcjM7h+uJc0DgZtmzFDQfIfJYr4g5iTWY1HhVh5PWs2TOTfKxkxrhvJRaKNZ4MScLYZRNXfLG59y3/jr8RymSRcG+tEe3nOCHmmljbUGSY2IR5qOQIjPRaI5YlNCLLPCIE2OwPGXBXFXutwlBJpUryeS0wB/jyOmRczKthjols2WJ9gQoZ+Fx6SJtwb9KFHwpt0VHwbnu4Mp+JhTxHdN7ZJvkZBd/THK0Ez3iYY312zb41ayqpfAbJBuzfRpEx18QcL3vwZZvkXlucENl6lLwokslLScJaI963iOGT2wCUTBEXMi5JqpnKHVon3F8mq4sNWeikShhszvZv5GwnKDcPy2yu5BFtFexZtHUwn5OUMts9ZGuhECvhvTnbc45uzvbN2f7bPts5FzrdXnR6vXhyuBdPjvfj6GA/tdqPjo6znXW8PcrCGvB4qusQkRGYzUHFVpC5LlI9xOBhnq+D+Vk8mb6K49mbGK3uY2s1iWVvGPfDw5gMDuP94CTO+qdx19uJZXcYyy7EmRQOlrG79T6O9v5zHO79S4wGVzEaXAa98IqJf1kKzhVoYc7X+ucOzB3Qu3iVnlNBy9PXrjZox3Sce/aDHh9RZDmI2fwgzm7+h3h/9XvxanrQVNzP+ldx3b1NVnlX1eWJrPXZfbi6wt2uNnO/DXag7t9/j19iqhwj3NqB+4eYg3XVPu1iZV9H2s2pKm/YXrHvOcetoPlPqbhPjuJ4chBH090krSOwT4RAMtfLV9rZGecc4YVMHJJx+WwPq+x3Pz8/E2Hd/TRVwq7uNG/mqUylmPI3Pds7P/h3/+FRvW+uyunBmAwO5kQk1k1Hl0Mp5ZCql5iDy0zB6uktpsKCAuC04HBwDQcMyggpy2NYK444QQnyQgKFmFhAgaJ0olVVlhSatIBNoGQtc0G2SQ6sWaip3sE+zN+SgMD5dcZJDrMmu1ACctycvPD9EUSaqZ5gkaCgqf5WEEdgQuVZUFpVTrKH+XEZr7/8Il5/+TK++53vxI9//OP44z/+44Tb8AJiTLWdefGz//x5viA3sE08s309VygVkKgnlgSCGaKxp3rNlRDBJlqgCijSrlW9cXJGGTcF8n5myWCJEdchlzYpBYoOHPhs7MH4uvpgDXj+7cRCMvkXosJs0OpXxfmWw270QLUNNcoACkwdlMrhxoYmNVFVvK2hrap8g8yo4FY9zAos3T8tZnKNI1VF+s+RVeL5swJcUHOhOwTH9ZcSAVRIxUDNdaVIQNWlKtDDfva7YA8nrhLmW/OOxZvXKUZyw3Is0+F2AdYE6yNl6tKmBRlKve61PaSyoMCXERVcU/cG7JgscfYrG1YMXHy2ivfX06zsW07NAUfuVyW1YWIzVxDVw6zEDd89pq40slaU7JA9nIQyOoD1a+6FBjL/GBlk8xygE0i8ca+ej4Z8J3t5wa1tD9awgxzbg42csWBMjKLg/rVviVCtnWRaE51pjfugEXJIaBAnX5jTrBGCt4/XSNsmKZ94LyUIr5EkzSwSRCc1uT+zUHuNcB1ssrNVsG1Dt2v+eMwZAyde14mbItDsSZaNa6TtyhaNbYoDAruo71296iZpdIKE50jt9Mk8kyjYhHkrxEMlGIuY0PsWz5TrjuvVWcJ8cYXZ8mfYE3s48ZtV+UJscS3tW2650fzFVkpeyCbYRmsENFIhLbJyUO0BlexgL3EiIqGqBWPOc4TPCMHseW4jM/ibtMn1LKUvjb7wvtWQ7gCnK0icuTq4FhBq7tGkZXyO9y0nxdy3vkbNaJ8TKaEg9EZ2ad9CCnWRNmHckm8mW2lEFCpE0+Zs/6bO9hE2oeWpWuSy7WIhWTj2LmyVib0iOcQmOkdkk83ZrmLA5mzfnO2co7/Ns30bJNV4O8bjndjeGuUL4rHT0ydJHA0EelBtZPQp0866mC+SRT4J6QyPr1in87CM3SWw+Ks4nJ/FyfxNHM3Povu4jO7DIqLTi1V/FIvedrzvn8ZZH9j8UdwP9uN+uEc5ozTeb2Jn613sbL+Nw92Xcbjzefa8m5PJ1V8ntd0i6er1upK+1pJX7FWtYq3e8oyD6ndKbutMxRvP9rlHmP53Yzrfi7Pr3413l9/PwH3NKi8d92klFoRGVqzhoLwJvlso3KZSXr602420Ia4r22uo+7rdMtun1y644oaWT+4iiO9BifA10qCpmrfQp/Yz2JN3l9uxtxzH0f1+PL8+jmfXx9Fd9bIi34Xbpj6QKjtJHYJ2UBp7e/tSZ6JFbz6Li4vzuDi/iPlinsjbyf0sLm8mcXl9m//GN/hNz/bOd370F1lWsGMuiKACWEuFZZ9wwcOpyF3dIePWzQCCyjWVOog2uA5VmCSfaoJXoIaCG697tpGNE2mWK2V8hh2kSmzUhAKOouxEsoOnVBgwax2K9AcI2qnPVc+Y2KazQrclnW4q7jhDp3vSt7bck7S7ZQxDuXl26RJLqkmyUwqACFx4lr0twREla6b+S/Wfq/LMi8oljioV9zevvoy3r7+Ib33ySVbb//AP/7CpgGevAhWZ+SJ+8fnr+KfPX8f17X0jkeAskwj8SqZMCOUMmIBv4oRiDzRjWXjYhISFdZqbZMTDQ1NNtl1ZpGmPZF6vqjKw1oIaJ4t5AVuoIjZOcNkkWxFKvi37NYotPauoLfZx7iWJAzuuuM/SRtiDMZXcE5UjrY2EqRYsmnliaTu3DDBsgnzTeiFHWn2gcrydgEBWTxVw9WUroFPwznfvAnw28wQIKoH7USaRQtJkqQeurFyukeqzNjGjSOZUHcz+XILNiLQJL65JpY6DiTXS9I0/iFTQcPy2FIZt4gQEAb4YzmlpYJv3pltBSR0gzMVcpxP0vNXHzDObGINxS4JJqtKpeU7gTsV9luOPvjU2YePLBFBKWWiNEMwp0YLOtNaH2ZKZO67qE/gJFaI1kvNvpcRbVufLJnl/lfBQe8IaSs8nYg/LfaWGOezu2cqh1gaTidkeXIM1ghNgfowMbrI1Y57Piz2YMzwv0Fb+mwQD89aBlhnOSagIXia9d0tsGX7MHoBNEibeJJ7EueGsKvsWY5Wa3NNlw9TOvXJ9gjEHYcxf7MHnJyrlepYJU/Yt7tutI4nKqLR5A8EtbfiU5ERTvZA2JnSxPZgH6vmGob/QBiWrx1h5jSQhogPZwqZhY9uEz2WNcM+sD0lgrgll/LlJ4McYVcKUQ5rKPWuE6x3u1rPNlmkPkl5JaFjM8FTu2SOtb59ImXI4vEYSBVIosdwjx1QwVN10hry9b7Gf+BwhiMpnTnI7JRhYX2mTZX1uwfGNFGJ98OKsSFg8km21RqxYwP0anaB1Ipb4Zq5my5jOkuTS6KjlxzbROSJ1FSc88qyr4N37FmtdiLJlHI0Zy0HOVUuTbc72b+5sTy6fOk9MssV8ctKN+cG6zbZAzslqh8iEeVPoEKHq5mxftwNuzvbN2f5Nn+3741EcHOwn5JmeZaDOkI09eUrgjvQbJMGP8UDS9f4+X8uVetpNKqvgXTFKd7WI4/nbOJm/i8PF+zhcXMTe8rLpfbff+NjtxnnvOM77x3E1PI3rrSdxs3Uaq8dOgC3sdpGbvYvR4DaeFmHdztb7gsxTrTXaeR29rlWF1kGt3qcgugnc60/akHlfJRPhldg2J4wC93Hcz3cSJv/24g/i1fQofrGNjvtn0nHv38W0J5lrvpzA5n/YxdgAACAASURBVMw2fL6B4zfV/HrzRz3wHyABWi3QDszdUvirIPIuozsI93PbfxO2cP2VyODy2flbo0oHnV4Mox8H09345OJJfOviaQwXgxgsBtFHIq4iRhdqkAhEyvvw8EhM8wPar1dxfXUZV5eXSWTIv6ezeZxdXMebs6uM9YhLftOzvfOnf/FTJWjKuBlIk6V/pMJhGbVyfhrYwbqKp4qqIM252SY51RqKISdFP/PgN8mRrKwpUNTfAl2NAJZMpiuZWovwydEV95eQw+WqepjVr9EQK5UEC86uAu3SMqeyFlRj5NjgbBFM4ViZsEwOa6ufMmHNa61w9az3cjUk0UOxzhOI8Uxmf296Y6tCTKbu/O2ruHj7Or714nn88Ic/jO9///u5UZCxSUjtcpnsg6/fnsfrd2cxmc7zc5jwIr1SMiJt0ieQ9mL0aIp4zc6qnE4FhQ4G0/eu6uK6X6YSSDWfuXdX10SUVq+CJydDd8JfK3CogCbJtmgxKOinq/tc1tUn34sDGRxNAp6sjg262fdOlcJ/I2daVSZtCFQpCEjWDnCqBTRkDxCSqQKOnVTVKIh3Qb2zPxa1gkJDWHdbfdoKdngWVxoZL1eJTXihvn5Vj9W/KDhubpKtNcKcT/g3yIiq2icMqfgCeCYF+2sio19aIy04uODGlawoeyQUtpJFWmDqBTZrNHZ2hc7VScFzdW++F57ZiACvkax439GfLlZukdGpSsy/jbrgfQQlbdJEPpf7YM1hj+2hEjZtYjf3BOf4ptZ6TwE0DylcWCNllhtcKUuYa8B93/zOLQxOLiTzdysjnhMIVA1rpBKRXiMJyao9yr1Ta1K3X963eG6hB5TEEaJhbWu1Hkk20vsW72Wv8dxj/PnSMwjirvYH9ZVzH5Zt5LlJyJEgoNKNTYwAsgJE9qMnikPVPAWMIqA0aaLbXPiMTLAm6aCRGlWZrfXB/WLDRi6uJmteu1QpJKmoz7UNfViyPST3BSiM2jcFEy7yyNq2GAUTHLpybrKmhKy3COXsTJjkMk1a+5b7x/lMV8+99rhP3QsHpdaIKtJKWmi/kf0Md/e6yURgoZb4DEvSkUBi32ICeN/Kzyslhjwr+lojgvZLXYW9a1h9z9ozLI8pJYxkuy9kT7sf3/ObfZKERioLlE3I3oukVWNt8kf37W/O9jpHvoGznbFVIlZ+QwEFa996yP3BrXW2YXa1bM72zdm+Odtz//1tn+3IgLJUR8NhHOztxeHBnvrZ9/err30/K6hJ1t1A5KXLTQBmBneHgL2HRQweZjFaTuJ09lWczL6K3cVVwuOBybeDUTHDdeKuO45Jdxy3g6MM3K+3TmPS2Y5JdztW6U9QmJzF4e7ncbT7Wexuv4mt0WVsjy4qcK/tv0Xabd+xYWp3JbqRQ1tX4O17ZqzWqlb7/PbvHx76MV+OY77YTpj828s/ilf3R/FPW5/FL0afxfngKq776nHXZdayvPLg/LX+7IScf/S1hst/eD+6XFXgdXTXNcs3sI/30ec6UfHhPawdhnIvm/vT++Wb9ANOr26MF1txeLMfh7d7cTjZi8P73dieb6nVMp9BiQAq7zs7uzEu2Pzuzji63V5MJndxd3cXt7d8v03J77vJNAnr5stFIZHxCdU29V9ytnf+5u/+/oNhlMyUKml1b41mNP92NYvbVnW5NNGB4CJRU2RjGawRYBJoA9mrPvEcmFbQNEumahEZ2SFMoqPtfi4uSwA1vYckACoxIGIlOWVJcne/aCqSOC9mb5bjos/NfsTtfgbt6P9SxU1EwFDMyu6ntCOdQUkxQIvsTpVGQRMf4iATAaMKguTIe2FThUkistv7uD3/Km7PvooXz57GH/3RH8X3vve96ovYyiB4Op1mRu/65jZubm9jsQDmrIyZNY2T9K0Wh4OXlLXKKrz0hs3AbgmgZCtHRzgdZAVc2MK2MzzGfbCMQdqj4M+MP3+7sy2yI/6W/tNMJBCA8lv65as31IG+e2K5z+zLTrnAkoWqJA82wQmlEshmio48NslKOz2gVLGLSMO9oHwmwTVBCQ6Rpfqo3mETnvFgdyQtdJouEnkj+/P5EEthE+ysCp70nvlyokJs1NZfXice/D5B0YUO+GCNlBxUQrph/qbXOGWXVqrwV6XT1WYnNFzNFRu/EhTcC84gdmGsLanl9ZAV4S31e0uJQAGIghtFOxQArSfM86vFBKlG9WUz9glxZm22VACokGITAsd3N9MMTBhnqkKsC3ElrMfF0HF4B1gfjClz7vJulp95sDPKNZLPXzbRAaFgJtfI/SJ2RyLAxK7+MrcC/1YCRSzvCnLXx0L2bGe7hoJVpqUlHnmf9y0SN+KsUMuIEzxcmyy61wifIwkzJaTIQRAs4aRTmcUe2RsP/Hm+zMSD0Av9JG6jf5qAyvbIYJNxcyIMPXfafqYiUnRrBvlcwc4t+aj9FZtQ3Wd9sE7cz8zP0hWoZJDmVKep7vJzEcdB+FZtB+zjZRMl8Hww6jMTeo0SBVJ4hXjhOppfJCrEXWB4qxIPa94B3sfvEh2QpISyZsrKFYEbcwSbMMetDpJ8B6UIIuSUgnDb2nPVyQaMnGtkBAP7mjW/nVjg2fl9tnLA+VA69k4uYxPLESZ3Aeiae8lKet/yOWLJx2xdqHOEe0mb3EyLrNFBdXuNKFHAOcJ9CHmkfSch1XfztC9rJMlPQ0kTOxJqGRFixIgXt9VwDSW8tS6NOMtxK2UAr6XN2a698es820F8WFLV+xFLxWvESRvmiXvcc+5tzvbN2b4523Od/LbP9kwQZyGsFwf7u3F0sBfPnpzG82fP4uTkOLW5qaLCII9O+3wGWneZQbwQpx/2b48e7mO8vI295VX2tfMaLe8SaQusxsVLJYzlw6+C4ls3YfJXENZtncZF7yjO+0cx746i26U4+hA7W29jZ+tNsswf7b2Mw90vmgp6ujmlltKciS0Ct3aB1EF9tsTWPTgRrmxj43Kpjdgyc4+9WC63YrUicP/9eHPxg/jy/jh+Mfw8X+/7F3HRv4m73qSq+uLSUu2lnpeLZZhQUXeLH80BtAPndvytPvvyHepv2gH5L5H1fZwQcCdSEfK1ZehcRBRPQcueWYXXOdFf9WI4G8VwOoxPrk/jW9ensX+/m0T/wCuNoOhBaJya7qM4OjyIo6PDjO2yqj5fZJ/7+dn75DRjTjkZRHEH3/E3Ods7f0vgngeNbhZHmn5QglOzE64hB9WHQw9drPXZCQBwOHgfgbB6ndeOtasYCmI0kR0oevKJiVe92pIhUx+69LmXTZYlWVqzWtRTZaIcbJEtLTNwx+HCwXGl1ORSDLS1clNDF8KsImYzvN8QVPWD9qWFPZej78A9q/W38xwrBTnDYvjWzKFSwjMTYCabLVmW91/F9dnrJL/49re/Hd/61reSuZIXUAokBG5ubrK/PxNL5VDy4CZPW8udreEvjCPPS+DO/eBIML7JLj3Uz7AJ9y8HT3JlJniyTdIelgirBSPHG91nOap74/qM6mfXmhJr7igJ4mB8V9+xyZb4XAclPJd6nVX1zixTMSC755jx4r/NoOy+6OyFh3Rp0CviH1WXzDUAxPbijqAfIkWgy1R4lUhx0E4lj2CUz+AX5gqwFEnTI9TaABrUQXEfcG840rZJVjgrUydYUoirIaG6Wk+83LKAXVmsjI8r8tyjNlRVAQlQuJYDd5MKMnasERJrBCPYhCDSQavgW0KaYA9eCX+qMTcXBWuH+3OAbfSAkBTFTD6ERV+s/jj8ZhpXdVvVWRNh8amsJw5DB/gkjLAJMF4FOdLdJkjkqM6DhgC3JJSwC/2i2QedcHlVQNsbdU23lgxZsZ5DgFc9/Yy1q87uTed6IvVTDx1EXnpOwbFZV6xV5qWZ4XPcEuFR8m1FNJbEe8VFgF1SJu1+mdfwGsnKbDGce41k+whoApAgtW8xZklItlx9wKnQtge96KCHTMLodhLGwogoIwd4n21ipFA7cGfPOr+b59jLJsNMpGT+o+Yxv2Pvp0Uie/2rxcJEg+2gw0d9BvNFRJjnSDHAe43kvKrr254EO8mfMew1LTDYSSReoKR0qCkwVYXEcDuuZ2kvnyN8braPpIqBSPSSzC8h+r3mHGHPcTKQ9QHqINdfZb1zjSQPwXrOOCPeECGuaHchYaDg2+vPY8W5xT1iF9uD+1P7An/bVeD+GLlnsU7Yq7lX7od9izWyRrSs4q7mCkkMQ7MT5VFcF3bMbBOjQIw+2JztRfoZ1Zb0NZ3tzENxQoAUgvBSe9fH+xZzIvcWSzVW8WFztisBvznbN2c7G/FaYvSbO9v7feS8+jEcjGI83oq93XE8e/okXjx/noF7r4tmey/5pyaT+0TCPj6Q9F23JCYMnKD88SF2VzdxuDjLvvaD+fs4nL2L/grWeQXpvypw9/4w723HZHgQd4ODOB+cxvnwNO57u0lkt+qCRL2KUf8q9sZfxfH+Z/nqdWfR7cyi0zEJOP7UGr3XwL99GDQVdyeD/QudmY+P8B7hK6I4hVZ9Lx4eKbryGsZitR3L5XZc3X0al7ffjfez/XjVfxtf9t/GZfc2bnt3MenO4gG8KQ/WfUyJ+sfOQywel7GIVaw6y1h1+b6KZaxi+UhhuJruldVXga2poGc9MO9PUYbe8quUePwzo+n8/gZ5UFkI995nwF0Sz/q8Fgt9IRjSZg+d6C370Vv24vnNcTy/PonDu70YzPoxnAlBKtvyYs70M2g/PRGxoX16Avez9++awH2ZRep53E9nMZnOfqOzvfNXP/3bRx7QEDsCB5ye+1bgrkNHMGw55hi2qqfL9cGlwEKOTzrNaEb3FIQRoGVvqmWhih03pXYq6LfDpcBdWtWugDijxHWSNXhnmA4afYo4wDZK9qlvEeCpV7ZdRTGUNyG/Bbu1ZjZjgMOqCtFjHO8MUzJOsFMFKnISu+mA8Sz8vKmatiq7wP/VOiD26tVyHudvXydcno0JSA4B+7Nnz+L58+dZbf/qq6/i/OIidvcPYnePjM2o0Rt3dTeJhgznKJZ3Exxxb4laKK11yQL1kzkax1KIB2WX3MfJmEmOT7JQOIL8zs6mK/28j4QIduF6jDmOtW0ijXL1e2Y/+ERj6MqxEh7qP8ceLDQCuqxs0eNc/eb9X9IqBm1AoKqeV2zCdczObOJDvgPn5jkoM6tlYK13kdrKBfFv61i6cqwAWbBhPo8gMiuNWwq+nejINVJydEpqMO80N3To6Pl4XvEfCJVC4AsHg9os5OjDtN6ucpujAU3xJO2qIFL91xo/KoP8LscDR39Mf7HG/GayaAJqNpLsvd8Zqqo70RxwryuOpgnBXK3jmd0Tax1pV4gYT/dEZdUu5/4q6DnHJlSRsQlIDdYH1ydAwibZ013oGweIbKzJO1Dz2TZR9lX2U+JJAZdI9qKxiQMaV/2xCfdvxnO1zYigkudjfuW+lUR5SoxgMlfcHUAnbK/mLX/jXnDGPOcW91ZSk95nWFfsUdjLGusE8SY+c9KS+Su99572tJJC5FmYPJZTAy4ldFE0a4RruG3EiAAFqjrQzHDP/DvahZtBHB7J30GSdCCSzFwj94tSBLBcpxrh+AztWyBs1pluH5xuY+AzSVQw1vyMhAz35lYl7sGICe9bBLwpneN2qEJcmVfAkliquKvf+44kbiVWMx8VawJH9nEhFWDhVTIyq9iV2GN95J5WCKv2mAvVIgfBa4Q9EXswNj5HmIO2idcINgaNwHsNhbc9ksG92OhNdMl4k5zAHqx99a6j4MH9qtKUgVupqjQoknxeweewSZLYfGQT7smJPcvPcX+gydi3EvlVDsnmbP/mznavQdYZZ7FbfXR2fsgq70II+zOIQGy4Ods3Z/vmbP/tnu3HB3txerQf+7s70YNcbDSM05OTePr0aQZeDsgI2O/uJumfS7psTfCMMwVEvv+wjKPF+3g2fx2n869iuJjEYHkX3YdCY7Yk23yWqrgn/3gZ/Vj2IKzbisvRk+x5vxkexaS/H5P+XnQ60+h0ZrGzdRbHey/jeP/zGA0vYzS4ENN8+QBNX3nF5Kp26xxx9bwK3/kOHakURji7iXO2srI+W45ivqDCvhWrh+1YrrZjvhgnXB5m+eniMO5Xo7jtTOKmM4lpZxazziIWHcLzhwzMH7oP8dBdxbKzjElnqld3Gve9+2Sfv+/M8pU+QXO/qsi7BZixccjuRERzplUHohEDVq1pV84b5GkF++lnfVSQM2CzQrfGhzGCkfvpPXbzlVD5O167sXe9G/s3uyJHL/Sp7/bo6CgD993dvUz+ENBfXV8lSd3N7U1V4ZdxdXMX51c3cT25/43O9s6P//1fJ/Lc1Uf18alnjgwTD6wsv4ijUkIpJaCKIfrhsYEB4zjg/OPYSzpLMmNUXHFq6c8Eoo5jm0CKTifJjXBsGKw8xGaquCPVhhFxkrime4Q5HK33DVHQu6tpBpEKqkQwZSKu1Jke9pM4783VNIMAO3oJZ95Rxce9gDhuwBZZVE/2R3G6D4xdCQp+ZmeN55xUL3QmjZqsjeDYGawtlUke44jGKonp3r7+MqUk+KK3ncr7p59+mhvD69ev4+z8PE6fvoiTpy9SakBZfFWfsIkrV0xQa8M6SMUJAIKdklY4Ef1KlhSxGomY7PNcPcTheJQ24cap+KivXMuEz8QevDLAnC5y4Tso4d/YJJMBBWflvYwV9wKMF3byTAZlX7SYpLGLdL+pND3G2+tZvL2e5vjyvq0iO1TfaKepdAIPxSYcbk/2RpnQSd3nQm6k5FNXlU8c+QyiM43mTJrmabYGPADNVwDHW8wmD2TX1ViT053ujYIXzr8kDulnV2CRJIkzVdIduGeVu4itVFnReKZNluqFT24CkiUpdaZgzz25SYY3Hsb1THMwCeHKJtwbY8x8kqOHDJkqdNzf9UTawWaRxv7S+97K9wLl5TPXfeqyiRxN9WcS6Ly9EjGfe+AJALBH6mSX/B+JG+bLZLpMm7NOCLTMvK+gX4Eca4RKtu3hlgUn/bjfRIdU4sSMsqxR28REaMzBtMn+qBI3QiXYJgTfk/lDwtOz/eOx1mslDV2dtNweoZuIpWh9UaDtQJG9RhXhYXJemEWdBBA2YRwZF2xiFEQGTVtKbrG/ZSA4rX1rpd9x//ye9YFN1JMshIH2LaFeGA/G8c31NN5eTSuJIwi8+Qe4B9vEa4RnfLK/lZ8jHhBh1GUTweexSaKK2Lca4prSHy+0h4J0JYqMyKF1AptwVqRNrmcZ+GIP1nTC04svBJu4wsvYyklRu45aeNRywf1mdRr+h2yBYN+SxKUTtgTanCWs1+wrHw/zvexbJB2NkiFoxx7cpxOOBPTZYjCEGExrhDWbagQPEJVqrAR3nyYZoALxYtNPBnwlqrEJNuYcYd9ymxa/U7+75OJEolntH3fzON4dpk0ysVoEpvS4Z3KjE7VvVaXio32LeTStBLDXaXK8lF29Rgj+39/oHGRN8kycESKB1BmMTTZn+9d/tmNH730pDQlqYtBrCBztr7BfaI0Uk/DmbM/Wj83Zvjnbf5tnO3vg7zw/ju988iSODw+ySjoYDuLo8DBOTk6yqGYtsfvpNHuUgcub80aoSoglH2JED/vyPp7M38Qns8/j6ex1SoFBZucosakYFwmamwBTJavaE9Xr1o2b0Uncjk4yeL8YPonL4UkS1qGiuzW8icPdV3G0+yp2t1/HzvbrGA1uEsGYgsfJr1SkdRWgNrFqIUEdrNPgmtX1B7/GsVruxHy5E/ezcb4Wq91YrXZjudpJcrrZYox4L6GseJRaPeHJWxMPseysYtVdZsDOa9adx02XAP8urnu3cdO/jeveXQb9t937WETJosGmX2TbnPQuArgR0uhjo+4c1GeiPLmU1u3JdYSW4piKd1lgLAUPBeUfsutjk2xfyDY+tdc2wXtxgm3PtoLXwe1uPDk/jidnR9EPcRJ1qvCBT4Gu+/Hxcezv7cdwNIrRaBS3d3dxc32d36dT5ARn8e7iOl69v4zLm7uMETMO/S842zs/+l9/koG7eyMlCaZJlZkOmNErAMOxSuca56+Iv3hgnFJeyd48mafTpbSOqrv8DscqA6BlBVfVd6BBdCJATiXVRF5JvFWQakEPpfktSbdBOsY4LbxHgWoRZlU/u9mWCUZwNgm2LHEkKK6qJO4cd9aKIMz9z6lTnsQ/gprzSnbpuaS9MhiiIlmZo4RzND31ctAeV9JxRw5O2Tugpb04PDwMMjQYFyb/Xq8fMdiK6I/yv9O5zYBc5EbpbKfGtqvULEBDeTWuJq1ifAh2zS6e1bfKwPE7605D8idmfdnBE9ZwTyDP/Nw2SXKxSgCYlFDs/f0G3UAFKbXZ+0X0VzBZyegBMcH5F8s6n+NqogNea683m2QRJfI8MCqbLT7HMaUhOjFZgPRQP36SmPUKruikSlnZZF4JdwcdAhNzJSqMuuA6huAaBp7JoSIQU0Cuseb+eR4FHQTEOPhm51e1jA0BNv2shGUlVRDyhPYUMZltwpyaQojSbDSurGqefqwprgBO89MBEPcnSTfYpdX6gtOYiacibUt2/Op/Zp0AjcYeVBSbaqJhnSnLpW0/N+wqgeYaKciv1va6ys0cSWWGxUr7B2stG3eNilJwrYq41tB1VYRZk7YJ64yAmqGSRvyaqZv57n2LXGBWdtm3kmjO80oM6k5qSC5N/AwEdYyRGd/57n2LYBSbMIdni2WSYWbG2tCtIhT0WuBZpCku+HT+HKK3IiVk38EmOPfWqOd9Rv8YSZOwUVjly/nHJtjWrOKGEibErawCO3UmKpoqsaq7WV1+LIhuV0oZvLKCX8GjIdaC9RVRXovgLLXCp4sMSLJy3Jf8Jy/mkvdpK3Bkb3Xtq1ZDyP62aseyogPPxDrJ5FVJaJKM4tkZA68RxpE5w56XiRESurnn6W/VNrdeI06WZX98VfZBs7TPEbdQZW/ytvTXhWRZ5vrl85kftgnrg/cyvzhHsIlRQlklr326YSBptHTVTuK90WzxkjGV8yObeL9swaxr30rUUqGShCzBHtofEhW2A5RRxJIkJHKfHgnxkkmKRqKRM3Zztn/dZzvz5LokclnbmTzK/XSZEEg+j7ME27ltKhP3m7O9QYSAQNmc7Zuz/Zs82zmfUH9ivX5yehAvnhzF8SFkdGpX3dvbjd3d3RhtbWXr6nKxyACLqjt9ym34OX5b73EZ+/Pz2J+dZcX9ZP42DhfnqiIbItYmjjMEu84qB+5yOBRJzvrjmPZ24mZwmNV3Avdpl59tR3cAwu0qxqOr2N/5LA52Po/trfPod2dZeVexooIQQ8ubAJ64SPD3+WIv5ov9mBGoL7ZitiDJq9fDahSLFYWHYVbheS0fhrFcEtsNszov/2fdClTgdpHOdh7ytXoUHJ7AfNqZ52vWneVr2p3FpDOLSUyr+k4lfhr3/Wky0xP8Z/Be/mbGVa3nMpR+HYCXT9nqU0+0fvln6bMWuqGNWjPhnav22RpZyRTHpE3igP16OYjhqh97k514dn4czy6OY7QcxGDVi96DClXYYDwep6QgFfd87e3FYjHPuG9yN4mr62u1RfPft/eZFBLhtJSH/q1ne+d//F/+KofFD1qhm0hc+jjVBaMvZ4YgmF5JnHRlPjoJKT/eHaWzQCUEx9QsvQRa1lV2kOOB4YMTWl09olocpc1Nw3/DKr5mrvehh8NkAjF+ZtkinCCqgVxb8O5hBiN5z9WPhmNjMryGeT116UvqakAQqqBQsOxyEnMSiRyNzyFgyuTASPBOoQgUxLlXNpMP83l8/vLzePn550lA5yAZVnleQHS+853vxLPnL+LsepIvAuY2eQTjjINom6R2bJ9qMGMuzVhDodkAgcxCdgRBGFntZHeuKpcDjHSwK9PloN2oiat7eAUUmGZw9YE9BJ1WUALpn5x1Bfs6gLKnN3uaqwd0tsyqlfkA6LW9uF3kM+HYMF7ux8/5mORK6n3D8V2TkYnVWtVubXosGpwkbMJ9GBbtDTHnck8BjKX16BXGCUcm7IRK7q7I07LFwxnMSoo4KFmvEX0u/5M9qJgqUcF/owWPTViIhqtSkWOdMJZJSHUrEj4H/NK51rzzOuE/sItQDsvszc7fwWRZyTRX0VmnbDz0mQvFoPHjZ9gjydVKSoqgJxnkDe8eD3NMU4qrINDJIVESfKyBVIsoJxQSOcY4+4QquYY9eJ8C304GEcD+uS49xthRTOpa5E6cUXhM+b6uJAKp5PJlm4iFXMRmPpxSFhApyUKXCPIke2jeaN9SUCyCzJxvhabJ8ekDKx/li/2CfQtUihEsBM6sI6rVOeZFdI89GJeETN+LrMb2yuq5q7V9jQ3rgTXFPfKZ+bNEIylpYYZ+BcNCRbBG2ItYH9x3JgVSKYE2nVXTxuREognkRH6o9WoZy0wAlU2wh5AcBMGClud+b7LBVjLTe58RD6A+qFBjR60P2YX/JnAkKUoQiqVy3yqHhOvTAkOiYL2f9xpVjzY8nSD6aGeUbTHet5JUtJI7GZSCYMrEgM6svHdk8FImVC0oPtST9Z59K21SSVSSboUGU3VdToj72I0syz2l+t2zdWtbFXXmkHvSWbN8NftDnRkkN2wT2wgbtgM35iu2SZvMcMrc56tzhOfKJEhdU3103SQYxCacSSe7QgXxPlVc1muE803ynpwj6rPcnO3Mn6/3bGeeYI93N7NMtnGOgMBo71fYRXup9t1MLlY7jPetzdmuLtbN2b4527+Js12koIPk/XlyuBsnh7tZcX/x4kW8ePE8xtvbiYIluJ8kUfQ0e9xRe1qt8IXXSlmJJn2cx5P7L+Lp5IvYX5zHzuomtpd31aOtM9dJfvst2Vtd55X5WrJRroqXq+jG6rEbd/3dNWx+dBy3w+NY9ofR7Syi113E0d4/x9HeL2J3+6sYDm5SNs4oQ7WN63zUFwliAkuC8WHc3D+Pm8mLuJ2ejG4aOAAAIABJREFUxmS6G5PpHuWv6HYguSXABz6f9Kj5/YFXBqbFvVXXdJJan5AORn2c0HtSD6IO/5AQevrdgfgBo58+zvNFFR45ucvBdZwPr+JieBXz7jweOo/xWIS5eeVWIlzj6ifziaZdVHVJFR/0Ht9ZFT0bRnqjJqoQWopnbmvEF/X4EVOJz4DR6cbudDteXJzEi8uT2J6OYms+jN6i4gbQ6YNBSsKNxztxfHIcR8cnQmQ/rDL2e/v2bb6QhkuFglQpEEqUmODferZ3fvDv/sMa/N8YXU5CBu1VmSFQYDBS+gZG9YKPMzyGtrs6SSVFfXVyPpgA/G3KEqV8l67PJMYBprqC86deQunI9zqqPriaYTgan2cnzBJA+pnul55THOWE0RZpjB0mDk8TySQsPrXH11V4E7ThvDnw4fc4pXy+5oKZe0v+rKqwPF+mMQz9xeOq6jvwiFdfvsyq+3SqwL399d3vfjd+9KMfxe/9/u/HZ6/exmev3qRsgNeDDnn1bTtQNLM292emdEFMNBau4GZ1OjkH1uOmCa7gKYmOBthJQQWBuPo452KN7ykQwB52QrkPrsc4Zy+2ZaEqiMMJdiWUa7gCbVmoNYxWPYDJHk8luuTgssLU0h3PikWxVvM7BwnY0ws2q3cZyLXQI7WY+VvDjy2JJhJG+tmpuMN6Piz9Zi16AgFB5NWiQPWwgT+xxWWwU2ukAhPLT3mNuLrJZxpGDcQWVn4OEo+byIy0yYz6somDPOwCMoA1wt/IBiLs0n/rO4p5Yp8XMaJRDGwI6jEGiaDgxdVOkABJYpdEjo8ZEPL3yYEwFBM3n0swb2h9BrT5ewXiWfGv6h5jqqdwEkGqE1pLRrfoHVwDu/IsJlYRgmahFhpaB2ihKTlJMtQeN7Vo4Aw3dOV1WGnPcOCespLIa6EmUPuWxkJBcxK0lT63OBuQ6tLYJziAzbq73rfMYcBYeo34Wl4bjT2qB91rJPtai3RPbOyPmWXls7hnI5moxmITkgDYwygSfkZiKJnhJ4L8iqTM0m6C13vdJdqB5ExJ1jGpfS/MY/MX6MjVPp0tC9kK4pYf9e+TXCUJyjrJYL8SrOZvSJm7lMcryHdtbuxZSpo5aC/JvB497FLcoKKv3t/I+ZAEbQ0BpYJOJWDcs6fr+dmVPOrmegXFQpJrvUa8Puos6QoxkmeE9er7mo9ul7L92eDyzIGfotaIW2QY24SfZ3LroWxSSJWSUPX8tj3YPWxP9RpKui95BWoPTXKzRLfoWdULz97HehJZImvRPAVeIz6bcaZSBrASzZIR/XiNbM72r/NsJ1EqBI3UOtizUtGk1kgmteosccKI/XlztotDZHO2b87238bZjmNysDOOvZ3t2NvZit3xdrLJf/LJJ/HJixcxGrFmCVYf4m5yH3eTSQbtwN7d5sWa7cZD9B9XAZP8s8nn8WzyWUq/jR5nMXiYN6g1h5Y6X9es5a76OvFdIUVTgEo0WXcr7oqwDsZ5Xvf93SSrW3bhNvoi9sYvYy8h8+9id/tt8tRz7xm+VtC6Wg1jSdV8Sa/6TiyWu3F7fxq306cxmR5Jn322k8/tXm3HJa5smwVfxG8ffTlWb+m78dGqXKu92KjS9DKqfG7CutveJG76Nyknd9G/jovBdUx605j35vlaALuH0A7J1BaioF0Jl7dZP3F7bIXsDvB9661YviGky2JxxQkgJRz0G9FoGL738+35KE6vD+PJzUHs3Y5jf7ITo9mw4UYScroX29vbcXJyGienp1mczULIfB7v3r6Ld+8UuCc6Y7VqSOp8jrAeft3Z3vmf//InObbrvoJ15aodOLsf0UGT+4OTBKqCbAcuduj5zsGVhHWzVVaRcPxwSNyP7r4vQwLdS2L4vBmTU5e65JWygtciKWOC2FnL3sNKMuQEKpIDVcVchZNmOL3vODomIXKfA++DpV39qmLWFgy4oNk29mMkhNaER/hIZGtwcve3zLK/irv7aZy9+TLO37yKefW4t5fAH/7hH8af//mfxx//8Q/jZ//8L/Hzf/6XuLwmiya7KIMmls3UuS8HT/rE60qOIaA8h2W07KTYgeQ71WazxZtITYGeer+RsqKSn5WaqrRmNbOSFhkkVw8tz54kVVtoEHcKoqsqpIOZQdpE0NDsdy2iD55LVTEyfZH2oOqaJIhbOtjdn9J26s2Ozt8Q/FjGj8+kH9byTZbx4jrYk2d1JdJBH88kMr5BBjPFWKA2DLgaSCgVc2TeexJbkX1TkkboClofRJLFv81JYMk997FbIqghtCqCRK5pmyRscATkuhAnsJu6PSWrtGWTqsY7gQJCwz20XE8wdo2fWz2wpZJjklHkv71GfIDwTA5emCPYBHK7XCNbMF5LBoyJQj/xfkGXgdqbKZ/rtqFlIh9TlRmbcM9Cw+h6WWUBTVCLgrlo0kpnTuEKcGCfCaXMi62JAxMxUgcQySZX9BUIOdmjQBZ75NypMdDaUMDuvSvZ4ulRX4kZnL3L7TjMNwgqeS6unTYpe3C/JEQyICvZRcZfzyRHtd3qkWu65hHrhK9MLjX7luzE3/Od9XF2oyq8Zd4Eu1OLCGPKvgWKQD37njNrOLl5OEBIyP5KdrFGsAvzlud30IddkoxvhFrHGlkEQoDDxlwF2XaUQb+cFTLU2Z9WiSV9V/DOZzNfGEdaCtx2ktJsv8IejKuJvJI9v2TgjHJhzBnnRDcU9Cwz51Up8TmivUEIKq8R9ram1aPuN6vdyRBOFcTr3s5Hm8yVFhO1/RixlVrsBbvjMxhTrpcKKTMlI9prhGcTb4cSILJ/JLoBmxhmLc1jeUsiitWexrW0FkTaJ14SSUpmgqA5Bzdn+9d9tmMznxokQGmJImnjfYtkY6rllFqK18jmbN+c7aCBNme7uJm+6bN9vD2M08P9VHWi95iq6P7ebjx9+iSePnkSgz4tbvRCr5JJfnJ/n/+twHMdtPYf5jFc3cf28jaeTj7P13h1G/1YBVi0jyHr8lKMma8w3perOKJqHY2vu+r0Y9kfxbK3FRfZ736Seu9Ix02HezHsX8Wgf5UV96O9f80XlfheF64qkueqlN/PD+J+dhjTGUH6SUznxzFb7GS/+nwJf9cgVitQBiUhXDfC3pXPUSSu7edvRuKX/6MpbImYvF7VNiziOBW/VId/jGVnkRV2euHpeaf3/Xpwq9fwJiaD+7jr3zfw+XbqoHIAyn9+JBWXZ18VfPT7D+X7jMhrKvIfJSXWyZU1fN6oteGyHzv32/l6cnUYTy8P878fCulq9ARycHAm0O/OfKMSjwLa5eVlvmCUXy2Ri5vH+fVtvL+4CeTh/q1ne+cv/vf/mOPpioOrAYZbKAArRyMrqnJ8EwJavc5IFpFNTnKW8TAJxFSlRapK5FhADNOprH53V74NRUjISM3yfPhQpVYVBklS8eK6ySo/Hqg/MHv7zOmngIBggvclSdEMIi+RCxEUuSIG3BF4G9dMHfTxIJ1Vqkvc08neMGGION8EVXyX01kESwUDP78tGH4xZOM0Sv4M4ipJ3N1O7uP6/Vdxc/Y6lnNBgdtfP/zhD+MnP/lJ/E9/+qfxf/3f/yn+z//nZ3F+eZVj7apy039e/bsOOjBeOu4OFgqqTgDL58Mszr0AM7Ud0RwGkszvBQNVlYtxwlG1IkA6Hw1RgyA4rviIwFAvnFPsQeCDPfidFxnOr3TmB/le/p5gKAmfRiLf41l41oQcXs+yuqt76qp/cLqMnWE/bUKfMGzu2fdM5bAqrCZ/w4aWIXMAxLPD7gzEm/mATbLHeUtkeSbyUw+2qtNXE5H2kYXLVg+TGFb1WotbwZATHLaJpKVUgfQ6yTWTlbVuw2btfmWcvyT1u5nl5/DsmeDKCqh6pr2JfrxG5KzXGimCMDZdrxH1v5baQE06rm2b5/ws0kYzubuST1CGPague40w1/g5RGenu8OEtPNFUCKWbyWWCDZolaByTJtKtg4UeSCbtiUCGUdswt9bghHHl15j7CIagMcMtlLvfTJXJRLIayWuBAeXPSQhohe/51kYM/U4q9K93re0RnC2WSPuReZvQBWxTgi0SMKxTsR7oEDK+5YP3Xbig0SEWeXda07Ai00YY+zBWCQRSrWFHGxpjTiJA6Rda0Sfp4x4R8R2NzOxopeWuCSlRLwJfJp1oiCXz3CLjPYtbMIYqOUJhnmQQ6r8S8ZwTUqZyQFaVUZrezQSfaF5cDmZZVVaHBi0JUQG4nxvrxGvEwfvTsi53clEl+5p175F+wr7g+Y/z83zs04ZK+zFPGCdNAERn+t9q8mmP2b/ejLR174FsuhgrH0LI6RNZvB5aJEo2aezJNdI7TeNGkO1eyDvJkLOWcmYDjJxYJtQgcUeJBgsr8nzOKFqm7idC7sZFZTa7kib9mkt0L6VwWGR5XmN5E0nsga9d60RxjnXUSFsmGubs/3rP9vZu51AkZKLEq7etzgPsQkkoeZNcZvE5mz//9nZ3u3K39qRPDCvzdn+38fZfrw/jtOTozg5OozBaCs1t3eAMx8dxtHxUZ4fQJbpbacfGVgzbXAff0FItz2/jp35RZzefxGnky9i6+G+Ia9Tu6p8Fn25rUsHS/pxBeW2/+jPMEcV/85CQLcTF4PjfCXb/NaTuB6dNqHveOtdPD38WTw5/FkM+vcx7N+nRNxyBe9RL24mT+Nm8jxu75/F/Ywq+/NYrUgqCzu6jvEKcl6Q8QyuW8S1DnQd3wqx2/xfk0z2czhIF4lftW+1pPSEKVsTxOEPzh4XMXtYJGz+/dZFnI0u4nJ0HVej65j1FrHK/vk16jU/q/7ZMOq3AnjzHOXbmgKoLeKWWdmK++RaLja5gNTue3fg3n3oRn/Rj968F986P83X4c2uAvfiIeNi8JahUADp4fZ4J7a2tqPT7SZBHYSH2Yoxm2aC6M3ZVXz+1Vn6OSbP/nVne+enf/N3Gbg3VYVKMKk6qopMu+KzJmPSpAThmxCD6hs1rBBnjuoGVRVX3KkQ4QSmlno5ep4MBDWGlBkiyCcoIykCIxzvJIaoHvLU5IYkLiXQFEQlO/fOMB1dOTE6MKk+ZhWzerUl/aYgUtBfVcJwrnAmfchybVdyFBDATG6pMAJLsazz5UChncDhfiEnuHj7KuXgFr+i4v77v//78Wd/9mfxR3/0g3j55Zfx8osv4/Zu0khGOOlnCKt7dIFQMnedSNE+Uf2OBVNxsJFVnaqUq7ortnj3YtJXqvFZa2c7MBfxliDtjMesEjVZvXwQi72VBkQmpswRXzjehn1gr2xPsLODbF/Be7nvJohExz1h1CR+ZBOu7/trozRYZFRYkwARgsSFlQ1KQaDQF+tNZ93vouoz3AZUVKXn7IqcYfI8m5EirqLVOs/xMyyI8XW/uYN0tRcr86ENW2uJue+xTA1xqrs1HxO9ULwJJgT0WDL/BYVdZnV1a6iKoCC9YpDOZE/1BSc8Z0mSQ6gQrxGSZ6wRPsvtCcxdPtfJFJzPTFohDZlydpZ5U++vesa0ptgr2ozJjIUIh8zorTWSyIOWVJ+PNsOxjJphTkhjXQztbZvwObYHQaSriZXMbWDe7Bdu8xESo6DcrTXizDDBUPIsUAnONaLEkPeHZo3UniUuBB0I7E/Yg2dT8ktBvWHprvCr8qzDUjrpBGhKVvLcJuMj6cMa4bPZs4RQUjCArb1GGDslPwU7x8b8zBBtoRhWmdDzvmWCRO7b+5YDaYLhj9cIN2ebiNUcVI3HSNwfrgKrIq9xaQ7S1qGZKI2E6IuIUE6K9nXvW+nwpPQZsHntR4xRsqtX0o9xwa4mHvX+lsiKOqB9jnDYmlFdcoVKpLFOGBfv19yHESNeI1z3CPWNnUGzRoxySL6GVhuGWew9j3gi2WTZwIGzxWf+kOukWtj1HEVayXtT2nSxkqwknCEtXp71GgFlpIp/2mQkGUu3I8kmy0YCkUByc7Z/c2d7rpFa28y1TARDUFoICnHkyEfRGhHpbqK3qhKkNaMk/eZsL0WjQhxtzvbN2f5fc7bT0pfxxtYoxjvj2N/dTVLow6Oj/L4DmdjOOIP05WKexHRUQXkR/7iaK0RdxO7iMo6mb1KrfX/+PvbnZ0EV3sGeeaba1WEjNjnnvMaFEnVyW0cgf8teLRdFv590x3HXhbDuIK4TNn8a0+4opt1h9Eb3sT9+Ffvj1zHeukziuk4HvpnduJ/zcrV9P2aLvZjNd5NgTjH3hz377unOU7qlyOSCqhPaDpg/8N2aarr8Ge1r2t/cc65g3q109fNW/zq67rwmParsk7gd3MX1kMr7bdwM7+JmcJc/x8tJ4jr2h+ILsC9mNJoSI7rDduzUQOwLVcczN2PeJrRr98IX8a8SDZ3sde8su9FZdpKg7tn5UQbuBPK9meSe5ef0RVK3sxN7+wdJgjjaGiXRIXPrGom4i6u4hKzu9j4ub+/jYbXMG1YA//99tnf+/h/+UR9Vh4gOEAXsDQtuZe9xNNo9m1TT+v1eVrm6HcMTNDzuxbTeN06Z5MAkNaTqnqqJmJsAn0oplS6cJaohHISupTtYyuClKouGTOOIGe6B/I4JewQrnSXZkVni15Je60SACcuyn71glK6oOSiWFJsmpWSyVMVOvWF6gDPYkPOfZHF383S+EspoObhXX/xKqPzv/M7vBFX3733ve8U6eJ3Bvg90BydOIhDIZCAN41qI/CoJ4dLBF3SS5alKsGAwBCTZ51v9sXZcneFRoCSH1DbhGc7vZunkHu6oat2Usxp2cCUEEoI+V8BjAixswj2aRImKF7BSbG2ddBxkcwoIOaCSmWXYfV1VjOTYmPDLzg+fc5j61TBhPqY9sgWikkSu1lIFs/42sxTNap4tK2vbgxxv7tEs5oyDWb65XzvPZpBknaiiqsxsBrfJKk+QIMlD1gh2USVYa0QbeaSjntUYgriUkiLwWsvmeZ3wfFyL60Kixjrh2VgjzK/a6qvKo8PBa0TV3WUTuDMnqC5TKQdufHYrsqtUayg4vIIdEW95LxA8Xa0vbjdoHE6jCwrmKzK1XpIj7lPBpdI5FbGekna9Zo24qsvPpRwBe78QF7wS4TFdtIjvIiHi3Gsy5Nch4+AkWflLL5sEQKJs3N+9AhEgFADr9AObgPrIXnj1kGd/cFXEtTbWe5fHBptwbyAKCMZZI4k8IfnFEbZWJkzbpU1YI0VIhp2U9Oo2CB+g0uxZ3IN4ETRe2IQsLOtDrQqCQpsvgn0LlI2DAatw2H78HHuwb/F5GVhOF9qLt9TXbh4AEgLMK5JlUioAVTPICr+RTKA83KubsmvYZFvJLx3+60BEvfA6UzK5MVDChTHhZ14jiSpo7VuGl6sXHnSA5nbutR+cJYaLK2lwfjtLm/D32CTXdp0zTk6sk01aH14njYM2AuEzyr3LTPJ8thRNFJzxLFI+0ZkpeJ6CsjXJlvYtfqaxXMvdJEFi2STlDEuy060ZzH0kVNlf9LN+OpigExhnrxHOAxI6rEs7uRCwJiJhWPtWExxuzvav82xPfpBSODBaiu+cNU78MfWE8NK+ZY4Yw1HZuzZn++Zs35ztX//Z7vM+ur3o9Aaxs70VL54/j299+q04PT1Nf5nzh4B9NoWQDn+Xs1TnG/u2244IqI5nb+P55PN4Mv0y5eC2VnfReRCkXseyv7vcsm7J4xBya6LPmQZJW21m7YCfKyyjF8voxgTCusFJXA5P43pwGFf9w1jScgw5Xf829nfe5gsf8+buaVxPnsVyNU4d9iW97qtuLAg43dLXnNNGjCpRvK60KwDNvash2lvfnQvu2sNMVK7woF1lbwL+pv9cUnr25a3ckv/OoHyVWvCL7iJuBwrgqcC/GZ/Fu63zWDw+ZIDP52eb7AcZBY15cgoUqVzbJkarOi7C32jaXwnc3eJZJOO2YCYCmn/wfET8EceX+3F6cRgH1zuxNRnF9mQknw/fDAn14TBGw0EcH5/E6ZMnsbcLEaAKGO/evY9Xr7+Kd2cXyUHGOMxmILNEWvfrzvbOP/7jP+ZZ70p6U3UpHVgcLiZsVkbp7cwKtJzrccoWyZkQlFeOKDdupvN0zKpnURq+qriIvVnybQwuwZV13NVrWZDUquDwXhwxDl0Rrq2h2jhNXgAOCLkPnBlLk/F5qVtdWW87l16UdoCzmliVKju9xJLpEJfxcIZwZHkexg1nOtmsS7tbEmwiScrKcazi/VdfxPuvvvyVgbvJ6ai8X1xc5AsZipRTasF1+CxX/5PoLyF5j2kTVbGB4g4yYaAeEzl4jA3P5KDE9pA8WJFaVQUpIUNlk+zNaxj6ZRNn5JjKqtbRryrHvG2TTMdUFTqlyYDKZ9+wgsi0fx9CLDmkfhY+2xAe5oWqkyKIa+xRLQQGMskpkvxd9mCTZHkotnuY95NkTXBXV4n5DOzG51lfnrFMUq+UflOFU5JXa6i8EjjrDczPzvPaJuY94DOwBy+IKFx191xNHVv012s8kryvCByTA6LWSTIUU8WlMkj7RwZc6ttnfrnKKQ4EJV4+XiPct+DkyuYREFKNswwWf2NmfEO02dicPTV0i0oSa8RkbpY1aTbAWiPcPzYn4LAUF3PRZGxeIw7yyYynfbMq73kBQZtg5Vw/e58LsUBgohYLIQ38lf3bpQTB+BEk8rm2iTLwkhzTwbxeIwk1rsBdigHap7hG7n/1b9ptvEaMKCII9b6V+1QG7VaXQAGjKtTF9I19eI8g5BDlqY2I+8fpZ967516tPkp22tl3L1W7go9txOgqh8P7lsfGFXcCh1W20jzmGjTBoG0yGorwjmSO5R/5N5/PnLCEmfvRU+u8QV9URduV9EJNOXD3Gsm9rKRBE5kxGshx+MAJAHED47+gxhngp5qCbGIpPX7GQLpq6Qo4cwWbcCakQ1IBFPYTT0GdIbZJ9itrjUjGVH8rmL2Sa1ZLcXDNZ3uNOHmMDRINVoH42h7lCJZBmM+quHOGKpHMYhapotqSsAl7+xqhpjOBsXKytZGDq1YczdleysIJKq81sjnbv/6znfPBiRsllPrZ6mUiQg5Mcza4FYn5tTnbN2e7Erybs/2bPNuHA5jkh9Ht91Ozfbw9im+9eBHf/va348npadMaRcAOPB4JOMUzlQSXOHoMYhnDzjJOpl/Fi8lncTr9MvqPi+g/LKKT5Gmt4qcz9pUsbvP9qOjTYkYvRvk2umod8q8DaQjrbvr7cds/SJk4et+n/e146D/GI4jT7fPY3T7L57lLArqTYpLHryqZ7NIoN++Lb7N9f02lvOFkN6Rdd+iAvZE+Lf4USeCpzNoO5ht2+3YV32Rz5aekz988dFXjOw8x6Uoq7nx0FW+2z+Pd9nncdadJYIdsXKf7mPLY7WSHrqN2BBeWXNzJmKSFZnCsk0F+q1U7E/ANXr5urPUhTvzu3ezE/u1OBu779erAvl/V+14XBZxu9ro/efI0ZQcpdPN6//4sA/f35xfpr+Jn0fd+M7nPqvyvO9szcGfhGBqK4a2/7T5dfoYTx7OkFNNcTOzA0gmWGrKwgtWrb1VQQf5O7M1yBHkQRumDvmw0khunCokkySTxs3TCl0B1VYHnGu4h8YHZsLS2Z3wra5JQWxivO2LAz17SQhYwyAoiu+mg4SjxjJ6kYoSUFZ1syIq25XqqnxfHKAmGynlOWH/dz2o5j6t3r+Pq/atf2eP+B3/wB0lOR9X9iy++yNf51U0TIEluTOMmeDoSSbIJThn2yF798TBtggNpm5hrgPuz/rJVANTTLpi7++nFOK6qjjNTOMAOKE38xn6m6pkqs840NvDXVnCrYdAYYgPG3uRe7SpF6pE/SF1AkP1O2iNh1pnAsNa05oATB5nUKXSBpaP4neDuQiNkq0UrmGAa+tmV/dTG5A243a8otueu1kjJ+Zi13dBbbJ0kY10x0mMTrmubqKqn1gzbJNs1SqM8bbK9lr1TYkGOviC+CshcZfUaIU53hTkl+KqvtQ2/xKa/ql/LMH6ePAPLCpBFHDdI+2cwzcFViTbsZvZub5mSPtKG5bXkZ0yW/5YuuG0iTg0deP7KoKgI49iQ1xurntv9wNjbrRnNPlMBHX9jbgHmhBj7lZDBBomWGVfP8UyqAkJ4KPBrIM4wnCcfhzZf7TsgQpTkTPK5qnx6LzDTuZEYzDevEey5tomCZkO7Pti2at/S3qcEJeOnnm4RnGTgVkkx7o12B2wilMd6jWSmuNY3dtGBpPWeAXAPJM5a7jK5GUxIUxKhlnpcrxGvdSrfRdiHCkIl8WgbYAyTtb3akhi3JCbMfUtrhDmNPfiZ1giasdqjTEKarR7VtsB90m/OvEx2/tKKT6RKwydRMnu1F2SytmTgTAjIPDKipEFr1N7A83/oBtS+VdA5xkbEneuMOLbJZMlK/BW8uB8lQSALKkeitUZM0EeSTb14a3tgWCUD6VXUsxk+yZVETsp8LOheze/kFEC5pemzVlKVtb0527+5sz3XoWUUW6ScRmVpDgrBJLsLOeXk5+Zs35ztm7P9mzvbd3bGcbC7GzvjLcl0bQ/jxbOnySZ/cnykYgrIyZn62mdTa6KvHZPe40NsP0xivLqL49mbOJ28jKPZm+DnsMyXEFmr1aww2h/HfBVHuGjYTty7cJxnknmlkqhWVfplpxfz7ihf9LsTvN8ODuJ+MI7pYByD/jT73JUUVKUdGbfVg4jqfskdr3vz5zaJg5acmivUTQzb6nu3L58+TVXQ3dvuajrnvpIC5TM07UGKqr1H5vsqNmjOSxRXIK+LRdz27uNqcBtXw5s427qMs+2r1H1/6K1i1VX13s+n9oPW11oz7QOSwXZM4vjFwb7jnhyTlkug57AufMTWdBjbs2EQwJ+eH8Tp2UF0V11U7yriURHg6OgoTk9P4uDgMHvfIau7uryK92dncXl1LZJeuLdKzWA+m5WaknzXX3W2d/7+H/7hEUeUyh+VDQIU92m5kiCogAbaPcwEXMAIcW6BU1s/KusBAAAgAElEQVQjGWZknDOzwOf79tB5HzZaiOm0FRkQMAECHQ40HDjgmDYe7xPBHP2e9MeLsMyOu8PBwvrnoOKgG+qcpDFb/YTtAy9mg6SXFMedCmhWIUIOKC/6PoFY4niKTd29Jgrc7ITjwNEHy6AqEUDyYhXnNy3prHTo1JNM9fzu/Kt8rRa/mpzupz/9afzpn/5p/Pzn/xT/9E8/j6/eX6QeOBVRZ19cyUtW9kp92Qngc44hptod5jig/0z1sKnaFoICp5BWAmzivu42OZM1iXHACRaS2K4g+Yy3g9eEjRbRoII6VeBlE2aLAhMcTyURlOxRjx9w1nmcw8QMcdyOKrOwi2Zgi9wTLGfRyfdhk4Silk1MRIbN3P+LPag4EjxZUgrILDZh8yPxQHLGTjH3myzfg556qJMnQczcOFPuneV95XsnbJUx5XpGCrjyyrPmBp5zUEkr5gz2YKyBIbNOSCTIJnLg3NOauuWlyYw9GDetEVW3sQdfuUYgf6xEQxIgVgKAMVNfuUgGrQTR3ngToZHBUItZe9TPdcN4MfdTc348zPHGJoInq3on8j8FJWKpX68RAhBDiLlXxjoJEAvyTfBme/I+rtcEqCBGCqLNdZPbYil5NmQeeTZzA/iwyRaIu0Xaxf2lqdteetZcHJu4hxm7sL+wTvjs1OS+m+ehgU2Yt5Y4O9gexsk+0k5UgnUakLRo7FE2YZ4ksd1IrLR8mbOA+xdfgaDVVun4eN9ifFWhFfkmexbPk/MXyDfcHZAebQ+UlHgQX4FRGawP3pfs7t63iqxPSCPJ92mN6DOcKEqt+FvNS9uE6zC2fIl4C0I72QNnI+U4S8bRZH0+KtlDWSMkk7xvJcdDZdzt5LhlgGdPQr3dUZ4DPAuIEu9bGSwnOuGx2bd47szsR2QLBmPnNcJ9eo1wj8q+S0aNdULgbsUCKUIoeG5sUsRCQpYo2eNzhMDeNuEMwSYkBmwTEhXcW5L/lU2oCpi8UtX8skfB7JMLppRNWCe5N97IntiJeZrogHqfyel4trRTqV4keqqkAZmTSbRZSLrN2f7Nne3M3yTVTDSMOFLYbzKxW2ukSXDXRswesjnbN2f75mz/5s92mOSfnx7H8eFebI2GMd4axZPTk3j+7GkcHuzHEtTXahn3pd2Or+6ErtFwg1jF3uIy9hcXcTh9E0f3r2Nv/j79BpzGXwoWPwocDT/X21UAFWReb7TKSAaFVfv1Nf0+t2nyfgL3q9GJvud/P1kHr4XgU9FlDfVv+sGryOZ7ST7m1s98Dho91kaiu3VAqNh1gOwqPQmQjBnruyvpeHm6F6FO3UMo37laEYrkee2rVss2hcTOIqadeVbaX++/jVd7b+NmdBezlI1bFPpxTXhnRMEHAbxt0mrxVWJB9nMbA/fnlrf8+8Zv0fuwkdsye6tu9Fa92LvbjudvT+LFm5PoL7vZB49zYnQk8wx2eb5DVMdrMpnE9fV13N7exmQ6j7v7eVzd3CZ53Xw6/bVne+enfytyOpP3ZJBelRmTwFFRkD46mnoyAo4VDgKHE84arLjpECKHMuxllZSf8zNX8GqeCxZYlRL3zLuqxHszgKv+RwdGJlGy/i33kD+r6rfzY64cG87M4BOUWP7MMlSqmmvSNtX/0iXnnhJe+CBnNuFv1fvdtBWkVjy9vIIrM36GgbslwG0D9KufvXmVknC/Sg7u+9//fvz4xz+OH/zgB0lMx+vq9q7hE7A9XC3DKRP5n6oyCVNOAjkFN9iL8SfoN/kR94o96BW1PVwtpy+GYh3XUR+miJyMTuDZ6ePLtoCWnqJJlJwVyqpzVUybdZKKBS0Sqtq0svo/FXSdzyHYzOxcMkjLJjybpZtEvKZtjb8hKMjxrawY98d7SOqYTRl4KygKV6IUKCo758o83x34cj1LdqnVQH0vhiw7mFQGrOTgEkVSmszJj6BA19XxhLgOBEmXYoESHiBQeH5+xntRNcAu3kic9EgERNmD50jVhkKMyCbF2tmSN+Oedf+qVLv63SBAav0ZqcIaIdBCAYJ57P4aoPPeoIVYIJurucFz2iaMefauJyeF1hRBDusYmzVEYwUDJyBK+PlAcHcfSnJ2OznHsiUACckM5tWTbpiZGbm5N8loFccFDK5+XvdnV/+peSKUAFDglwRtpb+MTQjkTNpmJAjP5X3L1V2hUlZpF56N8QIGa91sHbY1zyo4ZEzcKiFSNFVD82xwVt26p/Vztw4ZtUTLiZwJBcJ5P5lE1BjkfCjSN3g9MoEj3by0iXSkVymRJqUEzUHDwM3/4UQo1fpRIYq8h/KZJgc0goDrtxEo3pdcpc/5V2Q8Omdq3yqIXCbJSrud8Seo5xxhjTDX8meLVbMfCRqvp1orOLhn/iF5FbSWhCRx6wyOEj9z25X3Tc4Uny/O3DdnVPEc8HFuVWHv4v6sfMGehV00P/SZuUZMGFkICSf7bA/xdQgRpJYccQQI6g+5plp1DKkVokXBfL6vCBT5dyaH+pauk7ID+5ZQC7qfzdmucfg6z3YM4WRvquAUEajJGlkDzAvG3muEvcF+z+ZsN6nq5mzfnO1rtY2v62z/9Olx/M6LJ3F6fBCj0VaM0W8/PMhq+87OTva245/TXwxMfr6QlOZ6r4yEyR/Mz2J/dhaH83dxOHsbe/PzX6rs5inbjnTL4bLf1QTfJnC15GvFMK3Yss5s3UcDwy9f4WZ0Erzod+d1MXzS+MGCgheytWD5WVRygNpKKvi9IoUFdk5f9iCRCemfZFJb/kOW4j6quNtPKC+maT1s97ib8C9J/5LEF//D9ycUabb0NvB0w9zXnFbLWMWis8wA/mL7Ki63r+NiS6+r0U2yzafAXIfgvR2uc4cuJtrZWmPqPkA8tkh1FbjT278u2n1gw4LhA4vnNb4fxdOzw3h6fhSj6SCGs350F2pj5sU829/bi/39/dg/EFEdBHUE77zu8nUfNxW4wzj/6872zv/2079JAIdl0hQsCcop506s1QR8VB9cCWnDBgzB5v2ne1tZEUQe5/3NtCEkwkkX9KIIumqyOsihUuEqkCTFkPsyK7B6yTOBAIszkj7zlQ5CKvA5uTTI6SRWj7crloLOijzIhGUiRdOkpKcU2TGcfjG1Ezioco9zBlqAg9j9z1mFrF5nQ4gNMaevlDEzm3FKwyyX8cUXn8eXL1/GdHrfWjr6z4ac7vd+L96fXcS784vcUAzJNwSf+5NUVkdyQ1MFfa54Z6YQB7PpQ15mtZdKLr+DZAmbNG0HMBfnZFeA2sMDrcCaAED2GGSQK5sskiCLZ3N/caIKqi9clVlVfkyoxjzx3CIId5Y5YfGrx7SB+0U9ZlQ2sQcVuHRUC9JLkMHnYQ+qpjwrvYSpU46UR9k4YcFdsaIzX7hX2L4NI7dDW/W4rH7wIh5g7uKUM98JGPiyhrkCYPULySYkbsS2jhN+DafCvauFCiINv8kqfCI5OmkPXlR8WSdibde4atOtKh265NlnrKDAlVLmJE5ikllVcom/5b4MG84K5HyVlXk7/5ptui9sypfl+zIQr8DR9jApmgJaSY7xGYwvY2XGf4Lw471Rkhd6jaSDnP3WQhhIZlAVKUtHOni3Q+uDhPmkKuGikexi7WYy6l4IFGziwF+yO7IJX2bAZ/3yfu7Fwb4DM7eOULEl0MMeXA+5MdaJIdUKksROYnZYDgcnMB2485luh8BOIlwU6oZ5mS0/82XeS6IXijTP+5YRK1Rrs4pcOuqModAh4oIwASJ2zkRcsqyrctFGt7BGWPv8LfMgeQJqD2WMbBMHEDluGUBzrWKxL2ZzpgrQ74uJdO2xc8pxziR7hz29RgTjTks2rUPZwjEEql8yadNF7jleh963TG7JeHGOnO6P8t6xCYlhrxElAZT1l000tzJAKtI21jD/Yn7D6m14PLZjTN0awvX5MqLEx3y2PxSKyGtE8HUFfp6DWiPaWyzLKBsL/m6ODu4VVMHx3rA07J141TpR247OyEwQLlS19Tnl+8vkZiabIarUGmEPwh7JWVH7FmOLTUjebM72b+5sF1JHjij7O2uEfcdrhDV5M8F3WjVrBLtuzvbN2b4520Xm+k2e7b/37afxvU+fxpOTo9ja3omd3Z3Y29uLvd3dhC1nsA6fVDLKE1gu1cJm/hkKN4/LOJi+jYPZuzicv4+DxVnsLa8aynIH+vl3VVFvO/nyhdc919kjXf3i6Xs7qK7vDpDdRpgF4Qqas51v6yRuq+J+PnwSZ8MnVcRew/v9ecaQO3B35T03rULtqm04okcMtrOTbOj9PuivXgbv7eq6oqN1ESI9yopv8S+UpExmuAzSJ3d3GZzSv+3ESCIMMqGps7TNM6SxNPu8HtwIylWsYtafxaw/j/fji/hi72283nmfkPkHIPPAkAsx54SHPN6P4POtNuqm6Fg259nc89/YxqR95V/4evknDxGj2SBOrvbj5Ho/xjdbMb4dxWBqUtjHQNN9e2s7dvd24+TkNHveSVYs5vOMB29ubuLm5jru7iYxuZvE7f39rz3bO//+P/5tBu7uf1QVQNW6lBsadtORwGkHRi2iFcuQueIj2C3vB4qO0wQTMIEJTp0PKWvrOeinh1n9sQrQWcQ40QRj6jMv7WHgzCUvl9+rdzl7Z7PfUf2bIpRSb1/C/2FRT2jzWorLQYmJjTBcBiAzHSQEOSYuwnnCQeO+eD+BMuPA7FCgW1CZZmFpgbmvIwmCqO49LuOLly/j5cvPY3qvwD0Z17e2cvMARvH8+fM0KgzOjCUXSskIHM3SZseRdPBp4j0WnZw+SyypikPVi7HP1oCdYX6miLekYa6+3LUGudbwug8Xm0gLfJjjokBQ7PkEJfy9ILU4mbIJ97J2MFWRxml0nyyOLW0LRj+oT16BO+NkCDnBHYkTxiH7hosAKEkDH3xfgg0nkdccWLrnsMaWpSrYjlZtwlU7nSRsSvb8TFpoeyUoJTBpgr4BusmqejFnxZgteHqDokibsEbktPNZZkA3gZUcbAXTrlJjq8PdUdoldbDvYNlXP7xZLYtrq/bcNVkg42Ob8OzYg3nuoCSTbh/ZRHBbBWJeI+6xZR57jXA9Q6AcJEqqT/elNbLM+YjNWGckWEiaMCe4L8aJZ8LO3FfaJIOstbQV9mBueY04OMEmhqbxDNjE1XACE9aVtMmrbQZiPhJINW5aIwqwHbhb8pGxd1+3E4VZFS3JJpJT2IN7sfIC+4LXybpFw9Apk/YpqcMaIUAy/0cmiqqlx1J23rMaGG1fyS9X3LyvikRSrQiGsGUQ5nnbkMm1W1A0B9UGIZtongxyTKUpvqjWBiGNvEYEc9Nz5fh3S1Ku9OO9bvj7q/sP5TN5XuyRbTPmMcnecyUAYbnnLGFcGQ/mQpIhojAAOicTbOJySORAoSO4p5TH2x3lvsIaybVY68/2SMRUblxre/BcXiM8FGuLa6iFg6TbWvLRNuG5lTwicF7zl3idmLCQxELuKSTzQP1kS4Mq4rzcEsR4CL1Aa47ssb6vQb6PNcLns0aMRnC1wFrARldICtNBuOzHeOUagQS1pDK5jrXiWbsw4BuZxNhtzvav/2xn3Xk9sR5YIwTpJMA40ziDqZ4kioQ1AuluzfvN2b45240o3ZztX//Zznny3U9O4zsvTrPCfoAM3OFRjMfj9L17vV5qthM8LStoh9HbyX2fff1Yxe78PHbnF7G7vIrd5XXsLG+j+zCP3sMiuqtFdB+W0X2E3JR+7XYAvUYtGiXXcJZUQXgduFeYWWfyGpLeyU56atWwzFvP/Wp4Elf9g7jqHTaRaROPpz/fTh/ID3asp8C93pCReTeGw1HCuUWiJjI/7k1fchIysG5ps9tvxXmwL6HEB2i4VWqWE5De3N7E9fVNTO4njc/G+PMZJAcWc5APi1gt8SdW4mRqBeFCKzzGQ3cVD51VXGxfx5e7b+P17llMB9OYDmex5He+x/bjfRC4W7NeT7VWDlg/pv1QJyyM8m4nUjx8jMpg3o+Du3Ec3O3E3sU4di/GsXWnmIuHGAwG+UIa7umzZ/Hs2bOK65Y5/y4vzuPi/CI5FiBJnExniklKmYxz5OOzvfPXf/d/5Di78oIhXMF1LzmOSPZHJjPtGjJh0gMPKkGJq3sm7RLBTsn+FHxPLLhUDEVKx9/jYGRFYhfpgtJczgyWJptJ0bgXz0hDtfN7wjFV1cEZxClC6oo+agfuOECGYArWKOi3wuN1tb6prDV6f3IMDTXHCQS2Kp3hNXmAgjoy78q643DT4wqr/Osvv4jXr16m5ARfLAwyL7z4byYt47C3v5+6f52uYKKMY1YLi/jIlTnBtiVnlgumRX7kvhFuhgq5K+CCZap3hDHmS4kOKuqyhyCVck7VMz/KhIwrTUo6qLpl/XBdaY2kEBS1bGLYSUdEc2e3swwilOCSbBg2UXDeZgiXg9q0Q2Tmb+1U4/DilGMTKtbYA8coM3m18XnjbXgA5shaqefYCZBkxa9gN8e7iOA0L1UVFEqjZN6qqmt7OEhnzB2ca/ytZ7kmU1QwaAIpVWOTXbhaCfjuJEfOo+pxF9m0kiIne8O0CV8ZbCfDidYIcyXJ+BqWdVXpM3lie1BFLJg/PA/I87FOOOQcrDJGjGUGXyZDayNaqmKf9mgRNTIvDD9nLUC2x/x3RpfrKfgSV4ISASUBk9rYH/a9+1kYV1dTGRdBtdXH732LvScZ66vim1JmFZyby0J2KXtUMo9nTjb/QpFgD8Grqyer4Mlcj/tRBXe9RkA/UNlmvLxGKvHeIAz4O7XuCN0isrv1npWJzUo8MSbsWVRSva+yNswn4TWi/rHat4rUT7bQOnFAqKSr0CPmGuB53TrgYHhdrVf7iqTEZA/soiqw9ge3S3iNSPZS/BVOMiYSqFj4HQBrH9c1TEyjwx7HxKy8GiMR/SkhloScZROuz1itE0rLmEzVIpDzt9upyvYo3+O/bbd8GDrug5UxaO9Z2X7VIhqjr90ylrmu4zH3G7dX2Cbtar336XWyYd3GQdKVgJsxsppAVjFq3/AaYX+zVKT77NnLs+89E6ctm+TeqX2beyShaPj85mz/5s52/BYXEPJMrGSg14hgrjozzRfBvNuc7ZuznbNkc7Z/M2d7eqTwohztxenRQRwfHcbz5y8yaCJox+dOxCbV4Pv79L+pEKcccX05KO13HmOwuo/hahojvj/cx2h5H1vLuxgt7/I7snD8DoYdBfDrL/93E7i3CGCFsFy37dovbv15XmvVGSQx3aK3FWej53G29Tyu+wcx7YzivjNqCj/+O04Cn0ftmK0JStORl9/YHwxiOBjG9nicRGpo3Gfgnj1gOlCoghOIZ1Udhl73pudZCacK0HpxuHjsHx5WMZ3OkuPr7Ows3r59G5cXFzpbu92EkEPYtr29FZeXV/mazaYpxZdyfEVgZ8h55jk69K8+xt3wvoHLn+1cxtkYwrqZAndnLJy4yOf0aGiEbBMXcso9y7903OAkSIWhbZOIY6wu0l/1Yvt+FNvTURy+343Dt3uxc7PVtDXyrLzG45345JMX8eLFJ/lvng9Y/Lt3b+P9u3cZxDO2DyuR097PhBY12XL7bO/8A+R01XuKg4dToJ5NVcDKcgX5dUVPUkYiZjATtII35r2dYch6GBgy0Th9rsZyUyap8tjiKD7Z34on+wpK+Ll6ruXo5WuhdwMVx7ETaZT6EwUXdV+Bgrp3QMOvYYnUYuSAVW+iYO+pDbySRi4vJ5e4XhIrjQalryqSIjnAgs9zn+rH18D6HjDy2+tpvL2aZhDG5w07q3j71Zfx9vWXsZjPMtNHpR1JCl5ASV6+fBnv37+PTz/9ND799NvR6Y+a9gT3mnP/6+ln8jf1t1o3nMyZnXba8pt+6ySzkhOehIAkTTKwV6UpndPUoxZ0lC+gqk/3t9KJt02s68x3oOKGIWMPkaEpnMARNiTQGwcIjHfXZJOobsuWjLOk/wTzpCKHw03Al1XEupfkGqjgzszO6QAXFBp7MH+wQwZewPbrHuhzxybMORxl2KmtJz6qfmc+hoOU91Dx3BqBNhFigvYEqmeuXPLehrehTdKhHasSAUIHCDqlQCrHpyEmEeRcBFqar1RleA82wW6QVJHo8FnCGGOPJwdbYkuvjKF6alkn6ncmcZEOPlXOWqOZkCvCJNlSfAbYA2h4ojwKSZLPtqUgDHuwfr1GGN/cFVLqjipgP4OuWZFMeo3w+diDRIM3Hv4yg7lut1kjGbxkogCuCOlOe5z4HJN8kTQUAoj3iMeAsRaEHy4HJRt4z8drREkmEbPlcWZ29UxqaL9yFtxM6IwH9uDeDeWn6ovGOp/pL4gVeU4qxF4jGcjVmsQmwPhB52itVbid+6aQC9nDXEEb441NmIdeI6wDng0bSL5vkdty2gQ5wLoZrpPzevT/svemz5Fl2XHnBRAbduS+VFZVV/VCNrtFGlvUjJEaaUSph6Io6S/X2EhcmmI3u/bcM7EDASAiAMh+7sdfRFY1P8ww68sYYBaFrMyIeO/dc5ez+HHvdVJnzGknHGfdemaMsm9lDrI/vz660L5FEJ7rCQo+4BD3RQhMpJN+OtEaHxW3QWyyuK9m3zJyaP7Ds2r/KJ4EEVtkjVTA7GSPE09SOVmao36Yy57brZKzEPN5j+f997e9FywqXuj8eKf3vNp6+sU3sIDYYk3ihAimd33drRHvjR7ttHXxZNm3krzg87GJZfQg5JzLzxm5NdVX+cwbVYKCTr3qmV5ZFpkl9uC6DvC93hjz9LlzL9iX+YKtsRV7mnhAaMcA5VBr5OZs9/x4n2c7NvGe5KoIP9q7i5yQ//e+NT9LmPtpPbw5253Ivjnbb87293m2p/i4Ohqqwk7g/vFHH7ePPv5IQariiw7KfVr9104i5CeqNO78Kq+CoPzqsvWuLtr65KBtTA5EXLc5O2gbl0eqwPeovleFuqtXVyHHPd1zxSmjQV2VX+xlX2RZ545my8N23t9qZ73N9mr0uL0ePm7HKxuVgJ8nwYRmruRtktVpI8MnDtIxj8T5Rd8/Y7Sxudlu3b6jl3rcK2gnAL+STzPrEhzpAaUIQTzDi2Cf3/GDVBy4JAi/bC9fvmxff/VVe/XqZQfBv3Pndnv86JEq/C9fvWqvXr4yOdvkQj3gVlWaS43zYEFtz1Zm7bx30cb9s/bN1qv2zfbrdjwYt8slzlATTccP/E4SJZDv+OIqfs79k0WovJMHhUZcILIzQrEKLlfLbWWy0nqTlXb71Va7+3ynbR6uyefjTOiKlKtr7cmTD9qHT560lR6tfEsiRXz54kV7+eK5eBYczzYF76AOQF7+rrN96c/+/C8kBxe9ZA53VZMJZOtZHJS62hnWcZ4dBmeYugNpCGkTjqsJ2tyzu2gAMoyuULiKEhitqtgFt+zgxaqYzRmO1Z8rciEH63kfk8yVVDOE43Dj7KT6Fy1uQ3wdLPE+giWcSDk5VM9Lekv9HlV1Wewtsc609aQD0Y9R+E5DyM3ojnPL3/FM/aWr9uLZN+35s2/UW0NP+6NHj7RYVldXtYGQ9ZMchWDV7hvHCcahprKDTRjr2CQbk6SnKuhTxbEguMqIVWafMWScDTvnOf0cCurLQQ4ywhVcbyS5riWPAvn2PaVib4ebQD29l2ZEZ0yBEXOf0UtWD2inS2xHputvRmu+gj8FIPVvjEUqyKnuBlEwz5bNIfqCtVS2UT2xgjCbMZ35IOK1kbXu8fVD6pc+dfWzChJrB0zkdFXRVK8wzNTSjXfFrYMf8b6SBUrPv/rBVQV2MGnN1kIqzC5LJih97GxyBN3zZEuItbwMHXinasq8U8Ve/dO2SWDD2C4kgep7ryQygR73zXPlHhcr5Aq+aFmoqh7rk2fG0UyLAXdCECQ+ASFcPCNdOZ2zhyq4Koh+1giBqvvalzvHViiTkmgUSWQFa2kziR62qrTF6GkEijfE9B9LdaL63rNGAo/nGk6MmOmfdSTStkJ9zKtjlm/j/nzYLWiih2SxpAXTM0Zgxv2TSDCBn5OM2IPvje2STFuEhjM+7Fkmt+T+THCJTai0WtnAazZtJKBLsB37TEj/QijJPadKENgam3/WSRJ3i4cJVW2qs6zZ/WKxZyxZJ9xfPps9lPWlvu2SDjSSwD3z2EQ8FqwfkTB6jSRwZ8yMUFnS2HCW8JtkIvtWaPSCXmGPNorL+0R66Bb3rRAC6jYqiStU1aqDZe9r88RNHDMl07Su7eiEnFO9+pXE7fatatvgmZzI4H6cCGVOai1NgUf7HGF8SRJwb7bHQhWiqgi6j47YLKSORi1531pWVV5qASU/FxSMP2u+k7SyhVk/DMY5s1meN2f793e2k0jhDGXtswawCcm47FtC7tRZHOQcLSQ3ZztoqZuz/eZsN+/L+zzbB/1eQ78deDJEa6ujUbu1s6Wi2IdPPlCFGbg3VV2IwSic8eecmZ3/MJu24XTSesC3e7026/XaFYGYfJ6rNroct+HlWL9Hl2f63b88b4PLsza8utBrcD0RjH7piu8P0iwEcvN2zQS7Pk4LTSdy8mVB5McrG+1gCIv8vXbU39ELbXf7VvV9dhM7iHxHSLfAhD6HfyfAv24bGxtta3OjrUs2b72tibRvpp50kAgK3BUzmOOFoDKweSUdqoIe3fKEzMsrK4KHwytAtf3LL75oz1+80E1yz9tbWyWTtu2EwHTWjo6P28HBgRjXVXmndUGJDkOXknC4XLpsk+VZO1+ZtFfru+3lxm47HJ208fC8nfcvOr88AXnnG5VxO0Qs/FE1iIsBe8ZR/7RA7le5DKOoarwhqINhHim4u6+22r3nt9rW4VpbvlrSKzYF6UGi4tGjh20wHCl45xnfvnnd3rx5Y4LEKjA15sy1C96/62xf+v1/9e+uBUesqrYZal25yg/VM+CpBKLq4yuSLcnGCUY9J2AylPSyHH0fYnJewoJbFV0cHPrABLEohysSVurTnIL1+7kAACAASURBVBkuEOdJOuI43B3LofWyeS9Oinsi3TcMJJse6cgaId0DBJ/gI/CLkEYx/AQTHLiRyeK3IaFUfIC1l/xRBb7829lkTnymnlYxna8oeJsnDFbkABO4f/P11+px//jjj8Ugj2Y7/R9sGmSpgI3Q7/E/f/tl+5+ffdX2Do4rQLo2qc2QSmQYHg0XZgxxJqUJe8GYU91x/3kCbQeirhAqEECXuqA5LEJYcOnBi9MZGKaQFCXzxsTrbFI6xlx3EbaZSoMgHhOYyXuyB99nLXbLmmETJrwJ5pAcM+uuyBoqOWAHyAFt5P0MmzaLdOD9XD+9xA6qDZRxIsFzljEiuMUmLABL3IGUsNYygZLmzvpAAWsCFeYR/5akARueUR/0pbqyiV3yk2QD16TPlHFnrqUCGvZrkcpVAgCnO8kLQdoFIbc9sN/aQiBAHxB2U7CxYoh4NLi9RmZaG+FuyOGjuQr/wJXHnOfEBodjV6rDHcH84t+xm/vuHPBwH+K7KPK8aG0z3ybFveAknoOy9BKTgOA9Z7U+eb7sIzxz4NvMs7DYw7+ATfi+2CT2wP5SCTg3F0HaNYLGMfs8B/Z839Kc1nowcRTrJNUdcUIU/NrkbR7zrBElPpQFh7vAkGUCTq5jEsG0bcxl97xGrkrr20Gptc49l5PgYEywWccJstor3e+pxsyV6JAweg1l3wqMX3tOJRkSJHB9t3q4vYb7Ra4sNmFdmqSuODrqecyc71YggkWhkoo0KDbBRrfWUQxx4ifM/9iENZ8DNe0JHMxBabDG+VG1s5KkzF3OEeyndTo0dDFQexP9GYHCnqUe+cpGR8GD53XSdc5zwnlizg8n5nyOmBgwEnckKxYr1kpQiavjSnsWz8lP9i2vkUvtD9m3AvVnLNzaxRox1wA/IaUL1I09VDbpLbVRtWY4qLZN/GzmaHFFeEXfIfK/y+tujfBe7ovEQNYIw0uymWuFZyMtNEE38G83Z7t9ivd5tmPvrBGSW+L4QfWjkpBSYzgj0eW2IGzOfHPy8+ZsZ1+9Odtvzvb3ebaPBv02HI3aaLTaVnqDNhz22872poImoMr42/I3p1OxeUMIZmbzOYSaPXx4Nm6rx8dtgDzXcNQmo2Gb9vsK4C+pMl9fqg125eqyrVzP2srVpI1mJ200PW4bl8dta+bfK5cXbWV2Thm1q4YbLr7A/VMBuxPQxWiOKkrrtWlbaYe9W+3V6pP2avSkTZcHbbo8bFdLITPuePI6pFf2mhRW4tMtgAe6PYoAemdnS0G2q+e9dnxy0g6Pjtp4fDZPOFT1WwjmYMu70kQRXHdE4UttOBq2x48ftw8+eCw08WeffdaePX3WFUSo9HPt7e0tMa7zZ6757NmL9ur1K/MOzKaSl1M/dzHb8xtPn472aZu1vdFR21s9bHtrR+1g46gdrB93fjl/CGu+irFVaIpCUZCOjIt4y4S0S+6jKvHV6iReoLTAhmCwKvXLCuSX2r1X2+3Bi1tta3+9LU+X2tJMkE7d/2g4ag8e3GsP7t9XW8JwtKphpMedl7TcL6bteHzRrmeT1mszsd/9rrNdgXsyTR00sfqpA5XHIcGZ4OCnfxvngCACh8oVXAdUDnxNxLJOf+toEdJnEjgRE4XdveSKcKKDXhDuf+JgI72QYaYWW3hllAjQDEO1BBjOFiRsh9LLthZ7nF2cMVijuz7l6hvg4OTrHOD15Jyp17sCK2txu7KiPtOh4Yp2nhyIpn9TYwTpGaRdRZ4np7Pfa+161p5987UI6n784x+1P//zP2+/+MUv2uHhoV5kBoGL9PuD9t9/9ev23//u12334LCTvyJh0pGLVU9M2PGZgAQz9HliDxxZB8NGOnS9xKqg2ybqc6keaYJEkhwJcnFEHLAbvsukx9EYT119nWsxzqtsDkhcKU4ghfOCPXBWpZd9MqmebDuwHdu97DiXhCFZwlhnLN+1h+HOrgjbwcUmvB974NCqyl3VP1UkhyHtqspxyfdxzQTuIkVUhbHgQW3JRGgXDr4CbArMifkbmziIZI4QlNjhVpBY88+BYAU7Jd0Vm/Be7BF4N3MxiQqCSBFgkQwqe5g925sJc2xc8yzSb6myBUYvp13VRjP0AetGnz162ZGi4/Pp1WYsQpDoaqaD+DwbY5D1kYCRMUgFUnOMXucrEiNmovcacQCpwLcqzAREIrurv8MeIQkkcES33IgGtz8k+A4HgyDuhZoQCkbcCsliV5BYiazsWyLDo+WiyBz1PKViwT2biLDn76lWBK2RIq+UXODCGsnc57OMKy/mMI5AgjUxTxeRGvfs1hYnCbAJ10zrEEFmqsJSH9hiDZGoqYCjkqQkaZgbfIfXiAPdVMNRYgjxX9a9x9dzOkk5V/W9ZwS5gZ34O9Z+bMJ3MEdEtlmpZirmlsB0m0VaN+ZtB1Th584FCa/sW1wLe/JcWad8Ac/OnI1cJM+wseo1FO2QxQSriBSpgBcZIOOSXnHWOGuE9xu2Z6hg2jUiDelAytU/9iyCL75DNjmddNKKQDmxB3Yx9N62DoJMSYmhCe46e0Dgd+HewCBZNrTuTRyYfUvInjprso+bs8L33sn3XXif4/pZI57zToBm3NinDZn0Hn5ztn8/ZzuJ1KyRtCLkjGXn0jzX/lJVquIyiON4c7bXnkUi+OZsvznbC53yzznb0Wqniry5udH6g0EbDYdte3Oj3X9wvz24f097JZVOCNHGQrqeq51WFdeFRrv1g/22/epVWzs4bJPBoF0Mh206GLYpv4eDdkUFnhctwSVROrxyFX7t8qRtXhK4n7Te9Kz1Zmdt5XLSlgnwr2ett3Slgh6Q+vBguKrsmDMtjuPl1Xa2PGr7/Tvt5ehJezX8QBV/KPAC1eb3YiBq4tk5AXB8FAe/Th6q4lwJeOmM7+wIAWzf6lpxyd7+QTs9Oe3QlF2veQWiCUjjH4fPhSGESwg08aefftI+/eSTtru32z777PP29OlTQeeppA8GfcH0tzY2hUB++OihEgUvXrxor169bqfj0zY+PZGtgiDWM1RhSQjP66t2MjhrJ/1x21s/bK+399rbrX1LxC35WRzzz/XZ5WcU8i1DDpZ5ecVs9/PxKq+mk0i3bdTqsCCNV7kWjeudN1vt/qsdBe4rZ8tt5ZyWTl9/MBy0O7dvN1oENje3NEdpLwBdAKs8zPsnZ5N2dHLWzs7P2vX03CiD33G2L/1v//aX1+4V96RNpY2DPuRTYQUmILC+smElcf5SUZejJHg3DlC/ba+bLCywQUFhKxBwdqucdvrVO3mAcoAnC9JOSQ5U9S+VK0FBJOFWFdDhimWLiqlbk7SZZZj7wSFdZN0mwcBPqrAhQuKwDREdY+6AyPI6BCWu/qEtbCinKyUOHOKkG0zjit3kYtJev3iq1yef/KD96Z/+qSruQFEgJEjPO8QOv/3y6/bZF1+3k9Nx5yAH0cC9JFPnCqghrh0ZXgV4ziw5e+ggywkGsS2vu28/Gf/IssUeCbD4blWTKhgPRJcKIoEL11iEqqdFJBuOoPI4sUsO3MXuX5rIjBEOMjYxy3Ox01c1n88qSBgazRHpLvUFAlWvMWcMNoYmtnOlyfNSFfcFNvUEYbJJkhGShHIPjRUCKgO6IOfRbXSeSCYDY5NMNboqlybLMqSZcTOzM/wJgco708f1HSg6OUR1G3tQAUxPtOHWrnLHJmlxUBWx7pm5RyJFVeKqhvuwc0+ON6zod84RCAQ6jCGqD1ZI8DwhkMAezPFobadSyTUTJDBW7qmfk55lDAmaBMcnUVEs+4yF0ASVTBHPRQWySYvGJmkNEKxpQft7Dsf3cylrXAkT7bPsHQWJ5ruyRoTSkQylGf8jx6dEQsfoDtTZ+xaflYzTel8bsytzDqRZJ/5xJZ5Aiu/mjlJxVeBOMq+q4Txn1oiCyToRBC1T60qhBMRm7yDRXAM+QLJGGL8QkQWFxHwLz4LlzWh3skQke1eyy1wDe2AXKyW4gmubeO/EJuEV8BrxOsGGsUkg+Brbb8mpxI6Zr6wRV8+d+ImDQeAeCUB4Kk4vvIeG4DGkbGqBqEQEewH7FvNyvm+Zw8JnlNclCdMQTgZtxL7C9zOfUw3n3oMYiJOSdc2zifhwQOIJuTXzXWSNYPME9osqJ2lVYo0kARhy1vBwcC/ZYzq+iCVY9p38SHtL2rDEcL9QAer2reJUwUZRbcie26Ek46DVGrk52zlnKon5ns92M/UX2Wv1NGYex4HOORKn2fPNs+rmbL+yysLN2X5ztr+ns319NGx379xq925DfLbm4BAprtu3FDgRpNNDHe12focHy76FfYxbz5+3+599rt+Xy8vtcnnFQfvaWpusrbaLtbV2vram3xerq206GraVpau2snTZ+m3aBleTNri6aP3ZuPWmgdWftlWg9dcXbfX6QkR2KcYkMJ73vS+3w/6tdti/3fb7t9te/27b7d+J91NcPQ7ycz4Yw+3gc7G6nmg0fnpaG/lN0RBSujW17QLnv1QwCWQdRPA8YJcD48T4Yu955xnVpUXg2oR4+OGnn7ZPf/hp29/ba59/8YUq7tMZDPIz+YS0NKyvr3V8X+ynvvZhew2E/PVrxUgpg+degiDQvr4ybdPerO2vHbXnO2/ay61d/T998ATvGouF4HsxadGNU8kku41wITAvcEHIgxfP2NxD4PgM+87eRrv9drNtHqy1wUm/DU/6HoxilwdVALqA8eYFfN7M+6Cvz9oJeu6n43ZwdNwOj087jfvvnO2//Iv/dG1YtJ1r91lCSHVp57kcbpzyjg2aoKRIHPhC9SkLmkjvrJ1IQQo3TdiEY5LgEafW77NTtTFyLzTfnWqtnFM5dMvt9vqg3V4fOms9KdbzCkpCnETgE+fv6AzJs4mD6pIjSxVN/dYlX+bKhAmCfK9DwySW3H95ML5oB6cX9ZzW73Z1p6eDGseSalEgjv5tKH96hQXpBPpwetb23zxv+69ftI8+/KD98R//cfvpT38af7f7TWbp9Zu37dXrN9pYInMn5+4MBtLrTltYVVj1cPrg45UfoQSKwV+SXRNXqaMjHKkzSXZVEJNAEHu6X7hY1Bch2dPLpraDtaGCTeB/2JVNz8HWvO82DN8sROwByQJjzRjhlIpxPP3WkkyiAjdtp2dTXR9G+03krMr5ZE7un15obmpbvTapjZmTDSvFJrkPBy6GoDmgBrJcjnIlnsx6vVQtF4aTR5WAYFj93sXtgH2DRMD+BL1CnmjdmGhMPdXLbichKEkQhl2kR18NtRlrKnvMPaqFnfxcrUU2D2yn3tlKghCczNeIx4wf1gcvzwVXGBO4p3qaPmkrCBC4005CgFdzFkKykVtk1G9dDOrjc57jUtJc2IQkgo626+u2X2uEewrHedZIgi+qsrJFlxyxTUL6Zyg6ECGrMDBv2ecSoIbXgPELwVNk+dw6YHTIoma7CVPCOWCUQqr1XI8f7Ox9y20HoHzYeA2FdkVV1eSZA3G+z33ZDuTX2beE5ijd7UCyp5cK/LAH8zvKAGE95xqpnponw0F81giOvOYSvB0Qkq0CY3flDptojZybRJT73NkYdGuEsbZ02UUl7ivhODCxXXTmCUoT2Ev9oZRE0r9tGT0H+Mw5rpW2DP4urKvmISgSyrQOVHsNxwN7FnuXEhGFuhAh34pRSdgkc5j3iJgR2wEhF7zdxKGcI4xl1ghzW8zvcK4UNwCfZc9ibCFodCuJx4z16jXCWCFt6LMkfXPMH6r+fDbcIXw+NtEaofdcbPt92STniJjfyya3uMbmQEggB2lUY0nIXKifP/sW1+K5GHfZZAIHSTTpnUTkmuIVgDdlGQSQkW7ssUEGaR9hD6hEF2MiG4I+qPM6cpw3Z/v3c7Yzf0OMy7oKUjDVp6Be0uoRf+HmbL8522/Odu/h7/tsX18dto8e3WsfPLgrzXZ0ybc2N9v21mbb2tpUBZcqe3q4CSRTRVVltiTd7n/+efvwb/623f/tb9sSziEJutGoTTc32mRzox1v7+h1srPTxjvb7Wxzq131e+2637czzJZDgXN22vrTcVubHbUtiOymB23j6sTV+KvJQmA8L9i4d3y5vRk9bm9Hj1RxP17eaCcrGwtw+Lm0a5BV1fFeuAEHjItBfJLyqVxzBsLsfuvWbVXIgaYTVJ8cH6nqfnY2dljRQfldEHJBwpJtC28wSrEq4grcf/hDvQ4O9tXj/uzZ8zaZTttkYoJqFUFGw/bJJ5+2H3zyqUi7uQf4vr748sv25ZdfKahV9FsBdZIOaVfjOxiv/bXj9s3Oy/Z0+027GEz0ulwG1eCiWeVKO7SBfcH6t/oOztrMBV2nyNazb1dOpGvVNNFgijKtbR6tte2D9bZ5sNpWD4Zt7WBoBnpin95KW1Miaa3du3tHCgdU3SGo4wW64eT0pB0dn7Q3+8ft2duDNp06Dv/22b70l//pP7vHvfr0UvnDMAQUOPzJKi9KV4W4iYlgZmI70XnAVFbUE0vgPrlU0IuzixNLVQhHRBWu6qfEicERUqWh4MjqJR5YGs3wRBNj4YyFfCwkRGSLEvQzUqO+2V5TCcVIqeQEyhqH0TrKfjEedtouFBSYHMmQh1RNeS7eF6Z8r2tnagIHlSM9nrSD43E73n3ZjnZftCePH7U//MM/bD/5yU8Ek+AV4geCdeAp+/v7bXwOtNzZfBxR2PWp1Elur7csiGakyyInNodym5k48HoTrM2rXYuoiWh2p+eYORabCI5NVXdWJIJFiAWEG4fw2/ZgLAV7rjkj8jTIAivoMHLDAbHJC/0dBP8KNguCkx71kItx76kSmzmZa1hjMpmoyJYpCCkZqvRoB5FBBRZ77I8nCj5wwqmwhSix+KLegTW7T9jPJORI9XV7PlofmnUiOPcC5D/Xlk2ETnFQMpeasmPOOklyi+CV64Qcyz3HMwUkrBHeb6IKggCvEUGmq797sVXBVVgnvxKQ+J48nxhv7GN7WI+aZ3FgXz3fsG2W/KIDZM8jt6zMg03sJjZrMb17jRiVUOz+RXaXCpMC34I4cz9ea2aG58Xc0hovhEY2y2RCU0lX9b8gznOJspJALDTK3CZzWcp3odyG1zsxM+8HZ3zMccC9ugebvUm8ALOrbo24dcBw8ZDByIaMRwW8i60gjIv3LQd3gVk7MPcmTXuN53jIJA3nD5lmkBRp04lNHGxeKFjk+9P2EpssomsSbNBqwLzo+s+HK9qbsQnzJwSVqWJbPnMOt+NeuGf6trkegIGoCATer6RVJ7dnFEOIFYNIeBfKPUfAuE3J8zKoCcvPuQ2LnnzulzXPvkXSTwSqwNNLMk+VdM4eeFu6BHEg7k5iBEERlABjqZYnoPzYo4guY5OQWCppVdq2scfiWXJ45qQlzwwfjPgRylnQGilZUtmwuBCEqlHPfEHvl5oSbdhE+uxFwpi54yRBuU9FpsN3jQpJcXO2f39nO3tl9i3mVvb9rtpVBJhYJ+cIe/fN2T4/S27O9puz/X2e7UDlP3p4pz2+f7vdu3On3b1zu+3sbCswhagOP/v07ExSZWZMN/maXJ2rq9afTdtgNm33vviiPf7V3+u3zlACuX6vXY6GbTYctfPVqrrzu14E9perI1XmJ8DqB/12jVvUa6rCj67P2+r1WRtdnbXVyzOR2fV4zS5an+r81YXolelfv1zqtTerT9rr1ScioztrQ8m/xc+oLX8xrp4H6qWr3sG464wQkq7ilCALtneouN9uIwJ3SOJms3cq7l3Au6DfnuC5qxYuyOsGRs54O3D/kQP3L79oz589V8Wd/vVE/QncP/n00zZkzKYTyfR98eVX7cuvHLgLw7cAke/QCXP8QTsZjdubjf32ZuOgHa6dtMPV0zbtTwspO2/L7xAOCySA5iyao86NyHfrwiIUfjEJEinwwNk5g1dPhm3taNTWD1fb5u5q29pdbZDXMYa0utK6garBgwf3xbews73dLqYzJTKOjg7bwb6J+VTsPRmLzT+tCLknqYv95//yX65xEpA4Ss8rgyRHrhxWMvs4H4a9Fgt2EdpZe9oHI84t1QicqmiFp+8dp9NkOkMFD8gqAUVMrzMPjcwRzpnJeeyYufowh2+q768g1QRMChKvr7sKaCYSnw1bde6Z67oK5IqVejupeogleaaDFSeNezkimDibiKgPeCSOXXph46w6C2IJq7QJEOSG4ZqqK1Jbe0en7XTvVRvvv2qPH95vP/vZz9qPfvQjZZeASsDWSPaPLNPJyYleEBRgE8EoK62l3m/1dLslgHsM7NVBjBMbTJLYJCzkOJXJkjlwh2StSP3WB5JVwiY8Gzbh5b5g6w1H+ksQ2/T/1uSGkIuqPnYIrBvH2cgNVzL5CVs1TnSg0K7uubJplmTDxrEHQZl7cC1vBZqC+WQI8UAJpZAhBp4oKD9EiqrCz9sEJC83WJY93h4h1WeiKeak9usuc+gFm15RnlUs1aNet0awtTa9JcvZsU4IgFgjBBJ5NhZaYOWxh6W94EowfJN1QiCYijBQW56NgBwpOGyS/nNJ0pWUlPvFPRfEWF7wZK7JPE/F2oknB9qpWKaHmmcL3JrxEq/IdbPkGNU9sqHF6J3eez7DGjHp4MRB04ph3Zurg26NCD5f7QexIWMse1FJHbm/H1vLJicX7c6GNeqZA7VndueC5oRQMiQyzOSudcp6HoPCMMSNe8n+QbWXe+R6QkYUQoXv4l5ikzjePGsSkgTjXIvNeWd9qHnC/2MT9jLd66ZRDgnm3ePs/vlF2DdbrwLBkpdbTFo5GHWyMokvbELAnIQCATDPwvXTky5Sykp0SnKsWO1ZI7x21oayCd+RSntYU0kgRcLKpI5GbkiZY9QTuzw2YR5R1ccm6YtbWCaC5kdnXPJoo76CZmyiBGytEQegXvPuBw76xlhw1jn7FnM4iTKtEWwcWVARaXoMQurHOcN9YhMCWu4TuDr7DjbBBpZ9JBk0719L1SFrhGcLc33QTSGlZFyyRrhu4O6+hnlUsm/x7LDts3+wRriuE6JAMZlH3m+UEC3+jDgMQWH4PHLClO9lnWA3rZHjC52tzDu4VsQssGAQEtdBX/E82INxuTnbv7+znfXLvMMmzN1v71vhcuB881nc155xc7bfnO03Z7vPvPd5tkvRajBoHz283R7f22lPHj9sHzx+rL5iSNdQ+FF183Tczi/cQ5yAUH7RbNZWz8/b6vlZu/vVl+3BP/y63fn6G/NCAfRcWm7XFPfgUlFvu1+zlV6b9nptsrHeJuvrbbyx2U712miTjbV2sb7WrpG6XSa2um79q4le0oCfHLXR9EgV+PXLY8HnoSabLPXbq7WP2+u1j9pJb7vNrpfatDkmCrGdYOtVDY+zlPaxxSq826nmikWKYeqZtneouN9yxX06lewb1fZ9etzHYwed3WfNjO+e83k1n/9PfKGAFzJsBe4/aj/8ERX3A7PKP3/eri5nkokzW3xTHETQ/umnP5QKAJLZ4/Gpqu0E78D1HQMZkaCi60LAngTAeW/Sjken7Wj1tL3e2m+vtvba2ZBESMntVRvpAkyg/LQ5u3/axfWMC+0GSUb47xzkL0Ll46v1x/02GPfa2uGo3Xq10W693hCzfBK5S8srQlI8eviwffThh5qXKajRTgDD/OHBgWwwmVKgK7Wpb53tqrinH5VDSHT/ZdRUW3Ai2GRwVCIL5ayxq99yPpphesCbId9JNRZn1cyhl3ICeTEmQDpxaLbXBqqU8B2quJcWrWHKlj/rMj7FOizZsAViOO5XlUjg4pU1ocIThys93wS5caQU4FXgbvIY91wM1X+L8zTV/TAGBHg4uk4s4BBCcGRmYjEU9x1sck88dySv+F4RHB2P29nBq3a2/6rdubXdPvnkE0lT0OvAC3ZLsiwnJ6eWXAByp4DWY+cMkSX2uB9ssIfDejxRYCGGfpIHJUGUNhcWq5MX6CtWYK8Ktx1MEg+xCc40NnGf70B9vpE/swyS0QvK9pVNrivYwLbqt+6SOEBhfR0FubVpkATBseZ+DQVaErM084CKZYISPsNz8zuIBsZXzN+wKWseDTThnRyYdWzqQUcQlHFPjCPXN/v8knWfkerrLYtkSvNRJB2uWgWCG2WAtA7Me4R9X5L2QMqspKdIfiX5IabrClRS8fW4GTHheWmddIIynl2B4sVM64F7Yu4LrXFK8qinNcJnQ3Qk9ALIBZAgixtMkWdEFx6JbJE/FtM1f899Ww7L9yLlgyLmY+640j9x9bdk+eYES0B1UU+g+u81wphDALm9Oqigf6o5m6qumNWFwnDvMnvCYvCKXjV67SZjGypgCaGWWnjUV3/dVVepgIfcy8kIZ8y5Ju+PrCT9yQR1XM+JJ6N92LdItCSQZXxZI9xTEi0KwqQM0OSYM+fYd7CHkke1RrBhgrAEX4ucClkjCdzFTl7oBc9pK2dkjURejsDMQZ1h8kYoTbtEFjbMvmWWdCOjDL2eVVLK7T8KMklWVlV3cd+SlJnaXUi6GQXDvGONYC/sgV34SZu/ETFOBHFfPEeSH6x7/n6ODkBK0KSeJFA5R7CJlBlKejDVR1U1KnjPGoljF+JQnpkxInHCHBCC5nSiMWWNuD3B+3nQC1S6s2cJoVMwHXMSuL3GvAfLdQZ5L2NDmO+hXn9p3cga0d6o5IATu0lkWE0AKUrfi9swvN9gH2yi/a2kRTlDDIFfshoD7U2FAOHwxh6cJcxt7BHmcp/VXiPd2j1zYjrksIutUTdn+/s927Gl9q3NkeaQfVqcc6Or2CusaOKEIy+fWzdn+83ZfnO2v++zHc8GsueHd7bag9tb7cMPHrePPvpQsmMVSQgmj144vdPhglIQBsJvNm3rx8dt4/io3f76m3b/s8/azvPnHQq4qyQs/EFcVsQmS8vuf19fa2frG+10c7ONNzbaeb2oxl8PBu16AJS+taWV69a7nrTB5aleMNCvX50ocJ9eryh431193HZHSLHzOQAAIABJREFUj9u4t94Roql4VgQogYun+p5YSUdccdW8UyUubph54L4kNEIXuCPBNpupx1zkdFS7i2vFY1S66iGoCw+L0GNIxs2DargFfqTA/Udt/+CgffH55+8E7rovkNXDkSSyP/roY/mkVNuB6j9/8VLycedn7nEneDdaoPib5uV+c+ogD9eftLP+eXt+6217sfO2nYzO2/XyVbuG3F2IgYVsd1XZk9TQ/VybL8ASccXPUwjSJGUzHhlfJzZ8Bi9frLSVi5W2ejhsd15utrsvNiUTV632umOehMD9ww8zL5dFOLi/t9tev3rVDg/2O1S5Chcw68cvr7N96d/+h/8YziR9Ic4pBz0BhZz6tYEcS5xrQ9tNKoaTI6iAKu/RZHf/XWTLuEn3jxpKSlAiWHyqw9LwNWSKwQg7tisiXmZxqKpNQJPjXd1qG98VldK2nnnAEwgGOs29UhE9PHNveyD5meyWcAnboico1VScJBHbVaV/EX6c++ruvYJArqX+R5y5s/M23nupijsJgJ3KcNHjcP/+fW0g6BwCkR+tbbTV9U1Jw/FDQBlGbBy5rVX3UNI3iSPHxpNx9YQzm3ySKiHNY8zzIyhpSRDxWYLpRaixobd2QrIx5M/pmWSiehKGXM6Q+hSABD02CryDBeKcugezdKl7hsBHqi1ZzfSd6PljE8kiYNe57reI7aqK2bVNLFSebc/SF6+M4CJbtYPNftevysIjiMMRX+yJznh44dJnbhg1djEhlVmoCT5xsE2GOOjaTLjPReK12CSNSNFLxyY4dtiE+RaoMfeFPfjt54ldPL6Wv4oKtjOBgV4nc5j38TbmOPfD96Qazrp1a0XJYJ2ZXO/b2pZsftGad8LDiSoSGFRr2SsMG3e1nufInCDw+7ZNNJbFhm5ETl/7QXqI1SpTutqxiSvl82AFm4Bu4d/Z1LEHexfrHHuILbz2LQWgHXv5leasSFKq1SdrxLKGDmhJSGBn97OjrODKPuPFwwV+lkquKseFTMr+wD1gEz6fKqk3eycQAmc2ZL36ravlg8+wbxF8d4mzkCjWvikVCc0N9q0r7Vm8+D7bxMkSkgvc27f3rawTniFVW1Z4JMe4f2zCBy1PuaI+dMbcLRnex7MniDSzeuVNNmmFCfYszhKSM8xzvssOgZEi2INzJUmfEHwxb5SIq0SRPjusFqpLqxNIJpIetYV9i3HhWbVGipDQz+41wlxVkF4/RhTZ6QnkP0lL80T4OZPY4/NFjdIxEitLrrnO/m17JKHEOkn7ENeITXL97t6L8dfnayrp3h8iyxfeA6rqjCP3tWi7JIiyb92c7e//bGeOZI1gQ2wimTcShXC4FO8I89btEGmUuDnbb852t+ncnO1zudZ/7tk+GJKsRj98tW1vrrcPHj9qHz5xgJRKMEzyBKRA5bN3BxK9Mpm0zd3dtrn7tt169rzd+eabtv36dZ2XqfM6NolfI8Rmgvd+v10iGTcYtBn92sNBQeYHbQqB3dpavUZturbaZkhU95baFVB6gngI6xA7k6+53E76W6q2T5aH3f0byegTo4N0L7RL5RAOo3qee7E3PKhhxQ/qcXfFnUr4JYF7Ku7qL/epnsp+Yh31uFc1nn904G4kKt9LLzfIYl7ENp99/rnI6ehhJzkg6DhtaKPVdv/+g3b/wQNV/IHV8zo+Pm7HxycqbPr6c4Z4Iw384kcB7tKVgveLlWl7QeB+6207Wh23WW/Wpj2jChMFVVz+jn8b1GP8EbUkdp7B/A9zgIMRAwnclQCY+bV6PGx3n6Hpvt1WpjhpvObfQdwHk/6dO3dar99vvV5fqAQq7vwOUou63Gxy/p2zfelP/o//cG1YPJDfvpzDN4fnckxUVVobyLmhd5Ls8v2tUbu/BUmVq6/ceCDkBOnps1awXLrYYamm4oqDIQeoqjY4pYElIh3EZ6hsA1lkgqgKRDWppG3cNx1pJGut4xTtrLkqaUivD88kBRLUJWsBXDN6rkwIYNQ4RKkW8Rz+bBFiVaCZZxNMGUhsDzI/EyBhdJ6JHyCdvPgeMU5PJu1k72U73XvZLqcXeg+QELJM6LqziXz99dft9es37e7Dx+3eww/Egul2gZX25ui8vT4813hjE+5VLNTjiQKO+9sjZf3l5Ba5nqqhF7OO1Zp/Sx+l5epc5YOVHZuYWM32dNUxpDuW+zNrO1W70qWOXFxBnfKZ9BxTYdtec58v9uAV9vX0urv9oBj8qUAVqVSk93ifdOaLdZkW6jnZj1mX5XNfB7LuIACbMPZJ+jg4NM9CWHyxIVVWHCxQGMw3ql+QFBJ0266uvCUby/zFGWM+YxNeWSPYlMofCZV7W0OtE8sCmYneawTd9DkjduzBZ2OTEFcR7ES1Qb2sgnebpR4buGrnhJicf4LIYhcVG3hxQqTizzWyRlhDOPghgOQ+3G/vaxLwEigq4caaviyZtJJ5YyxTETSbtz9rqLmTJWmdIVGVwNF8GA64lfjgHiQNYmZ27EHAjV1lkzMqx0ZXsA7MlWB5LMaCQCz7FlVc9i0qs7EJ38Ea4b3sWdgkCQ71pldlNhV4xihJPgeqvtY6SYlq3TFZYRO6hTnGs5glv4gPzxxcC/kBpG6h37+ziewJLwBVYu89Drgc1MfBD0cH18EmguSXTCbPLmh72OLp6aY/r/atkP+RaItN0u4C0iXzO5rnvEeBtiDc7r3m32ITxgp7sD9gD1AIJBuyjzphYGROyNle1xoBNs45wto1U/uFkgrYhLWWNSIIOQiaqZMj6XtnPJSAKG4GxpU9iwRHeBcIkN07TxLB1WvGjXvm3nOOiHyGRIH2rWh62x58ljMEmzAHs28lcafEYyU/skaMDHICIOeI2r7OvecwhtgEYky1J1Rrl4gwK0nDeKWnHhuG6JI1lrUWvgieeWutp7mllpazmcYCeyRxxjjxLCTZ5u08N2e7CxLv92xnz8gaCWkpsmacI+xdeATmSvD6YJ2wl92c7TdnO3vXzdn+fs/29fV1hVLLvb762R89etiePPmw3b5zu9MDV0vq6VjtqV1hoirHvcmkbT9/3rZfvGg7L1+2W69etY29PSf7EyQmwktIW+dJKrLhoJFCHIo36lpv7WJ1rZ1tb7Wz7e02vnWrjW/ttNOtbcHpx7rva6HB8BpohCLqoeqOlvvVUqGPO3WjhUBSleF3g1KV0CrCVMCe/vSud3telIFVfkeB+5pg7NdXl6q4E2yDTEhlN3BvnhM5N/a7DhFd1XASlfj5nNfowidw39vba7/97PP2zdOnCsR5we+FVB8B/tb2thIIpycn7dWrl2337dsKyh2cJ1DPU8NqL988yjLVy6ciSrtsL27vthe337bD9ZN21p+084ERpJF70/dVIO3nMlyeP8s/6BIDTo44GVHFyio0GN1dBeCCz6ciMjodtPvfbLd7T3faysVyQ5J9qWIVnuH2nTtKVIQUkJZpUNe7u2/VpoDPcng6MTHw+Pg7Z/vSn/27/0tycJEoIiCw0052H9i7pXHioKRnGoewWh26rJWcXao7s6uuz5SBFat89ZAnQEg1PERzIdrBGQwRHU6PJdj6lkOa2ZG2AZqh3OqlpD/TPbOGbSfIsQMX55QBCywzlddU1KRfXdBVnkOM0z0bKtX/kED534BN2jkMvBZHUBknsWhbZkrXGZ+38b4r7gnckYAj23L79m1Be0KWN1xbb8PV9bbS62uisGgMy3TPZhxWw0Et+xRocJAKyYKxKblK5SA9nAXRGccxDrQ8mtBsNnObFGlhiAHLrowzARDOKjYJE/u8KgYTunXvO9Z2+ozlxDo5sxgwhIBPCY+CA1PlFPxUPbizkv1zMmURjpjKZ0cSWCzfsotesEfbSeYnVVvsR6UEuxtS7z5jkawBcZ0a0s1nXWUrSTfpXdOjOFVvNUGdAnS+uwJBsYGPnHTJGkkWkjEXjH16qeqnIPXVf04FX5XGCoLVAkFGtpMc8lzr1oj0s02yJwjmlTXCpRZQkoAd98Llle6JNhapOigAhFxxLgcW4rxcQ+0a1eaCPRgrNjHB3aesETOOd/3PVSkNokCQ+gqgJtUWYJt4c+e5eRarTswEt8cm3EeqqwSvjFOSG13CoODmgZNLBm1slEDGw206U/LX1V9qhvYcsOnxwp58b8flMFyRjeftGiZIk9KA+BOKPK8jypwnShhv5g/2MEO/OQzIzebQyLOxhti36E+PlJwSbMV27zYBs+LP5cWwyVRjJCTAKmzx3gfZy2TP6rUVLLqIKRfbFhhL28PrI0mhcBJkb2RSw8SOXdIOQ8CZRKjRVJUwEOR7vkawQ/atjAfPlX1LUo4j94GrYlEIK/URglaqfTycBTxXSDXTcmKeB6N4+DH5noNwzWF650kMXZGcdYKS8WXP4t65lnkP3GLAfu1zxARyQV1kHqeCzdhnjYTEkHuTvOPaYIHg0XB3nxVz6GLOkc4m8BPk3NN92yZyCirRYIlJV9xvb/T1zIHUmxXfhKG5Z7dzWeXi5mz//s527MT6YJ0EZcfccoIHrh/P5U6jnHOkyDBvzvabs/3mbH+/Z/vtW7eEoNtYG+lFJffx48cKTAn2eKnHfezAXehOBcsF2744b7e//lqvrddv2sbubhsdHr7DXaH+8tJCV9U3AfwCPD2BnpDEktluqsJPIa5bXRWcHhm5yaql5C5GI+nEXwwHbbY2apdra+1ybdRmbVkv67a/G5yHCfgdmHwhAVKJTwthF+Yr+LQqEJErLZ/zivuaqu2zy+lcx70q7hDzdc9Z3EwE6fwQpegMLxh9glmSKAncD/b32+dfoOP+TOSAMMtDRAfjP6+1tfW2urauKvtrAvfd3QKV2x/oAulKQCz+XSevWe+btcu2u33YdrcP2sHGSTteHbfj0VnHO8Q9G+ZegfcCWiFICiPqTc7M+xLjOLDX0HW8RBpSI+s7G43Gg3bn+Wa7/Xyr9c+Azy+3panHnWdBlpCq+63bt5W4WF1dbycnx4LLnxwfu+J+4SLQ3u7ud872pT//5V+KVd5yPw7ELkryaF6pDiOziejSy4WzwUO4T9a9Wzhr6dXF0efgghE3ZEGuMqwUxNhELVQZcDwDY5fmXjGUQ2aH5JH7NA2FXWRCx2E3A6+rfgmiGUQCIDFdlxHkzFSfZ/TeRcC0DgHToKsgkVkTc3VvWYcuThPOnwKfkaG8jgMtbQeTsvR6JUNHxQ+m/IGcQfW4H43bOT3uB/PAXb0dg4GIGQjg2Vzu3bsvQgJYBqMTDPEb9uD/cTIDP57SC18LJ5Vl9+/aeTfBFYRqDmiYXIHUYw+eH2ciToR0utf6+iwLEpscQlgIOqH07nnk7SKGEzKiqvBm0YZ0YakqpQ5ALUtkDWpVOiooVdWzyC0kD9UjOKFifdH2TieqpGEP7BxGep4de3C/huC6rx2bJPh1Nc2QYYJSk8VZGUCM08Ne1+POvVAZt/SXHWVLdlkOgvmI7UkQcQ3pm1dlDZtMyiZh78Yxl01S6S/YsFmjTfxFpYy8aap1JFwYc54tNgnsRr3w2GS1XwQV16pOa42MLV8i5AZs2gquhpojqipdXnVM84wfa0+JAgWfrsDyHtZN1ojQM4IGUdV3KwPzlwqpCZjce58KEp/HHgQ1zMNUBpXYU9Ji3g+cNaIsovTjQfN4jXAv6d+ln/reptE8Sbo4GeVAyYm6IqdTz7SDMGuce50wKlEuMEO4A9pA8Fir3A9Bavat7D1cI2uEa2ETcV8UGYxtaI4G7ltkl/R5S1rPsmdOIva1ZzEv3V/sBFuq9tFa5704+K4OO5h0td5onsDDDKek6uyKNeuEP4dcMdVzzQeY6HsrhWgAYga5oskQFwMG66CHUDHcFrYJaB4QDIw99sAuPK/WiBAoXmcOEr0nizAQskHIQyvJ6n2LCqdlzdin3DJSEie1j7I+UBBgXFkToEeyRpgLrBEC06wR5q0TEkteI6yhJfZiJ7ZM3Onee34YvxBa8v+cI9jVbRi2ZVROWB/MHyU3lJS9bINer2PF175VyBdswjqwTSZKOnGWsC40NlM+63OEeRmUCfsbHBeSequ5JXb/Sqh535ro/lgnzF3ssXfsHnf2rRA78oxuc3AbjXrqJ6x197jz++Zs//7OduaR962RW14qke+ErfencN/Yf/Dckk1uznb5nDdn+83Z/r7O9kcPH8h/uLu93rbWV9u9e/fa/YcPFZxSSYZFntbU8fi8nStw908Cs9H5ebv32WcNKbi1N28VtPdPDBdXASjEcCInc3XWn3dUnVbAfCfnuYJOAj6cRFSkVlZMbEdhp9dvl8DqB4N2vLXVjjc32+nt2+3s3t12dvdOIfZcwEtVONVz/nLeXhrvw/fDf+PHc4td4LlkcjTdz2yq/mm17t6+I6h8quGLUHk/2oK2eSr48kErYu303efwcfW4/+jH7Uc//nEnB/f8+bN2cTFpF5OJpNF2drba1uaW2NZ7/YGqzq9evWp7e7sdKV4XpJcEnfvc85QJlo0wELlwu2pHm6ftePO0HWwct72N47a/cdypuSRwDzIiiYbEiWlHdDJijvxLLzxBuz87b+oNvN7FoKU2PO+3nVfrbeflehuc9lt/vNKWz/G9jRK4fftWu3/vngL4tfUNvcbjExHTnZ6etBn+YCEPv3726jtn+9Jf/Me/MjldMfbieGVgoo0+h1oEW+DgBmeLwVKP14adcDmxF1QfTERGMI8jBWTR/YNFYlc63q6M2CnPPWTmUQUWVHZz2AXuhmMalhtCL5xJszg7+NBElXSaieOSOWGgA5kMAVOnOb8x0OdwnlSpKugD98S94xTGMVPcuZC1YRhw/PaOz+U4hYmZwxkn7PDkrB3vvhBcfjaZbxbZNIDLIxFHdmpvb7/tIglwelZQTbcMMLbqGy9JMU2ABYIIJREk92VmdyoAOKuRS+JaIeuLY6uqU9kkLM7YPOz0qU7jfMcmqi5sDBe0x016RXWR+1vssQwMKb0oBISMPxlRMp+CfpfcHmNP7yuJDuwrHfci8mHsszkyFkdFioXjS/DCc8XuhiZblscBoftDxDi9ajIrnp9ggs8CqxYsV3BtWPnN2aCEQWl42+EynNkVaC++QMIJSAzbN3mHfmrDDgwcW3A95n9sEpZ9xi0BuTZiJSmKfX7VaIxAt2Eg5x66wL3g/awRFnr4KUSUBi9DkRHyPK7CO1Wc7GnWSCBC/APzR6z8lXgi0NSchqVc8L7MRx8mTg4Y+p5gkvtPj5UOuEI7YBOg0tiD9zJvtUbGXMNza5HdPYzjkrCTLvelkBzMV4K1tKVgvwx94NPuPTdpXWyigLvkz1IpY+/h+oxx1gh/h00IgjRuFXiToLTygZM9/HvI2LJGCK7ubNK/DcO5A3fG3YSbWSNOKJAYStKE+2R9m6jMSAsy4gTpBOTMY9aHyd2WXA1fH3SSYjncCfnFJF5EmtIw1/5WDkSdtdjFa4Qg/bpLzmBLbMK/xyZhjf32GiEwYXgZF9aJ2o3UhmH0Ec/AvUq3WhqpDjRTLcieG6QEz8O+nzWi5BzBfKekMRVkUTwCSlA6KcG0NnLH68NEq7Y7Y5xzhP9P4J41oraJIpHLOZIqAmPm5JaRMSKllFSqW7i4poLqkwufDzV/F6X3jCwxkzjnBIkGbEdgnn0rqAPGj3OE72M8WddcJ2vEFXfD4j2+QeCUckFJ2IV3grV8c7Z/f2c78zztPOIgqb3RSR94FLxvsW6cQOtp/roN4+Zsvznbb87293m2f/rxE+3V929ttO311Xbn7t127/59kUAj+0YPN73t0nGfTOKCF8P6UhuejdvDX/+6Pfr1r9va3n7rnY7byjnkaHEhSlXpW4F7gr20Veosrs/E15pDqwtyrch7uV0rgO+1w51b7WDnVjt68KAdPvmgHT9+FLR756+ZoA0fd+4TL9BXde/n0lHIARk8GMDT1dP1lpYIIC/bxfl5uzg/U+B+m8CdnvvZTDruBNDA5UEmGFPus9yB55ygrhuYgubnWTmPSQTAFP/pp5+qb/srycE9becK3KdtbXW1C9yHo1EbDkfqrX/58mV7+/ZNB0PvKt/4DpU0mMftBflfSCzQNjdeO2/j1fN2sHnc3uwctDfbh7ZHZ4xyQcr/SoDTBfNVRe9a9iphY0RgVdcX7Ju+/8Dxhxe9tvlmrW29Xmuj434bHvfbyrmRmpwRt27tSMudwH1jc6ttbm2JlA9JuPHpiZMuIiq/bp9/9bxrpcPf4mxf+k9/9Z+JoboeS/XGdRIDnnyLmrsJLEJWkAoTDgUP5F7dQM2X9dlIQCngLpZqYJWdZnSxN4sgS8RUZlomuKLijoOdPkJXbBxkOW/gICLQaDPxOvCYE255oeS/2I5ghMoS34MjBXlSGKz5Xu45kGbuBzjG3U1LQGE8Vzm65SznHOeKwF29/CLUsvtHj/vrF8/a6xdP2wQJim/9oOn+Z3/2Z+3nP/95e/r0afvm6bO2f3QimaiwHiezlwkW6KyTFM7yOJBHL9bVFu4jlR8hEAriHwb+VCdjE8PQzdCPI6sggiC7SHewCRU57LFInhabOOHj4KAjuwt8t6qzBCBhOZ9vbK6WETxhEyYmNuH+0y8TODOBUojXeEYCQKpSWWAxSaqJ2IQ5K9I5YLk1RqoClh58Egv4+QnII9GgZE+NW5wts8on61fEGIIz21lL1o0Jl/dxfTNrL4nUK/M746v5dnGpAC2a0kCegbsC4cUeQlMUYiQs5YyhIOZSa7gungD3jXM/hoWbJTM2UV92VQKjjhB5kUWbcE3swW8q/6yRMGvzPqESYMAuzgSuB9cCNmHMZBNt+v5WB8iWkAtqhvWeeRt1hEV2ZtvV6819vt5b+H7WX9cbvjD3stZjDyXi2KBr12WOqAerWoGSFGHM0jogaPiF+7gincaeFfZ998e7BUXogkpgmMEeln0nnoI2SbXaqA6vEQXBxYOROYb9vW/NmdDLZVDyI+oPIpWBWHLVMmtcn+/mntPKwNqXTBpVcxKrCxqu+U4HhBONKzZZR3e2EEokadSzjjwff1d7nu3qBEhQP7l/rsk64XfgetnueO7sW8pWv5O0MFEia5pANWcAz+bxDeN7scWXFKJsUpV87MHnwgPBfULIxjXThkESJOiG7FtKkFTFIGskds2eyW8SjgYaZhd2RRX1AsZQvc4gMgjyK9mTtgifJeZNIGhXYkeyqT6/8iM+g7IJ4xD5T1cd5mgS7sdwv3KoCmlklIl5X3TPXTLVaiU3Z/v7PdvxC9xmRmIn9ghhZdo3nGCxusay9pSbs/3mbL8529//2f4HP/lUvuntrfW2uTYSmpXAfXNzU0EpLwLWs/MLVZcXq63y9U5O2+Nf/UqvNart02lbmVldJkGdz9t58W5OAufIMEFl12ceJaY68+YniAs81yS0l1fa0fZ2O97abgcPH7b9jz5qhx8+6d46h74HNu7zMy2R8wRwnSXO4itQB9m7ubnRNjc2DNWG4PviQkHi8dFRo8edcQLanur2yfFJOzw6khSbEx74lCBK/edw2vgMN8ePOLZKr5xkweramiTP4PKigv4FcnBPn7aL6bRNLiZtMBzomhvrG2plgCCPivM3T79pr16+rGp+9tSSodMV7HvbjzKBXFIh6U+HXZ7XwdZxe3l3r72+s+8qfXgKKoti+1sp692ovlALKsa5aKo4a4GurrNJ7uXakrPyrwnc3662jTerbXQ0aKOjfuudgWZ28kNjfvu2Ku8kTnidn58pYTI+RV3MgTvP8/XT53P/t872pf/6X//rtSoOpXktpkBlGwwFTe8dDmg0w12BMvyC6jMOBi8eP0zzYpAu5y5wPjFwVw8gkyfBGgEbhxrkUfe2Rp0MFvPAbNDOmDOUgrAWNNFQfjswYfnFGceBAo6oHr/qp3avqCFqvFQJgzm7HFaqeE4sOLh7c3zR3hyZkVq9oyvLHcEV3P55plRoCLCPpVEdrXvkjnqNfudeu2xfffV1+/rrr6TV/u0fqu2//OUv25/8yZ+03/zmN3q93YOgwDA7nhs2dVeGr4R0cO+sJ/DKynwBpx0gMGZVHYtMIXAOOayCdBuOvbmGJrozaQRh1lqeSuLmwfZIDiBjTrWa6hf24NlSyVTbwQmSbu7bZhwJqLBJSMfMzO/EDHZZWTL0l3sJlBMINQkQrgeEVRrMYqLvqXr49uhCkNRsogT3wEZvrQGFdOaaaVKEm0ZpVFXD8jxU79zuwDXS3/Qdg1Tgsvj3fO/4vPSXVcmzTeIoA5nFHthFyBL1JxdEackSaqwR/k3JgXLEu0RB9X6vF1IlVWdsAsLA8PgmIkJsQtAMeQWOfmDAfLeDoyvZg7FSe4X6X93GgE1SzSdISusILQ2MkXuADXEWIdm5WyWwh/kVvEb4nAj6ji23xtzisyLm2xxqfGOTrJGw8dOjzbXY5PguIRpKszub/7dt4uU/h2Hxv+xHCqDP4SKwPbLnOCiunv8iWsMm6Ws3PLNY78sWQRrxHVbKYO0Zjs2+FTmSyeV8jVDtxSZGczjxxDxn32LOZ42w36jt4AwdcieNsF0UFWij4DukuKAEpu3h+VLQWkmtFbs8kPyCeiexINJE9L6Pzg3ja8DPe7VvQSbnNdIdREIssObcXuFDx0m/VLmVBKkD+Ts2qT15sbogyOOFk7eL+1Y4TNLzz3dKCaScIGQL2WOxCXMrmXU9RykZKPmB3GbJjpLYw4HgzGK/YY1w/ftbq7IJdmSNSA2lEEgOeD1PWCME3VwLiDwOn7grimBQ1fySSgz6LOukWyNCXPgzWiMieZ2fJcjfsW+xjgKtJLkFMR/vD+IsXA3s78dlE8Ybe4gjoJAFjNc/ZQ8vkcWSghNeN2f793e2Y+s4f7/7HJk780n4eG+9Odtvzvabs70Ll97T2f6Ln/9ErU3bG6vqcSc4unvvXtvY2DAMfDIVRJ7Alf9P0jvB4PD4uD3567+hOrawAAAgAElEQVRuT/77X7e105PWJ8ZR4SMtdnPpr+y1VtmZn6vpf4+PZz8wWuGG1GcvKLemXXEWb261k83NdvDoUdv95JO2+/FH3eeETCtOnYxZOFrkI1RA3u3/xAW9nl70j8Oqf/fOXSEOKCQCx3779q1eCdwZIwJuXgTs9JvzO/B5KvH0phO803KAb+r3r+g3EHxevZVe6yG3vboq5vRHjx+JbO7zzz5vz5491XdwDysrPSUV1tbX2qNHj9UuTOD+5ZdftGdPn3aI4qD0zG9mBB3j4eJpccFUzJrddtJmbdIu2/7WcXv+6E17+WBXftRia0NHTCgnZx78J753ksOfyXtlx/KJrgpd5cS/f4IqH05W2vrb1bb+dtRWDwZtlcB9bBQlc2Vzc6vdUovCrXb3Dra5rRYOBe7jsYP2SrQ/f/7caYWFs33pr/4KHfcQa5loKFkM3QSVJORozl0xWBva6UzV2Xp3fnL1YkoOzgRegRTzBh5YJGrloJ9PXdHuJG36Kx18VpJB1WNpHXKI2pxAckXCPYwirhtZNi3BpjWeHWCkeuXqY0gGvID4Hq692P+aRZQKfqSCqGRhLb5T31sVWAJfDWZJB0lHXY6xJ5Wh7UvqJaHi/uqfqLj/3u/9Xldxh3Xx6TdPXXGvw93TwpMHe+C4uc+7SOcUTLnCmYxTbJIgwFVz2yTZJQdwlo2KPYKYCASQ6il2NRzUuqPYw5rurvYbWkuQDrnTXEtZ8GNpPFclrfp5+T7s4Wqdn4dhNKoi/a+Wb8oi4ntSvXTfuCuvIadSlY3KXFFlUOglwMIm4mKoamFgu5FQCwGYidnm2TfND/XIXovgifdhDxwuJwhsEwc7hubDgM86sY47LQH0nRY0uNZIenND2oY9yMIpyGlIbdkec1I/E8HJbktN1VNsQjCCPbBT4N3cY9Zl1ghjogCdvuFKyFClNCKDINHzmfHnuZhDCiKKvwF78PeBn+dQchLMAZrba/xZESCWvnwQL1kjWldVZXZbgZu0FAyVjnY4NBwgeW6kkmV1ivm98PmgIJzp9hhm88RWUpio/mmI5biXrJOsET1bVc0jEZZEIfejNTLqK8nnfvK5TYT62BwqWMu+ReDJZ1grSRQo0aKe+ctKVJhJnL9jLadHHLSJydCyRpycS1bYAaOTeenbzxphDmqNoIagHnzD1LNvZY0kwcPzxx6Scql9K2NvW5inwuvG50Gy64Kmd/J4TjaEkDOEfF4jtokQEmr1MGkbc0WcGnWYzTsa5goY/Jvm4CxHo5nrGV/WWfrsc47wftYHNuH+sAljbD6Dvs6EQAuzRtj3Sehhw6wR7hub8Mp+z5GtfeuKPdQoB86/8JGEQd7tKD4WM2eFrKjnJDnjBFihK6qSnwq6yFlrLaoar+RsCD2p/FtuMHbpKkCVmMYm3ANjnLOCeXdztof/xPtpmPr/OWd75FEX14mTUfYzsPkiGpC9QRX3m7P95mwvktebs90Fj/dxtv/hH/yeyelWIadbVUXz7t27YjgHGk9/tcjRJheWJOtabHX4teHRUXvyN3/bPvybv2lrJyeSNManCMqM/+sQlRWsxeeeV2ZdQBGCU0GfP+P89zxqX8yxouN9fOuWXlTc9z78sO09edLlApNs/jaKLf6RgzqfkUkCr29stI2NTSUt9Htzw2iDM1d2Hbi/UbWXoH57e0ucW7wYK/TT+Z0Wg3nF3cgtgmZXol3wUSd8Jf8h3x4O+sUWv62+9c8I3DtWeZCwS5K9hlEdTXNeVJufPfumvXzxsl1MSLCAijYpOddMr77GN/5qRy7ns1Io5+vLBknd4eZpe/lwt71+sNdmS5dNVMVLcwTmHHHxbgtp8gBBRybR0qHt5q39HULR1vW+P1DgPmzru0MF7uvHo9Y/RfXKCR5sIjb/HebnHc1RkkkQ1BG4C9kwM28SvAApOudsX/qLv/wrVdzjAKcnlIvbCUfOCTk4O51ouPPiJ0FenF0cQzlUwxVVlgguePA4PnKEhoY1S97oHPIkLwycmRBDUemmcsTBivPL5+I4KkBStXzWtrmXNfobl6oiPBWbuaBrRUxHFQXHmL5GAiQREg0c7AuiWxDJDiKOHJLI7ubyVmGOj4PJM9LPGKijMiPJwtAuoA3ZQY0gzRcX7Xj3pfrc/6ke9z/6oz8SkcPu3p763I9Oz83ALGZzzxKceWk896mAA2N2xhBdX6qCJnLzdS0bdd1VanheKkOMWwKqQFNNYkeFnEAwgT19q/SAGzr7thAIfIbnth40ARfQQ/f5krDQ/Fgb6N6pPnIv2GN96IqWyQKRA3OljzmDPSz5NyfAUOWUSpqIpObEfDhI6cE3saFJIrDHzvpQ95TspzaT6n0NgVcCcgIQyajpngy9juwUkOpIEjJuSg7UPDqV1BwwYM8d7EEAzLw8GNsmHoO+5QLfsYmZrEleESho3M6sg501kvnOvRtFYoQBa4T7Y43w/QQYrBMqztbVBkVQ2uaNNeLv5t55P88KYoL7s4yakwtCZtALr2qu562fqXp6F9YH9xF9yZDdwfrO/IisY6C/jBcEbWpj6HgznBTgYWIPvkeBCpXUmh/6DRy+74pzkBkhQ+S7eS5+sAdzzVCxawU1/BtzijnNvoVtGAPWSSTM5uvE8xObEOhk3xJEGznIYj8nocJngDGzJrNvMU7Md8bw7TESgUjMODFCgIkOZxKZJLgY58wP7oU1wt5khInnGd+FrSX3JSnEJT2PpMSyRmKXknEbs9dqH2V/cDWfxJUSlpVUEYnhuttcrmrtsHgwCXZLa1BkGZnf37YJczqJkZBEMn+TQOP5IjVoCKHtyr/zOfat/dNpNy95Zq8Rw8iV7L22CgBVZqkOnFnhISoGq5wJQ8uKZo3wPtYIY581wneCPuB6agMQDN9JOJJ0tvWlGfrXTQS5X6gJ5pL3LfMNcC3GCFuxd2mNyL60EkWyxmcKYx9m/uwx3JeTJFYv4PDmPtIKJkdIyeX5GlF/dLWhLBJ8Lu5Z/DkIHw733J/WeElK3pztQR28/7MdW377HDGJqhMs7JfYBEQeLRTYJHKcN2f7zdl+c7Y7kfW+zvaf/v5PBA9fHQ3b+upqu3N7xzDwtTX54fS3E7hTRab6nKCaoP16NlPg/tHf/l376G//tq2enryTgEtLk12YVNAdKOL7yv9YUIxIgSBJvPg+jj0C9S5iu+XldnT3bju+d7cdPHjY9h4/avsPHzlGqYpuuU5dwstxwZwoTRjS8peogt+9d7fdu3tP/f3SCu/328nJqSrp0gx/+7btVuB+795dQdWB0xNU4kMHFh8iafdxV397VTnnrdOp+ruYZ7Tgcuv1qfr32/PnL9pnn30mObhLVe1BkDpuGgyG7Qc/+EH75Ac/UELl9atX7c3bN9JwPz45la2SmIi9jKyc68Z3UPfyy90WeNWON8ft9cO99vb+gfTdeV0tz7XmY0fuIzaMH7HQE+eKd1W9KQrqnK45MA/y/a5rJMpPltu6AvZhW90ftLWDYVu9GHVxw/rauvraIU0kaL9z755QCCQuxmdGOShwv75uzypwXzzbl/7tf/iP1xgk0mp2HAyBxznhoMFpwAkmgI8DnP7SMKaGNVw9eYOS7jlHyCA9YA6SCDo5uHwT9FG7ekDgwr/zW5WQglk7qDIjMS8M4h5tS+OoxzMkVedUctzLnc/xnaeleY2h1bNZcFT1WhNEVOVQjLwE+DDIrw66KpsdKAfRSGQRuAMj31zrORMUqERVjg1/dECBs34yPhOj/PnB604OrkultSYt93/xL/6FyOne7O63N2/32tEYojv3DytbV4zRqtT0cFgJtE34l8CdIC79pZFEss41lcZFVmPD2UPyRxCejZPP2SbzwFaJlrKJyeTMBG/4KNJdV7IHc8fVX2t3U1ljXqBhjNMdYkA2MCVfLqaqZuc+IrdkWTMnIQzzDIO8JeJUXSu2XuxBYHZna6j+avVMF/Kg0o+yp3tXTaKWhBFzIeMAVFZqAVXljePNYo3CgOyPFjwVt8qgppopgsKxbZLkFmPoqi9QZN+DE2Ku7sleNd8ix5eEEe9jjXC/2D8V7yQ/+BzJr4vJZUn6uQUhOuXpmResmIClbxtDVMX3EZRmjUBawngncBdioO9KI99HcsYQZz8/340NNkeGg/MTmxgCat1s7AFxk+3hfvtoaIR9WS0m2ORs2gjIoj/uOeHNH5sY0eDxYj45ATTft5xptnRfEo5Ud7EH9meNYBcFlmXHJIAUWIKQQLGgZLeYrxqHIsLkPaxFEdFNCfZc8dQYFjt41gj34rnuIJEX60BojRl7i8n1uK8Q27lvf8kcBz0jJKKkwdrXXK2AvtfzIZnqe/TojWoaCPXiKrDtpX3t4tK97ptDPVd6o7NG3B5gxBABrfbfIBWKmyQM+HFOWA/MbfEA1J4rLopKxmSNYEfOEj6XNcJ4k9QhyZs1YvSGuUsiXakg+NzzzfKIjIPPCuZmDjM+ExQN12P8+T5D35mPBcMvbhXuJXBl/iw0GAlnoWboaSThnH2rpz1XJK6lpMH6YBwF7a91F4UD9r7YhIQa3235TNsk/CmswzubI9mEDT5VBSVT1Ari8WCN0y7DGmGP8p7F9TMObj3CDYpkntpQKvF1c7ZDfvv9nO2cUZ09qnWPuelKlNd99lX2g/g/N2f7zdl+c7a//7P993/6+yoMQXy2vjYSHJmqO7BtoMj0ts+mDtypJKdi3WaztjSdtdHBYfvwV79qH/3q79oIKbRqE1PLaXGRLBbOg0B0ID7nm1IguMiDtFBx5zNpW43fcr2y0o4ePmiHDx+2gwcP2sH9++3g7r2urYv3OQFQBNwVRIYUTQF0ERvLZ1pZMaP+PRPzEbQjO310fKJq+/4+gfsbvQjY79+9K6377S301LeU/PD9OyHuOL16yztguOOSGqIuIe178RkWNMKzZ8+6wH1WOu6Gg1/r3twL/6EJrk8I2I/b7u5ee7u7q0p0CjO5XiDnkt/u+g5shDk64bqdrJ8paN+9e9DOBtZzn62U//5Of/vcJo63Ste9vttIh/kYLLYb8qC6P1qXz6/a1cV1WzldamvH/bZ6Mmi9F0tt+fV1e7T1sBtHJOBAQVB1v3vvvhTFSGZQbT8/OxPSYTqd6KLffPPsO2f70i/+9b9XMqOrRBYZEM6IDh9gIsXSzeT0IQU7ngPojgyo4LaW5Jn3/uJoSKuYCl4NFJN6MRsVYrUQaiWo9ZiVzmLBNQOdxDlKFT5QawGbU3lDk7vvgEWLTr2QZg8XpLeqinLWJaFjWELIBRJkhrjKWt+WEVJfbkEruXeSHFRTSGzg7EaajvfS1wqr/Nn+q3fk4BYDd8jp/vRP/7T9wc9+1v7x86/bP37xVds/POmIqwRxlbTafEEYsmlnleCMaybIxU6pqoeAadEu6o2t6lOyhx4jp5WyAcgeyA0t9lYU1Ge+SbgtIizSqcJjt0J5Wj9TjrCTNzixnT3KJtyHqmJDqmyGElojHqcUTWIHQsCgQk6X4JSxlwzZ6lyGTAkZkRyaOR9nn+tKuulkUtXJIDMghKPn2kR8yohWBjWZO7J3qmJOXf6WUw+7Y0Gn3INkeHL6/PmeJFOi2Sz4ZBHHhdyL+7NNyuETqWF6ewO1MtHhTBrVrvan6ru4Rsh28k+qYE6sTR999sXenWzIqRbxXfNn9RrBXkJXFNqANeI+I0OmE5zyuZCJhRyNw0PBUKFluC++U5X26BxD1DS7lgSgSAkL2aCKooISIPyVS61NkzllWL6DGlAlShqWprzbBbxvSfqtNvYkaJIM4rP9lYJqV/Z2cd9ijzOhoVtCsLMPIe8xgdilbUPtNPXjg90Hl4JcJR4st0nyaLENQPDoLpNrycTsPd+2B2Mv4ksRgV7XvoVkoaF4+iytD/050mO+b10W0oM+elfN+Qy2iNxjkkagClgnrOsuuVc2ITGyaJMkyWKT2MOBr/etrqohQj7mr9cP3x2CUta7Ekqq6C+3afGrpK+PcVJr1ND7R1oH0gvPeOfATT99+tkWzxEnpZdUmSAgFoneFVB0Jytti/k5wji7wm3COaEXOEt0jvi7sm+NlWh0IiMSgk7IeA51a6QSKVzH7WOu3LPPEXyzZ/HeJLOZTuGsYLxiJ/YsJY3UHuR1nzkae6g9pdp+uFefCzdnexQB3Grx//1sJ1Hi89dIuLQ/vLNGOgJB+yAhQGQt3JztN2c7++PN2e6z9Z97tv/hz/5AQevWOoHRmqTGtgQBHylwJwgkcJxdzhS4x4dank3bChJlB4ftyf/8+/bk7/++DU7HVSFN4Fqb7ILznkA6vm4XQ6oMG/C6f3cBf0WagWHL11tebocffNAOPvigHT643w7v3GlHt27/Tp8iZHiLLO95jlTAIXPd2AQev9m2eG3xe6ud0Lt+ctpV3N++IXCH4fxuu3PndtuqwJ3Pd81pFVM5IPYt5Vm6GyyOgviV+fe0qAL3psf9KT3utCpcTDrFH2D1XB+WdcjqgOozrlSanz17/p2e78R4+d1ZJfe5QF53snbWdu8ctt3bh+1s9aKdjyZt1rPdeZT4DGXhIrCb22veijBPxHSw+ZDaXbZ2dXHVri8ctPN7+WSp9Z+3trLb2vLbq3a9d9lub6Ld/kDPDQIEZMPO9na79+BBu3//oRAgtDFAUgcyRAmLq6v22y+/+c7ZvvSTf/lvFJZdXdqxxhFQUDcgQHK/JBsLTjzyO12veRGs4BREDo4/v5Xck0mxcITcj2hoo3rAkSBTNWCusc6gcXjiLALlhXSMF05i+v3SV+mDL/BaQytTxVwdUmmCnRvorOH3Dt4dZDGJIge2NQI6axItwS3PDafkugT15Xt3QWIqjRBh4eRx4Lr6aeeUoNnQ8EsR7EG0hxMH5H/v8LSN0XHfn+u4L6x9ScFBTvfHv/hF+2//41ftv/2Pv2tv9g6a9hWqT6OVtr7qezKMFafOEE73ATvrpcAd1EEP3eKhKoyQI+1WL3QCBuzB86cSiE0UwAn+Hmq3prHaP5lqXjAuO6t9EeMBwTVE3RnAVLMNeUZ/8KoNqzrG91HtoH3A2u4OBAd9yMHcN851PI+GYlxWpex8qoqi9b77vq/KbBFoLFYSGXONh2xhm/Cs+wUNx6HCHkCaRah2dNHNdfcUG0XAIDLmzBPukQrj9Mo66MfnbDRoY9rZElHbqKf1wf1iJ/cQo5PpDcHJLVc7w8aPnXaPLenFSDOXcCJNhNV7hw1e85fAsXKe0owu0jnmqPStgUUXBJf+ojov5jap+YJDz/qgYqkgMpXSsocrx17fYi4fm8QOm1CxZ41Q4ecZsQmJkqwRyTmWEkQqjYJAlU2yTrAxa4Tvub8JEeVQ6xSb0IqRPSEweeyJPZhr7Bk8K+85voCZfqKAMzbBFtjEsHRzJSQwD7JGwVORp3HdMI1TtWWdUBkLDJxkownaYCFn3zISRQoMQBDqB/QGa4T5qH0LDo/i0CD4zBoJgzx7V/rQuS/umzmLPbg3xj8JR9vEiTHWCPd5e81rhPFljXB95jXXxl5poTPs3UoFi6gVSc1VRZrvd5Budl3vW0P1hWMTvmPRJnyO8YlNXEH0NY/PJu3ofKLEUuyVNZJka5JB4qIoiD6Hb8jTSO5yljDGrA9swmcScEpOaxUyMJ8L/JuTPCsKlPlhnnP/nCXsGYwLn0sv/xyKzr5V50ghBJjHqugPvdeq5Wky6/Ysz2MHv1kjPDz2QHIPWzC3sU32La1IWhEuSW6Z18U2QWI0yY1q16kkc4hA2TNYJ9gJgrs3x+fvnJ3Zt0TUo6yrq+yMCddifpxeUFm6Odu/r7Mdrh3sk/YeyTbC28CYiwHY/4Yvw/pgnbD+b872/z+e7Uvlb92c7d/v2e4EdxCB8X85P//lH/289Xu9dmt7o21tbDT6vNHI7vcH7eLCgTva5a72WvlEfDGTaetPLtr6wUH74B/+Qa/eyem3CowJ7wyP77jIu6C1mHYS3NYZF1JSV4sLYt/5ak4Az5aW2v7HH7eDjz9qh/fvt6PtnXayvdUhd96pei9U2+da7Qs97lUFB6Le6/UVvD+8f689uH9PiIPT8ZkY4wna3ywE7rdv31YFmAo9wXSuabRBKRRVES9jnuTEYmV+HttUoePquj1/8bx9+bkDd4JSJOFEhF7FDQLZ9fU1oQQgquM+Pv/8s/b555+L+T6KAOKJETdWWuMW2g4ij51CCK2Uo7O2u3PU9nYO29nGRTvbmLRp3/Gh77nipwXbqGWtMhSRy+6I7UpqXDw5uP2Tq9bOCdavFbwrcH87a+3lZVt6edXa/mW7PrpqS1Mz0v/0Zz9vS8srQoRsbqy3nZ3t9uDBo/bg4UMVBUguCRlydqYXf/f3//jVd872pd//V//nNQ9gFmU7LjgMOF0w+IZVPRlkMSQWezUVLWDiYdE12ZJZfN2za4fE/eaGyEdzvYNFV5USRyZQUwVwGwNdx5BlBwx8hh9D0SO/5Z5sS2j1HGhP3PPK/7vC66q4+p1LfslEQnbA4+QCMcXhsk6zCYJEDFWSeBzSBHGdA49WNVmoqo6mwpMWAwXzpeM+3n/Zxv9E4B5yup/9/OftV7/5ov39P37R9g6PdQ9MGPVfrlkD3NUkk7qZtCpVPQeKcRZSYTTZEnJPc6mrQE1TBVXmv9je+d5IoUVbPEEOzunZ1HrdrljaJpILrLkSlmRBfqtKZQeYQCrVRPf/KQgohAbj6O8z0zLBPtU0qQqsofdtVAPPn2weDjABJYkaMWsPXbFO1SlwYL43pIIkhgjoNT9qfoa0i7+jok7lNUEC3yG47bmJ9jJWsYkRDSGgc+UrEnZClpRNuDdswlhGk1mHT0F4U63B3qreKhFgki4lq6QJPGczZ64SeKYajoPOswfu/2176HnFj0A/vqus/A70Xv39K044pPKc76MCij0Izvm8giGSONWb7n4fZymzRvhzqrVUEXN4JQOrFgMlRtzn7UTBvF0mlcFUcAnMTBLXky14uboJCuGqbSrBY7k6rREk+7SBB7HjdWLUjddNoNdqOxib6C8ykmnrweE2qZgDyIyv0RJAp63AQDXdGvbDjuVcaKSS7+O5A32ObXDqGX+eVUiEiXvuYhMjinwwBTkjOcBiXTd64bLWiOHYRiHM1whBv9QExvB/VHIuEnxBPi2Q2EnBgT7vsQOM2MRrRMdcx0lgPgaSak4isE5EwqaWkOoblyKIkSLSbL6er5FIEDK2jCXX4vxhb84aYWIJRVBzg4omP9Iw7/YMk4QylxjbEMxxz+xZ8H9wJrFGWH+CtpeiRfarjG+kGIVaKa6SVNytUOJkm94v8kqQDlYCUEKxyDU5R9i3eOYkGbJvpRXBiYLaF6rSHwglex/tB5wlzFUltceoMZDoq3lTCWRV1aee7+IGkAyh90ae+eZsh/zx+znbOQtzjoSnBBs5ie05jU2YVyR/sQn7ws3ZfnO235ztRgO9z7P9Typw397aVGBE0A4sGTg2QfsFUHn6qxO4V+m1N7log7Oztr6/3x795jft0T/8uvWR5aLNT0hcxz1BNbntz7FBQmYFg4lkC6WnFqgKEl3omPfG58PyE5eX25tPPmlvP/mkHd671043N9sZLO+FJNNtLlS8/f9FsCmfuLIFlYiwH4pPt9JGw5Er7lubVqWiXevsTAzuvKi402dN4E7FHYRCj8C9kgvijApMfiFwD8lrALnuQ1/8mUsmv379uj19+k178fxFOzo+Vv86qAd+VBgeDNpwMFDg/sEHH4htHWlsiLqRrTuT5jyJ/PK1i/C8g+NXYsFjOof0n47O2/72UdvfPm7jzfM23ryowD2kvwWLl3HKniGeK2TBIqqCr1fRYQJM/apdn1+3q8l1WyJw37tsV6+n7erNrLXXlwrgr8+u2hItuEsmzkaa8NHjD9poOFT7BgmKR48ft0ePPtDcmWiOnrfT09N2Wuzyf/0PX37nbF/62f/+59cYxZXDS7Fa03OH/FFgkCJYmxTrY+nmuqLuCkz6K9zHaQKmSBSJzKh6HgLx8AT2IEXTWgQ6qhDM2u3Nkfox+ZFTfzrp+k0TvIY12ZVfw0RxoPIcDtxN9JQ8GQtP/Y89kzeZGGvOiC2pszWYh1e6XsEwl2MsmO6p5oSpm9/RkeZaBBU4xyFNSA/o6dl5G++9aqf7L//JHnfI6X74ox+3b168aV+/eC14PfZQ/zZM4ptoYxfsH8hxwcAZ0/TR2h685uMbTXbGwH2RZrquHIgzTzVBVSUWnNkVVPf7Qo7lXszbm0MFAdiDynqSA8yTwMQVGF1Zag6bMOmBpLoCCvLBxFte4q5eB7priOg8ECYAFtFUOcCSrcLZFWt7TwE79qBXPgzQs0srJBB0bJWsVarfOEuxF1cXWqISQuJPKK4H5i9BMZU0fhwous+WF7YOc3WSAyI9K63mzh4l6UUgkgwlAQeQc+yiqr5UCpDTcJvG71ojPIt4BEp6inGAS4B1wnfsnxrlwvjyfYxpYPi2h4H1CSIJOHgO7sUIBatEWFLNfdvYxFVCs+vHrswf1giJvfAA8BlxW/SWBXvfP7nQuEndYZj3ubXFcnwkBZ3EEykeyTl69Qv54ODUveGZi+ZysF49+wT2kJ3LJtiLOUowmX1L/daqytcaqYAtrQNu3TGEGXsw99Ovqvcs7FshEeLv+LODNM8n7MGz0M+PTVgb2IP7TJ884+HEZck6Ftw+ZG+sEfYuj38x/dcaYRzSlpA5RhIrz+k1YpJOz+9Zp7/ONbEHe5fXiBEBISwzm31fUmyRNtR3LCZ2Oj4L92EY7XKlOci4s4a0RuBBmXr/d/82+9aoUwXg2QMDF29D9Ztn3wqaa16FhwOFnm63PEVe0U7LItTNyabcF8kUcSEMVmQTxkcSouMLfTAJpW7PwibVSuUEsROy2bcWEynZt8Jt4LYUk+tlrTEeQiitDbTWGU9sRVKCQIJxfgwAACAASURBVJykBPZgL4uaQOYSuQ1xIIwsJcg9Mi+wB+skvArdvkWQWIk45qXWyPpAfyd5Tfg1bs52y5h+D2d7klsiNy1OC/Zxz0WfkSTzaIcwcstEdTdn+83Zjv97c7bbL3hfZ/u//MOftX6/1zY3NqVdjpb46uqaKs+uuJ+rentZkmYJM/vn521wetrW9/bbg3/8TXvwm39s/dOx20Q5q6s9UEF2MZwvBuE5j+zVdsD4QonOZcgSDCfEjV94vdJrL374Q70O795rF2tr7WJttRR+/K1KIlS8M28vtra6v6eY0atlynGZyX0hiWMMIK1Dsg3EAf3UkKHR4+7A/ZYC982tbaGrFdsttDUbmu4Ri2+UZgChtmtc9IaK74I429vba69evmqvXr9S7/ru7q54BrrKecnQEbg/efJEhIKgAQj4Dw8PFeifYI8ix0vMyW8XY5xET1ypRANSqKPzdrB90g63T9rJ1lk73Txv00HIjNOjn0Z2P1taI+1nlH5UZWcI2JdmrS1PXF2/Or9q1/uXrb11oH71etau38za9bHvR9/XqSMtt+Fo1H7y459IAg9Svs3NzfbBkw/bB0+eqChCXztzVM97cizb/t9//4V8zsWzfekX//qXYpU3gZEZqglKcHYKfWgm6ZIvSbCT7HKyhuqhLqg0TpSqzkMTEuXhAxUJ0QODbYKla1VyIYbjHrbWgX46cAcSK+IqKvfFTIyNUt1mgrgP2hVcw1qLrbAkwlTREdy2iMFEcAZJlZ1MZ7LMZCyIPrrlVKpPJ3oG2Jh5TsM3z/VnMfb2DJHPAc2Y8feChkPMRvWLSunFRTt6+6IdLbDKs8ggi+DFZEUKgf6Ho/GFXjifBKaMD4kUbIIjGviKK0iGfFj2zpBr7MIEkLxTja8lBGDbt00We0M8UasSWTZEj3zOjDzVv5PI4flwBI/HE1Wc6AMGTSGo5kJWkZuMJjTfL8ZxMqtFQkjFKlV9EYMRbK4sl5M7Z13Gnm6bGKiCRLUcJ1lO8fpAwRM2YX6oggsMvIJv7j/OM8/riqZZtrGLWcMX+j27pIWhzJGP4n1xzE0qZch/ZNmyRtSXf+5kR1/JIbdnqIK7AiP1Ql92qQ1QheGek8jo+oOKgCSBgHpUi0cgwTIQa8aF72eNUMnpqzVlWc9lbdFgtmzjrBECclcBYbN3oG90gNdNyN3498zvoBgYZ8aVfSJrhOAKe9AOozWClKP6sV3hHV84gCYAlXLEas8ol0roiLiPJEL61KsvnHXdVTE1By3plaRb15s6mWlTS+CezZvEWYLqSEOm5xi78rzZtyRfJlI0rxEnbudHMOOXnrLIrvEZw7ynWg9ba943mV9HVPAFs3Zyhr3nd+5bPGtVsUNemOQW98Yr+w3fIyI35jFonPIW0lqE7bAJFfOsEe6ZIBGbZI2wJt36c6kxJcBUkqSIBbNGeJ8q7aAxKpHBlAr7vKQhCYaknuBkUNYI9+Lk1khJGH6Yj56/SD7OSUSDzmK8VRGgSl1rhOuvDVyxzD7tynVB4wvtwphbTSPJOStWGD3WN5R/bEchxIeyh7pcDKviG0XsU+svZ0nXAqM9omQPa+3yGdvEwbn24wrcuTYJDfYtbKWWBilCTASpZV+x7jvQdhN8Mm7Zt9SCUmeUkBRAr6tPveNy4Mwr5QqeBXsQpHK98FzcnO3f39nu9g8ngLNGmJ5RzWB/xSbYOeeI0Es3Z/vN2R7+iZuz/b2d7X/08z9og35fOtmbW5ttbXVNwRK64upxP6/AvXSyu8B9fNaGJ8dtfXevPfjtb9v93/629cZj7+lVZU0s00HfF6rqi/3sDrPTCD5PMneBnAv3XcVM501vpT378U/a05/8RIH7dDho08FwLiMnlSWzuqsKT1ylQoDlel0Jrup/cWokKOZQSsW81+sJfSC/HAK0yUUXuN9SxX1LwTsVd3enBsE6V05JIsP94f5J4B70ZeKK+GIw2RO8Qzb3+tXr9ur1a9kjyId8B5rmVNxJJBCww35/oN+H7ejoWCTH8WudPEjg7sj624H72eiiHW2dtqPtUwXux9vjNlHgXtn/9KnXDfD3LiAskuuRYbtu1wTtvKbXbXl63S4PqLBXoE7gTsB+4P75b/8M1oZtbbDWVtdWRZi4vbPTtTF89NFH7aOPPhZCAjQIyILDI573qE2ns/b//MNX8lMWz/alf/Pv//IaZymstRxA9Nty0ATOnGoGjkSItwStLQc7enqBgjKw6kelulsTDIMKYhCipnLaIRsTGRGM35IrA4oeAqKaFAv6fZ4oBobkwOwqmqU9HaIoweE7+KgraulpSLDPskzPKQ4eThPPFRIzApRIKKX6TxZOEHX1/hP8pWK5ANMo+DDPS08NOu6vF3TcgbAATSHbBUxET7VMRma9DVfX28XlkgJSKjbSsi9mcGzCxLLz7P7+VJDSnysnWUFJwXPhFSi+AQKJOMBZXAqQqkfZkGBD2VXZPHNQIh1hsNRdMDPXp7SV3O8um1SvtGwFaVvBv8N7kB5gAvr6pFEbldUM3Jf7JGFAsAYC4ODEUlxzTgVXNrnHZD8JIlONSlZTAVg51dI8LqLDjJcymeoTLa1lot7iDcDG0eg1y7slDN2T7rnCWEWZIUmcVNLn1zDMPq0OYuKmlaOSFqncp/c3VV3s4qypFRUsU+fn5b4C32IeUw/N5z30nv/uBStkjAIoV3/FxA3cttAGClTqEBDp3oIesap24kJwMEQQqDVCL/HKsmyCnQzpNWdBDpNoxevgq20eQrBAq3IdQ8MLCl2HT9o/3JvswxAlAhEcIvdRDOipXAZqjU3mczqkmmmb8aacfqnsW9yakEL9uVykDwOTeRl55IPSdl1WwhGbODFh8sQcZnx2npn2TOcnSQRronv1sEbCkKrvgfCyWhE8Tn5vSM+YbySz2JO1Rtb6moPmCZl0a4Tvzr6VNcK9J2ETqF/Hxno1Z8blIDHZpIkmk0jSOskaqdYQtT4tk8ikt9oIBBKhrJOgCniK8FPwd2Jlj+RfsdhKhqbIG9OOk7Vk58MzCHvwkwCJv8Ue/LUqzWcEy9Y/5+V9ay4Z18H8mrlYvI/784W2M0Liivlm9IdaaRZaEXyWuA0r8wObOOHo9QBsH5tgmzmngv+OQD0VFydIPD+/vW/leTlLOmJDEeUVeqOQHKnG8ABh2F9C7aL2rZuz/f2f7exdQR7Gec06YQ2k9hZUoNUFjIa4Odtvzvabsz0SmP9vznZQTj6L8WWC/GTv/Onv/54CdwIjiL9Gq6siO+MsQ5cc4i9V3L8VuENEhxTcxu5uu//55+3B55+33tmZ/MbO91g42ROYZa/O/8dHmYe082Dazq7PrU7Krf7uamWlPfvpT9vTn/5UsnCzlV6bCa5eAXlH3PddLXPtMx1M3XeUwoMk1+rfckYyFvxAhgbyAFj6nTt3G4H7tiTKtjVe3/5RYj3M+nVfDu3nVekE7qlax7+hX/vk5KQdHh4paKeSfnJ83M7Oz5RMSZGEeOjRw4equIMIAC7OZ/b399vR4WFXAHsXlV9IgAUSvYzvxWjSTrbGeh3tjNsRgfvQFffEHp0t/xd7b/4lSVadCX6+7+6xL7lWVmVVQe1ICCGpEQhoSa1uMS3QtIAzwA9z5of5s4AZCboFTKul0Qa0BEhCEptYq4qqojKztsyM1Tdzt83nfPe9a27u4RFuHuE1AmEGdiLLzd6z++5bv7vGswDoj54B7OrHDv67FwL3jXadZvEC2A9mA/ZMPYcC46YVqqhna6hWayI4oY87/zJwoKTCu3FD3Bo4LqnoZXsPDg9lrD738huRpYXu7Znf/u3/NKIWQQ/h7HDj02cO/BIgykoG+ddE9qUm3YavtpGC1feAdfEAQf9yNcHVyL9GIp2VAycP3NROit9qhYnpR6IRoaaKAIETkwdG8TUuM/+yapnMIYkDy+TmNVpm9WsQf3NGolatr0bztcDUBNEyJooMJMWyqr2mvyEPW6STAcTUvJTmllwcTM5gHtJpEmpMIRj0jIE4SDMBi6QuE7BkAvDRzDMT+rh95zbu3L4tAQfk8F4sipad0hb+dufOHTEfuXyZZhNXMcoWpU+4wUfBbyTwjQmMp4d69oOaJKsdi1g0WJNc1RDFfWflwGcHrgIBNePjzyZdVUEOv9QOGZPkUCJQk+fsE/LN+OpqSg1z8NWI9cZqx+ZltxHmxUTfmoObA7dJMUjQw/WA/UHBCQ/s7BPRYnJ8VAvC14MO+cvojEWs14uipTV0G008b5oCM8gWzSIlb3mf+SLpa2gO55oCjoctMS3KwKY6M+NWQZf6UfMAvCqa1IJoztgnxjfcmJPrHOEyoH2iOaMJjrRPjDmP8fM1FiBG280xwj5USaJu5JIyUdOk2QCPPPRxfvDmOBZrEfFrzUvEcG4y5BnrN0IyYxkikeHpG2x9sIzE2AAEAaAS+8Hwz0RZNn0i/uwVoy0yqdhMrAmODc4HuilQc0jQxj6hRlHnCPvLuKKEUbBGMpd9wnku2nUbuEl9r+MBKE36OQP+eXOsaZ/wOxQUsI26bpm6zHqlfSICIM5T5lW3mRQ0fJ9YiYhVipFki/+1TeMmwi01/RLwbQQk1JKxT9gmnSNsI/uDc4Xzg3SL20zFpG9TH2rZJAQIM7BhzqyhZHw0R2i1EgPnGXW90ECMxlVJ5wjrU7N4tUQg4FV3Hq5Z6w3DI5MSbTxHyB/OEd58ZgQtgV23jBWNgmUF+2IZZWM8iEDGfp99wvVmleb6NboxmEwaZvyM+yRyCbBWWeQxI+RTcBWtW9Yyyvi8G4uQcRwAk0ed80SFSuwkCtPE2iTHcWlcgdgfXLfUMkBiVtj4CCaGg/XDt9p19hfXUFqIqJ8i//JLAv4tOCc9agFiBBBGgKN9wjHPecLLpMXkmsFAlAzEM5I1i/OEaxjnAN/VOUe3nM2WcX0xge9cIxi26TfVhUPTVZI+48YSyLxWk0YRflsXDa5bLJfu7b7EEngz9nY940iQVlrXWWGbrlvsX92fOEe4bjHmQLq3p3u7WJKme/tS9/abNx+Ss7VRiq2hVC7Jf3N+OkzL7PRFS200vdacme5pnS7KR0eo7+1j69bL2Ln1MvJ9J0pnZi3mZaFV5YgqbSOAG3s2DeynAb7uM3IWQwZBPo9Xn3gCrz75BNrr6+Au4muGJ3NMiPy7Df4xSjEj6LY+6LY9qixQK88xSDVUReoTiwFWVg1w1+B0BO5iYWjPJvo9FRSLZajVSCswF2HEhIXiWGvNZ9QcM0c7wbgA97v3BJxSq06TcFUm8tvbW1ui0JQyDLLaaeNwfx9HR4fj9lqzfNGQi2uwYRKVClG/8kxe9tBvOOg3Bzhe7aG92sOw5NmzcFy8YnisVnNM7UYtu2jXXUaNHyHsGq26mMUTuFvQfkLCQR7Xssis5JBp5lHJl9EIamiFDeQkrppxXaC1NYH7Qw89iJsPPSRAnlHkaYlAy4S9vX0B7q/ePZDzQ3xvzzz99NvEVF4PgdxwNGe0pMgRTQMDn5n8uiZ9lDEnNJ2l+e+MZEpv9TnnQFfTbNVcjf2Bx37SrEdMyNxxzmuTxsscIlU7xvf0gC/+6hIJXWkxOhWdJKrx08MzTQ0VXLFemijyIM3NVSKT20B61GwwgBDBIwEPD3U87KrfWtwcX025jam0L8GijIbGmJga0/UQe3t7AsxpnsKLJiuUKtEkhBIWPqNpBH9bW9sAssY3WDV56vNrAu2ZgFk8qPPf6v8alxxxDovAxGou4xJ/7TO+r4uQpsUh80zAJJozm++TN0Yba1LdGZcFo/HUdFuiAc6adDikRyV+/IaEzrCB9KSrGNfBBhDT/uDY4sGZLhYcj5JeLlQLDxO9nf3Bg5H6s8t7NiBUPCe3aIRLuWhM89uqNdPgYyY2gxkrUfoojZQvpsRmLJpUbSbTgM4RTm7VVBstqxl/CjjUJ1bHpfDASm5VaMJ+Ib8IaNRfKVoQrVm2mpPTdFrdRCQlIeeI7Q+WUWGE+MSK4Gyc85Pjj33C+RhfXHWeGC290T5r0DSCXfKZZdluCilMCj4DVAyoMwIvjcTOPuG4UY0q39eAXwSW7BMFmwQ4EgfAajrVVFo2Fdt2jjXR/ltzNPYRhRXsE02/Rb5xzrFfSJdofe2apTELjJWNzatux6XyQTZN2y8qyDJ1WF5ZMzkj9TYad/YJx7xK+TWQItstY9oGelQeqRWHto31mGwBY5NsoUdWCbORqAmaWkDoHGHdNXFBMnE7TF5wm7KNudltXnj2ic4Rfk8j/ms9xmWhIJp6k67QaMiN1txazYiVhuED+0S14Bzj2if8PvuDY5kgXIKiWbcqSXtHVxSrrZbI/lkbQDNkIEqzbum4lDli1yrtF/qdc51R6y49SAgosvuPrMme0XKLBp/uSza9l2S4sMEh1VJM411wbdH9SCJ/27In5khkOmf2MV37DS9j7lcl03beXFN0fNDFjECac1L6pML3jABAgpRZDb4Ikqt0yRrHKWDf6V5sXDxsGjw5VOm6ZTJa6LyhBQh5wnc5T7jepXv7m7e3c/3WOcK5oWuezhGOQY5PCkZljpTM/pbu7enezjUg3dtNwOVl7e3vfOc7RcNOILqxsS5p4ArFguyrfQXuPt2aJgFewXFQ7PZQOT7G6t27cufcYSwom40BFMvvbT3VJnCbsaBSrfr4kcHIY/iuoF/+0lU1l8P9Bx7A3gMPoM8gctb9VM7L1gRs0sfd7EfmNwXuU+biNt7UNHCP/NKthnptzeAQatxppSDAXSy67MlEM8DYs5LUFzMxV2WXWlPKehjjCvnBYGvEN9S607fd9TwcHhyI5p3Yh5pm3qJx370kfcf+kiB6x8fy7vHxUdReVQqaM/OkhUHkRk2BQcHHsOJiUBmKf3uvbn3cJ7vDKlBGCJmL3QsRMvActetM/zwM4R94CA49hAe+/A0OfRPsaOrKlLPINvPINnLI1vPI1QuohmXU+iVUhrT8YBaeDHJ5xhrLCHCnsOnmzZsC5MWtdzAw/v3398R0/ofPvmAsemN7e2ZtbU36QQ5mPMzYQ5Ha+cf9Jviemv4K6InZK8Q1FWyOSGlivacmYyLvsQNOzLItEBXgYzWSenAT01BrrhlFNdQ0DDaautHiT9Fih41pSww0yXfNAdGYbZv0V2rapibULCP8EL9sA8J5htXo0nrYJ81qiqwHqUjbGTP95kTRHJIqDSL/yuWyLDKaBoADmv/NxYaEa/AklaBFvhdWAmdMeAyQ562HTh2T0j1WCsbf1CRZJWM6wfRgPk7PYADQWPOlAhnT/+qaoAIADUAhtFh64ouUApPxcJiMMq7mN2qSHgEqaD+RFnNQJcBSgGakkOOgHdqvJvozo91bk97I3FmDdRjQrpcBDMo1BeHGbJ7/pd/TaOtGymfzRltQp8BDn+m4nOgTG1BL+T82ozbSjPEcMdxTLb0xxzTaWBVgcWFXH2cV5uhGIouZ2PqPTavVP0vbPGEoZIVrZlxP5o+Xurmx2DkrVhN23ig/yEsCDhXmRH1i4x5oRgjRnFsttwFNaj2jvJwSBmo7rDTXzL9Q+lZM/20sBxUeqRBqUiJuTavFssCYQsdNx9QKQZeyuKtBfESQ3nG7jK+xsZQYB7fUlCFqNaHZN9TU3Rzwz1hDY+sW/xkX9qhfnZpAy3ppg9Wou4YKWI3wwKxb/J5aFcTdMTSTggSksxuyRMeIslQY2wSdJxrjIBpbOj5piqdzxEbtN754BtRKP1uJOOvTCLtxHp02R5RfCrDjEn0dx9onug6OYxcYGpTuyMQ8FuVX54jSMm+OqK9gJBS1gj7TJ+PxQdpMn4wD/pF2FQqRJtWS6H6kgSNVsMC1a7wXj83x44dC1Q6M57Q1nQ9MMCWdu+neboNL6Rq6xL194qBuoz4bc1Gzlo3XB+4jZk6KgNVa+qR7e7q3p3u7sXpbxt7+gQ98QM7VjN69tbkp/u1MD8dLgrH1+6LFjJuQy3rtusgPhiCAr3baqLbbyPq+9UU3ZzO9ojRw5sQ9fhA/wE0+sUZlcWhriokChYLYXBadtTV01tbhlkuRwMAe4yKNNK0q4x+MQLu6kVmrStlro2jwmlB+EmiqQpWadsbZMhr3FWsqb5Rt6l6me/Tkb3F4PnmyjBEptFO7fvfuXTF7NxHum+LzfvvOHbzx+uvG397zRHFJK+StrS0B7ALaj45weHAo0eUjwG6DChiT+HEUeeMSaywp5AydDeEXfAHwg5KLYdlDkOOZxfLCClQkBZwXIGTsIAJ3Bi9koOy2B6/jwu948Nr862IkqVcnrwwxRy2PHO+qufOVArJU3noFlAdFFFzGDRin7OVezlR9D9+8GQF31kqsSIHGvXv34fkevvrVvxN643jA6j9P0DHzB+p5mtkcWtSCzPD3mFXIGYU4HoXohqGUa2VzKCYsOxiFaLO8ls1kUaLaZsGrI3UEoBdCK5NFk8AjIQ1JP9WzdA7ply3tzMKEuDrfpXzrSdtzUucifCPPO2FoacmhFKPleBSgbQ/c0ieZcV7qedS+WbzkEsl+5l1mKimaFJ+jr2fR37fj6Dy8jC9H7VEg9LFXpY8X4JuW5ZRvZsz4iPKzS9tNn9Sk3iwqCdvOrNEsx/IsQ7qWyTe2l/zjGFxk3p81jsiDOC9Zb3MBXmrdruUbaWxIHYvxzYy3AFXbH/yrV9fOZ36D/UEax6Ehz54lXAvYJ5zDOneTrpdn883OkVEopupSd8JxMm9eD2UcmfG9KC/jdSvfOC51rV2Eb/z+YDSye8V4DaUeW/prFMo6yP6oJ2w7t2mZI9TgW741EpZNwjeOIdJm1oQsykuq2/AyAKNqLMpLpZvrqlkfQpQo4V+Qb8pzHn053uJ8+2nY22f1j+5RNDfVubuM/f4ivIzTme7ty92jeEb8adjbCRd0vKV7uzkn/f+9t7/nox8WsL62uYX1rU1UqBwrFGS/VODu+r61TDT7qCgZGZvE95HzPeSHQxSGQ2TsGTmOzSW1rQWFUnaczT0Wm2R6VbIwMY4V9RUqEqh4zGTQL5fhlMtiNp+h8C/ChxaYCkC1oNSCagWqqtFXMG5M+8eBt1mKyhdDs7lM2ZGAZQL39XWTx53gXWInWYtqVSpFwvtYPCXz0sn2Tpd94+5dvHzrNvYPD3Bpe1v82Onj/tprr5lAda6LwXCItdVVXLl8GZuMKr+3h737e2IiT209I61byido863yhABehN0WjItiMRMizIYIMiH8fCA3f1MRigj3/UB8/SXTgGj+Qwx7Loa9obnpStgfCqifvmiZUKwUUCibO8+/pTyy+Zz4rEtssCCLgp9H1jP+DdI3tt/r9ToeuXlTbrp0sD9ogU3gfp/A3fPwg7/665PfncX20w4r1UwGby+W5V5loLIE1y3fwz+7A/zQc6OyWwnLvur7+IY7kJvf/KViGZes9CzBp6NX/sUdCg39MMTbS4b+Ytw5Y5HKTnn3Wc/FN90BXg38iFYegM97/cT38I3hAM/5Y75tJOTbK74v7f2O5RvbvJszUkeOWOUpB6/2Z1J2vFm85OGSdP3zcIAr+bzQ9WjBmFdf9CIvWe/z5+ClfpuCTuUbRz7p+0VaRiS8vm3bRkeJtxdLUj5vmX4/CKK631ooyrMH8iby57zrKAzwjaEZ3w9Yvj28JL696HlC14sxvq0lHINn0X1RXmrddwOuD0OZJ08Ui7I+XEvIt4MYzx/KG54/ZKOtsn6uV6z3XuhLvXxOoUqS68cs6w5wyzdrwdtLJaxQ0nrBixuUjkEKMDmO3lZMPgbP+nycl08WDT+S8jJe7/fZH+4AB1xrZc0uoZKQb89ZvnH9+iW7ThNo8uLazTHOujeyOan78aLJPDLvcpVvwwGq2az059MJy86r+3WOwaGh6xm7R3H9WsYV56UZg8l5qd+nwFzWVXeAnWxe9j+uMUkuCqG5brI8+4E0PBnj20/D3j6rHd+1Y5B7iozBUlmEFhe9yEsdg9xPf7GYnJfxb6d7e7q3JxmL6d6++N7u/t4HkKHV6voaquvraFYqaJRKKGay4t8u5te+hz4Du4aBKIkoaM0ydgqzDYVBBOJt6PEJXOrRlHk0Av+yHMvHTwWTunnTy7PM5OP9LwATQJduTbkcQgappnuflrWBVeOg3NRrgLcB6PLLWCMdaeANrVzLqQjlqZJKvLwCyBPAXTXuEbyP6jZ1GCs2nj/Y9rgV7XSbFKTy91uvvYofvvgiXr93D7tr69hdWzNBya3ZfMcdouO6qJXL2GBGgFIJr73+Ol5//XUB7QwqOBiYNMPqoG4MikeiIHGoUCNdyMDsbmMtvAHqI9G+E8TLf40Y54ap9BjnyAQr5L+dwRBOf4C+M0SvP5B/873py1hMF1EqFVAqFVGWvwXxYZdgpQLcjeVvLsyC0vcMw9HYfvIzWbjZDGqNBh576CE89tBNFAtMZRxKVPmD/T0cWh/3a3/7tZPfXwS4r2Zz+HC1gY/WmriW8HDyj8MB/qjfxp87PSn3kWoDjyQ8OBAkfqbfwR/22lHZp85x4Pp8v4s/6rWxHwa2niZqcTv+JKvonHf+2unjM/02vusN8dFqEx+pNbFzAZDzD0MHf9jr4EuDPj5aMzx/MCEo+bY7FJ6x3R+pNfCRahOP28j1HDh/2G/jM72OLBasm8+TskN5eWB5+eHqcnj5WuALTaT7mWJJ+Pe+cnUJPQP8veXll8/BSyWAsSo4jklfIZMRnpG3Sa//JuO4I9prnUN6mHzB86RPOEZ/s1yTvv7lhEIBghxTtoN3lMoyv96zJL59deBIm782dOyYbuB6wjF4Fl/IS/KRdZOXnC8fXoCXWjeFZWw32/+7lbq0nYf0JNfLvidlScO/K1WkP99VrkRF/8LpSX/92HejtSep4OxvBn0py0M+xwjbtwwwx43T8K0j2mbO3d+vJh+DZ/FlmpcfrTYE5C16/anToBmJ0QAAIABJREFUw2d6bZC/st7XmlhNCNy/OOhL2e+4Q1u2EQkcKWj5Q7sXPJQvSL2/U6klIq8XjqSfOb/Wsjkp+8FqPVHZeS/9wHWjufshuze+7Rx71KzvkJek+Xbgg/3x4QV4qfXdCwKpg2PmLYWi1PObCflGiy2OY/JuJ5eXsh+I8e2nYW+fxbf/3u/KWKEwivOa8+QiQvQ4L3X+PVYoynqTlJdxOtO9Pd3b560rfJ7u7Yvv7X/+O/8efqGAwUoLmdUVrFar2CxXUMvlJAi0Mxjg2HVxxLRbzHxCSz2xwLUo2frMGbdyVZGPVcr90Qi06CGApfURy8dVLGMl+bjMrN+0/xV8UhtOQSOtR6gxbtCMOgoQp4DcmoVbWqWsjRpv8KBGd1fzcfPfrq2X63kVGXDnE6GALbOmGneaytto/BpVPk47LcBYB92+yTO2PeJbbEDHaZGfRyM8d+c2vvXcc/jJq69it9HEbrOB9dYKVlZWUKnXcei6OPBc5ELyNYOC5+H27dty0y/eBJ0z8WPi7r8S1DygtWogtNTZPus6rbwdCxAMPzzfN7cEPKf1BdM4D9AdDNBxBug6DjpMHSh55k9e1RJTuzGOVhEV/i0WUczlo2xokvUoyzhgxt0gMuWPjacBMxLlsqg0GnjqwYfw1EMPoZjPi9bfZR73g0N0Dg8R+D7+j69/8wQRC5nK89DzsVoTn6g1Ex/guUl9stfG/3C6+ESthY/XmnKASHIRgH6qd4xP9dpSjuUJ6ha9/mu/IzTsBwE+Xjf0L8ucWGnhQZ90fscbSv2kN9JyL0owIGCJNP+V07M0t3AzIWiihoS0fLbXkbKk5cmC4RvHEZ+Rr9R8fkKetyakhmeRq7zkQVrrXgYvaanw6V4bn+wd4xeKZeEhQewyrq8KL49B4Yrp/+S81O/TTPJTXdLXFmsNzgPyNenFAx/5TjPqj9Va0j4F7rQE0LoJRvjsV0tjEHnWN277nu3PNn6lVBG63r8k4E4ASpr/dtiXMUK6kloCnEUzJcBmDBpeko+ke9GLWnGOY/bJ71XqQuM7E4JNar1Y7tO9Y7y7VBUa4gKPP3W6Qh+1wKyXzzcTCuIIQEnX14cDKcf7PNrraX4QuJNm1s1DA+slCF3G9QPPFV6w/g+Sl/UWfvkc2vz/x+nKPCZ/te3cN5Jcfzkwa+i33EG0V1yylkIUukrbu8e4WShK3R+oJAPfnHPS1902aDHCcfxfliTw+J43xCe7pk8IrEkXtbzLuMhLrgsvB57QzDmSlJf6fYJXnWuPC99aiQUePEiyLNdO9gNp+GCMbz8Ne/ssPn/O7ve0htAzh1puXKRfyEsz/9p4olCSvk4qPIp/N93b0709yThM9/bF9/Y//e33YVjIo80AbystrNdq2K7WUM/nxXeYKeGOPBeHnotBEAgApZuexBe25ucTfTP1G4E710Vqr03ZbGQ5qQfs2Vr3mD25upyrn7ZosY07E12jCNybmYzs8fxdNevjeDymAklwqqmOYz7bJhbMGOwPCdxt3TXWi4x1nTU0qY87TeZpJr+yMpUOzn6LwJ318PwmbSc4nWFRMM0H0vPc7dv4xnPP4oU7d7BRLGGdVogN4+tertVwyGB1notsEKLKOEauKwG9eUu+dxVQWPCrmmsqH48DH8eBAe4E/Q1ko/YL5rHBn7zAgHVq0L2Q4D1AfzhER4C6Y/8O4NgA4tNzlCC9JoDdAPdKoYhyoWBjLjGILrXtHEsWsKtBfmQZoQgMGORyGORzqDabePLGDTx140EUsjnxafeGQ/SPjuAcHYvp/v/5DylwT4F7CtxT4J7k1AAgBe4pcE84VKLXUuCeAvckY2ZZQvkUuKdC+Z8WoTyBjQq4U6H8v45Q/i9/673o53M4aNbhNZvYrDewXa+hWSga4G417tTuOgTuNi6QzYM0Xk7i4Dq2yMSBu8aCicevmQx6ZgqqP3UEIuNgV1P0hibOEUGoxFCy2nyTR95kDolyv0/lKx9bBsTAfOydgQB31h2IpR7BLc3ctdw6o8pvboivOzXgvKM87jHBxQRwn4gVdopQwvKN33n29i1849ln8eNbt0RwQBoIgCvMZ14s4ijwceQHyAQ+yr6PIlNF2/5iMEHWQX90dQfQLqHG/SgwfIuAe8YEAFV+m6xRRsvOVID863hMtU0NuwJ2B72hmuJP7iqM9k7QXi+V0Cga0D4G7MY0XjJE5ZhO1ghMJvv65G9uPo9hsSDA/YkHHsCTD9wQwE/XAW8wgNtuw213MAoC/O9//40T21yqcU9yykjwTqpxT8CkM15JNe5Gm59q3JOPo1Tjnmrck4yWVONutMSpxj3JaDn9nVTjfj7+pXt7urcvOnLOu7d/+Td/Q3zF79VrGDbq2KRZdqOBVqkUZXY6olm2O4TjW427BJ6dvCIwPPX7BHC34HU6oslpZScAXRyIM+CdANCx5vgEcI+Z7kda9phmXckc+72PtfES5JvgNiRwN5r8k8DdBKdjOrYIuE9ZGzDGh2jcMYoEHhNRf86wWHj21i3887M/wvMvv4yKH6ASMG12VlKgZXI5K7QgcA9Q9nyUAjqEzxZExPk7DdzJN7aRF0G6AHUB7QawDzwPbadvQPvAicziZ41Pmq4zy1euUEC9WEKrVESjWBStepHaddGwG9B+Vt/OAvNesQivVESt1cLj167jsevXZQwOhy68gYOw00XY7Qpw/3gK3FNT+dRUPjWVT7qJphr3VOOedKzoe6nGPdW4JxkzqcY9dYNLMk7mvZO6wc3j0Ozn/1b39q++/93o5HJ4pV6F06hjq9nC5WYTK+WyROvmfTQcYt914fi+NfmeAu6zAKhlowHuARyai88C7meA11maWJPNzAL3MG7ybTTjkwHpxprcaYA+Adytll7foYudZoyhD3gjm0HZpuXWqPJMv6Yad4L3LLXWU+Hi48Cd4J/m/LRUOOEaMMWDSOP+o2fx3C0Cd1/AO4MzU7PPiPrG2iBAjn744QgVa94eN/mfdhkgeZJtJqZxl8xCTLcZErSH1pfdF3/1Tt9Be8osfpaQhYC9ykCwxSJyxQJG+bxo2pv5PGriy65m8UZsMQuYzxI6xF0xglIJfqWM+soK3nr1Kt569Rqy4QiD4QCe4yDT6yHb7QNhgA+nwD0F7ilwT4F70q3+3+rmzvanPu6ToyD1cU86KybfS33c/3Xj18zqtdTHPY1fs8hsTuPX/NuJX/OP730XjnI5vFyroFevYXtlBVdaK1itVAS0u0MXhy6B+xCOdxK4n6Yt1/EUAfdQ/byZstRcZ2nazwR3zGFvU39SM059sTEnH/tqj0G/fCkG6Mdm2EqD+IMz1Zt9T4G7pBtmSlCm1Y4BTgJ2AveN9Q2srE6Zysfa1mVgvjCAK8HpTD1R7HkNvBabeHETfprKxzXuNIfP2jLMlkPwTeECeUmBRY1cmKFxn/6NGncF/YwqT9BfCkOjbQ9DMPVfu9+3WvaxH3sQnkztRlN3AnYGnasxEwHTs9GknVYKuRxa+YIEOeR7jKc/LVSwIQvGzhFW+KBxCuLPR5UKwmoV9dUVvOXyFTx6+TLAFMKOI8C92HdQ6PclJeEHU+CeAvcUuKfAPemhJgXuqcY96VhJNe5pcLp/jcCzKXBPfdxTH/dFV+l/u/FrvvXuX8V+NosXahV0GnXsrqzi6uoq1qpVuK4r9+FwiL3hAI7nzQ9Ox7zgBJFMfZYBfAa5KxYQ5vMSnI156jWtL4Eqo4L7NM2mr7LrwfW8KJ96PC2cBkxT8CcA1GqO41HlI4HAFIid8Hm3AD3S/k75xTM4HQPfERg3SHMuhzr9tssVlCtlyd1O83gGiqvVamBucaY7i1+kd9rHnT7+JjhdzMd9Wohh6b517x5+9Mod3H7jDRSGLorWJLzf76PPuANW4854ASai/qTQYlrbrv+tpvIMbMcI++UwRCkYiXk8TeHbfRN4TjTtjiOAfvpiWjoCdfrc0499tdHE5uoqSpWKZCjw8jmsFEvYKJdQQVb6l373nU5Hbvrix/vDilZmBxVU/lQrQK0uwP3RS5fxyOXLGPk+yA+/76DsOKj0HQHuv5tGlU+BewrcU+CedJtPgXsK3JOOlRS4p8A9Be7JZksaVT6NKp9kpKRR5RePKv+9X/tl3M9m8aNaGceNOi6treE6g6/V6nA9Be4D7A0G6BG4R+buM0y+bScRxNKkm3emWkW22US+XkPLgmCmtCVwo2ZVzfF7vR66nS56/Z5ovyXAXARqNUXYWCseB+6si2bo6qt9ApBPg2Vrbi9gNqaNVzBpgLsxRae592q+gLVaHZsbGxKUjgHiCOJLZaNlLjLr1yRuFxAaB+5qKh/5uE/Ep9M0ejagHoD73S5eOT7C/eNj5PoOsgTSB4fY29/D/uHhBHCnNp+Zqk7460+bz4cjDAMfh76HYwpIgtBo25lObcosnpr36StLzb4F7PxbL5dRL1dwaWcbl3cvYXVjA9SMjyplrBaLYgFRCEIxZydYf+3V1/DKq6/g6PBoIop91F+xQHXTgpZMrYZMo4HG2ioe3t3Fw7uXEHoe+r0+vH4P9f4ANccR14Hf+qdvn6B9oeB0lC59sNKQHLiXbZqeeQvQt9whPu+YfOTMc8tUQ0nzkTNABcsydzi/+aFKA29NmEouTtefDXr4fL+DwzDEh6p1aUNlSqI0rx3znn9l6Mg3SDNT5vA7mwnTIM2qmynd2G7WKzRXG7iekOc032RZprRiOfLu0fw4Bd/nnC6+0Dd53MlTPp+ap6c2V3l5RBMO25/L4OXdMBCaPtfvSqod0vSuhCnR5vUN82mTH/SHW5SXWjfldOzfzztdUCr4e9W6pCBLev2J0xUaaGrFtvEuWq7TbJv1sn6mJGOf/ELCtIdMecT+ZFmm0eP8SppKbh7t/yh864B/dd5fSTgGz6qbSyjr/YLlJXnxnxfgpdb9Avlm+4SpA1nPMzbt4by23Qn8iAamPeNYjqc/+/KwL/31ku+Z/qo0sJYwH/nfDx3pE+Yj5zj5UKV+odSQ2hYXI6GJpsB1uxb/bsKc3PP48WPfk/nHcfhblpdPJ+RlvO6/HvTxBaeDO74frT2tzEQIm1NJ4Vr3hX4X3/eG0Tzdsmso15vP2b3ger4gPH1fwrSH9EfUfWSFfKs28B+XlGryOd+N+uR3K2Zea+rNeTyf95y85Ph+JfBl7+RYSspLrXtP1tWutP/hfFHa/p6E6ypNI3V+sR+4dnJs6PXTsLfP4uFfyH7fxb0wkPWQbY4fgufx/bTn5CXrJS8fWZCX8TrTvT3d25OMwXRvN/vRInv7a+/8Jeznc3i+VkG32cCl9Q1c39jAer1utOCeh6MBgbsDx/VQzxrtLiN6z7xGomxHLp9HPp9HsdlEaW0VZWqnbc5wDWxHoCm54glKOx0cHx/L3zgA1W9M/0bg3qG5eOBL3m/SRLP2uF/8RJkZfuTT5viq1R8y/3oQiJl7I1/ASqGA9UYDu7u72NnZkQBxuVxuLJygdYElVPE465Ic9vQdH40EWHNN5c4+rXGf+G+TeB0d3xcXhc5wiEyvD/T7ONzbwxtvvIH7+/tSL2nMW54KpojlpRfTf6bGsxH5xarB940pfOCjy8BzgwECm/Kva9O7zcrFzrZJSjdJ61ZCRUzjy6iVy6iUSnjwxg08fPMmtnZ3wejv3TBALcv2ZpELAji0EnAc3Hr5Zfzk5ZclZd3YLWDs8X9av7NduUYD+VYTrbU1PLizgwe3dxB4nuSs97o9Ae21vgHuz/zTt04MzYWAOyMR8lBCYEUQn+RiRFECyRc8D08Wi1J2PSGgZRTX73uulJfvFkvYTlg2TtuPPFcOgzzAPVEo4sliScDXMi8e8PmNu0EQtZMdfd6LhzW2m6COPHuyUMRqwra/IWVd/MgbmrLF0oQQgfWSVk4C7c+k3Ijz0vRJcSm87IxCoen7rovtXE7oupEwb/08HhOkse7z8FLrppCDdXzPHcoiz3FE3ia9KNAh35kDk+OY/WlSkAAHYSD9xfofyhek3qQAuT0KhSaWpTCNZZeRa5103Q48fM915S/7g3fSeX8WX8hLGYPn5GUclGifPMJ5XShJvukkF4GglPWGuJYryJzlX70oFOBz5g83c6SIasL5/LLvSb2vBX40/yjZv+jFQCwcJ+zvol2LHzuHIHMWHQQlystH7dhOyst4fc/7HMcujizfyDvuG0mu+BrKdYVldQ3l2q3rFtdB9geBaJKLUXDNHHFFYMs5ch4B8Kxv3efcdc04esyu0zsJx+A82pWX1JboOp2Ul1o3I+rLHuoOsWHXVa4xSS76RuocYT9wH4kLgH8a9vZZ7aAwhe2lhkj5pum5krT7tHfIS1mn3SE2cxyDJVmvF73SvT3d25OMmXRvN+etRfb2lXe+A06hgHargczKCnY2NnBpcxOrAtyNCXuXubupNXVdcF3gXpqdiQcMCGOgNmqjy6UyitUK8tUa8uUSwHzfrie+ybwI1MQc33MxHAwFwFM7qwHoIv1zpCFnjvZxmjcnDMDUbfxR6LIgNQKAUd53ze2uoyju865Amr+ZfxNoU+s+CAOUcjmUsznRNDeaDTQbTWRzWTGNl//JVn3STJ6ccFkP3QFGIxRHEPqsjXjUfuWD8cMfj/IBAW9ggsSNhG8u+t2eCDa6vZ60mwIGnpKo0Coa3D6Zq55toZm6zcWu/+4MBmIKP+A9GMAZDDA8JRd7mancSiXwL4PPlYhf8nn5jS4CrUYDV69cxQOM8l4s4N7RkdxKU4YB7zy6QLg4ODjAwf6+0K9x/NTqQfs8SuGnfWf/VlpN1FdXsbq+jsubW7i8tQmX47LdwaDbRbbXR5Y+7kEA9x/+8cRysRBw58scULwVdMxbgHhoYmcTsCxalkFDWJa3lqVEZtFL6yATTT2zp+mi9cbfl0ENM6iV1ot85c3k25gf4/5MytU3i5eUpWndBMYlmbxJqTq75y7Cy/HSiIi++DxIOmYm+ZaVMaKtIyDT5zS74rOkgqUTZZGBmG4t4VoG32aRwfVc23seXmqd8fWBY+VCfJvi+UXmM9c6rgXnWfPO6rYx30LZZHWdWUJXY1lr7UX4dlbZi6wPhm88GIx+avk2qw8vwkutb2l8s2tyHABfZH1Y1nibxTdZW6zJ6DL3+4vwMk7nm8m3dG9PfjZN9/Y3c4/iWjs+Xy66R513b3/bO96BfKmI5vq6gKLNzU1sbW6i0WjAJ3D3PTFnHzBQnecJjXpP06i4kyby9VoNtVodhWIB2ZzRsVM72ut2xd9ZryAIEAYhgjAAg8RJoDhFsFaDbEBdKCngVKssEdJjvylNfIe+21ZxLUA5+k3ri0c2F/Psk2nUWIa31kthBAE7/bvjWvW41j6aH1FOeFOv0k2BhdJlAOrkt6O2gbIN4y4Q0R6GIK/05nel3qg/xq4LInzwAwS+J38ZMT6gtp3gnxYOBOsWtLNvZ13FQsG4ARCsM/BcoSiWBtmscYOoVqtYW1uTyPr8y8j6BOi3bt+W20pB5K+2QfLCex6CQN0gpoIGkpBYX8SjyjOmwDotQeiusL4uN4UOYqXRbsPp9tDvdhGGAb7xtb870aSFgDsPx9dyeVzLFxJrn86asOz2274vGj0KAlj31XNIsGd9oxOGUi/9hHYtzWsxjfWr8szHYDTCtXxetG1JAQ812qybURpptkm6KQy46MWDvqHZFy0V6z6P1msWHdSA3Sbdvif1Xs3lsRLjxx3fw63AE/N58oI8SSp4iPPyej6Pqwvw8iyeMf+k0tzMZoWupNqsOC+pZeOYPQ8vD8k33xNzVdZBdwUGJVnG9Yrtax7QyW/2iwrEqN255ZuxsJXLybc3En7XId/svGIfc3xuL0kLSM0s+XEvCCKaaTaV5IrzUufNeXh5x/KNm/v1BcfqWXT2hW+ejDmuFezrzRjf4vNe50g5Ydvvh5x7Psg/9gfbn1SDn3QNZS8YupJrAZWXFAAtOu+VLo5V5Rvdg67m89jMJrN8mDdu7sla64tVCunj+lKxPOcc55pFvlYXnONsr84RCoM5/7huLeNiECBdt7jmsD/ie89Z35jmJenaOAcvaa3GvYSWJcq3pGP1LPo456SvfV8Eq+yPyzG+sZ/4nNYmbDfHetI5TssC5RstjjhH4nvURfqG9JAumnvKWrvAHhXnpa43i/Iy3dsney/d29O9fdZ8vujevvPkE8hSi7qxjvz6Gja2trC1tS3aZQajG/g+vOEQ4dAV0+QIcFtBO8+/3A8KjEdnH2azOdTrJmhbgZaSOeN/fXzcRrt9LLnBOb+ptMvZ24DYccR3DUxnfhunEDOgPv6b0cJbt3m4QQg3NAHVuKPynvT9Nuhw1m+kyaPwgOVGLKtacPNX9TvjsvHUZgZEE6TyfMq6eOrl97MqeAjHtJ9Gw7jdJ+kkbayX0d+1bQJILdgVBQgFIT7zu/siwKCQhNp0Avae48hfBrcjeJ91EZyrlp3adf67kC9ISje6PlBwoYIZgmneBO28B4MhXnrpJbnFTN8KV5SvPG+xv8mPsYXB6dYPxLtSdjTC1to6Lm1vYXtjE2tr/N4aHKePo6Mj9NptjLo9gHcY4O43Jk3luR8tBNzpnE+/wveXq9haAhDgIeCLg774v9MUgXW/N6Hf4rxNnEDri4Oe1P/OYhnvL9fwlphZKQPEfGnQw0EYRm1KepD+J3cgZXl4IS9I9zIOGAQOpJc33QlY968l9Eecx48XfU/48eVB39Jcm4g1wN/ZD/Sj5Xd5J7WqiPNS+ZGUl2fRTaBHmsgPmn+z7rcXy/OaKs/jvCTgZdnz+H7TXJU0fEX4VpO+XpYp+leGpm0UMhme10SLyov+bWYs9MR3nd9NappP824tS19MlmUdy7hoOkt+fMsdCL2km4KxJNeYl040b87DSwbNY/sGsbF6HkucaZrpE8t5zbofE77V8Ews1gB9U/mMpvC6DiZ1X/muN5S+pCuIll2GMIUAVNeM86yh/9PykvNe6VqUlxRo6Dx9qliSep5awI3krLHzHcvzZ303miMqwKIptNk/etjK5uW7Sec4DyNatpo1+9p7StUkw3juOwTMX3TMGOX6zTlC94MkF3mpeyJ5ybLn8Zn/puUb3Q+0X5MKD86ik4JujmP2N4WpXAPisUie81x8adjH1wZmjr+/Up1wQTmrbroymXHUk1gfLH8zoTvEPN4y7gTrvhf6Mq9Zd1JXNs57liUvdX9blJfp3j7ZQ+nenu7ts+bsRff24MEH4BaLOFhfxQEB0fa2+HHXW020mcvbmmpn6WvtjTXltFSh0JRm5RQMUxAsEdMJzhiFvV4X8E5NLf+bGuajo2MBWl0CSVp0Mf84IHfk+x1p2Y3Z/eyAa/pM07gZoQHf74UBuoyETrqQGcfmUsGAgnbRaMdTw43QD0P0rFbc0GX9xiNNvSDkMU2RObc1t7cgU+oZhZJCjkownjOkHZHG3dJPIYG1IjBQ1gbhU4FB3Gd9NBLzeLaPezFpI8+VbzSHl/4iYPcDFOhC4Pvo9vvoOLwNcO8OBjOj2tP8ndp1msDXiiU06OpALTutDJiLPctc7ObfTCNXLpcFtPOmxn1tfU2A+wsvvCC3ttUbhegFhq/lDIRmWsdGQpqpNsatLYh3e6Hpl8ubG7ixu4srm1vRdxnQ8PDoCO7xMVZ7faz2HeSDEK0fPjsxVbi3LwTcuVl9rMao3E2Rhl/0Yod9qtfGp3rHMllY9/9Wa160Win/rOdK3UwV8oFKXWh+ZwwEXyTX6585PXy6dwzmPmYk3U/UWqIVvejFlA3kxSd7bfFXJs0MrLOM69vuUOr+dK8tNH+81poAJf+X9ENbzEnN82ZiCwTlJQ+d5AX7kYe6i16sz4yPtoBW8uM/JAzGFecltTeki8GdFr0Y2I48+2yvg4/XzdhPCqDnfeuz/Y70yUEQRnWrwIOCFo5dtp2HRdKfNFgffU917FPQwb5kgJdlXAzwR7oILnTsJ/XzJC9J13/rd6Ixdh5e/qEdE9xMOI7ZJ8twq6CFA+ljf/9KqSI0xgOg/bnTk7lJ4YWug0ktQAiQWTf5p2XPI7SY7kNKb3WOUOjDunknvf5vy0taaXzsnLwk4CJfOJZ/o1SV7xN4LePiOGO9Xx8OpJ8/Xm+JtRAvHv7NOG+LdQTHQtI5TgDKccy+pkCaff2RBfh2Vtu4L5Bm0sbgaKQ5HvjwrLIEh0oXeck1593nECj85aCHT3bb+I43jObaeSyOpmnlnJO+7rbFZ5598r/G9igGsvx091iCM+o+83hCoQWFW6yXvGNfsPwvLkngyAB9rPeW7FGm7qRCt79wetKX5KWWTSqsVP6le/vkSEr39nRvn7UOXnRvP97dRqdYxPOrLfx4rYXWzg4uXbqE+soKDj1P7ow7lJRk+ZjGvTcaiQUtXao00rye6AW41+qo1WsoFUvI5c0TmjUTuLddV6KiO2EoAduYg52a2MhMfobp+hjonTRr5zOTJxw4DnwcScA6k9+ct14TQgBrih4PDMf20PqLYJp7nJSNWwLMypNuK9e63VgqOYJ28oYg25i2j337Naq+5o+fppH/rbRp3QS/pI98kyj1jNofBPCCAEMGs/NcHPsE7j5C+q079GXvm4jxA0f4O30xxzqDzBG056yGnancGoU8ilkGGMyikM0LaJfL8iAC7i2asK+LyTzN7l968SW8+NKLETAnPjryfemX6gggoqC/v9HIGysF+StZBkxAPb14VtO0fA9sb+PRK1dwfWtb0vDxZhaC/YMDhMdHeLA/wI3+AOVwhAdfenmimdzbU+BuwSY38qRgMwXuk9MlBe7ngygpcD+fEOSim/tpvZUC9/MJQVLgPjmiUuCeAvfpNSYF7ilwT4Xy889JF93b+6sraBeL+OH6Cn60voKVS5dw+fJlNFdXBQATdGHoojAcIMfAcvYSEGnjoBCcEuRqfnaaUkt+81pS6Du8AAAgAElEQVQdxZL1jc5k0e11QS0ptfic3/0wQDUcoRaGAkBp1i3+76cA91N/j5mLm9zuNJUfSYo4AtxpADxTiw+IIOJ04G5Q63TZacA9AdyREYwkwH1G2WlhRBwYx7+j4JaaZxV4kN8VRo4ncKcLs6R483G/38PQceA6A/RtpPhZudipQTeR4U20+FyhiFEhj3wuh1a+IGnwirmc/LeIPuK+54zFUCpjpdVCa6UloJ03hRCvv/G6RL5XnjtBgAN3iH3XRX5AAdAQWVpxzEj9Ns0PbwS0R4H0y4OXLuGJ6w/ggZ0d8a/n3W63JUJ9eHiIR3sDPNJzJC/95VdfT4G7ciDVuKca9/nbCJBq3Ce5lGrcU4379LxJgXsK3JUDqcZ99q6SAvcUuKfAff6J66LA3a+UcVQq4rsba/jexipWL1/B1WtX0VxbE5DYJggeDpF3BsjayONUkNLUnXOUVsCNrNEsxzXuBFYE7xLYjNrcXC7K2c5UZArcy4xP5fkYeSYIHgOoTQB0SWtm8q0rgD1d+44ovzmhcqQ1nzK5j0cwjwByOBJBhAHuVlsf09POAvtjs+6xFYAbUktMsBkIYCdvxORewa/VvKvvvglIF9M82/eonY+3kz/3RoEIUroetdcjVFiWUdTJz34f92k67vQlWjx92Anopy/6qEe52Iul6N9eNothNiMm8SuMlWL92ScECLGUeuzXZrOFVqspoH1jY0P6mGC6fdyO2tT3fdx3+rjvOPDpi97uIHScSMs+3a/xgHQcWypMeeTqNTz90EO4sXsJpZIJmkfrjXv37mF0cIjHu3080e2jEoZY3ztIgXsK3FNT+fnbx/iNFLinwF05kJrKz545KXBPgXsK3M/eVVLgngL3FLjPP3ldFLiHhTyOyiX8YGsTP9jeQIO5yi9fktRbXQAdjJAhcB8MkXNd0aoSVNIFyJjKU7NtzLYVuGvUcYJ3poRjajgGOGNKMEYe79Ef2/prlzwCdw8B08ENTHqyycB000HrTv9vgkyCZmrcCZXVnNzkNDcA+Szt+yyNeyaR2b5B26xbzLup9Sdwj5vKRwH1JgH5NE3Twgmll2bkbd/Doeuh53uibS8xV7zjoN3vC3AnaO86jvB4+mL6OgJ2vZmPnf8u5WkOnwO9wJ1sBgUC91xeXBjitIz/bdoqwL3RRKPZxObmBjY3NgVM9yVnez9KbddnYOZ+H/doCXBwCPfgAL5NB3ei7VNafbaii5GMw0evXcczN2+KnzsFBLyPDg+xd38P2N/HU+0unmx3UQ1C1DssMb5SU/leW4KA0X84NZVPfdxnbSspcE+Bewrczz5wpcA9Be4pcE+B+3xYNn4j9XFPfdxnjZeLAvdRNot2pYxnd7fx7KVtVLa2sLa9hXKrhX4uiz6jiLuemDgTuDOVF1NuGX/rUNJIzgLulXIFlUoF5UpZ/hLUqSm8+mrT9LvkeigxyjyDp/V6kqYs0kYr0E5oOi/g1oJm8krpUmFD3J99lim6lmW0eykr2VhOmsfHzbyn/238so1gQjTuNGnPjIOxzdJgTwsTJsE74AVMy+eLiwE17gTDtH7wnAF6Tl+AO/OyO6fkYjdgvTzWtFvATv/2Qj6HfDYHJ5MRkMzAc2x3HLhHWvBYPzB2ATMPMG3glmQi2JKAdbSa4K0Z/Qxw7wl4792/D+fefXgdfskKUVSLPyMNnJ/JwOEYzOXwlmvX8MzNh8VUXgU7x0dHONjbQ3b/AM8cHuPpg2NUGZhvSnCRAvcUuEdrZxqcbvaxIwXuKXBPgXsK3BcBJamPe+rjPj1eUo37JEdS4J4C9zcDuLPOTrWCFy/v4oXLO8htrKO6toZCs4lhoYBhsYCc56Pouga4My944KNrgbsxlc+iZTXuBKHUuAtoL1dQrVRQqY6Be6RxH4XoBwFE486UcwTuzMUt2tpxGrbT/No1oFncd5zAndpumqnHgbsGvTsB3KmJj7Kya2A7E5xOQb8Gp4uCyalv9pQwQcF2PKDaXOAemfAbLfa0MEHynltTeIJ3msjvM3e504fPPOzOAF2nj94pudirxaIEnhPgXjS+7CXmZydgl5s+7SY3vVoJ0MKAsQEmgPuJQHn0cS8KaOe9vb2N7a1tsaygxQSFL3r1PQ/3HEfM5QW437fA/dTUf+o2AITZDIbFItxiQTTuNJW/trUlAiDms+8eH6N9cID8/iGe3jvA03uHqM5wD0iBewrcU+A+50SeAvcUuKfAPQXuKXA3HEijypuI9GlU+UVmxMl3U+CeAvc3C7j3K2XcvrSDO5d24K2uAK0WRs0GgkoFQbWCQhCKVpxR5Qm8eY+BeyjAPfJxHwHZXBbVShUVmsqXS2JWnc/l0ev30O/1xeSb4Joad5o2V5kmzfPEv33ax31S+3wS3E77nisAJdBuZk1wumnwL3Vak3/hqQXh1Lgf2ajyGnDP5Emf+u5p0eVHgGt9/yMfd2rcY8HpCMSzE2bok6CdtHih0bD7QSh/eTtDF3v9Hvb7PUntxgB0zMc+6yoWCqJhb9rAc7ViGeViwYL1HApZo2kneGfbwsgvPxRKGeVfgft0UDoVmBCktxicrtXC5uam3DTHp8/5vXv3TTR+jDAIAuwzOB2FC70+MjSTjzTypwloLE/yeYxqVYTVKm5evozHrl3HpdU1DF2j1fe7XfjtDipHx3jr/X08uneASixlofImBe4pcE+BewrcFzqBpcHp0uB00wMmNZWf5EiqcU817tNzJNW4T3IkBe4pcH+zgPugUsbd3W3c29lGp9VAr17DoF5HttlEptFACSOUaYLs+xG47lg/dQJVDQIX93GfiCrPVNgZ4OjwCIdHhzgeDsWcnMBdQCKAvKQDoxm+ZG8/NbL8GESf1FKLj7sF3zT5Vh/3eMAzKR9LBRfXwivoN+ngMmiaLOkG25+iaY9r/vkeLRBU689c8KShTF9tZyBANpfJipZb66RggICX9RDU8/Z8pngzgH3A1HliCt/HIf/S5Dym0Y6PCQJ2uiRU6H/OPOulMqh1Z2R40bBnaRafRTFv0sOqtUIggfmMeT817pJGzwobZrWdv9EsfnV1VXKqMzAdb3foSiq4F198MUo9NwzDKDsB/fJroxGKURo4KzWZwV8+yRQKyK20kF9ZwfXtbTyyewmbjYbxo+/3kXccFPsOmp0uHry3jxv398SCY/paGLjXM1nJa/zechXbS8hb7o+ALw36+NKwjxIyUu9vlDk8Ln7d8X18ediX+plDl3S/JZZP9u+GA3xp0MNBGMoz3tVYjsSzKKAWlvXe9v2o7MoS8pYzlyTr/fKgj/VsFu8t1/BrJU6Ti1/MC866mU+afGZ7H+QCZK//OXCEHwygIH1cqiI/Thl5JgHKy0PLS9aflJdnVcz6lB/X83m8r1zD24ulRMyY5GVO2vSr5+Dl854n4+irwrea1POAXSgSEXLGS18Zkud9kfbqvCrbMfh6EJi5MejhbcWy9NkTCfMh7wvfelL+4XxRyv5CQr7Na9P3PVfG57fdgfQH6d5NuBaQl5zrXxv0pSzpOg8v/0bGah+DEflmaCgkHKtnte+e5Tn7+62Wb8/E+PYNdyh8veX70RxaTTjvvytl+yCo0/m3rDVU1znOZo7R9y6whnLesz/p28c5fx5evhGN1T6eKpaknqeKxXlDKdHz71i+Pee70bq0acdbNxzJeGKfbGW5PlTxKwnnuCt7T0/aXrH72rsX4NtZxHN8sF72N9ccjtFHC+O19qyynPdalrxkm55MOO/j9X7T8u0ln+PNzBHuKRe9BnaPYttoTsqx/K7SeM9+juvloI+/GzrRmsa1O8lFAZC2/d12j7oZ26OS1HHaO/8g+30f90Lu2TW8r1RFPZts0YjzUtebtQV5me7tkz2T7u3p3j5rri5jbw9LJfhbG/A2NuCstNBvNuCvtFBZWxOz+VImi0IYiMn8QHyYB+gHoUSWp2k4NcqVDJAVjEtT+Rzq9Rrq9boAyTw1pyPg4OBA7s5wID7yDGzHlZDlFfQbk/E4UB4HlYuDdgO4VRM+fr9n/e9ZCX3Lea5Wf+tpzfm0fzrbQ2ECgbu0KWL4LJo0/7gxtjcA3gSnYx1sXzED9I+OcXh4KBrulUbD5qqHaMAlyFomI/wS/3+b2s0PAxGQtPsOOv0+OjboXLffF9qmr0I+L2bwRVo2WODeKJVQFVN4A9aNLzv3M5vRPGY1wDr74Uj6U/hm+zPON9Wgq3853SAI3Hkb4L4Oxxng+eefx3PPPWfztEP4oX1ShukP3dnHQpMxf813DD8L5TIaW5tobG5id2MDV9Y3RCDR6XTQ6bSR7zmoOA4qnQ7q9/dRu7+H7AxTee5HC+VxL2QyuJrL42qugGrCTe+szZbCqDuBhzuBLwOd9V5JuMnP28QJhljvHd/DDmnO57GaHU+n1+SZL5ONz9guzds4r+67QSD1dkah0MzypYSg/6y6/dEIty1dnKSsd1GTvNPqp8SfNJMn0of5ghy89HrF96Uv6E1zzfZx0iZdhJdn8YN9wz4iXTRfupYrYCshSFwWL48s314l3/IF4R0jji7jelXa5stiYMZgATl7luRCacavDwIVfnc9Ydt5uNa+pkDpygJ8m9eufY79wMf9IIjmTS0hP+K8vJYv4Mo5eRkfq7oeLWE5ghPjG9cKzoONGM8J7G8HHjrh4vN+z/JtPwyWuoZy4+H84LpxnjV0GbzkJqnr+EY2J/0a59u8MXXWc44zjrdD5Vu+IAcYXpw3usYTfC+yXnLvYV+y/Vz3OY4uL2nv4fhQurh+c91IKuAhL4WuwAd5uci8j/ORY5V9wnVf13sVCl6kPwIdb74vex55fik3BuYEZFx7GPRV10uu3UkuakiUb5ct35YhEOe3SQ/XUod7tl3HeZ5Jck3y0uz3i/JyWfvRLHrTvf1856R0b58cTf9W9vZcoYDySksC0hXX15FfX0d1cwPr29vY2N4WbW2WgJYaYAZBcwbwwkD2kxBAbgTkTI41uenjXq83UG/UUWIqOAHuIwPc9/cliBrLMggc9+DcaKQJ04ymXbTbGn3d/nfMB3wcLG0SULOcZ4UJ/HcezC0fA9iRybvRNhv/9fG/SRNvllW6pMcVTMZT080IqiZm56wjHOH+4QFef+010QyTB6VCEZlsBmEQiCCDvv+85Vs2X7oG7yNA7+lNk3jHQRCS05MXy5VLJXMXiyiUSihYDTu16iXGHcjlkctlx8A11t64gMS03XyDu5Mgv3gb41H5R5CggwrcNzc2sL6xIf7tzz37nAB3Wk9IXAAYnnphaHgKiB2DMWSwEQZiYD3eJ5VKFTtXLmPnyhWstVaw2myIf/4hLTcOD+F3O0Cni6DdweDgQG6O0emL+9FCwJ0ElmkqkclEAGPWRkIGEjzwIMwDNQ9aywC2/Ba19NS0sW7SwQNbXDPM7/ImDeZ5xghlElwEiizLCch2sqzu7Tzo8Zv8Njd81l1MuPGzrOFHKIdEll0WPziIWDdpZ72kO6mmfB5LLsLLs+p+M3lJfrCfaOLD/iM/FAzPa+80Lzm2kpaN161jn5N50TF4Fo08NOs44thj+5IePue1nfxi3eSBjv2kYPhMvkXzZiRzyYzRhBMS43XkIrw0fDNrxpvBN9bLg/mifDurTy60hsbWX659Zh6MeT5vDZ0/Bi/OS4435RvnGelLOt6S8S0U37tl7z1cwzlPZu098/imZbn2s3x87nL9Jj9EO2L5kXSaLIOXHG+6v1Frssw9iuNN265r8rL2qDHfxuM8Kd+S7vfcs0l30v1+WbxM9/bJc1K6t8/bxWc//3nb28sUrFUqKFUqWNvawvrODrZ2d3H58mVcunQJhUIhMuUmEHX6fQkOpvjLmJ8bTTXvTDaLRr2OZr0u/u0sT3Nwgi3emq6M2I2B4whm5a/WQ5/3Kb9yrZtlaAYf+Z6rmbUtY3C2NW83/yH4RALU2bKqgpdvkAal2z5XjS/bNMaYpm3x35RGecsKLbrdLu7cuYN79+9L3QTXerGs63nyG/lDc3MKOcgfBvOjNYPTp2DEmIILYLd8jo9UliFf5aZQwP6lQIAa9iw1+cwGYL+tWnoxy1d+xawEIl7bdhhMHXMR0N+1T6ypfGtlBby36ONugfvzzxngrrxVoUdckx7nm5yy4v0Z65NavY6HbtzAgzceFAsO8ott2d/bw97eHjpHR+gdH0uQum67jV67DUeEzeZ8GT8nLQTcuXk9WSiJOeRKTHs9vVxwofiuNwTNQ2lKwPcfKyQzcZ63NN0N/KjuJywtca309+13uSk/XSzhqUIpsSb9Wc+VuumvwnIsz8M4LwZn4LN/cYeiwXyyWMSD+WTmoDQ1EX54Q6xlc1L3I+cwf5zFG2qCyednvaHwmXVvxjQg8/h51nPlJftT605qlXBWveSvjg/yknXfSGgSSU309ywv1y0vH47x8pbv4V+8IfiXvGDdcUuLs+h61ZZ9znMvxMvvuUOhgUurzJdCSUyILnox0Aj7mryjxvrpQgnXE/Jt3rdppsq6Xwm8qO2tM+Z4vD5q2EjTC8rzQimyDuCCo33Ngy958cQCZvtxXkp/FkpRMJR5bdLnBzG+0T2EdZB/y7he9F3hG83FdY4k1TCe9X0eUpVvXHcXWUO5fes4yWC8ZusIvBdbQ7kus+641vQsupbFyxfsWkvpsfKtnlAzexZ9XPe17QxIw7rfuqS9h365WreuLbTmSnLR4kL785GCGYNXYmPwR3bf6nKtLZRkf9G9Z1795CXXG36D7eWasygvCay1bdzbScOjS9qjaJHFecz9hPRx3dpKyLd5bf+h5Vs/tkclBdjP2zHIMa39qbm2aTWh/bWTywndDyXc75fFy3RvLyHd2+fNgPnPf+729mIJ2XxefIrFZH53F/ndHewwp/vuDorUFmcyovVV4E6z7knN+AhuOMKAADwDrFSrWKnW0BCT+YaALgJSRhyPQD8VRkMXQ9fFYOCYuukLfgK0hxiy7hF9sEcogkJB1czHTdZtsLOYdlgE+mGIgY00z7KlWFl/ZEz2+Q7RCZ8TasfN6Mfm++qDL2gTquCgH3fouti7ew93XnsVrkezd+Ojrlp4tpk84/mC/69VKqCJO58zdV42n5PntGggYCfAn77YBxX6rZeNlr1CvFUqis86hQESJZ5B53gOzWRE6822kXcMOsf2FazuWU3eTTvVqkBjC5j2xV0TlAdqMp/jtxn/oNnA7voGLm2swx+6eOnFF8XPXWIVWBA+HSfAD43idEilruU5TwXG5x7wM4ALoN5s4rGbN+UmjyiY8H1PQDvztxcOD1E7OEKp3caIAe+GLl4YDmbu7QsBd5qtfbDawIcqjTNN2ulb8Ll+F5/rdwSofqhax3+sMGTDxa8feS4+3+/gj/sd/C/VutDyZAwI/Em/iz92OuI3/PuktdpIrN3+S6cnNHPDZDmWV7Nomtrx2R/3u3hbsSTP/13Mt2/eYZdlyRMCVPLj/eXaxZkB4DvuQOr9i0FPaPpQpT6x2V3kI8pLgmXlR9JD0Vnf5UFO+UFeks+/lpCXNOf6vGN4SRBGuui/qdfXh4700dddR8bG71frYhqZ5KLfNutl8IeL8JLjk/V4GEl/sK5lCDxe8T1p2+ecDn65WJG2vTMh3+a1nz6p7JNvuoNo3iQFcyzD+cj4CcK3aiOKn0ChD599vt8V9xr2Cedt0ivOy9+vsO76wkKQl30vGm/0xyV970joCz2Pzq8M+vic08X33aGsjeyT7SWAEh7+dQ0lkGK7/1PCNZT7FnnO/uQCr32iwJ0CSl1Df9eOTwKTJFecl79erkh//tI5eMmxQvrou27maWMp5vVc92WddrrYyuak3v9QWc5aS5Ao86/fsTyt4/GEQgEKeNif7Jf3l6tC1y8Ux/FL/tzuPXfDAL9fqctYSioAIi9Z74/JS7s/L+qqQGGqjje6q7FPfnNJfKNAgGv2f+93o7UlHm8mybg77Z0/ddgfXXGlMOO8DgXf8+r94oD7fRcENuasUI+EvFQQKD8oaPxgpQ763Se5yEsdJzSrPy8v07093duTjLd57/w87u0jsbTN4NWtDfzk0g6Od42Z/MbWlvhOExgSyGlgMJp1i5acWmkLtKlwo8KOkHOtVMZauYyNlRWsr2+gtdKKtPKqzWVZ1kezcMnJfXCI4+OjCZ9x1YYzGF4nNCbPdesrrd9VDXHc1zzS6o5GUo6CRb7PuGMU0upzgm7ugXyHSlMKrwneJ4G7AbaqcVcvcyoL2oGPN9odHO7dN3nV+z20ez24Nho8wXjczJ3gmxet20Q7TnP2bA6jDMQSYRZg5/smrZvNxW6jxZfzBQl0Z9K6MVJ83vixW1pJL9vdHYXIjkaokW928FtL9ZP51AWzWz9zawUxBuCmsFg00AqjWsGoWsW19XVcW99gA3Dr1i25aV0Qad31m3acuMLvkzxX0/xBNoMB3S1aLbztkUfxtkceEVcAXowmv3f/vgD3qweHeOvBEa50esiEobhznLa3LwTcCcI/VmviE7XmmZq+eSlj5i00Zz2nFPxT3TY+1TvGR2omNcsvxg5Af9Tjszbao1CefaLWSmya+4V+V+q9FfjSRpZXbS197z7VPcYne228s1TGx2ot/PuEG/leGOCTlmZq2lkvD8zLuP7RHQhdn3e6QjPpenxJmhLlJX35P15rSf3LMPG/7XvSR7zJS9bNw2ySiz6vpuyxaITIyzig+ZtBX57/zbAf0ZxUm//14UDq/YLlJel67By8/LRtG0Er6eO9DJN2giaOP9L47lJV6n1PQr7N4+0XB32Q7n8YOhHNSbXSfz90hK7/1+nZMdiMtHWURPLZp3vHqGWyUvdHa8155ETP47yUOVlviq/XIhctAT7ZO5b2cZxxTYgH1Fqkrul3/2rQk/Z9yx3IeGP76J970YvCT+nrbhtruZzw9b9UG4mqpakbxwjXHJqfK13KNVqsyBzqtvEHtYbQ/PbYGnrWR5SXLEtgR7qSCjDj9XKskAZqYc063VyKwIN+0qyX/U1LLNZLQLeMi4HyWC/rN/O6JULcJBeFJUoX137S9SsxoRsFKexvCjU5PrnPxmOQnPUNw8tjCXyo682iwiNqnTk/SMMDuYLMs/+8pD3qG+5A6uZ+IvtIvSlWAcu4/qvlGwW6pJl85TqT5PoTpyt0/Zh8q5v9jVZcvNgP2l8UsJCvv5VQ2E5e6v52EV6me3u6tycZx/Pe+Xne229tbeDHl7Zxf2cLtfV1uRmIrFgqCsikxpw3Qabm01bARYUVhXA8w6wWilgrFNCq1yXyOAPV8VLgqnnRmYvcGTgScKx93Ean25mI4C6R5hmpPQxwHITIwuRYJ8CeDi5nAsSNo6Wrtptp3liel+Znp0aYfvQE7sejEO0glDoZUZ0rbbwuHS+aD17/m+08cF281j6G026jfXiIdreLLtO1MW3eDDP3+NijOTvPGDx/iABkxsWgc3XNxc587KUyyoWiTeeWNandrI+8pqSPosVTsEC+0b/cRouPRPIzfPT5+cjNYDoFXmQ9b8QWfi4Ht1DAsFjA5WYLl5pN5ILApoO7d0LwEWn1raad/cGzRxUZyRvPwHXW4x1uIQ+3WERjZRXP3LwpNwUStFoYDgboMMDhwSEeYv72/UM80O5GJ9zT9vYUuMcGVwrcJ2daCtxT4D7vUMDnKXBPgXuScZICdyNQSIF7CtyTzJcUuKfAPck4mffOzzNwf31rA7cu7WBvaxNoNYFmE5V6DUzvRl/s4WCIwXAQpYUjeJ8F3Ok22GLwtEIh8nNXvkfgMGQKNF8EADSZ13pn+bcL0CNwzxjwHQfu0+8rANXfFfSTUAXumhIuAu5hKGnpmAZNHXqVzgjQxoQC/I1lDz0PL+/v4Xh/H0cE7r2eBN+Ll5033mY9rxSLFrCXUSuXUKNperGAYi4vmnVJ72Yjxk8EkYulr6NvP8Ex20/xahMZ1KzAI54iLwoIaM3j4/yb5qXSSlP2XjaDXiaD9VIZG4xlYC0yer3ehABgWiBA030jUAjECoDCEsaIicZFpYKwVkNrfQ1PXL+Ox68/IC4S1La7zgB+p4Og08ED+4d4y/19XD3uRCxMgXuC0ZYC9xS4pxr3VOOeYKmIXkk17qnGPcl4STXuqcY9yTiJv5MC9xS4LzpmZr3/8wzc9zbX8cbuDvY319GrVeWuNptYaa1IADvXHcJ1PUkJJ0DKJYQzmlpq3AkU6Ysu+dlpDj4FdiOfagWJUxryCIRTI27fUY0766ZtEME33aLk3amc7LO07tQ4EyjykvzsmWxUbhq40wxfbZvi2mfTyCgOuny763l4td3Gnb37OGbgvaNj9IeDCw1BgvJmpYI6zeKtpr1SMLnYi3lz0zSeoH26rdMAmTp8zU0vwH2GwCMuTIksGKbaqdYRcWEErQ20bhWGMEU5LSSm+TZtGaG57gW4WysHatyV/nyzifzqClY2NvDopUt4ePeSRIunW4Xfd1Bg/nbHwdX9Q8nfvnPcToF7aip//nmXatxTjXuS0ZNq3FONe5JxEn8nNZVPTeUXHTOz3k9N5c/HxXRvT/f2JCPnZ31vb6+0cLCxhoPVFdxr1HCf2va1Nayvr6NRb8DzjYk8U3/RZJ7gXYGZmsoz0FuD4DoG3BWUxbXjs36bBvbG3B2inaXJO4F7I0st7dhPfZbJfPw3BZgC3K2GV58TgKo5OUG7mspHIDgueJgSQnSGQ7x8eICfvPGG+OiTJzSRP4+2nS4ENJ2vlsvYbDSxSoFJsRRp1lXDzr989yyQPRZ4GL5FGvcZLgbTrgUnhBWxQH3xvmGmGHVBYFwzgndaKkz3Rbx+5akAd3F9MMCdZSWLj+UvUxHWtrclw8H1tXVcX1+HSxP5Tgd+t4tVZ4jVwQC7h8e4tH+I9U43Be4pcE+yPM9+J93c0809yej5Wd/ck7TxtHdSjXuqcU8yflKNe6pxT4EI5m8AACAASURBVDJO4u+kGvdU477omJn1/s+zxt2p19BrNnDYbOAnjTpebtbR2NzE9s62+KrTzzgMQvFLp0k0wapqvQW4MzI6Ne7UpDKPumpSVXsuQeI0dzpTsY1Tv80Ceewf0bgHAY4EuM/2cT8LgMZN5ePAnXVTyCDA3fq4N7PUuI+1vxOChinrAGrrX9i7j5+8cRf7e/fF+oB+7YsCdwJx3owh0KzVcGllBdvNpgHtMR924xE/6cMf92uf5d9PawO2n1GE2Cd14eA4FoAB07xj/WA+Yr9lv2gtGxR8G76ZuqeB+0Q/zvCljwN3BgukIEY17qx/5fIlrF27ho2dHezU6tip19HvdHF4dIiw3cGVoYsrgyE2jjvYODpGo9dPgXsK3M+/9KfAPQXuSUZPCtxTjXuScRJ/J9W4pxr3RcfMrPdTjfv5uJju7enenmTk/Kzv7V65hGGlgqNaFT9ebcld3drC1vY2VlZXIhYQsNN0mX8J5gM/QNdqUSPgnskKYIynHtMgbJGZt2jUx2A+bv6tIFGBO8E7Q5jNCk5nsag1Hx+b2fPb6k/NuqeBO1OSEbSzbtXkR4HSRpOChThtbMfxYIDXuh28fJfAfQ+dXi/JEDnxDuE4QTvzrq82GriysoqtRgMMTFdgALuYNloLa3A9RddxMK50BjCabcYGyGEkVgr0KR+nZ7OgPApEN/7viMhTXBkmTOVjGvdZoD2uxee/FbgT+KvGvZLNSro33qtXLmPt2nWsb21hvVTEWrEkedoPDw6A4zYe7ju42R9gtddHvdtDZTBMgXsK3M8196RQurmnm3uS0fOzvrknaeNp76Qa91TjnmT8pBr3VOOeZJzE30k17qnGfdExM+v9n2eNe5DPIcjn0a5W8OzmBp7bWkdpcwPrm5totlaQy+ckNRy1yzSVJ3CXNGaui66N3q6m8owWPs6JPgkSZ2nIZ4F2Yyo/9qfO2ujo01HlpwO0xTXl6uMeB+76fhyAipWANduOl5/+t46Zu5023uh08Mr+PtpHRzhiPvFzDkD6sDOGwEajicutFjZqNQHuYz4Z/qkwQ/iikehnmPPzPRMbwFgUiIsBg9PF6TvNDWDax33KXJ5VsI/V3F017rRUUDN9Q+e0YMDkhidwJ2gnXUxFynFSLxRQrVZRrVTRurSLlatX0FpbF20+Ax12jo8FuOeOjvBEu4vH2100Bi5Kros8AyTaaynB6ZhP+MPVBj5Sa+Bq7vTc2Exl9Ef9Dj7Ta0t6lQ/Xlpda5gfeEJ+xdTPNz4drDTxTGOfDZY5dfpt59Ujnh6vNxOng/szpSlnmyybNH6k2hMm8mNv9M30ePjqSOonffU8pWQqz/TCIyt7MF6Tu306YWmbevGEObdLMfLak9w9qTbwlr3Ek55U++7nyknkTWTd5uYx0cK9YXn7G8pL9xPRmSS6m1vus7QfykikB42l6vjZ0hNf8S3pZ9/Uzxmr8m0xbxLJ/6vRMe2tNPHoOXn6W47PfBvNi/oGlYdEUZrN4cTvwZPyxbua9Z/vOk4prVt1/O+yD/fFP7iCaN1cSpjX7J9cRuv560BOecY24afnGjYT0cs5yUSNfmTM56RXnpfZnbsF0cC/5nqGh15H0eaQhnoorKS2z3vvyoC91/4s7lNRqH6k2JQ3ZRS/mcdc1lCkpud78XiUZ30KQ5x3pE25wLEveaTo45iPX5x+s1qW/42voWbQrL1n3e8nLWgPvLFYWbi7HCmn4oefaudbAVvbifGPqSu475N1OjvtVEx9YUlozptHTujnGOdafSpjWjDnWde5y7WfZd8RS8P0Pu/e8EfjROk5NTJKLvGR7KRwwe8DivDySPcrs2Ve5rlYb+J0l8e073kDmHvcT3VcfS8i3ee3/gkOaO2AKNq07aR73Px/08NleGy/G9numvOXFftD593SxJOv4+xKm3iQvtSxTap6Xl+nenu7t88Z/kuc/73s7c4r3ymW8uLuNly5tI0f/9vU11FotiRDPm37uGmFe/3Z9X8AYQZ2YQE8AdwPaDKA7mbZtArRrHnGrCWYedAV6Ctw1Ovq0T/a0dpf/TZpYXvK426B5Y+BuUsHxHZMOLmvSwcXBqqSOG2vxdQxR4/7s66/h2HFEI9zpdjGwwfqSjLP4O9S412s17Kyu4urKKupFpnzLS773E1HjrSWAAPcpkB0302dwOvqhc49nHne2PY4aJnmu7gts69iVYZYmn79JUD8bd0DiGWTJt0ngrn097W7gMv3eyORyr9rgdM1iWVwxeDd2ttHY3ZE87pUgRCUM0Ts+RvvgAPmDIzx+eIQnDo5R9n1kwpFEnNfrtL19oXRwlUxGcqbzXs2efqigBOKb7hDceGrZLH6xWEp8wJk3QF4PAqmX9zNCSwlxgMFcu3w2wCii9XQRw+TXvu+5UvYoDKVetpNt5sXfzHeHuJbPy7OH88lq7gk/DM0b2ZyUPU9+8Nlgzpd6v++6Ec3bOXP4uOilvBzGeHnxo/XFeNkdjSRnNtu8aXn51liudR7C+IwAQ8fq2hljNc6j28FyePktOwYZ9/MX7DhaRo8cRGNwgAfzBWnfQwnH4Lyx8GPfE77e8v1oHK0k5NvLvuHbsz7HoJmT7BtelB3q2C/CrB9Jc1+zfJyXOieTwZlxiyns4bxl+x7OF4W+G0vi2/N2vL3q+1FfJ82/fVafuKMx36p2DX06Idjhsq/rL1cv5qFmmxW4cw3VOURQwj5JKqRRXrJPH7kALwkySeMbIceb2VN4MLroxSAz2nZKt1nvk7H14SL1M7e31q08vZxQSHNPxqDZPx4TvpVxPT9eTb9n9x4eyHQOSYCbBJfy8q7lJWlblJf9aF0dyt5OGh5fEt8oqGW7v+MOor7eXdIe9S8e9/sh+jG+FRPyjUIj9gnHtI5BHqB5sR+0ry/n8zKHHk24ZpCX2tfce87Ly2XtR7OGULq3l3Gec1K6t/9s7u2jchnh7g7CnW3k1laRX2mh3Gqh2Wyh1WoJkGWgOqZxo8k8b8f34IQh3DAU8Mv1OCP+0wb0EhEaf2qBxdG/I3AY/R57Zk3pWS8FAlxtWDfPRifLTYFPC/xpus+y/GpxZMrr9/3RSHzyuQ9SfVcaQawEJuibkdNczmqjEV56/XXsHR3CsTzo0+c/BiQTbEfySoba8HoN2+vr2GmtoFIsIJdlILq45nrMS8YVMH7p5gtx/qpmnkH92DbyjuDW8M0+jbThk/0Rb7f++8RvbHs4knpZP09KpQwknkG8b4Wu6b7HCExTR36zT7j3ULnZqlaxs7OL3d1d1NZWUV1ZQbFUQuAMEDqOBKXzOh2Mjo5R2dtD5f4+MpKK0IwrvU7b2xcC7pK6IEvJUxb5MzZHfpYbHyUjHDSUXlBitYyLQgHWy/pZr0iUYrR07XcpnVHJSbLjD9CzUhMvlqJBqeag5ncpVSlbiYyC+nntIoBjOd4F5m1ktMUl8cNEkQyFduVH0oPLPLovwsuz6n4zeemwn8IQ1FiSH9RanTVW43Qui5fS11yE7Bhkfy/jIt9UsldZcAzO+77yTfy5EszxeH1ctNhmjkFdHwp2TpIHyg/OQ/HnWoAfcV5q2pR5bZl+TssHnbvkG2lMCormfYuHdNJI3zIdb7mEwOGsupVv7O/zrKHKN35D10H9nq6hfId9Mb2GnkVXnJdcw9jm8/CSVln8PgUUMt6yWXvAmMfxs59z3de2S8qYbBa1Ja21YhJn6Z6198zjm5YlPdN849zhOs69Qvsr6aqxDF4q30gjxdGkb1l847qq80/Xh6XtUbY/lG+sf+H93o5BllWesz5qrTiWSra/qE1Jci2Ll8vaj2bRnO7tWTlkL3qle3sWP4t7O0HT6vYWVre2UFtZkZRwjdVVbNHffWtLzOWp8aWZfLfTEW2z63nw6e9uAbauDZEWPKa5FhA/Kwq5/maBKc29WZ5gjzfLsV4ZiZFmeLIu1fDqc9bBsvydggSB/Fbrz1Mn1x++I5rbKSA4y2TeIGVTruc4eOGFF4QXEmnfug4sMk/ow04rhlqthtXWCpqNOkpFiiYUZM9u38gKI/RbUbtjH/e5R/K9mXwbB7qb5Wpw1m/xPtH+MH0ypnW6f+LPtD959qNVQavRwI0HH8SNGzdQrdVQLJdlfHSOjtA+Psaw34dL4VC7g8O7d3F47x4Cj8hz8jptb18IuBMA7WRz2Mnlz3VYmyaKDaFJ2huMrpgBdrL5c0lBZw0qHqhN3T42cjmpOw6g7oeBPONhjO3hnVQrStN30kymSllGSjzHJjBNN7WTSjOFEaxbNZeLTJyZG/UoFJpZv2lvbmnClIvw8qx2sW/esP1EwQ9pVlPGefyI85LAYvucvOSBkzy7FwQR35Z1oGWd1DgSkOsYTHpYP6v9PPDJOGKEzExW5lRSvs3jK32MWDdNU5XmpAKsZfHyruUbJbAcE6Rj8SPYyZZSAMG23bV8Y71nWRbN41X8OS12WDf/Ks3nAbzLXkOXwUvlG9cXWmmQb0mtNebx8NDyjYBS955luOvwkKJ7T97uPVtL0gIThOtauzlj7zmrzRSg3bV74kV4yflJGujmpHw7D1CZppWAVvco1rfsPUrGY+Bjy+5RFGIs46JWnfVyrOr+l3TVmOCl3e8X5WW6t0/2Yrq3n29Up3v7+fjm5fPo12vwmg1cWt/A9uYGVjc2sGmBe5HAMpMVwNrtdtHtdsTPnSb0vs9VL2YWP+UjTdDGMxz/EkPQ/N2AaYPGz/Iv13cMRoybdZtyFJQTrLIq1i0YZUJjHtdOjzW1/JdHQYQFubTtoouh+YZGXB/TZ6sVem+/+ir2Dg+N378F70m17kwBVygUUKtU0Gw0sdJsolwqxrTtYz6SX2wfgThX+RyFDRO+5Eqf+ctLg9hN8i3OZ8NHH6ZPyCvl22R/jPkW5/2EVn7MlKgPKRDhWs66tV4KSLTufKGAYqGAlZVVAe28i9L+LFzPx97hAe4fHmLQ7iDb7SLf7cI5PMLg6AhhwHE2/+J+tBBwJ2B5V7mCXy9VlgIoyYCvDB18ddAX6ee7SpWl+ey+FgT4yrAv9dNUjTTHTdsZ+OWrQweHYYBfL1XleVIA8m13KGVpAshy5ElrCQcMChuEH8M+6NfKuuN+kPO79PQ3aM5MftD3m3x+V7mKBxKaec77rvKSvn3kJetPysuz6ibIIZ9JN2Mq/Hq58v+x9+4/kqZZXt+Tl4iMvFfWpaune2a6ZxiwwXi13AysvbvshdkLDDZItizZrP82wBdZ/OBfbAO2kBGyzVpYCCwhbJhlmWWYZae7qyovkRkZEZlpfb7f833fN7Oyuqqra3ZH2ghNTHZlRrzv8z7nOc9zLt/zPe0n3xAuPJxLnFbG9DZzCfSeMfyDy4v2MxOvk6+9o3n7B/NZ+/u0Ibm51vi49rtwSoDUM2eMG0j9T2/ttJ94R7BX4PCMmXpf6c1kuz0tWPzr1knm8tdrLnnmt5nL/+NypufDiLH+7ShL+GVfGPfejy7aHxqNJZM/+o7m7Z8u5pIH0Cfr33Z77w3n7fOei62eMf/92bmCh7r21pvXnLMfMC4M6ewLX3QugYGzJti3qF3mOu+qFIjyJWT93cWizp6d9ugLIDZeNXfz1nTu8OwEUFjLP7XVc6V8mbXEuZB19Ke2fPbAx/EmL4JGrL/MJd8dlgK9yTX4DBByrvOvrhbSf67zLoJQOL7eky+EDED//8ygVv9Nx3ff5753teye/adqHbN/vYvXP5xfah19dnXVraPA4l93/X+8uGz/e81lzrcvOpers/32LK/O9tetuvv/vjrb327ePm037R+06/aP2k37iQ8/bH/oa19X7fHhw4d6TyaTNhqPlS09vzBUfja7VF/3xXxut7Gyr7cd5xuh7dBvztDJTWucIgo3Dj8/hNIPHO/Aovtsfe9U44CSHATCzYvrbnfOd+rU795HN9b/ptdX7Zx2dzc3sse73uJ1/+45dPXU6bc2o9Tz//3/9NuL+WU7g7Tvsmc6v08Cav+2tqY6djmuu3vt8cFBO9jdaWOSohsgoVIz7jEH9o4dh8UC+z3N3V7OjHt8KUswuqACAN08l/Nc5H+ZNxxcrutnT13/IPhx69l7Bzys/neRFMuS9cX1jeD0yEMFbzWne3t7bX9/vz189Kh99atf1Zt6f9AE55eX7befP28/eP6s3Xz2rH18fNL+3emsrV9etg3m9w1LEjjbv5DjjgP0V3cP2n+1e9A+egcHKgv9r09P2l+fHjcgrFz7v9w9eDvNvPOtIYsv5ESM+c8MDFqIcv7a9KT99tWywTz/a7sHtzLynzeI/+li2v7G9LhhjPM9vv8usjVkM5kLxkXtJGP+K1+AyOvzxkywgWv/jemJxvxru4ftJ8eujvmyr8wlGQ3mAjm+C3g41/P6OGl/dLSl+fiV7Vs8kq8c+nAuqd9lXH95Z+8LP+o/nM80Z//99LT92p7XPmN5Fy+I15DJs6vr7trvooQCIkXm7K9Nj0WkiLy//Y7IEDHauS5MtVn7b1pnz1wyrr95flpr8O3m8r+tNUHAg3WMTL5oBuw++X1vudD4kDfkdTzfmxJSvW49/G+zc12b+cse+vE72EOJWEdHCPpwbd5v+vpvai4pLfmrbzmXv7lcaM9iLf/c1o7uDwngu3ixzrjur1/OJOdf2zt8q2DP3bHggLKOkTUOKLKG6PJdvDgXGDNy+Svbexrzn35D5xZujoyLuWTPeVPizuHY/85s2v7a2UnD6fR+f9A+eAcBR3ROsj47EZINmfyn7+iM+n8Wl7ouc4csGDNB93fx+h/Oz3RdggNaR7sHCo6/yetvX0wlS+Yy3/2iBJSrs/32TK/O9jdZeS9/ZnW2v928Dc/2X/jGN9uf/tYfbFsfftDGB/ttdHDQtmE939lRthhnXTDxi4uuRRx3vZeE7trONfrNGQphGhSyduYqq5vv3snU34WC99nkPksvFvUbarrdt5z3XXI0g7lT293fl5Zwx1dLIQFgOhd66R4UgL9bA67p/Ze/82/bD1+8aBeLRXs+nbbj6bSrde/Y3wlQVM92HElB5Eejtj+ZiE3+EU4sAREcdyDVd1qxZd7M2u/xud3eHeK/O/M2nNf75GL2eRP4iX2+iAXvk9+tZ79HXnfHDIkd8kjrN7H2D9bGw0cP25PHT9qT956oBOPpe0/b1fWVuxScX7Tvv3jevvf8Wdv+4aft2y9O2n9yeXWLjO5NVjdn+8pxXznub7JWPvczK8f97aZw5bivHPe3Wzn9t1aO+9vN4Mpxf7t5WznudvpXjvvbrZ98a+W4v938rRz3t5u3oeP+cx9+tf3iR99oj54+baf7u+10f6/tHj5oD46O2h5wemrbF8s2PZ8KNo8Dj7PK+z7nb1qtwMiMi8k9Wdh7nOlX1Zjf/T0OIwD5nkH+Zcd96FTGgR1C2uO448jiYOK83/rcsH3aneAC5QH/7N98X2P49Py8vZhO2+ziQh4+fe5hmdss5FsA+htr6+3h3p7eD3a22+H2TpuMx102+u69OUsYIwEPSjrTbu/Wc91x9oeOdsc1MGD353c8L441zrt42Yqj5PYcO1DRw+fz75eDBsNxm3fEQYH0bCej7/+tta988BVl2XHaD0AcHBwoCMQ6Oj87a5+cnLR/8eJ5e/TsRfvVs/P2F+ZGU3yR18pxX2Xcv8h6eeVnV477203jynFfOe5vt3JWjvuXnbeV4/52M7hy3FeO+wpN93rdWZ3tP75n+5978rT9xx982D5+/Lh9b3dH790nT9r77z9tR0dHXR31dDptJ8cn7Wx6Jmf1+uq6XVd9+NC5jONOZwucdrLHXb+Qe9qb3eek3+4XfifjLqj8TXftocPaBRICv6/sOytUjvu1ofKMy+1F+2vbi+8J3W5l8ltrz6dn7WR22V7M5+2Ts9N2Dgu6CLbXNQ+4qvyEwG9vsq3s+uHOdnuws9sOtreVjb+vzj+OMPN2y3Ffv5Nxv+u0G0Xf1bvfHW/+HccdB1uEyEXA+/Ln77/WfaR4+V0IQ4ft9oDhA4cHcfDxxx+3b33rW+3p06cN3gTex/RsV137STs5O2v/9PhF+9rJWfvObNG+vex5CV6/q/gTK8d95bi/6Vr53M+tHPe3m8bV4f7je7ivoPJvvqZXUPnbc7WCyr/52hl+cgWVf7t5W5XBrcrg3m7l3P7W75cyuJ958LD9Z4+ftj/y8GH7F4f7em89edwev/e0PXh4JCdsfX2jXVyct9PT04YDTxYeuPOw13icORx2HGQ57mt2kDfvZLPjrL4u4373c4LKX5u0LEGBW5nmexzvSBWnmO8aKu8+9C4UH7Cvvwa+//ziol2stfaDk5O2vLhoG1fXCkrgrM+Xy7a+vqYa9p2trXYw2W4HO4bG3wtLvzPWIVIB55oxUrwUkr4EGe6O9+4c3S1JuAWVT9eaQYnBm5Qw5B7D4Abfg88gMoEwmznd3dwUiz7vjz76qH3zm99sT5486ZQLFvkXz561xfFxO35x3H790x+2Pzybt798vdZ+4eaLk6+uHPeV4/4u9vu2ctzfbhpXjvvKcX+7ldN/awWVf7sZXGXc327eVhn3VcZ9lXF/ve6szvYf37P9P9zdb//Fg4ftjx89bL/x5JHe7eiobR89aNsHB50TJlb18wuR1QGXn13MVK8cxzLs7Lcdd0O+b9Vqf07WvXMQX5H57hz3QY37fW3Nuizx4F7DjLuh6C9n3F/K/g/h/a011XRfXbVP55dtfT5Xi1Cg4dP5ZVssl21zY6NtbW623a1JG29Wx/g7wYF7uQEg3iPgUT3pBeWnJeyQuK/U7CWEwd2a9zuf6xz3q2vR4aV+/lW188NAwKvkEY2Hl40gDXMbx/0QpAGlFg8O2wdf+aB98OEH7fDwUB0JQGqAVJgen7TrFy/aJz/8nfZ3/vVvtT9x1dp/Pp60n9ugE/0Xe60c95Xj/sVWzCs+vXLc324aV4f7j+/hvsq4v/maXmXcb8/VKuP+5mtn+MlVxv3t5m2VcV9l3N9u5dz+1u+XjHvO9p96cNR+84P32/c+eL9dHB60m92dtr672/Z299ru3q6y6zjvqVGmThln7FbG9/pG7O3JuMtBjgN6Tb317Rrme4nlXuG089l7Hfd7ye40qluZbhzuF0D8mzPujAuSu8DyX5X9z6rA/17cXDe6RXGtrYLcQ818uVzqXiNaYW9udMR1r3LSPWmDezNvRfIGu3yc6/sc95e+e6sd3h2oeXEDJGhBqzauDWmg5VYDGZLg3Usi6M+FMJD6df4HVB7CPznuhRJ4tLvXnr7/tL3//vvt0aNH7fGjx22yvd0uL2fuSjCdtuV02tafH7ff+te/1f7md/95++mN8Zcinl2R063I6b70nr9y3N9uCleO+8pxf7uV039rlXF/uxlcZdzfbt5WGfdVxn2VcX+97qzO9h//s/2nDw7bJw+P2iePHrZPD/bas73ddnGwrzr3hw8fCjKPow5M3r3dp20+v6ze7svOEZXjfkXbtqtiMKdW+/W15AkA3F9nbicXh5mgAK9A5bvv3QMrHzrO+S4Z6EDRbwUdPiczns9hXyTDTEs5+jKpJZ0q3F9m2u+v/3Ig4e69jVQwG39Y73Hc74PyD53u+9AFQ/i7Mu41b3bcq0zgnoDHq2D4w7HivBevXznuLkE4Gm+1x5NJe+/wsH3wwQftww8/bLSD293dUwkBZRYnJydt7/yiHVzM2sbJSfvHP/g37b/73m+2n9ncWjnu922jq3Zwt2dlFZVfReVfb268/hO/36Lyq3Zwr18Tq4z77TlaZdxfv2bu+8Qq4/5287Y621dn+9utnNvf+v12tv+53f12vrfbziGo299tv7G/1z55cKDM6ftP32+j8UgTBNwZx316Nm0Xswtl4MnEB8KtWm0g0WSO75DTvSoDfRv+3Tu5d+HcOLY4oR3kW53Ob2fWX+WM41wSUOgy7neh8sNa95cy8R6THPdygnHY99fX1XP98wIAr6ohvxuouEVOp3mjxr1vbXcftN03vo0ayCrOnN513EEbAGsPtV039uv0de9Y7zryu/tKCPheWOWZk6d7++0r+/vtw8eP29e++rX21a99VWR0GxsbCvZ8+umn7bPPPmsfXly2b8zmbfPsrP3dH/52+69/8P32s6PJ757jTtTmlye76qX9/jvoCbu8uWl/azZtf+ti2uhBzLV/6Q37dL9uo/qt5aL9zxdTXf+nt7bbr0x227836Fv+92bnuu+n11ftV7d39fedam/wumv/n5cXjd6uGKzMBe837Qn7eddmIWc+nqxv6Lo/+476If/zxVzX/jsXU12Xuf6Doy9eX3Hf+DOXn11feT6+wFx+3nw8u7rq5oNe4Vz7z2xl2/h8Kd2ay40Njelt5vKfLeaS9d+dMW97GsM330H/bUb/d2sNssHm2jBUftnXpzVvrP8/PBpL1v/B1rvph/xP5pfSG3qyR9YfbnYcqp87dOaS79LTXGvwLefyfy29vri5kVy51ugdzNvvXC01PvTk3x9t6brvqo/0P5rPdO1/srjs9tAv2lLqvsmFeCZ7BnPAfHyRPfR/qeflQMre/kXn8revlt5rL6btT4y3JNc/9o76b//flzM93z9dXHayfu8dnD3UqjHevz2bth3mbXu3/eJk98uqnr7PuZB19Oc4e7Z32x8ZATB8/esHWYM1l3z3J99iLv+vywvN279YLCQP1gV917/sC6TC37o40/Md1hn18+/ojPoue23ZA3++9PrfeUdn1N9nr51N27+96s8ojNA3ef06533NZfa8R19wLldn++2ZXp3tb7LyXv7M6mx/u3m792yf7LTr8bhdb43bZ4cH7bcfHrXTR0ft6MkTvbd3tttoNFbmnRr39HWHrI7/xrkDTk8f8rPrK/3cWVtXm7CeZA1H1G3HbrOa97+7+/fOsby5aWfX14Li89ppa20n/HKDFmjDzw8DAuw5vHHcGmhrNQAAIABJREFUOeN2O7h4Wp4Nx3B7fLkOPhrPxjg4wahx3xqM4WWm9ts95W8R6XUZb9+X9nk8G7aHn62fNz8TLfju9Kgv8b/Kqc/vGS/jJuOOTLh2Xq8vEejREsP78H0KJc5baxftpn346FH72qPH7QN1JHhfTPJ8nkAPrfOOnz1rx8+ftyen0/bh9Lxdn562v/fss/Y/Pvu0/fHyZ972bP9CUHmcaxyoP7A5Vr/CL/ui+uO7y0X7jeW8bbS19q3N0TtziiA9+I3lomEMfG1zpGvjDOf1vatl++5y3jD+eaZvbY6b42uvf33/aqlrU/vBXHxrNBJhw5d9zVvTXHx3sWi768z1uH30DoxUxvXZNfMx17iZC6798A0Nl9c913Auc+03ncvPuzaykQyXcwVGkNNX33A+3tVcEthhDBjjrJE/MBq1I0XvvvzrN1lHi3m7bDe+9uaobyPyJS5/fnPT6dWjmrcP33DeXnfb36n5wMGw3owUKX2TV+byXy0XWn9vO5f/8mrRfoNeqw3d9bx9eZektTOtN+sIe8W3RuP2lcGe8SbP+KrP/NvrK+1FzF/2m3e1h0ZH2EO9P7+59v1L6deiXX2JuTwdzBsBXe7//juat9+uefvk+qrbtzCMvuwLUyhnz4izZzRq39h483n7vPu/uLnWHs5a+qjkMTx7Pu+772ou6ffMunhWZxQyGRovbzt/GC7sx1ybICP69/E72lueX193MvlGncmP3tEZ9Vs67xcyZNl32G/fNGx9dy7Z84CNfpHXuzqP7rvn6mx/OztpdbbfXk2/7872jc22vrnR1jc22+bjx238wftt/N6TNtnbb1v7+21vf78dHOy37e3ttlgs22K5aOfTqSDQZ9Npu1ouG/3OF9fXInFb3tAqbU1+hGrJ79Rik991Sveu017/rr9332s3bU6dvb1+2YZKkeQa+u/7ggL+0Pz6RizoqkVva21kbHsXROjGofvm9/58xQXk9PNsjGNjbU17poMSd55v+Gw1Rj/v7V7punb9nmw+z0bygefSvA2+exOOgFt16YP56+55e065Ps8+h1+gnt2ppQQBBmO/IxNPaT/Gu477zfp6u4E1f3Ojff2DD9rHH37Ynj5+0vb399re3r5q2ulGAKnh5XTaZufTdvPps3bzyaft7MWL9t3ZefvnF+ftadnlb2MncR6tra2xxF71Wuuw/flEX9yfpvO3C/5r6uvjVQnhj956ZWH4l6/+3N2RDckFbv+tbjJ8muGvuhv2z3R7DL5azuPBWrkFsahP6YHe6Jl00Zc/Wzo3uLbH9ernqwsNxnifTLrx33qA4Ug913ftjtvP28vkdfZJ/727y6jueSc09PL4Buuo161etIO5e/W9PDdv+kwW9D3y6+5fz3L/YrizJF9138zHfXK93+j7/PGnqqhfo6/S2s+VSW7dD8+1Sree/c10pF/DrxDcfWv1vo++Ux15xVroHvDusw0mopvQL7Zvvb2ODB58oD6v0mHtD2+sI6/+4Lvet+4soHuWZa/j3Z51z3rzs93ZwO/I5PU6cr/87w7qbXTk9p49WEevk0n3SPcdtV9g33rVOXJr3m4deq/aIu7fLwc6kv3x9nn08jnyxufgK8Y+HODqbH95bx/aW6uzvV8tr7JXVmf7LZNydbZnQbzmbCdb+vWvf6TM6daW+29T605bLxjC8yLbTl9unHfg8ryvrnB27fB259tdp73+fffv3rqTAe9boeV6tyH1/ec+7z73/a2/jw+r+zLhRhDwt5cJ9dQGb/B6fda6v48d4QQNbtf+3yWLG46de77kON+DNBiOK9/J8943v6/+3ctzc/f+m5ubbTKZ6E3P9m984xvt8ePHXR/31LWnhSCQ+R/84Aft+9//fnv27Nk99tvn+763baL+bF/bffSV+ltFg2gmv9YUXdkaQfVPT8Pe+Zgtrtrl4kq/m4xgFFxvF/OrdnFpOMfmxlrb3Fhv1BmwCNTnb3O9jTbEyyeDgb8trq7b4ioLpbWNde63rs8yoOIoSEFD/e6mLYkiLa41Br5DQH5z3ffUfa9v2vLKZAK0J2B8l4xvfqX7Mubt8Xq7umYMN/ppcTWNcbSx3tbX1jQ+rrMkkkbkB4KCslLGG+ttPPJn80xch8/xk89yL80j49I41zTezm+6ae18vtS4uB/jGm+utcslz3at67iWpenvPA/3i0xyiDNGZDJfXLet8bquw3fO51dtNr/SMzEva2ued97ch2tlPPxN8lj6GaTAN8wf9/P4P08mjJn7M1eSCe0wai65Ns/Cm+twTX6nNVPj2x5v6PM8C+OI7CXDjXXJMHLl75lrPsdnuB/P1K1VKoJuWve5K+BC9UxeK5ZFxhrFZz1clEyYR96sDMlkSfSuyDhaZOI1i0y4bkdgsbiWTHjxd67Dv3lezQPPtLFuWM0N68pz7bVnHeFvjIfntS75WSX/kdcdW2l3VtTmGNmhH6wjPrjBe6Ajuq/kXPfdXNfc8+zz5XXb5tnHzmFHD6IjXAeZMIeMbznQE64ZHWE+os+d3peORJ94Lp4pY5NMaq1HJlknjJlnZy7nV9b/rNWhjmyue81ubW7o2rxZO7OSidf0huY51x7en88qArzRP6dFsqYD2s9sPUJH0C+ux8/P0xG+x5iZT9Zr1l/0MDrivqjey7IWGSvy4JnQMa0JL0e9oiP8N/KIzLQXaX15w0c/mBvrvaWiPav2QZ6bz2s+kAV6UmONPLgmewtj477IgzFbR66ag9weGXpu3fR9tV/WBsg6kwyvbvRsXIdxIxP+xmeZAzG71trOczIfHn+vI1fXTZ9jUqKTfO4+mVhv+nOE/87+LN30Dbp5gTWXZ+D6jI99VfvD2GeF5pzFUEdonpk1wfz2OuL/TpBRZx5zoz0xZyP7ls8e7pfzabhn3d23mPuLy6XW5qT2G+7LPKIrkofsg9XZvjrbV2f76mxfne2xYXK2TybbbXePLPtBO9jfU6b9weFhO3pw2Pb39+XI88YROz8/13vKu3q8YxvQKm6YUVe2OSR15Wck0CkfAce0vA8nw+us43tlh/dOaf2tfh/foAsW6MwdBg76gIDOz8ra995ObzwOnXD7L9e2neqMjS93n7PfHXqDe+t+5b/4VLMNBsN+oO9+7GS2+6fss+JlY3XzYHu1Dx0Pgg91LX7kWfsgRM3JMKhyhzhwOPchoitwQpd9x5bhDfoCR/3xo0ftvffea0+evNd2d3fV1/7qaikCQxEZVjnF5cVFm07P2unpWTtXO8F3c7avvfcHf1LhkDgHcjbXbWQdbI/a/vZITlEcv+PzeTueLuRMHe6M2s7WZnt+Nm/PpnPNOU4Yhqwc3qtrfW5nvNF2tgBy2nDAwLDxZ8ONxYJhdLC9qfuxxq/iJJVwYyhj7J1eLNvJxaIcbRuGk/GmHA6MPxwWDujdCf0FN9vx+UJjZDwPdkftwe5YRo0c3mXvKDL2nfGmjHYb9UsHCZY2huVAU2uytdH2J5v66eW9puvIga3Pci+uI+cFp1zOmg1Z5hLD6tnZZXt2NpeR/KDm8nS2aKczO1COftmx4c3YmB/ubadkTc9wPJ2304tFO9wdSybM5/PpXO9tzcumAhwOQly33TFj3+wMRp6J50UmPEMM+b3tkWSCwxCZWFFtDPI73mezRTu5YMx9oMABkg2NWwbk8rpNRpuSCXOAPJ5PL/WZo92xgima8wQtKmCxu8Xa2dS4MZj5TIIbjIE5YP6Yk/1tAgAY+zi+a3IMJLuln5t5sVHvABFrnHecjOnlUvJ4MZ1rHpEJao88kIvkUQ40dU8828GEORrpmglwRUf4Ltc53Bm3F+dzPbMc4zFzs1mBBW+SPCdrNUEa7oU8eEtHruxccC9kwpc8/96ws/nyO9Yq8mBNIFsFpDbXdV/kgtPHOHDUuOfeZLOdX15pvZzPlp2OcE3WF05vHCDmje/gIMTxVTCvZBwd5z7Ig2t7u8Xx9fX4rJyZa+vUODIpecixLA8vOoLskAfzeTZbtpPZUtcynMqBRgf/Nrp9C9EmKIWOsA+w/rgG6wRZPz+71H8jD9ZCdITnY93JMS3kAHuBAmK1RtFh9rb9betT9KE/JHsH//wSeSwbPy0PnDYHSPiZ4Bdy8vxuSB6MkefIs1tHvCbij/F570XWY/QEJ5px+iDyHoU80BPWavat7G/orgJn19edo42sFaTc7HUEnWJMn51dapyMi3k7qX0LGceB9r61rjlHT3QGEGhbX5MMkQnX87411n7LtdFD7VuD4BGHFPdDTwjOaHlUgBKZWMftoLJHHuxs6t6RCWGuoY6w9k/PF5IJhynzjlyybzE/2bd8jtS+Wnv2UZ0j3VnBWjQyUPu+ZDLe1PMhr6FMJA0Flte7fQs9UFD7ut06c9ATnj3BiOxb7HnZt07OF5IHss86YT2xb7HeVme77ZLV2b4621dnu+3f1dl++2xfXq+1Obbdxqg9fHDYHh8dtsP93ba7u912d3bEFg4UGlNmuVgIEv3i+LgdvzhuF5ezttSZnB7v9A9PqqOcyXLcY9+xrytT35zgk3PbZbx7J11/qwB0nP3bjnSSe/5cnFA5sRW478+9CqiXn+xUw8DBryQl40pCjOs5AVB+UocO6B1p37eHxCv5UQ63r+NrcF3bq3HA+xIBn379nPGxOPoev8eZ6/XjlvVb8YMems+ZnjEkGJB78Hn7Vr4e5zG/c/DF8qjjVfaDA/vrbW19XcGcjz/6qH388UdtZ3e37ezstLX1jTa7mIm4EOccmDxBnYvZrF0vL9u1nPrrtqykbPzJL3O2r/2hP/mzNv3LAE7ghAWGQbo3wci1w8qkYwhg5GPk4NhheGIQYzxwHYzQZCeubq7lVCmjUhkwJhzjLllMZ1mdjY2TJqO9W6wYn1405CrI7OJEYfgxhmTzk8WUoXbtrFGceZx8NmyE8nBvrDdGIkbbbOmMt6IpIzuJPG8ylsmUaoxkryujNxk5W7K5gbO4Uc9kAxLjF6HESOV7PD9GIePSHNzctBdTj0uO5/ZIxgVGK+8hGiHxKJwSDG+MwmHmCplgtO2VvMSqKKN0URl6smKeF+67TVaGLHcZwIwo8iDrHjQETgn3wrGyTDAsLQ9HtmyoMl6MxIUcdwx9Z/mDXojhyPhjjOfZdycbkgf34hrIypl0Z8YV9MHJVYbMWWQMYZ6XVRm0xWSM0Y2jYecdRWOt4JA4A2nDniwic6Fgz6aDTJXsEmrkBWv5YmGDekJTDz8fzkECKYPgnRzT/cnIc1Q7knRk5n6f6Aif0bOdLzQWdIT7BgHB1DrLzTVs1HOvPhBkHXHQyM6LgwReS8iDjSqOHPdAP7gnLhdOYrK4CVQo8qn7bmotMJ+sRXT70b51BCcWHeH50RHeOBAJ+jiAYgcRx2S2tL6zrlgDBGOUaV23TLhlAlzOQvrgUgZROuIMbsbI+LROzueaD+YZmSCLaQXVHFntI7Z8NzKh9J4ZQu6RyfYWwYSR1kH2LQXYNj1G9izu5WCgA27RNWTAmnLgwXrC88XRljxAp0g/fB1v/E1r9uxiYZSJHGKjXjqEUn3WQQT20A3Jg2AP+xzyONwdSR7sf4zFB8ya5IGe8LAan5xFZ69ZY8jD+zDza0d8s2QS59Q6b5mgH8q6l46wX2StkcGN7jJOZML4kMfZJU6wg1tDHUF/kQmfL/9U6wWZcD/kgZ6w16IjyJe1gI5kr+TwdZZ7o0NlcI+sJ+27FTSIjgRpdN++hWzQD/SEOcpZ0iGFChnG2lLAa7ypsSITnv/h3kgyYZ4U2CNIVjrSB6s3tf+wZ+UcQVfQXaGPQCyUTLQW4AVAhncCwEJvKQji8zVIt+w3ZxdL6chsfi394BxgLtBb1t3qbF+d7Q5gr8721dm+Ots/72zH5d7f220H+7vtAKd9e6vtbG8LLs97c+RqaQjIjo9P2snxcZtewDR/2S5hmi94d8EzB46xndI410a62XCJo9g5m8mqx7GsIHWyyUKQDjPy9bk4xJ0jW052nE9D1pOVv1Edflfnjr1SgQMhJysIEL8P+zsoAJ/tfcbbDnEPh49dK8e4kh525pNISIAhTnfvzGd8Q2d9mMHP9ey49+Po/9uO9ktzNEAEdPX8yCOIgPoOvinnrALpZYczf9vbE2fbHz1qH+G4f/T1trk5kjNPwCaZ9ovLudbC7DJlFAsnlcoYfVdn+9pP/dy3O84EHt4Za5wdjBlnIfwAnmRli9ZxjOxcZQLtNPRQDRn6BQ3vYR2F2IPgoLLIc4xhsn8d1NCQWDlUa/7bYnF1C0ooI/P6RpBGjFKumgnBkMYJwmgruVaGFgfdGdCDnbGcM7JtGDZ2pPoMbJxrni2OIgINpJNFwRyxQHYnI72FSKgIlx0pHC+cGkN6MV5xuHxtL3NB8YEWFPQ60M44xXLKbhiDyxP4XuD8gbUyz5ZJOXIWSecwdNGmMvKRSb9we5KJZJAZFwc8cknmkO9IJuMNkXFIXgpMOKCDLFgvfN4GqOGjGAtcT06p5OkYn+YGp3pxpSwc2TacS2VAp3Ndk/t12aVCKthJvZFTguGP8xUjlmvxVsZyQhCEDKjHlPIF5KbsV5VZdA6PZsyQfiNAnAnWXHVkFb0zkvIEZCIdoZwEKHVtfJFRMr6djgw2m07mb6AjchgVoe0jlIF8Mwc8N0EToWGrTMAyMaEIzgjjw4kIDJl5I/CUTHr0njkISoB5AkmjAFA5UtkTKAGppaZgFTJBpnZEXGKAE7m4ulK2ckcBwPVyImpjhZykkC/cS/IgUMSeEyh3QfGVVa8NlTEPdaRz4BYuRXD21KUIifBm3IY8WUcc1fXmn0MPmTv76f0swakhnFoImyuCQn12ma8kK8o9lcFe9jrCHoBMND4c6Q3vFwosXVtHeHP/yCR6j6zREZzfZ1OjdLhenNs4/8g6L6MhXCqBs8612Y9YK9wDmaAnw8i21y9OpvWEF/oJQseXdrmN9y0/W0obvH33pDbWcTut3C8lATEO2AddxlOw/SGsfSgT3aO1NealIlOZH37mHOF+cUxyFqW0iPWAfjDX3D9lAipFUXmHy60YT4JlKk8omeR+LtPyXhwd4ZmRB++UBPT7Vq8j2TOQCUE+y5pAi8dFYAB5GN3Ul1sZWmf9QkcUOBsb8RId0bOrfKIc/NpnO+On1vrqbDdKKq/V2e71sjrbV2e7y71s7/9+Pts31jfa+uZm29wct53trba3M2l7u9vKtOK4T7a22ubI9n6Y5oFGn9Iubjot5zaJrdjQZWN05Yw9LJ5TM4i+wKgNSa+IfyyRzrWqs2EIRS87J0i3LvM+yET7kk7cJRGKpaFs/qAeP+VeQwh+YTprSFVKO8jCBy6fsoDYUn1QIKjQvozuNuy+z6jf/k7stP6edlYHWft7GO7jJ5A86V3SQalBBUv87IMShUGJc2z/+A5wHbz35El78t6T9uTxY3Ef+D7XQl+cqGf7abucL8pHWrbpxWU7PZ+1rVEQzu/ubF/7zne+0y0JFiNZEJza6WzZOSIyOis69HhvSxk5XkT0OfyAEu5tOTspp395JXg4RggPnlpNLsHCIdOAEUqmSvWqS9cOkpEiU7m/M2r7O8CGm7KgfB8D0bWh68rOrZeDuCmHxJmQ5+eX7WjHEUXubajxUoYZJhQGnO67vSlD64fHM2eqGX/BzxFkMotkZLk2RhNKkc/hyHx6cqlrH+1N2sP9LRltMjAVHfNCYx4/O5srE6VMSKEXtLDJXqq+0XPEvOEsp0YxcGHuSxaKa+EIxWEfZsUf743b0d5YspteOsjBvZjfcBKwgoWGGG2oHjK1pFwPuejZtjblDOOQ8Nxko1gHPAvyABWgbN4cNk3q2e2wOmO6XjWx6w2ZnMwMOcfofMia2RtrDSETniOQIWX1t0cyID45nrUfnsxkRCdDlyyyjXCCAoZo41ww53yOn5+eziQTZIxMgN+qtlt2mjcGNkbk8dn0sqDDXoN54VgiE7L2mTfJqepGIzfmIDJBPprDQo7wvOgHekIwAnkgFxxSZXqpB14Y5i1Df9NZxdQNS0fKAPeaIdPX2uUVwYrrNi20ibKdO372GXX5xTEhPVF9MnrCmnR2D6PeOjJXdhYdUfaa8c0dhAqCAf3gvowdHSGbl/WBo5VsavgWcNpSwpCMH/vCpyczZYyP9rckE5dOWCY5LFSeUJBwZcpVmtOz1Cuopn+7LIS5T52/MvMVPEIn0RFlmQtZkqw4n3u8P9YaZF1zT+JlrHf2LgWZyulPwEh6r3XmYAByYfyMER1lz+IzzB+lIqzp6AgHBvKQk1zR1uxZXf148TxQLsJ4kMej3S3pbvgpAlfDgWScoAWQxw9PLnVgZA+NY2leAc8XDiLOd4+c2pR+IBPkFZlEHg7qe98ieIaesDcbeYKhYi1xXbaDagRsBMcv7hDmJbVg6DpQdGRingav62T2D7dH0hNkMK3su8swXHYSB1mcCqAh1tc6Hem5SbxP7E1cspTsO/sWWWjWKpB5dI89Cz0hAG2ZeM9CLuxj7FmsS56d9Y5TjTyQi86RSwKw1zpHOJd05k1GQldZJrOu7EQBsSorzx7PIYT+IhPGYzTPTSeTve2xzhHtESon6M8RgglA4TmzkG/2xuxb5lwxEiEIGKG8KviZfWt1tq/O9tXZvjrbV2f755/ti2tKWZvY5ncmW+3BwV57cHigN/XMk+1t1bsvxSq/FFHdc1p/HR9XCzMn7pJltv/hbHdQeHF242Tz72Th47gn202m29n6HvmcoGyF+Svp5HIww+sNAB+++FuQjkJxyQ8ZOs234fbK6ldWOteJ3TaEvveOv22IIAGDHA2xXRdQqDLbvsb9dj1792wFWXdygXF6XrG1A5lPCXdq6rvg/gBdkFCtyxOckODMx7ZIZl5OfsVXOHuxEZJk5J7f+Pjj9s1vfqO9//Rp29mhhGJHfAeL+bydX5wLffHi+ES+Lz7K1c1V++GLi/Y7z6Zt90dwtq/9+V/+1RseLCRqZDJTG+fahj6PTrofQ4ga28A/MZZwBFKzawMJ59EGTn4yJ6nPxMiKMxSoM8YYjjtGFwYwtby87DwaPs0L50qZuclmBwu1sWJnDoPoYAfjj1pej19QxYKNGva4oawRmQ6uK+jq5rr+zTX4pWvJR1Km1LQayg+c3XXlPI+zhDhkfY1GFDCETdwr9zCUPFlpG7LMUTJSmTMTZjkbJdgzjnvVJSeLyB2BsTJXbMazhaGRfGd7yzX/IsCL0VnBj8BNGGdkEtSBxqagyLqcdpwS9g3kzpwoODAjYNPXdOJQMAcuMbATFJkgM3El7NCQwhlOsvWSl8jpDEnmp7OYJrgj64oDGrniFCAP5GeiMQisgAn7u4Kwni866DAZLDZL39Mw+aAAQtoWsivV8paxHSIpkx0WoWBInQpy3EHRL4DZhkgwWxt16NYR1nbqW1W2IajwmgInXUCpyjRSayNIbTmLyooXEiSEjzgk6AnypZSFdRVnPqgVwafFweA6+rsyYb6RCX83jNawfOTB8/P3IBbCD5B1y/UYI9lN7h89RR5cw7W95ppAJjhurA3uFYJKtkTJA6K14obgu7lHoOTIJKU07KLJLHf7SkjU1h0gCRQ9wZShYyNugB2gy157PAeZS56TTHSI+RJQUtECSKMKSiATld+UY6z9coOgycuOO3OIziLn3oHbkEzYlxSkS4mBauOuzV1A7T1BlnJyoyOMydwh7FEmHGNdB1kQXQvnQmDngmWzFopjBIcUmLeevfYtZMEBrjmrGjfmgzUjCPmgzj3IEpGxLV12Ihg++1SnI3aEOUCB9bN/BMI+3LfYS3lm9q+UvpiHwVwD0REFlLJvVT0az5/AI/tCskVBlggCf7GQfFijONmMA91RALrOkpwjcvq7PcvrQ06/+CTgXHE5Bt9VSciCDHkQEj20PeuXyyfIRGCCfVNrpWTukiwH7LJv8QysR5fueN+ibCPBp8jEgQyjfMJBQOBwWeiP7FspbRFnTQW5V2f76mxfne0mh12d7SCUzDOzOttvn+2bIrWmbGmjbWzia0za0eFuO9jbda37/r5qm5Otnc0u2tnpqUjILqhxvriQAzdkOL9VT96VJpdDXoZKEKJBuvJrO5Y+s2T3FPLMvrzPCf44zNb3wYC6cDLyBePPfXqL1QdinqfLtseTDZq6nLAexeqAfBz3JMjkVA8g8j73e6Tb7dr13Lv/Gb+tQH49HGaAGGBoOeNS3jh03ntcVc8x4HN8WJ5gFF8fGCgy30Inj0ajqmPfbR9+8EH78MMP2oOjowazPDB5tX2bTtv5xYXq2c/OZ+0alOu6yyBAdMPR9KM429d++hd+6SbZXzIbykhhdIoB2xleIvk24FyHixEZOKhrdm1w2KGpbH3BQnGOMJwwSjAcjysDE4jj4fZYBisTKKdktpCTh8HEhLoO1dBQDEYyC2RwyYSIgO0MB5qsetWp40RiAFFfW04yDh0TyDPFWRvWbwcyy725H8/9aH9LWVMyc8rG3RhyiuHOv8miYxh3rMsF71Rt8pUJuFC0HiLqBaTsWRHDxWjjMxC0pTZRdaaVkeeQUd37zJDKZNwNa7LRivEbox4Dz/J0nezZpYMheoYiXyCrhaOP0h1fQNpFhsl1GDwjpQRkxHhGDGDGHecbGfF51acWtBzYKDJhjYh07uxS10aBMRrlIG05E2gHuYeXxgHhb6lNDaSeeYj8+RsyYRxyEpl7ZZUM7zqbWSaOOBr9kA0QOCzzwvrMvKH4xRfSqLPHwMbBQCYESSBw4c38y1Gp2nTGj+ODo4ieOLvbB1+4voNDZog3+VdliTfN+C8nYsb8Gf7O3HN/sm3UL6MjGPlBMxCwQEd4TtU4y3G348P9mCNkkpIT7nskHdmSbiCT1OAGQSDiNdVSm4CMNcbnIBkzkaKfAweDn4GME3Dgfsj/8T7omy05tMgEh8plEZC83Uj4c3KAAAAgAElEQVQeZCqDlhmiUQRJFpmLdYRnC9kec54Mf5xNPmeZjDqoNjI0smdd9+EZyGommBKeBf6uMpexZakSDljqi2tAaB/tea7R5jM4kEagML/etwKXZ84Otq0jzDkyQ7+iI2Tf+Y5kXNwK6DzyYC+MjrDeOHmZHwXatlxSwvwzpyLmg5tDZUt22KwjEK8FUm8+C+7H84IqQCauqzbPhlmU1yUP1i0Gm/bfNeuiDn7mRXPjiHGINDnm0H/XqZtgNPsWMkImXN86Yh6QMPo78OdMdaL3ow13+sheani6SzjQZ76L4x8d8Zq24WKEwUifRx7Mr9A+QP8JRu2MVY4UHWEsOM3MGQgZ5kilS1ULjzzQE8bGnsVzBTGgOnWtfaNaFNit0hHB4oujgGffmXhPj45ofHVugYR6tLel9ReZDBE8rFnkwrxaT/p9y2g0n8EpUUuZSPYM7otOEpDh+iFfRTdU9qN1zvhXZ/vqbF+d7auzfXW2v8nZ/mBnrJA2O/PGxmY72qfefdz29w/agwdHbf/goG1sbOhN1n1+OWuzi/P2/MVJe/7ihdrE9Q6tneu+ALA6h6ROPdDvtMwcQNdtI/bOps79jpS4v658tXQQkcNdGDo51j5D77Z0Myy+r0Pn38pKF6u8Su84j9JPPVcd1MLrGYOvH2T4E6hQkKD4lBIoSClxkkYKQAw6ABmt0BMXJdHINZ1g8JiTZDEisq/7tw9gLishbeuZUkLX3a+CCwlahGPA91sTuuL9p++1p0/fa48fPW6PHj9WwCbjOzk5bqfHxwrUYMqBZrq5uWprzPeV7VFswx/F2b72p37mz99gLAS2O2wvFioDtTwqR9AhHk+ehXwj4wbDBIOQDFuYevkbBhrOOU4JTgEQarI13eQURJtrYnxjPAvmPXHGfXpp+DxGDNcnEobTjkEkNvuzSxksiRpiaCsrAWlU1ZUD+/zkZCajNfXHYdPGqAlcHAOIe7E4TGK3pedLxj3GM8aUIN/lnLuSsSI3qmW1E8PncWSUQSpCNQw9NgWcIcEyp3MZshjAGJmB53JFxsZ3Q/4l1uRSDkNiq2a+ZNKTS5GhA9KLweqsp7KMVb+dYAmLUxDj2byqo53FCwRXBFJzk6zF2Wd8Ij2aQ0bn2us47mQLwwKO4iR7r7ZSZMdV62EyuE9OLtsPTy+lWQpA1H1dsuB6c57HQQtDzZEJf48BrMCIShTW2vmiIN9ihawq1toA1RqJtSpivmJWr9ZOyNAM8iZjwwDGwCeQgkyGWf+0bmIDsExcwx+CtZDded/0JhOnH1k4i93a6cVcjoQ7L9golyO443IH5IG8XLFuQjqeO3BhPoO+7RXKwSUSy45Bn01Qjvuur4ejgSOUtlY4ZkCEua+ZuiHPW0gmWo/luBPcEix3i3IOO3CsCZfIXFkPa47EWSD99JpFfoL/k6muTdYbpOHYyBaZML+RSQi80F/kgVzCxs/KRx7cz5lLItquK2edGVXgPSIywVlBRwyp976V+mzXftsxC4Q4wSg2euZWyJ3NjWJMh9zSl2GPwUFkn0K+fI/n8b4F9P6mgp/uDsFzMscKzlGnTrnGKXB3MtoOnsiRLnhzyP+kIycz73sVhJRu1lrQgXXjeyET5HlU8G4Ht8x7oO9u9DrC+JSJrbaDhoR5nDxHaruFDikZgmRCJowzHSsYC8/EXhTZeY90u73oiFFbvmf2LZO/eM+MjiTjjuN+UjoSx51597411uc5SzgboiNdOcF4w0SEcwIQdBYxSidIIaFFKpiCfsRxB4rOeWIn3e0pLRPLWmVdy2vJA7kk2MR9U0IVpISD34xvqTlT6ZbmyDJxQMk5AcHwQUml7edAR7JvsW4jE6MNHHiKjrBHIxM77t63zAViNMfqbHfr1dXZvjrbV2e7z+fV2f76sx0vBcg8rOEP9ydtdzKWM3dweNgO9g/aZJt+3ttyOq+Wy7ZYzNvz5y/asxcvxDJuKL0D/l1ddjnnCegHBh9XG+g6h3ay4nFIVQufwG53Rtim0ecHBMVxkPt6cTvjcsgHtliX2a4McwL45q9xQsH8ZnfauHWQ/57FfVBM7lLhjh9oQGJnN6nGkk5IJlUOvD7IP5En13P2jnvPvJ/SAb6XsoQhYiHXU3nAIPjhuak6tpAFqti9mO8p5R6P29Z43B48OGwffOUretMSEKQFCIzZbCYCOkokpmenbT4nUQnvUQUcrvG17I/8qM72tZ/4sz9fUHnXwroW2OtMZFDFwI0xg0FlowinrQjlWmv7O2Nlm8i4sDHimARqmgwzGZuwrTPBGIXJCqRVVyIezhAlq+RJjuMu6Ge1CAvDPYKzAe/MD59l0YVlHWfks9O5DJlAXcvXLkfYC9TZc8Px1bKrUASBBoe4KkYq93HmyGzgw5cWfpEy8Xui/Tgh3J+AwIGg7dfFal8OKNDqannG/Mt47PqgVwa7GJ/tlFT2t1rXOfJUrfV2qGG24wOsH2MyEBYR6sGev77WyUQbB3UdZUi7J71l7Kyd22dEmXAYWAPJsuJsoCzJfHaBFO5RMgm7NDJUrfnppclx5LykdrpwrOV8B5nBsyITBzLsEBo+ZGApgQQUxc6BAwEOZNZuURtmnFKuIeb92UIZMYx4ZY6LKT1wVNZqao7TA56rUiqDnqhGeKOco3LCXBNrpy1zuE+0dtukJm4XR7DEGxZjcr01LafclYCNyypymzQvckH+PQO7HaDUD/PfhkI7y6axwAlQ2WmhZRSdbR33AnLDeaGNXPqgF+/jLR2Rw1cQ9cCF2WMNDe57lIfPgPVsOLPriHtakco2h6Rs3cgBlzs0B852yRzDVg+pWN9zPm0B2TfCYq8Nv9qoWiZm7Wae7CB5fSTYKFh57Vs4WMiDz2TfMplkkETOGjNfnY6UboTMkMUICQky8Zp0pDkkdsqWg3AY9egAB+fIQK91QTA+h5NMaQX6gZ5kf+OzyZA7OORdx2gZB8pg8mcM6VsvvoSCmivoNjcqpdsHb21a1pYwq/Ns2bcIKqEjQhwV6aYc0OIj8L7l7gPIhJ/hBvBe6OsmAKzgp1BL4RAAvg+KxE5u9i2P32tOwdatkQYJ6aFKQ2rfQl9cfpG2LrTj9FxkDfgQ7yGiyJh7cpk4+8lOMw/IjvUi1vuJy044Rz49u+zmr+d86Pctjbe4JtwtYhjISBmZif6QB+uSwIr0uZAUw30rewT7BCgDdAT9Qh6cJTw7OoK8sm/xd8oNgmRYne2rs311tjtwtjrbTYzpw5j/s3G0OtvL/q2zHWeMF91VjsQyPxFsfjKBuG67HT540B48eNBGm/Ak3QgmTf9u3ufTqcjqlI3VWWWnKjD22A09LL0ng05mOPXacYr7GvHb/cr5XOrpk9nPsd7Xn99mgQ/cvSNiLjiAnPnKdlc6cnDtlAP39+9qmAfZ9mTS7Ug7WWPn277ckCAv9ozK4Wo1DksMMj9Dpzy/u+VxVUl3Pue/DYj0Aq+tcQYi35UVCOlmX+LRo4ft4cOj9vDhw/boIf/9SM78aDxSazeI6E5PThSYcau3q3YBsvnCthptdbAbfpRnu9rBxYHo4QfOAJklGQPY8EbMxE9PL9snpzP3di5IwqP9ieCZGEUvZPwDJXQmzHW6yXy5f3FqVFkGXA+HwZmI/nClNY6cNUHf7YCkVtJGkZnuWQQYial1BNpNFlnwbhnmxSBfzisZNpwasjV8LhmQ1DSSQTLs0YaYydjS791wXoxNjHyE4zpf9wxGK5VpLlhroBzMiwiMjmEY3GhP9ieVqbQjICe4YKrUo2NExmG2TNwj3NB4t9rCGGWOMfo+YQ5PLzslMax8IgIq5AEBFk52oOqRiQ6wyrw6kOKacq6FcSpyN9WxppbVsGmcA35HhInrJkjBfDliVu3WxHxMhtkkVelDz3M8ny6UJRIku9j2+RxvXoLNjjbaEdnw3fEtlvD0qlYv63JskQcOmGHMZvD3geSxas6qFpdnZTzIg+znE8oiDiZaZ4LKrtsJTj20ggKQ/nVslJYzcul0RHPp7Kl05MSkY9m8IJ5CJowFWK6f3c6WoNzSE9eBEx9B/wLbFVnY6aUgtXyfQIFbfNkxFcfEFkGc1gXU0j5K8HNtWuGVcF02zy94dzmv6DP3oSTDnAVuZYU8WI/mXHDGBnkAE7eKeA0EKeKN2uzc4ldYLBWkQk/kQNU62yp55Dn5fXSEyyIT9ARZMNfMYwJA3EtZ7lp7nY6IQb/2rII3k9FGT5EHcvGawcHZ0J6FTMiO8uw4OpEHay/kXkMdYfjos/at07lg+eGjiEzMEeD9KwFH7bFyaB3wQSYeq3VQOnLuumwy/cw/OvLibK6jBig94yEoymcZg/Ryc02EnIGsZ99KAJA504Gknudp7Uevc8tErn+Rfnrf6ln1WRPI5HeOZ9qvKI0gQKtDtnTE+5adcHREh7Rq3AxhR0fUs76CaamZJyDAvsXPQP8UHNjf0v4rNNLZpdZXMsaRiYNvDgRER6hrR0cI0lo/vBZcg++gSdrR5Szp2r50vWpdDsV9QF0YPbbodAQ1ApHD2JAH12QtuR/8wuScamFpHUEujhsa6SEOEpEn2rxScAu0zJzOC7TWq3aZLPrqIIKe8Cx5ThBNPzw2MSr6gZ6Ie0AOf68jbrdnZIrO2w5auDrbV2f76mxfne2rs/2u/fuqs51uSg/29trh3o65ekhmjjbae0+ftqdP31ebMPX5hih77jZgZGNfPDdh3ULZeM5G28rsxQpqB9qe33WQ7so2D7LsQyfVtdp9L/KQttnO64nb4jRXtq1D68pOL8S0y3J726RzlAf18Mlo386qyy2+zfBezrKRpjW+yryHwZ6fuZ7Nxx6qLx+kSvf6gEbNVQVT+r8n6FS1/5U4VRAj1yhyPQUSBqUKKjcrbqeKV5Tdjw+33j76+tfb17/+NTHH7+zuqc5dKAJQuhfn7dlnn7Vnn33aqIHHoVfJ8dm0PTueuvPT78LZvvYTf/bnMn9ldBH5iKNoR7vrbVsODwamau9Uo4FR6bpyLfwSWHpHM73pSZ5WUT00dF011BhdfE+ZMmX5DX+WsaKUSrUPA7fSqmZzDKtxnzns2qTVglakTO2GetIzxhrWZbWDE7zQREMx0vm8+uumnj0ZS5yEyu4YWu93jCIthjKOBD8uo06tvIoQCweQ+6R0IHUdyorKySlG7K6Po6NVGL/MhVoWbaaNkiFPyCEGZsZkxIDJ0FLSwL2SBQ9cWAGPytBlrvibyfCW1c/ZTqTrre2Ia+Mha1uEZBj76q9MeyN6xVYNrcmsCspStdzprZzWZHZeeqIm4KrcJjIJrNT9i22Ex0kYIjdCrMVeks0ReSBznDQMYwIOagElFnGcTWekcBhwRN2C0LFKZ2j9d0czh9HDkHHZKVFbK36WkzBkONf8hwhtC3Zs6r97iDy6EL1h7l3/ameeZwWqy/PCLUCm0zW9ZPSso4IcSyZuyRe91Podr8tJUJnANfJ38CfRVn7GuWGc/i69yR1oc+3sXPqZTG7KH6wjJkwTLJ4yF5yEZEAruzkMQGWrxZFUmzECNmt2YBh7HBueER1BLtER5iYyuQ2Nqogu81EdDvSc2rd62D46ovIEWpkV86qCeNU20PINGRss/HbQlZ0W+qZIG1nkBKOKAA29956VGmXLM9FqcxwYGQDvBvPmoJAPWOTB34b7CePmeoLZqxzHpT98Vp0Bpu5rbx3xuFJuEpm4W4D3VY+nkBsdcsBjjI5wDUPCTdzpfctBS+QKegcdYc4ikwQww8jPnBkWbxshwS2dH92+5TXI+NS9pLgyhCrYdOkCa0pyujZyiv2FNeHfOWARsr6Q4zHH7FkJMuG8Z8/qdQSZWh7sUUJ2jS1P7VsdB4bPneF+msx6mOtzjjAe9qwXU5PQIBOhS5DJen+OcMHsW9JX6W3aTxp9EuPMdezuYoA8vGY8vhAWMs/REQcwPPfSEchIqzRI3ALJeiirsTrbV2f76mxfne2rs/1Nz3bZ01tbagW3Jc6TjbZFO9Xdvba/vyf4/O7OTtueTLpacsjKpmoRB2HdRTs/vxAL+fX1lTLzcb47Z3hADpsM9TB73jvu9zOwd5n1cqb7em472HZQ+7NA968AgBOpXYzZ6IGqa/f50bchLt+8c9o75zHNSav3+e2a897J7sZwpy5+OF7PSQ9nT2A/PDn93/r2co4BFJl6JV3XCrKfMzDz2YVFQJXL1tpok8lEvAVA4tX27clj8RnQ+o/WgJeXM70jy/Pzc00F9gfJm5PprL04u+hQmT/qs33tT//ML+ox42CAZljrjOBAgavl16DdjLMWZusOSsJQTTuMcbgw6oA9YlSlbVyMrhDmqC4VQ68MYDvr7gUeWGwYeTHkzDq/6b8t7ASFwp86Y8NV7bDEaE7wIQ4qxhZZM64LpF4M8uXQce9kevk+NaQYsYEIpx6VMYuACcKnqvfH4FbN9LZrpgUHXV7fIjOycWpnFYXhEKEWPXWqqsmFXEhBiLR2qJrLgsoru1NtvszinhpVK11ePTGc6zZxaoBaAtdG5iEBUxss5k1GrFmjLY/c3z9vy8Ms/GaINsO5Df3U0rjsIDJhPgQfL7IlO412sBgz8uDN85MNNAO34W1EOiFe4nlS965yjsqupb0D1yfwABJBhjd17WMHS4Ag67vU7VdtPQ6F1yylA2lD5lZ+IEdYE4HXG6buTcx19DjWpSM4btUJoGNxL5TIkMmaexDoMumVn53IKzJBT4DWpt1THOjAexUoqgy0nSe3eTMCwWSJqv2mC0BlVNUVQYiRCjLhQJbTzXMpgFI1TdHZZCmpi0ceZEWdoXWWnedDltTYkollw0zbu8xBShz4mbaCJtqygxEdyfoXWkLQa8OpI5PoiFrwUfcstnA7f0PnClkoE4zzPpAJz8LBFZkIJVK6mn0rte44XdERxhwys7SNC1KFa1pHXPSeiHUCe/wtLTBT12wkyEiy975lOQWeiI4gezRXjmVxZGS/wglkb5GO0NKNEqVqFxiyRu7xoBAqmnOcYgjjqnRAaA0CR9TgEwyi5WfpCLqLjvB9xubvUh/tuVZXhAHsHLlRZoJMkE1qvt01ggO0OopU5j3lCx6DgzXas7p9y2cAL2SYYLADRXakoyOqXS9uhpR18F1B27t9y85swlq9PLxnIaPoSGr5QwgZ7oztIi9MAIV1pEBLBYTTRUNt9k4vdb6hJ4wvMtE6F2Jorbp0cI5UuUnq6Gl115ErXrVl1dtxLc4Rl1dYni6/SlmE960O2SWUgHWEl3oy05qmgoers12H6epsX53tq7N9dbbb9q+WsK8722Vfbmy09Y1RG43Hbby1pbNFSYaD/fb40UPVROM7rXHGYlfNL93j+/iknZ6YxOxyPpcD75dtyTiirnsftHSrHLkTyDjfDsInWxxnPdfSlcpGFTS/nNnYUAZ/9Zn6oMGSrMrfk9hRbXsO5XKkdU9fuBv7Leh6xtf1ee/9kZDY9edy79B3Wfh6To25g7U7+KD7lI0wJMTLfCQQ4ZLGMO738zVEDCTTjmNO5vzw8LB98MFX2le+8kHbq+4B/D6obqDxvAnIqIvLVZMc17HErk0YTWLod+tsX/vZX/gliSIM4TJ1UhvMSV8ZJdUtJutRDnscGdVrFOs2xr2J5fxd9Wk+Gxj/E8NAxbyNoVpQXn6GMT1GP4sP6C7XUKaDGtp1iNKoB4ZwyAQAqd9GGBjHGKBcA8OSCcUgJ8PH/eIs4owAkyaLmf7ROEAm1rsxO++O+z6nXtnjSjZ4U/MhhuWzeYO5nCcOw3FacWGkU7NMlD/1jnKSN8zMr2zl3ILHuOwhncmQVRuF+OIVepPxiIUpRIODFzHQIg/+rbZ2d3pjd2zV/L36NKdNnhydytC4FqWvRR6So6lvd2UTkxliflLfLX0v0kNlhsQGb3gWBrYzrm79xLOQEVb7hILPE0zBaE/2n3uE1E9yh0G+gdIwIsQQfgdzgBhzn4rb6TrcC/kD3eYzJkVz1jjZ/ZDiMW+C7UPaV4iS7ZFrXJOFbap/MsGWnY1CeHQ64owhvl3qbtmYWX+RSaKoOD7uZX5ZpDEmOWO98Ey1T3b9yVk3vp+z52K4L8I4ZMLcox8EVHBUXUtsmBYvDiuy2VxfaI2ZnWHVxQs54YACQSnGBSqGFmPqKQ9b/IUhv9ERZoB78LvoiDkJHHwxCaMJErOM0zaOKUwW0XtCMcAXz0WynsyR9XneyZr1mD3o5X0ra8MOvg7Fytj2+5ZZ/dVXW9lkB9N40W3BHSvINm/q+dP2kvXkkjU7qHQVYM5dxuCWiMmuij1/accWmTAf+RvjSJlJdERrb+byBDHIT1x+IULBtbVunTCPjIt14rZrdupCtMh6SObV5S7sW4XCUfcEI46iI8gfMk/uqRr2ObJyLXwvEzulcfZZH8iD/cet9VwvrkNYm8htHeFfdnodcDLyp86eInJUj1aerfYtnokXusR+jUz4HU4t6zjPJF6B7FsVjEhQhL9lPghKJFgghAH91MlU11kSHUE30BHOE+8FhvQHKSI0jAI4VxoXbznuItcMImOpsgf2LZ45znn2CpUJ1b7FPdi3vK/59GRfQiZ8NzpCYMuBJq8l8Y7U2amgZe1bRl25XGN1tpv0dXW2r8721dm+Otu/zNne1kdtYzRuG5sQgEIqetUO9vfkuB89OGyj0ZYce5x3IOzUQMfpo+Z9Suuwi4t2IwfdTnoi1uHfMcrWST07pakTt/Oe7jvD78Y5x3EfkrElu2wztW99Fv8sDmz+nax1auaT/Q+KfRgs6LP8BW2tRGRX495l63uyuozTKTL7TAkUcPYn2x7beOi8e/yDYEfZarcRmNXSbVBT36MbCsEs+9a+4PbOrvqyP3z0sGv5hsMObwGimV1etovLeTs7PVHLPwIvyxtQ3K0tcdxvQEnb1sLG+N0629e+/Su/qtkzdMILJdCEQFhV716ZD7JMqpvUxFRtXS0+jMvABFWHCvy7yNYwvJ0lcf1sMvNxSpIp5eED2XRmpocT2mmKuO0s8Hk+kwwkdYUQW/HdtIsje5MspmrDxUJtGKiySkXaJehntUtKLabhiX5mv270HJCNcR3XZS91f5UAbBjimmycM8FxB2wIQ7BkJ9IGslqVVekBxl/aPfWRpGprAHGZ5qOvV4/j7jkguFIc9w7TmQxqBJyjmcCtHCyeXS0PyoF2nbQd6QTZktlmbcRgZRruOkCJuImQoSC6gayrTh0Spd2x/pbyBKEvcGRKHhjXYiGX82d4O0GaXiHS694ZX94EFnhGG/IEKMw4fXpumHtIaBgfMnE5hp2rYZTRqIOR1nSIB73OGYudfhyoQIFTt55antRapz5aegPEnphHZUoTLcyziWW6iKmSDeT506YwrahSd8+jOlPqNljomWC0m4bRRibexHodEQv8HBb4qq9aW1PNOWzalHOEIZx5YR7QTa7Jm2s6QHOlNZTfJRCQzB9rQqiPKmXh7qxv5GHH0j20GVsg36n9Zl4ik2gJmfeus0HpaeDNyDFrFh0dRlmzf4Wkj7+zb7GZgiCRDhdpmEnmfGiaO8L8Brd0pDoxOAhiWH0cpuhIuizgwCUYZZ3s963Oka3aKteaGxHCOmTfNBkf6/dGMiGgEgZ57pkSBe2n5dyp64Ra4fl6PdR/vWMwdycK71voCJwfvNIyLf3AGUf2LfMjuCSj2/Mg65u4z3z2reE+lww4nw9BTAwOQ++tD+nMwLMHscX9OEs8TM+JPlfkoCGOy1nSd0PozxLG63MLFNRCfBCgs1wi41alcWBZBkLOVBiJ53CnDPNYcH91saguBtER9mPvW4ZLIhPumXMuepPfDbuYcN0h0z/yYO6RB3LhGZEJLeekIxCPUq5Q6JAEs7NvBXWgYFrpaRjzxWei/cHBytXZjj6szvbV2W77YnW2r852zjD21y96tuPwtQ2SdrSKxfkzbB6Y/PZkS/B56qKpfd6QDbveFpeztphftrOzaXtxctJOTk7FQL+gZVzX9qyHrg8zwyGLi40tGPugd3qc56D9OJCc7DDqNee3zuRKLibDn/MvMHo+a/vRAYX4WjkTO6f5Htb4YdZ9CFnvM+O3Ye2BzA8h+w72973pPf4ePezzvWe4vzuuW/ctA21oqwslABJtc1Oy2tmetIePHrWjh4/b0dFRe3B4aNRE3Xc+X7TTs7N2dnYmIjpI6EBSJNF6fUU7aJc+/G6f7Wt/6S/9pUI+eIIidLU5mpt0CqNhRzBJaqrTc9eG1Rj294KLBgIh2POZCdPckshQx/SFxhmJ8849MZjJ3hgqPSsj1pl5wQDLGSWrJiOr+mCLta9aMRkuuCYCJd6MGQgjpFQY1GRo+ky/s5gdVKUglWKwrr7b3tztJA+dIqJZGFs4PlwPI5oxYGgKJrmxrpZBkDrFMOP+OFDU8KrGfWcsBw3j3L1lTbCHAa9MUl0ncBQxk98A9+XgMRza2VhnCHEaGO9YGU4735FJaicZIySAIrGrpal2dcii5IFjIhLCsg75LPPH/R/u0qvdARE5o7EgG5kkZ/zct9vvyJWskcnftuTAcT3+LkdbrcZsXNoIzlZS9bdqxRdoK+UIvTwCd3bWck3sysiEORNCYnFdJRD0Ob6STEBHkEGDkM2GdGrcnRVDDuELcH2ua/cpo0Am2ZyMlDDHg1sY0rqtdTJxHeyVPADkwVsQmkEtEZ8nw45MWPuRCdnNXh7WkxBTIf8Q3+1t0Z3AaApDxF1bHR2WPAouzXzw3bWqiQcOjTww7KMjCX7gCASBgEPVQaJKR0REV6UZcZA7HansKfNCsAyZHO5sdTrCHLhl2oYItmjRyLpWGcPOqOD+buOVzHF0JLXeyMQImU0F3BJlijzMF2GZGHJvNvv0jYesTjpClwyxf3ekutpbmF/k4kCdHVjrCHLxHtKXubhDgIgIZ0vJAx1hLXNgD3WEdWyZOKvKm/X35eIAACAASURBVABzkBPREQIMzAsZcZXwsG9Vu00jlHodybHsvcX7coJGXXCtHD9kohaB+1vaoy4oJ7mk9ab3G/6u9nPHM/0OHSG7m30LHUg7OMkEODalKmvUrxeKpFo5JjKeDgjsqQ6Suh0jMuF+Kpuhtr32LaO6ILYrDsPWpI/sQ8xzdCQdJjo9qb72QcxQSgDxHddDJqz3yCN7G6ddpyMqrfF8+LxZUzb/yQHkhVudjrDGWL/IJB0VgnoJwsjojuxbLqFCZ8Ir0p0lxS+BjiATHPa0K0OnkQH7FfsW6xnEUlrhCbmScpMdt0fkHHFXDe9bOvOEbksngtXZvjrbV2c7NsjqbMehXJ3tX+Zsx2GHlG57e8cltvOF4Nn0eH9wdKQs7mRCTfxWtTprcgA/+exZe/bsmUjOLs7P5QwOHVDHrpNZDgmdIesdqj4M6kpk2pF1uZ793CQz+rr1ZOF7VnsHAHwf7i/EGsRxKSNMjXnZfXFmh1n2/PdLNeSDWvPOTehiCIUBqACDMvuD5819hk57AhDcL230sPuUXOijExX3d+ChI/CrIIeDAk5owVVAeQPvDz78qt5A5UeyCzfVwo9sOnXsyOr58+cqjeB7BE1Ozs7bs5Np53f9Xpzta9/5znfkj+BoCGYLkyHOmRjVXSMuciTqcalxrlZcMtYmYzlei3IcDfEwuIFauzAGm7DHJDup683mGfixax5tfKpHMsRV1Q8aAzB1xnZUXaMYB0mZK3mK1Zu5smeGF4p+qSOCcp092dWe9TD10XFAxfxbiy8ZTNWjVr23iNIqC6bFUNEdEwSl7t2wifS1tsGd7F4Ry1X9NsZkiOMCTeU6CZL0bNQmEMO4D3O9apyV7QTyj8Fn51oyEWOks8vIMjIJPDws83I0yuBjGgMl5l5y+NaAVyOTTdd3FPhAMiHjW9nMyI9AQiHlJcP06RZ6gYh3oRd4bpwijFTWRwgx+H0yaDGulbErhXRPce8EhhobXs19xK5cSppNIzwFyFVZsZGf13KDEM6Z/9RCG9rsYALvEH5lPgxVd+lIdISNRJ8XrNXBFc3bZCyYtXpV09asAg2sDdfRL7SOhwSJQgpUpp77BJqcumDmGZi/M3+GwvIZ5sGEgD2xWUgA+W50xER/fWs9ZKKNrdpuoR/oCWPM5m7yNQfuEhDoECHafI3WSZ25e3L35TBDHUFuQXPwvT5TaR0RkVvJpNuXOuI4k38xfq3rWqOWh9dFymqECKh+2Q4AXQnps1domWReGA/fZwOOjrD+JJPKrApNEzLArtVZ7UGgP+CLEPSa7uiG8DOWYV97tU+soA4/mdscmpE/v0v0NlF0nhfdI2iQ8hp9r8qXpCO1jtJqxZD1Xkeia7R1BHqdgEx0hGcn8EYAIll466Blkgw41zGnRvqRg2roZaI1KkfVbPtCOwxIE3MGMBdpBYc82Lu4l8t+vG/xXQJjQBv5KT0s+Ld0ZKO6OwiW2JcKhfPDmXmXSTnb7j0c3WYOhucIjrO4HsrAYA68F28UTN3EjQ6EOniUUh+yANY/7wlkckReOKOrRJFbquzIznMCcS7xMYojBluQSowDRzxlYtYRujJUVkJBQfOH8Gw8c85J5lj6U4SGq7O9Dy6vznbryepsX53tq7O9t/G+6NnOyb23M1HWlhe2KagxiOogrNuBrG6bLPy2HcLRSFl2su56T8/a9GyqnuDLxVzOYp/p7uvIe8i6nc6Ug8Vp7s6NLqxd/kg598mSx5/p4LRd1ryvBc9z9HXtHDc9Yi9I7Dj7+nw53bFluH6PggzDfbXHHbSHU+CgiMRzv87Jzz1rjHG4u/uX8e/AROD2TsT2nx3MVZ3pW5ALbm21/b39dnT0oD08OmpHDx+2o6OHbWuyJUQC5/X88rLNL+nVPpPzPp2eC10BgoLAxvPTWfvs5Pz39Gxf+4t/8S/euK5yKScCg4lDH8PFxo6NGWVa1XfW9cUYmke7WzJgUgPIdTYr8xeovAmTxqr1i3IgMMiydHgoYGAnxwYgDgUM3bRJc/bMEGIbriKlKuOpj6r0iyuMyMgqjmUcchacauB3oPC3gcg3bQRuqI7xxdlC0GKRG/DgWgvO5sd40q8L0pm6dRw4jF5lXweZz0STbPg64p2sWSX7ZJAluJFe8hi19NTGcAtxBuOJk6b6zSLw4zN8HnkAS+f+lslSwRbmXdnhKl3g+alPxmhMv2EZsUXapBrXpTOWce4jE4IE50WsJZmoR3FPidwTZ1hbOjg59d3lWKLcOAkYtnwfBAM/4QJYAk8vZn8eJCzaNnjtXFqvjVAQhDjZepxAEWk5MCLiwOpYkO+5I4CdijybNoSC5HSOVNW+c70ETpDHyYwNtvpgj8ohMHZJc0lWWfW0hVRBHsiFTCv6FcZ9nOxA5Zk+dORwd+w66YL9dsGpgqEzl2GzTosyZiI6wlwgk7Dj8yyph+oJC3s+CxwJs31TOgKpn4MIye6xxlQvdQ1JmfcE1jfZYIg4Oh0ZyCQQ4j4wki4QDsyEqM5Rl7QPtDEZHeH5E2GOjojkUMEZoxeQCU4e8GLmNQEWka+JW6D6fxeBX9A5ZDORB/dClugJjljmXFB5tefaVKaW/S3QcTGtD3SEOaPsQs49TlIRhynrX0FI8wYw5p4sLUGOBDMcSb4RT4aCfaqfNqkfb2QtVML2ZkG+XfbAXKMD4tmY0umDfdT7lmNX1Z6yQ7QYip6gBHtXSOp4ruG+lfmLTAKbS0AOuTgA6OBRnHSuh56wt8fx1R5Qde/SEQUSXcIhJAD71p75RMz10ROBmmMEp9TdH9i32JcSXM6+lbOENZGgj4j1Sp+iI3wvXAV9pqPnV0lawyVBXkdDcsqgvUCEsG9xDwXlrk1iiUz4t1r5TecVXOz3LToq5BzRmitjLCgCxtQHxqwjKpMphE/KP1gTd3VEch0ZDaDWqtVGcXW2r8721dnu7U0outXZrnNmdba//dnOObO3jf8DeSi2kVF81LdvjUdtMtluOzvbbWcbB367Tba33fr5itZwC8Hlj09OxTx/fj5tF+e0EsPWqpaq5Ww6cThocXYHJh9nt3Pkk0Qs29vZ8B6lJzh5QeF9iwF7e/2zh6cPmd0HDnkxyMeXMQy/J8OzX1aE49Vqzvftk6VJeMY/Qi8rx3KrFr/L6pfT3yfYHXBIAraD2dcHuix9zSM2Hln1wweH6s/++PGT9ujxY3cK2IJguYlIcHY5FxJidnHe5ou5ZELyi97sXHO+WLZnagU8+z0929d+5Vf/QjnuqdW24y7ocj10Jh0DPtlEQ75Hfc/dIjrCiFW7n3IScVYf7m6JWTewbbV+KngnDmeyNzGGBP8g+1KwXFjKReIzspEoWEhlktMyLrUUrlF2jQbZGcaJkwHUEuMYYxwDEJGLVKqCEmQTcSapj8Z4vynSMRNO2RFMIIDrKKt8Q5bN2Uk7NDDD4/A648EzkMVhwdpYNESU55GBqayOjT2TtNWzKZNrx515TEDDhl45xBUdcubKARA5fwQlrm/EUM4beTAWxupgypVqN4H0ivisfG7JdSAT5jFBDmSo+hiuUZnLtCuK859+25FLp5iFCAD54H7OZCTph8z4FsqSIxOR+VV2Kll0lMlZaepLriWT1ASnBRbzJieuSMBYH8iD5x4ScKUemHnH2Fe2q4i3/ExWzLRjI5AjB0pZPZdzJBgiBzrzGh0Ro6dlnewuTmQg36y/5+eVXa9sXmp2eSZBZvfG3bpmnTBnuRY/eXE9tUmrjZl5Yfy8HbRwO60gKDL2bHLIBSdH9bBLtxTj84zleOrMZnSEci4dHKlDJ9jAujwnM7sw91gIAqsVntZxBVIwFnFiUquN3iB3kDjJ0nIF1buL4Kwv/wiyx+vXterWP3eM4PlwllSrPVso8Jag3919izFk3aqt2c5I1zJpHmRn1kOuaZg9EHLD3vl8dIR1c1cm6liwM1Zm1weYA5Lcj2dSRrVIMQ1nM5opMPocPIGT83ejIQhaudMADhgyQR8VeKpDJPBvM5q680W3b4mQzgFJnD30BcQHz8ABSb06ckEWzAG/V5sbtWJzhwrGmVKaPBPPGJm4C0AR51W3Axx3HEU+Hx0ZwuVSs5c1yPXYt3hrD63uGkGFMIeUI+FA49xzlqDjcWhD2kYQJTXe0RG1cKt6P82vepob5cMcp50i48u+ZRBOWq95T8w5wrwkSBK9djtESpkIBjqAgV5l31JwZq0nk0zwErnwDGT62buCPGKfyT0UXByZLFL7ls4M71smrPMzcUYpuFucBwn88EzMr0kdCUavzvbV2W7k0epsX53tq7P93ZztOOp54ysAo8chxHHf3tmx876zo7r3Tdkv66qdPjl1/bSc9+mZHHreS9VOF8J04LjHxzGitE9WDjPf+b3Qv3X2FZiyzswBqzyhfRzqDp5fsXtnJm9lsJ1J7zPsWDFOEPSw/qGTnYBBbLUgBTsHuwsslA8W7qEBAd0wmy8ftEoLbTvVfcs+9XWrrZ2Qo0Zsb2xutk2CKqORM+xHD9vDh2TaH8mBd4DhulHPTsu+6TnkgTjuF+1q6RJWLG8CLhANzpSYsE/ye3m2r/38t39F8RjgfVbkwJDddkaZd4ynIrgK7VWynRgVMhxlPLulEI6TjY+5jIXACm3AecGZ6MuM6Lz5Lln5g8nIEHHII5TV7vu5J5OkDAdtjpSZt+OW4FEWodsSGcIox6bqkNNCyY6yR3O5cLuo9B4U9FBjuFatLkY8hlGy3YZz4rj3JEogCMI+74iujbhAhz1WlxqczMxsrvrSievt5eRUD20xBVf/80D1uRfPaUMZgihfg7nIC6cmfaIx1sjckD3FsWCRqZ3SdF73HckAjkwMQ7Gj5rpMyKxouwfD4rrkQTCBLwwNXZ4vNc7cQ6z9at/k7gRhjWSUgnyD4lC7LMuEeUotJvPFdwWtJbhRreOM0HBwAgVVzfmE2u6+jSHXhExOfeHJRA76vfO5wN29nswAnqyUM69L1bbuF3list1GoDgQk7KOnsAxUGgbyGmVFx3heezcbCibHaZ7918eaQNAHji0WQseX+kI83cdHbHxLx0Bes+cAI9VK7fK5tZP1oP4AChzqSwwTsUwwGroVC+TIVmjasiB4dOPuuC/IQSMDqArqhunFZjKZhzAGtZWp71JgkdCfRQngAIklRmM08S92HMYuzLpMxO0ARPnb5FJYMDMb8aT9cu6E4pgQEAposiCVKUkhc8HKURGHB3hbwp4TeeSuUgkx4bkhw+D71lHrCc4XMgEBz06wn7a7Vs4hemhXvtRdKRz3usc5gjzYesMvIOQSz27y2AMcw8iIWUa+U6CUjjwrsUeud1gXQ/98HoxugmdSBcI9uPIJPKQPpZM2EvYt1QSUDJhDRjy3+vXcE3FviD4FaSUdQQIubMA3Csy4W/sW6yr7FtpJ8q6MTGcCfKiI5J7dW4wAZ5RVbxVSqF9xEScAgblZ7Mz7P3T6465uqsjkTfPzbOGSDKdBihZMWu/eRR0P9rhlRyRhcvNmkpm0JMgEFwb5wBP4O2ML10HmBcCSuEdEcqqzhEFNdlTIKrcdNkMPzmHEphEvpubhu6vznYHVVdn++psX53tq7P9XZ7t5no3WfdETvyGIPS7yrhvt/HYWV16hQOh39qaiJ2cN7Dsy1l6hJ8Lmj27mKntGBlgO6x2UuMMBynWOexdVt3w8KT3evRrX9tehGY9v9cQ2t6hTgfs84MMfr4bmz6IwZC+JfMeeP4gzy87VmVjBp+5DLMCC3xvmPCLUy6ra1CjznUTCOhKncvI6Cns7LxvTSZtsjURWeDBwb7ee3t7bU/kgbvFT7AtOPxsRqa9fs4u2/nsss3n89aujZ7GKjBp8ULn+4/D2b72H/38t28CA8eYw8jFSKKNFLWBZMFwmHD6gB6nvpSJisNm1l+3L3p6MGkP9rbaD48vRHSkeuzKBNhwMqQ4GeYYeiZ3gwRsVORz7nVotuJy5pd29gRFnl11DlUMLhntlQViMZBpxzhPjTB2mSH3zuwxXl7JzMpQGjvrbdblpRwsSIowGof11nLyO3i0+5BjsLGOyKyrZrUyO8oQFTEC7Nqf0WJrthSs/Wh3JEOLNkc4dzLuqjWVYODrzoYiExa32tqNcTCMIojBjewEEZbT68w6i+29w+323sFEbgvy4B04s9rJVRZb8wYJYGVpkEva5CGvs0vLXy2KcKSAVyuDB6lS+j4DIe8ZutXpvMircKZ4hlORKBFR9IaEE5Z1Bl8C643PkQ1VXWshFVAYt5K7kTzeO9hSXbV6tkP0JXh0yjqcPQ2bdVojqf1b8S3glCiKeH0jeTw7W6j+FZnQ3xl58OZlmZhJmnXKfS/Uks5M4rx5lsgk2eSMgXHp8zhhG+uSx3uHExHTIQ/GL5lQBqJkovu1uxbXzNXJemP4sz6QMTLhGcPozX2UFS6iK/d9domG6mPlothBwVEJiiAQfkUtm1tepcsAP1mHQH+RCS8yfsjT2e6l/o1MyIiGpFBBhYLZs4YZB5e3s3RTbbB6HWGMgSmzdmmv9dnZXPqh8o9Gu8C5xmBCNRNvpSsBmXDkwTNEJowFmTBXCdzIySvUhQnJrjRuZMJnQizJ/YyE6XXETqyJ57x+nZHGSWQdo7/MuRi/5UhtSD+UrWbfIhO9YN9yZtvBFDrQVwBIjte19i2u5eCKodpDefB87KvMxfH5sttv0IG0hntyMJFMGH/2rciDZ0t2OKVFqAPPn7aQcvpUC++QB3sk8mDuQE8hF/ayZ9NLBR0hF0RH0uqStRUdIQDEmNl/oyOBrHIPO7AOVKALPHN0RMSSxzM9awcxr3OE8yTnCOvaXSbWqj/7SPs+yBDmXl0BRPTY87mIjX9mIs3IxBri4Ej4CUJYGS6Ibo2Bpihd4VxJYJQ9ir2GuUw7S+6LziMTxsPv2Z9NqkiAzYFe7k8venc7KZ6IOkfE61CRBdYJ8qBdI/dBRybSU+9bIQxkHTJvq7N9dbavzvbV2b462w1x/lGc7eLnmozbDomP3Z12sLfT9ncmbj1GGePOXjt88KAdHBxUKZsh5mRyyeienBy3E7HOm3mejHwSnXwuia/0Cuci+l2V/Ca5kIxZHP7y5nV2DKpau2x5rmtHvFrOlX2uQECRj9t+9IhgUlf5aiUphGCuYHUHtR/Uv/eBB/PMYFoogF1B5SEEvh9HwYEHwYtw3/AZJzWduOpyt46gtL39/ba/v98ePnzU3n/6tL339L22NR4riALqwcmYtXZ8fNKOT06UbZ8vFsq8Ty/nbaHy7ZuGWTouu0XIxB+Ts10Z90Q2ughOhS/SSgxjWy2gqv81C8eZCNdcOwNu6DdGLAaSMoyqL6Y3lQWQBaeaTi24tDZwz1qMDzJfZnd3P9vAMdNuCuUwSy/Qa8NnDTG3kzjM2sbQl5FdpFd9uzVne1g8ySamvZXrZ+2I44jaUV0rxnGTzrmtlVsQpTg00aH0P2c+mAuejXHxlsNVtfDpKY9BjeOhupnqzaxgRGXiAhPBIUiroI6ZmrpYEYeFEKvqZSubhDxw9HiF1dqYGVqV9TJBFnezl8BzMdIx/CwTZ7QViOjICw31FF9AyLioeS2mc8aWLKF7FTtoEVgNcyMmc6CrlQ0TS6cQCEX4Vm2/cFaYbhvhOEV25jHuXa9uZ9SvyKavo+ae+e4QTpp6ezYCZIqclBlcUJdvJ4wxBp0UefBvGcVqt1e9oGGmLtgwo8DJd8bT8uV66VEt7gXVA1ND43FLR1Ts0/e5luNenA12mtz2LoRUIeoKCZjgtyV/EdZFR4pcLf3Gua7g4meGSjtTXMGyCXwSPdolOuLaaq/96AjXh5QNGQ7LCZCHSm66cGhk0m/yckrl/LgOPLDgyMTICM+vSzmKvLICKakdiSPNektdtgNeS0GMw+VgyBYy8T7CPLm9oxEodnxxmn1CuWzDMvEhaT1JNpm1gTy4Rsp+MkdD8sLoCPcNfD2cH6z7ZOEZb8oJkpVW+Ue10gzahbEgE0PcvfZZ8wmMaJ1Xj3Ihoi4IDlkezKlFUm7gnf7nYmuvkovIhBIg9DZrGJ0OPJ1rDREj2bdsONi5Nr+HW6cRLEGHUvef9mwOIrgkxK3rRpIR5whObnREB3/xHMTpD4KEuUxgAQfcbPsmpWQc3X5fsgeVogBA8ZzcPUcYY5xhkFvZt3KOuHTLhkMy7jq3aq77wEi13pxsKliAPHhWy67ru3d73xLpo4n6wqDfIy6qFp7AQyGIeI6UcggxMgEJQpmUd8TIQ4GK4mVYne2rs311tq/O9rSLXZ3tX+5s3xqRcSegO2o7E5jIx217Mm6T8biNVE890RvY/HhrLKc+di/Z9vOL83Y+vVDdO7Dt+RyiNILjhtHzjgMu51WOr8+wzrG+BV/vybNl3w06tuRgSB19+soPM+ad4x7MYgXyUzqre9qdKHi/0QH2KUMc18Pph3D2rt97erMPyOg6hOMdQj77ePY/E5gIG7yY38m0T7bbLtn1vb12sH/QDg95H7qzjJIu19WOb9HORUA3a9ML3pft7HxmEtoKYGAIMi8/bme7atwxUgNdVr1cZdlitDFBacWlDEEc7no8m4HVj1nGd9/aS4ZLGUmGRBryiuECE3LZxzJMaeNG+50spBAX2Njq2wfZaKus0VoPVeS+rultMtg+O52rvZMgJjjuG2uCKmIUujbc0M/US6cG1c6Ca0OTcfKYncHHqIUkiTErcBEirHpu6kbJhvO8KRNIRidZxyAblH2mrVLV0osFeewMrnq8L4rkaeya69RlGu3gLLMh3DjOfQ28FdRM44aWFilesW7zPI48OrOUOlm1GirX99Ge27jxvCZ1K8hObRhZzJ1zI8fQmSPV+pQjligfGSlaOzGPUWqeFXngbMWA6ByZgmkjF8lIZFwEW7wp4ORwLcaMsU6gQQ4Wm1nNqcoKqN8WYqSg12XQhsvB5Ro37VIcAEtlCtflwJuBnn7nGMA9FL4nXJPzpex9ssnOoIWMyzKxIy6I0Lph+oGuy+EoGG4grgSrhBgp4jWvXxvbyAM9SZnAkAzQ5QTOaCeqKZ2o+8UJTgSVz6EfyGTouLtVn1m+0ylApR5FmtYFyMoZytpifYQpn3sJvbDjzGf6iQt6v0YbNesIDxanzzriaGj2G5w85KxnqqBKnBimHdkiF5HTad9ykMzs3qUjRTKGXJBHikvs6qaPfN9pwDrKvuVe62FZV/9O6vur3SEyAZHzeH+in4k450CRc13waVRKUOeuR3r0I6Ul3rdwjpEHmVQFB2hfMqpShAoOmO8A9n0HLR0AsI5kL8vBZq4MEyOqlhxyt67sh4BG1WVfXXcyIdhoFnvLQ2VCVRpgsjg731pHtS7c597BNOTBs+u7lEPUM6MA3b5VBof3+Nv7VuZJGX8F4MzIbojrlWQbrpPoCPsp8mAu3BJ0IrlxSAcmznXCeg+kXC0zdY5YHxVkrP1SXAQV8LeOgAAimOw9MDqiIF8X1HTpFnuQA0XIpN+3YxBRDgCqgnWSQJwDSjYas0ZYC+gIz53yhCCGGGeCc0FkEQDUcxR/B/JjL1md7T13zOps9+G+OttXZ/vqbH/3Z7uSiCJNdqtsWs9S6w5s/mbNZccKTFdGmP7v4zHlqHTnWqpfOFlfHHag8menp+309NQQ+tmFYPRD+Hza4CZ4LCc6ZHYD5niXJt923HPqdtcLdL1r2dQHAwJfjy3as82X4z7MrnfZ+h7A3sHqyxEPKmDIlG8C5fqOuHx6Yj59Py3giidIv4NsUs76RE46LPG049vd2RHDPyzymt/RqOMNYF7hFZhOp13Z49nFvD07cZs3fKKg21waB1L2x+tsX/v2L/+qyOkCp8Qgwijh0DdssC/4Z06TVWL5abFgqJQBpEx6QR+ciTSTdDYIGTTUqqo1meuKK+mjzDSHCYRQccxUx1twbJKSXLt3NlmhXnqBA+d+rskP3PaysmY29gIrRhhkPnB4A6PkYlrcReKTunbBXRdlsM6XxTg9NqFaOc3KRFeNJH2YMfaSXVWNbjk5qoeslnlxXnje/B0jnftiiJL54zliJKrWscJqqRPhWSWTatvnqJIZGs0c6mwvsgrUNO2cDL+24yB5nC/aLL3eWk+YxnMmyxyCK7KYgnRWljpEbkEgJBPNHARdgREKvJN5t3NVsGy6BaybHBDnmudEJjjzIcRw1s5GcGrUwgDOXHWOe92PZwtEFEcrvbFVtw9ngeqrnYWLocw8IhPmQlnqrh2cydGiI8y9s+aUWtzWEf6WAARrI1E+OSPy73sdiUPIFaQjkGeVk8OcOVNa2d9y3B/uj6UnQYu49takY332MQGZBGxc2xu4uNEy1ksg6bzDtM9aiI5A/oasmBcHlJwV57vK2snR9tqQQ1QlGob+990kujVY2XDmlp7hn54S3byRPFKPHQ6HyMQ6YlI/6Yhgv6795b4gFpALGVCuwe8lkfQfrVqqyESwquqxnuBGEBEJjjD2lJywP8Sxw3HH4cJpzb5FVphgIz+T0XSt+VAmdhDTCtPBQCNRRERH+UVBz9gT6SNPkCsIJeYZmRA8Eqv55VK3D3okhzLjRB58PvcP/Fykg7vuxW7HvRAthaBBh+h9Tg/0IBBwxBPA9Bx4D86+xTwGgeMSmXUFvbKvOkgKc2+/b6VHu4JMhQzR3wstlcBryrCYI7Pnpw2d2e8NKzd5JXpCoIUXv9c5sr+l/di8ATj9zrw7IORMhUu4HOTJvhU+Cy5vdMV1pyPMZeahg953LPAO6HJuJrPPfWEcdutCt+hk30wwCiPLwRTOvD64lW4XIC/QE58B8E44wIkeJGDDeJhv9XGnTKPTEe7rs3l1tm/KHlyd7T0fTshQV2f76mxfne0m037XZzu8N+z/ZNhhllc52NxM5Q8eHLajw8O2s7vdJmM7l2s6B23XXF8XfP7Y0HlI7CBNw4HHuV8sSGbwGRKpjVgkzgAAIABJREFUFURX2v02WZzRb3aCDW23X+DXbdZ424XV9rTs2u5zg/Ztydz310ktuknBPX4nS2+9kq2vzwz/FmLnwL/FuxYW+o4VnyRrSKMhn6MEYVM16zs7u2KMf/TocXv08KEceZx2bAvmh/lk3iCco679tIgBr9pag/4MX+v47KKdTM/bTpUMMj53ePnxO9vX/uRP/+INkyzWZWWuDF12b1k7JTaenCFKRlIEADI6i025WODNVl19qatVmISJg1G1pdhYcrkVMOlbraXG2Qy6dkjiZDqihJPlgAE/1Z6JzEnBj6lNTvYhbY74iQEqOLYg6zbubDh6oYmxfuxWSzYms+C8wkOE1IGwGbP/0DnSzA/XIdMStmoMcgx6rh2oP7/Dke/6A5fTDQw8TgLzzFiQR5dtgZSJGuhy3GPcoWgYyzy3MsiwY2OIVoStd1j6LHHkocCIZOJI163nK3gmY1fP40JOpH0fRm2y/8kuMTSu1cOP3b4vhmr6RIeMDXg18xEj3LJ2CQQyA45tOK75BDpvqSDdNRVdvUpg8go2rcO+bJmwJgXRv1h2xFV8iWdh3g17dQ144L8ieVKZBzBpZ8mT3WX9paQhOsIzBPaqKJ1qdW24h9U/NT2RiTOS5jHIhmenz0b8XR1BDjgH1NXKGSmm6eiIN+W+ZARnETkhO0V5y5Fi/tFj4M9pmYcDwzO5FrlaCFbd8bAm3Vl4Z/aH8ViNte8KWNlKw1+yrvre2D2jOyMLmZi7I5jIS+UJXYa5WhXW/sH4mAsx+Kuk4artjjddV05RUu1bdvJ9d+RBSYXIC4vlXY72oKcxh1taBalRVx12WdOJWFv1XQttDgbX2psd38SW2kcqmJaMuKDhRRyITMLrwZwniy15XLqtZIdESLu1da9Pro3u9a0orTdBNURP7t+3+qAGg0ldO4dkWi9yX5FSbqxXxwoz/jO/6IEzzIbph0AyWXUTuBlSbhmOBkz6LjFCTwjeoid8Hx3hLbOjjIf0sk9wg+8lk6CuHjXXPeg/5Vg9HwDX62RS5JrIUOdHsdi61s6f47oOklIL35PEhbsAuUcmQzRaZJK1wPWzlw1LErTH3tERrdXCOTJeAruRK/dl32KuUvIUFAdjZs9CR5C7A+qWCWvLqAWvhNXZvjrbV2f76mxfne1GgP1unu2cgVc3BJA3GgxMQtdurLejg912uLcjNnqcTxzSLdrGTSb6t53itSJPm7ULCOtw3C8u2sX5hSD1l7NLQb6B0cemN5L1Nut8HGk57tVBhbPIHV5Sp25rLgjQoMOG10tigt/lOsmk+6fvO4Sxx18JcjljsT3v88nnfo/mDQIgpHdx8JV8qhIDSP9w1nHayazz1n/D4r+z09bpu05r4OXSczebtRta7cmBhx1+3s5nJBHnCvzP5otGH7XNdfuTzH9XVgdHUtl5Py5n+9o3/9jP3DhjZodLddljO7l5YdyFtTaGvjJzcoaBeNhgTRYbQyEEUcoQVLYGIqXj6hWPk80bZ9ywRBvCLAj1ClcrLNfVc12MGQxknJzUP6Q3LwJ6XJlIMg+poxaUcHmt7IsI5iB1qlpjw1qNJnC/YWeLqKdUPX+1F+I5leEbOwuMocR9ab/ET9cPu8WQHNENMrOu74dNG6gwjkLglszr4z1nWSrm1aYzt0ES63hFpRgfY8XxSnbH0FE7DYyD+6F4yIQx0+IJmbC4wgxP4CKtu0JMEoZ7ZIY8kEvkwTwnIylHjN6TBHaq5pve4zHM3aIv68SZLJxB5gXoMJlI5s41ou4zzVrh/pBnAftmE01drmSimlhnIkWKV+z4cpoHbfRw0HgeZIojwDMgE6EXKtCkv4vpHPSCIS/0XmZsGLlk/5l3Q2u3dE9tPzfVrm4KAoH6c8cOPaeuU1d/7iI3RCZBc6An1pGF9jEFBSajTh4Y2JYJRH9+hhCB0XWAdYNMmEtkArs2G73RLb2OgIywTBxwQy6sPWSimtmKtDJnyIN1gjwe7Y81j/A/hJSOdcC90BHW5W0d8UYc0kEjQZzljgPHJpe6cuQRdnlkwvPwXDjM0SGeWV0PLuCLWOuY8j+FkO70Ums8MomOMOa0ycphohKeKsNxttNEXHkFOYADk/7xzDXjw6k3HN5IGmTCc1uuDhqZw4IMMzJZag6YJ64btJEcsSpDoQ1lOliwd6nNV+1bfN6HZWvTIptEVuxbOGWQ//3/7Z3rcmTZcZ0Lt8K1ezgcSo/gCEfY/mU7FHbIQdmmLpb4/u9ASRzOdDcalwLg+NaX65zqEW35jynO6IABYhqoOnXOzp1778xcayXweBIMUSV/U4SRb56psOiuW2wutpJckSAkyBrAiXiZdYl16+ps8RGC1AoU8rzYjLvDVhHInJZ5bKnY4x8+PqYyjE2i9TADTIUC0TqSQNpEKHwTn123mpln7WbN4vcEmJ8iNomgj2rx6TKSTgWvom+oIJOsGjFRTItNGGd8JOtMuPBtEzp7yewjXLs2wT+i0cJ6P+uWZwcpWKxbzLH4yN2xGCLVfLUQKsKITfq7UGJGlEdagSih6omUc87vSCKxbq16BVJGWLeqBUICqGPEeoVNgkrhOW/22SOwCfdaH2GMHHuTL9iE+yusf9vbt70dH9n29m1v3/b2P/ze/rv7w+5baIG701Teb2+ulr3UotVJCk3wsN+//yqvKW+7na6AzxN8EoR+993vdt99993u06ePiyI9wSh7L9SwpZKeJLEF0sLOi2jjd1Ts25WoSd6etxCfc2+bKvoR19yCq12uGnCXLz81f5PsR4F5zj4T1PeZLBYa8/n+7qW0VzXBnvudmIe4hKCc7/df0Y/9m7R3u70jcL8LaqGxi1X21yAUfgdq4cOHfIZESavsnx5fd99+EB5/8vq6+8V7zzg/hr395N//2V84ZJOkSdVueKhtncOhnCof0EMPwM8L9JZKSNtjJUhI0DvQvlRthqNYHj1qfYH9rtBnDpkYrwrzPfxadVSOfw1chBsX7sthBXhgDnA3FzkIEZSoTmwmB64twTtq7+UB2/dbFfJW9zjo2YJprUSq7u0BuTzD9rLmdYG+T9se+y+vh2xbcQkDLQKgUGQzfx76U+mHz75UMZu18oTcKmqDhEDMqbzuaVEmnJnnLUeYxcDMFpPTv6XVGXDL6xFiGXhzDrap1gsZK5xefqjOZlLmZXc/ttMmQt0NSBxnxrucfxILBMjcSwL3aXuG3RgD4KwEkVy/0PfaRGElVdzLHyUoIajg31HAT7JE0Tjue+GDc/1pYVVVf+4vSZDA+oXH8+9WNhu8xFZTNm5Pe2HhhirOJ23Sil1t0qCZyqS2fs741Sa5ynDZeRZeE9X+G+9f/5sWYGlNSL9s4ceB1FfNfGBIDdzbb7vVdu6rYiFcVMFBF1p7915II/n0FGpEfYRKIzQVfKgw69qF50iwMQJ9sckoY/Mc2LCtI7E7z0XCiWCX9QJ7R1iRFmR0XIAK8kUrLp9RWJI8YiroVQFv8qg20QKriAwhSn1EoRfHQCTNWdaPBu4gC1px75ytiB1jro9cZMPg74yfSSP5w1m3Bo6Mr2BX/Aw/vE8V2WpzM8kVjqyPYOf6CPOTdYvnrJBmNCamZUppERGCG353fYQ1pzz0Jhmrks68ro9E/HFsUh9RS8GEan0kCKZRM1dPQp2FIgCS8GAPmMo4Y0yAHYTV0pLy/75uNcGZTiUksKbf+3GrxgbBSW49KjqJjxC810dSrY/o3OusWyarggoDHp8EYNu3vSb5tthjEClNJgRVEYqXGfb6CHOh61YqCK8iswjs8ZP6Rn1F5I5JiYX3/jQJiAeh/Gk5F8SVNmEMaxN1Pdwv2me+yVvusUKsjLcigfiknVGC5KjQ6iQ4rWhUHMh1a9vbt709atrb3p51a9vbbW217e1/mL2dXYiK8fXlPp1sSKZRaT+hOnx2tru+uk7QLi8bmD3V+Ivd+YV6Q0/Ph1TXCUY/339KNf7whAI6reWebS/39Jwqs7Dw56jVA6dvAN4DbCvrFbYzFun59ohbPpD3VNTnjHqMR25yOEHxBNlr1d5zmsH8l1V1K/1HNOwpBkgtPdudnvH89l8nIN9foAh/objf1WWC99u7dwnYr64Q/aMIyBnmsDtAIzg8578fH59MeDw87l5fDruTN6kAn5/f0t72/vPT7v4ztObdj2pvP/mvv/zLjGADY7mdVhgSwE/w2cp5ecjlR6dSMJxDDhNpJRfO8UUmJ9ctL77V5Bx0A1O1dRpJAQ4erdb0oMx7W+UWAmhAU3hG+dlsRj3sfPfZPsxco+3IUrmsOvrw1YUzq2CMqBl/50vOMEJNVCSfEthULK33wiG63N9CJsuXrio5h2KeMRXB9lmMOriHW77axqDQf4MOg2IC7f67it68LcFyuMK2JmPMuBdbfyEKJwy0cA+Fiaxyhwd+a7UZmyRDd9QnkfM37zPgkecbWCrVXRIaICkIlqevtlSFNSPHvVcwq5BjnjMQ3PunBK48M0Eo3QO+ulXQi0p8gg8gwo+HHZQJ7pXxLjcnPE6cbJJGXCcoh0t5n02MOC8NFLWJba0iigYFYSq04c8sfKBFEmMNAIdSYcZv7V0f0bNXeeyM4+IjBIRjk0BrR4G782OB1tLLHJs8viRIxkcIOITPu5GmR+UEC233F7RJlNyF9CbBNBSCoC/250vFEm56q4nlZ3NYK0KCCmlRKfURggB8gABJKLzBOfeJ+jUVV/7OPcgJpxKtjzAPylGujzBGcIMIvhYfOWqxVWg19yk1pvyoNTEXckTXphH7amLC+8YXRCMoAudhrDZpkM11ioLofS52mV7f2IR7wR74SDUAnN8DIRubBKUzSYEE9wPdbicC5nc46eGa+2zHnK+KyInkMdnX/vG8vlBukiyMOc9JoobnkxZjYM594kdW4U0w4CPf3z/N2iF9A7g69xMfidBfefv1EVtBth/5knGmveXMxSZLm0hkDFxjxg5DiSh6ijEnwOaeMWIryupOON8JQAv7X+0hnaA+wt7AWkAyqPuIqv5r8hZfMZFnm70KGzKPG+DHRy7t7Z7kx9BgeK6u76JCQBF5DdvtPS3+jz27bpX6VEQYdqm90mUiyRzEGkW2cO9N8oXWMQF3k1WByc+a1b3ENczEaNE+IJKKOJmz1HJd500T7/903dr29m1v3/Z2Cw49H217+7a3J9D8A+zt6kFZkGKvSCeb/cXu7GKfAJUVW+HV890l59r9Xgj4ze3u/OJ8SUi/UF0nMH85pJUc30Do7wOn/7yI2EXM7uEhSvQG7nMOOeKgfwF1H7Svdaov1eFbeBB9uhZNCssvkTUF2KnUJ3nca3qBKYBZVITK1xinlLGLvf3uEe27vr7ZXROgR2jOn2fQCub7jKTG+XkQqcSCPGeU+aPGD4VAPQFL+if5+9vhKWcOEHvRj5qkBmeSH9Xe/qu/+l82opqgkcMOBzx+np97sCs3EyNYDUfUbTUsB9VUn+YQjlEISpicTIz02h7lZ4WfFOip6A6HMiZsg6EeHOHP/4wq4fV+gaBysNXRUFu36kxQ0gmQvrlUOA60XbK62owiz9GkQBTbwUvshteY6vD0/34FlotAlKrXVRtO9ZR+6VOZ5z4TgAz3PEHBBJTcF2P4PVXiJ6vhVBsT9A1k3MDdw5lt736oaqxoklBe1N5VwKdqUyRCKQqt1PEa7iHCS23ZdVCIqTYp1JmDZdsWhXYwiQw4nnfXwlkrLKhNFBLDrvuzswWq3Z72DaYDc58qEJ+BPYB48qwVmStclKRGK6naxF7xCiQ6L3gfQSAJAILiqqQzZtiDMVmSQ6O27Zw1Bci9th859uBeMGw1ARqomqQxUdMOCBWvIyHRg7cJKpMlFbHLfU6gWfX5wFXbEitVcytjVOf4m/BXtAvWXtttScgSpzbAS+b4u2urioVC1x7c08+A/1/vo5HA/CaILVqC91SJuj7CaxgDfJmAjWeQ2iJHnARCrpPqHdnL9um2ZVpRFoHl3j9mXtQm2AOkAGOpaOLLoiq+VMN3TQ6BGFGEjzlSOD7PxDPw/lbS1RDQLiZibDnouoVf6yP4puJdE1ROMq7rFmtTg7WM9Rk+KaqEz6qPNDnH/G81l99hDz4D/8BPWIu4z/C9h250cyHahCRX6QwETaxZfBkcqh1RfnPHQPSC6KZqLzAXSL5lPAfyzXvbVrBJV/7OukWwqd9o26w9M3d4DXOjXR/qI4xnesXTe/zxMIJvrLGnu8u9YpnpWEBiZJKOrFdZt8YefZ4iJIosyRp37jqpAsHY94lWiCZGsrZh49lvHEur3IylwnwmHvjCJsyJ6mdEO2Q0Gqr5UG0Ckn/xkZu9nO+hmLQyEB49CKbpaMD9Ys+sW4hlTgJQmoVV9SKztIlJLuYEPo19O2+bSMaPSgszwcdr9JHO885ZbSIVIoiRkxOFKh+eRUkgOjf6H0VpNZHSdavq+KGWbXv7trdve/u2t297uzTJKbz9MeztBOwn55e784t9qsQE4SlEXl/uri8v09Ls7u42/ccRryPr5D7ieTShGx2WEriX/87P+xGzs6VcAnwEaRG2S7ecQupXMTnOJ23zZkDu+bXcuMLiy0Hvvt1A3+O2LbaFyrc2P0nkVvVH9ahx1WnQpFB0z1I9LxxeDjtB+93u3bu73d3NzVKiF1E8iYhJStA27+Mn2uihwP+Yb+6A1nu05ePfvOb+kaD96Ue9ty/t4IS/WmkPtCJtiBRzUA3RCqNBsxWe8vsK42sAH2XoqXIGkjx9y+ExAkVdq3WH3dcoHU9VqbDuVqQSdBAILFUUA56nF7nSbVWUg/4IW7WiyuExEOhATppYkIPN5wgtHmGEgXJEzOoMnrPVRL65hxuyXxeoE679pytUFfExVKFfreRUNIjPbmWTIK9BGoewjtvElVPBdGyBf9sOjp68L6m0ta0VB19swvM0OGzVPDYZFWSevVDZtKWYIB6bkJxodZoxMACRYtBERdASt3spA1ToXklQCEPNQX5abhUhEQGo6QOuXoBQ6IolNRETdezoJ8hJbSBaeoW93wuE1ke9f5IEtkZiTBdFZ/j3BEQoYU4WseJjPH/hrE3eYMNvP9pqi0UDmHJg3TOXmzXkDta+61OpjsjdCAZO1Ru7ENRUD6LidfURAqSgFo6U97WF7ULiIyOyVuG+tOIanQKeF3Vx/o09uP/SIqxgeq10Ijg/G8jv+MggCxKUjBhbExT1EeZYfaSQfIKhIjgq5KWqhN/qB6jyXR+przF313aRK9xqoQsMh1mYr/BnxrmQ5PqIyT19rT7CvXS+EWDhI6BSyiEWBWA/00CvJ3GmwKPV9FxjqtOBH8/4dS4uSYHwqJ373GsSWVdSDPARxrHrVqgqTXROUqHJC9aTtlFrlZf7POZC6yMKYiYRSMA+Ypm9L+65a2Mr3Av8bGhH2IT31yYE/axbQf5M//nOS66BvfseAtwIAo5NpBs9BilUClLX/Oz3s262WwD3cizwiU3S5YCDwot95nlmgk31GERGGDhDHTAhgP/HJqXstOtDEhyDmphkGTbhml232HvYR9hfmlTDxt1Lsi5F/4D11yRLxh2EQ9T4rdYvAm/jP9E9mAp5En1zb0L5TWrVJvURk0y+loD7u/vHzIP4GsmeoVZkDGYcbB9EMmpdt0pP4NnrI6VX8LPrVg5vU9DoupV9a6+Ww7a37+xGse3tIiG3vd219nTb27e9/V92b6dF3PMr6NxBru3eAhEHMn9zfTVwcarM7J8XqThfXu5TjY+I3fQmt8c7avNA5Z93h+cVOg+UPr9/Bjb+mO9UnxFrAzp+pE7/8moFP4r1DfCHR30sLLdA5L+QjB5KVvWYTqQJk3BI97Gg+viebjWFwdPjPsr6PBewd5AIPN9+d3Yh8uD6SuV9u++YgMj39Lbn2bjnJCdAId9/3n349DmvDYKBxP9nkLCPQfYqWvvj3dtPfv3rX7/xAAjacDhINWZEgKxUXyRYomUUYkQJPIYj1Z7RPRxxmGJj4AAulNCKIQccDg/ymi9ziKE9F9dEoOxP3tneqlkQ1a+FEK8dfg0ceK+99ayEcZjiAJMWRZ+ecphXuEmIJVWWVho5pKWH7ufnHDSBT3Joy3s/PycAv43AwS7Pyv1Q1eKeeX1bD3FQkkdNUC8XlwMfCYqqwHOA5LNo50OV+E/eXY3Q1Cr6Zz7qLfBXPh+YOAJEZAWxCYJufGaU8AeeG0HAi7OlRRGTtImT8GCnD3uDEvsEq0hfmyzQ+rPTxSYIHmETYiXsgV14ntAFwv3VJoJO1kwa/9XqU4KSsUl7EEcHYFrUlT8a7vLAz9uLfVHPvzxPJZjx4IDfQ3N0BT6rsIxegfPoNQdjriHMFLtXpOxsEVHDViQoCHB5xt98/xDbIZDHnOxXn4oFKr2v70EJgB6pgJhcfe4Ve2CXis+RQKCNF3O6wQfXVVOBqrNBNjSAr29MVpncsOLWwJ3fc0/Yi3vlmzmMIBZ2/zDQ26ASrvaZl6MysDwHSaT6CONCQMICurQfHEoE86Y+wr1xIWyd6u/n54wnASvvr4/gSyRf1BXQRwg6sAf3yf3x3jXZswr5BT4/tI6qczM+bZ/oWnCVAPJLm0jfqU3wrVRPE9A873738Sn/zSPEhyMIeL77DsE39C5mrai2AZ9Joge0AeOMv7FuFSXjumVgRpClYJn+8PcfHvI3REyYP9gQaDo2xEcQPxTt8aWPVG2dYJHAniCNZyLQpgVcKQ08OxQSrlUf4dqMKWPXbgZd81hj6iOBZt9TJX6almhXGZO2FSw9gTUz69Z+4PMPiMutiun/+NG1gLVWgbyrBWXhiuX/Iy6In7KZdt1ijCJYF5/UJiR0sAfPiCDkbz/QotP1k7W2uiMLIgek1QQYfE6pPYX6k7T55t1VxiJz5/vH7AXcK/Oi8PS24wxEfu55mVcgmUb4lN81KK+PtFsJ91wfwf+atKiPkHzAR7gX5qfjMYmp/XnWfu6HMes8Wtc8aSQNIEi0sB8FEfX5ELoS12Vu/+Z7bcK8yHNeS+1a7WGysT4SIcW0/jvd9vZtb9/29vrKtrdve/sf2d4eRPKjXWQinHtxsTu9sDf56RviK3aRaXB7d3u7u7u72V1dXu6AixPMF5K+dlmZ1m4pqh12Tw8Pu8fHh92Hj5/yHZX1QO0nAJ5AOG3mDvSRJ/CXLx9O87RnOxaWy6YWaq8/pRvsdmfR0TjPz7NTCiz+G7g/vP30t6cKfj1w+FGIBxbP3wt9T7FgoSqLoMx9PT+ncs43z4RgH7QAzhRw3S8u9rvvP97vfvvdh+gCGB95/gWR+FPY20+AynOIbeUqlZIXBZbu0hpnxKw+PuaAqQKwwjrptRuStIe5KNJPv+FkRYaLywGJAIVM79cESm8oGK8H0R5OekBrVfKYQ5kDynxmodUVfiL7U9GmIjsi3jSVMivN3O9wDu8JSuRa8hxt3xRIJ625ll7cHJQNsji0AbEol7wVlSYtqLwQOHOQb+WO11Kh4345tP2C/ttzH0zKBYL7bEKBAL4KylbcV/EnbMLrsQfBH4dfDsGxE2ryKOZPhTdQlYkbCknP809VUlg8omGn2uSWoMRgjbHsQbSQU5xHKP+omx+1NMImCT6fhBALmXZuJEBKRclMHM/GtdM2b17HgsXBlmA9AU3QC/YYb1Y8/JUEuQqh2bNdbq/VzsKZpU2E3tGWTCP4VxhqucR8Djbh+eXyr73ueX/h/cy7VhNbuWK+pLJ1MFjjm3shSCQBUrFDrtMx77xkAVEMz0o/fiIEWzoJFc6f3aokrvL6cyr6EesbSgD3kUTAdGxoxa8+srZJG2TJ0Bb0EbKS+ivvi4/AtUoQZXiTwOceOoEBTXpoD22C35VSAvyXsSc44J6XaieB4FElWGSBvN9SL/o7xrJVU4JjAmKuV32F+sgKqafDhAkQ7r+8cmzh/GvbO1EkBKGsK9kUL4W2t+redYsKPhDoVvoVpNMejCVrFvMk8GmU0A9ej++M9cxVfQTIV7PnE1hND2+SWEn6jN4C7y36IYgAYPRAvq/lpNdHQHpgEzZ4BSRFBXUsk8k+nfZ4kzD9evqDcy+K1pF0NWHQpJ7JPJNH7caAXQj+oEEk2BwRSfbu0KMGps6zct3QkgbSTkBNK7Kis9BGwCZSPaj+n8YeJLiCgpkkZFAJwN2O5mW7EzCCRVqQQOYzSQRgD9aSUgySnEsbU1tvYhO+sCnP+SVSIQ2BphLNs7cFjBoYq5aKflLEBfOyY93ELvfOmIa3Pz6Slj+zl6jfQYC+G42RfcYn1fqgEURsdR/hnovCKI2K/dlDxySS73z27r8VfuTwxHhEEHK0SlJxn31k29u3vX3b2///7e2sne1ksu3trIfb3i5d8v9tb7dLDIH7WaDzCLLxThTPof/ZD/5qd3t9lWo8VXgzydDQpIz606CZnvARLeXcP1X3+4eHcOGfn9Cc4t7oBT/V9el3TtU61XuCeWLBHBg5q07f+CrNj55QqML0nx/Ul/3VrarnHqbaTos2fsffCOThsxPA7xHjiyDfZfbXUcHL5/MNDx1kgL3ev6y4gxyAx0/gzg1QoefzP94/7L77+LB7OkjRVbjup7O3L+J0PZBwWKUKxOHCCinto15y2OLQhHjTz+8uc/DCUEwK+63bfmZV2/bwmgo5HNBUpIAyqjRfqGTbE5RrycEFDjCHDL56yJzuhCOWZiKgghIcTq+m1Q7ZlPImOWgJLfdwxAEt7Xeoihxx9BtoK8RmP3WTSHIsq3Au9FoOSq4LFHaB3s4hfdSMcdgKiFGRMtik5ZEiUjyjFToE2OSx54A3PeqFlsiBFf4qvxGbUEH69tNjqr+8BptwUK/jcP891DNpvc7aLaCQbsbNe7hYhC+qDlkes1VYq2INpCvAV2houfD8ndealMAmBoOlMci3HZtMAMJhnGc77gLA/fIZck3t2Sw1AS71LmL7FgQvAAAgAElEQVRbbUtFBR5bViwMq2XTPOLmMP7ted5nx4aiQ4DWqrfAwpd2X6BMosYvF2gRzkqywQN6hNnun5b2csxF29496iMke/a2zuJW9BEDwYqnNZjgfotawLZpIXgOXcJnU6BNnlArfhUG5Hr1Ef5WnzwWayutI2JoBMVJjJh0K7WhdBKRL6INKhjHzBYxoOCi3GGtj03aBYCgKfNk4McExEXESGVYyh5f9NduS7v6SLUoGP/6iAEorQZtIScKRd40NiGwZR4xHl23sA+0CAIc1izUwPEn7JHk0MF1KVoT0yEhi/wpiunOCcaOKnoq4INIiGr8tIFTH0Qbd2No5Rh/rY/IETdwr48wnirUrz7Ce1VZd83CLoplNrGmf/kZii7GRwZFUBXXZu8Zo1JGIuC5NyHgwXJN8GUdH/iYgpa2TqtNmE8kFnkefITxYA5hD56tSdYiBww2pRtR2W9feOyBj5C8wh4kIjNno4+CPVxnlqTtrF0Mc32XseHzm/yyBc4qZDjl9VS+25+9PhLl3PHJ2l/9AROMUoE8PNir3vldmzSRVB9h7ookBJYviiD+nsSeuxazAFuxrmCXJjV5HT7D2tU5GXpIMnAmmLhO9B7GJiQ7QOxwP00uoZdA0oxxaVI2CbZZ87e93aT9trcf93GeKtm2tx/t79vevu3t//J7O8n/671aKUsBY3+xe393s/vq3U1QpcQ0CaZJjh8OEwBPIDywcyr34dCfUjRZA16Ccv5d9KxV9PWMze99fXnkEzAHUq9KfSiRr+x5BOGq4idiytlskuWLzpQFIfV8pq1xzlwmGqokz30Gjp/PQBGeijpK+U9JNDwfnvN6qvh82Q3mLYE71XfuqXv7fdrnqXWmBtdPa28/+c9//j/fyvHjMEC2nqohPwkgOLQSdHAI5pDSCgyBT84XUQ+WR1qBJg4chUwnKJl2SoVnCktUQC2c9eGgVois8HoubkBWHrKTpd9NGHDI+yrwWcWgIiD1Cq9tFUPjs/iqwFHviQNTWkBdCe//GBVtquarGFYrm3OeygGJe0qbpii0CyWRZ2jiAG4646JQ2E7F4RufI5D659f5nQF3Rcd6nXDyhpuMPfjmsJ7A/eoi9kD4iIMifYcJFmU6fhmUlDtL0FceZw/mvNb+1yt381h1WaE2K+Dl2ObZR1irSYtml6NaPM/NARObYGcDroH7jJBhKk0DFwYmnsTFiEYxD8NhjVr8aBKcaM9W/hvYGzcpdkZQwgG8PNUEV1OxSyCbitiafMEefE5h6gSnJKoICioaFd70BGc9vHOdIB4+PAoRvjb4INjFJgQk+Anj6h0QPB37iIf6Uj3WoIQFGP62h/ml2jyJhwT9wx+yateKpvQJ7qFJCxfXtdUe8/L9jTbBTkHBHAk4WjUUCVH+Lq8pkoJxwkdYLD892GHAFnBHfkI0PUGRKvYGExWd5H6qYSDKZWwyrRkZR2zCM6oCf1h8hKRKA/z6CJxpbXKepAn2YKFuz2uqzNiDOZF1iy4XyegaKOqf+nuDrAiHjRp8RTjbI77tEhmjBJkzN7hfRSSdq2xczMeiRw6jCaLmgUgUnp35jz2oLlccEhuWatE1lPfY1xx7mOBjrloJZv76uUni/MAe3Gttgj1CrWinj2mHySuayFh9RAQK9mDtavs/njPqq7QNrEjnweCULw4U2ITxpbqOTfg3tmVO1EegKdHuDlt13XIvGM7/CDimmpx1UN2BJNgQ0ktv91Urg/mNTSoymIQFXLesK1b9FZ8z+eTapbhNhfcyd8ZHeF3XLe0hb/2YCpQ1ccQCsQnPZCvBaf/5iI+0nejK3y8fXc0Qn6OJXnyz61ZpNrYCdM6ESkELyQvF+vhWwI9EITocVvjbbmfb27e9vfvItrdve/u2t9vp5ceyt6fFbM4KF7tvvrrdff3+dqHOvr6+LBzvm+HEA6+ncm0FW7V6gt0EzXNOGYT7gvyr/k+SvSPQ3diugnQJ5Bu4h/tugZPA3bZ1a+DewoqEQeG2RQEv15sIe/l7EwXLZxx2j0/C4QnMgfY/PD7uLs7XZAS6AADr4PC/BupvByTO2j/5vf3P/+Ivg6pu1YODkYElsG1b6Nj3zspK1Kf3csPTUYdWPBOERxTgwYNDYeqBuA4svlxs23iNONWICeBMhfQVuszrW+1SCdje7Khzc5g6VltH0IkDcNWo87qBXlu9MePT3s3yt628R2jqZp+DHp8T+OM8UybotE1rdbLPkYrwqK2nVdNUnyr8JC8bTsZrggYCOr44BEf1HsgIPcUHmssYRGjsQmgn6YAG+hzQ+F2pCFafDqkUpqf7JVz/tRpXQToO++njvpPnzbh/CIcSHvJUa+EFj3DSRSD1Vr2EwBtcKZAHjJ7DKcIRhSmrGi4CQ/G/9JTPNXk+2gGKPuDA7SEcKLsIgKquc+Cu4jvzA3sAvU0iJkG/VAyDJu+Fz63wWcX4KAQnWTGLM2OtyJ1ZwOoU8G+qsKAghMALrUXRuyJaBIp8tQpXH6kqKXOo0LioVT+jvXBYkiF8Xm2iIJ0BXntUCwe2Zzg0FOgKLJzMrwpTKWZVYTbnJ+MZmGyU0Ek8eSDhd9wz49MEBzaMyNqBQ79+hz9zDcbJQ53PjE2OfYTPYrx4JqDJ2IQxiOL8kdo6v+v9VBm+dBfGAPh0xQoTeD4Jry9iRV72If7BdygBk+wLGgZo+CBVpFToI9g/KbMZU3jBjFWpCG1pRx6WucTvU9mcntb1EceIZJ/z29ZjwuLx3QbSrH2Mn1B+bdBqaPU+8BO7Iqg/oL1W2Db2WgN8oJWKbwrvRlyPZIg24bXTDSzPSQJQXQHRN2kHd72Xq/0sT72HdH2EpJMq5PjJMTIjNjmQVHXO5r1jk66NGDtJqHeXBo4jKlc6SqlNzCcTKGvihrll9wq0Qxx7Ph96BZ8X8bRL1dWxh9l7Oy808GUdUS1enQV8hL2E++oYSYHgYLIKSlZEkjlfIVDskSTByVTuZ/6yPuFH+Ai2Sm/0JDfWZGopBqxfaSU1PdMZMxK01RCIVsLNPmte1y3t0W4SFetbEVvO74oYil7r2k6ygvFJUnB0JxgL9hLGrtQdEUrCIrtPqj7v+rvt7dveHu7strdve/sgi7a9/cextxO0PxygWp3t7q73u9trtZ2CMgvFi+La2+72+np3e3OdYJ0e6AjXVd2dfSHQ9XMozkLXKWAEsk6lfCpTIg+na9DA7IvwTLEjie4Rlh1hVUWSrZo32C/U/Qvl91GoB+5OfEESIC3quGbExhHWk2LZTjsRz3ulAPoUHjvB++HN/dpztecG9riroEGlnPZ88VPe20/+x6/+Jhz38AfhYM6BngNw259hCGC7yeLP4Z4B43DG4PXAzYDasusQiCVVYOCK9sN9nkoCwWeF40wKGJyiZCy0NRDYCVIRIiPAquDQcYW8h1gV5oU4Wj1T+th2Xx76rVZawacyC4QzFbqX14V/ziEv1Yo3EANWVzjQITjEwTW9rGnflRY7maeZQBw8ud63Hx4zaRDZgqvLAR1BIcbjT7+62v3pezgcTjyV1j08c2jP2NMvO1VHIfWpwk0ioXDUClsV3uJEt+rcFko8NzYBUsnYo0zO7dqjeh+xIuyUYHXeSxAgl98KO9eHs813BOYGngyXGZtwUKxNOJRT/ePZSkVIUD1Q+fJ4E7xO4K6asorTVPC5j1ToPj5FVZtggUNqBfX4fJ6LQ30guCM4RKUpGgkjdhdnDjSd+3+MTQhIsAdVv78fET7uBZtwCG7fZ+/Tee3Bm3ZvohwCqR97MEcOUCpehNGmtdOpi0ggSOMj2LDXU0tA4bK0Ufv0bB93fnd2krnP74TWUmU8zXwjqWQl3eSHNnlMoMWYcDiPrd9dLv0p8eFCzLtB8yyd06kyTm/x0EgY/1Sh3QwK32URxB4ES+Wfh1c+yYFWHyOyNhzs+kjgxsMtwkcOBNcPiMU9RiDkF++uYhPGCAHHf/jwEBG0P31/lYBXDYHVHnwGwSk2eA+aY9roFT5fX+I52v5MJXRbmtQm+DivxQ7QGfAJroFNmDP1kf4O361/gczBRwju6iOsQdiEoNJA25ZyrFlBxoyYYGgYcLr3KqHzPu4r/nw2CcBF4VwonBulSvNSc87GRx5z/9gE2zfox4fsXc9n6CP4fSvkP/QR7PLtR0RCmU9vsQd24d/YhA3WdevqKHm0zmmCfuzBnI02w7TaYa5x4ED3g/Ut6KHpolDIXkRtSKQONQqb4Mc8D/avjzBejDl7Br9DjLAJCcagInb4EEkT5nXXra6ZrEXdR9gZQCuxriuCKgqqe4nj5yGkewn+kbUnOgLug9lH0j3jbbEJNkfHxJaKojloRdm+7vgItmetxCYkCLJyn7hmYY/4+Ad0AB6y7mAT5oJClY9Zh7AHf2typmsMMNcFPr8/zV7CfW57+2USONvevu3t297uHrTt7cYpP5a9HfqeBQtjF4pcSHezN4L6vL66Tiu183OS0wYnBLooyLO3XwG9v9xHzK6BPSJxKLUv7eUmoE9gT+CegNxYzCKbhcEW20rBDK126ILGWgblVatfefIG/vLn4dULiX85PO8eHp/yTWLhnAo+SIFpaw23nsAdbj5nE+I2Csu2kztZtNOIY/+17O0nf/XXitNRKQeOaTZHyHe5vWY2VGIO8HcUBMvH4xBS/jYH2FQuRgyqhyIqxq0utJrIAa1wd/mfVkoNgOTffv1OTn1VnluZIXtc4R8CqAA1c0C3us69G5TABfF5uO+20OIA9dtPtukhOCKAEkriZ3OQ4icHU+6dZ+egL9z2eBIL3OWATvDFwaniaRx8CQB4JqHyBm7H0PJylSMc9CoUsoGBEHJhjzqJfHXRDlbB89wDCfe6BC5CvjlMt689LyOQSMV9qjc8e6tnVhOFShfaHF54xAr5LCkKCUAREDsH8fCy+/R0UIhpSoMVhirFnB6TaQkxVe8G7oXMtM2cHHFbtQFp5XPsk+1i0dZRHFbbzo75Q/DCIXbpLTkwaMYhgfunx1Qavsr1LhYYOFVdbEKAG3vP93oIFkrOwpCxmf7WVGaXtojpwKBNTOJYBR9U0sJb5dBYH+G1ViKFuOInjI82WdXx0zpvequnsju9wstXzv2COjg7kb/97jIHefwkEPhpF1fkRDUj9IMRT2NhnEppYE2jaFgfwbbM6Y+PzyNiSDVRrYjqSyjOBpSbyrxUGoIvNSW60Osj3Bv2IABLomg6PkjDeFl8hGRO24+Z5CqcWToOAY9V1pOBkB+WNUO4lzyrtAZZfMd1a6nuMidm3Yqq/4Ot34o8IamFTXi2cMnpCDD2ooJaUbfaI0nMSUKScMImIFy6bnFf6T1PCzuCumcz1123wq2HDjLJLfwy9oiq6s52MKcnM6efEvSKgiDJ96WPMHaZYwhQErSOLsniIyMWST2eJAqcc+6l65Z0I/uld93iTuMnEZLTJnn26WJRNAfPZhcRA9xqOnDvoa1MUjAXX5KfrltcgznBOAcVND3UsQlJi65bjFmq84MUwj8V6xNmr00GKTU8fgN3NQ6alY8gHME44qyhbbwc7RXeL2OPj/DNOtc2OPWRJAjD23+KLbAJB+MvfGR0T2oTXvfz28s8r8Kd9Lzlp2tv9Es+PmYuYhOSHoW4CpU3kdF9cvGR0jDSuUAUFWi4bW/f9vZtb18Tjjlzbnv7trf/yPf20GTTYQmhOlTbL1KZl7R2svt4/3n38Z4OLrvdu9ur3d311QTuVt8TuEfETkRYOegG/tVT8lxSGvACeZ94q8WZVtuFvs+edtRrPSJ7eZGizgbuxDby5j/dP6R9G58kN5+9q4LBh92nz0+7T58fhyroNThbcET617i3n/zt3/7dmxxmD1w5TA54vhmW4wqxgaPVZr442LQXdPjuI2JWQRwOehwEWSzbOo0DlxCP3XLA5JjU/tw97AYOOorOKgsbSC7iaiMqxT0X7iz/XPjpMeS08Iv00H0Dvn9IdobrVqCtcGomZwOpVhc5KNOGhwpIOaFNZDDZuGcqKhz4A6nfC01VqGHlR0YcaVT4Dcg9dFtBt082gQIH4/TsDoTbCZpgN3Nf0SIOp/yv2gBt1BQY6vSDlyepsmUCmsCQhSszJrVJWzdh6waWhRyv0FWqxFaOFc6wIlpYc5XZmR+B0QKtTQVXfmkUraePOfbG/j6/86YCYyQe3pNkuFJHgHHE5oGTP4J+MJAjMKJ1HQfhRb19OO+MaZWfmafcr1U/g6dCxPl5nEFcgqAJ5JPsGRsmwHyQ28yAeojXLq3k8hxVFZ/EZ/ykUG0+u8Ee48q1EzgMpJr7ZNyZQ8JybVuFTQLlHvoKQQbzg/e2W0Mh69JOhP93fnAPFbgKtGgqhoVWdw5lbk/S6hNQ+funzG2SI/hJIOqj0m1rRedSlbjTSvCdrRwTpE0iAx8hKMFH8C19RKV8qqWhUUTXwWxvx1a4lz7bhFfFJPEf1y27YHTdajC0CPiNmNvxumVC5jyt7SIChio9cO0JrjuGfGZ8BKhpYNzaO7xykpETIHHvqrcfbPk3quddt1oV52fnh9QGg038Az8JpH18RI0Jq9JB9tD2MsKBtr+LTeIjKsWnNR1wchBCg1jgen/ybp91q7w0xsetWSFCbMK9kM1nXjA2VTkvr7/7dKlGSzJ3xNSO/ZQkTOgBXa/GNqGxjLJr/F9QxvLFnMBP8NPyuvm7Qb8JD+Ya9xbKEInGUG5cbxa4e5LGJuTadSJJjtt93lub1B8q9sd1urewNnYfWShXA+OPeM8ge7hG163oQFxf5Blik+njzrpF1Tt+j1Di7T7rFvtde9h71JIG1K4OTRbx+W3ldwzbP15/mkhrApL1nPdzr9vefrFQpba93aTxtrdPIWfb27e9/Ue8t4PiZW+PyswE3BZXT0KHpTUs//2zu9vd+zug9KDH5KQ3RusG3DNU4r4Rq1vV3MtTbxHxKPNeEaihXKdaP8LaBvQrVZnQUai8wnpU05+hFH/6vPvuw31uhXMh55Ccf049t9ot5Xmhav9r39tP/u7vfp3APZDTCdx3J7LeW+kVgueho0I9KbBOJsaD9HAjxngYxoP7WkEn6HsXqLniTvZVdyPh4AtU9hfvr9KXmaqDFR97sXNPfCRGbM95Dlaptryt3E8OQ8AJw6mc/n2Bcox8UqsTgQ8mGFK4iMNWgzk29/SH/vSUgxRBAwf68NRv7bXbzBOX5njEoTJCRaNSLbfUIKyCUOXZF7VQmKTVZB2ilTcOeQSJHCS1x3EWC6V+NQEiZjUifCfzOipDsckRpJ9ryw0xmCJRwGve0aOcwDdBuAdjbMJhkwUBqCyvi2I67YiuhPIDp+7n2aoIzpDt7HhmDswEzoyfQZ9ic63wd3Ex4LZ616oS1WLF5sYmZ1ac+HzurWMVaC1QIarmqVq9ZajK0277qHKaWVB6fzyTYz0ZxR+otqeaNRmWVtD1Eeft4iMTWEao68lArPZIa/QJTNozvNV57JlAarGJ1WGqtVGVvzgdqLiBKfbA1sBk8ROejSofQV99hACYMI+AVR96SuIDe+BzCdLun3Nt7Hh3NUEiibRmWcNXt6rayitz+mZvxZmgChuy6IeGAeViOjzwTD+/o5po4N4AeqFyMKcDrwaiZjAm11l/rX/ELoPsqY+0WsyY1UcisjeB+2iFLwF8q6isWwS9scn5ydJzlM+qTRZOVUXLlrVLek3XLRaaIBgOL+mzzVy0r/ZVAuiOB88khQMlen2XgJ41xUOz6w1zBh9h3bWtoGtFOfX1kVANJklWkUiuaZtC+fB8JsFuIeaq+Avpxh5Um48r7h3j2iMJp7EJiYfyz4vOWPwkT6PP1A+PURyMNzZhLaiPeBBwP6CyHcV6eNnTzrBjlITBKNL2MNFA9NhPeCZswpwBhlekCWPL9eMjX13FvxgPNv3SBaic4yPMTccK8UITa4yniRFpXUnocqibdasJBP4mvUaaU9etJiircYJN8DfmRfbWSdKm4n63D4qnicLV1sxpfUQRIdFMFXYt4kr/Mfm9+sggLyYzwyGJ/9z29m1v3/b2tSPLtrdveztn4J/63o4eEPvI7oQWs9dpIXcb7R2r2Ufxtkn2pUIumpegGv45//0Ft50NffYfA3O/QIyBHKPqnx7uo7sC/L1n7aKVW2Sicv74dNh9oOL+8XMKuuy70iW3vf3/tLef/PXf/O0bh9zjrHwi4ZM3Ba4iKGSATWBCv+P2Xe9hsoEnwbuK8VZICQKPoZIKmwFrpoqokngVnQOLh6t7uw+HAW4tC2wOtFeK4eFoqUjcKyzH7ys49B2BNq2H0ivcA3AqeOeqSCIixL2kEnJKNdAKPp9RFMESSA13v8Eur11E8cLJPku1x2qtFfC8N8GxcGmuPfNbwampwOTnVLTagorXikp4nT7NVM96gGvF3ftshVKhJoXXKtBUzqOCTB6WU2kexfGHaXtWgSXbeFlJrT2CMBhF51ZycTptYhsnxp3xVeFc1MSHeyvCbRWVHvafqI4rVMi8aQs93lf16lSdE0SvnFJWlAVamyDK4KtttPKco1nQirHJF4O/IkVaYSyHHbvkmDst8labaJ/MgwnkVwXzEfw6U+8AP+HzRUEo7lYRDOyBXdLH/Uol7M4FYa0etGsTBQ2lIlSJk8QTfbwZk/vH5xGWcz6Flz1QdD4HmzBvsB9jnGTEqYf3+kjQC/RpJ4gYH+F13B+27Phxf9gE21vBhc+rTRj/cJ249gSRyxybSjhjTDKo41G1bOzSgLHBW9ERwsutfAQitfjI/HcrnEMvORasIwnEdZeKO2kbEl/xEd/fhMex6FznRClB/FsldFsXZt16VEzOa7HpYU85xYVZl1Jh8ugy60G7PzB+JEZYi7q2RGvgXhpRfYTr4SPMq7sIFZppbl9v9R1sdZaA9nQ0PEKRaYcBEy0NbBskk3jhGfEl13EpH+2GoZyBwbTfcNKdZ/qI1f4KaKaDwEDLyaYzjyvMx3vD1U/PcHU5FOTTR/persu8/f5BKDdjlwTVCOnVR3gd3RXSunBBbOEj3hNjzfiWq8n4FenF83+NDke0K153//DhcXjlJkYixDiIMUXlFP3kb9yPPvKce48ft+PGUK7YR7DLkhgtFz4+7JzhqwKrayV8l1712KQifDw79pDrPolZ/GsoHsdrhy5iEB8/Wb6lThWZYWcO6Usi21C4X9F0296+otxio21v3/b2bW/f9vaf6N6eZHFOV2f2U+85dxLkIgw9b2dbpNBAgWL2OYL3oNo4n4/mEOeF0tz6N07WQdnSLelsim4XQ+caVO0wMSPG2jMz1GJEb9MznrZ2xCQgTkeHYdvbf//efvKrv/qbL6DyGAV4BIZKUHdFizV5fHDlUnV+pzp6RIim/Ro/OShEvOnqPFULDkYYK0rpoyQfeCAVwXtF0woB5IBPgEHQUiEeVexVQufAwndg/fDxH1S6/vrO9jtWu4DgtlWQQTtBK0kHPo8sWwSJUPKe/sAcgbuBAy1plfjd1Sh1H/Wpt4WVFU6q0dyvsA/VoKlCMoHtAa66YUTnDlT1DXYJ+qvyzPPwHoJERRVUNWbilr5g5cUDcA+7BKjY47cfHb+Ik92iLu3nRVl4vuF2UyHn4Cd0/LAo11NZE3p9vtiD5ytvuxQCbPibEUcqiiBUBGxyfrL7/Pgae/DwTb7w71RjoUgMMiLK07SNOEHMj+rvU+yTIGevQJo8ZJMfjLf3/JzFQKi2iZjaQhrACGu9v8p4FOXRRSrohUkUdb5i/9UeLDQoWruwRQBvIMncUygc+7Md0PEuJNIWmE+OIWuZoljP0w5unwpv7dFe8TwfNqHqVvVu5rkdC04XbQjmU8S4gEWPtgH2t9XZReY6fsKcaaeHUD3ODRxsFeXfmBsV/KLqy0JtENd+4SpUYxPGCXtAVQjUNn2vJ7gbfYEP9wabUbNPVdlFOzaZNm+MFyKNJBqERYkOARXA+LbftH7ifLX1Y33EanLgXEMdaSsx5gp+UgoHY4CwHjbBp0QTuAZhD9a0dnWgyl1bdP0qlzjQ5plv7VhQXjs2Dkd/nj0+ckJvbpOHjD3iYb/5nraN0+mB6vm56xaCgcDr+dl1K8iIVISpwkNvccMrqqE+wlzAHneXqqKrMQIqwkCwPsIfu75pi2ojqMsQ8bkR/7NLxPRLT/eDSRSOPbAPSRWr+lA31hZ3PDtzo3QjxjTryP48/q4OxEsQMNiE51K88nQESIG8ne++uVNzQ9HHdR7g+/URKTTP6SHfdTPJWZJOFyNid4+NX2MPAtr6CEEs9mBvaNtL1fVNOOIfpTtgE9bJorkYX1AmQR7MusU8Crro/in2YKz5W1E1DbhZ92sTbMY+yn2p47KuXRyaImT6/sq+7ZPsbVU9KK5U3192n+dnxDxjD/zEfXXl6u+WdYvPUxtgDdy3vV0E2La3k6hCcNUiyra3b3s7aw97+ra3qzP0U9vbe8ZiTyGeY3+Tnkfy/CT/LZJSzSb0cZgL7O0gw9jDH1NglB77NkjCKxCTF3Y0+S7nVbSbEJl1b895+3laPVOkit4T3XAupMc+0G+dRL6JZpLy297+z+/tJ//ll7+iYLz00ObQLz/OVjQqtVvZYqCrVt0qPYYpD3WBP9IOZ6q7BgkGPlbjPCQSrPLeBu7hgo/wWiG63FcrDAlyUwUUHstryhvmoBzo+ASdiALzOe277WS1t18rFVVn5/Cf6mp70acnu8Ea3zx720oZ/FlB/hrxqatzy7vhBU+VO5CT1E9UpL9XtOv4ANzWSYWPlCdOdToJirRtEc7E4bsZsXCTp62TbdcMsuk9zL20zRSBYLnjwjytnnKg5DDbQ2yg6CPylDGfdk913tpGuKUHyPJfuZdwk6d1V+ZB+cCXg3KYtmW5zhmK11bdW9nkflLVSxsoFedbgQufdfi/PA+VsrTiOjfIxCZJjEwvc+zB4ZvnFfYzNq7JuYMAABGRSURBVKk2wMB14fNyqMZETaY0KOEgXUhw+bTRBjij4kk11jkWSsNkKaP0ea4YlZUtqAHSNXjOtiysWNUiQEZ1knkZfraBNN+tgBOEudgKK0+wNKJr/Hc7ETA25dM6zgbuee+jyTSuK3LGMWVu2sJPpX64zUF9PFu5BJESm4RzLnLA9xoApk/my7Rdu7rIeLflnzaB+qLaPYm8+kO0HMYOFWVrwoDgLPY40qiQ5ySdIToWU8k1cBxRsWmPl2rn6ENUWb297pm/JDuwSVu/LQKDXWPO5QN3g+MaTW60tV71NdjMcg8nJhVKf2hSiOs0q9x7jZrxrKGFymfdnaq6MHHRHaiYF7UUqFt7u4NoGptIBaC6KnUDkTjW0OqEhFN/EPVU5X38g0QK41r+eYU4q/PA3CilggC6lBUTjsxP7VHUDNdPP9exSVvEqdxvBdp7NiEWH3lwPcQezK/4SLpnuG7leWmjNrx9xnVpRZo1wLnJ2HbdYo6te4nrEu9p9b8oErn7Iga0tUnqQuU7jxlffY7Es/fJZ7TlI210um6ls8SF6xL2WIUkXWvh29dnsQnzIHSRdPpYRfP4gK4T7CdKzVj9KIS/vHf59yZ6ihTy/rS52hxSGqzCiyLZ9vZtb1/3EtbQbW/f9vZtb9/29n9+b4cyndbQo8XFeWuffd8C/La3/+H29pP/8Ge/zPkg8OjAZBGukou8CKJFTE1OHQJjbbumCJEqz1RvVWGX511Yc6EPVKbWw6Fw5XJfOTgVEskBowciq33Tm3zggBxsejhM0gfu+7Qr4ODaShLvjdjSUhEhaPC9HKyoDpGE4CCE6EEUmOdg3AQD/yZIaRBnJf0lY8ABubDTBjbhP1N9GqQCr0+rqIcR45rDL2Oyjq88xio3tmrZFmoESIWNHvc9l35t0JDrnREkekjnKwJn6SNtJYuFqcJS7VXNwbgCR8s9LJzv6dM+wXxpE1GXnnEXKq/YGmPK/ImU1kBaT0ccSVV6uN+2s+BakpjltmMTskfSIi6S5cMeXLNBmNx4A4YGkTkAD0w2AcuVAU9ft3DmAw03KMQeQP55BqvcJgsClU5XAXMx5fYKISegxbb6CPM1NtnrI8x7oa7axODba5VfajUZXYA1OFwpJidL//BeR/TBlz5C0NvA8hgK62G/0GnFzOwMQB9Mk0j1EfptUp1OBZw2IROUGHyKItC/pG1gD+4bUUDGk68GTtW2OBaHrI8wL2qTBnVCzQ1aWhXH71H/B0FiFVF7mFAoT95gLvMtEG3FLgOPHnh334Ptf7hu8b79hQEkz6W2hYkHAiARGV6z6xZrGnOGe6qPHNukHHE3fEUzDTZNnDjsbxFp4bV8XgI6erXnQrWXQi6uWyTGJuHY3TBoB30kidOhtvCMnd9yqg10K1S3+ogJN+zSoJ65W5ukawZ2fduJHrm6SEWZlmTAwhuw/5PxBYU/9mDuqdRsgJ2MPP61P42fZGZNIFofYb3inpvcYl40KGUcm7RifnB91qdQra4U1alQZ7ne9ZUlaRVRT2kCXFdNErl5RVt1L4iA4qxbXLs8vKxb06MeP2HMFNGof0lxUSTQjhWsW6FfTFu5+gj3Qg/7UgmwB3ONfVE9FpMN0j+k5DD2pYnFRz4+Zb0/XrewC2OTJSgdCFwzMmfGT7a9fdvb1Wmpnsu2t+PK296+7e3b3r6et5az07a357z1x7y3n/yb//jf3jgsvLzsUkUjwIDTyYE2yr4jtiYcT+gs1UYOaHDeOaQF+nAr9OG3H4DAK4rFoYXrAH2gylQ+ewKfadVWkTcOkOllff+c/uNUh1LNnUpfeHy0YRtF9VSZBpbLPakyfD5q2gqYNXAn0E4gtUMtXtVlqiAcuBq4A/vkYAiEmes0yPVzDEwDP34USpMWQYvYmsEkglU8I5VG2mJxGIX3SgWrgUgO2Am05W/CK+WgWkRCFIUfFHrDHpw1oQ9gEw7AVSTvgTBc8BEKVElcVAE2ocrYvt9MxNoEfnPpBxzqCJSthgtN7mLWvslscLaegjdqIiMc8wYlo/bvvQ1XPzoA9nZHxZ4g+xgFATzHqqIiX7z3/fU+EBrmHckU7ovP5JvrNNBtmzrgo9iE+2nrv0WQ8NQWa8DROdx+c3uZxAD2gPfKM/3QJhyuDwc39KI5OLhXCb3CfuGIw4kN3McqdCp+wzutmN1aJVagjxZonPrTi/Lj47TRsxqZZMpQJKqP0PtrMM+4RCSQXvfTKgr/shKOGJhBIl9yfg0UUyEH+nvp3Ka/NjYpRN8+1foIvq04ofQE7puqIcmnD6mk019e36nv6td2LxCiL70jehcDTa6aN9chKPlmqr9cozYpQiaJgQlGI3IZIZkKdEF9gT5h60UFMNV5wCZNtvHchXRLfxBi3m4H2MF1ax/1VeyBb7PGyQcXxdIkZQLz0fBoqzZsznqCTQg0mae0liSGilbEaBfYvtEkVcRYZl1NoEoFmWptfEQESpMpJBuwCdfhc7i/r64VY8xnM5a0n5y2dqAcum7FDyOYOOsWAqCTFKlqPbSKdpCA30Y1HkoBSZTqJ/zQJiZZTbRWBZ5x/f7hKTZhPamAIP7RPultf1dBwAbP3G+q3EEl0epMOgz2YO1iftiVQ+5bUE5JNKtP0n3EpJuUDn3kOe9j3WK8uo+IltFPtMe6ZvHf2IPvJABoa/cEtcgEzpIguWBtYd2CC7/bvb9y3Qq8EMrQyS4+gl26lmp/18YE5iSPSMq220b0HQzAuS57CffNXkLyIT7ykTaAJhxFjDkuvCf6HW/qGLB28bzYg4Tbtrdve/u2t297+7a3b3v7trf/NPb2k3/7n3+ZwL2HGA6sSyuj6UtdZV8qBMCGCw2t2IAcQKvTPWD2QGV1ziA+UFnEqKgUDyTcYM9KfXjxD4el7zCHqwQMCXytKvHeiuLl56sVrH5eIKK0wYITvlQTFVdIBX9asVXFlwDf1kNA4DlseXAE0sghX8ih9w6HA+h7VX65H0WqynH3tRVj4jAvb/jFKuJAPMslSRWNyuYIiDH2BPm0cEiLrRHUS3/lu0v52yM6pU2sRNYmrRanCj/BTxMVx4dc7JFq10CQGYNCerlG22gp3uThVEgnyQiDOp65VaVjsTHF+ag+yg1NsDQQ5wY+frYJoAalKUJOmwKuzbhw6LXX9j7jb0XPg3xgso+ML9oAtrfh0MpVvhQdPIkYYITbTtr+Cu0FNAM8jCuK5qHZQPc1B3ESHz1If/iMgrsHfQIgbIKf5HkXpX4Dh1ANQAeMqjNjWvtHOG6SR4Widxw9hNeu05psBO747BzGh4NNhQ+bkGiz7cfzAkvm87/wkeHONpBOX/iBJtdvpEeMj8Qo2kacjVVu5iufR3DF55eyYNLCYKg+wtsLNa+QGxfN51SsceDMgQGPj1fkrMr8RWSEEjI2iRji56dFPwKbcE/YxDaFcurRdWPex0egNizVeCuTXVPwT+Z0EB6TUKyv1udIfHDfJspOlrZm3gvvJWF3GZswvtiDoK/tuxJUTj/6cKFJRgQtMzQGaDHP0iKEpNsOsI0hfrhukdBIRXVJbgHHlkeNXdrWLjDre9ct+GP4Cc+QZEvg7NojSb1Zu1iDeT3XhsNmizp9aNEzeAZZJL8/fHds+PCUceAz8e+28kxC7As/8bkC8ZbZsiS+GPccMMdHGI9W+wlg4cLxVYX2KtFjHwV15MRHFyN0jcv4cdp7PtTvRTyxlnS9qphf7c89Yb/jOZE1ZNqY/nDdyrhMgpfxyHy82S+cduZhIco8GzZhfEtbyv2PWKO+OCJ0SVjaNQU/ScX9KPnLc8SfJ3mIPfhs7oXAfRH3Gb2YbW/f9nbW1G1v3/b2bW/3PL3t7dve/mPb20/+3Z/997cEr8D4nl9yIEcsR26qFV9+H1j804stfAj8hgNbeF/EkqZ/NBuDLYWEF1a8x1BgvoYHHl728DDTh/fxsPv5u8vdNwj27HaBbFKhRIwqVeLhfxdC2V7qRQQkEQBEGMXvOYRX1ZqDe8XY2hubZyu0loosgTsBVIKrgbjzew5MVVYPhPhaFW9ex6GKe6M6wvUJ2NsjOBDcVLStrFaZWYEuYaxUSHLAvL5Yqp2lHHAoa5s8gpo+S2HxjHsFsBIk5HA57epehTyX83h9afW07Zd+nz0Y19pDfrZVQOzxzbvLHDixBwEuNiE4I6GjWrewVv67XHg+A3u04i9n2gA1AhkjWkiyI0HQw0GkwQR5DdwZwwZXqeRdqYTP/MBO7aHM4ZfgFsoFat/YJDzPmb/3aZEhB3SFfNuGioCqrayYg9iE1zU4a9WO6sUv3tm6sHMncOtRb65on/BlRT/0JZM8Ui9sQ0iVMQmpaRv3+2yCDatpUKV52mF98+4qQZUw2sckjLAJz6XgorZIZXyUyUV6iCBpxY95yQ0ISYYDKkycseTZmQN9TnwaHwHi26ojvkHSi3lMpRQ/4QsfwS/qI4xxhRTbZ74cZey1VNqHhyz3UHtFhJF14e7SyuZn26jVJvwee+B/rXKWpsBzrD5i+zTuub7UZB8BUlS+l9Z0X1hjkhkq4d8/vY6fTPX09TX24Jt7+vbj49J3FHEXAtClpdkRtaEBdqkNJhScM4V3Mz+k5pxZIR96SKDf0zITm/AVtET8QR9hTtcm7dCR12XdOgQFwtjxGUXG2EYGLYfh3I8KbKF0hd7jm6wJzJ/OheoQMJ+zbr27Wsaa+QhNgblMAJwE56CW8BPmXmgcaRs3+82gElbK0++3yeJ/Qwugok0SB3vgK/gHNmHMmN+MpUlQtTDqJ0HNTLAstcFkDntJqUrYRQ0U1eCLWghtJgnjs/gI45O2mJ+f8/vSHEAy/ePHh6yJaxcOKuTPWUvxEb5BxnQvyZgnIeP8IPnaJDHXYS3EXtgS8djjVqvb3i4Na9vbt70dn9729m1v/yfnrYlHtr1dWt22t/9x7+0n/+nPf5XAXV6dAlGBF96o1s4EJ0jj72TxrX6sAYmBNJxZgxIq1xxQ5Y9a3WnQIsdqrRqnMpoAw+TAp8BoaadFYOBBVI72YbjOVk0rvLZUbYZrGS7pUSu2cE6nIkFFBbB8q6y8TjjxWjElWKFaQXADZJ8DVgKV6UvdAKnVurXdl9etuBiHPcYsgdMkP77sKW8MUM4r1yHR0fZHEe8b7imvUan9cuHrYxP7OcvjrE0qvJeK1FTmC/VXRd2gZOF7SvmcoMJK2dIeatrRAVnnQIo9bq4ukuCh0g2EvIGvOgQeqNsSKdW0ESkolBrIMvdI9TMt2hC1QlNhAqkkXaadnsiMnXDmm33mBxQMAoMgEG73+W9sQqBSu9of0qp1EwvcPzYJvBbRuoH5J8AeHn7HrMJS5T8X5pyERiCuIC5OVQa/3S982f4dmyw+MmKMFWRkzPQRxzqcbvitw20tBxcfSYX2eH6+WtGLjwD/T8LjIiJoJLvwEXyxHH+47enaMS2q2gKwKIuOhSJ0+hT3lsAjWgQK7oGG4X65d8aN32MTAncUuEOLObWbBMmT8tWpeBtgiEphfESqGDQF2TDJgwRObxPITeKpPUZ5HTZhTFIxTsAFh/ct769NmCNUuwmo8swndL0w4chr13XLORi7Tqu7+khQAun+4DV4/lCfj3ykSIYmquKn0DqoaM66xXWxB/debn15yFzSSrr+Ud5+ueF8VqHsbZOmwJtjWaqM/GsDzvpIUEGjel5qC0mM0mUqbBcOdNZJ1mnbKOKTpVUUqZB7mRZ9zSsF+ZIOAsxfqVBJBs29NNnH60iclfKEPfidCahD0A9FavUzRCWI2KmfhG51eZHn7z4ywJzgQfraJqr4yZrFXhaxvrSNI5lqUhiDdt2yVVsus1T/a5Mk2UY/ofZgPLSJ1yi/vNQd97KVqsScJBjHR/gckiT4CTbCT1jT6muilmyN2Co8z4ZNRBCZYIio5Ajz1Sb8vWKL1Zth3nJN5tW2t78lEbnt7e0OYgeJbW/vWXTb27e9vfvOtHbuGXzb27e9nfPvH9ne/r8BZ8JkOURwGHEAAAAASUVORK5CYII="/>
          <p:cNvSpPr>
            <a:spLocks noChangeAspect="1" noChangeArrowheads="1"/>
          </p:cNvSpPr>
          <p:nvPr/>
        </p:nvSpPr>
        <p:spPr bwMode="auto">
          <a:xfrm>
            <a:off x="307975" y="797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05" y="367819"/>
            <a:ext cx="4370895" cy="32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496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664" y="1126671"/>
            <a:ext cx="8915400" cy="56007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Vince McKeown</a:t>
            </a:r>
            <a:endParaRPr lang="en-US" dirty="0" smtClean="0"/>
          </a:p>
          <a:p>
            <a:pPr lvl="1"/>
            <a:r>
              <a:rPr lang="en-US" dirty="0" smtClean="0"/>
              <a:t>Level 2</a:t>
            </a:r>
          </a:p>
          <a:p>
            <a:r>
              <a:rPr lang="en-US" b="1" dirty="0"/>
              <a:t>Christer “</a:t>
            </a:r>
            <a:r>
              <a:rPr lang="en-US" b="1" dirty="0" err="1"/>
              <a:t>McFunky</a:t>
            </a:r>
            <a:r>
              <a:rPr lang="en-US" b="1" dirty="0"/>
              <a:t> Pants” </a:t>
            </a:r>
            <a:r>
              <a:rPr lang="en-US" b="1" dirty="0" err="1"/>
              <a:t>Kaitila</a:t>
            </a:r>
            <a:endParaRPr lang="en-US" b="1" dirty="0"/>
          </a:p>
          <a:p>
            <a:pPr lvl="1"/>
            <a:r>
              <a:rPr lang="en-US" dirty="0" smtClean="0"/>
              <a:t>Cars respawn at last checkpoints</a:t>
            </a:r>
          </a:p>
          <a:p>
            <a:pPr lvl="1"/>
            <a:r>
              <a:rPr lang="en-US" dirty="0" smtClean="0"/>
              <a:t>Bug Fixes</a:t>
            </a:r>
          </a:p>
          <a:p>
            <a:r>
              <a:rPr lang="en-US" b="1" dirty="0" smtClean="0"/>
              <a:t>Simon</a:t>
            </a:r>
          </a:p>
          <a:p>
            <a:pPr lvl="1"/>
            <a:r>
              <a:rPr lang="en-US" dirty="0" smtClean="0"/>
              <a:t>Added Help options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Game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5" y="2920083"/>
            <a:ext cx="7424689" cy="3538328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2363</TotalTime>
  <Words>41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Wisp</vt:lpstr>
      <vt:lpstr>Little Racers</vt:lpstr>
      <vt:lpstr>Updates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74</cp:revision>
  <dcterms:created xsi:type="dcterms:W3CDTF">2019-01-24T16:37:07Z</dcterms:created>
  <dcterms:modified xsi:type="dcterms:W3CDTF">2019-09-09T14:43:26Z</dcterms:modified>
</cp:coreProperties>
</file>