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6" r:id="rId4"/>
    <p:sldId id="269" r:id="rId5"/>
    <p:sldId id="267" r:id="rId6"/>
    <p:sldId id="26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86" autoAdjust="0"/>
  </p:normalViewPr>
  <p:slideViewPr>
    <p:cSldViewPr snapToGrid="0">
      <p:cViewPr varScale="1">
        <p:scale>
          <a:sx n="47" d="100"/>
          <a:sy n="47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DD40-0DD8-4E03-9616-11D354A82BD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156E-15D4-4B03-9124-0ED1D46A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2156E-15D4-4B03-9124-0ED1D46A5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June 22 , 2019					</a:t>
            </a:r>
            <a:r>
              <a:rPr lang="en-US" dirty="0" smtClean="0">
                <a:solidFill>
                  <a:srgbClr val="FF0000"/>
                </a:solidFill>
              </a:rPr>
              <a:t>Week </a:t>
            </a:r>
            <a:r>
              <a:rPr lang="en-US" dirty="0" smtClean="0">
                <a:solidFill>
                  <a:srgbClr val="FF0000"/>
                </a:solidFill>
              </a:rPr>
              <a:t>3:  7/13/2019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September 15, 2019			</a:t>
            </a:r>
            <a:r>
              <a:rPr lang="en-US" dirty="0" smtClean="0">
                <a:solidFill>
                  <a:srgbClr val="FF0000"/>
                </a:solidFill>
              </a:rPr>
              <a:t>9 </a:t>
            </a:r>
            <a:r>
              <a:rPr lang="en-US" dirty="0" smtClean="0">
                <a:solidFill>
                  <a:srgbClr val="FF0000"/>
                </a:solidFill>
              </a:rPr>
              <a:t>weeks to go!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McKeown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6981" y="5534330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 </a:t>
            </a:r>
            <a:r>
              <a:rPr lang="en-US" dirty="0" smtClean="0">
                <a:solidFill>
                  <a:srgbClr val="FF0000"/>
                </a:solidFill>
              </a:rPr>
              <a:t>contributors </a:t>
            </a:r>
            <a:r>
              <a:rPr lang="en-US" dirty="0" smtClean="0">
                <a:solidFill>
                  <a:srgbClr val="FF0000"/>
                </a:solidFill>
              </a:rPr>
              <a:t>(+1)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Mike </a:t>
            </a:r>
            <a:r>
              <a:rPr lang="en-US" b="1" dirty="0" err="1" smtClean="0"/>
              <a:t>LeSauvage</a:t>
            </a:r>
            <a:endParaRPr lang="en-US" b="1" dirty="0" smtClean="0"/>
          </a:p>
          <a:p>
            <a:pPr lvl="1"/>
            <a:r>
              <a:rPr lang="en-US" b="1" dirty="0" smtClean="0"/>
              <a:t>Refactored Wall Collision Code</a:t>
            </a:r>
          </a:p>
          <a:p>
            <a:pPr lvl="1"/>
            <a:r>
              <a:rPr lang="en-US" b="1" dirty="0" smtClean="0"/>
              <a:t>Corrections to other tiles (grass, cones)</a:t>
            </a:r>
            <a:endParaRPr lang="en-US" dirty="0" smtClean="0"/>
          </a:p>
          <a:p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AI for slowing down vehicles when approaching another vehicle</a:t>
            </a:r>
            <a:endParaRPr lang="en-US" dirty="0" smtClean="0"/>
          </a:p>
          <a:p>
            <a:r>
              <a:rPr lang="en-US" b="1" dirty="0" smtClean="0"/>
              <a:t>Simon</a:t>
            </a:r>
          </a:p>
          <a:p>
            <a:pPr lvl="1"/>
            <a:r>
              <a:rPr lang="en-US" dirty="0" smtClean="0"/>
              <a:t>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Anthony Free</a:t>
            </a:r>
          </a:p>
          <a:p>
            <a:pPr lvl="1"/>
            <a:r>
              <a:rPr lang="en-US" dirty="0" smtClean="0"/>
              <a:t>a</a:t>
            </a:r>
            <a:endParaRPr lang="en-US" dirty="0" smtClean="0"/>
          </a:p>
          <a:p>
            <a:r>
              <a:rPr lang="en-US" b="1" dirty="0" smtClean="0"/>
              <a:t>Terrence McDonnell</a:t>
            </a:r>
          </a:p>
          <a:p>
            <a:pPr lvl="1"/>
            <a:r>
              <a:rPr lang="en-US" dirty="0" smtClean="0"/>
              <a:t>Cars now transition to their winning spaces</a:t>
            </a:r>
          </a:p>
          <a:p>
            <a:pPr lvl="1"/>
            <a:r>
              <a:rPr lang="en-US" dirty="0" err="1" smtClean="0"/>
              <a:t>WayPoints</a:t>
            </a:r>
            <a:r>
              <a:rPr lang="en-US" dirty="0" smtClean="0"/>
              <a:t> in Tiled</a:t>
            </a:r>
            <a:endParaRPr lang="en-US" dirty="0" smtClean="0"/>
          </a:p>
          <a:p>
            <a:r>
              <a:rPr lang="en-US" b="1" dirty="0" smtClean="0"/>
              <a:t>H </a:t>
            </a:r>
            <a:r>
              <a:rPr lang="en-US" b="1" dirty="0" err="1" smtClean="0"/>
              <a:t>Trayford</a:t>
            </a:r>
            <a:endParaRPr lang="en-US" b="1" dirty="0" smtClean="0"/>
          </a:p>
          <a:p>
            <a:pPr lvl="1"/>
            <a:r>
              <a:rPr lang="en-US" dirty="0" smtClean="0"/>
              <a:t>Updates to Tiled and </a:t>
            </a:r>
            <a:r>
              <a:rPr lang="en-US" dirty="0" err="1" smtClean="0"/>
              <a:t>OneBigTrack</a:t>
            </a:r>
            <a:endParaRPr lang="en-US" dirty="0" smtClean="0"/>
          </a:p>
          <a:p>
            <a:pPr lvl="1"/>
            <a:r>
              <a:rPr lang="en-US" dirty="0" smtClean="0"/>
              <a:t>Corrected CORS errors</a:t>
            </a:r>
            <a:endParaRPr lang="en-US" dirty="0" smtClean="0"/>
          </a:p>
          <a:p>
            <a:r>
              <a:rPr lang="en-US" b="1" dirty="0" smtClean="0"/>
              <a:t>Randy Tan </a:t>
            </a:r>
            <a:r>
              <a:rPr lang="en-US" b="1" dirty="0" err="1" smtClean="0"/>
              <a:t>Shaoxian</a:t>
            </a:r>
            <a:endParaRPr lang="en-US" b="1" dirty="0" smtClean="0"/>
          </a:p>
          <a:p>
            <a:pPr lvl="1"/>
            <a:r>
              <a:rPr lang="en-US" dirty="0" smtClean="0"/>
              <a:t>Added Speedometer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6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b="1" dirty="0" smtClean="0"/>
              <a:t>Jeff </a:t>
            </a:r>
            <a:r>
              <a:rPr lang="en-US" b="1" dirty="0" smtClean="0"/>
              <a:t>Hanlon</a:t>
            </a:r>
          </a:p>
          <a:p>
            <a:pPr lvl="1"/>
            <a:r>
              <a:rPr lang="en-US" b="1" dirty="0"/>
              <a:t>a</a:t>
            </a:r>
            <a:endParaRPr lang="en-US" b="1" dirty="0" smtClean="0"/>
          </a:p>
          <a:p>
            <a:r>
              <a:rPr lang="en-US" b="1" dirty="0" err="1" smtClean="0"/>
              <a:t>Stebs</a:t>
            </a:r>
            <a:endParaRPr lang="en-US" b="1" dirty="0" smtClean="0"/>
          </a:p>
          <a:p>
            <a:pPr lvl="1"/>
            <a:r>
              <a:rPr lang="en-US" dirty="0" smtClean="0"/>
              <a:t>Added Rain</a:t>
            </a:r>
          </a:p>
          <a:p>
            <a:r>
              <a:rPr lang="en-US" b="1" dirty="0" smtClean="0"/>
              <a:t>Christer “</a:t>
            </a:r>
            <a:r>
              <a:rPr lang="en-US" b="1" dirty="0" err="1" smtClean="0"/>
              <a:t>McFunky</a:t>
            </a:r>
            <a:r>
              <a:rPr lang="en-US" b="1" dirty="0" smtClean="0"/>
              <a:t> Pants” </a:t>
            </a:r>
            <a:r>
              <a:rPr lang="en-US" b="1" dirty="0" err="1" smtClean="0"/>
              <a:t>Kaitila</a:t>
            </a:r>
            <a:endParaRPr lang="en-US" b="1" dirty="0" smtClean="0"/>
          </a:p>
          <a:p>
            <a:pPr lvl="1"/>
            <a:r>
              <a:rPr lang="en-US" dirty="0" smtClean="0"/>
              <a:t>Added Gamepad controls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4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Art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979629" y="1376313"/>
            <a:ext cx="3742441" cy="1857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87019" y="3431357"/>
            <a:ext cx="342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Vince McKeown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23305" y="1376313"/>
            <a:ext cx="3742441" cy="1857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136427" y="3334262"/>
            <a:ext cx="342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Gonzalo Delgado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19" y="1658349"/>
            <a:ext cx="2082489" cy="1293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223" y="1596293"/>
            <a:ext cx="115252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487" y="1658349"/>
            <a:ext cx="600075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380078" y="1658349"/>
            <a:ext cx="600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Sound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8348" y="1905000"/>
            <a:ext cx="384631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Alan Z</a:t>
            </a:r>
          </a:p>
          <a:p>
            <a:pPr lvl="1"/>
            <a:r>
              <a:rPr lang="en-US" dirty="0" smtClean="0"/>
              <a:t>Updates to Background </a:t>
            </a:r>
            <a:r>
              <a:rPr lang="en-US" dirty="0" smtClean="0"/>
              <a:t>Music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Schedule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902" y="1420427"/>
            <a:ext cx="22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Committed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4203" y="1420427"/>
            <a:ext cx="237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0480" y="1420427"/>
            <a:ext cx="24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Artwork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73541" y="1420427"/>
            <a:ext cx="25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Sound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035" y="142090"/>
            <a:ext cx="1441759" cy="2691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034" y="2833635"/>
            <a:ext cx="1441759" cy="24715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034" y="5240583"/>
            <a:ext cx="1441759" cy="150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47" y="1807346"/>
            <a:ext cx="1913796" cy="3401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764"/>
          <a:stretch/>
        </p:blipFill>
        <p:spPr>
          <a:xfrm>
            <a:off x="2743199" y="1759451"/>
            <a:ext cx="2399557" cy="408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1739"/>
          <a:stretch/>
        </p:blipFill>
        <p:spPr>
          <a:xfrm>
            <a:off x="5440100" y="1713757"/>
            <a:ext cx="2253353" cy="2327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724" y="1721432"/>
            <a:ext cx="2258761" cy="16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1794</TotalTime>
  <Words>124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Little Racers</vt:lpstr>
      <vt:lpstr>Updates to Code</vt:lpstr>
      <vt:lpstr>Updates to Code</vt:lpstr>
      <vt:lpstr>Updates to Code</vt:lpstr>
      <vt:lpstr>Updates to Art</vt:lpstr>
      <vt:lpstr>Updates to Sound</vt:lpstr>
      <vt:lpstr>Demo</vt:lpstr>
      <vt:lpstr>Week 3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47</cp:revision>
  <dcterms:created xsi:type="dcterms:W3CDTF">2019-01-24T16:37:07Z</dcterms:created>
  <dcterms:modified xsi:type="dcterms:W3CDTF">2019-07-12T20:30:29Z</dcterms:modified>
</cp:coreProperties>
</file>