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86" autoAdjust="0"/>
  </p:normalViewPr>
  <p:slideViewPr>
    <p:cSldViewPr snapToGrid="0">
      <p:cViewPr varScale="1">
        <p:scale>
          <a:sx n="81" d="100"/>
          <a:sy n="81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Little Racers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Pitch Date:  June 22 , 2019					</a:t>
            </a:r>
            <a:r>
              <a:rPr lang="en-US" dirty="0" smtClean="0">
                <a:solidFill>
                  <a:srgbClr val="FF0000"/>
                </a:solidFill>
              </a:rPr>
              <a:t>Week 1:  6/30/2019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Release Date:  September 15, 2019			</a:t>
            </a:r>
            <a:r>
              <a:rPr lang="en-US" dirty="0" smtClean="0">
                <a:solidFill>
                  <a:srgbClr val="FF0000"/>
                </a:solidFill>
              </a:rPr>
              <a:t>11 weeks to go!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Team Lead:  Vince McKeown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04" y="503615"/>
            <a:ext cx="6127608" cy="30119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86" y="1761850"/>
            <a:ext cx="5428096" cy="26681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01249" y="5540640"/>
            <a:ext cx="32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 contributors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b="1" dirty="0" smtClean="0"/>
              <a:t>Mike </a:t>
            </a:r>
            <a:r>
              <a:rPr lang="en-US" b="1" dirty="0" err="1" smtClean="0"/>
              <a:t>LeSauvage</a:t>
            </a:r>
            <a:endParaRPr lang="en-US" b="1" dirty="0" smtClean="0"/>
          </a:p>
          <a:p>
            <a:pPr lvl="1"/>
            <a:r>
              <a:rPr lang="en-US" dirty="0" smtClean="0"/>
              <a:t>First Commit!</a:t>
            </a:r>
          </a:p>
          <a:p>
            <a:pPr lvl="1"/>
            <a:r>
              <a:rPr lang="en-US" dirty="0" smtClean="0"/>
              <a:t>Fixed bug preventing race from completing</a:t>
            </a:r>
          </a:p>
          <a:p>
            <a:pPr lvl="1"/>
            <a:r>
              <a:rPr lang="en-US" dirty="0" smtClean="0"/>
              <a:t>Improved Collision and driving code </a:t>
            </a:r>
          </a:p>
          <a:p>
            <a:pPr lvl="1"/>
            <a:r>
              <a:rPr lang="en-US" dirty="0" smtClean="0"/>
              <a:t>Created utility file for common-use function</a:t>
            </a:r>
          </a:p>
          <a:p>
            <a:r>
              <a:rPr lang="en-US" b="1" dirty="0" smtClean="0"/>
              <a:t>Vince McKeown</a:t>
            </a:r>
          </a:p>
          <a:p>
            <a:pPr lvl="1"/>
            <a:r>
              <a:rPr lang="en-US" dirty="0" smtClean="0"/>
              <a:t>Fixed multiple bugs with the win positions</a:t>
            </a:r>
          </a:p>
          <a:p>
            <a:pPr lvl="1"/>
            <a:r>
              <a:rPr lang="en-US" dirty="0" smtClean="0"/>
              <a:t>Added Debug Function allowing to skip levels</a:t>
            </a:r>
          </a:p>
          <a:p>
            <a:pPr lvl="1"/>
            <a:r>
              <a:rPr lang="en-US" dirty="0" smtClean="0"/>
              <a:t>Added winner parking spaces</a:t>
            </a:r>
          </a:p>
          <a:p>
            <a:pPr lvl="1"/>
            <a:r>
              <a:rPr lang="en-US" dirty="0" smtClean="0"/>
              <a:t>Added Camera Pan</a:t>
            </a:r>
          </a:p>
          <a:p>
            <a:pPr lvl="1"/>
            <a:r>
              <a:rPr lang="en-US" dirty="0" smtClean="0"/>
              <a:t>Added several functions and refactored code to the Body Shop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35" y="0"/>
            <a:ext cx="5389165" cy="2520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53600" y="738554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54 Commits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b="1" dirty="0" smtClean="0"/>
              <a:t>Anthony Free</a:t>
            </a:r>
          </a:p>
          <a:p>
            <a:pPr lvl="1"/>
            <a:r>
              <a:rPr lang="en-US" dirty="0" smtClean="0"/>
              <a:t>Added player car fuel management &amp; display for both players</a:t>
            </a:r>
          </a:p>
          <a:p>
            <a:pPr lvl="1"/>
            <a:r>
              <a:rPr lang="en-US" dirty="0" smtClean="0"/>
              <a:t>Added </a:t>
            </a:r>
            <a:r>
              <a:rPr lang="en-US" dirty="0" err="1" smtClean="0"/>
              <a:t>setFuel</a:t>
            </a:r>
            <a:r>
              <a:rPr lang="en-US" dirty="0" smtClean="0"/>
              <a:t> function for future capability</a:t>
            </a:r>
          </a:p>
          <a:p>
            <a:r>
              <a:rPr lang="en-US" b="1" dirty="0" smtClean="0"/>
              <a:t>Christer </a:t>
            </a:r>
            <a:r>
              <a:rPr lang="en-US" b="1" dirty="0" err="1" smtClean="0"/>
              <a:t>McFunkyPants</a:t>
            </a:r>
            <a:r>
              <a:rPr lang="en-US" b="1" dirty="0" smtClean="0"/>
              <a:t> </a:t>
            </a:r>
            <a:r>
              <a:rPr lang="en-US" b="1" dirty="0" err="1" smtClean="0"/>
              <a:t>Kaitila</a:t>
            </a:r>
            <a:endParaRPr lang="en-US" b="1" dirty="0" smtClean="0"/>
          </a:p>
          <a:p>
            <a:pPr lvl="1"/>
            <a:r>
              <a:rPr lang="en-US" dirty="0" smtClean="0"/>
              <a:t>Added tire tracks which fade</a:t>
            </a:r>
          </a:p>
          <a:p>
            <a:r>
              <a:rPr lang="en-US" b="1" dirty="0" smtClean="0"/>
              <a:t>Terrence McDonnell</a:t>
            </a:r>
          </a:p>
          <a:p>
            <a:pPr lvl="1"/>
            <a:r>
              <a:rPr lang="en-US" dirty="0" smtClean="0"/>
              <a:t>Rescaled Canvas to entire screen</a:t>
            </a:r>
          </a:p>
          <a:p>
            <a:r>
              <a:rPr lang="en-US" b="1" dirty="0" smtClean="0"/>
              <a:t>H </a:t>
            </a:r>
            <a:r>
              <a:rPr lang="en-US" b="1" dirty="0" err="1" smtClean="0"/>
              <a:t>Trayford</a:t>
            </a:r>
            <a:endParaRPr lang="en-US" b="1" dirty="0" smtClean="0"/>
          </a:p>
          <a:p>
            <a:pPr lvl="1"/>
            <a:r>
              <a:rPr lang="en-US" dirty="0" smtClean="0"/>
              <a:t>Track Tiles are drawn to off-screen canvas when new level is loaded</a:t>
            </a:r>
          </a:p>
          <a:p>
            <a:r>
              <a:rPr lang="en-US" b="1" dirty="0" smtClean="0"/>
              <a:t>Randy Tan </a:t>
            </a:r>
            <a:r>
              <a:rPr lang="en-US" b="1" dirty="0" err="1" smtClean="0"/>
              <a:t>Shaoxian</a:t>
            </a:r>
            <a:endParaRPr lang="en-US" b="1" dirty="0" smtClean="0"/>
          </a:p>
          <a:p>
            <a:pPr lvl="1"/>
            <a:r>
              <a:rPr lang="en-US" dirty="0" smtClean="0"/>
              <a:t>Fixed capitalization errors</a:t>
            </a:r>
          </a:p>
          <a:p>
            <a:pPr lvl="1"/>
            <a:r>
              <a:rPr lang="en-US" dirty="0" smtClean="0"/>
              <a:t>Added CSS properties for better display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35" y="0"/>
            <a:ext cx="5389165" cy="2520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53600" y="738554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54 Commits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866274" y="1443789"/>
            <a:ext cx="6946231" cy="393031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to 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29" y="1748590"/>
            <a:ext cx="6153114" cy="3024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671" y="1796716"/>
            <a:ext cx="906326" cy="14598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H="1" flipV="1">
            <a:off x="2592925" y="5489956"/>
            <a:ext cx="324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Vince McKeown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699" y="1748590"/>
            <a:ext cx="899204" cy="80928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124360" y="2844814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Christer </a:t>
            </a:r>
            <a:r>
              <a:rPr lang="en-US" b="1" dirty="0" err="1"/>
              <a:t>McFunkyPants</a:t>
            </a:r>
            <a:r>
              <a:rPr lang="en-US" b="1" dirty="0"/>
              <a:t> </a:t>
            </a:r>
            <a:r>
              <a:rPr lang="en-US" b="1" dirty="0" err="1"/>
              <a:t>Kaitila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748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to Sound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b="1" dirty="0" smtClean="0"/>
              <a:t>Vince McKeown</a:t>
            </a:r>
          </a:p>
          <a:p>
            <a:pPr lvl="1"/>
            <a:r>
              <a:rPr lang="en-US" dirty="0" smtClean="0"/>
              <a:t>Crash into Cones</a:t>
            </a:r>
          </a:p>
        </p:txBody>
      </p:sp>
    </p:spTree>
    <p:extLst>
      <p:ext uri="{BB962C8B-B14F-4D97-AF65-F5344CB8AC3E}">
        <p14:creationId xmlns:p14="http://schemas.microsoft.com/office/powerpoint/2010/main" val="7761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Cutover to Game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25" y="2920083"/>
            <a:ext cx="7424689" cy="3538328"/>
          </a:xfrm>
          <a:prstGeom prst="rect">
            <a:avLst/>
          </a:prstGeom>
          <a:effectLst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28486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 Schedule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2" y="1807346"/>
            <a:ext cx="2242023" cy="3110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902" y="1420427"/>
            <a:ext cx="224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Committed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203" y="1807422"/>
            <a:ext cx="2378853" cy="31108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94203" y="1420427"/>
            <a:ext cx="237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Code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480" y="1807346"/>
            <a:ext cx="2448696" cy="2903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10480" y="1420427"/>
            <a:ext cx="244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Artwork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541" y="1789759"/>
            <a:ext cx="2503190" cy="20606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73541" y="1420427"/>
            <a:ext cx="250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Sound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035" y="142090"/>
            <a:ext cx="1441759" cy="26915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9034" y="2833635"/>
            <a:ext cx="1441759" cy="24715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034" y="5240583"/>
            <a:ext cx="1441759" cy="15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1687</TotalTime>
  <Words>162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Little Racers</vt:lpstr>
      <vt:lpstr>Updates to Code</vt:lpstr>
      <vt:lpstr>Updates to Code</vt:lpstr>
      <vt:lpstr>Updates to Art</vt:lpstr>
      <vt:lpstr>Updates to Sound</vt:lpstr>
      <vt:lpstr>Demo</vt:lpstr>
      <vt:lpstr>Week 2 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37</cp:revision>
  <dcterms:created xsi:type="dcterms:W3CDTF">2019-01-24T16:37:07Z</dcterms:created>
  <dcterms:modified xsi:type="dcterms:W3CDTF">2019-06-30T19:04:05Z</dcterms:modified>
</cp:coreProperties>
</file>