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A618A-8167-4F0A-A04D-032D2913413A}" v="9" dt="2024-04-13T20:29:30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015A618A-8167-4F0A-A04D-032D2913413A}"/>
    <pc:docChg chg="undo custSel addSld delSld modSld">
      <pc:chgData name="Pauline McKeown" userId="31f1b572cc8f689e" providerId="LiveId" clId="{015A618A-8167-4F0A-A04D-032D2913413A}" dt="2024-04-13T20:30:23.962" v="339" actId="47"/>
      <pc:docMkLst>
        <pc:docMk/>
      </pc:docMkLst>
      <pc:sldChg chg="addSp modSp mod">
        <pc:chgData name="Pauline McKeown" userId="31f1b572cc8f689e" providerId="LiveId" clId="{015A618A-8167-4F0A-A04D-032D2913413A}" dt="2024-04-13T20:17:51.967" v="33" actId="122"/>
        <pc:sldMkLst>
          <pc:docMk/>
          <pc:sldMk cId="4214349629" sldId="256"/>
        </pc:sldMkLst>
        <pc:spChg chg="mod">
          <ac:chgData name="Pauline McKeown" userId="31f1b572cc8f689e" providerId="LiveId" clId="{015A618A-8167-4F0A-A04D-032D2913413A}" dt="2024-04-13T20:16:30.428" v="14" actId="20577"/>
          <ac:spMkLst>
            <pc:docMk/>
            <pc:sldMk cId="4214349629" sldId="256"/>
            <ac:spMk id="3" creationId="{00000000-0000-0000-0000-000000000000}"/>
          </ac:spMkLst>
        </pc:spChg>
        <pc:spChg chg="add mod">
          <ac:chgData name="Pauline McKeown" userId="31f1b572cc8f689e" providerId="LiveId" clId="{015A618A-8167-4F0A-A04D-032D2913413A}" dt="2024-04-13T20:17:51.967" v="33" actId="122"/>
          <ac:spMkLst>
            <pc:docMk/>
            <pc:sldMk cId="4214349629" sldId="256"/>
            <ac:spMk id="13" creationId="{B97BACC8-61EC-66F8-AA86-B6A992C87B48}"/>
          </ac:spMkLst>
        </pc:spChg>
        <pc:graphicFrameChg chg="add mod">
          <ac:chgData name="Pauline McKeown" userId="31f1b572cc8f689e" providerId="LiveId" clId="{015A618A-8167-4F0A-A04D-032D2913413A}" dt="2024-04-13T20:17:04.460" v="20" actId="1076"/>
          <ac:graphicFrameMkLst>
            <pc:docMk/>
            <pc:sldMk cId="4214349629" sldId="256"/>
            <ac:graphicFrameMk id="4" creationId="{16EFAB10-D4D4-BBA4-EB4B-44B61A55D020}"/>
          </ac:graphicFrameMkLst>
        </pc:graphicFrameChg>
      </pc:sldChg>
      <pc:sldChg chg="del">
        <pc:chgData name="Pauline McKeown" userId="31f1b572cc8f689e" providerId="LiveId" clId="{015A618A-8167-4F0A-A04D-032D2913413A}" dt="2024-04-13T20:18:06.555" v="34" actId="2696"/>
        <pc:sldMkLst>
          <pc:docMk/>
          <pc:sldMk cId="2127320520" sldId="257"/>
        </pc:sldMkLst>
      </pc:sldChg>
      <pc:sldChg chg="del">
        <pc:chgData name="Pauline McKeown" userId="31f1b572cc8f689e" providerId="LiveId" clId="{015A618A-8167-4F0A-A04D-032D2913413A}" dt="2024-04-13T20:18:30.990" v="36" actId="47"/>
        <pc:sldMkLst>
          <pc:docMk/>
          <pc:sldMk cId="1465306405" sldId="258"/>
        </pc:sldMkLst>
      </pc:sldChg>
      <pc:sldChg chg="del">
        <pc:chgData name="Pauline McKeown" userId="31f1b572cc8f689e" providerId="LiveId" clId="{015A618A-8167-4F0A-A04D-032D2913413A}" dt="2024-04-13T20:30:23.962" v="339" actId="47"/>
        <pc:sldMkLst>
          <pc:docMk/>
          <pc:sldMk cId="820776529" sldId="259"/>
        </pc:sldMkLst>
      </pc:sldChg>
      <pc:sldChg chg="del">
        <pc:chgData name="Pauline McKeown" userId="31f1b572cc8f689e" providerId="LiveId" clId="{015A618A-8167-4F0A-A04D-032D2913413A}" dt="2024-04-13T20:30:10.534" v="335" actId="47"/>
        <pc:sldMkLst>
          <pc:docMk/>
          <pc:sldMk cId="3244594980" sldId="260"/>
        </pc:sldMkLst>
      </pc:sldChg>
      <pc:sldChg chg="del">
        <pc:chgData name="Pauline McKeown" userId="31f1b572cc8f689e" providerId="LiveId" clId="{015A618A-8167-4F0A-A04D-032D2913413A}" dt="2024-04-13T20:30:11.298" v="336" actId="47"/>
        <pc:sldMkLst>
          <pc:docMk/>
          <pc:sldMk cId="1381033241" sldId="261"/>
        </pc:sldMkLst>
      </pc:sldChg>
      <pc:sldChg chg="del">
        <pc:chgData name="Pauline McKeown" userId="31f1b572cc8f689e" providerId="LiveId" clId="{015A618A-8167-4F0A-A04D-032D2913413A}" dt="2024-04-13T20:30:17.167" v="337" actId="47"/>
        <pc:sldMkLst>
          <pc:docMk/>
          <pc:sldMk cId="2228426716" sldId="262"/>
        </pc:sldMkLst>
      </pc:sldChg>
      <pc:sldChg chg="del">
        <pc:chgData name="Pauline McKeown" userId="31f1b572cc8f689e" providerId="LiveId" clId="{015A618A-8167-4F0A-A04D-032D2913413A}" dt="2024-04-13T20:30:21.962" v="338" actId="47"/>
        <pc:sldMkLst>
          <pc:docMk/>
          <pc:sldMk cId="3916152852" sldId="263"/>
        </pc:sldMkLst>
      </pc:sldChg>
      <pc:sldChg chg="add del">
        <pc:chgData name="Pauline McKeown" userId="31f1b572cc8f689e" providerId="LiveId" clId="{015A618A-8167-4F0A-A04D-032D2913413A}" dt="2024-04-13T20:18:36.007" v="37" actId="2696"/>
        <pc:sldMkLst>
          <pc:docMk/>
          <pc:sldMk cId="1061959700" sldId="264"/>
        </pc:sldMkLst>
      </pc:sldChg>
      <pc:sldChg chg="addSp modSp add mod">
        <pc:chgData name="Pauline McKeown" userId="31f1b572cc8f689e" providerId="LiveId" clId="{015A618A-8167-4F0A-A04D-032D2913413A}" dt="2024-04-13T20:29:45.738" v="334" actId="1076"/>
        <pc:sldMkLst>
          <pc:docMk/>
          <pc:sldMk cId="1555362453" sldId="264"/>
        </pc:sldMkLst>
        <pc:spChg chg="mod">
          <ac:chgData name="Pauline McKeown" userId="31f1b572cc8f689e" providerId="LiveId" clId="{015A618A-8167-4F0A-A04D-032D2913413A}" dt="2024-04-13T20:19:01.912" v="63" actId="20577"/>
          <ac:spMkLst>
            <pc:docMk/>
            <pc:sldMk cId="1555362453" sldId="264"/>
            <ac:spMk id="2" creationId="{44E74DF2-5EF2-3F34-75E3-2748D36A8B66}"/>
          </ac:spMkLst>
        </pc:spChg>
        <pc:spChg chg="mod">
          <ac:chgData name="Pauline McKeown" userId="31f1b572cc8f689e" providerId="LiveId" clId="{015A618A-8167-4F0A-A04D-032D2913413A}" dt="2024-04-13T20:22:17.167" v="271" actId="5793"/>
          <ac:spMkLst>
            <pc:docMk/>
            <pc:sldMk cId="1555362453" sldId="264"/>
            <ac:spMk id="3" creationId="{9C4EA411-11DE-E905-3421-2CAE8A6E3C02}"/>
          </ac:spMkLst>
        </pc:spChg>
        <pc:picChg chg="add mod">
          <ac:chgData name="Pauline McKeown" userId="31f1b572cc8f689e" providerId="LiveId" clId="{015A618A-8167-4F0A-A04D-032D2913413A}" dt="2024-04-13T20:25:09.429" v="290" actId="408"/>
          <ac:picMkLst>
            <pc:docMk/>
            <pc:sldMk cId="1555362453" sldId="264"/>
            <ac:picMk id="5" creationId="{1E18D250-61A6-B98B-9C7C-B6AB002B2814}"/>
          </ac:picMkLst>
        </pc:picChg>
        <pc:picChg chg="add mod">
          <ac:chgData name="Pauline McKeown" userId="31f1b572cc8f689e" providerId="LiveId" clId="{015A618A-8167-4F0A-A04D-032D2913413A}" dt="2024-04-13T20:24:07.889" v="288" actId="14100"/>
          <ac:picMkLst>
            <pc:docMk/>
            <pc:sldMk cId="1555362453" sldId="264"/>
            <ac:picMk id="7" creationId="{18AF37AB-84D5-2450-A561-3A98B5990300}"/>
          </ac:picMkLst>
        </pc:picChg>
        <pc:picChg chg="add mod">
          <ac:chgData name="Pauline McKeown" userId="31f1b572cc8f689e" providerId="LiveId" clId="{015A618A-8167-4F0A-A04D-032D2913413A}" dt="2024-04-13T20:24:07.889" v="288" actId="14100"/>
          <ac:picMkLst>
            <pc:docMk/>
            <pc:sldMk cId="1555362453" sldId="264"/>
            <ac:picMk id="9" creationId="{9026D283-CEDF-506B-AABE-63BC07277420}"/>
          </ac:picMkLst>
        </pc:picChg>
        <pc:picChg chg="add mod">
          <ac:chgData name="Pauline McKeown" userId="31f1b572cc8f689e" providerId="LiveId" clId="{015A618A-8167-4F0A-A04D-032D2913413A}" dt="2024-04-13T20:25:09.429" v="290" actId="408"/>
          <ac:picMkLst>
            <pc:docMk/>
            <pc:sldMk cId="1555362453" sldId="264"/>
            <ac:picMk id="11" creationId="{1CE7C197-353C-30C0-EF19-64D080FBAB3E}"/>
          </ac:picMkLst>
        </pc:picChg>
        <pc:picChg chg="add mod">
          <ac:chgData name="Pauline McKeown" userId="31f1b572cc8f689e" providerId="LiveId" clId="{015A618A-8167-4F0A-A04D-032D2913413A}" dt="2024-04-13T20:28:04.445" v="316" actId="1076"/>
          <ac:picMkLst>
            <pc:docMk/>
            <pc:sldMk cId="1555362453" sldId="264"/>
            <ac:picMk id="13" creationId="{B81444EF-7C25-884D-6E23-3622FB0AF974}"/>
          </ac:picMkLst>
        </pc:picChg>
        <pc:picChg chg="add mod">
          <ac:chgData name="Pauline McKeown" userId="31f1b572cc8f689e" providerId="LiveId" clId="{015A618A-8167-4F0A-A04D-032D2913413A}" dt="2024-04-13T20:28:04.445" v="316" actId="1076"/>
          <ac:picMkLst>
            <pc:docMk/>
            <pc:sldMk cId="1555362453" sldId="264"/>
            <ac:picMk id="15" creationId="{D0848140-CFDA-AE5A-55CB-545EF95AD45F}"/>
          </ac:picMkLst>
        </pc:picChg>
        <pc:picChg chg="add mod">
          <ac:chgData name="Pauline McKeown" userId="31f1b572cc8f689e" providerId="LiveId" clId="{015A618A-8167-4F0A-A04D-032D2913413A}" dt="2024-04-13T20:28:04.445" v="316" actId="1076"/>
          <ac:picMkLst>
            <pc:docMk/>
            <pc:sldMk cId="1555362453" sldId="264"/>
            <ac:picMk id="17" creationId="{FEDF2E81-B901-9ACD-AABE-E24D45DFA072}"/>
          </ac:picMkLst>
        </pc:picChg>
        <pc:picChg chg="add mod">
          <ac:chgData name="Pauline McKeown" userId="31f1b572cc8f689e" providerId="LiveId" clId="{015A618A-8167-4F0A-A04D-032D2913413A}" dt="2024-04-13T20:28:04.445" v="316" actId="1076"/>
          <ac:picMkLst>
            <pc:docMk/>
            <pc:sldMk cId="1555362453" sldId="264"/>
            <ac:picMk id="19" creationId="{E288CAEE-56C2-7418-9172-3ACDD2A4796C}"/>
          </ac:picMkLst>
        </pc:picChg>
        <pc:picChg chg="add mod">
          <ac:chgData name="Pauline McKeown" userId="31f1b572cc8f689e" providerId="LiveId" clId="{015A618A-8167-4F0A-A04D-032D2913413A}" dt="2024-04-13T20:28:04.445" v="316" actId="1076"/>
          <ac:picMkLst>
            <pc:docMk/>
            <pc:sldMk cId="1555362453" sldId="264"/>
            <ac:picMk id="21" creationId="{4DB026C4-0D15-64B1-EB7F-784F1E47B214}"/>
          </ac:picMkLst>
        </pc:picChg>
        <pc:picChg chg="add mod">
          <ac:chgData name="Pauline McKeown" userId="31f1b572cc8f689e" providerId="LiveId" clId="{015A618A-8167-4F0A-A04D-032D2913413A}" dt="2024-04-13T20:28:04.445" v="316" actId="1076"/>
          <ac:picMkLst>
            <pc:docMk/>
            <pc:sldMk cId="1555362453" sldId="264"/>
            <ac:picMk id="23" creationId="{11258116-BDDB-035F-70D3-35F279862FA5}"/>
          </ac:picMkLst>
        </pc:picChg>
        <pc:picChg chg="add mod">
          <ac:chgData name="Pauline McKeown" userId="31f1b572cc8f689e" providerId="LiveId" clId="{015A618A-8167-4F0A-A04D-032D2913413A}" dt="2024-04-13T20:28:29.392" v="320" actId="1076"/>
          <ac:picMkLst>
            <pc:docMk/>
            <pc:sldMk cId="1555362453" sldId="264"/>
            <ac:picMk id="25" creationId="{AC4D4A6A-C881-C788-4B9F-780A5BE67421}"/>
          </ac:picMkLst>
        </pc:picChg>
        <pc:picChg chg="add mod">
          <ac:chgData name="Pauline McKeown" userId="31f1b572cc8f689e" providerId="LiveId" clId="{015A618A-8167-4F0A-A04D-032D2913413A}" dt="2024-04-13T20:28:59.560" v="326" actId="1076"/>
          <ac:picMkLst>
            <pc:docMk/>
            <pc:sldMk cId="1555362453" sldId="264"/>
            <ac:picMk id="27" creationId="{EFF1FE17-C888-3B1B-D010-4A163A300EF8}"/>
          </ac:picMkLst>
        </pc:picChg>
        <pc:picChg chg="add mod">
          <ac:chgData name="Pauline McKeown" userId="31f1b572cc8f689e" providerId="LiveId" clId="{015A618A-8167-4F0A-A04D-032D2913413A}" dt="2024-04-13T20:29:04.074" v="327" actId="1076"/>
          <ac:picMkLst>
            <pc:docMk/>
            <pc:sldMk cId="1555362453" sldId="264"/>
            <ac:picMk id="29" creationId="{211855E8-3566-D0AD-684F-CF4FB9EFEB09}"/>
          </ac:picMkLst>
        </pc:picChg>
        <pc:picChg chg="add mod">
          <ac:chgData name="Pauline McKeown" userId="31f1b572cc8f689e" providerId="LiveId" clId="{015A618A-8167-4F0A-A04D-032D2913413A}" dt="2024-04-13T20:29:45.738" v="334" actId="1076"/>
          <ac:picMkLst>
            <pc:docMk/>
            <pc:sldMk cId="1555362453" sldId="264"/>
            <ac:picMk id="31" creationId="{72AF91CA-6D19-DB46-6784-8A304143DCA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45389</c:v>
                </c:pt>
                <c:pt idx="1">
                  <c:v>45395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B6-43C1-B986-D1616EFC319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345376"/>
        <c:axId val="196333856"/>
      </c:lineChart>
      <c:dateAx>
        <c:axId val="196345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33856"/>
        <c:crosses val="autoZero"/>
        <c:auto val="1"/>
        <c:lblOffset val="100"/>
        <c:baseTimeUnit val="days"/>
        <c:majorUnit val="6"/>
        <c:majorTimeUnit val="days"/>
      </c:dateAx>
      <c:valAx>
        <c:axId val="196333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34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g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April 7, 2024							Week 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July 28, 2024						30 Commits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 Contributor 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167890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Underground Tactics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EFAB10-D4D4-BBA4-EB4B-44B61A55D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908987"/>
              </p:ext>
            </p:extLst>
          </p:nvPr>
        </p:nvGraphicFramePr>
        <p:xfrm>
          <a:off x="9795070" y="4218616"/>
          <a:ext cx="2247174" cy="1700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7BACC8-61EC-66F8-AA86-B6A992C87B48}"/>
              </a:ext>
            </a:extLst>
          </p:cNvPr>
          <p:cNvSpPr txBox="1"/>
          <p:nvPr/>
        </p:nvSpPr>
        <p:spPr>
          <a:xfrm>
            <a:off x="2396930" y="6342434"/>
            <a:ext cx="81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4/13/2024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 McKeown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Handle player options for spells, movement, items, and end turn.</a:t>
            </a:r>
          </a:p>
          <a:p>
            <a:pPr lvl="1"/>
            <a:r>
              <a:rPr lang="en-US" dirty="0"/>
              <a:t>Animation for player/objects</a:t>
            </a:r>
          </a:p>
          <a:p>
            <a:pPr lvl="1"/>
            <a:r>
              <a:rPr lang="en-US" dirty="0"/>
              <a:t>Sprite Sheet</a:t>
            </a:r>
          </a:p>
          <a:p>
            <a:pPr lvl="1"/>
            <a:r>
              <a:rPr lang="en-US" dirty="0"/>
              <a:t>Movement correction</a:t>
            </a:r>
          </a:p>
          <a:p>
            <a:pPr lvl="1"/>
            <a:r>
              <a:rPr lang="en-US" dirty="0"/>
              <a:t>Player Collisions for items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xel art of a green liquid in a glass flask&#10;&#10;Description automatically generated">
            <a:extLst>
              <a:ext uri="{FF2B5EF4-FFF2-40B4-BE49-F238E27FC236}">
                <a16:creationId xmlns:a16="http://schemas.microsoft.com/office/drawing/2014/main" id="{1E18D250-61A6-B98B-9C7C-B6AB002B2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946" y="4211622"/>
            <a:ext cx="612860" cy="919290"/>
          </a:xfrm>
          <a:prstGeom prst="rect">
            <a:avLst/>
          </a:prstGeom>
        </p:spPr>
      </p:pic>
      <p:pic>
        <p:nvPicPr>
          <p:cNvPr id="7" name="Picture 6" descr="A pixel art of a beaker&#10;&#10;Description automatically generated">
            <a:extLst>
              <a:ext uri="{FF2B5EF4-FFF2-40B4-BE49-F238E27FC236}">
                <a16:creationId xmlns:a16="http://schemas.microsoft.com/office/drawing/2014/main" id="{18AF37AB-84D5-2450-A561-3A98B5990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624" y="4211622"/>
            <a:ext cx="612860" cy="919290"/>
          </a:xfrm>
          <a:prstGeom prst="rect">
            <a:avLst/>
          </a:prstGeom>
        </p:spPr>
      </p:pic>
      <p:pic>
        <p:nvPicPr>
          <p:cNvPr id="9" name="Picture 8" descr="A pixel art of a purple and white liquid&#10;&#10;Description automatically generated">
            <a:extLst>
              <a:ext uri="{FF2B5EF4-FFF2-40B4-BE49-F238E27FC236}">
                <a16:creationId xmlns:a16="http://schemas.microsoft.com/office/drawing/2014/main" id="{9026D283-CEDF-506B-AABE-63BC0727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07" y="4211623"/>
            <a:ext cx="612860" cy="919290"/>
          </a:xfrm>
          <a:prstGeom prst="rect">
            <a:avLst/>
          </a:prstGeom>
        </p:spPr>
      </p:pic>
      <p:pic>
        <p:nvPicPr>
          <p:cNvPr id="11" name="Picture 10" descr="A pixel art of a beaker&#10;&#10;Description automatically generated">
            <a:extLst>
              <a:ext uri="{FF2B5EF4-FFF2-40B4-BE49-F238E27FC236}">
                <a16:creationId xmlns:a16="http://schemas.microsoft.com/office/drawing/2014/main" id="{1CE7C197-353C-30C0-EF19-64D080FBA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85" y="4211623"/>
            <a:ext cx="612860" cy="919290"/>
          </a:xfrm>
          <a:prstGeom prst="rect">
            <a:avLst/>
          </a:prstGeom>
        </p:spPr>
      </p:pic>
      <p:pic>
        <p:nvPicPr>
          <p:cNvPr id="13" name="Picture 12" descr="A pixelated image of a red and yellow flower&#10;&#10;Description automatically generated">
            <a:extLst>
              <a:ext uri="{FF2B5EF4-FFF2-40B4-BE49-F238E27FC236}">
                <a16:creationId xmlns:a16="http://schemas.microsoft.com/office/drawing/2014/main" id="{B81444EF-7C25-884D-6E23-3622FB0AF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8" y="5134107"/>
            <a:ext cx="476250" cy="476250"/>
          </a:xfrm>
          <a:prstGeom prst="rect">
            <a:avLst/>
          </a:prstGeom>
        </p:spPr>
      </p:pic>
      <p:pic>
        <p:nvPicPr>
          <p:cNvPr id="15" name="Picture 14" descr="A pixelated image of a computer mouse&#10;&#10;Description automatically generated with medium confidence">
            <a:extLst>
              <a:ext uri="{FF2B5EF4-FFF2-40B4-BE49-F238E27FC236}">
                <a16:creationId xmlns:a16="http://schemas.microsoft.com/office/drawing/2014/main" id="{D0848140-CFDA-AE5A-55CB-545EF95AD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09" y="5134107"/>
            <a:ext cx="476250" cy="476250"/>
          </a:xfrm>
          <a:prstGeom prst="rect">
            <a:avLst/>
          </a:prstGeom>
        </p:spPr>
      </p:pic>
      <p:pic>
        <p:nvPicPr>
          <p:cNvPr id="17" name="Picture 16" descr="A pixel art of a beaker&#10;&#10;Description automatically generated">
            <a:extLst>
              <a:ext uri="{FF2B5EF4-FFF2-40B4-BE49-F238E27FC236}">
                <a16:creationId xmlns:a16="http://schemas.microsoft.com/office/drawing/2014/main" id="{FEDF2E81-B901-9ACD-AABE-E24D45DFA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983" y="5130912"/>
            <a:ext cx="476250" cy="476250"/>
          </a:xfrm>
          <a:prstGeom prst="rect">
            <a:avLst/>
          </a:prstGeom>
        </p:spPr>
      </p:pic>
      <p:pic>
        <p:nvPicPr>
          <p:cNvPr id="19" name="Picture 18" descr="A pixel art of a beaker&#10;&#10;Description automatically generated">
            <a:extLst>
              <a:ext uri="{FF2B5EF4-FFF2-40B4-BE49-F238E27FC236}">
                <a16:creationId xmlns:a16="http://schemas.microsoft.com/office/drawing/2014/main" id="{E288CAEE-56C2-7418-9172-3ACDD2A479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374" y="5130912"/>
            <a:ext cx="476250" cy="476250"/>
          </a:xfrm>
          <a:prstGeom prst="rect">
            <a:avLst/>
          </a:prstGeom>
        </p:spPr>
      </p:pic>
      <p:pic>
        <p:nvPicPr>
          <p:cNvPr id="21" name="Picture 20" descr="A pixel art of a purple liquid&#10;&#10;Description automatically generated">
            <a:extLst>
              <a:ext uri="{FF2B5EF4-FFF2-40B4-BE49-F238E27FC236}">
                <a16:creationId xmlns:a16="http://schemas.microsoft.com/office/drawing/2014/main" id="{4DB026C4-0D15-64B1-EB7F-784F1E47B2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96" y="5130912"/>
            <a:ext cx="476250" cy="476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58116-BDDB-035F-70D3-35F279862F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87" y="5130912"/>
            <a:ext cx="476250" cy="476250"/>
          </a:xfrm>
          <a:prstGeom prst="rect">
            <a:avLst/>
          </a:prstGeom>
        </p:spPr>
      </p:pic>
      <p:pic>
        <p:nvPicPr>
          <p:cNvPr id="25" name="Picture 24" descr="A red and white x in a circle&#10;&#10;Description automatically generated">
            <a:extLst>
              <a:ext uri="{FF2B5EF4-FFF2-40B4-BE49-F238E27FC236}">
                <a16:creationId xmlns:a16="http://schemas.microsoft.com/office/drawing/2014/main" id="{AC4D4A6A-C881-C788-4B9F-780A5BE674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74" y="5135776"/>
            <a:ext cx="476250" cy="476250"/>
          </a:xfrm>
          <a:prstGeom prst="rect">
            <a:avLst/>
          </a:prstGeom>
        </p:spPr>
      </p:pic>
      <p:pic>
        <p:nvPicPr>
          <p:cNvPr id="27" name="Picture 26" descr="A pixelated hand and a glowing heart&#10;&#10;Description automatically generated">
            <a:extLst>
              <a:ext uri="{FF2B5EF4-FFF2-40B4-BE49-F238E27FC236}">
                <a16:creationId xmlns:a16="http://schemas.microsoft.com/office/drawing/2014/main" id="{EFF1FE17-C888-3B1B-D010-4A163A300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92" y="5130912"/>
            <a:ext cx="476250" cy="476250"/>
          </a:xfrm>
          <a:prstGeom prst="rect">
            <a:avLst/>
          </a:prstGeom>
        </p:spPr>
      </p:pic>
      <p:pic>
        <p:nvPicPr>
          <p:cNvPr id="29" name="Picture 28" descr="A pixel art of a person's feet&#10;&#10;Description automatically generated">
            <a:extLst>
              <a:ext uri="{FF2B5EF4-FFF2-40B4-BE49-F238E27FC236}">
                <a16:creationId xmlns:a16="http://schemas.microsoft.com/office/drawing/2014/main" id="{211855E8-3566-D0AD-684F-CF4FB9EFEB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5" y="5130912"/>
            <a:ext cx="476250" cy="476250"/>
          </a:xfrm>
          <a:prstGeom prst="rect">
            <a:avLst/>
          </a:prstGeom>
        </p:spPr>
      </p:pic>
      <p:pic>
        <p:nvPicPr>
          <p:cNvPr id="31" name="Picture 30" descr="A cartoon of a person&#10;&#10;Description automatically generated">
            <a:extLst>
              <a:ext uri="{FF2B5EF4-FFF2-40B4-BE49-F238E27FC236}">
                <a16:creationId xmlns:a16="http://schemas.microsoft.com/office/drawing/2014/main" id="{72AF91CA-6D19-DB46-6784-8A304143DC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77" y="5019185"/>
            <a:ext cx="1036782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624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3050</TotalTime>
  <Words>94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Lucida Handwriting</vt:lpstr>
      <vt:lpstr>Wingdings 3</vt:lpstr>
      <vt:lpstr>Wisp</vt:lpstr>
      <vt:lpstr>Underground Tactics</vt:lpstr>
      <vt:lpstr>Vince McKeown 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47</cp:revision>
  <dcterms:created xsi:type="dcterms:W3CDTF">2019-01-24T16:37:07Z</dcterms:created>
  <dcterms:modified xsi:type="dcterms:W3CDTF">2024-04-13T20:30:30Z</dcterms:modified>
</cp:coreProperties>
</file>