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D52D4-5BB4-419E-9F72-290F12A4CB0E}" v="459" dt="2024-04-07T11:28:00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A85D52D4-5BB4-419E-9F72-290F12A4CB0E}"/>
    <pc:docChg chg="undo custSel addSld delSld modSld">
      <pc:chgData name="Pauline McKeown" userId="31f1b572cc8f689e" providerId="LiveId" clId="{A85D52D4-5BB4-419E-9F72-290F12A4CB0E}" dt="2024-04-07T11:48:34.204" v="2426" actId="20577"/>
      <pc:docMkLst>
        <pc:docMk/>
      </pc:docMkLst>
      <pc:sldChg chg="addSp delSp modSp mod modTransition">
        <pc:chgData name="Pauline McKeown" userId="31f1b572cc8f689e" providerId="LiveId" clId="{A85D52D4-5BB4-419E-9F72-290F12A4CB0E}" dt="2024-04-07T10:34:57.690" v="2058" actId="20577"/>
        <pc:sldMkLst>
          <pc:docMk/>
          <pc:sldMk cId="4214349629" sldId="256"/>
        </pc:sldMkLst>
        <pc:spChg chg="mod ord">
          <ac:chgData name="Pauline McKeown" userId="31f1b572cc8f689e" providerId="LiveId" clId="{A85D52D4-5BB4-419E-9F72-290F12A4CB0E}" dt="2024-04-07T10:31:01.684" v="1987" actId="20577"/>
          <ac:spMkLst>
            <pc:docMk/>
            <pc:sldMk cId="4214349629" sldId="256"/>
            <ac:spMk id="2" creationId="{00000000-0000-0000-0000-000000000000}"/>
          </ac:spMkLst>
        </pc:spChg>
        <pc:spChg chg="mod">
          <ac:chgData name="Pauline McKeown" userId="31f1b572cc8f689e" providerId="LiveId" clId="{A85D52D4-5BB4-419E-9F72-290F12A4CB0E}" dt="2024-04-07T10:34:57.690" v="2058" actId="20577"/>
          <ac:spMkLst>
            <pc:docMk/>
            <pc:sldMk cId="4214349629" sldId="256"/>
            <ac:spMk id="3" creationId="{00000000-0000-0000-0000-000000000000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7" creationId="{7299F52D-9290-DE9D-D948-41D3475DA37F}"/>
          </ac:spMkLst>
        </pc:spChg>
        <pc:spChg chg="add mod">
          <ac:chgData name="Pauline McKeown" userId="31f1b572cc8f689e" providerId="LiveId" clId="{A85D52D4-5BB4-419E-9F72-290F12A4CB0E}" dt="2023-10-14T13:26:14.037" v="310" actId="14100"/>
          <ac:spMkLst>
            <pc:docMk/>
            <pc:sldMk cId="4214349629" sldId="256"/>
            <ac:spMk id="9" creationId="{5412F566-24BF-3426-6F4B-AE91DC3DEE1C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0" creationId="{93ACEA01-7B9C-46C9-0419-9F12A2D3D67A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1" creationId="{65941CBC-0D56-D3A1-4FA6-14B0F579B9D5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2" creationId="{59BD648A-FA5E-9634-1FFF-E86F110797F1}"/>
          </ac:spMkLst>
        </pc:spChg>
        <pc:grpChg chg="add mod">
          <ac:chgData name="Pauline McKeown" userId="31f1b572cc8f689e" providerId="LiveId" clId="{A85D52D4-5BB4-419E-9F72-290F12A4CB0E}" dt="2023-10-14T13:25:14.248" v="304" actId="164"/>
          <ac:grpSpMkLst>
            <pc:docMk/>
            <pc:sldMk cId="4214349629" sldId="256"/>
            <ac:grpSpMk id="13" creationId="{9537290B-7744-8C4E-FEC6-A9B315A01BC1}"/>
          </ac:grpSpMkLst>
        </pc:grpChg>
        <pc:grpChg chg="add mod">
          <ac:chgData name="Pauline McKeown" userId="31f1b572cc8f689e" providerId="LiveId" clId="{A85D52D4-5BB4-419E-9F72-290F12A4CB0E}" dt="2023-10-14T13:25:53.676" v="306" actId="207"/>
          <ac:grpSpMkLst>
            <pc:docMk/>
            <pc:sldMk cId="4214349629" sldId="256"/>
            <ac:grpSpMk id="14" creationId="{4298B09D-2397-139C-9F76-7C2F94DD972F}"/>
          </ac:grpSpMkLst>
        </pc:grpChg>
        <pc:graphicFrameChg chg="mod">
          <ac:chgData name="Pauline McKeown" userId="31f1b572cc8f689e" providerId="LiveId" clId="{A85D52D4-5BB4-419E-9F72-290F12A4CB0E}" dt="2023-10-14T13:01:52.824" v="18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  <pc:picChg chg="del">
          <ac:chgData name="Pauline McKeown" userId="31f1b572cc8f689e" providerId="LiveId" clId="{A85D52D4-5BB4-419E-9F72-290F12A4CB0E}" dt="2023-10-14T13:06:43.452" v="48" actId="478"/>
          <ac:picMkLst>
            <pc:docMk/>
            <pc:sldMk cId="4214349629" sldId="256"/>
            <ac:picMk id="4" creationId="{A6E3BAA9-3D80-F1B3-D694-FF2476165A2B}"/>
          </ac:picMkLst>
        </pc:picChg>
      </pc:sldChg>
      <pc:sldChg chg="addSp delSp modSp new mod modAnim">
        <pc:chgData name="Pauline McKeown" userId="31f1b572cc8f689e" providerId="LiveId" clId="{A85D52D4-5BB4-419E-9F72-290F12A4CB0E}" dt="2024-04-07T10:37:26.094" v="2087" actId="20577"/>
        <pc:sldMkLst>
          <pc:docMk/>
          <pc:sldMk cId="2127320520" sldId="257"/>
        </pc:sldMkLst>
        <pc:spChg chg="mod">
          <ac:chgData name="Pauline McKeown" userId="31f1b572cc8f689e" providerId="LiveId" clId="{A85D52D4-5BB4-419E-9F72-290F12A4CB0E}" dt="2023-10-20T15:55:32.016" v="1726" actId="20577"/>
          <ac:spMkLst>
            <pc:docMk/>
            <pc:sldMk cId="2127320520" sldId="257"/>
            <ac:spMk id="2" creationId="{44E74DF2-5EF2-3F34-75E3-2748D36A8B66}"/>
          </ac:spMkLst>
        </pc:spChg>
        <pc:spChg chg="add mod">
          <ac:chgData name="Pauline McKeown" userId="31f1b572cc8f689e" providerId="LiveId" clId="{A85D52D4-5BB4-419E-9F72-290F12A4CB0E}" dt="2024-04-07T10:37:26.094" v="2087" actId="20577"/>
          <ac:spMkLst>
            <pc:docMk/>
            <pc:sldMk cId="2127320520" sldId="257"/>
            <ac:spMk id="3" creationId="{0F1233F1-1E77-C182-5D72-ED217E21F9A7}"/>
          </ac:spMkLst>
        </pc:spChg>
        <pc:spChg chg="del">
          <ac:chgData name="Pauline McKeown" userId="31f1b572cc8f689e" providerId="LiveId" clId="{A85D52D4-5BB4-419E-9F72-290F12A4CB0E}" dt="2023-10-14T13:35:11.561" v="331" actId="478"/>
          <ac:spMkLst>
            <pc:docMk/>
            <pc:sldMk cId="2127320520" sldId="257"/>
            <ac:spMk id="3" creationId="{9C4EA411-11DE-E905-3421-2CAE8A6E3C02}"/>
          </ac:spMkLst>
        </pc:spChg>
        <pc:spChg chg="add mod">
          <ac:chgData name="Pauline McKeown" userId="31f1b572cc8f689e" providerId="LiveId" clId="{A85D52D4-5BB4-419E-9F72-290F12A4CB0E}" dt="2023-10-14T14:07:08.005" v="516" actId="207"/>
          <ac:spMkLst>
            <pc:docMk/>
            <pc:sldMk cId="2127320520" sldId="257"/>
            <ac:spMk id="4" creationId="{2F703B8E-88B6-08E3-6798-DD89421867AB}"/>
          </ac:spMkLst>
        </pc:spChg>
        <pc:spChg chg="add mod">
          <ac:chgData name="Pauline McKeown" userId="31f1b572cc8f689e" providerId="LiveId" clId="{A85D52D4-5BB4-419E-9F72-290F12A4CB0E}" dt="2023-10-14T14:07:44.120" v="522" actId="1076"/>
          <ac:spMkLst>
            <pc:docMk/>
            <pc:sldMk cId="2127320520" sldId="257"/>
            <ac:spMk id="5" creationId="{78C499B9-2F64-5880-9D29-F66C6548CD9E}"/>
          </ac:spMkLst>
        </pc:spChg>
        <pc:spChg chg="add mod">
          <ac:chgData name="Pauline McKeown" userId="31f1b572cc8f689e" providerId="LiveId" clId="{A85D52D4-5BB4-419E-9F72-290F12A4CB0E}" dt="2023-10-14T14:07:31.917" v="520" actId="1076"/>
          <ac:spMkLst>
            <pc:docMk/>
            <pc:sldMk cId="2127320520" sldId="257"/>
            <ac:spMk id="6" creationId="{50EF8283-B85B-D273-57C6-C62FBEB08509}"/>
          </ac:spMkLst>
        </pc:spChg>
        <pc:spChg chg="add mod">
          <ac:chgData name="Pauline McKeown" userId="31f1b572cc8f689e" providerId="LiveId" clId="{A85D52D4-5BB4-419E-9F72-290F12A4CB0E}" dt="2023-10-14T14:07:49.023" v="523" actId="1076"/>
          <ac:spMkLst>
            <pc:docMk/>
            <pc:sldMk cId="2127320520" sldId="257"/>
            <ac:spMk id="7" creationId="{A1D9364C-C5DF-239F-7F3A-91B33ACFD18E}"/>
          </ac:spMkLst>
        </pc:spChg>
        <pc:spChg chg="add mod">
          <ac:chgData name="Pauline McKeown" userId="31f1b572cc8f689e" providerId="LiveId" clId="{A85D52D4-5BB4-419E-9F72-290F12A4CB0E}" dt="2023-10-20T15:55:40.555" v="1727" actId="20577"/>
          <ac:spMkLst>
            <pc:docMk/>
            <pc:sldMk cId="2127320520" sldId="257"/>
            <ac:spMk id="8" creationId="{C7DAB1DB-F3A9-B07D-7AD9-7553A8142044}"/>
          </ac:spMkLst>
        </pc:spChg>
        <pc:spChg chg="add mod">
          <ac:chgData name="Pauline McKeown" userId="31f1b572cc8f689e" providerId="LiveId" clId="{A85D52D4-5BB4-419E-9F72-290F12A4CB0E}" dt="2023-10-14T14:07:52.796" v="524" actId="1076"/>
          <ac:spMkLst>
            <pc:docMk/>
            <pc:sldMk cId="2127320520" sldId="257"/>
            <ac:spMk id="9" creationId="{1E503FE5-9DBC-1DA7-E30D-798127DB7FE2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2" creationId="{F3F2F739-84AE-39F0-B85B-AD98D10D032C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3" creationId="{E5B1B797-EC32-D1D1-0D65-D56BE232E3F3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4" creationId="{1942B3BA-0FD8-F2A1-CD80-6C7A269709EC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5" creationId="{D46EB111-F972-9276-970F-C9CCC4E44D02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7" creationId="{8F7070CF-5814-D13B-8825-6AA3BF8C5A5C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8" creationId="{64D7060C-4B10-0E96-C03C-6A4536D1C2F8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9" creationId="{108DEA58-C868-CC99-DA99-F660AFE0CE64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20" creationId="{E8B8F21B-3760-A7FA-8227-FB314B589562}"/>
          </ac:spMkLst>
        </pc:spChg>
        <pc:grpChg chg="add del mod">
          <ac:chgData name="Pauline McKeown" userId="31f1b572cc8f689e" providerId="LiveId" clId="{A85D52D4-5BB4-419E-9F72-290F12A4CB0E}" dt="2023-10-14T14:01:01.619" v="488" actId="478"/>
          <ac:grpSpMkLst>
            <pc:docMk/>
            <pc:sldMk cId="2127320520" sldId="257"/>
            <ac:grpSpMk id="16" creationId="{D66AFA7F-E52C-16F0-0E08-E2EB99F657F2}"/>
          </ac:grpSpMkLst>
        </pc:grpChg>
        <pc:grpChg chg="add mod ord">
          <ac:chgData name="Pauline McKeown" userId="31f1b572cc8f689e" providerId="LiveId" clId="{A85D52D4-5BB4-419E-9F72-290F12A4CB0E}" dt="2023-10-14T14:07:23.641" v="519" actId="1076"/>
          <ac:grpSpMkLst>
            <pc:docMk/>
            <pc:sldMk cId="2127320520" sldId="257"/>
            <ac:grpSpMk id="21" creationId="{FED4CFB2-50C2-326C-C7CB-C88678613D3A}"/>
          </ac:grpSpMkLst>
        </pc:grpChg>
        <pc:picChg chg="add del">
          <ac:chgData name="Pauline McKeown" userId="31f1b572cc8f689e" providerId="LiveId" clId="{A85D52D4-5BB4-419E-9F72-290F12A4CB0E}" dt="2023-10-14T13:51:07.082" v="476" actId="21"/>
          <ac:picMkLst>
            <pc:docMk/>
            <pc:sldMk cId="2127320520" sldId="257"/>
            <ac:picMk id="11" creationId="{67ADE585-FDFB-82BB-FDA9-6B16282AB3C0}"/>
          </ac:picMkLst>
        </pc:picChg>
      </pc:sldChg>
      <pc:sldChg chg="addSp delSp modSp add mod setBg">
        <pc:chgData name="Pauline McKeown" userId="31f1b572cc8f689e" providerId="LiveId" clId="{A85D52D4-5BB4-419E-9F72-290F12A4CB0E}" dt="2024-04-07T11:28:25.066" v="2396" actId="26606"/>
        <pc:sldMkLst>
          <pc:docMk/>
          <pc:sldMk cId="1465306405" sldId="258"/>
        </pc:sldMkLst>
        <pc:spChg chg="mod">
          <ac:chgData name="Pauline McKeown" userId="31f1b572cc8f689e" providerId="LiveId" clId="{A85D52D4-5BB4-419E-9F72-290F12A4CB0E}" dt="2024-04-07T11:28:25.066" v="2396" actId="26606"/>
          <ac:spMkLst>
            <pc:docMk/>
            <pc:sldMk cId="1465306405" sldId="258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4-04-07T11:28:25.066" v="2396" actId="26606"/>
          <ac:spMkLst>
            <pc:docMk/>
            <pc:sldMk cId="1465306405" sldId="258"/>
            <ac:spMk id="3" creationId="{9C4EA411-11DE-E905-3421-2CAE8A6E3C02}"/>
          </ac:spMkLst>
        </pc:spChg>
        <pc:spChg chg="add">
          <ac:chgData name="Pauline McKeown" userId="31f1b572cc8f689e" providerId="LiveId" clId="{A85D52D4-5BB4-419E-9F72-290F12A4CB0E}" dt="2024-04-07T11:28:25.066" v="2396" actId="26606"/>
          <ac:spMkLst>
            <pc:docMk/>
            <pc:sldMk cId="1465306405" sldId="258"/>
            <ac:spMk id="13" creationId="{23C7736A-5A08-4021-9AB6-390DFF506AA8}"/>
          </ac:spMkLst>
        </pc:spChg>
        <pc:spChg chg="add">
          <ac:chgData name="Pauline McKeown" userId="31f1b572cc8f689e" providerId="LiveId" clId="{A85D52D4-5BB4-419E-9F72-290F12A4CB0E}" dt="2024-04-07T11:28:25.066" v="2396" actId="26606"/>
          <ac:spMkLst>
            <pc:docMk/>
            <pc:sldMk cId="1465306405" sldId="258"/>
            <ac:spMk id="15" creationId="{433DF4D3-8A35-461A-ABE0-F56B78A1371F}"/>
          </ac:spMkLst>
        </pc:spChg>
        <pc:picChg chg="add del mod">
          <ac:chgData name="Pauline McKeown" userId="31f1b572cc8f689e" providerId="LiveId" clId="{A85D52D4-5BB4-419E-9F72-290F12A4CB0E}" dt="2023-10-15T18:46:01.673" v="597" actId="478"/>
          <ac:picMkLst>
            <pc:docMk/>
            <pc:sldMk cId="1465306405" sldId="258"/>
            <ac:picMk id="4" creationId="{73A5BB44-8F78-1D7E-C837-12DD1A298F91}"/>
          </ac:picMkLst>
        </pc:picChg>
        <pc:picChg chg="add mod ord">
          <ac:chgData name="Pauline McKeown" userId="31f1b572cc8f689e" providerId="LiveId" clId="{A85D52D4-5BB4-419E-9F72-290F12A4CB0E}" dt="2024-04-07T11:28:25.066" v="2396" actId="26606"/>
          <ac:picMkLst>
            <pc:docMk/>
            <pc:sldMk cId="1465306405" sldId="258"/>
            <ac:picMk id="5" creationId="{FE4EECE1-4F3B-393B-ED56-42D8EBA90DCA}"/>
          </ac:picMkLst>
        </pc:picChg>
        <pc:picChg chg="add del mod">
          <ac:chgData name="Pauline McKeown" userId="31f1b572cc8f689e" providerId="LiveId" clId="{A85D52D4-5BB4-419E-9F72-290F12A4CB0E}" dt="2024-04-07T10:30:08.468" v="1962" actId="478"/>
          <ac:picMkLst>
            <pc:docMk/>
            <pc:sldMk cId="1465306405" sldId="258"/>
            <ac:picMk id="6" creationId="{D3AEEAF6-3AE7-327F-D32B-020B93A9F4D9}"/>
          </ac:picMkLst>
        </pc:picChg>
        <pc:picChg chg="add mod ord">
          <ac:chgData name="Pauline McKeown" userId="31f1b572cc8f689e" providerId="LiveId" clId="{A85D52D4-5BB4-419E-9F72-290F12A4CB0E}" dt="2024-04-07T11:28:25.066" v="2396" actId="26606"/>
          <ac:picMkLst>
            <pc:docMk/>
            <pc:sldMk cId="1465306405" sldId="258"/>
            <ac:picMk id="8" creationId="{E8EBB7F5-6602-9551-CDE5-3264B4C2AF3C}"/>
          </ac:picMkLst>
        </pc:picChg>
      </pc:sldChg>
      <pc:sldChg chg="modSp add mod">
        <pc:chgData name="Pauline McKeown" userId="31f1b572cc8f689e" providerId="LiveId" clId="{A85D52D4-5BB4-419E-9F72-290F12A4CB0E}" dt="2023-10-14T13:11:16.142" v="184" actId="20577"/>
        <pc:sldMkLst>
          <pc:docMk/>
          <pc:sldMk cId="820776529" sldId="259"/>
        </pc:sldMkLst>
        <pc:spChg chg="mod">
          <ac:chgData name="Pauline McKeown" userId="31f1b572cc8f689e" providerId="LiveId" clId="{A85D52D4-5BB4-419E-9F72-290F12A4CB0E}" dt="2023-10-14T13:11:16.142" v="184" actId="20577"/>
          <ac:spMkLst>
            <pc:docMk/>
            <pc:sldMk cId="820776529" sldId="259"/>
            <ac:spMk id="2" creationId="{44E74DF2-5EF2-3F34-75E3-2748D36A8B66}"/>
          </ac:spMkLst>
        </pc:spChg>
      </pc:sldChg>
      <pc:sldChg chg="modSp add mod">
        <pc:chgData name="Pauline McKeown" userId="31f1b572cc8f689e" providerId="LiveId" clId="{A85D52D4-5BB4-419E-9F72-290F12A4CB0E}" dt="2024-04-07T11:48:34.204" v="2426" actId="20577"/>
        <pc:sldMkLst>
          <pc:docMk/>
          <pc:sldMk cId="3244594980" sldId="260"/>
        </pc:sldMkLst>
        <pc:spChg chg="mod">
          <ac:chgData name="Pauline McKeown" userId="31f1b572cc8f689e" providerId="LiveId" clId="{A85D52D4-5BB4-419E-9F72-290F12A4CB0E}" dt="2024-04-07T11:48:25.017" v="2425" actId="20577"/>
          <ac:spMkLst>
            <pc:docMk/>
            <pc:sldMk cId="3244594980" sldId="260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4-04-07T11:48:34.204" v="2426" actId="20577"/>
          <ac:spMkLst>
            <pc:docMk/>
            <pc:sldMk cId="3244594980" sldId="260"/>
            <ac:spMk id="3" creationId="{9C4EA411-11DE-E905-3421-2CAE8A6E3C02}"/>
          </ac:spMkLst>
        </pc:spChg>
      </pc:sldChg>
      <pc:sldChg chg="addSp delSp modSp add mod">
        <pc:chgData name="Pauline McKeown" userId="31f1b572cc8f689e" providerId="LiveId" clId="{A85D52D4-5BB4-419E-9F72-290F12A4CB0E}" dt="2024-04-07T10:48:16.071" v="2282" actId="20577"/>
        <pc:sldMkLst>
          <pc:docMk/>
          <pc:sldMk cId="1381033241" sldId="261"/>
        </pc:sldMkLst>
        <pc:spChg chg="mod">
          <ac:chgData name="Pauline McKeown" userId="31f1b572cc8f689e" providerId="LiveId" clId="{A85D52D4-5BB4-419E-9F72-290F12A4CB0E}" dt="2023-10-14T13:12:38.118" v="264" actId="20577"/>
          <ac:spMkLst>
            <pc:docMk/>
            <pc:sldMk cId="1381033241" sldId="261"/>
            <ac:spMk id="2" creationId="{44E74DF2-5EF2-3F34-75E3-2748D36A8B66}"/>
          </ac:spMkLst>
        </pc:spChg>
        <pc:spChg chg="del">
          <ac:chgData name="Pauline McKeown" userId="31f1b572cc8f689e" providerId="LiveId" clId="{A85D52D4-5BB4-419E-9F72-290F12A4CB0E}" dt="2023-10-15T19:56:25.226" v="1101" actId="1032"/>
          <ac:spMkLst>
            <pc:docMk/>
            <pc:sldMk cId="1381033241" sldId="261"/>
            <ac:spMk id="3" creationId="{9C4EA411-11DE-E905-3421-2CAE8A6E3C02}"/>
          </ac:spMkLst>
        </pc:spChg>
        <pc:graphicFrameChg chg="add mod modGraphic">
          <ac:chgData name="Pauline McKeown" userId="31f1b572cc8f689e" providerId="LiveId" clId="{A85D52D4-5BB4-419E-9F72-290F12A4CB0E}" dt="2024-04-07T10:48:16.071" v="2282" actId="20577"/>
          <ac:graphicFrameMkLst>
            <pc:docMk/>
            <pc:sldMk cId="1381033241" sldId="261"/>
            <ac:graphicFrameMk id="4" creationId="{9C4FA549-8557-4981-51FE-E9C7AFE207AC}"/>
          </ac:graphicFrameMkLst>
        </pc:graphicFrameChg>
      </pc:sldChg>
      <pc:sldChg chg="modSp add mod">
        <pc:chgData name="Pauline McKeown" userId="31f1b572cc8f689e" providerId="LiveId" clId="{A85D52D4-5BB4-419E-9F72-290F12A4CB0E}" dt="2023-10-20T15:59:17.057" v="1888" actId="20577"/>
        <pc:sldMkLst>
          <pc:docMk/>
          <pc:sldMk cId="2228426716" sldId="262"/>
        </pc:sldMkLst>
        <pc:spChg chg="mod">
          <ac:chgData name="Pauline McKeown" userId="31f1b572cc8f689e" providerId="LiveId" clId="{A85D52D4-5BB4-419E-9F72-290F12A4CB0E}" dt="2023-10-14T13:13:11.332" v="288" actId="20577"/>
          <ac:spMkLst>
            <pc:docMk/>
            <pc:sldMk cId="2228426716" sldId="262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3-10-20T15:59:17.057" v="1888" actId="20577"/>
          <ac:spMkLst>
            <pc:docMk/>
            <pc:sldMk cId="2228426716" sldId="262"/>
            <ac:spMk id="3" creationId="{9C4EA411-11DE-E905-3421-2CAE8A6E3C02}"/>
          </ac:spMkLst>
        </pc:spChg>
      </pc:sldChg>
      <pc:sldChg chg="modSp add mod">
        <pc:chgData name="Pauline McKeown" userId="31f1b572cc8f689e" providerId="LiveId" clId="{A85D52D4-5BB4-419E-9F72-290F12A4CB0E}" dt="2024-04-07T10:51:27.636" v="2380" actId="20577"/>
        <pc:sldMkLst>
          <pc:docMk/>
          <pc:sldMk cId="3916152852" sldId="263"/>
        </pc:sldMkLst>
        <pc:spChg chg="mod">
          <ac:chgData name="Pauline McKeown" userId="31f1b572cc8f689e" providerId="LiveId" clId="{A85D52D4-5BB4-419E-9F72-290F12A4CB0E}" dt="2023-10-20T15:59:40.498" v="1908" actId="20577"/>
          <ac:spMkLst>
            <pc:docMk/>
            <pc:sldMk cId="3916152852" sldId="263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4-04-07T10:51:27.636" v="2380" actId="20577"/>
          <ac:spMkLst>
            <pc:docMk/>
            <pc:sldMk cId="3916152852" sldId="263"/>
            <ac:spMk id="3" creationId="{9C4EA411-11DE-E905-3421-2CAE8A6E3C02}"/>
          </ac:spMkLst>
        </pc:spChg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444516671" sldId="265"/>
        </pc:sldMkLst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323257871" sldId="266"/>
        </pc:sldMkLst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314917720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95F03-F456-4DE2-8004-81FC65E4291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87DFC68-0DF8-4CAF-AC26-5D2F76A9B168}">
      <dgm:prSet phldrT="[Text]" custT="1"/>
      <dgm:spPr/>
      <dgm:t>
        <a:bodyPr/>
        <a:lstStyle/>
        <a:p>
          <a:r>
            <a:rPr lang="en-US" sz="2400" dirty="0"/>
            <a:t>Weeks 1–4</a:t>
          </a:r>
        </a:p>
      </dgm:t>
    </dgm:pt>
    <dgm:pt modelId="{12EBCE00-85B3-4802-840E-73E9BF94E9C6}" type="parTrans" cxnId="{9F631EE1-985C-4B1F-8CB4-D8C07E15CCF3}">
      <dgm:prSet/>
      <dgm:spPr/>
      <dgm:t>
        <a:bodyPr/>
        <a:lstStyle/>
        <a:p>
          <a:endParaRPr lang="en-US"/>
        </a:p>
      </dgm:t>
    </dgm:pt>
    <dgm:pt modelId="{D7C573E0-B999-4D12-A97B-1022A8923D64}" type="sibTrans" cxnId="{9F631EE1-985C-4B1F-8CB4-D8C07E15CCF3}">
      <dgm:prSet/>
      <dgm:spPr/>
      <dgm:t>
        <a:bodyPr/>
        <a:lstStyle/>
        <a:p>
          <a:endParaRPr lang="en-US"/>
        </a:p>
      </dgm:t>
    </dgm:pt>
    <dgm:pt modelId="{F80438B4-C1CA-4352-AD1A-237AAAC60D72}">
      <dgm:prSet phldrT="[Text]" custT="1"/>
      <dgm:spPr/>
      <dgm:t>
        <a:bodyPr/>
        <a:lstStyle/>
        <a:p>
          <a:r>
            <a:rPr lang="en-US" sz="2400" dirty="0"/>
            <a:t>Weeks 9-12</a:t>
          </a:r>
        </a:p>
      </dgm:t>
    </dgm:pt>
    <dgm:pt modelId="{3FB10138-87A6-44F0-B446-6095FD2B0732}" type="parTrans" cxnId="{70384C28-D6B2-462D-8BE6-230700083960}">
      <dgm:prSet/>
      <dgm:spPr/>
      <dgm:t>
        <a:bodyPr/>
        <a:lstStyle/>
        <a:p>
          <a:endParaRPr lang="en-US"/>
        </a:p>
      </dgm:t>
    </dgm:pt>
    <dgm:pt modelId="{D1C89F3F-3E30-4E2E-9074-65E907508868}" type="sibTrans" cxnId="{70384C28-D6B2-462D-8BE6-230700083960}">
      <dgm:prSet/>
      <dgm:spPr/>
      <dgm:t>
        <a:bodyPr/>
        <a:lstStyle/>
        <a:p>
          <a:endParaRPr lang="en-US"/>
        </a:p>
      </dgm:t>
    </dgm:pt>
    <dgm:pt modelId="{52837896-590A-48FC-9EBF-4F07435C235F}">
      <dgm:prSet phldrT="[Text]" custT="1"/>
      <dgm:spPr/>
      <dgm:t>
        <a:bodyPr/>
        <a:lstStyle/>
        <a:p>
          <a:r>
            <a:rPr lang="en-US" sz="2000" dirty="0"/>
            <a:t>Weeks 13-16</a:t>
          </a:r>
        </a:p>
      </dgm:t>
    </dgm:pt>
    <dgm:pt modelId="{4FAFD303-509D-4C13-B784-A77EC097E417}" type="parTrans" cxnId="{6E50271C-4868-4F62-9A9B-40A3E3D7982E}">
      <dgm:prSet/>
      <dgm:spPr/>
      <dgm:t>
        <a:bodyPr/>
        <a:lstStyle/>
        <a:p>
          <a:endParaRPr lang="en-US"/>
        </a:p>
      </dgm:t>
    </dgm:pt>
    <dgm:pt modelId="{27C4ECCD-7376-4A59-BDD4-C50AB0694AA5}" type="sibTrans" cxnId="{6E50271C-4868-4F62-9A9B-40A3E3D7982E}">
      <dgm:prSet/>
      <dgm:spPr/>
      <dgm:t>
        <a:bodyPr/>
        <a:lstStyle/>
        <a:p>
          <a:endParaRPr lang="en-US"/>
        </a:p>
      </dgm:t>
    </dgm:pt>
    <dgm:pt modelId="{16C91B15-B722-488A-98C6-417082CB9FFD}">
      <dgm:prSet phldrT="[Text]"/>
      <dgm:spPr/>
      <dgm:t>
        <a:bodyPr/>
        <a:lstStyle/>
        <a:p>
          <a:r>
            <a:rPr lang="en-US" sz="2100" dirty="0"/>
            <a:t>Systems</a:t>
          </a:r>
        </a:p>
      </dgm:t>
    </dgm:pt>
    <dgm:pt modelId="{EC2C6214-D139-47AE-BC37-1E5ED0D4E149}" type="parTrans" cxnId="{B360FEB2-E387-422D-9A1D-80142821220D}">
      <dgm:prSet/>
      <dgm:spPr/>
      <dgm:t>
        <a:bodyPr/>
        <a:lstStyle/>
        <a:p>
          <a:endParaRPr lang="en-US"/>
        </a:p>
      </dgm:t>
    </dgm:pt>
    <dgm:pt modelId="{0F6ECBE2-F247-4D3E-B30B-D42F9820C27F}" type="sibTrans" cxnId="{B360FEB2-E387-422D-9A1D-80142821220D}">
      <dgm:prSet/>
      <dgm:spPr/>
      <dgm:t>
        <a:bodyPr/>
        <a:lstStyle/>
        <a:p>
          <a:endParaRPr lang="en-US"/>
        </a:p>
      </dgm:t>
    </dgm:pt>
    <dgm:pt modelId="{7D6372B8-D4BB-4A9A-ADA4-98F81D363F79}">
      <dgm:prSet phldrT="[Text]" custT="1"/>
      <dgm:spPr/>
      <dgm:t>
        <a:bodyPr/>
        <a:lstStyle/>
        <a:p>
          <a:r>
            <a:rPr lang="en-US" sz="1800" dirty="0"/>
            <a:t>Combat</a:t>
          </a:r>
        </a:p>
      </dgm:t>
    </dgm:pt>
    <dgm:pt modelId="{1DB1DF9B-0B0C-44E6-AFB4-27554F48B45C}" type="parTrans" cxnId="{7E44F6FF-F64B-4354-A52E-EDCEB4E00967}">
      <dgm:prSet/>
      <dgm:spPr/>
      <dgm:t>
        <a:bodyPr/>
        <a:lstStyle/>
        <a:p>
          <a:endParaRPr lang="en-US"/>
        </a:p>
      </dgm:t>
    </dgm:pt>
    <dgm:pt modelId="{6763910C-CC87-4EBC-BCBC-153512D6C2C9}" type="sibTrans" cxnId="{7E44F6FF-F64B-4354-A52E-EDCEB4E00967}">
      <dgm:prSet/>
      <dgm:spPr/>
      <dgm:t>
        <a:bodyPr/>
        <a:lstStyle/>
        <a:p>
          <a:endParaRPr lang="en-US"/>
        </a:p>
      </dgm:t>
    </dgm:pt>
    <dgm:pt modelId="{6993D8EE-0DC4-4A16-BCEF-D0001D378C66}">
      <dgm:prSet phldrT="[Text]" custT="1"/>
      <dgm:spPr/>
      <dgm:t>
        <a:bodyPr/>
        <a:lstStyle/>
        <a:p>
          <a:r>
            <a:rPr lang="en-US" sz="1800" dirty="0"/>
            <a:t>Inventory</a:t>
          </a:r>
        </a:p>
      </dgm:t>
    </dgm:pt>
    <dgm:pt modelId="{F47E1D75-6391-4C41-8DD8-792FBEBBBE81}" type="parTrans" cxnId="{3C1920DE-6044-426F-94BC-7E19F9404CE5}">
      <dgm:prSet/>
      <dgm:spPr/>
      <dgm:t>
        <a:bodyPr/>
        <a:lstStyle/>
        <a:p>
          <a:endParaRPr lang="en-US"/>
        </a:p>
      </dgm:t>
    </dgm:pt>
    <dgm:pt modelId="{227168F0-3843-4FB3-BF10-95457AB1A794}" type="sibTrans" cxnId="{3C1920DE-6044-426F-94BC-7E19F9404CE5}">
      <dgm:prSet/>
      <dgm:spPr/>
      <dgm:t>
        <a:bodyPr/>
        <a:lstStyle/>
        <a:p>
          <a:endParaRPr lang="en-US"/>
        </a:p>
      </dgm:t>
    </dgm:pt>
    <dgm:pt modelId="{29297AEF-8659-4B29-BF60-AA47593D8008}">
      <dgm:prSet phldrT="[Text]" custT="1"/>
      <dgm:spPr/>
      <dgm:t>
        <a:bodyPr/>
        <a:lstStyle/>
        <a:p>
          <a:r>
            <a:rPr lang="en-US" sz="2400" dirty="0"/>
            <a:t>Weeks 5–8 </a:t>
          </a:r>
        </a:p>
      </dgm:t>
    </dgm:pt>
    <dgm:pt modelId="{E4EF205E-E14E-40FE-9BBF-CAF8B8542140}" type="parTrans" cxnId="{D21C855D-9310-4BCD-A2D6-19013B0B0DFE}">
      <dgm:prSet/>
      <dgm:spPr/>
      <dgm:t>
        <a:bodyPr/>
        <a:lstStyle/>
        <a:p>
          <a:endParaRPr lang="en-US"/>
        </a:p>
      </dgm:t>
    </dgm:pt>
    <dgm:pt modelId="{74C9750A-F6AB-468A-94B7-A561EF507271}" type="sibTrans" cxnId="{D21C855D-9310-4BCD-A2D6-19013B0B0DFE}">
      <dgm:prSet/>
      <dgm:spPr/>
      <dgm:t>
        <a:bodyPr/>
        <a:lstStyle/>
        <a:p>
          <a:endParaRPr lang="en-US"/>
        </a:p>
      </dgm:t>
    </dgm:pt>
    <dgm:pt modelId="{B8E008A8-8104-4B0D-9DDB-213F0041460F}">
      <dgm:prSet phldrT="[Text]" custT="1"/>
      <dgm:spPr/>
      <dgm:t>
        <a:bodyPr/>
        <a:lstStyle/>
        <a:p>
          <a:r>
            <a:rPr lang="en-US" sz="1800" dirty="0"/>
            <a:t>Pathfinding</a:t>
          </a:r>
        </a:p>
      </dgm:t>
    </dgm:pt>
    <dgm:pt modelId="{E889392F-A4B5-4BD7-B61F-46951FA25D83}" type="parTrans" cxnId="{3166DF5F-1365-46CB-A872-90359243F985}">
      <dgm:prSet/>
      <dgm:spPr/>
      <dgm:t>
        <a:bodyPr/>
        <a:lstStyle/>
        <a:p>
          <a:endParaRPr lang="en-US"/>
        </a:p>
      </dgm:t>
    </dgm:pt>
    <dgm:pt modelId="{B3B9702B-6651-4540-AE86-24032B4901F4}" type="sibTrans" cxnId="{3166DF5F-1365-46CB-A872-90359243F985}">
      <dgm:prSet/>
      <dgm:spPr/>
      <dgm:t>
        <a:bodyPr/>
        <a:lstStyle/>
        <a:p>
          <a:endParaRPr lang="en-US"/>
        </a:p>
      </dgm:t>
    </dgm:pt>
    <dgm:pt modelId="{D80B3018-4239-4024-BE34-20AD4B4BA90D}">
      <dgm:prSet phldrT="[Text]"/>
      <dgm:spPr/>
      <dgm:t>
        <a:bodyPr/>
        <a:lstStyle/>
        <a:p>
          <a:r>
            <a:rPr lang="en-US" sz="2100" dirty="0"/>
            <a:t>Enemies</a:t>
          </a:r>
        </a:p>
      </dgm:t>
    </dgm:pt>
    <dgm:pt modelId="{7625A539-71AF-4CCD-AE36-70E6EABC9B35}" type="parTrans" cxnId="{3DFAF44F-C509-456D-882D-7953E8C455EB}">
      <dgm:prSet/>
      <dgm:spPr/>
      <dgm:t>
        <a:bodyPr/>
        <a:lstStyle/>
        <a:p>
          <a:endParaRPr lang="en-US"/>
        </a:p>
      </dgm:t>
    </dgm:pt>
    <dgm:pt modelId="{859E3569-616D-4BF5-AE97-918988D0B3FC}" type="sibTrans" cxnId="{3DFAF44F-C509-456D-882D-7953E8C455EB}">
      <dgm:prSet/>
      <dgm:spPr/>
      <dgm:t>
        <a:bodyPr/>
        <a:lstStyle/>
        <a:p>
          <a:endParaRPr lang="en-US"/>
        </a:p>
      </dgm:t>
    </dgm:pt>
    <dgm:pt modelId="{80DA9952-68E5-4825-9FE6-9F28833ADA2B}">
      <dgm:prSet phldrT="[Text]"/>
      <dgm:spPr/>
      <dgm:t>
        <a:bodyPr/>
        <a:lstStyle/>
        <a:p>
          <a:r>
            <a:rPr lang="en-US" sz="2100" dirty="0"/>
            <a:t>Monsters</a:t>
          </a:r>
        </a:p>
      </dgm:t>
    </dgm:pt>
    <dgm:pt modelId="{1CE6E7F9-1192-4137-A486-5BB6784CF413}" type="parTrans" cxnId="{A436790F-3FBB-47D5-B5DE-9AF4499C8511}">
      <dgm:prSet/>
      <dgm:spPr/>
      <dgm:t>
        <a:bodyPr/>
        <a:lstStyle/>
        <a:p>
          <a:endParaRPr lang="en-US"/>
        </a:p>
      </dgm:t>
    </dgm:pt>
    <dgm:pt modelId="{B1C06439-8EBB-4EDE-B00B-946780775733}" type="sibTrans" cxnId="{A436790F-3FBB-47D5-B5DE-9AF4499C8511}">
      <dgm:prSet/>
      <dgm:spPr/>
      <dgm:t>
        <a:bodyPr/>
        <a:lstStyle/>
        <a:p>
          <a:endParaRPr lang="en-US"/>
        </a:p>
      </dgm:t>
    </dgm:pt>
    <dgm:pt modelId="{8BA83E31-7642-44F9-8F45-0ACBECD06617}">
      <dgm:prSet phldrT="[Text]"/>
      <dgm:spPr/>
      <dgm:t>
        <a:bodyPr/>
        <a:lstStyle/>
        <a:p>
          <a:r>
            <a:rPr lang="en-US" sz="2100" dirty="0"/>
            <a:t>Level</a:t>
          </a:r>
        </a:p>
      </dgm:t>
    </dgm:pt>
    <dgm:pt modelId="{3CA3FACB-66CB-4935-A14A-1879AD4ABBA7}" type="parTrans" cxnId="{9BEE5795-35EA-4861-8540-4C11E9786D55}">
      <dgm:prSet/>
      <dgm:spPr/>
      <dgm:t>
        <a:bodyPr/>
        <a:lstStyle/>
        <a:p>
          <a:endParaRPr lang="en-US"/>
        </a:p>
      </dgm:t>
    </dgm:pt>
    <dgm:pt modelId="{819BA6F1-BCF5-4346-AD83-BC3A5C193603}" type="sibTrans" cxnId="{9BEE5795-35EA-4861-8540-4C11E9786D55}">
      <dgm:prSet/>
      <dgm:spPr/>
      <dgm:t>
        <a:bodyPr/>
        <a:lstStyle/>
        <a:p>
          <a:endParaRPr lang="en-US"/>
        </a:p>
      </dgm:t>
    </dgm:pt>
    <dgm:pt modelId="{FC2D5D16-0313-4CFE-8D22-44B214300941}">
      <dgm:prSet phldrT="[Text]"/>
      <dgm:spPr/>
      <dgm:t>
        <a:bodyPr/>
        <a:lstStyle/>
        <a:p>
          <a:r>
            <a:rPr lang="en-US" sz="2100" dirty="0"/>
            <a:t>Puzzles</a:t>
          </a:r>
        </a:p>
      </dgm:t>
    </dgm:pt>
    <dgm:pt modelId="{7DCC4EA2-0819-4179-A068-A7A3D5267DB2}" type="parTrans" cxnId="{47886902-766F-4C61-8B97-38A3F63FF619}">
      <dgm:prSet/>
      <dgm:spPr/>
      <dgm:t>
        <a:bodyPr/>
        <a:lstStyle/>
        <a:p>
          <a:endParaRPr lang="en-US"/>
        </a:p>
      </dgm:t>
    </dgm:pt>
    <dgm:pt modelId="{133AA260-2E4F-4AD5-AC71-E3D9718337AF}" type="sibTrans" cxnId="{47886902-766F-4C61-8B97-38A3F63FF619}">
      <dgm:prSet/>
      <dgm:spPr/>
      <dgm:t>
        <a:bodyPr/>
        <a:lstStyle/>
        <a:p>
          <a:endParaRPr lang="en-US"/>
        </a:p>
      </dgm:t>
    </dgm:pt>
    <dgm:pt modelId="{9171D1FD-331C-43F2-BA8A-18A3C8E1740D}">
      <dgm:prSet phldrT="[Text]"/>
      <dgm:spPr/>
      <dgm:t>
        <a:bodyPr/>
        <a:lstStyle/>
        <a:p>
          <a:r>
            <a:rPr lang="en-US" sz="2100" dirty="0"/>
            <a:t>Player</a:t>
          </a:r>
        </a:p>
      </dgm:t>
    </dgm:pt>
    <dgm:pt modelId="{1A412F7A-DB27-4084-8E3B-DD7981090396}" type="parTrans" cxnId="{AB21D528-B2DB-4E5B-B323-2AA00102E54C}">
      <dgm:prSet/>
      <dgm:spPr/>
      <dgm:t>
        <a:bodyPr/>
        <a:lstStyle/>
        <a:p>
          <a:endParaRPr lang="en-US"/>
        </a:p>
      </dgm:t>
    </dgm:pt>
    <dgm:pt modelId="{C2F0D146-379B-4708-AF2D-E4D674962808}" type="sibTrans" cxnId="{AB21D528-B2DB-4E5B-B323-2AA00102E54C}">
      <dgm:prSet/>
      <dgm:spPr/>
      <dgm:t>
        <a:bodyPr/>
        <a:lstStyle/>
        <a:p>
          <a:endParaRPr lang="en-US"/>
        </a:p>
      </dgm:t>
    </dgm:pt>
    <dgm:pt modelId="{7628AE3D-B74C-4C90-B0DC-28E4C1D9FF3C}">
      <dgm:prSet phldrT="[Text]" custT="1"/>
      <dgm:spPr/>
      <dgm:t>
        <a:bodyPr/>
        <a:lstStyle/>
        <a:p>
          <a:r>
            <a:rPr lang="en-US" sz="2100" dirty="0"/>
            <a:t>Level Design</a:t>
          </a:r>
        </a:p>
      </dgm:t>
    </dgm:pt>
    <dgm:pt modelId="{6301FC5E-3E06-401B-B15E-9ABE78353AD5}" type="parTrans" cxnId="{C12933A4-F678-429F-B502-11AF501DD102}">
      <dgm:prSet/>
      <dgm:spPr/>
      <dgm:t>
        <a:bodyPr/>
        <a:lstStyle/>
        <a:p>
          <a:endParaRPr lang="en-US"/>
        </a:p>
      </dgm:t>
    </dgm:pt>
    <dgm:pt modelId="{EB8E0860-9A7E-4EFC-AF64-8E02A02D8DED}" type="sibTrans" cxnId="{C12933A4-F678-429F-B502-11AF501DD102}">
      <dgm:prSet/>
      <dgm:spPr/>
      <dgm:t>
        <a:bodyPr/>
        <a:lstStyle/>
        <a:p>
          <a:endParaRPr lang="en-US"/>
        </a:p>
      </dgm:t>
    </dgm:pt>
    <dgm:pt modelId="{D29E88E0-7C36-40FD-B9DA-097B8966F5E8}">
      <dgm:prSet phldrT="[Text]" custT="1"/>
      <dgm:spPr/>
      <dgm:t>
        <a:bodyPr/>
        <a:lstStyle/>
        <a:p>
          <a:r>
            <a:rPr lang="en-US" sz="1800" dirty="0"/>
            <a:t>Placement</a:t>
          </a:r>
        </a:p>
      </dgm:t>
    </dgm:pt>
    <dgm:pt modelId="{D95B2AA9-0970-4DBF-8746-66B9A9DAF226}" type="parTrans" cxnId="{D2DD84BE-D710-4883-AAF3-3550FC696F3B}">
      <dgm:prSet/>
      <dgm:spPr/>
      <dgm:t>
        <a:bodyPr/>
        <a:lstStyle/>
        <a:p>
          <a:endParaRPr lang="en-US"/>
        </a:p>
      </dgm:t>
    </dgm:pt>
    <dgm:pt modelId="{6EAB8013-9506-4659-86AA-7F8B142A26D0}" type="sibTrans" cxnId="{D2DD84BE-D710-4883-AAF3-3550FC696F3B}">
      <dgm:prSet/>
      <dgm:spPr/>
      <dgm:t>
        <a:bodyPr/>
        <a:lstStyle/>
        <a:p>
          <a:endParaRPr lang="en-US"/>
        </a:p>
      </dgm:t>
    </dgm:pt>
    <dgm:pt modelId="{0D351C7E-0E01-4082-947D-370F7E1C1EB0}">
      <dgm:prSet phldrT="[Text]" custT="1"/>
      <dgm:spPr/>
      <dgm:t>
        <a:bodyPr/>
        <a:lstStyle/>
        <a:p>
          <a:r>
            <a:rPr lang="en-US" sz="1800" dirty="0"/>
            <a:t>Puzzles</a:t>
          </a:r>
        </a:p>
      </dgm:t>
    </dgm:pt>
    <dgm:pt modelId="{62B31597-0820-4358-B77C-71DCBEC711B0}" type="parTrans" cxnId="{79875D61-B46E-4DAF-B250-31171C27F6B7}">
      <dgm:prSet/>
      <dgm:spPr/>
      <dgm:t>
        <a:bodyPr/>
        <a:lstStyle/>
        <a:p>
          <a:endParaRPr lang="en-US"/>
        </a:p>
      </dgm:t>
    </dgm:pt>
    <dgm:pt modelId="{FA6AFC60-D148-4449-96F4-B00B743F3F35}" type="sibTrans" cxnId="{79875D61-B46E-4DAF-B250-31171C27F6B7}">
      <dgm:prSet/>
      <dgm:spPr/>
      <dgm:t>
        <a:bodyPr/>
        <a:lstStyle/>
        <a:p>
          <a:endParaRPr lang="en-US"/>
        </a:p>
      </dgm:t>
    </dgm:pt>
    <dgm:pt modelId="{923A6405-E436-47F5-A7F5-27C4CE9C384B}">
      <dgm:prSet phldrT="[Text]"/>
      <dgm:spPr/>
      <dgm:t>
        <a:bodyPr/>
        <a:lstStyle/>
        <a:p>
          <a:r>
            <a:rPr lang="en-US" sz="2000" dirty="0"/>
            <a:t>Refinement</a:t>
          </a:r>
        </a:p>
      </dgm:t>
    </dgm:pt>
    <dgm:pt modelId="{F8EC0792-251B-4636-B778-20B50F983C93}" type="parTrans" cxnId="{BDD253EE-C49F-4A5F-88CA-A29AC80262EB}">
      <dgm:prSet/>
      <dgm:spPr/>
      <dgm:t>
        <a:bodyPr/>
        <a:lstStyle/>
        <a:p>
          <a:endParaRPr lang="en-US"/>
        </a:p>
      </dgm:t>
    </dgm:pt>
    <dgm:pt modelId="{C01B3C5D-5CBC-4AB4-B2A6-0C9026A81471}" type="sibTrans" cxnId="{BDD253EE-C49F-4A5F-88CA-A29AC80262EB}">
      <dgm:prSet/>
      <dgm:spPr/>
      <dgm:t>
        <a:bodyPr/>
        <a:lstStyle/>
        <a:p>
          <a:endParaRPr lang="en-US"/>
        </a:p>
      </dgm:t>
    </dgm:pt>
    <dgm:pt modelId="{2E8ABB77-C9A0-4543-A1B6-DF9687BE5042}">
      <dgm:prSet phldrT="[Text]"/>
      <dgm:spPr/>
      <dgm:t>
        <a:bodyPr/>
        <a:lstStyle/>
        <a:p>
          <a:r>
            <a:rPr lang="en-US" sz="2000" dirty="0"/>
            <a:t>Testing</a:t>
          </a:r>
        </a:p>
      </dgm:t>
    </dgm:pt>
    <dgm:pt modelId="{9B815DB1-196C-4094-B897-43EAE8E887AE}" type="parTrans" cxnId="{804C6A58-0531-4141-825C-EED67AF03827}">
      <dgm:prSet/>
      <dgm:spPr/>
      <dgm:t>
        <a:bodyPr/>
        <a:lstStyle/>
        <a:p>
          <a:endParaRPr lang="en-US"/>
        </a:p>
      </dgm:t>
    </dgm:pt>
    <dgm:pt modelId="{FE07E6C8-9927-4436-9972-AC2588712B44}" type="sibTrans" cxnId="{804C6A58-0531-4141-825C-EED67AF03827}">
      <dgm:prSet/>
      <dgm:spPr/>
      <dgm:t>
        <a:bodyPr/>
        <a:lstStyle/>
        <a:p>
          <a:endParaRPr lang="en-US"/>
        </a:p>
      </dgm:t>
    </dgm:pt>
    <dgm:pt modelId="{2C7AB860-542D-428F-A285-A1FCF5ABC8B5}">
      <dgm:prSet phldrT="[Text]"/>
      <dgm:spPr/>
      <dgm:t>
        <a:bodyPr/>
        <a:lstStyle/>
        <a:p>
          <a:r>
            <a:rPr lang="en-US" sz="2000" dirty="0"/>
            <a:t>Storyline</a:t>
          </a:r>
        </a:p>
      </dgm:t>
    </dgm:pt>
    <dgm:pt modelId="{41940949-5659-442C-A376-E768661A5F3C}" type="parTrans" cxnId="{F1FE82DF-52BB-411E-ADD0-D578E76B04C6}">
      <dgm:prSet/>
      <dgm:spPr/>
      <dgm:t>
        <a:bodyPr/>
        <a:lstStyle/>
        <a:p>
          <a:endParaRPr lang="en-US"/>
        </a:p>
      </dgm:t>
    </dgm:pt>
    <dgm:pt modelId="{4B3DD3BE-0EBF-4951-BA2C-C7158A0D757A}" type="sibTrans" cxnId="{F1FE82DF-52BB-411E-ADD0-D578E76B04C6}">
      <dgm:prSet/>
      <dgm:spPr/>
      <dgm:t>
        <a:bodyPr/>
        <a:lstStyle/>
        <a:p>
          <a:endParaRPr lang="en-US"/>
        </a:p>
      </dgm:t>
    </dgm:pt>
    <dgm:pt modelId="{66093D39-663F-4718-BAB0-E62C37A01369}">
      <dgm:prSet phldrT="[Text]" custT="1"/>
      <dgm:spPr/>
      <dgm:t>
        <a:bodyPr/>
        <a:lstStyle/>
        <a:p>
          <a:r>
            <a:rPr lang="en-US" sz="1800" dirty="0"/>
            <a:t>Difficulty</a:t>
          </a:r>
        </a:p>
      </dgm:t>
    </dgm:pt>
    <dgm:pt modelId="{5D87AB8F-87A8-4737-B0C7-8CF923A92139}" type="parTrans" cxnId="{B9E75233-A2ED-437C-9D80-81A1850FF748}">
      <dgm:prSet/>
      <dgm:spPr/>
      <dgm:t>
        <a:bodyPr/>
        <a:lstStyle/>
        <a:p>
          <a:endParaRPr lang="en-US"/>
        </a:p>
      </dgm:t>
    </dgm:pt>
    <dgm:pt modelId="{6F3B364D-C7AD-48BF-B596-A9F1727F93C7}" type="sibTrans" cxnId="{B9E75233-A2ED-437C-9D80-81A1850FF748}">
      <dgm:prSet/>
      <dgm:spPr/>
      <dgm:t>
        <a:bodyPr/>
        <a:lstStyle/>
        <a:p>
          <a:endParaRPr lang="en-US"/>
        </a:p>
      </dgm:t>
    </dgm:pt>
    <dgm:pt modelId="{945715E5-A15F-4EB3-A663-C007B3F9427F}" type="pres">
      <dgm:prSet presAssocID="{AC395F03-F456-4DE2-8004-81FC65E4291B}" presName="Name0" presStyleCnt="0">
        <dgm:presLayoutVars>
          <dgm:dir/>
          <dgm:resizeHandles val="exact"/>
        </dgm:presLayoutVars>
      </dgm:prSet>
      <dgm:spPr/>
    </dgm:pt>
    <dgm:pt modelId="{F73A1A33-9B7A-451E-AC5A-7E10F06FB1D8}" type="pres">
      <dgm:prSet presAssocID="{887DFC68-0DF8-4CAF-AC26-5D2F76A9B168}" presName="parAndChTx" presStyleLbl="node1" presStyleIdx="0" presStyleCnt="4">
        <dgm:presLayoutVars>
          <dgm:bulletEnabled val="1"/>
        </dgm:presLayoutVars>
      </dgm:prSet>
      <dgm:spPr/>
    </dgm:pt>
    <dgm:pt modelId="{12C468E0-39D3-4544-B08D-4DF7956A891A}" type="pres">
      <dgm:prSet presAssocID="{D7C573E0-B999-4D12-A97B-1022A8923D64}" presName="parAndChSpace" presStyleCnt="0"/>
      <dgm:spPr/>
    </dgm:pt>
    <dgm:pt modelId="{08780306-792E-4891-800E-003C8CABE436}" type="pres">
      <dgm:prSet presAssocID="{29297AEF-8659-4B29-BF60-AA47593D8008}" presName="parAndChTx" presStyleLbl="node1" presStyleIdx="1" presStyleCnt="4">
        <dgm:presLayoutVars>
          <dgm:bulletEnabled val="1"/>
        </dgm:presLayoutVars>
      </dgm:prSet>
      <dgm:spPr/>
    </dgm:pt>
    <dgm:pt modelId="{405A9B52-DD2F-4DBC-AD3C-37F3F7E52D14}" type="pres">
      <dgm:prSet presAssocID="{74C9750A-F6AB-468A-94B7-A561EF507271}" presName="parAndChSpace" presStyleCnt="0"/>
      <dgm:spPr/>
    </dgm:pt>
    <dgm:pt modelId="{306CC7D4-86B5-4735-96EF-90B4573CD7CA}" type="pres">
      <dgm:prSet presAssocID="{F80438B4-C1CA-4352-AD1A-237AAAC60D72}" presName="parAndChTx" presStyleLbl="node1" presStyleIdx="2" presStyleCnt="4">
        <dgm:presLayoutVars>
          <dgm:bulletEnabled val="1"/>
        </dgm:presLayoutVars>
      </dgm:prSet>
      <dgm:spPr/>
    </dgm:pt>
    <dgm:pt modelId="{94571ED2-51E6-4811-A1EC-62F879EDF7DD}" type="pres">
      <dgm:prSet presAssocID="{D1C89F3F-3E30-4E2E-9074-65E907508868}" presName="parAndChSpace" presStyleCnt="0"/>
      <dgm:spPr/>
    </dgm:pt>
    <dgm:pt modelId="{B203C465-15F1-48BB-B76C-A1C08EA2DB95}" type="pres">
      <dgm:prSet presAssocID="{52837896-590A-48FC-9EBF-4F07435C235F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47886902-766F-4C61-8B97-38A3F63FF619}" srcId="{D80B3018-4239-4024-BE34-20AD4B4BA90D}" destId="{FC2D5D16-0313-4CFE-8D22-44B214300941}" srcOrd="2" destOrd="0" parTransId="{7DCC4EA2-0819-4179-A068-A7A3D5267DB2}" sibTransId="{133AA260-2E4F-4AD5-AC71-E3D9718337AF}"/>
    <dgm:cxn modelId="{E504CB0C-3593-40E3-B264-B098A86B0EC0}" type="presOf" srcId="{B8E008A8-8104-4B0D-9DDB-213F0041460F}" destId="{F73A1A33-9B7A-451E-AC5A-7E10F06FB1D8}" srcOrd="0" destOrd="3" presId="urn:microsoft.com/office/officeart/2005/8/layout/hChevron3"/>
    <dgm:cxn modelId="{CB4E380F-0823-40DA-BDE3-C38B6543AAB1}" type="presOf" srcId="{2E8ABB77-C9A0-4543-A1B6-DF9687BE5042}" destId="{B203C465-15F1-48BB-B76C-A1C08EA2DB95}" srcOrd="0" destOrd="3" presId="urn:microsoft.com/office/officeart/2005/8/layout/hChevron3"/>
    <dgm:cxn modelId="{A436790F-3FBB-47D5-B5DE-9AF4499C8511}" srcId="{D80B3018-4239-4024-BE34-20AD4B4BA90D}" destId="{80DA9952-68E5-4825-9FE6-9F28833ADA2B}" srcOrd="0" destOrd="0" parTransId="{1CE6E7F9-1192-4137-A486-5BB6784CF413}" sibTransId="{B1C06439-8EBB-4EDE-B00B-946780775733}"/>
    <dgm:cxn modelId="{29478415-314F-4B31-AEE9-B0EEB794D2E9}" type="presOf" srcId="{887DFC68-0DF8-4CAF-AC26-5D2F76A9B168}" destId="{F73A1A33-9B7A-451E-AC5A-7E10F06FB1D8}" srcOrd="0" destOrd="0" presId="urn:microsoft.com/office/officeart/2005/8/layout/hChevron3"/>
    <dgm:cxn modelId="{6E50271C-4868-4F62-9A9B-40A3E3D7982E}" srcId="{AC395F03-F456-4DE2-8004-81FC65E4291B}" destId="{52837896-590A-48FC-9EBF-4F07435C235F}" srcOrd="3" destOrd="0" parTransId="{4FAFD303-509D-4C13-B784-A77EC097E417}" sibTransId="{27C4ECCD-7376-4A59-BDD4-C50AB0694AA5}"/>
    <dgm:cxn modelId="{0F77571F-CB5A-4048-8860-ED3B29229D79}" type="presOf" srcId="{2C7AB860-542D-428F-A285-A1FCF5ABC8B5}" destId="{B203C465-15F1-48BB-B76C-A1C08EA2DB95}" srcOrd="0" destOrd="1" presId="urn:microsoft.com/office/officeart/2005/8/layout/hChevron3"/>
    <dgm:cxn modelId="{70384C28-D6B2-462D-8BE6-230700083960}" srcId="{AC395F03-F456-4DE2-8004-81FC65E4291B}" destId="{F80438B4-C1CA-4352-AD1A-237AAAC60D72}" srcOrd="2" destOrd="0" parTransId="{3FB10138-87A6-44F0-B446-6095FD2B0732}" sibTransId="{D1C89F3F-3E30-4E2E-9074-65E907508868}"/>
    <dgm:cxn modelId="{AB21D528-B2DB-4E5B-B323-2AA00102E54C}" srcId="{887DFC68-0DF8-4CAF-AC26-5D2F76A9B168}" destId="{9171D1FD-331C-43F2-BA8A-18A3C8E1740D}" srcOrd="0" destOrd="0" parTransId="{1A412F7A-DB27-4084-8E3B-DD7981090396}" sibTransId="{C2F0D146-379B-4708-AF2D-E4D674962808}"/>
    <dgm:cxn modelId="{B9E75233-A2ED-437C-9D80-81A1850FF748}" srcId="{7628AE3D-B74C-4C90-B0DC-28E4C1D9FF3C}" destId="{66093D39-663F-4718-BAB0-E62C37A01369}" srcOrd="2" destOrd="0" parTransId="{5D87AB8F-87A8-4737-B0C7-8CF923A92139}" sibTransId="{6F3B364D-C7AD-48BF-B596-A9F1727F93C7}"/>
    <dgm:cxn modelId="{D21C855D-9310-4BCD-A2D6-19013B0B0DFE}" srcId="{AC395F03-F456-4DE2-8004-81FC65E4291B}" destId="{29297AEF-8659-4B29-BF60-AA47593D8008}" srcOrd="1" destOrd="0" parTransId="{E4EF205E-E14E-40FE-9BBF-CAF8B8542140}" sibTransId="{74C9750A-F6AB-468A-94B7-A561EF507271}"/>
    <dgm:cxn modelId="{C8D2645F-FAE8-4C8E-AC83-C8FEA6789F48}" type="presOf" srcId="{66093D39-663F-4718-BAB0-E62C37A01369}" destId="{306CC7D4-86B5-4735-96EF-90B4573CD7CA}" srcOrd="0" destOrd="4" presId="urn:microsoft.com/office/officeart/2005/8/layout/hChevron3"/>
    <dgm:cxn modelId="{3166DF5F-1365-46CB-A872-90359243F985}" srcId="{16C91B15-B722-488A-98C6-417082CB9FFD}" destId="{B8E008A8-8104-4B0D-9DDB-213F0041460F}" srcOrd="0" destOrd="0" parTransId="{E889392F-A4B5-4BD7-B61F-46951FA25D83}" sibTransId="{B3B9702B-6651-4540-AE86-24032B4901F4}"/>
    <dgm:cxn modelId="{28C41160-08C1-4546-BC9C-F7E822440DC6}" type="presOf" srcId="{0D351C7E-0E01-4082-947D-370F7E1C1EB0}" destId="{306CC7D4-86B5-4735-96EF-90B4573CD7CA}" srcOrd="0" destOrd="3" presId="urn:microsoft.com/office/officeart/2005/8/layout/hChevron3"/>
    <dgm:cxn modelId="{79875D61-B46E-4DAF-B250-31171C27F6B7}" srcId="{7628AE3D-B74C-4C90-B0DC-28E4C1D9FF3C}" destId="{0D351C7E-0E01-4082-947D-370F7E1C1EB0}" srcOrd="1" destOrd="0" parTransId="{62B31597-0820-4358-B77C-71DCBEC711B0}" sibTransId="{FA6AFC60-D148-4449-96F4-B00B743F3F35}"/>
    <dgm:cxn modelId="{5850AC41-B0E3-422C-BAF6-82B4E3C0D5B9}" type="presOf" srcId="{16C91B15-B722-488A-98C6-417082CB9FFD}" destId="{F73A1A33-9B7A-451E-AC5A-7E10F06FB1D8}" srcOrd="0" destOrd="2" presId="urn:microsoft.com/office/officeart/2005/8/layout/hChevron3"/>
    <dgm:cxn modelId="{7FE1FE42-9F7A-408D-8F5C-BD3715E8BD4D}" type="presOf" srcId="{9171D1FD-331C-43F2-BA8A-18A3C8E1740D}" destId="{F73A1A33-9B7A-451E-AC5A-7E10F06FB1D8}" srcOrd="0" destOrd="1" presId="urn:microsoft.com/office/officeart/2005/8/layout/hChevron3"/>
    <dgm:cxn modelId="{3DFAF44F-C509-456D-882D-7953E8C455EB}" srcId="{29297AEF-8659-4B29-BF60-AA47593D8008}" destId="{D80B3018-4239-4024-BE34-20AD4B4BA90D}" srcOrd="0" destOrd="0" parTransId="{7625A539-71AF-4CCD-AE36-70E6EABC9B35}" sibTransId="{859E3569-616D-4BF5-AE97-918988D0B3FC}"/>
    <dgm:cxn modelId="{B47C5354-3321-4D41-9D11-3F9B6840E5A6}" type="presOf" srcId="{D29E88E0-7C36-40FD-B9DA-097B8966F5E8}" destId="{306CC7D4-86B5-4735-96EF-90B4573CD7CA}" srcOrd="0" destOrd="2" presId="urn:microsoft.com/office/officeart/2005/8/layout/hChevron3"/>
    <dgm:cxn modelId="{5DCAC875-AA1F-457E-98EB-7F151882B5FF}" type="presOf" srcId="{7628AE3D-B74C-4C90-B0DC-28E4C1D9FF3C}" destId="{306CC7D4-86B5-4735-96EF-90B4573CD7CA}" srcOrd="0" destOrd="1" presId="urn:microsoft.com/office/officeart/2005/8/layout/hChevron3"/>
    <dgm:cxn modelId="{BF9F0856-D2FD-4B56-A7CA-410C4B4EAF03}" type="presOf" srcId="{6993D8EE-0DC4-4A16-BCEF-D0001D378C66}" destId="{F73A1A33-9B7A-451E-AC5A-7E10F06FB1D8}" srcOrd="0" destOrd="5" presId="urn:microsoft.com/office/officeart/2005/8/layout/hChevron3"/>
    <dgm:cxn modelId="{804C6A58-0531-4141-825C-EED67AF03827}" srcId="{52837896-590A-48FC-9EBF-4F07435C235F}" destId="{2E8ABB77-C9A0-4543-A1B6-DF9687BE5042}" srcOrd="2" destOrd="0" parTransId="{9B815DB1-196C-4094-B897-43EAE8E887AE}" sibTransId="{FE07E6C8-9927-4436-9972-AC2588712B44}"/>
    <dgm:cxn modelId="{73DFD57B-17EE-4F3F-9606-4281400B15FE}" type="presOf" srcId="{FC2D5D16-0313-4CFE-8D22-44B214300941}" destId="{08780306-792E-4891-800E-003C8CABE436}" srcOrd="0" destOrd="4" presId="urn:microsoft.com/office/officeart/2005/8/layout/hChevron3"/>
    <dgm:cxn modelId="{769E1887-38AD-428B-9DA3-CEEA21D7F40D}" type="presOf" srcId="{80DA9952-68E5-4825-9FE6-9F28833ADA2B}" destId="{08780306-792E-4891-800E-003C8CABE436}" srcOrd="0" destOrd="2" presId="urn:microsoft.com/office/officeart/2005/8/layout/hChevron3"/>
    <dgm:cxn modelId="{7C802489-B1E4-43B8-85A5-194241ADF979}" type="presOf" srcId="{D80B3018-4239-4024-BE34-20AD4B4BA90D}" destId="{08780306-792E-4891-800E-003C8CABE436}" srcOrd="0" destOrd="1" presId="urn:microsoft.com/office/officeart/2005/8/layout/hChevron3"/>
    <dgm:cxn modelId="{9BEE5795-35EA-4861-8540-4C11E9786D55}" srcId="{D80B3018-4239-4024-BE34-20AD4B4BA90D}" destId="{8BA83E31-7642-44F9-8F45-0ACBECD06617}" srcOrd="1" destOrd="0" parTransId="{3CA3FACB-66CB-4935-A14A-1879AD4ABBA7}" sibTransId="{819BA6F1-BCF5-4346-AD83-BC3A5C193603}"/>
    <dgm:cxn modelId="{1847AC96-BB00-4504-AA46-B38D67C25710}" type="presOf" srcId="{8BA83E31-7642-44F9-8F45-0ACBECD06617}" destId="{08780306-792E-4891-800E-003C8CABE436}" srcOrd="0" destOrd="3" presId="urn:microsoft.com/office/officeart/2005/8/layout/hChevron3"/>
    <dgm:cxn modelId="{C12933A4-F678-429F-B502-11AF501DD102}" srcId="{F80438B4-C1CA-4352-AD1A-237AAAC60D72}" destId="{7628AE3D-B74C-4C90-B0DC-28E4C1D9FF3C}" srcOrd="0" destOrd="0" parTransId="{6301FC5E-3E06-401B-B15E-9ABE78353AD5}" sibTransId="{EB8E0860-9A7E-4EFC-AF64-8E02A02D8DED}"/>
    <dgm:cxn modelId="{F94769A5-0A79-4B9C-A765-235F500401F5}" type="presOf" srcId="{AC395F03-F456-4DE2-8004-81FC65E4291B}" destId="{945715E5-A15F-4EB3-A663-C007B3F9427F}" srcOrd="0" destOrd="0" presId="urn:microsoft.com/office/officeart/2005/8/layout/hChevron3"/>
    <dgm:cxn modelId="{B360FEB2-E387-422D-9A1D-80142821220D}" srcId="{887DFC68-0DF8-4CAF-AC26-5D2F76A9B168}" destId="{16C91B15-B722-488A-98C6-417082CB9FFD}" srcOrd="1" destOrd="0" parTransId="{EC2C6214-D139-47AE-BC37-1E5ED0D4E149}" sibTransId="{0F6ECBE2-F247-4D3E-B30B-D42F9820C27F}"/>
    <dgm:cxn modelId="{D2DD84BE-D710-4883-AAF3-3550FC696F3B}" srcId="{7628AE3D-B74C-4C90-B0DC-28E4C1D9FF3C}" destId="{D29E88E0-7C36-40FD-B9DA-097B8966F5E8}" srcOrd="0" destOrd="0" parTransId="{D95B2AA9-0970-4DBF-8746-66B9A9DAF226}" sibTransId="{6EAB8013-9506-4659-86AA-7F8B142A26D0}"/>
    <dgm:cxn modelId="{38E993C3-DD90-479F-8092-7A29F779561A}" type="presOf" srcId="{F80438B4-C1CA-4352-AD1A-237AAAC60D72}" destId="{306CC7D4-86B5-4735-96EF-90B4573CD7CA}" srcOrd="0" destOrd="0" presId="urn:microsoft.com/office/officeart/2005/8/layout/hChevron3"/>
    <dgm:cxn modelId="{52CA9FC3-3D49-4C5E-86A8-DB22CC4BC972}" type="presOf" srcId="{29297AEF-8659-4B29-BF60-AA47593D8008}" destId="{08780306-792E-4891-800E-003C8CABE436}" srcOrd="0" destOrd="0" presId="urn:microsoft.com/office/officeart/2005/8/layout/hChevron3"/>
    <dgm:cxn modelId="{E83D2DD1-AAD9-41D2-B124-1168C9A805F1}" type="presOf" srcId="{52837896-590A-48FC-9EBF-4F07435C235F}" destId="{B203C465-15F1-48BB-B76C-A1C08EA2DB95}" srcOrd="0" destOrd="0" presId="urn:microsoft.com/office/officeart/2005/8/layout/hChevron3"/>
    <dgm:cxn modelId="{E890F6D8-A125-4765-9DE4-408A2FB52E19}" type="presOf" srcId="{7D6372B8-D4BB-4A9A-ADA4-98F81D363F79}" destId="{F73A1A33-9B7A-451E-AC5A-7E10F06FB1D8}" srcOrd="0" destOrd="4" presId="urn:microsoft.com/office/officeart/2005/8/layout/hChevron3"/>
    <dgm:cxn modelId="{3C1920DE-6044-426F-94BC-7E19F9404CE5}" srcId="{16C91B15-B722-488A-98C6-417082CB9FFD}" destId="{6993D8EE-0DC4-4A16-BCEF-D0001D378C66}" srcOrd="2" destOrd="0" parTransId="{F47E1D75-6391-4C41-8DD8-792FBEBBBE81}" sibTransId="{227168F0-3843-4FB3-BF10-95457AB1A794}"/>
    <dgm:cxn modelId="{F1FE82DF-52BB-411E-ADD0-D578E76B04C6}" srcId="{52837896-590A-48FC-9EBF-4F07435C235F}" destId="{2C7AB860-542D-428F-A285-A1FCF5ABC8B5}" srcOrd="0" destOrd="0" parTransId="{41940949-5659-442C-A376-E768661A5F3C}" sibTransId="{4B3DD3BE-0EBF-4951-BA2C-C7158A0D757A}"/>
    <dgm:cxn modelId="{9F631EE1-985C-4B1F-8CB4-D8C07E15CCF3}" srcId="{AC395F03-F456-4DE2-8004-81FC65E4291B}" destId="{887DFC68-0DF8-4CAF-AC26-5D2F76A9B168}" srcOrd="0" destOrd="0" parTransId="{12EBCE00-85B3-4802-840E-73E9BF94E9C6}" sibTransId="{D7C573E0-B999-4D12-A97B-1022A8923D64}"/>
    <dgm:cxn modelId="{9582E8ED-D1F0-41EB-8740-1CB6B6FE6784}" type="presOf" srcId="{923A6405-E436-47F5-A7F5-27C4CE9C384B}" destId="{B203C465-15F1-48BB-B76C-A1C08EA2DB95}" srcOrd="0" destOrd="2" presId="urn:microsoft.com/office/officeart/2005/8/layout/hChevron3"/>
    <dgm:cxn modelId="{BDD253EE-C49F-4A5F-88CA-A29AC80262EB}" srcId="{52837896-590A-48FC-9EBF-4F07435C235F}" destId="{923A6405-E436-47F5-A7F5-27C4CE9C384B}" srcOrd="1" destOrd="0" parTransId="{F8EC0792-251B-4636-B778-20B50F983C93}" sibTransId="{C01B3C5D-5CBC-4AB4-B2A6-0C9026A81471}"/>
    <dgm:cxn modelId="{7E44F6FF-F64B-4354-A52E-EDCEB4E00967}" srcId="{16C91B15-B722-488A-98C6-417082CB9FFD}" destId="{7D6372B8-D4BB-4A9A-ADA4-98F81D363F79}" srcOrd="1" destOrd="0" parTransId="{1DB1DF9B-0B0C-44E6-AFB4-27554F48B45C}" sibTransId="{6763910C-CC87-4EBC-BCBC-153512D6C2C9}"/>
    <dgm:cxn modelId="{C44E3EF0-329A-489E-BD1C-47731653CBCE}" type="presParOf" srcId="{945715E5-A15F-4EB3-A663-C007B3F9427F}" destId="{F73A1A33-9B7A-451E-AC5A-7E10F06FB1D8}" srcOrd="0" destOrd="0" presId="urn:microsoft.com/office/officeart/2005/8/layout/hChevron3"/>
    <dgm:cxn modelId="{C2C922B4-D779-4C29-9087-60F0A694AC19}" type="presParOf" srcId="{945715E5-A15F-4EB3-A663-C007B3F9427F}" destId="{12C468E0-39D3-4544-B08D-4DF7956A891A}" srcOrd="1" destOrd="0" presId="urn:microsoft.com/office/officeart/2005/8/layout/hChevron3"/>
    <dgm:cxn modelId="{89DC9A52-6DFE-43F2-BEAF-32CB0EEB9093}" type="presParOf" srcId="{945715E5-A15F-4EB3-A663-C007B3F9427F}" destId="{08780306-792E-4891-800E-003C8CABE436}" srcOrd="2" destOrd="0" presId="urn:microsoft.com/office/officeart/2005/8/layout/hChevron3"/>
    <dgm:cxn modelId="{5F7945B8-8EB3-4B4F-A1AA-FF95B68A649C}" type="presParOf" srcId="{945715E5-A15F-4EB3-A663-C007B3F9427F}" destId="{405A9B52-DD2F-4DBC-AD3C-37F3F7E52D14}" srcOrd="3" destOrd="0" presId="urn:microsoft.com/office/officeart/2005/8/layout/hChevron3"/>
    <dgm:cxn modelId="{9B3EF4E5-65C9-450E-80C3-757F1C1A25A8}" type="presParOf" srcId="{945715E5-A15F-4EB3-A663-C007B3F9427F}" destId="{306CC7D4-86B5-4735-96EF-90B4573CD7CA}" srcOrd="4" destOrd="0" presId="urn:microsoft.com/office/officeart/2005/8/layout/hChevron3"/>
    <dgm:cxn modelId="{21643581-A4A9-43B1-927D-5F080D7C15A8}" type="presParOf" srcId="{945715E5-A15F-4EB3-A663-C007B3F9427F}" destId="{94571ED2-51E6-4811-A1EC-62F879EDF7DD}" srcOrd="5" destOrd="0" presId="urn:microsoft.com/office/officeart/2005/8/layout/hChevron3"/>
    <dgm:cxn modelId="{C8AE95CE-0A1B-4449-91D8-43D7486C45C2}" type="presParOf" srcId="{945715E5-A15F-4EB3-A663-C007B3F9427F}" destId="{B203C465-15F1-48BB-B76C-A1C08EA2DB9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A1A33-9B7A-451E-AC5A-7E10F06FB1D8}">
      <dsp:nvSpPr>
        <dsp:cNvPr id="0" name=""/>
        <dsp:cNvSpPr/>
      </dsp:nvSpPr>
      <dsp:spPr>
        <a:xfrm>
          <a:off x="3212" y="514467"/>
          <a:ext cx="3223134" cy="2578507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60960" rIns="45482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Weeks 1–4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Player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Systems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Pathfinding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Combat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Inventory</a:t>
          </a:r>
        </a:p>
      </dsp:txBody>
      <dsp:txXfrm>
        <a:off x="3212" y="514467"/>
        <a:ext cx="2900821" cy="2578507"/>
      </dsp:txXfrm>
    </dsp:sp>
    <dsp:sp modelId="{08780306-792E-4891-800E-003C8CABE436}">
      <dsp:nvSpPr>
        <dsp:cNvPr id="0" name=""/>
        <dsp:cNvSpPr/>
      </dsp:nvSpPr>
      <dsp:spPr>
        <a:xfrm>
          <a:off x="2581720" y="514467"/>
          <a:ext cx="3223134" cy="2578507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60960" rIns="113705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Weeks 5–8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Enemies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Monsters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Level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Puzzles</a:t>
          </a:r>
        </a:p>
      </dsp:txBody>
      <dsp:txXfrm>
        <a:off x="3226347" y="514467"/>
        <a:ext cx="1933880" cy="2578507"/>
      </dsp:txXfrm>
    </dsp:sp>
    <dsp:sp modelId="{306CC7D4-86B5-4735-96EF-90B4573CD7CA}">
      <dsp:nvSpPr>
        <dsp:cNvPr id="0" name=""/>
        <dsp:cNvSpPr/>
      </dsp:nvSpPr>
      <dsp:spPr>
        <a:xfrm>
          <a:off x="5160228" y="514467"/>
          <a:ext cx="3223134" cy="2578507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60960" rIns="113705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Weeks 9-12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Level Design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Placement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Puzzles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Difficulty</a:t>
          </a:r>
        </a:p>
      </dsp:txBody>
      <dsp:txXfrm>
        <a:off x="5804855" y="514467"/>
        <a:ext cx="1933880" cy="2578507"/>
      </dsp:txXfrm>
    </dsp:sp>
    <dsp:sp modelId="{B203C465-15F1-48BB-B76C-A1C08EA2DB95}">
      <dsp:nvSpPr>
        <dsp:cNvPr id="0" name=""/>
        <dsp:cNvSpPr/>
      </dsp:nvSpPr>
      <dsp:spPr>
        <a:xfrm>
          <a:off x="7738735" y="514467"/>
          <a:ext cx="3223134" cy="2578507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50800" rIns="113705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Weeks 13-16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Storyline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Refinement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Testing</a:t>
          </a:r>
        </a:p>
      </dsp:txBody>
      <dsp:txXfrm>
        <a:off x="8383362" y="514467"/>
        <a:ext cx="1933880" cy="2578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April 7, 2024							Pitch!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July 28, 2024						1 Commit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 Contributor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167890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Underground Tactics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ED4CFB2-50C2-326C-C7CB-C88678613D3A}"/>
              </a:ext>
            </a:extLst>
          </p:cNvPr>
          <p:cNvGrpSpPr/>
          <p:nvPr/>
        </p:nvGrpSpPr>
        <p:grpSpPr>
          <a:xfrm>
            <a:off x="385275" y="1598212"/>
            <a:ext cx="11421449" cy="4533132"/>
            <a:chOff x="1154315" y="1797504"/>
            <a:chExt cx="10661925" cy="429833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F7070CF-5814-D13B-8825-6AA3BF8C5A5C}"/>
                </a:ext>
              </a:extLst>
            </p:cNvPr>
            <p:cNvSpPr/>
            <p:nvPr/>
          </p:nvSpPr>
          <p:spPr>
            <a:xfrm>
              <a:off x="1154315" y="1797505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4D7060C-4B10-0E96-C03C-6A4536D1C2F8}"/>
                </a:ext>
              </a:extLst>
            </p:cNvPr>
            <p:cNvSpPr/>
            <p:nvPr/>
          </p:nvSpPr>
          <p:spPr>
            <a:xfrm>
              <a:off x="3245352" y="3356563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8DEA58-C868-CC99-DA99-F660AFE0CE64}"/>
                </a:ext>
              </a:extLst>
            </p:cNvPr>
            <p:cNvSpPr/>
            <p:nvPr/>
          </p:nvSpPr>
          <p:spPr>
            <a:xfrm>
              <a:off x="5595884" y="1797504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8B8F21B-3760-A7FA-8227-FB314B589562}"/>
                </a:ext>
              </a:extLst>
            </p:cNvPr>
            <p:cNvSpPr/>
            <p:nvPr/>
          </p:nvSpPr>
          <p:spPr>
            <a:xfrm>
              <a:off x="7982794" y="3356562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 lead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03B8E-88B6-08E3-6798-DD89421867AB}"/>
              </a:ext>
            </a:extLst>
          </p:cNvPr>
          <p:cNvSpPr txBox="1"/>
          <p:nvPr/>
        </p:nvSpPr>
        <p:spPr>
          <a:xfrm>
            <a:off x="890546" y="1598212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Falldale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499B9-2F64-5880-9D29-F66C6548CD9E}"/>
              </a:ext>
            </a:extLst>
          </p:cNvPr>
          <p:cNvSpPr txBox="1"/>
          <p:nvPr/>
        </p:nvSpPr>
        <p:spPr>
          <a:xfrm>
            <a:off x="741096" y="3491022"/>
            <a:ext cx="3252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Falldale</a:t>
            </a:r>
            <a:r>
              <a:rPr lang="en-US" sz="2800" b="1" dirty="0">
                <a:solidFill>
                  <a:schemeClr val="bg1"/>
                </a:solidFill>
              </a:rPr>
              <a:t> Extended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F8283-B85B-D273-57C6-C62FBEB08509}"/>
              </a:ext>
            </a:extLst>
          </p:cNvPr>
          <p:cNvSpPr txBox="1"/>
          <p:nvPr/>
        </p:nvSpPr>
        <p:spPr>
          <a:xfrm>
            <a:off x="5286700" y="1881308"/>
            <a:ext cx="3252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Descend Below the Crypts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9364C-C5DF-239F-7F3A-91B33ACFD18E}"/>
              </a:ext>
            </a:extLst>
          </p:cNvPr>
          <p:cNvSpPr txBox="1"/>
          <p:nvPr/>
        </p:nvSpPr>
        <p:spPr>
          <a:xfrm>
            <a:off x="3796684" y="4770215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Little Racers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B1DB-F3A9-B07D-7AD9-7553A8142044}"/>
              </a:ext>
            </a:extLst>
          </p:cNvPr>
          <p:cNvSpPr txBox="1"/>
          <p:nvPr/>
        </p:nvSpPr>
        <p:spPr>
          <a:xfrm>
            <a:off x="1323623" y="2763557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Night of the Lich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03FE5-9DBC-1DA7-E30D-798127DB7FE2}"/>
              </a:ext>
            </a:extLst>
          </p:cNvPr>
          <p:cNvSpPr txBox="1"/>
          <p:nvPr/>
        </p:nvSpPr>
        <p:spPr>
          <a:xfrm>
            <a:off x="8233530" y="4870448"/>
            <a:ext cx="381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Springfield Property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233F1-1E77-C182-5D72-ED217E21F9A7}"/>
              </a:ext>
            </a:extLst>
          </p:cNvPr>
          <p:cNvSpPr txBox="1"/>
          <p:nvPr/>
        </p:nvSpPr>
        <p:spPr>
          <a:xfrm>
            <a:off x="611384" y="5654289"/>
            <a:ext cx="381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Adventures of Salvatore</a:t>
            </a:r>
          </a:p>
        </p:txBody>
      </p:sp>
    </p:spTree>
    <p:extLst>
      <p:ext uri="{BB962C8B-B14F-4D97-AF65-F5344CB8AC3E}">
        <p14:creationId xmlns:p14="http://schemas.microsoft.com/office/powerpoint/2010/main" val="21273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video game screen with characters and a building&#10;&#10;Description automatically generated">
            <a:extLst>
              <a:ext uri="{FF2B5EF4-FFF2-40B4-BE49-F238E27FC236}">
                <a16:creationId xmlns:a16="http://schemas.microsoft.com/office/drawing/2014/main" id="{E8EBB7F5-6602-9551-CDE5-3264B4C2A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 r="-1" b="-1"/>
          <a:stretch/>
        </p:blipFill>
        <p:spPr>
          <a:xfrm>
            <a:off x="4485555" y="10"/>
            <a:ext cx="7706444" cy="3428990"/>
          </a:xfrm>
          <a:prstGeom prst="rect">
            <a:avLst/>
          </a:prstGeom>
        </p:spPr>
      </p:pic>
      <p:pic>
        <p:nvPicPr>
          <p:cNvPr id="5" name="Picture 4" descr="A game board with a game and dice">
            <a:extLst>
              <a:ext uri="{FF2B5EF4-FFF2-40B4-BE49-F238E27FC236}">
                <a16:creationId xmlns:a16="http://schemas.microsoft.com/office/drawing/2014/main" id="{FE4EECE1-4F3B-393B-ED56-42D8EBA90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1" r="-1" b="13546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sz="3300"/>
              <a:t>Inspiration for Underground Tactics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r>
              <a:rPr lang="en-US" dirty="0"/>
              <a:t>Descent Below the Crypt</a:t>
            </a:r>
          </a:p>
          <a:p>
            <a:r>
              <a:rPr lang="en-US" dirty="0"/>
              <a:t>The Adventures of Salvatore</a:t>
            </a:r>
          </a:p>
          <a:p>
            <a:r>
              <a:rPr lang="en-US" dirty="0"/>
              <a:t>Dungeons and Dragons (Rules)</a:t>
            </a:r>
          </a:p>
          <a:p>
            <a:r>
              <a:rPr lang="en-US" dirty="0"/>
              <a:t>Final Fantasy Tactics</a:t>
            </a:r>
          </a:p>
          <a:p>
            <a:r>
              <a:rPr lang="en-US" dirty="0"/>
              <a:t>Throneless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of Underground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/>
              <a:t>adventure of slaying </a:t>
            </a:r>
            <a:r>
              <a:rPr lang="en-US" dirty="0"/>
              <a:t>goblins and bugbears in a castle, and skeletons and wizards in the catacombs.</a:t>
            </a:r>
          </a:p>
          <a:p>
            <a:pPr lvl="1"/>
            <a:r>
              <a:rPr lang="en-US" dirty="0"/>
              <a:t>Improved monster AI for combat.</a:t>
            </a:r>
          </a:p>
          <a:p>
            <a:r>
              <a:rPr lang="en-US" dirty="0"/>
              <a:t>Finding fun items while exploring.</a:t>
            </a:r>
          </a:p>
          <a:p>
            <a:pPr lvl="1"/>
            <a:r>
              <a:rPr lang="en-US" dirty="0"/>
              <a:t>Coins, and potions.</a:t>
            </a:r>
          </a:p>
          <a:p>
            <a:r>
              <a:rPr lang="en-US" dirty="0"/>
              <a:t>A good story along the way.</a:t>
            </a:r>
          </a:p>
          <a:p>
            <a:pPr lvl="1"/>
            <a:r>
              <a:rPr lang="en-US" dirty="0"/>
              <a:t>A lure into the underground.</a:t>
            </a:r>
          </a:p>
          <a:p>
            <a:r>
              <a:rPr lang="en-US" dirty="0"/>
              <a:t>Creating D&amp;D combat and quests… but on the computer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indent="-285750"/>
            <a:r>
              <a:rPr lang="en-US" dirty="0"/>
              <a:t>Keeping it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4FA549-8557-4981-51FE-E9C7AFE20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405774"/>
              </p:ext>
            </p:extLst>
          </p:nvPr>
        </p:nvGraphicFramePr>
        <p:xfrm>
          <a:off x="945265" y="2110451"/>
          <a:ext cx="10965083" cy="360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0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jump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203562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Coding</a:t>
            </a:r>
          </a:p>
          <a:p>
            <a:pPr lvl="1"/>
            <a:r>
              <a:rPr lang="en-US" dirty="0"/>
              <a:t>Help generating an inventory system</a:t>
            </a:r>
          </a:p>
          <a:p>
            <a:pPr lvl="1"/>
            <a:r>
              <a:rPr lang="en-US" dirty="0"/>
              <a:t>Unique tactics for monsters</a:t>
            </a:r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Walking, dying, attacking goblins, crossbowman, and wizard</a:t>
            </a:r>
          </a:p>
          <a:p>
            <a:r>
              <a:rPr lang="en-US" dirty="0"/>
              <a:t>Music</a:t>
            </a:r>
          </a:p>
          <a:p>
            <a:pPr lvl="1"/>
            <a:r>
              <a:rPr lang="en-US" dirty="0"/>
              <a:t>Medieval Background</a:t>
            </a:r>
          </a:p>
          <a:p>
            <a:r>
              <a:rPr lang="en-US" dirty="0"/>
              <a:t>Sounds</a:t>
            </a:r>
          </a:p>
          <a:p>
            <a:pPr lvl="1"/>
            <a:r>
              <a:rPr lang="en-US" dirty="0"/>
              <a:t>Narrating story – Character Voices </a:t>
            </a:r>
          </a:p>
          <a:p>
            <a:pPr lvl="1"/>
            <a:r>
              <a:rPr lang="en-US" dirty="0"/>
              <a:t>Sound effects for attacking, blocking, and being hurt.</a:t>
            </a:r>
          </a:p>
        </p:txBody>
      </p:sp>
    </p:spTree>
    <p:extLst>
      <p:ext uri="{BB962C8B-B14F-4D97-AF65-F5344CB8AC3E}">
        <p14:creationId xmlns:p14="http://schemas.microsoft.com/office/powerpoint/2010/main" val="222842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in Channel!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203562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Channel is Team-</a:t>
            </a:r>
            <a:r>
              <a:rPr lang="en-US" dirty="0" err="1"/>
              <a:t>js</a:t>
            </a:r>
            <a:r>
              <a:rPr lang="en-US" dirty="0"/>
              <a:t>-underground-tactics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2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3036</TotalTime>
  <Words>263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Lucida Handwriting</vt:lpstr>
      <vt:lpstr>Wingdings</vt:lpstr>
      <vt:lpstr>Wingdings 3</vt:lpstr>
      <vt:lpstr>Wisp</vt:lpstr>
      <vt:lpstr>Underground Tactics</vt:lpstr>
      <vt:lpstr>Projects I lead</vt:lpstr>
      <vt:lpstr>Inspiration for Underground Tactics</vt:lpstr>
      <vt:lpstr>Demonstration of prototype</vt:lpstr>
      <vt:lpstr>The Vision of Underground Tactics</vt:lpstr>
      <vt:lpstr>The Project Plan</vt:lpstr>
      <vt:lpstr>Where to jump in?</vt:lpstr>
      <vt:lpstr>Join us in Channel!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46</cp:revision>
  <dcterms:created xsi:type="dcterms:W3CDTF">2019-01-24T16:37:07Z</dcterms:created>
  <dcterms:modified xsi:type="dcterms:W3CDTF">2024-04-07T11:48:36Z</dcterms:modified>
</cp:coreProperties>
</file>