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2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9351B-7AA7-4A85-93B7-BFA96BFC419B}" v="8" dt="2024-04-20T23:24:04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McKeown" userId="31f1b572cc8f689e" providerId="LiveId" clId="{9E39351B-7AA7-4A85-93B7-BFA96BFC419B}"/>
    <pc:docChg chg="undo custSel addSld modSld">
      <pc:chgData name="Pauline McKeown" userId="31f1b572cc8f689e" providerId="LiveId" clId="{9E39351B-7AA7-4A85-93B7-BFA96BFC419B}" dt="2024-04-20T23:26:08.457" v="442" actId="20577"/>
      <pc:docMkLst>
        <pc:docMk/>
      </pc:docMkLst>
      <pc:sldChg chg="addSp delSp modSp mod">
        <pc:chgData name="Pauline McKeown" userId="31f1b572cc8f689e" providerId="LiveId" clId="{9E39351B-7AA7-4A85-93B7-BFA96BFC419B}" dt="2024-04-20T23:26:08.457" v="442" actId="20577"/>
        <pc:sldMkLst>
          <pc:docMk/>
          <pc:sldMk cId="4214349629" sldId="256"/>
        </pc:sldMkLst>
        <pc:spChg chg="mod">
          <ac:chgData name="Pauline McKeown" userId="31f1b572cc8f689e" providerId="LiveId" clId="{9E39351B-7AA7-4A85-93B7-BFA96BFC419B}" dt="2024-04-20T23:24:36.700" v="321" actId="20577"/>
          <ac:spMkLst>
            <pc:docMk/>
            <pc:sldMk cId="4214349629" sldId="256"/>
            <ac:spMk id="3" creationId="{00000000-0000-0000-0000-000000000000}"/>
          </ac:spMkLst>
        </pc:spChg>
        <pc:spChg chg="mod">
          <ac:chgData name="Pauline McKeown" userId="31f1b572cc8f689e" providerId="LiveId" clId="{9E39351B-7AA7-4A85-93B7-BFA96BFC419B}" dt="2024-04-20T23:26:08.457" v="442" actId="20577"/>
          <ac:spMkLst>
            <pc:docMk/>
            <pc:sldMk cId="4214349629" sldId="256"/>
            <ac:spMk id="13" creationId="{B97BACC8-61EC-66F8-AA86-B6A992C87B48}"/>
          </ac:spMkLst>
        </pc:spChg>
        <pc:spChg chg="add mod">
          <ac:chgData name="Pauline McKeown" userId="31f1b572cc8f689e" providerId="LiveId" clId="{9E39351B-7AA7-4A85-93B7-BFA96BFC419B}" dt="2024-04-20T23:12:38.845" v="21" actId="1076"/>
          <ac:spMkLst>
            <pc:docMk/>
            <pc:sldMk cId="4214349629" sldId="256"/>
            <ac:spMk id="16" creationId="{A499EA16-7178-6428-264C-196B9295E4B7}"/>
          </ac:spMkLst>
        </pc:spChg>
        <pc:spChg chg="add mod">
          <ac:chgData name="Pauline McKeown" userId="31f1b572cc8f689e" providerId="LiveId" clId="{9E39351B-7AA7-4A85-93B7-BFA96BFC419B}" dt="2024-04-20T23:11:52.495" v="12" actId="20577"/>
          <ac:spMkLst>
            <pc:docMk/>
            <pc:sldMk cId="4214349629" sldId="256"/>
            <ac:spMk id="17" creationId="{AD1D7C75-50FE-0020-1F04-9956BC2BFA51}"/>
          </ac:spMkLst>
        </pc:spChg>
        <pc:graphicFrameChg chg="del">
          <ac:chgData name="Pauline McKeown" userId="31f1b572cc8f689e" providerId="LiveId" clId="{9E39351B-7AA7-4A85-93B7-BFA96BFC419B}" dt="2024-04-20T23:11:16.249" v="0" actId="478"/>
          <ac:graphicFrameMkLst>
            <pc:docMk/>
            <pc:sldMk cId="4214349629" sldId="256"/>
            <ac:graphicFrameMk id="4" creationId="{16EFAB10-D4D4-BBA4-EB4B-44B61A55D020}"/>
          </ac:graphicFrameMkLst>
        </pc:graphicFrameChg>
        <pc:graphicFrameChg chg="mod modGraphic">
          <ac:chgData name="Pauline McKeown" userId="31f1b572cc8f689e" providerId="LiveId" clId="{9E39351B-7AA7-4A85-93B7-BFA96BFC419B}" dt="2024-04-20T23:12:20.642" v="16" actId="207"/>
          <ac:graphicFrameMkLst>
            <pc:docMk/>
            <pc:sldMk cId="4214349629" sldId="256"/>
            <ac:graphicFrameMk id="5" creationId="{5FF4A9E5-E2F9-ACD5-F2A1-DC1B627D523E}"/>
          </ac:graphicFrameMkLst>
        </pc:graphicFrameChg>
        <pc:graphicFrameChg chg="add mod">
          <ac:chgData name="Pauline McKeown" userId="31f1b572cc8f689e" providerId="LiveId" clId="{9E39351B-7AA7-4A85-93B7-BFA96BFC419B}" dt="2024-04-20T23:12:50.782" v="23" actId="1076"/>
          <ac:graphicFrameMkLst>
            <pc:docMk/>
            <pc:sldMk cId="4214349629" sldId="256"/>
            <ac:graphicFrameMk id="15" creationId="{2F2D44BE-512F-6603-0A3B-8F9FEFCA1B46}"/>
          </ac:graphicFrameMkLst>
        </pc:graphicFrameChg>
      </pc:sldChg>
      <pc:sldChg chg="addSp delSp modSp mod">
        <pc:chgData name="Pauline McKeown" userId="31f1b572cc8f689e" providerId="LiveId" clId="{9E39351B-7AA7-4A85-93B7-BFA96BFC419B}" dt="2024-04-20T23:22:21.418" v="278" actId="14100"/>
        <pc:sldMkLst>
          <pc:docMk/>
          <pc:sldMk cId="1555362453" sldId="264"/>
        </pc:sldMkLst>
        <pc:spChg chg="mod">
          <ac:chgData name="Pauline McKeown" userId="31f1b572cc8f689e" providerId="LiveId" clId="{9E39351B-7AA7-4A85-93B7-BFA96BFC419B}" dt="2024-04-20T23:18:03.038" v="267" actId="20577"/>
          <ac:spMkLst>
            <pc:docMk/>
            <pc:sldMk cId="1555362453" sldId="264"/>
            <ac:spMk id="3" creationId="{9C4EA411-11DE-E905-3421-2CAE8A6E3C02}"/>
          </ac:spMkLst>
        </pc:sp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5" creationId="{1E18D250-61A6-B98B-9C7C-B6AB002B2814}"/>
          </ac:picMkLst>
        </pc:picChg>
        <pc:picChg chg="add del mod">
          <ac:chgData name="Pauline McKeown" userId="31f1b572cc8f689e" providerId="LiveId" clId="{9E39351B-7AA7-4A85-93B7-BFA96BFC419B}" dt="2024-04-20T23:19:02.287" v="273" actId="478"/>
          <ac:picMkLst>
            <pc:docMk/>
            <pc:sldMk cId="1555362453" sldId="264"/>
            <ac:picMk id="6" creationId="{78C05070-8E52-2938-C73E-A163ED08C53E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7" creationId="{18AF37AB-84D5-2450-A561-3A98B5990300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9" creationId="{9026D283-CEDF-506B-AABE-63BC07277420}"/>
          </ac:picMkLst>
        </pc:picChg>
        <pc:picChg chg="add mod">
          <ac:chgData name="Pauline McKeown" userId="31f1b572cc8f689e" providerId="LiveId" clId="{9E39351B-7AA7-4A85-93B7-BFA96BFC419B}" dt="2024-04-20T23:22:21.418" v="278" actId="14100"/>
          <ac:picMkLst>
            <pc:docMk/>
            <pc:sldMk cId="1555362453" sldId="264"/>
            <ac:picMk id="10" creationId="{E5B713C3-6CC9-32B3-6249-6B57E9181EC5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11" creationId="{1CE7C197-353C-30C0-EF19-64D080FBAB3E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13" creationId="{B81444EF-7C25-884D-6E23-3622FB0AF974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15" creationId="{D0848140-CFDA-AE5A-55CB-545EF95AD45F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17" creationId="{FEDF2E81-B901-9ACD-AABE-E24D45DFA072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19" creationId="{E288CAEE-56C2-7418-9172-3ACDD2A4796C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21" creationId="{4DB026C4-0D15-64B1-EB7F-784F1E47B214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23" creationId="{11258116-BDDB-035F-70D3-35F279862FA5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25" creationId="{AC4D4A6A-C881-C788-4B9F-780A5BE67421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27" creationId="{EFF1FE17-C888-3B1B-D010-4A163A300EF8}"/>
          </ac:picMkLst>
        </pc:picChg>
        <pc:picChg chg="del">
          <ac:chgData name="Pauline McKeown" userId="31f1b572cc8f689e" providerId="LiveId" clId="{9E39351B-7AA7-4A85-93B7-BFA96BFC419B}" dt="2024-04-20T23:15:37.598" v="209" actId="478"/>
          <ac:picMkLst>
            <pc:docMk/>
            <pc:sldMk cId="1555362453" sldId="264"/>
            <ac:picMk id="29" creationId="{211855E8-3566-D0AD-684F-CF4FB9EFEB09}"/>
          </ac:picMkLst>
        </pc:picChg>
        <pc:picChg chg="del">
          <ac:chgData name="Pauline McKeown" userId="31f1b572cc8f689e" providerId="LiveId" clId="{9E39351B-7AA7-4A85-93B7-BFA96BFC419B}" dt="2024-04-20T23:13:15.095" v="24" actId="478"/>
          <ac:picMkLst>
            <pc:docMk/>
            <pc:sldMk cId="1555362453" sldId="264"/>
            <ac:picMk id="31" creationId="{72AF91CA-6D19-DB46-6784-8A304143DCAC}"/>
          </ac:picMkLst>
        </pc:picChg>
      </pc:sldChg>
      <pc:sldChg chg="modSp new mod">
        <pc:chgData name="Pauline McKeown" userId="31f1b572cc8f689e" providerId="LiveId" clId="{9E39351B-7AA7-4A85-93B7-BFA96BFC419B}" dt="2024-04-20T23:25:15.147" v="343" actId="20577"/>
        <pc:sldMkLst>
          <pc:docMk/>
          <pc:sldMk cId="2768551015" sldId="265"/>
        </pc:sldMkLst>
        <pc:spChg chg="mod">
          <ac:chgData name="Pauline McKeown" userId="31f1b572cc8f689e" providerId="LiveId" clId="{9E39351B-7AA7-4A85-93B7-BFA96BFC419B}" dt="2024-04-20T23:16:28.601" v="242" actId="20577"/>
          <ac:spMkLst>
            <pc:docMk/>
            <pc:sldMk cId="2768551015" sldId="265"/>
            <ac:spMk id="2" creationId="{65FAFD3C-D38B-80CD-931E-BE3962BF525E}"/>
          </ac:spMkLst>
        </pc:spChg>
        <pc:spChg chg="mod">
          <ac:chgData name="Pauline McKeown" userId="31f1b572cc8f689e" providerId="LiveId" clId="{9E39351B-7AA7-4A85-93B7-BFA96BFC419B}" dt="2024-04-20T23:25:15.147" v="343" actId="20577"/>
          <ac:spMkLst>
            <pc:docMk/>
            <pc:sldMk cId="2768551015" sldId="265"/>
            <ac:spMk id="3" creationId="{C334047B-9CBA-712C-6974-F8EE2073DF4C}"/>
          </ac:spMkLst>
        </pc:spChg>
      </pc:sldChg>
      <pc:sldChg chg="modSp add mod">
        <pc:chgData name="Pauline McKeown" userId="31f1b572cc8f689e" providerId="LiveId" clId="{9E39351B-7AA7-4A85-93B7-BFA96BFC419B}" dt="2024-04-20T23:25:53.246" v="440" actId="313"/>
        <pc:sldMkLst>
          <pc:docMk/>
          <pc:sldMk cId="3144771601" sldId="266"/>
        </pc:sldMkLst>
        <pc:spChg chg="mod">
          <ac:chgData name="Pauline McKeown" userId="31f1b572cc8f689e" providerId="LiveId" clId="{9E39351B-7AA7-4A85-93B7-BFA96BFC419B}" dt="2024-04-20T23:17:10.569" v="257" actId="20577"/>
          <ac:spMkLst>
            <pc:docMk/>
            <pc:sldMk cId="3144771601" sldId="266"/>
            <ac:spMk id="2" creationId="{65FAFD3C-D38B-80CD-931E-BE3962BF525E}"/>
          </ac:spMkLst>
        </pc:spChg>
        <pc:spChg chg="mod">
          <ac:chgData name="Pauline McKeown" userId="31f1b572cc8f689e" providerId="LiveId" clId="{9E39351B-7AA7-4A85-93B7-BFA96BFC419B}" dt="2024-04-20T23:25:53.246" v="440" actId="313"/>
          <ac:spMkLst>
            <pc:docMk/>
            <pc:sldMk cId="3144771601" sldId="266"/>
            <ac:spMk id="3" creationId="{C334047B-9CBA-712C-6974-F8EE2073DF4C}"/>
          </ac:spMkLst>
        </pc:spChg>
      </pc:sldChg>
      <pc:sldChg chg="addSp modSp add mod">
        <pc:chgData name="Pauline McKeown" userId="31f1b572cc8f689e" providerId="LiveId" clId="{9E39351B-7AA7-4A85-93B7-BFA96BFC419B}" dt="2024-04-20T23:24:12.433" v="316" actId="1076"/>
        <pc:sldMkLst>
          <pc:docMk/>
          <pc:sldMk cId="1053743674" sldId="267"/>
        </pc:sldMkLst>
        <pc:spChg chg="mod">
          <ac:chgData name="Pauline McKeown" userId="31f1b572cc8f689e" providerId="LiveId" clId="{9E39351B-7AA7-4A85-93B7-BFA96BFC419B}" dt="2024-04-20T23:23:23.229" v="294" actId="20577"/>
          <ac:spMkLst>
            <pc:docMk/>
            <pc:sldMk cId="1053743674" sldId="267"/>
            <ac:spMk id="2" creationId="{65FAFD3C-D38B-80CD-931E-BE3962BF525E}"/>
          </ac:spMkLst>
        </pc:spChg>
        <pc:spChg chg="mod">
          <ac:chgData name="Pauline McKeown" userId="31f1b572cc8f689e" providerId="LiveId" clId="{9E39351B-7AA7-4A85-93B7-BFA96BFC419B}" dt="2024-04-20T23:24:08.429" v="314" actId="1076"/>
          <ac:spMkLst>
            <pc:docMk/>
            <pc:sldMk cId="1053743674" sldId="267"/>
            <ac:spMk id="3" creationId="{C334047B-9CBA-712C-6974-F8EE2073DF4C}"/>
          </ac:spMkLst>
        </pc:spChg>
        <pc:picChg chg="add mod">
          <ac:chgData name="Pauline McKeown" userId="31f1b572cc8f689e" providerId="LiveId" clId="{9E39351B-7AA7-4A85-93B7-BFA96BFC419B}" dt="2024-04-20T23:24:12.433" v="316" actId="1076"/>
          <ac:picMkLst>
            <pc:docMk/>
            <pc:sldMk cId="1053743674" sldId="267"/>
            <ac:picMk id="5" creationId="{6A8A0634-E083-912A-873C-615DE6F2E35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Commits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Sheet1!$B$1:$D$1</c:f>
              <c:numCache>
                <c:formatCode>m/d/yyyy</c:formatCode>
                <c:ptCount val="3"/>
                <c:pt idx="0">
                  <c:v>45389</c:v>
                </c:pt>
                <c:pt idx="1">
                  <c:v>45395</c:v>
                </c:pt>
                <c:pt idx="2">
                  <c:v>45402</c:v>
                </c:pt>
              </c:numCache>
            </c:numRef>
          </c:cat>
          <c:val>
            <c:numRef>
              <c:f>Sheet1!$B$2:$D$2</c:f>
              <c:numCache>
                <c:formatCode>General</c:formatCode>
                <c:ptCount val="3"/>
                <c:pt idx="0">
                  <c:v>1</c:v>
                </c:pt>
                <c:pt idx="1">
                  <c:v>30</c:v>
                </c:pt>
                <c:pt idx="2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A7-48BF-99FF-45063848B1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6571200"/>
        <c:axId val="1256582240"/>
      </c:lineChart>
      <c:dateAx>
        <c:axId val="12565712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582240"/>
        <c:crosses val="autoZero"/>
        <c:auto val="1"/>
        <c:lblOffset val="100"/>
        <c:baseTimeUnit val="days"/>
        <c:majorUnit val="7"/>
        <c:majorTimeUnit val="days"/>
      </c:dateAx>
      <c:valAx>
        <c:axId val="125658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571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/>
      <dgm:spPr>
        <a:solidFill>
          <a:schemeClr val="accent1">
            <a:lumMod val="7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7C240C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dirty="0"/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8ADA9A70-86E1-4AB8-AF58-3FAC433E0B5B}" type="pres">
      <dgm:prSet presAssocID="{3856C61E-A26A-46DF-BD00-7797D45C252E}" presName="parTxOnly" presStyleLbl="node1" presStyleIdx="0" presStyleCnt="16">
        <dgm:presLayoutVars>
          <dgm:chMax val="0"/>
          <dgm:chPref val="0"/>
          <dgm:bulletEnabled val="1"/>
        </dgm:presLayoutVars>
      </dgm:prSet>
      <dgm:spPr>
        <a:xfrm>
          <a:off x="6945" y="2597414"/>
          <a:ext cx="559593" cy="223837"/>
        </a:xfrm>
        <a:prstGeom prst="chevron">
          <a:avLst/>
        </a:prstGeom>
      </dgm:spPr>
    </dgm:pt>
    <dgm:pt modelId="{ED1DCD2A-F12A-4E38-8A88-BED1E94229DA}" type="pres">
      <dgm:prSet presAssocID="{008B705B-E878-457F-B7A5-61B1CE4ED63E}" presName="parTxOnlySpace" presStyleCnt="0"/>
      <dgm:spPr/>
    </dgm:pt>
    <dgm:pt modelId="{48741E51-4BB6-4BB1-AF4C-54346D53D0C9}" type="pres">
      <dgm:prSet presAssocID="{A7787164-B4C4-4356-89F3-C3C2C9CB3BAB}" presName="parTxOnly" presStyleLbl="node1" presStyleIdx="1" presStyleCnt="16">
        <dgm:presLayoutVars>
          <dgm:chMax val="0"/>
          <dgm:chPref val="0"/>
          <dgm:bulletEnabled val="1"/>
        </dgm:presLayoutVars>
      </dgm:prSet>
      <dgm:spPr>
        <a:xfrm>
          <a:off x="510579" y="2597414"/>
          <a:ext cx="559593" cy="223837"/>
        </a:xfrm>
        <a:prstGeom prst="chevron">
          <a:avLst/>
        </a:prstGeom>
      </dgm:spPr>
    </dgm:pt>
    <dgm:pt modelId="{F2C3522D-12E5-4B24-B139-96109D531777}" type="pres">
      <dgm:prSet presAssocID="{A0D07BB7-AEF1-4926-AD42-C488EAC5BD0D}" presName="parTxOnlySpace" presStyleCnt="0"/>
      <dgm:spPr/>
    </dgm:pt>
    <dgm:pt modelId="{B8663557-48E9-4990-A8AA-A054C5A77DC8}" type="pres">
      <dgm:prSet presAssocID="{A6D3B71C-D641-4270-909B-D35B0AB5C82E}" presName="parTxOnly" presStyleLbl="node1" presStyleIdx="2" presStyleCnt="16">
        <dgm:presLayoutVars>
          <dgm:chMax val="0"/>
          <dgm:chPref val="0"/>
          <dgm:bulletEnabled val="1"/>
        </dgm:presLayoutVars>
      </dgm:prSet>
      <dgm:spPr>
        <a:xfrm>
          <a:off x="1014214" y="2597414"/>
          <a:ext cx="559593" cy="223837"/>
        </a:xfrm>
        <a:prstGeom prst="chevron">
          <a:avLst/>
        </a:prstGeom>
      </dgm:spPr>
    </dgm:pt>
    <dgm:pt modelId="{89CD6C83-D3FB-4FD3-B58F-59A779C047B4}" type="pres">
      <dgm:prSet presAssocID="{7033CBD8-8015-4225-8ED8-14663DEA40AF}" presName="parTxOnlySpace" presStyleCnt="0"/>
      <dgm:spPr/>
    </dgm:pt>
    <dgm:pt modelId="{9AFD2659-2DC1-49D7-9584-C53DAA3A0BAD}" type="pres">
      <dgm:prSet presAssocID="{1A16EFFF-CD34-4971-BEFB-115C7DB3AAF2}" presName="parTxOnly" presStyleLbl="node1" presStyleIdx="3" presStyleCnt="16">
        <dgm:presLayoutVars>
          <dgm:chMax val="0"/>
          <dgm:chPref val="0"/>
          <dgm:bulletEnabled val="1"/>
        </dgm:presLayoutVars>
      </dgm:prSet>
      <dgm:spPr>
        <a:xfrm>
          <a:off x="1517848" y="2597414"/>
          <a:ext cx="559593" cy="223837"/>
        </a:xfrm>
        <a:prstGeom prst="chevron">
          <a:avLst/>
        </a:prstGeom>
      </dgm:spPr>
    </dgm:pt>
    <dgm:pt modelId="{389DBF0B-5075-4972-8FCE-7B3B044F6083}" type="pres">
      <dgm:prSet presAssocID="{675CEB19-49D1-4590-9FDB-37044728834A}" presName="parTxOnlySpace" presStyleCnt="0"/>
      <dgm:spPr/>
    </dgm:pt>
    <dgm:pt modelId="{16437EBD-776D-44F2-AADD-56A19C42068F}" type="pres">
      <dgm:prSet presAssocID="{015C2113-4A76-4C8C-BDAC-2CC99C9A4AF6}" presName="parTxOnly" presStyleLbl="node1" presStyleIdx="4" presStyleCnt="16">
        <dgm:presLayoutVars>
          <dgm:chMax val="0"/>
          <dgm:chPref val="0"/>
          <dgm:bulletEnabled val="1"/>
        </dgm:presLayoutVars>
      </dgm:prSet>
      <dgm:spPr>
        <a:xfrm>
          <a:off x="2021482" y="2597414"/>
          <a:ext cx="559593" cy="223837"/>
        </a:xfrm>
        <a:prstGeom prst="chevron">
          <a:avLst/>
        </a:prstGeom>
      </dgm:spPr>
    </dgm:pt>
    <dgm:pt modelId="{27846E9D-D082-4636-9055-74B5D39940E4}" type="pres">
      <dgm:prSet presAssocID="{DB922DF7-4BE2-44E3-93F3-504926143324}" presName="parTxOnlySpace" presStyleCnt="0"/>
      <dgm:spPr/>
    </dgm:pt>
    <dgm:pt modelId="{75200855-C673-47C1-AA53-78212EA4528A}" type="pres">
      <dgm:prSet presAssocID="{AD7F9830-865E-4995-AA9C-E3FD48E00302}" presName="parTxOnly" presStyleLbl="node1" presStyleIdx="5" presStyleCnt="16">
        <dgm:presLayoutVars>
          <dgm:chMax val="0"/>
          <dgm:chPref val="0"/>
          <dgm:bulletEnabled val="1"/>
        </dgm:presLayoutVars>
      </dgm:prSet>
      <dgm:spPr>
        <a:xfrm>
          <a:off x="2525117" y="2597414"/>
          <a:ext cx="559593" cy="223837"/>
        </a:xfrm>
        <a:prstGeom prst="chevron">
          <a:avLst/>
        </a:prstGeom>
      </dgm:spPr>
    </dgm:pt>
    <dgm:pt modelId="{070D1336-7A1D-4CEA-89CC-FEF838E9F9C1}" type="pres">
      <dgm:prSet presAssocID="{D9F48309-94AF-4A56-9489-896B1F092415}" presName="parTxOnlySpace" presStyleCnt="0"/>
      <dgm:spPr/>
    </dgm:pt>
    <dgm:pt modelId="{1C1AC5AB-43B8-46C4-BC1C-CB0E58C80917}" type="pres">
      <dgm:prSet presAssocID="{5864A210-8ED0-4AB8-BE7F-16A8649FBFEB}" presName="parTxOnly" presStyleLbl="node1" presStyleIdx="6" presStyleCnt="16">
        <dgm:presLayoutVars>
          <dgm:chMax val="0"/>
          <dgm:chPref val="0"/>
          <dgm:bulletEnabled val="1"/>
        </dgm:presLayoutVars>
      </dgm:prSet>
      <dgm:spPr/>
    </dgm:pt>
    <dgm:pt modelId="{F6CF04BA-1A2B-4EEA-970B-C963F1FCE023}" type="pres">
      <dgm:prSet presAssocID="{F7BE3FBC-2D13-4953-9520-7A594F98C6F5}" presName="parTxOnlySpace" presStyleCnt="0"/>
      <dgm:spPr/>
    </dgm:pt>
    <dgm:pt modelId="{0B43A937-03CB-4E2A-B6FB-C6A2DFC9543E}" type="pres">
      <dgm:prSet presAssocID="{D5DF2E2D-4568-4A6C-89BA-9DE72503FA31}" presName="parTxOnly" presStyleLbl="node1" presStyleIdx="7" presStyleCnt="16">
        <dgm:presLayoutVars>
          <dgm:chMax val="0"/>
          <dgm:chPref val="0"/>
          <dgm:bulletEnabled val="1"/>
        </dgm:presLayoutVars>
      </dgm:prSet>
      <dgm:spPr/>
    </dgm:pt>
    <dgm:pt modelId="{F4D83E1D-C895-420C-8F90-B5A61D90CE84}" type="pres">
      <dgm:prSet presAssocID="{BDE8E9AD-7A59-4B24-9CA2-F86C155E2769}" presName="parTxOnlySpace" presStyleCnt="0"/>
      <dgm:spPr/>
    </dgm:pt>
    <dgm:pt modelId="{4D8F3BFA-3AE9-455C-86EC-02219805739B}" type="pres">
      <dgm:prSet presAssocID="{C6EC56DA-30C5-4326-803C-1E96FC0CEB9B}" presName="parTxOnly" presStyleLbl="node1" presStyleIdx="8" presStyleCnt="16">
        <dgm:presLayoutVars>
          <dgm:chMax val="0"/>
          <dgm:chPref val="0"/>
          <dgm:bulletEnabled val="1"/>
        </dgm:presLayoutVars>
      </dgm:prSet>
      <dgm:spPr>
        <a:xfrm>
          <a:off x="4036020" y="2597414"/>
          <a:ext cx="559593" cy="223837"/>
        </a:xfrm>
        <a:prstGeom prst="chevron">
          <a:avLst/>
        </a:prstGeom>
      </dgm:spPr>
    </dgm:pt>
    <dgm:pt modelId="{F75C7617-E663-4112-A7A7-3D55EE08AB18}" type="pres">
      <dgm:prSet presAssocID="{1B378A43-DB7F-4611-ADEE-C577970F4677}" presName="parTxOnlySpace" presStyleCnt="0"/>
      <dgm:spPr/>
    </dgm:pt>
    <dgm:pt modelId="{86E232B4-6870-4370-93EF-16C66252DF1B}" type="pres">
      <dgm:prSet presAssocID="{EC952F48-18B3-4852-B67D-4049F0FB640E}" presName="parTxOnly" presStyleLbl="node1" presStyleIdx="9" presStyleCnt="16">
        <dgm:presLayoutVars>
          <dgm:chMax val="0"/>
          <dgm:chPref val="0"/>
          <dgm:bulletEnabled val="1"/>
        </dgm:presLayoutVars>
      </dgm:prSet>
      <dgm:spPr/>
    </dgm:pt>
    <dgm:pt modelId="{32C0A303-B622-4502-ABAF-AB90785CD6BF}" type="pres">
      <dgm:prSet presAssocID="{CB6ADA8A-62F1-46C4-9468-0015BBB96A6C}" presName="parTxOnlySpace" presStyleCnt="0"/>
      <dgm:spPr/>
    </dgm:pt>
    <dgm:pt modelId="{10C5F3BE-5792-4511-ADBF-FCC97403CD26}" type="pres">
      <dgm:prSet presAssocID="{1E68D8DE-9C3A-4FF9-8AA6-20119D249386}" presName="parTxOnly" presStyleLbl="node1" presStyleIdx="10" presStyleCnt="16">
        <dgm:presLayoutVars>
          <dgm:chMax val="0"/>
          <dgm:chPref val="0"/>
          <dgm:bulletEnabled val="1"/>
        </dgm:presLayoutVars>
      </dgm:prSet>
      <dgm:spPr/>
    </dgm:pt>
    <dgm:pt modelId="{F1EF7203-4D49-45D9-AEB9-20B7762339C0}" type="pres">
      <dgm:prSet presAssocID="{39472FA6-4FAD-455C-B77B-A20BBB844454}" presName="parTxOnlySpace" presStyleCnt="0"/>
      <dgm:spPr/>
    </dgm:pt>
    <dgm:pt modelId="{E20CFF31-0189-4E76-AC85-A737D3130A8B}" type="pres">
      <dgm:prSet presAssocID="{A313D708-98C6-47FE-9AA4-D3C018447D01}" presName="parTxOnly" presStyleLbl="node1" presStyleIdx="11" presStyleCnt="16">
        <dgm:presLayoutVars>
          <dgm:chMax val="0"/>
          <dgm:chPref val="0"/>
          <dgm:bulletEnabled val="1"/>
        </dgm:presLayoutVars>
      </dgm:prSet>
      <dgm:spPr/>
    </dgm:pt>
    <dgm:pt modelId="{ACA41161-B5BA-45F4-B2E6-C1FD8AED92F0}" type="pres">
      <dgm:prSet presAssocID="{5308F8F4-86CD-4FCD-B857-0F612AD3BCDF}" presName="parTxOnlySpace" presStyleCnt="0"/>
      <dgm:spPr/>
    </dgm:pt>
    <dgm:pt modelId="{86B6D40D-29A8-4747-92E0-B3007E20640C}" type="pres">
      <dgm:prSet presAssocID="{E81326B4-E46E-4841-A6DC-A83877B3B822}" presName="parTxOnly" presStyleLbl="node1" presStyleIdx="12" presStyleCnt="16">
        <dgm:presLayoutVars>
          <dgm:chMax val="0"/>
          <dgm:chPref val="0"/>
          <dgm:bulletEnabled val="1"/>
        </dgm:presLayoutVars>
      </dgm:prSet>
      <dgm:spPr/>
    </dgm:pt>
    <dgm:pt modelId="{212D379F-05A6-46BE-A64B-85E75290D54E}" type="pres">
      <dgm:prSet presAssocID="{099B1117-05DF-40AB-BF73-D17266EB0F3C}" presName="parTxOnlySpace" presStyleCnt="0"/>
      <dgm:spPr/>
    </dgm:pt>
    <dgm:pt modelId="{9C024900-3116-4569-ADA3-4AD28BD210A8}" type="pres">
      <dgm:prSet presAssocID="{195AD9B6-DD96-4A17-887A-0C1464846787}" presName="parTxOnly" presStyleLbl="node1" presStyleIdx="13" presStyleCnt="16">
        <dgm:presLayoutVars>
          <dgm:chMax val="0"/>
          <dgm:chPref val="0"/>
          <dgm:bulletEnabled val="1"/>
        </dgm:presLayoutVars>
      </dgm:prSet>
      <dgm:spPr/>
    </dgm:pt>
    <dgm:pt modelId="{9ADC15BD-EB12-4C08-AD46-2A3B30693338}" type="pres">
      <dgm:prSet presAssocID="{6CF98A90-22F0-4FD3-B686-8C501B4CCE66}" presName="parTxOnlySpace" presStyleCnt="0"/>
      <dgm:spPr/>
    </dgm:pt>
    <dgm:pt modelId="{167F440A-C76C-45E5-BC62-6EAAA9F5D029}" type="pres">
      <dgm:prSet presAssocID="{26210B34-902A-4CEF-B870-7716E9183C2C}" presName="parTxOnly" presStyleLbl="node1" presStyleIdx="14" presStyleCnt="16">
        <dgm:presLayoutVars>
          <dgm:chMax val="0"/>
          <dgm:chPref val="0"/>
          <dgm:bulletEnabled val="1"/>
        </dgm:presLayoutVars>
      </dgm:prSet>
      <dgm:spPr/>
    </dgm:pt>
    <dgm:pt modelId="{840BC8F5-D0B5-45CC-828E-CF573B91DD2F}" type="pres">
      <dgm:prSet presAssocID="{AEAD9373-35BF-45F3-829C-010DBBDB2EE8}" presName="parTxOnlySpace" presStyleCnt="0"/>
      <dgm:spPr/>
    </dgm:pt>
    <dgm:pt modelId="{9B005D58-9818-4459-ABBE-0B390F0242FB}" type="pres">
      <dgm:prSet presAssocID="{F30D94CE-FE3C-4FB3-8573-7DEE3F195E08}" presName="parTxOnly" presStyleLbl="node1" presStyleIdx="15" presStyleCnt="16">
        <dgm:presLayoutVars>
          <dgm:chMax val="0"/>
          <dgm:chPref val="0"/>
          <dgm:bulletEnabled val="1"/>
        </dgm:presLayoutVars>
      </dgm:prSet>
      <dgm:spPr>
        <a:xfrm>
          <a:off x="7561460" y="2597414"/>
          <a:ext cx="559593" cy="223837"/>
        </a:xfrm>
        <a:prstGeom prst="chevron">
          <a:avLst/>
        </a:prstGeom>
      </dgm:spPr>
    </dgm:pt>
  </dgm:ptLst>
  <dgm:cxnLst>
    <dgm:cxn modelId="{63241803-1A67-4E28-8951-3FB054FE26E2}" type="presOf" srcId="{E81326B4-E46E-4841-A6DC-A83877B3B822}" destId="{86B6D40D-29A8-4747-92E0-B3007E20640C}" srcOrd="0" destOrd="0" presId="urn:microsoft.com/office/officeart/2005/8/layout/chevron1"/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0684A227-D455-4A94-BE54-CC52054F59EE}" type="presOf" srcId="{A7787164-B4C4-4356-89F3-C3C2C9CB3BAB}" destId="{48741E51-4BB6-4BB1-AF4C-54346D53D0C9}" srcOrd="0" destOrd="0" presId="urn:microsoft.com/office/officeart/2005/8/layout/chevron1"/>
    <dgm:cxn modelId="{0DBA653D-1D86-451F-B1B8-78FADCB76FFA}" type="presOf" srcId="{195AD9B6-DD96-4A17-887A-0C1464846787}" destId="{9C024900-3116-4569-ADA3-4AD28BD210A8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1CCA524A-D33C-49CD-9BCF-E54D3C169016}" type="presOf" srcId="{D5DF2E2D-4568-4A6C-89BA-9DE72503FA31}" destId="{0B43A937-03CB-4E2A-B6FB-C6A2DFC9543E}" srcOrd="0" destOrd="0" presId="urn:microsoft.com/office/officeart/2005/8/layout/chevron1"/>
    <dgm:cxn modelId="{F5CF186C-D165-4A15-93BA-8EB5B405C4F7}" type="presOf" srcId="{3856C61E-A26A-46DF-BD00-7797D45C252E}" destId="{8ADA9A70-86E1-4AB8-AF58-3FAC433E0B5B}" srcOrd="0" destOrd="0" presId="urn:microsoft.com/office/officeart/2005/8/layout/chevron1"/>
    <dgm:cxn modelId="{71B80C6F-D9AF-4E42-8100-64C222C1959D}" type="presOf" srcId="{AD7F9830-865E-4995-AA9C-E3FD48E00302}" destId="{75200855-C673-47C1-AA53-78212EA4528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CE870859-7D78-43A5-85B6-73591AC7F44E}" type="presOf" srcId="{EC952F48-18B3-4852-B67D-4049F0FB640E}" destId="{86E232B4-6870-4370-93EF-16C66252DF1B}" srcOrd="0" destOrd="0" presId="urn:microsoft.com/office/officeart/2005/8/layout/chevron1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EFE1BD81-EFFC-4AEE-A6F4-0E0E1745E401}" type="presOf" srcId="{1A16EFFF-CD34-4971-BEFB-115C7DB3AAF2}" destId="{9AFD2659-2DC1-49D7-9584-C53DAA3A0BAD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FEF6DF99-92F0-43E2-9226-0BA3162E7550}" type="presOf" srcId="{26210B34-902A-4CEF-B870-7716E9183C2C}" destId="{167F440A-C76C-45E5-BC62-6EAAA9F5D029}" srcOrd="0" destOrd="0" presId="urn:microsoft.com/office/officeart/2005/8/layout/chevron1"/>
    <dgm:cxn modelId="{6A98DFA1-7F19-4923-B7DD-4D36CA3765BF}" type="presOf" srcId="{A313D708-98C6-47FE-9AA4-D3C018447D01}" destId="{E20CFF31-0189-4E76-AC85-A737D3130A8B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5A31DFA9-577B-42DB-A7AA-936B8DF48180}" type="presOf" srcId="{015C2113-4A76-4C8C-BDAC-2CC99C9A4AF6}" destId="{16437EBD-776D-44F2-AADD-56A19C42068F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F85E74BA-5AB4-4FFB-AF95-25F6D2B70F67}" type="presOf" srcId="{5864A210-8ED0-4AB8-BE7F-16A8649FBFEB}" destId="{1C1AC5AB-43B8-46C4-BC1C-CB0E58C80917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C5B9ADC2-2D95-418B-9F1D-B975B6F33A85}" type="presOf" srcId="{A6D3B71C-D641-4270-909B-D35B0AB5C82E}" destId="{B8663557-48E9-4990-A8AA-A054C5A77D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DCE508DE-1951-458D-A50C-BD98CB7E0547}" type="presOf" srcId="{1E68D8DE-9C3A-4FF9-8AA6-20119D249386}" destId="{10C5F3BE-5792-4511-ADBF-FCC97403CD26}" srcOrd="0" destOrd="0" presId="urn:microsoft.com/office/officeart/2005/8/layout/chevron1"/>
    <dgm:cxn modelId="{C42510E4-8DE7-4840-ACD3-95ECACAB345C}" type="presOf" srcId="{F30D94CE-FE3C-4FB3-8573-7DEE3F195E08}" destId="{9B005D58-9818-4459-ABBE-0B390F0242FB}" srcOrd="0" destOrd="0" presId="urn:microsoft.com/office/officeart/2005/8/layout/chevron1"/>
    <dgm:cxn modelId="{514DECEA-1199-4DE8-AFB4-65F6D0D61F08}" type="presOf" srcId="{C6EC56DA-30C5-4326-803C-1E96FC0CEB9B}" destId="{4D8F3BFA-3AE9-455C-86EC-02219805739B}" srcOrd="0" destOrd="0" presId="urn:microsoft.com/office/officeart/2005/8/layout/chevron1"/>
    <dgm:cxn modelId="{0181B2DD-E196-4488-BC95-26DBD965742D}" type="presParOf" srcId="{86D5B0C5-7123-41DB-9069-867B4C114121}" destId="{8ADA9A70-86E1-4AB8-AF58-3FAC433E0B5B}" srcOrd="0" destOrd="0" presId="urn:microsoft.com/office/officeart/2005/8/layout/chevron1"/>
    <dgm:cxn modelId="{F8842323-90AB-4E31-8780-EAF5DF9B422E}" type="presParOf" srcId="{86D5B0C5-7123-41DB-9069-867B4C114121}" destId="{ED1DCD2A-F12A-4E38-8A88-BED1E94229DA}" srcOrd="1" destOrd="0" presId="urn:microsoft.com/office/officeart/2005/8/layout/chevron1"/>
    <dgm:cxn modelId="{5FE570FF-2F93-4C5C-8C83-1A73D9F9FC1A}" type="presParOf" srcId="{86D5B0C5-7123-41DB-9069-867B4C114121}" destId="{48741E51-4BB6-4BB1-AF4C-54346D53D0C9}" srcOrd="2" destOrd="0" presId="urn:microsoft.com/office/officeart/2005/8/layout/chevron1"/>
    <dgm:cxn modelId="{3CD83319-7337-4933-961E-6B59400D7212}" type="presParOf" srcId="{86D5B0C5-7123-41DB-9069-867B4C114121}" destId="{F2C3522D-12E5-4B24-B139-96109D531777}" srcOrd="3" destOrd="0" presId="urn:microsoft.com/office/officeart/2005/8/layout/chevron1"/>
    <dgm:cxn modelId="{A7056829-9584-486A-BA92-719A0CF8A325}" type="presParOf" srcId="{86D5B0C5-7123-41DB-9069-867B4C114121}" destId="{B8663557-48E9-4990-A8AA-A054C5A77DC8}" srcOrd="4" destOrd="0" presId="urn:microsoft.com/office/officeart/2005/8/layout/chevron1"/>
    <dgm:cxn modelId="{88CB35B4-62B6-44BF-9E7A-2A2AE55D1505}" type="presParOf" srcId="{86D5B0C5-7123-41DB-9069-867B4C114121}" destId="{89CD6C83-D3FB-4FD3-B58F-59A779C047B4}" srcOrd="5" destOrd="0" presId="urn:microsoft.com/office/officeart/2005/8/layout/chevron1"/>
    <dgm:cxn modelId="{1CB87C7B-4ED6-4554-B22D-942F9C2A4E56}" type="presParOf" srcId="{86D5B0C5-7123-41DB-9069-867B4C114121}" destId="{9AFD2659-2DC1-49D7-9584-C53DAA3A0BAD}" srcOrd="6" destOrd="0" presId="urn:microsoft.com/office/officeart/2005/8/layout/chevron1"/>
    <dgm:cxn modelId="{6C6E3998-FCA2-4982-9B29-E94C3DEE52F5}" type="presParOf" srcId="{86D5B0C5-7123-41DB-9069-867B4C114121}" destId="{389DBF0B-5075-4972-8FCE-7B3B044F6083}" srcOrd="7" destOrd="0" presId="urn:microsoft.com/office/officeart/2005/8/layout/chevron1"/>
    <dgm:cxn modelId="{C02232BD-A86C-4AF4-8A3B-BBD335D2D039}" type="presParOf" srcId="{86D5B0C5-7123-41DB-9069-867B4C114121}" destId="{16437EBD-776D-44F2-AADD-56A19C42068F}" srcOrd="8" destOrd="0" presId="urn:microsoft.com/office/officeart/2005/8/layout/chevron1"/>
    <dgm:cxn modelId="{5789997D-9EBD-470A-A2A2-C1933C611FD3}" type="presParOf" srcId="{86D5B0C5-7123-41DB-9069-867B4C114121}" destId="{27846E9D-D082-4636-9055-74B5D39940E4}" srcOrd="9" destOrd="0" presId="urn:microsoft.com/office/officeart/2005/8/layout/chevron1"/>
    <dgm:cxn modelId="{0DBF0678-A22A-4378-87B8-54CAE049BB4E}" type="presParOf" srcId="{86D5B0C5-7123-41DB-9069-867B4C114121}" destId="{75200855-C673-47C1-AA53-78212EA4528A}" srcOrd="10" destOrd="0" presId="urn:microsoft.com/office/officeart/2005/8/layout/chevron1"/>
    <dgm:cxn modelId="{093E48C9-FA45-458D-A843-D3D8059E9BF1}" type="presParOf" srcId="{86D5B0C5-7123-41DB-9069-867B4C114121}" destId="{070D1336-7A1D-4CEA-89CC-FEF838E9F9C1}" srcOrd="11" destOrd="0" presId="urn:microsoft.com/office/officeart/2005/8/layout/chevron1"/>
    <dgm:cxn modelId="{2FBF4F5E-F52A-4972-B870-05BAF5BB8481}" type="presParOf" srcId="{86D5B0C5-7123-41DB-9069-867B4C114121}" destId="{1C1AC5AB-43B8-46C4-BC1C-CB0E58C80917}" srcOrd="12" destOrd="0" presId="urn:microsoft.com/office/officeart/2005/8/layout/chevron1"/>
    <dgm:cxn modelId="{514EA094-DEDF-42B7-B6E9-4ACF5EDDD32B}" type="presParOf" srcId="{86D5B0C5-7123-41DB-9069-867B4C114121}" destId="{F6CF04BA-1A2B-4EEA-970B-C963F1FCE023}" srcOrd="13" destOrd="0" presId="urn:microsoft.com/office/officeart/2005/8/layout/chevron1"/>
    <dgm:cxn modelId="{D39B2860-15C9-4DE0-9C9B-8170231C6032}" type="presParOf" srcId="{86D5B0C5-7123-41DB-9069-867B4C114121}" destId="{0B43A937-03CB-4E2A-B6FB-C6A2DFC9543E}" srcOrd="14" destOrd="0" presId="urn:microsoft.com/office/officeart/2005/8/layout/chevron1"/>
    <dgm:cxn modelId="{EB57E8D4-9C04-4FC4-B4F4-AE5576E854EA}" type="presParOf" srcId="{86D5B0C5-7123-41DB-9069-867B4C114121}" destId="{F4D83E1D-C895-420C-8F90-B5A61D90CE84}" srcOrd="15" destOrd="0" presId="urn:microsoft.com/office/officeart/2005/8/layout/chevron1"/>
    <dgm:cxn modelId="{E6458BA6-959A-4957-A31E-E408F356C395}" type="presParOf" srcId="{86D5B0C5-7123-41DB-9069-867B4C114121}" destId="{4D8F3BFA-3AE9-455C-86EC-02219805739B}" srcOrd="16" destOrd="0" presId="urn:microsoft.com/office/officeart/2005/8/layout/chevron1"/>
    <dgm:cxn modelId="{88CDB7C1-F26E-4E5D-A0E1-77894F178134}" type="presParOf" srcId="{86D5B0C5-7123-41DB-9069-867B4C114121}" destId="{F75C7617-E663-4112-A7A7-3D55EE08AB18}" srcOrd="17" destOrd="0" presId="urn:microsoft.com/office/officeart/2005/8/layout/chevron1"/>
    <dgm:cxn modelId="{A4A6F885-268B-4DD7-8AD4-E0597F1D1C35}" type="presParOf" srcId="{86D5B0C5-7123-41DB-9069-867B4C114121}" destId="{86E232B4-6870-4370-93EF-16C66252DF1B}" srcOrd="18" destOrd="0" presId="urn:microsoft.com/office/officeart/2005/8/layout/chevron1"/>
    <dgm:cxn modelId="{C2930DD3-8920-4891-8C9E-DA55427F4AEE}" type="presParOf" srcId="{86D5B0C5-7123-41DB-9069-867B4C114121}" destId="{32C0A303-B622-4502-ABAF-AB90785CD6BF}" srcOrd="19" destOrd="0" presId="urn:microsoft.com/office/officeart/2005/8/layout/chevron1"/>
    <dgm:cxn modelId="{2F328CE6-073A-47EE-9D8E-3AEA807F4B88}" type="presParOf" srcId="{86D5B0C5-7123-41DB-9069-867B4C114121}" destId="{10C5F3BE-5792-4511-ADBF-FCC97403CD26}" srcOrd="20" destOrd="0" presId="urn:microsoft.com/office/officeart/2005/8/layout/chevron1"/>
    <dgm:cxn modelId="{693DD878-CD74-4BC9-A873-D97C88FF6583}" type="presParOf" srcId="{86D5B0C5-7123-41DB-9069-867B4C114121}" destId="{F1EF7203-4D49-45D9-AEB9-20B7762339C0}" srcOrd="21" destOrd="0" presId="urn:microsoft.com/office/officeart/2005/8/layout/chevron1"/>
    <dgm:cxn modelId="{5D3F76F8-E135-474D-8879-CD8349D2FAEA}" type="presParOf" srcId="{86D5B0C5-7123-41DB-9069-867B4C114121}" destId="{E20CFF31-0189-4E76-AC85-A737D3130A8B}" srcOrd="22" destOrd="0" presId="urn:microsoft.com/office/officeart/2005/8/layout/chevron1"/>
    <dgm:cxn modelId="{0BC332C4-2E6A-4374-83AC-66D2EE696EB4}" type="presParOf" srcId="{86D5B0C5-7123-41DB-9069-867B4C114121}" destId="{ACA41161-B5BA-45F4-B2E6-C1FD8AED92F0}" srcOrd="23" destOrd="0" presId="urn:microsoft.com/office/officeart/2005/8/layout/chevron1"/>
    <dgm:cxn modelId="{E2152826-832D-4D80-8510-6CA4EAB43342}" type="presParOf" srcId="{86D5B0C5-7123-41DB-9069-867B4C114121}" destId="{86B6D40D-29A8-4747-92E0-B3007E20640C}" srcOrd="24" destOrd="0" presId="urn:microsoft.com/office/officeart/2005/8/layout/chevron1"/>
    <dgm:cxn modelId="{6EF81DAB-343A-4859-9C6F-8367938D8E76}" type="presParOf" srcId="{86D5B0C5-7123-41DB-9069-867B4C114121}" destId="{212D379F-05A6-46BE-A64B-85E75290D54E}" srcOrd="25" destOrd="0" presId="urn:microsoft.com/office/officeart/2005/8/layout/chevron1"/>
    <dgm:cxn modelId="{1F934DC3-BEEB-4EA4-92F6-C5BECD8BC5DB}" type="presParOf" srcId="{86D5B0C5-7123-41DB-9069-867B4C114121}" destId="{9C024900-3116-4569-ADA3-4AD28BD210A8}" srcOrd="26" destOrd="0" presId="urn:microsoft.com/office/officeart/2005/8/layout/chevron1"/>
    <dgm:cxn modelId="{2FF5A1D9-12D7-455E-B4A2-15F5B5CC9C37}" type="presParOf" srcId="{86D5B0C5-7123-41DB-9069-867B4C114121}" destId="{9ADC15BD-EB12-4C08-AD46-2A3B30693338}" srcOrd="27" destOrd="0" presId="urn:microsoft.com/office/officeart/2005/8/layout/chevron1"/>
    <dgm:cxn modelId="{B3EDF481-ABD7-4638-9ED0-E24C73E778AA}" type="presParOf" srcId="{86D5B0C5-7123-41DB-9069-867B4C114121}" destId="{167F440A-C76C-45E5-BC62-6EAAA9F5D029}" srcOrd="28" destOrd="0" presId="urn:microsoft.com/office/officeart/2005/8/layout/chevron1"/>
    <dgm:cxn modelId="{FE7A857B-1403-4755-A13D-FCBEF94004F3}" type="presParOf" srcId="{86D5B0C5-7123-41DB-9069-867B4C114121}" destId="{840BC8F5-D0B5-45CC-828E-CF573B91DD2F}" srcOrd="29" destOrd="0" presId="urn:microsoft.com/office/officeart/2005/8/layout/chevron1"/>
    <dgm:cxn modelId="{3ABA3FEA-EAA4-4FED-A7B5-166DB2708FF4}" type="presParOf" srcId="{86D5B0C5-7123-41DB-9069-867B4C114121}" destId="{9B005D58-9818-4459-ABBE-0B390F0242FB}" srcOrd="3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A9A70-86E1-4AB8-AF58-3FAC433E0B5B}">
      <dsp:nvSpPr>
        <dsp:cNvPr id="0" name=""/>
        <dsp:cNvSpPr/>
      </dsp:nvSpPr>
      <dsp:spPr>
        <a:xfrm>
          <a:off x="6959" y="614982"/>
          <a:ext cx="560735" cy="224294"/>
        </a:xfrm>
        <a:prstGeom prst="chevron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</a:t>
          </a:r>
        </a:p>
      </dsp:txBody>
      <dsp:txXfrm>
        <a:off x="119106" y="614982"/>
        <a:ext cx="336441" cy="224294"/>
      </dsp:txXfrm>
    </dsp:sp>
    <dsp:sp modelId="{48741E51-4BB6-4BB1-AF4C-54346D53D0C9}">
      <dsp:nvSpPr>
        <dsp:cNvPr id="0" name=""/>
        <dsp:cNvSpPr/>
      </dsp:nvSpPr>
      <dsp:spPr>
        <a:xfrm>
          <a:off x="511621" y="614982"/>
          <a:ext cx="560735" cy="224294"/>
        </a:xfrm>
        <a:prstGeom prst="chevron">
          <a:avLst/>
        </a:prstGeom>
        <a:solidFill>
          <a:srgbClr val="7C240C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623768" y="614982"/>
        <a:ext cx="336441" cy="224294"/>
      </dsp:txXfrm>
    </dsp:sp>
    <dsp:sp modelId="{B8663557-48E9-4990-A8AA-A054C5A77DC8}">
      <dsp:nvSpPr>
        <dsp:cNvPr id="0" name=""/>
        <dsp:cNvSpPr/>
      </dsp:nvSpPr>
      <dsp:spPr>
        <a:xfrm>
          <a:off x="1016283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1128430" y="614982"/>
        <a:ext cx="336441" cy="224294"/>
      </dsp:txXfrm>
    </dsp:sp>
    <dsp:sp modelId="{9AFD2659-2DC1-49D7-9584-C53DAA3A0BAD}">
      <dsp:nvSpPr>
        <dsp:cNvPr id="0" name=""/>
        <dsp:cNvSpPr/>
      </dsp:nvSpPr>
      <dsp:spPr>
        <a:xfrm>
          <a:off x="1520946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</a:t>
          </a:r>
        </a:p>
      </dsp:txBody>
      <dsp:txXfrm>
        <a:off x="1633093" y="614982"/>
        <a:ext cx="336441" cy="224294"/>
      </dsp:txXfrm>
    </dsp:sp>
    <dsp:sp modelId="{16437EBD-776D-44F2-AADD-56A19C42068F}">
      <dsp:nvSpPr>
        <dsp:cNvPr id="0" name=""/>
        <dsp:cNvSpPr/>
      </dsp:nvSpPr>
      <dsp:spPr>
        <a:xfrm>
          <a:off x="2025608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2137755" y="614982"/>
        <a:ext cx="336441" cy="224294"/>
      </dsp:txXfrm>
    </dsp:sp>
    <dsp:sp modelId="{75200855-C673-47C1-AA53-78212EA4528A}">
      <dsp:nvSpPr>
        <dsp:cNvPr id="0" name=""/>
        <dsp:cNvSpPr/>
      </dsp:nvSpPr>
      <dsp:spPr>
        <a:xfrm>
          <a:off x="2530270" y="614982"/>
          <a:ext cx="560735" cy="224294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642417" y="614982"/>
        <a:ext cx="336441" cy="224294"/>
      </dsp:txXfrm>
    </dsp:sp>
    <dsp:sp modelId="{1C1AC5AB-43B8-46C4-BC1C-CB0E58C80917}">
      <dsp:nvSpPr>
        <dsp:cNvPr id="0" name=""/>
        <dsp:cNvSpPr/>
      </dsp:nvSpPr>
      <dsp:spPr>
        <a:xfrm>
          <a:off x="303493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</a:p>
      </dsp:txBody>
      <dsp:txXfrm>
        <a:off x="3147079" y="614982"/>
        <a:ext cx="336441" cy="224294"/>
      </dsp:txXfrm>
    </dsp:sp>
    <dsp:sp modelId="{0B43A937-03CB-4E2A-B6FB-C6A2DFC9543E}">
      <dsp:nvSpPr>
        <dsp:cNvPr id="0" name=""/>
        <dsp:cNvSpPr/>
      </dsp:nvSpPr>
      <dsp:spPr>
        <a:xfrm>
          <a:off x="3539594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</a:t>
          </a:r>
        </a:p>
      </dsp:txBody>
      <dsp:txXfrm>
        <a:off x="3651741" y="614982"/>
        <a:ext cx="336441" cy="224294"/>
      </dsp:txXfrm>
    </dsp:sp>
    <dsp:sp modelId="{4D8F3BFA-3AE9-455C-86EC-02219805739B}">
      <dsp:nvSpPr>
        <dsp:cNvPr id="0" name=""/>
        <dsp:cNvSpPr/>
      </dsp:nvSpPr>
      <dsp:spPr>
        <a:xfrm>
          <a:off x="4044257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4156404" y="614982"/>
        <a:ext cx="336441" cy="224294"/>
      </dsp:txXfrm>
    </dsp:sp>
    <dsp:sp modelId="{86E232B4-6870-4370-93EF-16C66252DF1B}">
      <dsp:nvSpPr>
        <dsp:cNvPr id="0" name=""/>
        <dsp:cNvSpPr/>
      </dsp:nvSpPr>
      <dsp:spPr>
        <a:xfrm>
          <a:off x="4548919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</a:t>
          </a:r>
        </a:p>
      </dsp:txBody>
      <dsp:txXfrm>
        <a:off x="4661066" y="614982"/>
        <a:ext cx="336441" cy="224294"/>
      </dsp:txXfrm>
    </dsp:sp>
    <dsp:sp modelId="{10C5F3BE-5792-4511-ADBF-FCC97403CD26}">
      <dsp:nvSpPr>
        <dsp:cNvPr id="0" name=""/>
        <dsp:cNvSpPr/>
      </dsp:nvSpPr>
      <dsp:spPr>
        <a:xfrm>
          <a:off x="5053581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11</a:t>
          </a:r>
        </a:p>
      </dsp:txBody>
      <dsp:txXfrm>
        <a:off x="5165728" y="614982"/>
        <a:ext cx="336441" cy="224294"/>
      </dsp:txXfrm>
    </dsp:sp>
    <dsp:sp modelId="{E20CFF31-0189-4E76-AC85-A737D3130A8B}">
      <dsp:nvSpPr>
        <dsp:cNvPr id="0" name=""/>
        <dsp:cNvSpPr/>
      </dsp:nvSpPr>
      <dsp:spPr>
        <a:xfrm>
          <a:off x="5558243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</a:t>
          </a:r>
        </a:p>
      </dsp:txBody>
      <dsp:txXfrm>
        <a:off x="5670390" y="614982"/>
        <a:ext cx="336441" cy="224294"/>
      </dsp:txXfrm>
    </dsp:sp>
    <dsp:sp modelId="{86B6D40D-29A8-4747-92E0-B3007E20640C}">
      <dsp:nvSpPr>
        <dsp:cNvPr id="0" name=""/>
        <dsp:cNvSpPr/>
      </dsp:nvSpPr>
      <dsp:spPr>
        <a:xfrm>
          <a:off x="6062906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13</a:t>
          </a:r>
        </a:p>
      </dsp:txBody>
      <dsp:txXfrm>
        <a:off x="6175053" y="614982"/>
        <a:ext cx="336441" cy="224294"/>
      </dsp:txXfrm>
    </dsp:sp>
    <dsp:sp modelId="{9C024900-3116-4569-ADA3-4AD28BD210A8}">
      <dsp:nvSpPr>
        <dsp:cNvPr id="0" name=""/>
        <dsp:cNvSpPr/>
      </dsp:nvSpPr>
      <dsp:spPr>
        <a:xfrm>
          <a:off x="6567568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14</a:t>
          </a:r>
        </a:p>
      </dsp:txBody>
      <dsp:txXfrm>
        <a:off x="6679715" y="614982"/>
        <a:ext cx="336441" cy="224294"/>
      </dsp:txXfrm>
    </dsp:sp>
    <dsp:sp modelId="{167F440A-C76C-45E5-BC62-6EAAA9F5D029}">
      <dsp:nvSpPr>
        <dsp:cNvPr id="0" name=""/>
        <dsp:cNvSpPr/>
      </dsp:nvSpPr>
      <dsp:spPr>
        <a:xfrm>
          <a:off x="7072230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15</a:t>
          </a:r>
        </a:p>
      </dsp:txBody>
      <dsp:txXfrm>
        <a:off x="7184377" y="614982"/>
        <a:ext cx="336441" cy="224294"/>
      </dsp:txXfrm>
    </dsp:sp>
    <dsp:sp modelId="{9B005D58-9818-4459-ABBE-0B390F0242FB}">
      <dsp:nvSpPr>
        <dsp:cNvPr id="0" name=""/>
        <dsp:cNvSpPr/>
      </dsp:nvSpPr>
      <dsp:spPr>
        <a:xfrm>
          <a:off x="7576892" y="614982"/>
          <a:ext cx="560735" cy="224294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7689039" y="614982"/>
        <a:ext cx="336441" cy="22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April 7, 2024							Week 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July 28, 2024						43 Commits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(+3)	4 Contributors </a:t>
            </a: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9564916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8B09D-2397-139C-9F76-7C2F94DD972F}"/>
              </a:ext>
            </a:extLst>
          </p:cNvPr>
          <p:cNvGrpSpPr/>
          <p:nvPr/>
        </p:nvGrpSpPr>
        <p:grpSpPr>
          <a:xfrm>
            <a:off x="1622066" y="312738"/>
            <a:ext cx="9525500" cy="4314921"/>
            <a:chOff x="1622066" y="312738"/>
            <a:chExt cx="9525500" cy="4314921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99F52D-9290-DE9D-D948-41D3475DA37F}"/>
                </a:ext>
              </a:extLst>
            </p:cNvPr>
            <p:cNvSpPr/>
            <p:nvPr/>
          </p:nvSpPr>
          <p:spPr>
            <a:xfrm>
              <a:off x="1622066" y="312738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12F566-24BF-3426-6F4B-AE91DC3DEE1C}"/>
                </a:ext>
              </a:extLst>
            </p:cNvPr>
            <p:cNvSpPr/>
            <p:nvPr/>
          </p:nvSpPr>
          <p:spPr>
            <a:xfrm>
              <a:off x="3635072" y="1584946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ACEA01-7B9C-46C9-0419-9F12A2D3D67A}"/>
                </a:ext>
              </a:extLst>
            </p:cNvPr>
            <p:cNvSpPr/>
            <p:nvPr/>
          </p:nvSpPr>
          <p:spPr>
            <a:xfrm>
              <a:off x="5600568" y="333285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941CBC-0D56-D3A1-4FA6-14B0F579B9D5}"/>
                </a:ext>
              </a:extLst>
            </p:cNvPr>
            <p:cNvSpPr/>
            <p:nvPr/>
          </p:nvSpPr>
          <p:spPr>
            <a:xfrm>
              <a:off x="7740994" y="1615432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BD648A-FA5E-9634-1FFF-E86F110797F1}"/>
                </a:ext>
              </a:extLst>
            </p:cNvPr>
            <p:cNvSpPr/>
            <p:nvPr/>
          </p:nvSpPr>
          <p:spPr>
            <a:xfrm>
              <a:off x="9764039" y="354480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434" y="604300"/>
            <a:ext cx="11147565" cy="41730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Lucida Handwriting" panose="03010101010101010101" pitchFamily="66" charset="0"/>
              </a:rPr>
              <a:t>Underground Tactics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BACC8-61EC-66F8-AA86-B6A992C87B48}"/>
              </a:ext>
            </a:extLst>
          </p:cNvPr>
          <p:cNvSpPr txBox="1"/>
          <p:nvPr/>
        </p:nvSpPr>
        <p:spPr>
          <a:xfrm>
            <a:off x="2396930" y="6342434"/>
            <a:ext cx="81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4/20/2024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F2D44BE-512F-6603-0A3B-8F9FEFCA1B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595567"/>
              </p:ext>
            </p:extLst>
          </p:nvPr>
        </p:nvGraphicFramePr>
        <p:xfrm>
          <a:off x="9734144" y="4175339"/>
          <a:ext cx="2457855" cy="1746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499EA16-7178-6428-264C-196B9295E4B7}"/>
              </a:ext>
            </a:extLst>
          </p:cNvPr>
          <p:cNvSpPr txBox="1"/>
          <p:nvPr/>
        </p:nvSpPr>
        <p:spPr>
          <a:xfrm>
            <a:off x="10455802" y="4699612"/>
            <a:ext cx="54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1D7C75-50FE-0020-1F04-9956BC2BFA51}"/>
              </a:ext>
            </a:extLst>
          </p:cNvPr>
          <p:cNvSpPr txBox="1"/>
          <p:nvPr/>
        </p:nvSpPr>
        <p:spPr>
          <a:xfrm>
            <a:off x="11441157" y="4492800"/>
            <a:ext cx="54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 McKeown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A411-11DE-E905-3421-2CAE8A6E3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Tiles now have properties for walkable, flyable, impassible, damage, and items</a:t>
            </a:r>
          </a:p>
          <a:p>
            <a:pPr lvl="1"/>
            <a:r>
              <a:rPr lang="en-US" dirty="0"/>
              <a:t>Player can levitate</a:t>
            </a:r>
          </a:p>
          <a:p>
            <a:pPr lvl="1"/>
            <a:r>
              <a:rPr lang="en-US" dirty="0"/>
              <a:t>Kobald enemy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red dragon with black background&#10;&#10;Description automatically generated">
            <a:extLst>
              <a:ext uri="{FF2B5EF4-FFF2-40B4-BE49-F238E27FC236}">
                <a16:creationId xmlns:a16="http://schemas.microsoft.com/office/drawing/2014/main" id="{E5B713C3-6CC9-32B3-6249-6B57E9181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394773"/>
            <a:ext cx="961384" cy="144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6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FD3C-D38B-80CD-931E-BE3962BF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 Dela Rosa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047B-9CBA-712C-6974-F8EE2073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M to toggle Mute</a:t>
            </a:r>
          </a:p>
        </p:txBody>
      </p:sp>
    </p:spTree>
    <p:extLst>
      <p:ext uri="{BB962C8B-B14F-4D97-AF65-F5344CB8AC3E}">
        <p14:creationId xmlns:p14="http://schemas.microsoft.com/office/powerpoint/2010/main" val="276855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FD3C-D38B-80CD-931E-BE3962BF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Michael Tanner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047B-9CBA-712C-6974-F8EE2073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P pauses game</a:t>
            </a:r>
          </a:p>
          <a:p>
            <a:pPr lvl="1"/>
            <a:r>
              <a:rPr lang="en-US" dirty="0"/>
              <a:t>Simplified pause toggle function</a:t>
            </a:r>
          </a:p>
        </p:txBody>
      </p:sp>
    </p:spTree>
    <p:extLst>
      <p:ext uri="{BB962C8B-B14F-4D97-AF65-F5344CB8AC3E}">
        <p14:creationId xmlns:p14="http://schemas.microsoft.com/office/powerpoint/2010/main" val="314477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FD3C-D38B-80CD-931E-BE3962BF5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Rodrigo Lopez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047B-9CBA-712C-6974-F8EE2073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</a:t>
            </a:r>
            <a:r>
              <a:rPr lang="en-US" dirty="0" err="1"/>
              <a:t>Spellbook</a:t>
            </a:r>
            <a:endParaRPr lang="en-US" dirty="0"/>
          </a:p>
        </p:txBody>
      </p:sp>
      <p:pic>
        <p:nvPicPr>
          <p:cNvPr id="5" name="Picture 4" descr="A green book with a yellow star on it&#10;&#10;Description automatically generated">
            <a:extLst>
              <a:ext uri="{FF2B5EF4-FFF2-40B4-BE49-F238E27FC236}">
                <a16:creationId xmlns:a16="http://schemas.microsoft.com/office/drawing/2014/main" id="{6A8A0634-E083-912A-873C-615DE6F2E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39" y="2885872"/>
            <a:ext cx="752272" cy="75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436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3068</TotalTime>
  <Words>115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Lucida Handwriting</vt:lpstr>
      <vt:lpstr>Wingdings 3</vt:lpstr>
      <vt:lpstr>Wisp</vt:lpstr>
      <vt:lpstr>Underground Tactics</vt:lpstr>
      <vt:lpstr>Vince McKeown Commits</vt:lpstr>
      <vt:lpstr>Dan Dela Rosa</vt:lpstr>
      <vt:lpstr>Michael Tanner</vt:lpstr>
      <vt:lpstr>Rodrigo Lopez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Pauline McKeown</cp:lastModifiedBy>
  <cp:revision>48</cp:revision>
  <dcterms:created xsi:type="dcterms:W3CDTF">2019-01-24T16:37:07Z</dcterms:created>
  <dcterms:modified xsi:type="dcterms:W3CDTF">2024-04-20T23:26:17Z</dcterms:modified>
</cp:coreProperties>
</file>