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18404-E4B7-4047-91C8-24AFCF5709C0}" v="3" dt="2023-04-02T12:55:06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4/2/2023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228 Commits (+8)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14 Contributors 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179267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 McKeown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Attack animation for player</a:t>
            </a:r>
          </a:p>
          <a:p>
            <a:r>
              <a:rPr lang="en-US" dirty="0"/>
              <a:t>Created a Game Over Screen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n-US" dirty="0" err="1"/>
              <a:t>Trayford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Player’s thoughts expanded into Graveyard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Christer “</a:t>
            </a:r>
            <a:r>
              <a:rPr lang="en-US" b="1" dirty="0" err="1"/>
              <a:t>McFunkyPants</a:t>
            </a:r>
            <a:r>
              <a:rPr lang="en-US" b="1" dirty="0"/>
              <a:t>” </a:t>
            </a:r>
            <a:r>
              <a:rPr lang="en-US" b="1" dirty="0" err="1"/>
              <a:t>Kaitila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Amazing Voice over</a:t>
            </a:r>
          </a:p>
          <a:p>
            <a:pPr lvl="1"/>
            <a:r>
              <a:rPr lang="en-US" dirty="0"/>
              <a:t>Fixed Title </a:t>
            </a:r>
            <a:r>
              <a:rPr lang="en-US"/>
              <a:t>Screen Index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2777</TotalTime>
  <Words>93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The Night of the Lich</vt:lpstr>
      <vt:lpstr>Vince McKeown</vt:lpstr>
      <vt:lpstr>H Trayford</vt:lpstr>
      <vt:lpstr>Christer “McFunkyPants” Kaitila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Pauline McKeown</cp:lastModifiedBy>
  <cp:revision>46</cp:revision>
  <dcterms:created xsi:type="dcterms:W3CDTF">2019-01-24T16:37:07Z</dcterms:created>
  <dcterms:modified xsi:type="dcterms:W3CDTF">2023-10-14T12:54:42Z</dcterms:modified>
</cp:coreProperties>
</file>