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D52D4-5BB4-419E-9F72-290F12A4CB0E}" v="54" dt="2023-10-14T14:14:4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A85D52D4-5BB4-419E-9F72-290F12A4CB0E}"/>
    <pc:docChg chg="undo custSel addSld delSld modSld">
      <pc:chgData name="Pauline McKeown" userId="31f1b572cc8f689e" providerId="LiveId" clId="{A85D52D4-5BB4-419E-9F72-290F12A4CB0E}" dt="2023-10-14T14:14:41.038" v="543"/>
      <pc:docMkLst>
        <pc:docMk/>
      </pc:docMkLst>
      <pc:sldChg chg="addSp delSp modSp mod">
        <pc:chgData name="Pauline McKeown" userId="31f1b572cc8f689e" providerId="LiveId" clId="{A85D52D4-5BB4-419E-9F72-290F12A4CB0E}" dt="2023-10-14T13:33:35.251" v="330" actId="207"/>
        <pc:sldMkLst>
          <pc:docMk/>
          <pc:sldMk cId="4214349629" sldId="256"/>
        </pc:sldMkLst>
        <pc:spChg chg="mod ord">
          <ac:chgData name="Pauline McKeown" userId="31f1b572cc8f689e" providerId="LiveId" clId="{A85D52D4-5BB4-419E-9F72-290F12A4CB0E}" dt="2023-10-14T13:33:35.251" v="330" actId="20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Pauline McKeown" userId="31f1b572cc8f689e" providerId="LiveId" clId="{A85D52D4-5BB4-419E-9F72-290F12A4CB0E}" dt="2023-10-14T13:00:43.421" v="13" actId="20577"/>
          <ac:spMkLst>
            <pc:docMk/>
            <pc:sldMk cId="4214349629" sldId="256"/>
            <ac:spMk id="3" creationId="{00000000-0000-0000-0000-000000000000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7" creationId="{7299F52D-9290-DE9D-D948-41D3475DA37F}"/>
          </ac:spMkLst>
        </pc:spChg>
        <pc:spChg chg="add mod">
          <ac:chgData name="Pauline McKeown" userId="31f1b572cc8f689e" providerId="LiveId" clId="{A85D52D4-5BB4-419E-9F72-290F12A4CB0E}" dt="2023-10-14T13:26:14.037" v="310" actId="14100"/>
          <ac:spMkLst>
            <pc:docMk/>
            <pc:sldMk cId="4214349629" sldId="256"/>
            <ac:spMk id="9" creationId="{5412F566-24BF-3426-6F4B-AE91DC3DEE1C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0" creationId="{93ACEA01-7B9C-46C9-0419-9F12A2D3D67A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1" creationId="{65941CBC-0D56-D3A1-4FA6-14B0F579B9D5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2" creationId="{59BD648A-FA5E-9634-1FFF-E86F110797F1}"/>
          </ac:spMkLst>
        </pc:spChg>
        <pc:grpChg chg="add mod">
          <ac:chgData name="Pauline McKeown" userId="31f1b572cc8f689e" providerId="LiveId" clId="{A85D52D4-5BB4-419E-9F72-290F12A4CB0E}" dt="2023-10-14T13:25:14.248" v="304" actId="164"/>
          <ac:grpSpMkLst>
            <pc:docMk/>
            <pc:sldMk cId="4214349629" sldId="256"/>
            <ac:grpSpMk id="13" creationId="{9537290B-7744-8C4E-FEC6-A9B315A01BC1}"/>
          </ac:grpSpMkLst>
        </pc:grpChg>
        <pc:grpChg chg="add mod">
          <ac:chgData name="Pauline McKeown" userId="31f1b572cc8f689e" providerId="LiveId" clId="{A85D52D4-5BB4-419E-9F72-290F12A4CB0E}" dt="2023-10-14T13:25:53.676" v="306" actId="207"/>
          <ac:grpSpMkLst>
            <pc:docMk/>
            <pc:sldMk cId="4214349629" sldId="256"/>
            <ac:grpSpMk id="14" creationId="{4298B09D-2397-139C-9F76-7C2F94DD972F}"/>
          </ac:grpSpMkLst>
        </pc:grpChg>
        <pc:graphicFrameChg chg="mod">
          <ac:chgData name="Pauline McKeown" userId="31f1b572cc8f689e" providerId="LiveId" clId="{A85D52D4-5BB4-419E-9F72-290F12A4CB0E}" dt="2023-10-14T13:01:52.824" v="18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  <pc:picChg chg="del">
          <ac:chgData name="Pauline McKeown" userId="31f1b572cc8f689e" providerId="LiveId" clId="{A85D52D4-5BB4-419E-9F72-290F12A4CB0E}" dt="2023-10-14T13:06:43.452" v="48" actId="478"/>
          <ac:picMkLst>
            <pc:docMk/>
            <pc:sldMk cId="4214349629" sldId="256"/>
            <ac:picMk id="4" creationId="{A6E3BAA9-3D80-F1B3-D694-FF2476165A2B}"/>
          </ac:picMkLst>
        </pc:picChg>
      </pc:sldChg>
      <pc:sldChg chg="addSp delSp modSp new mod modAnim">
        <pc:chgData name="Pauline McKeown" userId="31f1b572cc8f689e" providerId="LiveId" clId="{A85D52D4-5BB4-419E-9F72-290F12A4CB0E}" dt="2023-10-14T14:14:41.038" v="543"/>
        <pc:sldMkLst>
          <pc:docMk/>
          <pc:sldMk cId="2127320520" sldId="257"/>
        </pc:sldMkLst>
        <pc:spChg chg="mod">
          <ac:chgData name="Pauline McKeown" userId="31f1b572cc8f689e" providerId="LiveId" clId="{A85D52D4-5BB4-419E-9F72-290F12A4CB0E}" dt="2023-10-14T14:03:01.751" v="501" actId="1076"/>
          <ac:spMkLst>
            <pc:docMk/>
            <pc:sldMk cId="2127320520" sldId="257"/>
            <ac:spMk id="2" creationId="{44E74DF2-5EF2-3F34-75E3-2748D36A8B66}"/>
          </ac:spMkLst>
        </pc:spChg>
        <pc:spChg chg="del">
          <ac:chgData name="Pauline McKeown" userId="31f1b572cc8f689e" providerId="LiveId" clId="{A85D52D4-5BB4-419E-9F72-290F12A4CB0E}" dt="2023-10-14T13:35:11.561" v="331" actId="478"/>
          <ac:spMkLst>
            <pc:docMk/>
            <pc:sldMk cId="2127320520" sldId="257"/>
            <ac:spMk id="3" creationId="{9C4EA411-11DE-E905-3421-2CAE8A6E3C02}"/>
          </ac:spMkLst>
        </pc:spChg>
        <pc:spChg chg="add mod">
          <ac:chgData name="Pauline McKeown" userId="31f1b572cc8f689e" providerId="LiveId" clId="{A85D52D4-5BB4-419E-9F72-290F12A4CB0E}" dt="2023-10-14T14:07:08.005" v="516" actId="207"/>
          <ac:spMkLst>
            <pc:docMk/>
            <pc:sldMk cId="2127320520" sldId="257"/>
            <ac:spMk id="4" creationId="{2F703B8E-88B6-08E3-6798-DD89421867AB}"/>
          </ac:spMkLst>
        </pc:spChg>
        <pc:spChg chg="add mod">
          <ac:chgData name="Pauline McKeown" userId="31f1b572cc8f689e" providerId="LiveId" clId="{A85D52D4-5BB4-419E-9F72-290F12A4CB0E}" dt="2023-10-14T14:07:44.120" v="522" actId="1076"/>
          <ac:spMkLst>
            <pc:docMk/>
            <pc:sldMk cId="2127320520" sldId="257"/>
            <ac:spMk id="5" creationId="{78C499B9-2F64-5880-9D29-F66C6548CD9E}"/>
          </ac:spMkLst>
        </pc:spChg>
        <pc:spChg chg="add mod">
          <ac:chgData name="Pauline McKeown" userId="31f1b572cc8f689e" providerId="LiveId" clId="{A85D52D4-5BB4-419E-9F72-290F12A4CB0E}" dt="2023-10-14T14:07:31.917" v="520" actId="1076"/>
          <ac:spMkLst>
            <pc:docMk/>
            <pc:sldMk cId="2127320520" sldId="257"/>
            <ac:spMk id="6" creationId="{50EF8283-B85B-D273-57C6-C62FBEB08509}"/>
          </ac:spMkLst>
        </pc:spChg>
        <pc:spChg chg="add mod">
          <ac:chgData name="Pauline McKeown" userId="31f1b572cc8f689e" providerId="LiveId" clId="{A85D52D4-5BB4-419E-9F72-290F12A4CB0E}" dt="2023-10-14T14:07:49.023" v="523" actId="1076"/>
          <ac:spMkLst>
            <pc:docMk/>
            <pc:sldMk cId="2127320520" sldId="257"/>
            <ac:spMk id="7" creationId="{A1D9364C-C5DF-239F-7F3A-91B33ACFD18E}"/>
          </ac:spMkLst>
        </pc:spChg>
        <pc:spChg chg="add mod">
          <ac:chgData name="Pauline McKeown" userId="31f1b572cc8f689e" providerId="LiveId" clId="{A85D52D4-5BB4-419E-9F72-290F12A4CB0E}" dt="2023-10-14T14:07:40.061" v="521" actId="1076"/>
          <ac:spMkLst>
            <pc:docMk/>
            <pc:sldMk cId="2127320520" sldId="257"/>
            <ac:spMk id="8" creationId="{C7DAB1DB-F3A9-B07D-7AD9-7553A8142044}"/>
          </ac:spMkLst>
        </pc:spChg>
        <pc:spChg chg="add mod">
          <ac:chgData name="Pauline McKeown" userId="31f1b572cc8f689e" providerId="LiveId" clId="{A85D52D4-5BB4-419E-9F72-290F12A4CB0E}" dt="2023-10-14T14:07:52.796" v="524" actId="1076"/>
          <ac:spMkLst>
            <pc:docMk/>
            <pc:sldMk cId="2127320520" sldId="257"/>
            <ac:spMk id="9" creationId="{1E503FE5-9DBC-1DA7-E30D-798127DB7FE2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2" creationId="{F3F2F739-84AE-39F0-B85B-AD98D10D032C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3" creationId="{E5B1B797-EC32-D1D1-0D65-D56BE232E3F3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4" creationId="{1942B3BA-0FD8-F2A1-CD80-6C7A269709EC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5" creationId="{D46EB111-F972-9276-970F-C9CCC4E44D02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7" creationId="{8F7070CF-5814-D13B-8825-6AA3BF8C5A5C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8" creationId="{64D7060C-4B10-0E96-C03C-6A4536D1C2F8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9" creationId="{108DEA58-C868-CC99-DA99-F660AFE0CE64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20" creationId="{E8B8F21B-3760-A7FA-8227-FB314B589562}"/>
          </ac:spMkLst>
        </pc:spChg>
        <pc:grpChg chg="add del mod">
          <ac:chgData name="Pauline McKeown" userId="31f1b572cc8f689e" providerId="LiveId" clId="{A85D52D4-5BB4-419E-9F72-290F12A4CB0E}" dt="2023-10-14T14:01:01.619" v="488" actId="478"/>
          <ac:grpSpMkLst>
            <pc:docMk/>
            <pc:sldMk cId="2127320520" sldId="257"/>
            <ac:grpSpMk id="16" creationId="{D66AFA7F-E52C-16F0-0E08-E2EB99F657F2}"/>
          </ac:grpSpMkLst>
        </pc:grpChg>
        <pc:grpChg chg="add mod ord">
          <ac:chgData name="Pauline McKeown" userId="31f1b572cc8f689e" providerId="LiveId" clId="{A85D52D4-5BB4-419E-9F72-290F12A4CB0E}" dt="2023-10-14T14:07:23.641" v="519" actId="1076"/>
          <ac:grpSpMkLst>
            <pc:docMk/>
            <pc:sldMk cId="2127320520" sldId="257"/>
            <ac:grpSpMk id="21" creationId="{FED4CFB2-50C2-326C-C7CB-C88678613D3A}"/>
          </ac:grpSpMkLst>
        </pc:grpChg>
        <pc:picChg chg="add del">
          <ac:chgData name="Pauline McKeown" userId="31f1b572cc8f689e" providerId="LiveId" clId="{A85D52D4-5BB4-419E-9F72-290F12A4CB0E}" dt="2023-10-14T13:51:07.082" v="476" actId="21"/>
          <ac:picMkLst>
            <pc:docMk/>
            <pc:sldMk cId="2127320520" sldId="257"/>
            <ac:picMk id="11" creationId="{67ADE585-FDFB-82BB-FDA9-6B16282AB3C0}"/>
          </ac:picMkLst>
        </pc:picChg>
      </pc:sldChg>
      <pc:sldChg chg="modSp add mod">
        <pc:chgData name="Pauline McKeown" userId="31f1b572cc8f689e" providerId="LiveId" clId="{A85D52D4-5BB4-419E-9F72-290F12A4CB0E}" dt="2023-10-14T13:10:12.773" v="158" actId="20577"/>
        <pc:sldMkLst>
          <pc:docMk/>
          <pc:sldMk cId="1465306405" sldId="258"/>
        </pc:sldMkLst>
        <pc:spChg chg="mod">
          <ac:chgData name="Pauline McKeown" userId="31f1b572cc8f689e" providerId="LiveId" clId="{A85D52D4-5BB4-419E-9F72-290F12A4CB0E}" dt="2023-10-14T13:10:12.773" v="158" actId="20577"/>
          <ac:spMkLst>
            <pc:docMk/>
            <pc:sldMk cId="1465306405" sldId="258"/>
            <ac:spMk id="2" creationId="{44E74DF2-5EF2-3F34-75E3-2748D36A8B66}"/>
          </ac:spMkLst>
        </pc:spChg>
      </pc:sldChg>
      <pc:sldChg chg="modSp add mod">
        <pc:chgData name="Pauline McKeown" userId="31f1b572cc8f689e" providerId="LiveId" clId="{A85D52D4-5BB4-419E-9F72-290F12A4CB0E}" dt="2023-10-14T13:11:16.142" v="184" actId="20577"/>
        <pc:sldMkLst>
          <pc:docMk/>
          <pc:sldMk cId="820776529" sldId="259"/>
        </pc:sldMkLst>
        <pc:spChg chg="mod">
          <ac:chgData name="Pauline McKeown" userId="31f1b572cc8f689e" providerId="LiveId" clId="{A85D52D4-5BB4-419E-9F72-290F12A4CB0E}" dt="2023-10-14T13:11:16.142" v="184" actId="20577"/>
          <ac:spMkLst>
            <pc:docMk/>
            <pc:sldMk cId="820776529" sldId="259"/>
            <ac:spMk id="2" creationId="{44E74DF2-5EF2-3F34-75E3-2748D36A8B66}"/>
          </ac:spMkLst>
        </pc:spChg>
      </pc:sldChg>
      <pc:sldChg chg="modSp add mod">
        <pc:chgData name="Pauline McKeown" userId="31f1b572cc8f689e" providerId="LiveId" clId="{A85D52D4-5BB4-419E-9F72-290F12A4CB0E}" dt="2023-10-14T13:11:59.819" v="233" actId="20577"/>
        <pc:sldMkLst>
          <pc:docMk/>
          <pc:sldMk cId="3244594980" sldId="260"/>
        </pc:sldMkLst>
        <pc:spChg chg="mod">
          <ac:chgData name="Pauline McKeown" userId="31f1b572cc8f689e" providerId="LiveId" clId="{A85D52D4-5BB4-419E-9F72-290F12A4CB0E}" dt="2023-10-14T13:11:59.819" v="233" actId="20577"/>
          <ac:spMkLst>
            <pc:docMk/>
            <pc:sldMk cId="3244594980" sldId="260"/>
            <ac:spMk id="2" creationId="{44E74DF2-5EF2-3F34-75E3-2748D36A8B66}"/>
          </ac:spMkLst>
        </pc:spChg>
      </pc:sldChg>
      <pc:sldChg chg="modSp add mod">
        <pc:chgData name="Pauline McKeown" userId="31f1b572cc8f689e" providerId="LiveId" clId="{A85D52D4-5BB4-419E-9F72-290F12A4CB0E}" dt="2023-10-14T13:12:38.118" v="264" actId="20577"/>
        <pc:sldMkLst>
          <pc:docMk/>
          <pc:sldMk cId="1381033241" sldId="261"/>
        </pc:sldMkLst>
        <pc:spChg chg="mod">
          <ac:chgData name="Pauline McKeown" userId="31f1b572cc8f689e" providerId="LiveId" clId="{A85D52D4-5BB4-419E-9F72-290F12A4CB0E}" dt="2023-10-14T13:12:38.118" v="264" actId="20577"/>
          <ac:spMkLst>
            <pc:docMk/>
            <pc:sldMk cId="1381033241" sldId="261"/>
            <ac:spMk id="2" creationId="{44E74DF2-5EF2-3F34-75E3-2748D36A8B66}"/>
          </ac:spMkLst>
        </pc:spChg>
      </pc:sldChg>
      <pc:sldChg chg="modSp add mod">
        <pc:chgData name="Pauline McKeown" userId="31f1b572cc8f689e" providerId="LiveId" clId="{A85D52D4-5BB4-419E-9F72-290F12A4CB0E}" dt="2023-10-14T13:13:11.332" v="288" actId="20577"/>
        <pc:sldMkLst>
          <pc:docMk/>
          <pc:sldMk cId="2228426716" sldId="262"/>
        </pc:sldMkLst>
        <pc:spChg chg="mod">
          <ac:chgData name="Pauline McKeown" userId="31f1b572cc8f689e" providerId="LiveId" clId="{A85D52D4-5BB4-419E-9F72-290F12A4CB0E}" dt="2023-10-14T13:13:11.332" v="288" actId="20577"/>
          <ac:spMkLst>
            <pc:docMk/>
            <pc:sldMk cId="2228426716" sldId="262"/>
            <ac:spMk id="2" creationId="{44E74DF2-5EF2-3F34-75E3-2748D36A8B66}"/>
          </ac:spMkLst>
        </pc:spChg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444516671" sldId="265"/>
        </pc:sldMkLst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323257871" sldId="266"/>
        </pc:sldMkLst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314917720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10/22/2023							Update 10/22/2023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2/4/2023							1 Commit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 Contributor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167890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Adventure of Salvatore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4CFB2-50C2-326C-C7CB-C88678613D3A}"/>
              </a:ext>
            </a:extLst>
          </p:cNvPr>
          <p:cNvGrpSpPr/>
          <p:nvPr/>
        </p:nvGrpSpPr>
        <p:grpSpPr>
          <a:xfrm>
            <a:off x="385275" y="1598212"/>
            <a:ext cx="11421449" cy="4533132"/>
            <a:chOff x="1154315" y="1797504"/>
            <a:chExt cx="10661925" cy="429833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7070CF-5814-D13B-8825-6AA3BF8C5A5C}"/>
                </a:ext>
              </a:extLst>
            </p:cNvPr>
            <p:cNvSpPr/>
            <p:nvPr/>
          </p:nvSpPr>
          <p:spPr>
            <a:xfrm>
              <a:off x="1154315" y="1797505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4D7060C-4B10-0E96-C03C-6A4536D1C2F8}"/>
                </a:ext>
              </a:extLst>
            </p:cNvPr>
            <p:cNvSpPr/>
            <p:nvPr/>
          </p:nvSpPr>
          <p:spPr>
            <a:xfrm>
              <a:off x="3245352" y="3356563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8DEA58-C868-CC99-DA99-F660AFE0CE64}"/>
                </a:ext>
              </a:extLst>
            </p:cNvPr>
            <p:cNvSpPr/>
            <p:nvPr/>
          </p:nvSpPr>
          <p:spPr>
            <a:xfrm>
              <a:off x="5595884" y="1797504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8B8F21B-3760-A7FA-8227-FB314B589562}"/>
                </a:ext>
              </a:extLst>
            </p:cNvPr>
            <p:cNvSpPr/>
            <p:nvPr/>
          </p:nvSpPr>
          <p:spPr>
            <a:xfrm>
              <a:off x="7982794" y="3356562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Gaming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03B8E-88B6-08E3-6798-DD89421867AB}"/>
              </a:ext>
            </a:extLst>
          </p:cNvPr>
          <p:cNvSpPr txBox="1"/>
          <p:nvPr/>
        </p:nvSpPr>
        <p:spPr>
          <a:xfrm>
            <a:off x="890546" y="1598212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Falldale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499B9-2F64-5880-9D29-F66C6548CD9E}"/>
              </a:ext>
            </a:extLst>
          </p:cNvPr>
          <p:cNvSpPr txBox="1"/>
          <p:nvPr/>
        </p:nvSpPr>
        <p:spPr>
          <a:xfrm>
            <a:off x="741096" y="3491022"/>
            <a:ext cx="32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Falldale</a:t>
            </a:r>
            <a:r>
              <a:rPr lang="en-US" sz="2800" b="1" dirty="0">
                <a:solidFill>
                  <a:schemeClr val="bg1"/>
                </a:solidFill>
              </a:rPr>
              <a:t> Extended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F8283-B85B-D273-57C6-C62FBEB08509}"/>
              </a:ext>
            </a:extLst>
          </p:cNvPr>
          <p:cNvSpPr txBox="1"/>
          <p:nvPr/>
        </p:nvSpPr>
        <p:spPr>
          <a:xfrm>
            <a:off x="5286700" y="1881308"/>
            <a:ext cx="32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Descend Below the Crypts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9364C-C5DF-239F-7F3A-91B33ACFD18E}"/>
              </a:ext>
            </a:extLst>
          </p:cNvPr>
          <p:cNvSpPr txBox="1"/>
          <p:nvPr/>
        </p:nvSpPr>
        <p:spPr>
          <a:xfrm>
            <a:off x="3796684" y="4770215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Little Racers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B1DB-F3A9-B07D-7AD9-7553A8142044}"/>
              </a:ext>
            </a:extLst>
          </p:cNvPr>
          <p:cNvSpPr txBox="1"/>
          <p:nvPr/>
        </p:nvSpPr>
        <p:spPr>
          <a:xfrm>
            <a:off x="1323623" y="2763557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Night of the </a:t>
            </a:r>
            <a:r>
              <a:rPr lang="en-US" sz="2800" b="1" dirty="0" err="1">
                <a:solidFill>
                  <a:schemeClr val="bg1"/>
                </a:solidFill>
              </a:rPr>
              <a:t>Litch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03FE5-9DBC-1DA7-E30D-798127DB7FE2}"/>
              </a:ext>
            </a:extLst>
          </p:cNvPr>
          <p:cNvSpPr txBox="1"/>
          <p:nvPr/>
        </p:nvSpPr>
        <p:spPr>
          <a:xfrm>
            <a:off x="8233530" y="4870448"/>
            <a:ext cx="381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Springfield Property Manager</a:t>
            </a:r>
          </a:p>
        </p:txBody>
      </p:sp>
    </p:spTree>
    <p:extLst>
      <p:ext uri="{BB962C8B-B14F-4D97-AF65-F5344CB8AC3E}">
        <p14:creationId xmlns:p14="http://schemas.microsoft.com/office/powerpoint/2010/main" val="21273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for The Adventure of Salvatore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of The Adventure of Salvatore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jump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67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2853</TotalTime>
  <Words>102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Lucida Handwriting</vt:lpstr>
      <vt:lpstr>Wingdings 3</vt:lpstr>
      <vt:lpstr>Wisp</vt:lpstr>
      <vt:lpstr>The Adventure of Salvatore</vt:lpstr>
      <vt:lpstr>My Gaming Experience</vt:lpstr>
      <vt:lpstr>Inspiration for The Adventure of Salvatore</vt:lpstr>
      <vt:lpstr>Demonstration of prototype</vt:lpstr>
      <vt:lpstr>The Vision of The Adventure of Salvatore</vt:lpstr>
      <vt:lpstr>The Project Plan</vt:lpstr>
      <vt:lpstr>Where to jump 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46</cp:revision>
  <dcterms:created xsi:type="dcterms:W3CDTF">2019-01-24T16:37:07Z</dcterms:created>
  <dcterms:modified xsi:type="dcterms:W3CDTF">2023-10-14T14:14:51Z</dcterms:modified>
</cp:coreProperties>
</file>