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1D470-EFF8-4CBD-B3A1-E4C8CFE8BB37}" v="101" dt="2023-11-05T12:46:51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A0A1D470-EFF8-4CBD-B3A1-E4C8CFE8BB37}"/>
    <pc:docChg chg="undo redo custSel addSld delSld modSld">
      <pc:chgData name="Pauline McKeown" userId="31f1b572cc8f689e" providerId="LiveId" clId="{A0A1D470-EFF8-4CBD-B3A1-E4C8CFE8BB37}" dt="2023-11-05T12:48:04.744" v="630" actId="20577"/>
      <pc:docMkLst>
        <pc:docMk/>
      </pc:docMkLst>
      <pc:sldChg chg="addSp delSp modSp mod">
        <pc:chgData name="Pauline McKeown" userId="31f1b572cc8f689e" providerId="LiveId" clId="{A0A1D470-EFF8-4CBD-B3A1-E4C8CFE8BB37}" dt="2023-11-05T12:48:04.744" v="630" actId="20577"/>
        <pc:sldMkLst>
          <pc:docMk/>
          <pc:sldMk cId="4214349629" sldId="256"/>
        </pc:sldMkLst>
        <pc:spChg chg="mod">
          <ac:chgData name="Pauline McKeown" userId="31f1b572cc8f689e" providerId="LiveId" clId="{A0A1D470-EFF8-4CBD-B3A1-E4C8CFE8BB37}" dt="2023-11-05T12:48:04.744" v="630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 ord modGraphic">
          <ac:chgData name="Pauline McKeown" userId="31f1b572cc8f689e" providerId="LiveId" clId="{A0A1D470-EFF8-4CBD-B3A1-E4C8CFE8BB37}" dt="2023-11-05T12:46:51.223" v="610" actId="20577"/>
          <ac:graphicFrameMkLst>
            <pc:docMk/>
            <pc:sldMk cId="4214349629" sldId="256"/>
            <ac:graphicFrameMk id="5" creationId="{5FF4A9E5-E2F9-ACD5-F2A1-DC1B627D523E}"/>
          </ac:graphicFrameMkLst>
        </pc:graphicFrameChg>
        <pc:picChg chg="add del mod">
          <ac:chgData name="Pauline McKeown" userId="31f1b572cc8f689e" providerId="LiveId" clId="{A0A1D470-EFF8-4CBD-B3A1-E4C8CFE8BB37}" dt="2023-10-29T12:59:56.635" v="54" actId="478"/>
          <ac:picMkLst>
            <pc:docMk/>
            <pc:sldMk cId="4214349629" sldId="256"/>
            <ac:picMk id="4" creationId="{F89BB65F-78FB-849E-AD55-F45EBFAFABE5}"/>
          </ac:picMkLst>
        </pc:picChg>
      </pc:sldChg>
      <pc:sldChg chg="del">
        <pc:chgData name="Pauline McKeown" userId="31f1b572cc8f689e" providerId="LiveId" clId="{A0A1D470-EFF8-4CBD-B3A1-E4C8CFE8BB37}" dt="2023-10-29T13:00:29.390" v="55" actId="47"/>
        <pc:sldMkLst>
          <pc:docMk/>
          <pc:sldMk cId="2127320520" sldId="257"/>
        </pc:sldMkLst>
      </pc:sldChg>
      <pc:sldChg chg="del">
        <pc:chgData name="Pauline McKeown" userId="31f1b572cc8f689e" providerId="LiveId" clId="{A0A1D470-EFF8-4CBD-B3A1-E4C8CFE8BB37}" dt="2023-10-29T13:00:29.390" v="55" actId="47"/>
        <pc:sldMkLst>
          <pc:docMk/>
          <pc:sldMk cId="1465306405" sldId="258"/>
        </pc:sldMkLst>
      </pc:sldChg>
      <pc:sldChg chg="del">
        <pc:chgData name="Pauline McKeown" userId="31f1b572cc8f689e" providerId="LiveId" clId="{A0A1D470-EFF8-4CBD-B3A1-E4C8CFE8BB37}" dt="2023-10-29T13:00:29.390" v="55" actId="47"/>
        <pc:sldMkLst>
          <pc:docMk/>
          <pc:sldMk cId="820776529" sldId="259"/>
        </pc:sldMkLst>
      </pc:sldChg>
      <pc:sldChg chg="del">
        <pc:chgData name="Pauline McKeown" userId="31f1b572cc8f689e" providerId="LiveId" clId="{A0A1D470-EFF8-4CBD-B3A1-E4C8CFE8BB37}" dt="2023-10-29T13:00:49.678" v="56" actId="47"/>
        <pc:sldMkLst>
          <pc:docMk/>
          <pc:sldMk cId="3244594980" sldId="260"/>
        </pc:sldMkLst>
      </pc:sldChg>
      <pc:sldChg chg="del">
        <pc:chgData name="Pauline McKeown" userId="31f1b572cc8f689e" providerId="LiveId" clId="{A0A1D470-EFF8-4CBD-B3A1-E4C8CFE8BB37}" dt="2023-10-29T13:01:06.270" v="57" actId="47"/>
        <pc:sldMkLst>
          <pc:docMk/>
          <pc:sldMk cId="1381033241" sldId="261"/>
        </pc:sldMkLst>
      </pc:sldChg>
      <pc:sldChg chg="del">
        <pc:chgData name="Pauline McKeown" userId="31f1b572cc8f689e" providerId="LiveId" clId="{A0A1D470-EFF8-4CBD-B3A1-E4C8CFE8BB37}" dt="2023-10-29T13:01:06.270" v="57" actId="47"/>
        <pc:sldMkLst>
          <pc:docMk/>
          <pc:sldMk cId="2228426716" sldId="262"/>
        </pc:sldMkLst>
      </pc:sldChg>
      <pc:sldChg chg="addSp delSp modSp mod setBg addAnim delAnim modAnim">
        <pc:chgData name="Pauline McKeown" userId="31f1b572cc8f689e" providerId="LiveId" clId="{A0A1D470-EFF8-4CBD-B3A1-E4C8CFE8BB37}" dt="2023-10-29T14:05:07.792" v="582" actId="20577"/>
        <pc:sldMkLst>
          <pc:docMk/>
          <pc:sldMk cId="3916152852" sldId="263"/>
        </pc:sldMkLst>
        <pc:spChg chg="mod">
          <ac:chgData name="Pauline McKeown" userId="31f1b572cc8f689e" providerId="LiveId" clId="{A0A1D470-EFF8-4CBD-B3A1-E4C8CFE8BB37}" dt="2023-10-29T13:06:24.718" v="123" actId="20577"/>
          <ac:spMkLst>
            <pc:docMk/>
            <pc:sldMk cId="3916152852" sldId="263"/>
            <ac:spMk id="2" creationId="{44E74DF2-5EF2-3F34-75E3-2748D36A8B66}"/>
          </ac:spMkLst>
        </pc:spChg>
        <pc:spChg chg="del">
          <ac:chgData name="Pauline McKeown" userId="31f1b572cc8f689e" providerId="LiveId" clId="{A0A1D470-EFF8-4CBD-B3A1-E4C8CFE8BB37}" dt="2023-10-29T13:01:34.764" v="84" actId="478"/>
          <ac:spMkLst>
            <pc:docMk/>
            <pc:sldMk cId="3916152852" sldId="263"/>
            <ac:spMk id="3" creationId="{9C4EA411-11DE-E905-3421-2CAE8A6E3C02}"/>
          </ac:spMkLst>
        </pc:spChg>
        <pc:spChg chg="add del mod">
          <ac:chgData name="Pauline McKeown" userId="31f1b572cc8f689e" providerId="LiveId" clId="{A0A1D470-EFF8-4CBD-B3A1-E4C8CFE8BB37}" dt="2023-10-29T14:05:07.792" v="582" actId="20577"/>
          <ac:spMkLst>
            <pc:docMk/>
            <pc:sldMk cId="3916152852" sldId="263"/>
            <ac:spMk id="5" creationId="{BA25B346-5A75-03D5-B56F-10AD7864E83B}"/>
          </ac:spMkLst>
        </pc:spChg>
        <pc:spChg chg="add del">
          <ac:chgData name="Pauline McKeown" userId="31f1b572cc8f689e" providerId="LiveId" clId="{A0A1D470-EFF8-4CBD-B3A1-E4C8CFE8BB37}" dt="2023-10-29T13:03:14.466" v="87" actId="26606"/>
          <ac:spMkLst>
            <pc:docMk/>
            <pc:sldMk cId="3916152852" sldId="263"/>
            <ac:spMk id="11" creationId="{D384F481-960B-DE28-991F-94EB22E59516}"/>
          </ac:spMkLst>
        </pc:spChg>
        <pc:spChg chg="add del">
          <ac:chgData name="Pauline McKeown" userId="31f1b572cc8f689e" providerId="LiveId" clId="{A0A1D470-EFF8-4CBD-B3A1-E4C8CFE8BB37}" dt="2023-10-29T13:03:14.466" v="87" actId="26606"/>
          <ac:spMkLst>
            <pc:docMk/>
            <pc:sldMk cId="3916152852" sldId="263"/>
            <ac:spMk id="14" creationId="{E491B121-12B5-4977-A064-636AB0B9B0BD}"/>
          </ac:spMkLst>
        </pc:spChg>
        <pc:spChg chg="add del">
          <ac:chgData name="Pauline McKeown" userId="31f1b572cc8f689e" providerId="LiveId" clId="{A0A1D470-EFF8-4CBD-B3A1-E4C8CFE8BB37}" dt="2023-10-29T13:03:14.466" v="87" actId="26606"/>
          <ac:spMkLst>
            <pc:docMk/>
            <pc:sldMk cId="3916152852" sldId="263"/>
            <ac:spMk id="16" creationId="{2ED05F70-AB3E-4472-B26B-EFE6A5A59BC8}"/>
          </ac:spMkLst>
        </pc:spChg>
        <pc:spChg chg="add del">
          <ac:chgData name="Pauline McKeown" userId="31f1b572cc8f689e" providerId="LiveId" clId="{A0A1D470-EFF8-4CBD-B3A1-E4C8CFE8BB37}" dt="2023-10-29T13:03:14.466" v="87" actId="26606"/>
          <ac:spMkLst>
            <pc:docMk/>
            <pc:sldMk cId="3916152852" sldId="263"/>
            <ac:spMk id="18" creationId="{21F6BE39-9E37-45F0-B10C-92305CFB7C77}"/>
          </ac:spMkLst>
        </pc:spChg>
        <pc:spChg chg="add del">
          <ac:chgData name="Pauline McKeown" userId="31f1b572cc8f689e" providerId="LiveId" clId="{A0A1D470-EFF8-4CBD-B3A1-E4C8CFE8BB37}" dt="2023-10-29T13:06:11.101" v="108" actId="26606"/>
          <ac:spMkLst>
            <pc:docMk/>
            <pc:sldMk cId="3916152852" sldId="263"/>
            <ac:spMk id="39" creationId="{DE91395A-2D18-4AF6-A0AC-AAA7189FED11}"/>
          </ac:spMkLst>
        </pc:spChg>
        <pc:spChg chg="add del">
          <ac:chgData name="Pauline McKeown" userId="31f1b572cc8f689e" providerId="LiveId" clId="{A0A1D470-EFF8-4CBD-B3A1-E4C8CFE8BB37}" dt="2023-10-29T13:06:11.101" v="108" actId="26606"/>
          <ac:spMkLst>
            <pc:docMk/>
            <pc:sldMk cId="3916152852" sldId="263"/>
            <ac:spMk id="41" creationId="{7BD08880-457D-4C62-A3B5-6A9B0878C7E9}"/>
          </ac:spMkLst>
        </pc:spChg>
        <pc:spChg chg="add del">
          <ac:chgData name="Pauline McKeown" userId="31f1b572cc8f689e" providerId="LiveId" clId="{A0A1D470-EFF8-4CBD-B3A1-E4C8CFE8BB37}" dt="2023-10-29T13:06:11.101" v="108" actId="26606"/>
          <ac:spMkLst>
            <pc:docMk/>
            <pc:sldMk cId="3916152852" sldId="263"/>
            <ac:spMk id="43" creationId="{6D356F1A-690D-401E-8CF3-E4686CDFEC30}"/>
          </ac:spMkLst>
        </pc:spChg>
        <pc:spChg chg="add del">
          <ac:chgData name="Pauline McKeown" userId="31f1b572cc8f689e" providerId="LiveId" clId="{A0A1D470-EFF8-4CBD-B3A1-E4C8CFE8BB37}" dt="2023-10-29T13:06:11.101" v="108" actId="26606"/>
          <ac:spMkLst>
            <pc:docMk/>
            <pc:sldMk cId="3916152852" sldId="263"/>
            <ac:spMk id="73" creationId="{8841A10E-0F0E-4596-8888-870D709254A7}"/>
          </ac:spMkLst>
        </pc:spChg>
        <pc:spChg chg="add del">
          <ac:chgData name="Pauline McKeown" userId="31f1b572cc8f689e" providerId="LiveId" clId="{A0A1D470-EFF8-4CBD-B3A1-E4C8CFE8BB37}" dt="2023-10-29T13:06:11.101" v="108" actId="26606"/>
          <ac:spMkLst>
            <pc:docMk/>
            <pc:sldMk cId="3916152852" sldId="263"/>
            <ac:spMk id="75" creationId="{29B1E55C-E51F-4093-A2A8-137C3E9014D7}"/>
          </ac:spMkLst>
        </pc:spChg>
        <pc:grpChg chg="add del">
          <ac:chgData name="Pauline McKeown" userId="31f1b572cc8f689e" providerId="LiveId" clId="{A0A1D470-EFF8-4CBD-B3A1-E4C8CFE8BB37}" dt="2023-10-29T13:06:11.101" v="108" actId="26606"/>
          <ac:grpSpMkLst>
            <pc:docMk/>
            <pc:sldMk cId="3916152852" sldId="263"/>
            <ac:grpSpMk id="8" creationId="{7398C59F-5A18-487B-91D6-B955AACF2E50}"/>
          </ac:grpSpMkLst>
        </pc:grpChg>
        <pc:grpChg chg="add del">
          <ac:chgData name="Pauline McKeown" userId="31f1b572cc8f689e" providerId="LiveId" clId="{A0A1D470-EFF8-4CBD-B3A1-E4C8CFE8BB37}" dt="2023-10-29T13:06:11.101" v="108" actId="26606"/>
          <ac:grpSpMkLst>
            <pc:docMk/>
            <pc:sldMk cId="3916152852" sldId="263"/>
            <ac:grpSpMk id="25" creationId="{520234FB-542E-4550-9C2F-1B56FD41A1CA}"/>
          </ac:grpSpMkLst>
        </pc:grpChg>
        <pc:grpChg chg="add del">
          <ac:chgData name="Pauline McKeown" userId="31f1b572cc8f689e" providerId="LiveId" clId="{A0A1D470-EFF8-4CBD-B3A1-E4C8CFE8BB37}" dt="2023-10-29T13:06:11.101" v="108" actId="26606"/>
          <ac:grpSpMkLst>
            <pc:docMk/>
            <pc:sldMk cId="3916152852" sldId="263"/>
            <ac:grpSpMk id="45" creationId="{F398A7BA-9279-4363-9D59-238782AB6BB5}"/>
          </ac:grpSpMkLst>
        </pc:grpChg>
        <pc:grpChg chg="add del">
          <ac:chgData name="Pauline McKeown" userId="31f1b572cc8f689e" providerId="LiveId" clId="{A0A1D470-EFF8-4CBD-B3A1-E4C8CFE8BB37}" dt="2023-10-29T13:06:11.101" v="108" actId="26606"/>
          <ac:grpSpMkLst>
            <pc:docMk/>
            <pc:sldMk cId="3916152852" sldId="263"/>
            <ac:grpSpMk id="59" creationId="{3B88DAD3-AF6F-4D6C-8512-7239A69A40DD}"/>
          </ac:grpSpMkLst>
        </pc:grpChg>
        <pc:picChg chg="add del mod">
          <ac:chgData name="Pauline McKeown" userId="31f1b572cc8f689e" providerId="LiveId" clId="{A0A1D470-EFF8-4CBD-B3A1-E4C8CFE8BB37}" dt="2023-10-29T13:03:16.287" v="88" actId="931"/>
          <ac:picMkLst>
            <pc:docMk/>
            <pc:sldMk cId="3916152852" sldId="263"/>
            <ac:picMk id="7" creationId="{C673E4EF-148E-F1C8-5ABE-6CE1E6E1E3B6}"/>
          </ac:picMkLst>
        </pc:picChg>
        <pc:picChg chg="add del mod">
          <ac:chgData name="Pauline McKeown" userId="31f1b572cc8f689e" providerId="LiveId" clId="{A0A1D470-EFF8-4CBD-B3A1-E4C8CFE8BB37}" dt="2023-10-29T13:06:11.101" v="108" actId="26606"/>
          <ac:picMkLst>
            <pc:docMk/>
            <pc:sldMk cId="3916152852" sldId="263"/>
            <ac:picMk id="38" creationId="{7C95D482-5320-88E7-D8D4-C221D3325A56}"/>
          </ac:picMkLst>
        </pc:picChg>
        <pc:picChg chg="add mod">
          <ac:chgData name="Pauline McKeown" userId="31f1b572cc8f689e" providerId="LiveId" clId="{A0A1D470-EFF8-4CBD-B3A1-E4C8CFE8BB37}" dt="2023-10-29T13:57:12.870" v="560" actId="1076"/>
          <ac:picMkLst>
            <pc:docMk/>
            <pc:sldMk cId="3916152852" sldId="263"/>
            <ac:picMk id="42" creationId="{78315051-DE49-C0EB-334E-AB93C3AFD48A}"/>
          </ac:picMkLst>
        </pc:picChg>
        <pc:picChg chg="add mod">
          <ac:chgData name="Pauline McKeown" userId="31f1b572cc8f689e" providerId="LiveId" clId="{A0A1D470-EFF8-4CBD-B3A1-E4C8CFE8BB37}" dt="2023-10-29T13:57:12.870" v="560" actId="1076"/>
          <ac:picMkLst>
            <pc:docMk/>
            <pc:sldMk cId="3916152852" sldId="263"/>
            <ac:picMk id="58" creationId="{6F5F77F9-4633-A286-A0DB-84383CBA7E73}"/>
          </ac:picMkLst>
        </pc:picChg>
        <pc:picChg chg="add mod">
          <ac:chgData name="Pauline McKeown" userId="31f1b572cc8f689e" providerId="LiveId" clId="{A0A1D470-EFF8-4CBD-B3A1-E4C8CFE8BB37}" dt="2023-10-29T13:57:12.870" v="560" actId="1076"/>
          <ac:picMkLst>
            <pc:docMk/>
            <pc:sldMk cId="3916152852" sldId="263"/>
            <ac:picMk id="74" creationId="{B06753C5-6FA9-B70F-313E-E5F5CE307186}"/>
          </ac:picMkLst>
        </pc:picChg>
        <pc:picChg chg="add mod">
          <ac:chgData name="Pauline McKeown" userId="31f1b572cc8f689e" providerId="LiveId" clId="{A0A1D470-EFF8-4CBD-B3A1-E4C8CFE8BB37}" dt="2023-10-29T13:57:12.870" v="560" actId="1076"/>
          <ac:picMkLst>
            <pc:docMk/>
            <pc:sldMk cId="3916152852" sldId="263"/>
            <ac:picMk id="77" creationId="{75B71A74-E985-E665-5E5E-EE087BDD81B0}"/>
          </ac:picMkLst>
        </pc:picChg>
      </pc:sldChg>
      <pc:sldChg chg="add">
        <pc:chgData name="Pauline McKeown" userId="31f1b572cc8f689e" providerId="LiveId" clId="{A0A1D470-EFF8-4CBD-B3A1-E4C8CFE8BB37}" dt="2023-10-29T13:01:15.019" v="58" actId="2890"/>
        <pc:sldMkLst>
          <pc:docMk/>
          <pc:sldMk cId="1443801827" sldId="264"/>
        </pc:sldMkLst>
      </pc:sldChg>
      <pc:sldChg chg="addSp modSp add mod">
        <pc:chgData name="Pauline McKeown" userId="31f1b572cc8f689e" providerId="LiveId" clId="{A0A1D470-EFF8-4CBD-B3A1-E4C8CFE8BB37}" dt="2023-10-29T13:51:28.755" v="554" actId="1076"/>
        <pc:sldMkLst>
          <pc:docMk/>
          <pc:sldMk cId="2100696380" sldId="265"/>
        </pc:sldMkLst>
        <pc:spChg chg="mod">
          <ac:chgData name="Pauline McKeown" userId="31f1b572cc8f689e" providerId="LiveId" clId="{A0A1D470-EFF8-4CBD-B3A1-E4C8CFE8BB37}" dt="2023-10-29T13:13:19.223" v="161" actId="20577"/>
          <ac:spMkLst>
            <pc:docMk/>
            <pc:sldMk cId="2100696380" sldId="265"/>
            <ac:spMk id="2" creationId="{44E74DF2-5EF2-3F34-75E3-2748D36A8B66}"/>
          </ac:spMkLst>
        </pc:spChg>
        <pc:spChg chg="mod">
          <ac:chgData name="Pauline McKeown" userId="31f1b572cc8f689e" providerId="LiveId" clId="{A0A1D470-EFF8-4CBD-B3A1-E4C8CFE8BB37}" dt="2023-10-29T13:14:46.633" v="272" actId="20577"/>
          <ac:spMkLst>
            <pc:docMk/>
            <pc:sldMk cId="2100696380" sldId="265"/>
            <ac:spMk id="5" creationId="{BA25B346-5A75-03D5-B56F-10AD7864E83B}"/>
          </ac:spMkLst>
        </pc:spChg>
        <pc:picChg chg="add mod">
          <ac:chgData name="Pauline McKeown" userId="31f1b572cc8f689e" providerId="LiveId" clId="{A0A1D470-EFF8-4CBD-B3A1-E4C8CFE8BB37}" dt="2023-10-29T13:51:28.755" v="554" actId="1076"/>
          <ac:picMkLst>
            <pc:docMk/>
            <pc:sldMk cId="2100696380" sldId="265"/>
            <ac:picMk id="4" creationId="{1E22A4AB-1023-B467-9A1B-90F6661A083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35FF795B-4A63-434F-9C83-C26E08A8FF10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5541E11D-464C-4C51-8CC5-AC126D907655}" type="parTrans" cxnId="{D366FB43-503F-4579-9B3F-25FC8FEED710}">
      <dgm:prSet/>
      <dgm:spPr/>
      <dgm:t>
        <a:bodyPr/>
        <a:lstStyle/>
        <a:p>
          <a:endParaRPr lang="en-US"/>
        </a:p>
      </dgm:t>
    </dgm:pt>
    <dgm:pt modelId="{DAD92A8E-FC45-4082-BE4C-9088B1ECF03A}" type="sibTrans" cxnId="{D366FB43-503F-4579-9B3F-25FC8FEED710}">
      <dgm:prSet/>
      <dgm:spPr/>
      <dgm:t>
        <a:bodyPr/>
        <a:lstStyle/>
        <a:p>
          <a:endParaRPr lang="en-US"/>
        </a:p>
      </dgm:t>
    </dgm:pt>
    <dgm:pt modelId="{7804A677-FB40-4A3B-8C8D-BE0C61FC2027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624A46A5-23D9-4478-AD7E-822EAC84A61A}" type="parTrans" cxnId="{B844F23F-E937-4145-88E7-481388F4EF67}">
      <dgm:prSet/>
      <dgm:spPr/>
      <dgm:t>
        <a:bodyPr/>
        <a:lstStyle/>
        <a:p>
          <a:endParaRPr lang="en-US"/>
        </a:p>
      </dgm:t>
    </dgm:pt>
    <dgm:pt modelId="{72CFA19C-0061-41BD-9A84-6EFB5B7F2A46}" type="sibTrans" cxnId="{B844F23F-E937-4145-88E7-481388F4EF67}">
      <dgm:prSet/>
      <dgm:spPr/>
      <dgm:t>
        <a:bodyPr/>
        <a:lstStyle/>
        <a:p>
          <a:endParaRPr lang="en-US"/>
        </a:p>
      </dgm:t>
    </dgm:pt>
    <dgm:pt modelId="{D72CCFF9-0402-4680-AB96-3815C727E661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96E0F26-6FF6-4285-8700-D5DB06E04C1E}" type="parTrans" cxnId="{5BB38E10-F650-4BD7-BF9C-FEB391753D0F}">
      <dgm:prSet/>
      <dgm:spPr/>
      <dgm:t>
        <a:bodyPr/>
        <a:lstStyle/>
        <a:p>
          <a:endParaRPr lang="en-US"/>
        </a:p>
      </dgm:t>
    </dgm:pt>
    <dgm:pt modelId="{4D68CC48-CB4D-418D-802F-75EB350D0597}" type="sibTrans" cxnId="{5BB38E10-F650-4BD7-BF9C-FEB391753D0F}">
      <dgm:prSet/>
      <dgm:spPr/>
      <dgm:t>
        <a:bodyPr/>
        <a:lstStyle/>
        <a:p>
          <a:endParaRPr lang="en-US"/>
        </a:p>
      </dgm:t>
    </dgm:pt>
    <dgm:pt modelId="{91D99345-7CFE-4536-A1A2-49A5895A2B65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76D80774-6787-48A3-B862-B4CB75FBAC8F}" type="parTrans" cxnId="{26C07AE1-A6EE-4186-BE5B-566C06B0FAC5}">
      <dgm:prSet/>
      <dgm:spPr/>
      <dgm:t>
        <a:bodyPr/>
        <a:lstStyle/>
        <a:p>
          <a:endParaRPr lang="en-US"/>
        </a:p>
      </dgm:t>
    </dgm:pt>
    <dgm:pt modelId="{31EE12AD-95B9-4A26-A962-C6E9B06FC1CC}" type="sibTrans" cxnId="{26C07AE1-A6EE-4186-BE5B-566C06B0FAC5}">
      <dgm:prSet/>
      <dgm:spPr/>
      <dgm:t>
        <a:bodyPr/>
        <a:lstStyle/>
        <a:p>
          <a:endParaRPr lang="en-US"/>
        </a:p>
      </dgm:t>
    </dgm:pt>
    <dgm:pt modelId="{36248B70-D35D-4077-8067-0CF21F226286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Done</a:t>
          </a:r>
        </a:p>
      </dgm:t>
    </dgm:pt>
    <dgm:pt modelId="{D273B61E-A24B-4F20-ACEB-EC9EFB21E431}" type="parTrans" cxnId="{142AFC81-99C0-435C-977E-D3B54ECA7200}">
      <dgm:prSet/>
      <dgm:spPr/>
      <dgm:t>
        <a:bodyPr/>
        <a:lstStyle/>
        <a:p>
          <a:endParaRPr lang="en-US"/>
        </a:p>
      </dgm:t>
    </dgm:pt>
    <dgm:pt modelId="{FB7D44DC-B076-4962-90EB-E522E1154943}" type="sibTrans" cxnId="{142AFC81-99C0-435C-977E-D3B54ECA7200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51B33A72-9915-421A-AA65-3732D2B85427}" type="pres">
      <dgm:prSet presAssocID="{3856C61E-A26A-46DF-BD00-7797D45C252E}" presName="composite" presStyleCnt="0"/>
      <dgm:spPr/>
    </dgm:pt>
    <dgm:pt modelId="{4A6C9DB7-A72A-4DD0-8799-D834313AB883}" type="pres">
      <dgm:prSet presAssocID="{3856C61E-A26A-46DF-BD00-7797D45C252E}" presName="parTx" presStyleLbl="node1" presStyleIdx="0" presStyleCnt="19">
        <dgm:presLayoutVars>
          <dgm:chMax val="0"/>
          <dgm:chPref val="0"/>
          <dgm:bulletEnabled val="1"/>
        </dgm:presLayoutVars>
      </dgm:prSet>
      <dgm:spPr>
        <a:xfrm>
          <a:off x="9262" y="494858"/>
          <a:ext cx="632319" cy="252927"/>
        </a:xfrm>
        <a:prstGeom prst="chevron">
          <a:avLst/>
        </a:prstGeom>
      </dgm:spPr>
    </dgm:pt>
    <dgm:pt modelId="{BFD75C81-B96D-4FF7-9DFE-535196176E01}" type="pres">
      <dgm:prSet presAssocID="{3856C61E-A26A-46DF-BD00-7797D45C252E}" presName="desTx" presStyleLbl="revTx" presStyleIdx="0" presStyleCnt="2" custLinFactNeighborX="-1845">
        <dgm:presLayoutVars>
          <dgm:bulletEnabled val="1"/>
        </dgm:presLayoutVars>
      </dgm:prSet>
      <dgm:spPr>
        <a:xfrm>
          <a:off x="9262" y="734401"/>
          <a:ext cx="505855" cy="270000"/>
        </a:xfrm>
        <a:prstGeom prst="rect">
          <a:avLst/>
        </a:prstGeom>
      </dgm:spPr>
    </dgm:pt>
    <dgm:pt modelId="{B6E3207C-7617-4571-ACD1-4015BA68C482}" type="pres">
      <dgm:prSet presAssocID="{008B705B-E878-457F-B7A5-61B1CE4ED63E}" presName="space" presStyleCnt="0"/>
      <dgm:spPr/>
    </dgm:pt>
    <dgm:pt modelId="{A587AC57-6C3F-46C7-AE8D-4D8C67D0FA2F}" type="pres">
      <dgm:prSet presAssocID="{A7787164-B4C4-4356-89F3-C3C2C9CB3BAB}" presName="composite" presStyleCnt="0"/>
      <dgm:spPr/>
    </dgm:pt>
    <dgm:pt modelId="{6E7492EE-4864-4FC8-82A2-17FFBD5024BA}" type="pres">
      <dgm:prSet presAssocID="{A7787164-B4C4-4356-89F3-C3C2C9CB3BAB}" presName="parTx" presStyleLbl="node1" presStyleIdx="1" presStyleCnt="19">
        <dgm:presLayoutVars>
          <dgm:chMax val="0"/>
          <dgm:chPref val="0"/>
          <dgm:bulletEnabled val="1"/>
        </dgm:presLayoutVars>
      </dgm:prSet>
      <dgm:spPr>
        <a:xfrm>
          <a:off x="425581" y="494858"/>
          <a:ext cx="632319" cy="252927"/>
        </a:xfrm>
        <a:prstGeom prst="chevron">
          <a:avLst/>
        </a:prstGeom>
      </dgm:spPr>
    </dgm:pt>
    <dgm:pt modelId="{FB8E76BC-18EA-4D1C-9C00-61F58EFE2251}" type="pres">
      <dgm:prSet presAssocID="{A7787164-B4C4-4356-89F3-C3C2C9CB3BAB}" presName="desTx" presStyleLbl="revTx" presStyleIdx="1" presStyleCnt="2">
        <dgm:presLayoutVars>
          <dgm:bulletEnabled val="1"/>
        </dgm:presLayoutVars>
      </dgm:prSet>
      <dgm:spPr>
        <a:xfrm>
          <a:off x="425581" y="779401"/>
          <a:ext cx="505855" cy="180000"/>
        </a:xfrm>
        <a:prstGeom prst="rect">
          <a:avLst/>
        </a:prstGeom>
      </dgm:spPr>
    </dgm:pt>
    <dgm:pt modelId="{B9C45FC7-F14E-41D9-A5FE-69298B439D18}" type="pres">
      <dgm:prSet presAssocID="{A0D07BB7-AEF1-4926-AD42-C488EAC5BD0D}" presName="space" presStyleCnt="0"/>
      <dgm:spPr/>
    </dgm:pt>
    <dgm:pt modelId="{76C23E7D-E610-4AEC-B061-25B10BF59CDC}" type="pres">
      <dgm:prSet presAssocID="{A6D3B71C-D641-4270-909B-D35B0AB5C82E}" presName="composite" presStyleCnt="0"/>
      <dgm:spPr/>
    </dgm:pt>
    <dgm:pt modelId="{B77FF94D-0426-4579-A69F-50C26F093BB3}" type="pres">
      <dgm:prSet presAssocID="{A6D3B71C-D641-4270-909B-D35B0AB5C82E}" presName="parTx" presStyleLbl="node1" presStyleIdx="2" presStyleCnt="19">
        <dgm:presLayoutVars>
          <dgm:chMax val="0"/>
          <dgm:chPref val="0"/>
          <dgm:bulletEnabled val="1"/>
        </dgm:presLayoutVars>
      </dgm:prSet>
      <dgm:spPr/>
    </dgm:pt>
    <dgm:pt modelId="{B45F58FE-B176-4AF3-8478-07695BDE4BB3}" type="pres">
      <dgm:prSet presAssocID="{A6D3B71C-D641-4270-909B-D35B0AB5C82E}" presName="desTx" presStyleLbl="revTx" presStyleIdx="1" presStyleCnt="2">
        <dgm:presLayoutVars>
          <dgm:bulletEnabled val="1"/>
        </dgm:presLayoutVars>
      </dgm:prSet>
      <dgm:spPr/>
    </dgm:pt>
    <dgm:pt modelId="{87EBCD30-BD8A-4756-93E4-CE558FD3DD54}" type="pres">
      <dgm:prSet presAssocID="{7033CBD8-8015-4225-8ED8-14663DEA40AF}" presName="space" presStyleCnt="0"/>
      <dgm:spPr/>
    </dgm:pt>
    <dgm:pt modelId="{62DFAFD1-0D1B-4200-8A88-97C7EDF9FE43}" type="pres">
      <dgm:prSet presAssocID="{1A16EFFF-CD34-4971-BEFB-115C7DB3AAF2}" presName="composite" presStyleCnt="0"/>
      <dgm:spPr/>
    </dgm:pt>
    <dgm:pt modelId="{C9487636-716A-49CD-9D85-F4D20EDE4813}" type="pres">
      <dgm:prSet presAssocID="{1A16EFFF-CD34-4971-BEFB-115C7DB3AAF2}" presName="parTx" presStyleLbl="node1" presStyleIdx="3" presStyleCnt="19">
        <dgm:presLayoutVars>
          <dgm:chMax val="0"/>
          <dgm:chPref val="0"/>
          <dgm:bulletEnabled val="1"/>
        </dgm:presLayoutVars>
      </dgm:prSet>
      <dgm:spPr/>
    </dgm:pt>
    <dgm:pt modelId="{DCB2E024-3FB8-44FB-9614-BD8A9999208C}" type="pres">
      <dgm:prSet presAssocID="{1A16EFFF-CD34-4971-BEFB-115C7DB3AAF2}" presName="desTx" presStyleLbl="revTx" presStyleIdx="1" presStyleCnt="2">
        <dgm:presLayoutVars>
          <dgm:bulletEnabled val="1"/>
        </dgm:presLayoutVars>
      </dgm:prSet>
      <dgm:spPr/>
    </dgm:pt>
    <dgm:pt modelId="{C2659FF6-E8D7-45B2-B34F-9137B24B384F}" type="pres">
      <dgm:prSet presAssocID="{675CEB19-49D1-4590-9FDB-37044728834A}" presName="space" presStyleCnt="0"/>
      <dgm:spPr/>
    </dgm:pt>
    <dgm:pt modelId="{A14D2C30-5355-418F-AC85-F242D2F0DDE8}" type="pres">
      <dgm:prSet presAssocID="{015C2113-4A76-4C8C-BDAC-2CC99C9A4AF6}" presName="composite" presStyleCnt="0"/>
      <dgm:spPr/>
    </dgm:pt>
    <dgm:pt modelId="{3AB150E8-EF64-4BD1-B2B2-DFACE1583C75}" type="pres">
      <dgm:prSet presAssocID="{015C2113-4A76-4C8C-BDAC-2CC99C9A4AF6}" presName="parTx" presStyleLbl="node1" presStyleIdx="4" presStyleCnt="19">
        <dgm:presLayoutVars>
          <dgm:chMax val="0"/>
          <dgm:chPref val="0"/>
          <dgm:bulletEnabled val="1"/>
        </dgm:presLayoutVars>
      </dgm:prSet>
      <dgm:spPr/>
    </dgm:pt>
    <dgm:pt modelId="{FB8F962D-7771-4EDA-A057-DD30E5BEBD25}" type="pres">
      <dgm:prSet presAssocID="{015C2113-4A76-4C8C-BDAC-2CC99C9A4AF6}" presName="desTx" presStyleLbl="revTx" presStyleIdx="1" presStyleCnt="2">
        <dgm:presLayoutVars>
          <dgm:bulletEnabled val="1"/>
        </dgm:presLayoutVars>
      </dgm:prSet>
      <dgm:spPr/>
    </dgm:pt>
    <dgm:pt modelId="{E48DB43A-F521-4C74-8E9E-073E33D71D19}" type="pres">
      <dgm:prSet presAssocID="{DB922DF7-4BE2-44E3-93F3-504926143324}" presName="space" presStyleCnt="0"/>
      <dgm:spPr/>
    </dgm:pt>
    <dgm:pt modelId="{A1FB4DEB-EDDF-41A1-A7F2-CF23DC4F15E0}" type="pres">
      <dgm:prSet presAssocID="{AD7F9830-865E-4995-AA9C-E3FD48E00302}" presName="composite" presStyleCnt="0"/>
      <dgm:spPr/>
    </dgm:pt>
    <dgm:pt modelId="{C97CCD9C-2F3B-448C-A90C-237A7468C502}" type="pres">
      <dgm:prSet presAssocID="{AD7F9830-865E-4995-AA9C-E3FD48E00302}" presName="parTx" presStyleLbl="node1" presStyleIdx="5" presStyleCnt="19">
        <dgm:presLayoutVars>
          <dgm:chMax val="0"/>
          <dgm:chPref val="0"/>
          <dgm:bulletEnabled val="1"/>
        </dgm:presLayoutVars>
      </dgm:prSet>
      <dgm:spPr/>
    </dgm:pt>
    <dgm:pt modelId="{C7C73B2A-FE54-4C1B-80CB-237AB3B8282C}" type="pres">
      <dgm:prSet presAssocID="{AD7F9830-865E-4995-AA9C-E3FD48E00302}" presName="desTx" presStyleLbl="revTx" presStyleIdx="1" presStyleCnt="2">
        <dgm:presLayoutVars>
          <dgm:bulletEnabled val="1"/>
        </dgm:presLayoutVars>
      </dgm:prSet>
      <dgm:spPr/>
    </dgm:pt>
    <dgm:pt modelId="{18CE9C98-7C16-4B66-BA15-CF3E716F8D83}" type="pres">
      <dgm:prSet presAssocID="{D9F48309-94AF-4A56-9489-896B1F092415}" presName="space" presStyleCnt="0"/>
      <dgm:spPr/>
    </dgm:pt>
    <dgm:pt modelId="{3B8CFEB6-EB00-43ED-A4B3-5AA6CC7C0ACE}" type="pres">
      <dgm:prSet presAssocID="{5864A210-8ED0-4AB8-BE7F-16A8649FBFEB}" presName="composite" presStyleCnt="0"/>
      <dgm:spPr/>
    </dgm:pt>
    <dgm:pt modelId="{9F1D541B-E7BE-444A-9795-7E086E2ACA9A}" type="pres">
      <dgm:prSet presAssocID="{5864A210-8ED0-4AB8-BE7F-16A8649FBFEB}" presName="parTx" presStyleLbl="node1" presStyleIdx="6" presStyleCnt="19">
        <dgm:presLayoutVars>
          <dgm:chMax val="0"/>
          <dgm:chPref val="0"/>
          <dgm:bulletEnabled val="1"/>
        </dgm:presLayoutVars>
      </dgm:prSet>
      <dgm:spPr/>
    </dgm:pt>
    <dgm:pt modelId="{565AF569-DAE4-4C7C-9FDF-9F150684D0D8}" type="pres">
      <dgm:prSet presAssocID="{5864A210-8ED0-4AB8-BE7F-16A8649FBFEB}" presName="desTx" presStyleLbl="revTx" presStyleIdx="1" presStyleCnt="2">
        <dgm:presLayoutVars>
          <dgm:bulletEnabled val="1"/>
        </dgm:presLayoutVars>
      </dgm:prSet>
      <dgm:spPr/>
    </dgm:pt>
    <dgm:pt modelId="{F987D402-A66D-4D1F-BAD3-6FEA0D6D8014}" type="pres">
      <dgm:prSet presAssocID="{F7BE3FBC-2D13-4953-9520-7A594F98C6F5}" presName="space" presStyleCnt="0"/>
      <dgm:spPr/>
    </dgm:pt>
    <dgm:pt modelId="{3D9A81AE-41DE-44B5-8B13-121D5B8C012E}" type="pres">
      <dgm:prSet presAssocID="{D5DF2E2D-4568-4A6C-89BA-9DE72503FA31}" presName="composite" presStyleCnt="0"/>
      <dgm:spPr/>
    </dgm:pt>
    <dgm:pt modelId="{910C6A2C-54B9-4656-9BD9-1FE93B6AAF92}" type="pres">
      <dgm:prSet presAssocID="{D5DF2E2D-4568-4A6C-89BA-9DE72503FA31}" presName="parTx" presStyleLbl="node1" presStyleIdx="7" presStyleCnt="19">
        <dgm:presLayoutVars>
          <dgm:chMax val="0"/>
          <dgm:chPref val="0"/>
          <dgm:bulletEnabled val="1"/>
        </dgm:presLayoutVars>
      </dgm:prSet>
      <dgm:spPr/>
    </dgm:pt>
    <dgm:pt modelId="{A1B291E1-DB12-4A90-AD31-5259938E6176}" type="pres">
      <dgm:prSet presAssocID="{D5DF2E2D-4568-4A6C-89BA-9DE72503FA31}" presName="desTx" presStyleLbl="revTx" presStyleIdx="1" presStyleCnt="2">
        <dgm:presLayoutVars>
          <dgm:bulletEnabled val="1"/>
        </dgm:presLayoutVars>
      </dgm:prSet>
      <dgm:spPr/>
    </dgm:pt>
    <dgm:pt modelId="{E6CF85A8-84B4-4837-A2A3-C78F7A5DCE19}" type="pres">
      <dgm:prSet presAssocID="{BDE8E9AD-7A59-4B24-9CA2-F86C155E2769}" presName="space" presStyleCnt="0"/>
      <dgm:spPr/>
    </dgm:pt>
    <dgm:pt modelId="{CEA4D796-75EA-4D9E-B760-2744ADB59E9B}" type="pres">
      <dgm:prSet presAssocID="{C6EC56DA-30C5-4326-803C-1E96FC0CEB9B}" presName="composite" presStyleCnt="0"/>
      <dgm:spPr/>
    </dgm:pt>
    <dgm:pt modelId="{D55A0214-0341-44D4-8173-7E68B0A31F83}" type="pres">
      <dgm:prSet presAssocID="{C6EC56DA-30C5-4326-803C-1E96FC0CEB9B}" presName="parTx" presStyleLbl="node1" presStyleIdx="8" presStyleCnt="19">
        <dgm:presLayoutVars>
          <dgm:chMax val="0"/>
          <dgm:chPref val="0"/>
          <dgm:bulletEnabled val="1"/>
        </dgm:presLayoutVars>
      </dgm:prSet>
      <dgm:spPr/>
    </dgm:pt>
    <dgm:pt modelId="{CD4B51F8-388A-4DE0-B7D7-958EB767C90E}" type="pres">
      <dgm:prSet presAssocID="{C6EC56DA-30C5-4326-803C-1E96FC0CEB9B}" presName="desTx" presStyleLbl="revTx" presStyleIdx="1" presStyleCnt="2">
        <dgm:presLayoutVars>
          <dgm:bulletEnabled val="1"/>
        </dgm:presLayoutVars>
      </dgm:prSet>
      <dgm:spPr/>
    </dgm:pt>
    <dgm:pt modelId="{A6F56667-79B3-4561-8B7A-35EA2FDC436B}" type="pres">
      <dgm:prSet presAssocID="{1B378A43-DB7F-4611-ADEE-C577970F4677}" presName="space" presStyleCnt="0"/>
      <dgm:spPr/>
    </dgm:pt>
    <dgm:pt modelId="{2B2D08A9-32BD-4B12-AAFF-CE04091D7879}" type="pres">
      <dgm:prSet presAssocID="{EC952F48-18B3-4852-B67D-4049F0FB640E}" presName="composite" presStyleCnt="0"/>
      <dgm:spPr/>
    </dgm:pt>
    <dgm:pt modelId="{F34C93D0-CADB-4610-A992-AEB3189362C8}" type="pres">
      <dgm:prSet presAssocID="{EC952F48-18B3-4852-B67D-4049F0FB640E}" presName="parTx" presStyleLbl="node1" presStyleIdx="9" presStyleCnt="19">
        <dgm:presLayoutVars>
          <dgm:chMax val="0"/>
          <dgm:chPref val="0"/>
          <dgm:bulletEnabled val="1"/>
        </dgm:presLayoutVars>
      </dgm:prSet>
      <dgm:spPr/>
    </dgm:pt>
    <dgm:pt modelId="{0A579291-6EE7-44CF-8637-5179FCF42C8E}" type="pres">
      <dgm:prSet presAssocID="{EC952F48-18B3-4852-B67D-4049F0FB640E}" presName="desTx" presStyleLbl="revTx" presStyleIdx="1" presStyleCnt="2">
        <dgm:presLayoutVars>
          <dgm:bulletEnabled val="1"/>
        </dgm:presLayoutVars>
      </dgm:prSet>
      <dgm:spPr/>
    </dgm:pt>
    <dgm:pt modelId="{7F84BF4E-CE6D-4609-A87E-237E3EE77A69}" type="pres">
      <dgm:prSet presAssocID="{CB6ADA8A-62F1-46C4-9468-0015BBB96A6C}" presName="space" presStyleCnt="0"/>
      <dgm:spPr/>
    </dgm:pt>
    <dgm:pt modelId="{A629E3ED-B993-4ECB-9145-76CB4991A7D4}" type="pres">
      <dgm:prSet presAssocID="{1E68D8DE-9C3A-4FF9-8AA6-20119D249386}" presName="composite" presStyleCnt="0"/>
      <dgm:spPr/>
    </dgm:pt>
    <dgm:pt modelId="{39E486AD-A276-4C81-84E8-EE85C1A65CA7}" type="pres">
      <dgm:prSet presAssocID="{1E68D8DE-9C3A-4FF9-8AA6-20119D249386}" presName="parTx" presStyleLbl="node1" presStyleIdx="10" presStyleCnt="19">
        <dgm:presLayoutVars>
          <dgm:chMax val="0"/>
          <dgm:chPref val="0"/>
          <dgm:bulletEnabled val="1"/>
        </dgm:presLayoutVars>
      </dgm:prSet>
      <dgm:spPr/>
    </dgm:pt>
    <dgm:pt modelId="{6A06A6F0-C8E1-41DF-A558-ADB0DECC9030}" type="pres">
      <dgm:prSet presAssocID="{1E68D8DE-9C3A-4FF9-8AA6-20119D249386}" presName="desTx" presStyleLbl="revTx" presStyleIdx="1" presStyleCnt="2">
        <dgm:presLayoutVars>
          <dgm:bulletEnabled val="1"/>
        </dgm:presLayoutVars>
      </dgm:prSet>
      <dgm:spPr/>
    </dgm:pt>
    <dgm:pt modelId="{9171F719-A8EC-4BA8-98C9-98FEDE0E32A8}" type="pres">
      <dgm:prSet presAssocID="{39472FA6-4FAD-455C-B77B-A20BBB844454}" presName="space" presStyleCnt="0"/>
      <dgm:spPr/>
    </dgm:pt>
    <dgm:pt modelId="{6E94E3AD-5F26-4EF3-BA6D-3DBD026495FC}" type="pres">
      <dgm:prSet presAssocID="{A313D708-98C6-47FE-9AA4-D3C018447D01}" presName="composite" presStyleCnt="0"/>
      <dgm:spPr/>
    </dgm:pt>
    <dgm:pt modelId="{45723CEF-8DB7-4F1A-8B35-4CB8EE97CE28}" type="pres">
      <dgm:prSet presAssocID="{A313D708-98C6-47FE-9AA4-D3C018447D01}" presName="parTx" presStyleLbl="node1" presStyleIdx="11" presStyleCnt="19">
        <dgm:presLayoutVars>
          <dgm:chMax val="0"/>
          <dgm:chPref val="0"/>
          <dgm:bulletEnabled val="1"/>
        </dgm:presLayoutVars>
      </dgm:prSet>
      <dgm:spPr/>
    </dgm:pt>
    <dgm:pt modelId="{FA0D2C0A-B957-456D-B108-71FD97CBD081}" type="pres">
      <dgm:prSet presAssocID="{A313D708-98C6-47FE-9AA4-D3C018447D01}" presName="desTx" presStyleLbl="revTx" presStyleIdx="1" presStyleCnt="2">
        <dgm:presLayoutVars>
          <dgm:bulletEnabled val="1"/>
        </dgm:presLayoutVars>
      </dgm:prSet>
      <dgm:spPr/>
    </dgm:pt>
    <dgm:pt modelId="{7B70A37A-3C2B-4628-8F72-950519B89A1E}" type="pres">
      <dgm:prSet presAssocID="{5308F8F4-86CD-4FCD-B857-0F612AD3BCDF}" presName="space" presStyleCnt="0"/>
      <dgm:spPr/>
    </dgm:pt>
    <dgm:pt modelId="{E895F059-B5A3-41E6-85BD-D82F0FB31908}" type="pres">
      <dgm:prSet presAssocID="{E81326B4-E46E-4841-A6DC-A83877B3B822}" presName="composite" presStyleCnt="0"/>
      <dgm:spPr/>
    </dgm:pt>
    <dgm:pt modelId="{3E17833C-204D-4B67-A6F5-AC3B9550C2A6}" type="pres">
      <dgm:prSet presAssocID="{E81326B4-E46E-4841-A6DC-A83877B3B822}" presName="parTx" presStyleLbl="node1" presStyleIdx="12" presStyleCnt="19">
        <dgm:presLayoutVars>
          <dgm:chMax val="0"/>
          <dgm:chPref val="0"/>
          <dgm:bulletEnabled val="1"/>
        </dgm:presLayoutVars>
      </dgm:prSet>
      <dgm:spPr/>
    </dgm:pt>
    <dgm:pt modelId="{154DAF59-BFB2-437D-A698-59014C9409BB}" type="pres">
      <dgm:prSet presAssocID="{E81326B4-E46E-4841-A6DC-A83877B3B822}" presName="desTx" presStyleLbl="revTx" presStyleIdx="1" presStyleCnt="2">
        <dgm:presLayoutVars>
          <dgm:bulletEnabled val="1"/>
        </dgm:presLayoutVars>
      </dgm:prSet>
      <dgm:spPr/>
    </dgm:pt>
    <dgm:pt modelId="{93D8C837-6B49-4BE1-B024-FA64DC18F757}" type="pres">
      <dgm:prSet presAssocID="{099B1117-05DF-40AB-BF73-D17266EB0F3C}" presName="space" presStyleCnt="0"/>
      <dgm:spPr/>
    </dgm:pt>
    <dgm:pt modelId="{BB5E72AE-3C7D-4A88-92AF-318DC2E91E76}" type="pres">
      <dgm:prSet presAssocID="{195AD9B6-DD96-4A17-887A-0C1464846787}" presName="composite" presStyleCnt="0"/>
      <dgm:spPr/>
    </dgm:pt>
    <dgm:pt modelId="{19C950C1-32B0-49CE-93CD-59AF647192BB}" type="pres">
      <dgm:prSet presAssocID="{195AD9B6-DD96-4A17-887A-0C1464846787}" presName="parTx" presStyleLbl="node1" presStyleIdx="13" presStyleCnt="19">
        <dgm:presLayoutVars>
          <dgm:chMax val="0"/>
          <dgm:chPref val="0"/>
          <dgm:bulletEnabled val="1"/>
        </dgm:presLayoutVars>
      </dgm:prSet>
      <dgm:spPr/>
    </dgm:pt>
    <dgm:pt modelId="{A1B16C55-07FE-41C6-84CE-69FE99AB70B3}" type="pres">
      <dgm:prSet presAssocID="{195AD9B6-DD96-4A17-887A-0C1464846787}" presName="desTx" presStyleLbl="revTx" presStyleIdx="1" presStyleCnt="2">
        <dgm:presLayoutVars>
          <dgm:bulletEnabled val="1"/>
        </dgm:presLayoutVars>
      </dgm:prSet>
      <dgm:spPr/>
    </dgm:pt>
    <dgm:pt modelId="{7EF29ECB-B4E3-4802-9D80-3C624529BD99}" type="pres">
      <dgm:prSet presAssocID="{6CF98A90-22F0-4FD3-B686-8C501B4CCE66}" presName="space" presStyleCnt="0"/>
      <dgm:spPr/>
    </dgm:pt>
    <dgm:pt modelId="{EDC456B7-72BD-43E1-8045-A0A08E632583}" type="pres">
      <dgm:prSet presAssocID="{26210B34-902A-4CEF-B870-7716E9183C2C}" presName="composite" presStyleCnt="0"/>
      <dgm:spPr/>
    </dgm:pt>
    <dgm:pt modelId="{5F9EF31F-921A-49C8-9C13-46FD2B5E185A}" type="pres">
      <dgm:prSet presAssocID="{26210B34-902A-4CEF-B870-7716E9183C2C}" presName="parTx" presStyleLbl="node1" presStyleIdx="14" presStyleCnt="19">
        <dgm:presLayoutVars>
          <dgm:chMax val="0"/>
          <dgm:chPref val="0"/>
          <dgm:bulletEnabled val="1"/>
        </dgm:presLayoutVars>
      </dgm:prSet>
      <dgm:spPr/>
    </dgm:pt>
    <dgm:pt modelId="{D05F631A-61B2-4F80-BE6A-DD0A4588E407}" type="pres">
      <dgm:prSet presAssocID="{26210B34-902A-4CEF-B870-7716E9183C2C}" presName="desTx" presStyleLbl="revTx" presStyleIdx="1" presStyleCnt="2">
        <dgm:presLayoutVars>
          <dgm:bulletEnabled val="1"/>
        </dgm:presLayoutVars>
      </dgm:prSet>
      <dgm:spPr/>
    </dgm:pt>
    <dgm:pt modelId="{9F36799C-AD86-481C-ACE2-76C1C88F9095}" type="pres">
      <dgm:prSet presAssocID="{AEAD9373-35BF-45F3-829C-010DBBDB2EE8}" presName="space" presStyleCnt="0"/>
      <dgm:spPr/>
    </dgm:pt>
    <dgm:pt modelId="{60B2B0BC-C7DC-4D55-B418-2D74FDE6B198}" type="pres">
      <dgm:prSet presAssocID="{F30D94CE-FE3C-4FB3-8573-7DEE3F195E08}" presName="composite" presStyleCnt="0"/>
      <dgm:spPr/>
    </dgm:pt>
    <dgm:pt modelId="{B831FD92-4D26-4F54-B6E9-0BB577FF654B}" type="pres">
      <dgm:prSet presAssocID="{F30D94CE-FE3C-4FB3-8573-7DEE3F195E08}" presName="parTx" presStyleLbl="node1" presStyleIdx="15" presStyleCnt="19">
        <dgm:presLayoutVars>
          <dgm:chMax val="0"/>
          <dgm:chPref val="0"/>
          <dgm:bulletEnabled val="1"/>
        </dgm:presLayoutVars>
      </dgm:prSet>
      <dgm:spPr/>
    </dgm:pt>
    <dgm:pt modelId="{705B55FA-5D0B-4C32-909A-73A74797D58F}" type="pres">
      <dgm:prSet presAssocID="{F30D94CE-FE3C-4FB3-8573-7DEE3F195E08}" presName="desTx" presStyleLbl="revTx" presStyleIdx="1" presStyleCnt="2">
        <dgm:presLayoutVars>
          <dgm:bulletEnabled val="1"/>
        </dgm:presLayoutVars>
      </dgm:prSet>
      <dgm:spPr/>
    </dgm:pt>
    <dgm:pt modelId="{B9A9FDA1-7B62-4A27-824E-01473CDB901D}" type="pres">
      <dgm:prSet presAssocID="{38835F71-0B73-4B44-9190-75A4B654EB15}" presName="space" presStyleCnt="0"/>
      <dgm:spPr/>
    </dgm:pt>
    <dgm:pt modelId="{8A0DD10D-6BE5-4C8F-9E28-E9EC672DBF70}" type="pres">
      <dgm:prSet presAssocID="{35FF795B-4A63-434F-9C83-C26E08A8FF10}" presName="composite" presStyleCnt="0"/>
      <dgm:spPr/>
    </dgm:pt>
    <dgm:pt modelId="{0C1694A3-07EC-4491-B2B2-5A524BE6473D}" type="pres">
      <dgm:prSet presAssocID="{35FF795B-4A63-434F-9C83-C26E08A8FF10}" presName="parTx" presStyleLbl="node1" presStyleIdx="16" presStyleCnt="19">
        <dgm:presLayoutVars>
          <dgm:chMax val="0"/>
          <dgm:chPref val="0"/>
          <dgm:bulletEnabled val="1"/>
        </dgm:presLayoutVars>
      </dgm:prSet>
      <dgm:spPr/>
    </dgm:pt>
    <dgm:pt modelId="{87B11045-F39B-4759-8C7F-AB33B73733CB}" type="pres">
      <dgm:prSet presAssocID="{35FF795B-4A63-434F-9C83-C26E08A8FF10}" presName="desTx" presStyleLbl="revTx" presStyleIdx="1" presStyleCnt="2">
        <dgm:presLayoutVars>
          <dgm:bulletEnabled val="1"/>
        </dgm:presLayoutVars>
      </dgm:prSet>
      <dgm:spPr/>
    </dgm:pt>
    <dgm:pt modelId="{8BEA8B2A-BB07-4054-9800-5EB6D8F7F3F3}" type="pres">
      <dgm:prSet presAssocID="{DAD92A8E-FC45-4082-BE4C-9088B1ECF03A}" presName="space" presStyleCnt="0"/>
      <dgm:spPr/>
    </dgm:pt>
    <dgm:pt modelId="{0C14B8E4-F4A8-4F73-9FA1-3A28F99942CF}" type="pres">
      <dgm:prSet presAssocID="{7804A677-FB40-4A3B-8C8D-BE0C61FC2027}" presName="composite" presStyleCnt="0"/>
      <dgm:spPr/>
    </dgm:pt>
    <dgm:pt modelId="{2F3CCEB0-CD6C-4AC6-BAF3-B5795BFAB9B3}" type="pres">
      <dgm:prSet presAssocID="{7804A677-FB40-4A3B-8C8D-BE0C61FC2027}" presName="parTx" presStyleLbl="node1" presStyleIdx="17" presStyleCnt="19">
        <dgm:presLayoutVars>
          <dgm:chMax val="0"/>
          <dgm:chPref val="0"/>
          <dgm:bulletEnabled val="1"/>
        </dgm:presLayoutVars>
      </dgm:prSet>
      <dgm:spPr/>
    </dgm:pt>
    <dgm:pt modelId="{77FD8A7E-29C7-45ED-998E-3046BE07E7EE}" type="pres">
      <dgm:prSet presAssocID="{7804A677-FB40-4A3B-8C8D-BE0C61FC2027}" presName="desTx" presStyleLbl="revTx" presStyleIdx="1" presStyleCnt="2">
        <dgm:presLayoutVars>
          <dgm:bulletEnabled val="1"/>
        </dgm:presLayoutVars>
      </dgm:prSet>
      <dgm:spPr/>
    </dgm:pt>
    <dgm:pt modelId="{E9BA21F6-08A0-4017-8FEB-8F4901190CF1}" type="pres">
      <dgm:prSet presAssocID="{72CFA19C-0061-41BD-9A84-6EFB5B7F2A46}" presName="space" presStyleCnt="0"/>
      <dgm:spPr/>
    </dgm:pt>
    <dgm:pt modelId="{5960D8EC-5A3F-42F9-AA3D-43CD70BAF2A8}" type="pres">
      <dgm:prSet presAssocID="{D72CCFF9-0402-4680-AB96-3815C727E661}" presName="composite" presStyleCnt="0"/>
      <dgm:spPr/>
    </dgm:pt>
    <dgm:pt modelId="{568D3F50-EF0F-4676-9CDA-130233DAB076}" type="pres">
      <dgm:prSet presAssocID="{D72CCFF9-0402-4680-AB96-3815C727E661}" presName="parTx" presStyleLbl="node1" presStyleIdx="18" presStyleCnt="19">
        <dgm:presLayoutVars>
          <dgm:chMax val="0"/>
          <dgm:chPref val="0"/>
          <dgm:bulletEnabled val="1"/>
        </dgm:presLayoutVars>
      </dgm:prSet>
      <dgm:spPr/>
    </dgm:pt>
    <dgm:pt modelId="{0869A4C5-B91B-44E8-872F-E0830E5E9C70}" type="pres">
      <dgm:prSet presAssocID="{D72CCFF9-0402-4680-AB96-3815C727E661}" presName="desTx" presStyleLbl="revTx" presStyleIdx="1" presStyleCnt="2">
        <dgm:presLayoutVars>
          <dgm:bulletEnabled val="1"/>
        </dgm:presLayoutVars>
      </dgm:prSet>
      <dgm:spPr/>
    </dgm:pt>
  </dgm:ptLst>
  <dgm:cxnLst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6E63220C-8AD8-4215-80B3-DE06E5D8B708}" type="presOf" srcId="{91D99345-7CFE-4536-A1A2-49A5895A2B65}" destId="{BFD75C81-B96D-4FF7-9DFE-535196176E01}" srcOrd="0" destOrd="0" presId="urn:microsoft.com/office/officeart/2005/8/layout/chevron1"/>
    <dgm:cxn modelId="{B943900E-E0B6-4D54-98B4-0460A52570DA}" type="presOf" srcId="{D72CCFF9-0402-4680-AB96-3815C727E661}" destId="{568D3F50-EF0F-4676-9CDA-130233DAB076}" srcOrd="0" destOrd="0" presId="urn:microsoft.com/office/officeart/2005/8/layout/chevron1"/>
    <dgm:cxn modelId="{5BB38E10-F650-4BD7-BF9C-FEB391753D0F}" srcId="{2B427097-92CC-450B-AEB9-795E9F1AEB2A}" destId="{D72CCFF9-0402-4680-AB96-3815C727E661}" srcOrd="18" destOrd="0" parTransId="{996E0F26-6FF6-4285-8700-D5DB06E04C1E}" sibTransId="{4D68CC48-CB4D-418D-802F-75EB350D0597}"/>
    <dgm:cxn modelId="{B3A5C310-3DAF-46DA-A159-1D2CAFD806B4}" type="presOf" srcId="{015C2113-4A76-4C8C-BDAC-2CC99C9A4AF6}" destId="{3AB150E8-EF64-4BD1-B2B2-DFACE1583C75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6DB69532-09BD-41C2-913A-E3AFB2B56A74}" type="presOf" srcId="{36248B70-D35D-4077-8067-0CF21F226286}" destId="{FB8E76BC-18EA-4D1C-9C00-61F58EFE2251}" srcOrd="0" destOrd="0" presId="urn:microsoft.com/office/officeart/2005/8/layout/chevron1"/>
    <dgm:cxn modelId="{B844F23F-E937-4145-88E7-481388F4EF67}" srcId="{2B427097-92CC-450B-AEB9-795E9F1AEB2A}" destId="{7804A677-FB40-4A3B-8C8D-BE0C61FC2027}" srcOrd="17" destOrd="0" parTransId="{624A46A5-23D9-4478-AD7E-822EAC84A61A}" sibTransId="{72CFA19C-0061-41BD-9A84-6EFB5B7F2A46}"/>
    <dgm:cxn modelId="{4CD2325C-20A2-4B8E-A92D-C359698C8AE9}" type="presOf" srcId="{1E68D8DE-9C3A-4FF9-8AA6-20119D249386}" destId="{39E486AD-A276-4C81-84E8-EE85C1A65CA7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D366FB43-503F-4579-9B3F-25FC8FEED710}" srcId="{2B427097-92CC-450B-AEB9-795E9F1AEB2A}" destId="{35FF795B-4A63-434F-9C83-C26E08A8FF10}" srcOrd="16" destOrd="0" parTransId="{5541E11D-464C-4C51-8CC5-AC126D907655}" sibTransId="{DAD92A8E-FC45-4082-BE4C-9088B1ECF03A}"/>
    <dgm:cxn modelId="{9562E44C-19DA-4F48-9A7C-3112E9AFF218}" type="presOf" srcId="{5864A210-8ED0-4AB8-BE7F-16A8649FBFEB}" destId="{9F1D541B-E7BE-444A-9795-7E086E2ACA9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11363954-9811-4D04-8BF2-7A9C414714E7}" type="presOf" srcId="{C6EC56DA-30C5-4326-803C-1E96FC0CEB9B}" destId="{D55A0214-0341-44D4-8173-7E68B0A31F83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9B763A81-749C-4609-BF42-06A0CBB8508A}" type="presOf" srcId="{7804A677-FB40-4A3B-8C8D-BE0C61FC2027}" destId="{2F3CCEB0-CD6C-4AC6-BAF3-B5795BFAB9B3}" srcOrd="0" destOrd="0" presId="urn:microsoft.com/office/officeart/2005/8/layout/chevron1"/>
    <dgm:cxn modelId="{142AFC81-99C0-435C-977E-D3B54ECA7200}" srcId="{A7787164-B4C4-4356-89F3-C3C2C9CB3BAB}" destId="{36248B70-D35D-4077-8067-0CF21F226286}" srcOrd="0" destOrd="0" parTransId="{D273B61E-A24B-4F20-ACEB-EC9EFB21E431}" sibTransId="{FB7D44DC-B076-4962-90EB-E522E1154943}"/>
    <dgm:cxn modelId="{0B93238A-A815-4937-B89A-8A17EC9DFFEB}" type="presOf" srcId="{195AD9B6-DD96-4A17-887A-0C1464846787}" destId="{19C950C1-32B0-49CE-93CD-59AF647192BB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3BCA9C93-5571-4F68-A052-0882B98391FF}" type="presOf" srcId="{F30D94CE-FE3C-4FB3-8573-7DEE3F195E08}" destId="{B831FD92-4D26-4F54-B6E9-0BB577FF654B}" srcOrd="0" destOrd="0" presId="urn:microsoft.com/office/officeart/2005/8/layout/chevron1"/>
    <dgm:cxn modelId="{D8D59895-8FC2-47FA-A65D-1A7E9CA49AAF}" type="presOf" srcId="{3856C61E-A26A-46DF-BD00-7797D45C252E}" destId="{4A6C9DB7-A72A-4DD0-8799-D834313AB883}" srcOrd="0" destOrd="0" presId="urn:microsoft.com/office/officeart/2005/8/layout/chevron1"/>
    <dgm:cxn modelId="{D63F1096-7B19-4192-937C-454E82438D57}" type="presOf" srcId="{26210B34-902A-4CEF-B870-7716E9183C2C}" destId="{5F9EF31F-921A-49C8-9C13-46FD2B5E185A}" srcOrd="0" destOrd="0" presId="urn:microsoft.com/office/officeart/2005/8/layout/chevron1"/>
    <dgm:cxn modelId="{6E2439A2-ECB0-4159-AEEA-80C92484810A}" type="presOf" srcId="{A7787164-B4C4-4356-89F3-C3C2C9CB3BAB}" destId="{6E7492EE-4864-4FC8-82A2-17FFBD5024BA}" srcOrd="0" destOrd="0" presId="urn:microsoft.com/office/officeart/2005/8/layout/chevron1"/>
    <dgm:cxn modelId="{2D46CEA2-ACF6-47CB-925B-1BEF188842CA}" type="presOf" srcId="{AD7F9830-865E-4995-AA9C-E3FD48E00302}" destId="{C97CCD9C-2F3B-448C-A90C-237A7468C502}" srcOrd="0" destOrd="0" presId="urn:microsoft.com/office/officeart/2005/8/layout/chevron1"/>
    <dgm:cxn modelId="{507A5BA3-98AD-4E46-A580-37833060AA15}" type="presOf" srcId="{E81326B4-E46E-4841-A6DC-A83877B3B822}" destId="{3E17833C-204D-4B67-A6F5-AC3B9550C2A6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C452DCA8-F52B-4C79-B8B3-F98BE1325DCE}" type="presOf" srcId="{A313D708-98C6-47FE-9AA4-D3C018447D01}" destId="{45723CEF-8DB7-4F1A-8B35-4CB8EE97CE28}" srcOrd="0" destOrd="0" presId="urn:microsoft.com/office/officeart/2005/8/layout/chevron1"/>
    <dgm:cxn modelId="{9B2536B0-5A06-4E7E-A446-0B93B2E5860D}" type="presOf" srcId="{D5DF2E2D-4568-4A6C-89BA-9DE72503FA31}" destId="{910C6A2C-54B9-4656-9BD9-1FE93B6AAF92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40290FBB-66F9-4D55-8BDF-3D6751FC48E5}" type="presOf" srcId="{1A16EFFF-CD34-4971-BEFB-115C7DB3AAF2}" destId="{C9487636-716A-49CD-9D85-F4D20EDE4813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1E5253C3-1A65-41AC-A533-46B354EA4683}" type="presOf" srcId="{EC952F48-18B3-4852-B67D-4049F0FB640E}" destId="{F34C93D0-CADB-4610-A992-AEB3189362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26C07AE1-A6EE-4186-BE5B-566C06B0FAC5}" srcId="{3856C61E-A26A-46DF-BD00-7797D45C252E}" destId="{91D99345-7CFE-4536-A1A2-49A5895A2B65}" srcOrd="0" destOrd="0" parTransId="{76D80774-6787-48A3-B862-B4CB75FBAC8F}" sibTransId="{31EE12AD-95B9-4A26-A962-C6E9B06FC1CC}"/>
    <dgm:cxn modelId="{F4C2B6E5-BA03-4921-874C-EC9664E4CBBD}" type="presOf" srcId="{A6D3B71C-D641-4270-909B-D35B0AB5C82E}" destId="{B77FF94D-0426-4579-A69F-50C26F093BB3}" srcOrd="0" destOrd="0" presId="urn:microsoft.com/office/officeart/2005/8/layout/chevron1"/>
    <dgm:cxn modelId="{48B8B7F5-4D0D-40A3-9573-3EC8664696F8}" type="presOf" srcId="{35FF795B-4A63-434F-9C83-C26E08A8FF10}" destId="{0C1694A3-07EC-4491-B2B2-5A524BE6473D}" srcOrd="0" destOrd="0" presId="urn:microsoft.com/office/officeart/2005/8/layout/chevron1"/>
    <dgm:cxn modelId="{23C83BEC-5420-42F1-9E82-2128DB5C6C48}" type="presParOf" srcId="{86D5B0C5-7123-41DB-9069-867B4C114121}" destId="{51B33A72-9915-421A-AA65-3732D2B85427}" srcOrd="0" destOrd="0" presId="urn:microsoft.com/office/officeart/2005/8/layout/chevron1"/>
    <dgm:cxn modelId="{08F097CB-6E96-480C-A0B1-910D52C27989}" type="presParOf" srcId="{51B33A72-9915-421A-AA65-3732D2B85427}" destId="{4A6C9DB7-A72A-4DD0-8799-D834313AB883}" srcOrd="0" destOrd="0" presId="urn:microsoft.com/office/officeart/2005/8/layout/chevron1"/>
    <dgm:cxn modelId="{1F8946D7-3E4F-4B0A-A6D9-C4C2B3C22428}" type="presParOf" srcId="{51B33A72-9915-421A-AA65-3732D2B85427}" destId="{BFD75C81-B96D-4FF7-9DFE-535196176E01}" srcOrd="1" destOrd="0" presId="urn:microsoft.com/office/officeart/2005/8/layout/chevron1"/>
    <dgm:cxn modelId="{84E667AC-2B71-46C8-BDCE-B28C1497400C}" type="presParOf" srcId="{86D5B0C5-7123-41DB-9069-867B4C114121}" destId="{B6E3207C-7617-4571-ACD1-4015BA68C482}" srcOrd="1" destOrd="0" presId="urn:microsoft.com/office/officeart/2005/8/layout/chevron1"/>
    <dgm:cxn modelId="{1626275E-8B8E-4A5E-86F2-A5CED7950072}" type="presParOf" srcId="{86D5B0C5-7123-41DB-9069-867B4C114121}" destId="{A587AC57-6C3F-46C7-AE8D-4D8C67D0FA2F}" srcOrd="2" destOrd="0" presId="urn:microsoft.com/office/officeart/2005/8/layout/chevron1"/>
    <dgm:cxn modelId="{69F9315A-B6A1-48B8-BC2D-1BD5F975B822}" type="presParOf" srcId="{A587AC57-6C3F-46C7-AE8D-4D8C67D0FA2F}" destId="{6E7492EE-4864-4FC8-82A2-17FFBD5024BA}" srcOrd="0" destOrd="0" presId="urn:microsoft.com/office/officeart/2005/8/layout/chevron1"/>
    <dgm:cxn modelId="{3B6071A5-DFB2-41B3-A81D-1C8FF4B42101}" type="presParOf" srcId="{A587AC57-6C3F-46C7-AE8D-4D8C67D0FA2F}" destId="{FB8E76BC-18EA-4D1C-9C00-61F58EFE2251}" srcOrd="1" destOrd="0" presId="urn:microsoft.com/office/officeart/2005/8/layout/chevron1"/>
    <dgm:cxn modelId="{CDF995BD-1804-4F09-8A26-C12DE12C5B3C}" type="presParOf" srcId="{86D5B0C5-7123-41DB-9069-867B4C114121}" destId="{B9C45FC7-F14E-41D9-A5FE-69298B439D18}" srcOrd="3" destOrd="0" presId="urn:microsoft.com/office/officeart/2005/8/layout/chevron1"/>
    <dgm:cxn modelId="{035EC526-2A86-4708-BEC0-1775C6E3FC19}" type="presParOf" srcId="{86D5B0C5-7123-41DB-9069-867B4C114121}" destId="{76C23E7D-E610-4AEC-B061-25B10BF59CDC}" srcOrd="4" destOrd="0" presId="urn:microsoft.com/office/officeart/2005/8/layout/chevron1"/>
    <dgm:cxn modelId="{2ACFE922-D1E5-4E5E-8EBF-8C6723807480}" type="presParOf" srcId="{76C23E7D-E610-4AEC-B061-25B10BF59CDC}" destId="{B77FF94D-0426-4579-A69F-50C26F093BB3}" srcOrd="0" destOrd="0" presId="urn:microsoft.com/office/officeart/2005/8/layout/chevron1"/>
    <dgm:cxn modelId="{A4292281-AB75-4AA3-A36D-C37C9C990300}" type="presParOf" srcId="{76C23E7D-E610-4AEC-B061-25B10BF59CDC}" destId="{B45F58FE-B176-4AF3-8478-07695BDE4BB3}" srcOrd="1" destOrd="0" presId="urn:microsoft.com/office/officeart/2005/8/layout/chevron1"/>
    <dgm:cxn modelId="{83580835-263D-4BFB-8112-8805C75F5F74}" type="presParOf" srcId="{86D5B0C5-7123-41DB-9069-867B4C114121}" destId="{87EBCD30-BD8A-4756-93E4-CE558FD3DD54}" srcOrd="5" destOrd="0" presId="urn:microsoft.com/office/officeart/2005/8/layout/chevron1"/>
    <dgm:cxn modelId="{009CD2F6-A423-46CC-9BE3-B158431FC5BC}" type="presParOf" srcId="{86D5B0C5-7123-41DB-9069-867B4C114121}" destId="{62DFAFD1-0D1B-4200-8A88-97C7EDF9FE43}" srcOrd="6" destOrd="0" presId="urn:microsoft.com/office/officeart/2005/8/layout/chevron1"/>
    <dgm:cxn modelId="{4E13E328-5798-4C6F-ADBC-EB0A904A24B8}" type="presParOf" srcId="{62DFAFD1-0D1B-4200-8A88-97C7EDF9FE43}" destId="{C9487636-716A-49CD-9D85-F4D20EDE4813}" srcOrd="0" destOrd="0" presId="urn:microsoft.com/office/officeart/2005/8/layout/chevron1"/>
    <dgm:cxn modelId="{2CAD026C-7275-495C-8AD1-3C3CDD0F4E59}" type="presParOf" srcId="{62DFAFD1-0D1B-4200-8A88-97C7EDF9FE43}" destId="{DCB2E024-3FB8-44FB-9614-BD8A9999208C}" srcOrd="1" destOrd="0" presId="urn:microsoft.com/office/officeart/2005/8/layout/chevron1"/>
    <dgm:cxn modelId="{1E79086F-8B8B-4A6C-BAF0-A27EB4B09C67}" type="presParOf" srcId="{86D5B0C5-7123-41DB-9069-867B4C114121}" destId="{C2659FF6-E8D7-45B2-B34F-9137B24B384F}" srcOrd="7" destOrd="0" presId="urn:microsoft.com/office/officeart/2005/8/layout/chevron1"/>
    <dgm:cxn modelId="{09902D06-F5E6-4E8D-A90E-6599CFE0520C}" type="presParOf" srcId="{86D5B0C5-7123-41DB-9069-867B4C114121}" destId="{A14D2C30-5355-418F-AC85-F242D2F0DDE8}" srcOrd="8" destOrd="0" presId="urn:microsoft.com/office/officeart/2005/8/layout/chevron1"/>
    <dgm:cxn modelId="{5FE0E892-6C3E-4B8D-85A5-6E76EEECEC61}" type="presParOf" srcId="{A14D2C30-5355-418F-AC85-F242D2F0DDE8}" destId="{3AB150E8-EF64-4BD1-B2B2-DFACE1583C75}" srcOrd="0" destOrd="0" presId="urn:microsoft.com/office/officeart/2005/8/layout/chevron1"/>
    <dgm:cxn modelId="{0748BF4C-6E31-4BC2-8468-259BAB447DC5}" type="presParOf" srcId="{A14D2C30-5355-418F-AC85-F242D2F0DDE8}" destId="{FB8F962D-7771-4EDA-A057-DD30E5BEBD25}" srcOrd="1" destOrd="0" presId="urn:microsoft.com/office/officeart/2005/8/layout/chevron1"/>
    <dgm:cxn modelId="{81248D83-8074-402D-A072-12B087B4D6E0}" type="presParOf" srcId="{86D5B0C5-7123-41DB-9069-867B4C114121}" destId="{E48DB43A-F521-4C74-8E9E-073E33D71D19}" srcOrd="9" destOrd="0" presId="urn:microsoft.com/office/officeart/2005/8/layout/chevron1"/>
    <dgm:cxn modelId="{E15F4BF8-6302-4CF8-B484-48DB63A5FE30}" type="presParOf" srcId="{86D5B0C5-7123-41DB-9069-867B4C114121}" destId="{A1FB4DEB-EDDF-41A1-A7F2-CF23DC4F15E0}" srcOrd="10" destOrd="0" presId="urn:microsoft.com/office/officeart/2005/8/layout/chevron1"/>
    <dgm:cxn modelId="{EEE679AA-835C-4F36-9299-416E2E1D5683}" type="presParOf" srcId="{A1FB4DEB-EDDF-41A1-A7F2-CF23DC4F15E0}" destId="{C97CCD9C-2F3B-448C-A90C-237A7468C502}" srcOrd="0" destOrd="0" presId="urn:microsoft.com/office/officeart/2005/8/layout/chevron1"/>
    <dgm:cxn modelId="{43E85630-0004-4C69-AA01-2FD3F2A89EC3}" type="presParOf" srcId="{A1FB4DEB-EDDF-41A1-A7F2-CF23DC4F15E0}" destId="{C7C73B2A-FE54-4C1B-80CB-237AB3B8282C}" srcOrd="1" destOrd="0" presId="urn:microsoft.com/office/officeart/2005/8/layout/chevron1"/>
    <dgm:cxn modelId="{DD6D3C47-3F54-4AFC-9886-B6C2CE277244}" type="presParOf" srcId="{86D5B0C5-7123-41DB-9069-867B4C114121}" destId="{18CE9C98-7C16-4B66-BA15-CF3E716F8D83}" srcOrd="11" destOrd="0" presId="urn:microsoft.com/office/officeart/2005/8/layout/chevron1"/>
    <dgm:cxn modelId="{9D0BE371-5431-42E0-997D-7FD55BB1884D}" type="presParOf" srcId="{86D5B0C5-7123-41DB-9069-867B4C114121}" destId="{3B8CFEB6-EB00-43ED-A4B3-5AA6CC7C0ACE}" srcOrd="12" destOrd="0" presId="urn:microsoft.com/office/officeart/2005/8/layout/chevron1"/>
    <dgm:cxn modelId="{6B5518EA-9570-4B49-BD59-C959284B9892}" type="presParOf" srcId="{3B8CFEB6-EB00-43ED-A4B3-5AA6CC7C0ACE}" destId="{9F1D541B-E7BE-444A-9795-7E086E2ACA9A}" srcOrd="0" destOrd="0" presId="urn:microsoft.com/office/officeart/2005/8/layout/chevron1"/>
    <dgm:cxn modelId="{6BEB2D66-F7FB-4E15-904C-3F0C6EDA156D}" type="presParOf" srcId="{3B8CFEB6-EB00-43ED-A4B3-5AA6CC7C0ACE}" destId="{565AF569-DAE4-4C7C-9FDF-9F150684D0D8}" srcOrd="1" destOrd="0" presId="urn:microsoft.com/office/officeart/2005/8/layout/chevron1"/>
    <dgm:cxn modelId="{1A4C098F-3C49-4365-9559-A3E3C5BC4B96}" type="presParOf" srcId="{86D5B0C5-7123-41DB-9069-867B4C114121}" destId="{F987D402-A66D-4D1F-BAD3-6FEA0D6D8014}" srcOrd="13" destOrd="0" presId="urn:microsoft.com/office/officeart/2005/8/layout/chevron1"/>
    <dgm:cxn modelId="{837D145C-BCB7-479E-A5EE-D2EA71D89643}" type="presParOf" srcId="{86D5B0C5-7123-41DB-9069-867B4C114121}" destId="{3D9A81AE-41DE-44B5-8B13-121D5B8C012E}" srcOrd="14" destOrd="0" presId="urn:microsoft.com/office/officeart/2005/8/layout/chevron1"/>
    <dgm:cxn modelId="{45BC39EB-3141-4404-A6B9-B6F89DE230AD}" type="presParOf" srcId="{3D9A81AE-41DE-44B5-8B13-121D5B8C012E}" destId="{910C6A2C-54B9-4656-9BD9-1FE93B6AAF92}" srcOrd="0" destOrd="0" presId="urn:microsoft.com/office/officeart/2005/8/layout/chevron1"/>
    <dgm:cxn modelId="{D05F0085-3A95-4C98-A90F-28FB36FBA810}" type="presParOf" srcId="{3D9A81AE-41DE-44B5-8B13-121D5B8C012E}" destId="{A1B291E1-DB12-4A90-AD31-5259938E6176}" srcOrd="1" destOrd="0" presId="urn:microsoft.com/office/officeart/2005/8/layout/chevron1"/>
    <dgm:cxn modelId="{5DC6F139-50BD-4E9E-98E7-86D38E6CECCD}" type="presParOf" srcId="{86D5B0C5-7123-41DB-9069-867B4C114121}" destId="{E6CF85A8-84B4-4837-A2A3-C78F7A5DCE19}" srcOrd="15" destOrd="0" presId="urn:microsoft.com/office/officeart/2005/8/layout/chevron1"/>
    <dgm:cxn modelId="{C5CFFFD8-3A28-452B-8F55-BC2B208A8B51}" type="presParOf" srcId="{86D5B0C5-7123-41DB-9069-867B4C114121}" destId="{CEA4D796-75EA-4D9E-B760-2744ADB59E9B}" srcOrd="16" destOrd="0" presId="urn:microsoft.com/office/officeart/2005/8/layout/chevron1"/>
    <dgm:cxn modelId="{3BE10B80-F6F4-49E5-9CC9-79F7056780D2}" type="presParOf" srcId="{CEA4D796-75EA-4D9E-B760-2744ADB59E9B}" destId="{D55A0214-0341-44D4-8173-7E68B0A31F83}" srcOrd="0" destOrd="0" presId="urn:microsoft.com/office/officeart/2005/8/layout/chevron1"/>
    <dgm:cxn modelId="{55BBBA33-3E1E-409F-8B65-AD1722484C65}" type="presParOf" srcId="{CEA4D796-75EA-4D9E-B760-2744ADB59E9B}" destId="{CD4B51F8-388A-4DE0-B7D7-958EB767C90E}" srcOrd="1" destOrd="0" presId="urn:microsoft.com/office/officeart/2005/8/layout/chevron1"/>
    <dgm:cxn modelId="{4022B9B5-AE7D-4DE1-8DE2-325D60CE3E96}" type="presParOf" srcId="{86D5B0C5-7123-41DB-9069-867B4C114121}" destId="{A6F56667-79B3-4561-8B7A-35EA2FDC436B}" srcOrd="17" destOrd="0" presId="urn:microsoft.com/office/officeart/2005/8/layout/chevron1"/>
    <dgm:cxn modelId="{7EB2D85F-982C-414B-9BFA-2DC21FCFB202}" type="presParOf" srcId="{86D5B0C5-7123-41DB-9069-867B4C114121}" destId="{2B2D08A9-32BD-4B12-AAFF-CE04091D7879}" srcOrd="18" destOrd="0" presId="urn:microsoft.com/office/officeart/2005/8/layout/chevron1"/>
    <dgm:cxn modelId="{5B383B30-0363-4865-A662-C327C39CBC88}" type="presParOf" srcId="{2B2D08A9-32BD-4B12-AAFF-CE04091D7879}" destId="{F34C93D0-CADB-4610-A992-AEB3189362C8}" srcOrd="0" destOrd="0" presId="urn:microsoft.com/office/officeart/2005/8/layout/chevron1"/>
    <dgm:cxn modelId="{3F957B8A-DA1E-49E1-9692-499D68A84122}" type="presParOf" srcId="{2B2D08A9-32BD-4B12-AAFF-CE04091D7879}" destId="{0A579291-6EE7-44CF-8637-5179FCF42C8E}" srcOrd="1" destOrd="0" presId="urn:microsoft.com/office/officeart/2005/8/layout/chevron1"/>
    <dgm:cxn modelId="{D350C9AE-78C9-47DA-AB65-BB033A50B24F}" type="presParOf" srcId="{86D5B0C5-7123-41DB-9069-867B4C114121}" destId="{7F84BF4E-CE6D-4609-A87E-237E3EE77A69}" srcOrd="19" destOrd="0" presId="urn:microsoft.com/office/officeart/2005/8/layout/chevron1"/>
    <dgm:cxn modelId="{6713E083-4F98-490E-81BB-F1C3895F7DAB}" type="presParOf" srcId="{86D5B0C5-7123-41DB-9069-867B4C114121}" destId="{A629E3ED-B993-4ECB-9145-76CB4991A7D4}" srcOrd="20" destOrd="0" presId="urn:microsoft.com/office/officeart/2005/8/layout/chevron1"/>
    <dgm:cxn modelId="{6032C6E9-EB8C-45F9-9821-96B56ABFE6DE}" type="presParOf" srcId="{A629E3ED-B993-4ECB-9145-76CB4991A7D4}" destId="{39E486AD-A276-4C81-84E8-EE85C1A65CA7}" srcOrd="0" destOrd="0" presId="urn:microsoft.com/office/officeart/2005/8/layout/chevron1"/>
    <dgm:cxn modelId="{561C8938-35AA-4C24-8959-242E1940F1B6}" type="presParOf" srcId="{A629E3ED-B993-4ECB-9145-76CB4991A7D4}" destId="{6A06A6F0-C8E1-41DF-A558-ADB0DECC9030}" srcOrd="1" destOrd="0" presId="urn:microsoft.com/office/officeart/2005/8/layout/chevron1"/>
    <dgm:cxn modelId="{783EA3E6-17C9-4CDB-8E73-3451DDEF0091}" type="presParOf" srcId="{86D5B0C5-7123-41DB-9069-867B4C114121}" destId="{9171F719-A8EC-4BA8-98C9-98FEDE0E32A8}" srcOrd="21" destOrd="0" presId="urn:microsoft.com/office/officeart/2005/8/layout/chevron1"/>
    <dgm:cxn modelId="{B9DD9376-7725-4681-90F0-A9A5223819CE}" type="presParOf" srcId="{86D5B0C5-7123-41DB-9069-867B4C114121}" destId="{6E94E3AD-5F26-4EF3-BA6D-3DBD026495FC}" srcOrd="22" destOrd="0" presId="urn:microsoft.com/office/officeart/2005/8/layout/chevron1"/>
    <dgm:cxn modelId="{5F5C3714-A80D-42E5-AFE9-1CA45FE49FCC}" type="presParOf" srcId="{6E94E3AD-5F26-4EF3-BA6D-3DBD026495FC}" destId="{45723CEF-8DB7-4F1A-8B35-4CB8EE97CE28}" srcOrd="0" destOrd="0" presId="urn:microsoft.com/office/officeart/2005/8/layout/chevron1"/>
    <dgm:cxn modelId="{0A2782A8-43E6-45A9-9F71-1883A6AAAFE4}" type="presParOf" srcId="{6E94E3AD-5F26-4EF3-BA6D-3DBD026495FC}" destId="{FA0D2C0A-B957-456D-B108-71FD97CBD081}" srcOrd="1" destOrd="0" presId="urn:microsoft.com/office/officeart/2005/8/layout/chevron1"/>
    <dgm:cxn modelId="{E5D2E13B-0E86-411A-9C59-2F2D8E179522}" type="presParOf" srcId="{86D5B0C5-7123-41DB-9069-867B4C114121}" destId="{7B70A37A-3C2B-4628-8F72-950519B89A1E}" srcOrd="23" destOrd="0" presId="urn:microsoft.com/office/officeart/2005/8/layout/chevron1"/>
    <dgm:cxn modelId="{4C92A4F0-07F0-467F-BF0F-CF87ECFBBAAD}" type="presParOf" srcId="{86D5B0C5-7123-41DB-9069-867B4C114121}" destId="{E895F059-B5A3-41E6-85BD-D82F0FB31908}" srcOrd="24" destOrd="0" presId="urn:microsoft.com/office/officeart/2005/8/layout/chevron1"/>
    <dgm:cxn modelId="{B118A43C-AC8D-4605-94FB-91282B4D345D}" type="presParOf" srcId="{E895F059-B5A3-41E6-85BD-D82F0FB31908}" destId="{3E17833C-204D-4B67-A6F5-AC3B9550C2A6}" srcOrd="0" destOrd="0" presId="urn:microsoft.com/office/officeart/2005/8/layout/chevron1"/>
    <dgm:cxn modelId="{7F471A97-6A0C-4ED3-88B9-E2662C9568F4}" type="presParOf" srcId="{E895F059-B5A3-41E6-85BD-D82F0FB31908}" destId="{154DAF59-BFB2-437D-A698-59014C9409BB}" srcOrd="1" destOrd="0" presId="urn:microsoft.com/office/officeart/2005/8/layout/chevron1"/>
    <dgm:cxn modelId="{6C0C71B3-BD2D-4D66-883A-154D1CACE62B}" type="presParOf" srcId="{86D5B0C5-7123-41DB-9069-867B4C114121}" destId="{93D8C837-6B49-4BE1-B024-FA64DC18F757}" srcOrd="25" destOrd="0" presId="urn:microsoft.com/office/officeart/2005/8/layout/chevron1"/>
    <dgm:cxn modelId="{E5597D77-9E13-4960-8577-8B4161905E90}" type="presParOf" srcId="{86D5B0C5-7123-41DB-9069-867B4C114121}" destId="{BB5E72AE-3C7D-4A88-92AF-318DC2E91E76}" srcOrd="26" destOrd="0" presId="urn:microsoft.com/office/officeart/2005/8/layout/chevron1"/>
    <dgm:cxn modelId="{C84114D4-8E2A-4089-AC99-96209377C32F}" type="presParOf" srcId="{BB5E72AE-3C7D-4A88-92AF-318DC2E91E76}" destId="{19C950C1-32B0-49CE-93CD-59AF647192BB}" srcOrd="0" destOrd="0" presId="urn:microsoft.com/office/officeart/2005/8/layout/chevron1"/>
    <dgm:cxn modelId="{A9E2325A-DEA3-4B8B-B50C-49BB2DABAB77}" type="presParOf" srcId="{BB5E72AE-3C7D-4A88-92AF-318DC2E91E76}" destId="{A1B16C55-07FE-41C6-84CE-69FE99AB70B3}" srcOrd="1" destOrd="0" presId="urn:microsoft.com/office/officeart/2005/8/layout/chevron1"/>
    <dgm:cxn modelId="{FD80E50F-E904-4D1F-8EF5-A7DAF5406289}" type="presParOf" srcId="{86D5B0C5-7123-41DB-9069-867B4C114121}" destId="{7EF29ECB-B4E3-4802-9D80-3C624529BD99}" srcOrd="27" destOrd="0" presId="urn:microsoft.com/office/officeart/2005/8/layout/chevron1"/>
    <dgm:cxn modelId="{CB6EFC3D-B47C-471C-B981-FCB9EFC8A319}" type="presParOf" srcId="{86D5B0C5-7123-41DB-9069-867B4C114121}" destId="{EDC456B7-72BD-43E1-8045-A0A08E632583}" srcOrd="28" destOrd="0" presId="urn:microsoft.com/office/officeart/2005/8/layout/chevron1"/>
    <dgm:cxn modelId="{F1A16F5C-8345-4F3A-8D0D-242C8AC6FB0E}" type="presParOf" srcId="{EDC456B7-72BD-43E1-8045-A0A08E632583}" destId="{5F9EF31F-921A-49C8-9C13-46FD2B5E185A}" srcOrd="0" destOrd="0" presId="urn:microsoft.com/office/officeart/2005/8/layout/chevron1"/>
    <dgm:cxn modelId="{FD79758C-9043-474C-922A-9D2759DB09F1}" type="presParOf" srcId="{EDC456B7-72BD-43E1-8045-A0A08E632583}" destId="{D05F631A-61B2-4F80-BE6A-DD0A4588E407}" srcOrd="1" destOrd="0" presId="urn:microsoft.com/office/officeart/2005/8/layout/chevron1"/>
    <dgm:cxn modelId="{27069D3A-5DC4-4401-9C8B-198FB698C302}" type="presParOf" srcId="{86D5B0C5-7123-41DB-9069-867B4C114121}" destId="{9F36799C-AD86-481C-ACE2-76C1C88F9095}" srcOrd="29" destOrd="0" presId="urn:microsoft.com/office/officeart/2005/8/layout/chevron1"/>
    <dgm:cxn modelId="{B45529B0-A1D7-4D08-B3A5-18348778B1A4}" type="presParOf" srcId="{86D5B0C5-7123-41DB-9069-867B4C114121}" destId="{60B2B0BC-C7DC-4D55-B418-2D74FDE6B198}" srcOrd="30" destOrd="0" presId="urn:microsoft.com/office/officeart/2005/8/layout/chevron1"/>
    <dgm:cxn modelId="{47E12F7F-04B5-4E6D-B5F2-76FBF88A5DC9}" type="presParOf" srcId="{60B2B0BC-C7DC-4D55-B418-2D74FDE6B198}" destId="{B831FD92-4D26-4F54-B6E9-0BB577FF654B}" srcOrd="0" destOrd="0" presId="urn:microsoft.com/office/officeart/2005/8/layout/chevron1"/>
    <dgm:cxn modelId="{09D33AA0-99E4-44D8-8944-E520D1211D59}" type="presParOf" srcId="{60B2B0BC-C7DC-4D55-B418-2D74FDE6B198}" destId="{705B55FA-5D0B-4C32-909A-73A74797D58F}" srcOrd="1" destOrd="0" presId="urn:microsoft.com/office/officeart/2005/8/layout/chevron1"/>
    <dgm:cxn modelId="{234F49A1-510B-4288-83FE-F52BB7FBEC45}" type="presParOf" srcId="{86D5B0C5-7123-41DB-9069-867B4C114121}" destId="{B9A9FDA1-7B62-4A27-824E-01473CDB901D}" srcOrd="31" destOrd="0" presId="urn:microsoft.com/office/officeart/2005/8/layout/chevron1"/>
    <dgm:cxn modelId="{C802A2B3-A83E-42C1-A702-FD0AB1209783}" type="presParOf" srcId="{86D5B0C5-7123-41DB-9069-867B4C114121}" destId="{8A0DD10D-6BE5-4C8F-9E28-E9EC672DBF70}" srcOrd="32" destOrd="0" presId="urn:microsoft.com/office/officeart/2005/8/layout/chevron1"/>
    <dgm:cxn modelId="{28028856-B992-4645-97CF-105CD2D66447}" type="presParOf" srcId="{8A0DD10D-6BE5-4C8F-9E28-E9EC672DBF70}" destId="{0C1694A3-07EC-4491-B2B2-5A524BE6473D}" srcOrd="0" destOrd="0" presId="urn:microsoft.com/office/officeart/2005/8/layout/chevron1"/>
    <dgm:cxn modelId="{D6076AFC-ACD4-4FE8-8CB2-7A15A2A3DCB0}" type="presParOf" srcId="{8A0DD10D-6BE5-4C8F-9E28-E9EC672DBF70}" destId="{87B11045-F39B-4759-8C7F-AB33B73733CB}" srcOrd="1" destOrd="0" presId="urn:microsoft.com/office/officeart/2005/8/layout/chevron1"/>
    <dgm:cxn modelId="{2AA03BD1-23DF-48E9-A478-BA47BC717169}" type="presParOf" srcId="{86D5B0C5-7123-41DB-9069-867B4C114121}" destId="{8BEA8B2A-BB07-4054-9800-5EB6D8F7F3F3}" srcOrd="33" destOrd="0" presId="urn:microsoft.com/office/officeart/2005/8/layout/chevron1"/>
    <dgm:cxn modelId="{521B66BA-9286-4A75-AC7E-03D69E74E8EF}" type="presParOf" srcId="{86D5B0C5-7123-41DB-9069-867B4C114121}" destId="{0C14B8E4-F4A8-4F73-9FA1-3A28F99942CF}" srcOrd="34" destOrd="0" presId="urn:microsoft.com/office/officeart/2005/8/layout/chevron1"/>
    <dgm:cxn modelId="{88920BB7-62A6-4980-BFD7-A6ACF2D8D86B}" type="presParOf" srcId="{0C14B8E4-F4A8-4F73-9FA1-3A28F99942CF}" destId="{2F3CCEB0-CD6C-4AC6-BAF3-B5795BFAB9B3}" srcOrd="0" destOrd="0" presId="urn:microsoft.com/office/officeart/2005/8/layout/chevron1"/>
    <dgm:cxn modelId="{488CCBCC-CAD3-4BAB-9EE7-BA73A4AAE7DF}" type="presParOf" srcId="{0C14B8E4-F4A8-4F73-9FA1-3A28F99942CF}" destId="{77FD8A7E-29C7-45ED-998E-3046BE07E7EE}" srcOrd="1" destOrd="0" presId="urn:microsoft.com/office/officeart/2005/8/layout/chevron1"/>
    <dgm:cxn modelId="{C3ED49DB-FA40-4466-8467-0D6E6397E3A8}" type="presParOf" srcId="{86D5B0C5-7123-41DB-9069-867B4C114121}" destId="{E9BA21F6-08A0-4017-8FEB-8F4901190CF1}" srcOrd="35" destOrd="0" presId="urn:microsoft.com/office/officeart/2005/8/layout/chevron1"/>
    <dgm:cxn modelId="{06C6DAA2-B360-4D80-9235-BDD80529E19B}" type="presParOf" srcId="{86D5B0C5-7123-41DB-9069-867B4C114121}" destId="{5960D8EC-5A3F-42F9-AA3D-43CD70BAF2A8}" srcOrd="36" destOrd="0" presId="urn:microsoft.com/office/officeart/2005/8/layout/chevron1"/>
    <dgm:cxn modelId="{C416D0E6-2CE6-4120-B157-5EB5A00053E9}" type="presParOf" srcId="{5960D8EC-5A3F-42F9-AA3D-43CD70BAF2A8}" destId="{568D3F50-EF0F-4676-9CDA-130233DAB076}" srcOrd="0" destOrd="0" presId="urn:microsoft.com/office/officeart/2005/8/layout/chevron1"/>
    <dgm:cxn modelId="{A2F796DC-F979-4370-86DB-74B8EA660403}" type="presParOf" srcId="{5960D8EC-5A3F-42F9-AA3D-43CD70BAF2A8}" destId="{0869A4C5-B91B-44E8-872F-E0830E5E9C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9DB7-A72A-4DD0-8799-D834313AB883}">
      <dsp:nvSpPr>
        <dsp:cNvPr id="0" name=""/>
        <dsp:cNvSpPr/>
      </dsp:nvSpPr>
      <dsp:spPr>
        <a:xfrm>
          <a:off x="9262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sp:txBody>
      <dsp:txXfrm>
        <a:off x="135726" y="449858"/>
        <a:ext cx="379392" cy="252927"/>
      </dsp:txXfrm>
    </dsp:sp>
    <dsp:sp modelId="{BFD75C81-B96D-4FF7-9DFE-535196176E01}">
      <dsp:nvSpPr>
        <dsp:cNvPr id="0" name=""/>
        <dsp:cNvSpPr/>
      </dsp:nvSpPr>
      <dsp:spPr>
        <a:xfrm>
          <a:off x="0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734401"/>
        <a:ext cx="505855" cy="270000"/>
      </dsp:txXfrm>
    </dsp:sp>
    <dsp:sp modelId="{6E7492EE-4864-4FC8-82A2-17FFBD5024BA}">
      <dsp:nvSpPr>
        <dsp:cNvPr id="0" name=""/>
        <dsp:cNvSpPr/>
      </dsp:nvSpPr>
      <dsp:spPr>
        <a:xfrm>
          <a:off x="425581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552045" y="449858"/>
        <a:ext cx="379392" cy="252927"/>
      </dsp:txXfrm>
    </dsp:sp>
    <dsp:sp modelId="{FB8E76BC-18EA-4D1C-9C00-61F58EFE2251}">
      <dsp:nvSpPr>
        <dsp:cNvPr id="0" name=""/>
        <dsp:cNvSpPr/>
      </dsp:nvSpPr>
      <dsp:spPr>
        <a:xfrm>
          <a:off x="425581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Done</a:t>
          </a:r>
        </a:p>
      </dsp:txBody>
      <dsp:txXfrm>
        <a:off x="425581" y="734401"/>
        <a:ext cx="505855" cy="270000"/>
      </dsp:txXfrm>
    </dsp:sp>
    <dsp:sp modelId="{B77FF94D-0426-4579-A69F-50C26F093BB3}">
      <dsp:nvSpPr>
        <dsp:cNvPr id="0" name=""/>
        <dsp:cNvSpPr/>
      </dsp:nvSpPr>
      <dsp:spPr>
        <a:xfrm>
          <a:off x="841900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968364" y="449858"/>
        <a:ext cx="379392" cy="252927"/>
      </dsp:txXfrm>
    </dsp:sp>
    <dsp:sp modelId="{C9487636-716A-49CD-9D85-F4D20EDE4813}">
      <dsp:nvSpPr>
        <dsp:cNvPr id="0" name=""/>
        <dsp:cNvSpPr/>
      </dsp:nvSpPr>
      <dsp:spPr>
        <a:xfrm>
          <a:off x="1258219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>
        <a:off x="1384683" y="449858"/>
        <a:ext cx="379392" cy="252927"/>
      </dsp:txXfrm>
    </dsp:sp>
    <dsp:sp modelId="{3AB150E8-EF64-4BD1-B2B2-DFACE1583C75}">
      <dsp:nvSpPr>
        <dsp:cNvPr id="0" name=""/>
        <dsp:cNvSpPr/>
      </dsp:nvSpPr>
      <dsp:spPr>
        <a:xfrm>
          <a:off x="1674539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1801003" y="449858"/>
        <a:ext cx="379392" cy="252927"/>
      </dsp:txXfrm>
    </dsp:sp>
    <dsp:sp modelId="{C97CCD9C-2F3B-448C-A90C-237A7468C502}">
      <dsp:nvSpPr>
        <dsp:cNvPr id="0" name=""/>
        <dsp:cNvSpPr/>
      </dsp:nvSpPr>
      <dsp:spPr>
        <a:xfrm>
          <a:off x="2090858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217322" y="449858"/>
        <a:ext cx="379392" cy="252927"/>
      </dsp:txXfrm>
    </dsp:sp>
    <dsp:sp modelId="{9F1D541B-E7BE-444A-9795-7E086E2ACA9A}">
      <dsp:nvSpPr>
        <dsp:cNvPr id="0" name=""/>
        <dsp:cNvSpPr/>
      </dsp:nvSpPr>
      <dsp:spPr>
        <a:xfrm>
          <a:off x="250717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</a:p>
      </dsp:txBody>
      <dsp:txXfrm>
        <a:off x="2633641" y="449858"/>
        <a:ext cx="379392" cy="252927"/>
      </dsp:txXfrm>
    </dsp:sp>
    <dsp:sp modelId="{910C6A2C-54B9-4656-9BD9-1FE93B6AAF92}">
      <dsp:nvSpPr>
        <dsp:cNvPr id="0" name=""/>
        <dsp:cNvSpPr/>
      </dsp:nvSpPr>
      <dsp:spPr>
        <a:xfrm>
          <a:off x="292349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</a:p>
      </dsp:txBody>
      <dsp:txXfrm>
        <a:off x="3049960" y="449858"/>
        <a:ext cx="379392" cy="252927"/>
      </dsp:txXfrm>
    </dsp:sp>
    <dsp:sp modelId="{D55A0214-0341-44D4-8173-7E68B0A31F83}">
      <dsp:nvSpPr>
        <dsp:cNvPr id="0" name=""/>
        <dsp:cNvSpPr/>
      </dsp:nvSpPr>
      <dsp:spPr>
        <a:xfrm>
          <a:off x="3339815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3466279" y="449858"/>
        <a:ext cx="379392" cy="252927"/>
      </dsp:txXfrm>
    </dsp:sp>
    <dsp:sp modelId="{F34C93D0-CADB-4610-A992-AEB3189362C8}">
      <dsp:nvSpPr>
        <dsp:cNvPr id="0" name=""/>
        <dsp:cNvSpPr/>
      </dsp:nvSpPr>
      <dsp:spPr>
        <a:xfrm>
          <a:off x="3756134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</a:t>
          </a:r>
        </a:p>
      </dsp:txBody>
      <dsp:txXfrm>
        <a:off x="3882598" y="449858"/>
        <a:ext cx="379392" cy="252927"/>
      </dsp:txXfrm>
    </dsp:sp>
    <dsp:sp modelId="{39E486AD-A276-4C81-84E8-EE85C1A65CA7}">
      <dsp:nvSpPr>
        <dsp:cNvPr id="0" name=""/>
        <dsp:cNvSpPr/>
      </dsp:nvSpPr>
      <dsp:spPr>
        <a:xfrm>
          <a:off x="4172453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</a:t>
          </a:r>
        </a:p>
      </dsp:txBody>
      <dsp:txXfrm>
        <a:off x="4298917" y="449858"/>
        <a:ext cx="379392" cy="252927"/>
      </dsp:txXfrm>
    </dsp:sp>
    <dsp:sp modelId="{45723CEF-8DB7-4F1A-8B35-4CB8EE97CE28}">
      <dsp:nvSpPr>
        <dsp:cNvPr id="0" name=""/>
        <dsp:cNvSpPr/>
      </dsp:nvSpPr>
      <dsp:spPr>
        <a:xfrm>
          <a:off x="4588772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12</a:t>
          </a:r>
        </a:p>
      </dsp:txBody>
      <dsp:txXfrm>
        <a:off x="4715236" y="449858"/>
        <a:ext cx="379392" cy="252927"/>
      </dsp:txXfrm>
    </dsp:sp>
    <dsp:sp modelId="{3E17833C-204D-4B67-A6F5-AC3B9550C2A6}">
      <dsp:nvSpPr>
        <dsp:cNvPr id="0" name=""/>
        <dsp:cNvSpPr/>
      </dsp:nvSpPr>
      <dsp:spPr>
        <a:xfrm>
          <a:off x="5005091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</a:t>
          </a:r>
        </a:p>
      </dsp:txBody>
      <dsp:txXfrm>
        <a:off x="5131555" y="449858"/>
        <a:ext cx="379392" cy="252927"/>
      </dsp:txXfrm>
    </dsp:sp>
    <dsp:sp modelId="{19C950C1-32B0-49CE-93CD-59AF647192BB}">
      <dsp:nvSpPr>
        <dsp:cNvPr id="0" name=""/>
        <dsp:cNvSpPr/>
      </dsp:nvSpPr>
      <dsp:spPr>
        <a:xfrm>
          <a:off x="5421410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14</a:t>
          </a:r>
        </a:p>
      </dsp:txBody>
      <dsp:txXfrm>
        <a:off x="5547874" y="449858"/>
        <a:ext cx="379392" cy="252927"/>
      </dsp:txXfrm>
    </dsp:sp>
    <dsp:sp modelId="{5F9EF31F-921A-49C8-9C13-46FD2B5E185A}">
      <dsp:nvSpPr>
        <dsp:cNvPr id="0" name=""/>
        <dsp:cNvSpPr/>
      </dsp:nvSpPr>
      <dsp:spPr>
        <a:xfrm>
          <a:off x="5837729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</a:t>
          </a:r>
        </a:p>
      </dsp:txBody>
      <dsp:txXfrm>
        <a:off x="5964193" y="449858"/>
        <a:ext cx="379392" cy="252927"/>
      </dsp:txXfrm>
    </dsp:sp>
    <dsp:sp modelId="{B831FD92-4D26-4F54-B6E9-0BB577FF654B}">
      <dsp:nvSpPr>
        <dsp:cNvPr id="0" name=""/>
        <dsp:cNvSpPr/>
      </dsp:nvSpPr>
      <dsp:spPr>
        <a:xfrm>
          <a:off x="625404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6380512" y="449858"/>
        <a:ext cx="379392" cy="252927"/>
      </dsp:txXfrm>
    </dsp:sp>
    <dsp:sp modelId="{0C1694A3-07EC-4491-B2B2-5A524BE6473D}">
      <dsp:nvSpPr>
        <dsp:cNvPr id="0" name=""/>
        <dsp:cNvSpPr/>
      </dsp:nvSpPr>
      <dsp:spPr>
        <a:xfrm>
          <a:off x="667036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6796832" y="449858"/>
        <a:ext cx="379392" cy="252927"/>
      </dsp:txXfrm>
    </dsp:sp>
    <dsp:sp modelId="{2F3CCEB0-CD6C-4AC6-BAF3-B5795BFAB9B3}">
      <dsp:nvSpPr>
        <dsp:cNvPr id="0" name=""/>
        <dsp:cNvSpPr/>
      </dsp:nvSpPr>
      <dsp:spPr>
        <a:xfrm>
          <a:off x="708668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213151" y="449858"/>
        <a:ext cx="379392" cy="252927"/>
      </dsp:txXfrm>
    </dsp:sp>
    <dsp:sp modelId="{568D3F50-EF0F-4676-9CDA-130233DAB076}">
      <dsp:nvSpPr>
        <dsp:cNvPr id="0" name=""/>
        <dsp:cNvSpPr/>
      </dsp:nvSpPr>
      <dsp:spPr>
        <a:xfrm>
          <a:off x="750300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629470" y="449858"/>
        <a:ext cx="379392" cy="25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635146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October 22, 2023				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Update November 5,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March 3, 2024					Commits:  30 (+7)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3 Contributor (+1)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Adventure of Salvatore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-Vince McKeown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can move in all directions now</a:t>
            </a:r>
          </a:p>
          <a:p>
            <a:r>
              <a:rPr lang="en-US" dirty="0"/>
              <a:t>Player drawn N, SW S, SE, S, and E</a:t>
            </a:r>
          </a:p>
          <a:p>
            <a:pPr lvl="1"/>
            <a:r>
              <a:rPr lang="en-US" dirty="0"/>
              <a:t>Need to draw NW, and NE</a:t>
            </a:r>
          </a:p>
          <a:p>
            <a:r>
              <a:rPr lang="en-US" dirty="0"/>
              <a:t>Added bookshelves, weapon racks, barrels, and sacks </a:t>
            </a:r>
          </a:p>
        </p:txBody>
      </p:sp>
      <p:pic>
        <p:nvPicPr>
          <p:cNvPr id="42" name="Picture 41" descr="A computer generated image of a shelf&#10;&#10;Description automatically generated">
            <a:extLst>
              <a:ext uri="{FF2B5EF4-FFF2-40B4-BE49-F238E27FC236}">
                <a16:creationId xmlns:a16="http://schemas.microsoft.com/office/drawing/2014/main" id="{78315051-DE49-C0EB-334E-AB93C3AF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70" y="3542433"/>
            <a:ext cx="1088616" cy="2177232"/>
          </a:xfrm>
          <a:prstGeom prst="rect">
            <a:avLst/>
          </a:prstGeom>
        </p:spPr>
      </p:pic>
      <p:pic>
        <p:nvPicPr>
          <p:cNvPr id="58" name="Picture 57" descr="A pixelated video game of arrows&#10;&#10;Description automatically generated">
            <a:extLst>
              <a:ext uri="{FF2B5EF4-FFF2-40B4-BE49-F238E27FC236}">
                <a16:creationId xmlns:a16="http://schemas.microsoft.com/office/drawing/2014/main" id="{6F5F77F9-4633-A286-A0DB-84383CBA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70" y="3542433"/>
            <a:ext cx="1088616" cy="2177232"/>
          </a:xfrm>
          <a:prstGeom prst="rect">
            <a:avLst/>
          </a:prstGeom>
        </p:spPr>
      </p:pic>
      <p:pic>
        <p:nvPicPr>
          <p:cNvPr id="74" name="Picture 73" descr="A close up of a screen&#10;&#10;Description automatically generated">
            <a:extLst>
              <a:ext uri="{FF2B5EF4-FFF2-40B4-BE49-F238E27FC236}">
                <a16:creationId xmlns:a16="http://schemas.microsoft.com/office/drawing/2014/main" id="{B06753C5-6FA9-B70F-313E-E5F5CE307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70" y="2418789"/>
            <a:ext cx="1650438" cy="330087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5B71A74-E985-E665-5E5E-EE087BDD8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70" y="4513984"/>
            <a:ext cx="1205681" cy="12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9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-Christer </a:t>
            </a:r>
            <a:r>
              <a:rPr lang="en-US" dirty="0" err="1"/>
              <a:t>McFunky</a:t>
            </a:r>
            <a:r>
              <a:rPr lang="en-US" dirty="0"/>
              <a:t> Pants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Refactored </a:t>
            </a:r>
            <a:r>
              <a:rPr lang="en-US" dirty="0" err="1"/>
              <a:t>Minimap</a:t>
            </a:r>
            <a:endParaRPr lang="en-US" dirty="0"/>
          </a:p>
          <a:p>
            <a:pPr lvl="1"/>
            <a:r>
              <a:rPr lang="en-US" dirty="0"/>
              <a:t>Used on offscreen canvas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minimap</a:t>
            </a:r>
            <a:r>
              <a:rPr lang="en-US" dirty="0"/>
              <a:t> code contained in minimap.js</a:t>
            </a:r>
          </a:p>
          <a:p>
            <a:pPr lvl="1"/>
            <a:endParaRPr lang="en-US" dirty="0"/>
          </a:p>
          <a:p>
            <a:r>
              <a:rPr lang="en-US" dirty="0"/>
              <a:t>Vignette Effect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22A4AB-1023-B467-9A1B-90F6661A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6" y="4186084"/>
            <a:ext cx="3116826" cy="23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in Channel!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203562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Channel is Team-</a:t>
            </a:r>
            <a:r>
              <a:rPr lang="en-US" dirty="0" err="1"/>
              <a:t>js</a:t>
            </a:r>
            <a:r>
              <a:rPr lang="en-US" dirty="0"/>
              <a:t>-Adventure-Of-Salvatore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18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3044</TotalTime>
  <Words>150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Lucida Handwriting</vt:lpstr>
      <vt:lpstr>Wingdings 3</vt:lpstr>
      <vt:lpstr>Wisp</vt:lpstr>
      <vt:lpstr>The Adventure of Salvatore</vt:lpstr>
      <vt:lpstr>Contributions This week -Vince McKeown</vt:lpstr>
      <vt:lpstr>Contributions This week -Christer McFunky Pants</vt:lpstr>
      <vt:lpstr>Join us in Channel!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47</cp:revision>
  <dcterms:created xsi:type="dcterms:W3CDTF">2019-01-24T16:37:07Z</dcterms:created>
  <dcterms:modified xsi:type="dcterms:W3CDTF">2023-11-05T12:48:10Z</dcterms:modified>
</cp:coreProperties>
</file>