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7545-0825-773A-F4EB-CDA6A521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CEDE-36AD-F516-F6C4-5E5416A7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7FBD-FED9-53A8-0FCB-F32EAC9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E792-C957-A081-A9E8-C8901C92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2C6A-5AD3-E1CF-05D6-E9544E57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5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FF12-9784-A4B6-2B10-28FC3F7C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784F-B619-1755-7C78-F97A692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415C-A11D-4BE5-FCF0-D115E08A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B32E-BDD5-FE06-87CB-3B13E406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1360-CE1E-B2F6-BF25-727E975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35B21-981D-40EF-C6BD-2F226447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E112-8A67-C45C-847B-BB8D4074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C28F-98C8-AE28-A19C-5E59ACB4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4910-3EFA-85E7-10E4-FF2B13B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E3AE-76E3-9002-8841-9E0BA711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BB3B-011A-0DE8-A073-1DC9397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631D-3AAE-2721-8AE9-46A24FA5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F8CF-4940-E247-6BE9-C82B0090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B59-065B-3A8B-3AF9-3EB8CEC7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D7F6-DAEE-D4CF-F0B8-E59AC18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D940-6189-BDE3-C503-D44038D3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A883-85E2-2FE6-2116-5CF6E22C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B9B3-95C4-9573-E780-3F5FB0E9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288F-52C6-EDC8-2321-1CB56D17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196F-744B-0315-6F49-5C06CF4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42-927E-3C15-7A90-3951ADE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E074-AA79-8A6E-6B67-9A42393CD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DE18-A62A-1EB0-0BA2-B0ECEC6B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C082-E310-81E2-0A4B-1CF950ED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29B5-4556-AAB4-8189-8FC4F97E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278F2-062E-7766-057A-A272408A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38B6-A156-2538-7120-3ECD92F5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264-116F-8EC0-BD33-D4496288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A914-B867-846C-3729-F5DD67A5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B0917-3287-2168-CF1F-96DA3132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879DC-CEA1-1AC4-6A18-6BE17DE4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9E3CA-CCDD-318A-41E9-AFEFFE64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30445-36FA-1F19-B2B3-10988E9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11D10-ED86-5BE0-5D0D-3485AF8E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ACC5-DBE1-7E69-1D80-27B3F607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0864-17D8-38EE-0889-C98FEB08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362E-5005-9943-1655-2A64209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AC280-591F-0BE6-4596-BEE296C1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7B719-040B-DB52-4A99-04575DC2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650F-9D96-DAB4-83A1-3E374DBC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14-9085-3F21-B96D-09A034F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E5CA-6825-988A-4009-232EEC23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4E10-75E0-427A-82DF-13EB935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6AB4D-9CC4-6BDA-1594-87EFBE38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1BB2-5C3E-9C93-A650-86B59C04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FE150-F165-303A-C723-31DCA5A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69342-F9DC-516C-95D7-6274621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308-44C9-2FE4-65F1-604D05D6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AA08E-2110-8399-F98C-64C353E34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F674F-31EE-8E04-CC21-49804969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66F6D-2C14-15F8-6735-92D5A405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F3E0-3766-1C92-65F1-F713B08B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5735-26E3-54E7-25CA-C826110D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B9EE9-BCA6-17DA-DD60-5060610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D653-13F9-DD33-CE65-3FC1815A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F52-650D-BD22-73B9-C436EFB9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09B0-99EA-3830-2F73-6529DA111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1A1-8DE0-E971-8454-BCCB8FF7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8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F25ACAD-6245-0A56-CA2C-C269739A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8" y="314100"/>
            <a:ext cx="9593014" cy="32198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0B33B2E-4CD6-EDFB-0A93-4795E9B2D34A}"/>
              </a:ext>
            </a:extLst>
          </p:cNvPr>
          <p:cNvSpPr/>
          <p:nvPr/>
        </p:nvSpPr>
        <p:spPr>
          <a:xfrm>
            <a:off x="8920920" y="2776493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3F1052-CA0C-3EAA-1A34-AC1B0257C69B}"/>
              </a:ext>
            </a:extLst>
          </p:cNvPr>
          <p:cNvSpPr/>
          <p:nvPr/>
        </p:nvSpPr>
        <p:spPr>
          <a:xfrm>
            <a:off x="3740744" y="2775069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0367EC-D38B-EC1D-03A0-05C2A87F07F0}"/>
              </a:ext>
            </a:extLst>
          </p:cNvPr>
          <p:cNvSpPr/>
          <p:nvPr/>
        </p:nvSpPr>
        <p:spPr>
          <a:xfrm>
            <a:off x="6157780" y="2756552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9D0CB-F8B2-5907-5960-2E8CA4982B6A}"/>
              </a:ext>
            </a:extLst>
          </p:cNvPr>
          <p:cNvSpPr/>
          <p:nvPr/>
        </p:nvSpPr>
        <p:spPr>
          <a:xfrm>
            <a:off x="4925761" y="3131143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C7EA53-F1DB-724A-6E34-CAE8F7F5573A}"/>
              </a:ext>
            </a:extLst>
          </p:cNvPr>
          <p:cNvSpPr/>
          <p:nvPr/>
        </p:nvSpPr>
        <p:spPr>
          <a:xfrm>
            <a:off x="7898274" y="2770795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7B624D-62EC-CC4B-EF18-FE38D31BE0D9}"/>
              </a:ext>
            </a:extLst>
          </p:cNvPr>
          <p:cNvSpPr/>
          <p:nvPr/>
        </p:nvSpPr>
        <p:spPr>
          <a:xfrm>
            <a:off x="6649163" y="2777918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DEA2B3-4952-5564-826A-C22D8D01A501}"/>
              </a:ext>
            </a:extLst>
          </p:cNvPr>
          <p:cNvSpPr/>
          <p:nvPr/>
        </p:nvSpPr>
        <p:spPr>
          <a:xfrm>
            <a:off x="2089982" y="2773644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4AE2BC-19F8-D11D-31E6-C865D40C9B71}"/>
              </a:ext>
            </a:extLst>
          </p:cNvPr>
          <p:cNvSpPr/>
          <p:nvPr/>
        </p:nvSpPr>
        <p:spPr>
          <a:xfrm>
            <a:off x="3413156" y="2772220"/>
            <a:ext cx="273465" cy="264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5B1BC-DC62-D184-8C5C-B6CF4893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86" y="3101857"/>
            <a:ext cx="1905000" cy="361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4D9ADD-A11D-B532-A3AF-0947F50B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3" y="3080940"/>
            <a:ext cx="1905000" cy="361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1A4607-914D-CB81-2888-9140D14B1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11" y="401097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1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McKeown</dc:creator>
  <cp:lastModifiedBy>JP McKeown</cp:lastModifiedBy>
  <cp:revision>1</cp:revision>
  <dcterms:created xsi:type="dcterms:W3CDTF">2022-08-05T06:41:09Z</dcterms:created>
  <dcterms:modified xsi:type="dcterms:W3CDTF">2022-08-05T07:24:48Z</dcterms:modified>
</cp:coreProperties>
</file>