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1/8/2023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61 Commits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6 Contributors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Vince McKeown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4397345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Ground Tiles</a:t>
            </a:r>
          </a:p>
          <a:p>
            <a:pPr lvl="2"/>
            <a:r>
              <a:rPr lang="en-US" dirty="0"/>
              <a:t>Dirt, and		Pond tile sets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Pathfinding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5832-CF11-D980-6C9F-B66E0BD7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11" y="2793896"/>
            <a:ext cx="1428750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9C231-8857-4259-5249-0961D248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83" y="2793896"/>
            <a:ext cx="1428750" cy="142875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B30F253-6C2F-7CE2-D1D7-B45027010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61" y="4663429"/>
            <a:ext cx="1855972" cy="185597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65207A-1767-33E0-7375-E5CE82CFEBC7}"/>
              </a:ext>
            </a:extLst>
          </p:cNvPr>
          <p:cNvSpPr txBox="1">
            <a:spLocks/>
          </p:cNvSpPr>
          <p:nvPr/>
        </p:nvSpPr>
        <p:spPr>
          <a:xfrm>
            <a:off x="6806526" y="2037247"/>
            <a:ext cx="4397345" cy="397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Skeleton</a:t>
            </a:r>
          </a:p>
          <a:p>
            <a:pPr lvl="2"/>
            <a:r>
              <a:rPr lang="en-US" dirty="0"/>
              <a:t>Drawn in 4 directions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Collisions </a:t>
            </a:r>
          </a:p>
          <a:p>
            <a:pPr lvl="2"/>
            <a:r>
              <a:rPr lang="en-US" dirty="0"/>
              <a:t>Player to Alchemist/Skeleton</a:t>
            </a:r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E0FE84B-3127-3057-DA6C-3D32890A7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98" y="3011743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Christer “</a:t>
            </a:r>
            <a:r>
              <a:rPr lang="en-US" b="1" dirty="0" err="1"/>
              <a:t>McFunky</a:t>
            </a:r>
            <a:r>
              <a:rPr lang="en-US" b="1" dirty="0"/>
              <a:t> Pants”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Thought Bubbles</a:t>
            </a:r>
          </a:p>
          <a:p>
            <a:pPr lvl="1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65ABC18-5182-9D7D-60A9-3290B9E1B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Graphical user interface">
            <a:extLst>
              <a:ext uri="{FF2B5EF4-FFF2-40B4-BE49-F238E27FC236}">
                <a16:creationId xmlns:a16="http://schemas.microsoft.com/office/drawing/2014/main" id="{928E6EF1-5FB8-ED26-3BBD-E6A409C21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63" y="2764867"/>
            <a:ext cx="5793271" cy="32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H </a:t>
            </a:r>
            <a:r>
              <a:rPr lang="en-US" b="1" dirty="0" err="1"/>
              <a:t>Trayford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World Building</a:t>
            </a:r>
          </a:p>
          <a:p>
            <a:pPr lvl="2"/>
            <a:r>
              <a:rPr lang="en-US" dirty="0"/>
              <a:t>Additional data for level/area files to support drawings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FACE16-26E8-EE48-28EC-A8886F69F6E3}"/>
              </a:ext>
            </a:extLst>
          </p:cNvPr>
          <p:cNvGrpSpPr/>
          <p:nvPr/>
        </p:nvGrpSpPr>
        <p:grpSpPr>
          <a:xfrm>
            <a:off x="2976465" y="3018103"/>
            <a:ext cx="7256106" cy="3396269"/>
            <a:chOff x="2055844" y="2596711"/>
            <a:chExt cx="8885854" cy="43918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C65C840-16D3-7623-BBA8-227C551F8903}"/>
                </a:ext>
              </a:extLst>
            </p:cNvPr>
            <p:cNvSpPr/>
            <p:nvPr/>
          </p:nvSpPr>
          <p:spPr>
            <a:xfrm>
              <a:off x="5327779" y="4287417"/>
              <a:ext cx="2034074" cy="10356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Town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CECC821-1ECA-1E90-1948-5E36BAF062F5}"/>
                </a:ext>
              </a:extLst>
            </p:cNvPr>
            <p:cNvSpPr/>
            <p:nvPr/>
          </p:nvSpPr>
          <p:spPr>
            <a:xfrm>
              <a:off x="5327779" y="2596711"/>
              <a:ext cx="2034074" cy="10356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Graveyard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0F9C652-D2F2-1566-A479-BB9A13F406A7}"/>
                </a:ext>
              </a:extLst>
            </p:cNvPr>
            <p:cNvSpPr/>
            <p:nvPr/>
          </p:nvSpPr>
          <p:spPr>
            <a:xfrm>
              <a:off x="5327779" y="5952857"/>
              <a:ext cx="2034074" cy="10356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Area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FD3EACD-07C1-273C-90E3-53F4ECF9D503}"/>
                </a:ext>
              </a:extLst>
            </p:cNvPr>
            <p:cNvSpPr/>
            <p:nvPr/>
          </p:nvSpPr>
          <p:spPr>
            <a:xfrm>
              <a:off x="2055844" y="4287417"/>
              <a:ext cx="2034074" cy="10356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Area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6221E4-3563-82E7-3CD6-64058DAF0E50}"/>
                </a:ext>
              </a:extLst>
            </p:cNvPr>
            <p:cNvSpPr/>
            <p:nvPr/>
          </p:nvSpPr>
          <p:spPr>
            <a:xfrm>
              <a:off x="8907624" y="4287417"/>
              <a:ext cx="2034074" cy="10356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Area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641572D-E457-51B6-4810-CD47BBE52659}"/>
                </a:ext>
              </a:extLst>
            </p:cNvPr>
            <p:cNvSpPr/>
            <p:nvPr/>
          </p:nvSpPr>
          <p:spPr>
            <a:xfrm>
              <a:off x="7901473" y="4612929"/>
              <a:ext cx="466530" cy="3846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D1BD66A-081A-018F-FAB2-AB6C11775C08}"/>
                </a:ext>
              </a:extLst>
            </p:cNvPr>
            <p:cNvSpPr/>
            <p:nvPr/>
          </p:nvSpPr>
          <p:spPr>
            <a:xfrm rot="10800000">
              <a:off x="4463919" y="4612929"/>
              <a:ext cx="466530" cy="3846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263C953-2569-2EDA-EA47-2745F3EE1BF9}"/>
                </a:ext>
              </a:extLst>
            </p:cNvPr>
            <p:cNvSpPr/>
            <p:nvPr/>
          </p:nvSpPr>
          <p:spPr>
            <a:xfrm rot="16200000">
              <a:off x="6111551" y="3769733"/>
              <a:ext cx="466530" cy="3846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5E2443A-6408-65FC-CE94-AF643683CEBA}"/>
                </a:ext>
              </a:extLst>
            </p:cNvPr>
            <p:cNvSpPr/>
            <p:nvPr/>
          </p:nvSpPr>
          <p:spPr>
            <a:xfrm rot="5400000">
              <a:off x="6111551" y="5458676"/>
              <a:ext cx="466530" cy="3846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2621</TotalTime>
  <Words>96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The Night of the Liche</vt:lpstr>
      <vt:lpstr>Vince McKeown </vt:lpstr>
      <vt:lpstr>Christer “McFunky Pants” </vt:lpstr>
      <vt:lpstr>H Trayford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37</cp:revision>
  <dcterms:created xsi:type="dcterms:W3CDTF">2019-01-24T16:37:07Z</dcterms:created>
  <dcterms:modified xsi:type="dcterms:W3CDTF">2023-01-08T17:07:54Z</dcterms:modified>
</cp:coreProperties>
</file>