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Night of the Liche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12/18/2022							Update 1/1/2023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4/9/2023							45 Commits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5 Contributors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Lich - Wikipedia">
            <a:extLst>
              <a:ext uri="{FF2B5EF4-FFF2-40B4-BE49-F238E27FC236}">
                <a16:creationId xmlns:a16="http://schemas.microsoft.com/office/drawing/2014/main" id="{A6E3BAA9-3D80-F1B3-D694-FF247616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62" y="10090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Vince McKeown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Alchemist</a:t>
            </a:r>
          </a:p>
          <a:p>
            <a:pPr lvl="2"/>
            <a:r>
              <a:rPr lang="en-US" dirty="0"/>
              <a:t>Added a Voice Introduction</a:t>
            </a:r>
          </a:p>
          <a:p>
            <a:pPr lvl="1"/>
            <a:r>
              <a:rPr lang="en-US" dirty="0"/>
              <a:t>Player</a:t>
            </a:r>
          </a:p>
          <a:p>
            <a:pPr lvl="2"/>
            <a:r>
              <a:rPr lang="en-US" dirty="0"/>
              <a:t>Animated in all directions for walking and standing</a:t>
            </a:r>
          </a:p>
          <a:p>
            <a:pPr lvl="1"/>
            <a:r>
              <a:rPr lang="en-US" dirty="0"/>
              <a:t>Pathfinding – WIP</a:t>
            </a:r>
          </a:p>
          <a:p>
            <a:pPr lvl="1"/>
            <a:r>
              <a:rPr lang="en-US" dirty="0"/>
              <a:t>Added code for music and SFX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2CC8A3E6-C5AB-A1CD-8B0F-D7BD82168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92" y="2025053"/>
            <a:ext cx="1639078" cy="35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0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Tor Andreas Johnsen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Developer code / cheats</a:t>
            </a:r>
          </a:p>
          <a:p>
            <a:pPr lvl="2"/>
            <a:r>
              <a:rPr lang="en-US" dirty="0"/>
              <a:t>No clip, pass through walls</a:t>
            </a:r>
          </a:p>
          <a:p>
            <a:pPr lvl="2"/>
            <a:r>
              <a:rPr lang="en-US" dirty="0"/>
              <a:t>Invulnerability </a:t>
            </a:r>
          </a:p>
        </p:txBody>
      </p:sp>
    </p:spTree>
    <p:extLst>
      <p:ext uri="{BB962C8B-B14F-4D97-AF65-F5344CB8AC3E}">
        <p14:creationId xmlns:p14="http://schemas.microsoft.com/office/powerpoint/2010/main" val="183081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Jiho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Alchemist</a:t>
            </a:r>
          </a:p>
          <a:p>
            <a:pPr lvl="2"/>
            <a:r>
              <a:rPr lang="en-US" dirty="0"/>
              <a:t>Alchemist now explores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H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Trayford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World Building</a:t>
            </a:r>
          </a:p>
          <a:p>
            <a:pPr lvl="2"/>
            <a:r>
              <a:rPr lang="en-US" dirty="0"/>
              <a:t>Game now supports multiple maps</a:t>
            </a:r>
          </a:p>
          <a:p>
            <a:pPr lvl="2"/>
            <a:r>
              <a:rPr lang="en-US" dirty="0"/>
              <a:t>WIP:  Graveyard area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849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2588</TotalTime>
  <Words>100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Century Gothic</vt:lpstr>
      <vt:lpstr>Wingdings 3</vt:lpstr>
      <vt:lpstr>Wisp</vt:lpstr>
      <vt:lpstr>The Night of the Liche</vt:lpstr>
      <vt:lpstr>Vince McKeown </vt:lpstr>
      <vt:lpstr>Tor Andreas Johnsen</vt:lpstr>
      <vt:lpstr>Jiho</vt:lpstr>
      <vt:lpstr>H Trayford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36</cp:revision>
  <dcterms:created xsi:type="dcterms:W3CDTF">2019-01-24T16:37:07Z</dcterms:created>
  <dcterms:modified xsi:type="dcterms:W3CDTF">2023-01-01T15:50:21Z</dcterms:modified>
</cp:coreProperties>
</file>