
<file path=[Content_Types].xml><?xml version="1.0" encoding="utf-8"?>
<Types xmlns="http://schemas.openxmlformats.org/package/2006/content-types">
  <Default Extension="gif" ContentType="image/gif"/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6" r:id="rId4"/>
    <p:sldId id="268" r:id="rId5"/>
    <p:sldId id="265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71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3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9185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96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7404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6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10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72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68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4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39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0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8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9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96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9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0969A-8FFC-4E3F-8A8A-4D4AF92BD055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2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Night of the Liche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Pitch Date:  12/18/2022							Update 1/29/2023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Release Date:  4/9/2023							123 Commits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Team Lead:  Vince McKeown					9 Contributors</a:t>
            </a:r>
          </a:p>
        </p:txBody>
      </p:sp>
      <p:sp>
        <p:nvSpPr>
          <p:cNvPr id="6" name="AutoShape 4" descr="data:image/png;base64,iVBORw0KGgoAAAANSUhEUgAAAyAAAAJYCAYAAACadoJwAAAgAElEQVR4Xuy9fdzVVZk3em1e5E1EAsYXypCCUQN8Ke1znu5bsjF0MCppcuDDjDMw0ehnnDHSGk+PDVI9PWXT59RxzsHhlGkdh8lRojCSUgm5qTAzwZJEj5LWI4omBDcgN7jPZ/32vfZee+31cq3f61prX/sfbvZeb9frur7rWi+1DZ/6yzrQhzhAHIiaA5cc920UfYtmLoK50+bCojWLUOV9KTRx+szmUI4bO6L59+ExAzCuNrbyYe4582AyhgO3Puo0llDlIRMZKh2x6FVQdLCIpIYzk1D1iuwDJ9+spbB+Nyj7cGCK7/ZRIwDiIE0qShwIlAMYAHJDzw1w6PlDcP/37ofln1sOi9cuhv6Bfq8pFicOPlAOQEYcPzL5al99vzcgxAWAhCgPlbKESEcsehUsHQgQEqJekX2UP50wEKLzu8HaB4KNIdgHARCEIKkIcSB0DmAAyDUXXAP13XXY+uBWWPqxpbBswzI4ONBYuff1I08gYvbDRwDikgUJUR4qPQmRjlj0Kkg6Vj6KyoCEqFdkH+XPJKYsSJD2gcyih2AfBEDKtwfqkThQOgcwAIQNasm5S+DyMy6HeavnlT5G1w51aXPWDgcfvmVAXABIaPIwyY/0ylW78eV1AVbQ9oHIgJB94HUkz5JB65XAiFjoCNnvEgDJ0zKpLeKApxzAAhBPh68clm4CkcEHq+zDORA2DtN2gJB4H/NYY9GroOlAApCY9dBX2oLWKwQAofmjPM0jAFIer6kn4kBlHIgNgLisXhEAqUztgus4Fr0Kmg7kFqzglCuCAQetV8LWpVjoCF2lCICELkEaP3EAwYFuAyD84Dn7lwAIQkGoSMIBW2ASil4FTwdlQLy0yOD1apCrsdDhpZI4DIoAiAOzqChxIFQO+AxAJowCGD4UYPcBHHdNkwdrgaXQReDhyy1YbGzYayFxnCimlKs8ihlF9lZd6YhFr2KhI7sGFNOCq14VM4rsrbrSEYtexUJHdg0opgUXvSIAUowMqFXigFcc8BmAfHkOwPQJAPNW21l2+uwe2P/CvmZB8dYr/qV8+5VPAISDEJfreO1cybeEizzy7Tnf1lzoiEWvJu0YTfaRrxp1tOaiVwUPJVPzLnSQfVT/lhQXtu/nCF30igBIJhOmysSBMDjgMwBxWTHBTIRMIr5nQXwGIC7y8Fn7XeiIRa8wACQI+/D4HIiLXpF9+PEGE1/4icY+kFfxVqF/LvZBAKQKCVGfxIGSOeAzAHFhhUugyNrlW7HY33QTlgunu6tsLHrlEmCRfXSXjmehluyD5o8s+qOrSwCkCK5Sm8QBzzjQbQBEXOVlwMOXbVghnAHxTHVLGQ42wPJdr7AAxHc6fM4QlqKQnnVC9uFHJie2+YMAiGeGTsMhDhTBgW4GIL5lP9h4KMAqQsvTt5kmwPJRr9IAEB/pOODxFqz0WhZuTbIPP86AEAAJ14Zo5MSBruVAVgByxkSAvYfxN1UVxWjXibCocaRtN68JxBd5pOUDr+cLHbHolSsAySq/vOuTfbRzlOwjHw3jekX20eCnL3pFGZB89JtaIQ54zYGsAOThpQB3PwFw85ZqyQw9UGTce3ZTX2Ym+iKPrIT4QkcsehULHbHoVSx0xKJXsdARi14RAMkqSapPHAiAA1kByOSxAP0DjSxIlR+XCYSNk1/JW+WY5b7zACC+yCMrX32hIxa9ioWOWPQqFjpi0atY6IhFrwiAZJUk1ScOBMCB288bAo++8Cg8+cqTAYxWP0TXCcQ3EMLBx8IZC6OQRyx0xKJXsdARi17FQkcsehULHbHoFQGQoMMxGjxxAMeBnf9bD2zdtxX6Xu6DXXt34Sp5VOq0cafBsCHDYNnUZbBi/6q2kakeI5SH7ksm5NhjzzXpiEUesdARi17FQkcsehULHbHoVSx0xKBXBEA8CrJoKMSBojhwyf/9bVh87WK4aP5FcOV3riyqm8LaXXnZShg/ajws6FnQpOPjv/6SExCpGoSw7IeKjljkEQsdsehVLHTEolex0BGLXsVCR8h6RQCksJCJGiYO+MOBMX/7j7Bq2yq4Z+c90D/Q78/AkCMZPXw01KAGGz68oY2OidNnOoEQVXdlARMGQHR0INngTbHY6YhFr2KhwxvFRw6E7MPOKB/8LtmHXU5FlOD2QQCkCO5Sm8QBzzjw1bfthx17dsCze5/1bGRuw5k7bW4HHXlMInwURUyKqkPnKjrcOOFH6ZjpiEWvYqHDD413GwXZB45fVfpdsg+cjIooRQCkCK5Sm8QBzziQ9RYsz8hpG448gfAfMWdDTHRlnRTzuO3KZ77HPrZY9CoWOmLXt9Doi0WvYqEjNP1h4yUAEqLUaMzEAUcOxAxAGCuKmkRUbMYCEwIgjkrqYfFY9CoWOjxUka4eUix6FQsdoSkjAZDQJEbjJQ6k4EDsAMQEQkzsYlmSI/tfS4qoMib8N7mNsaeMM0qBwEcKJfW0ii44CU2vgqGjzpZGPVUGGlYHB4LRK4vsYqEjJBUlABKStGisxIGUHOgGACKzxjahzF7SAB7ss+m2EVrOzv/o0OZva1YdS/42ARACHymVNJBqseiV13QQCAnEGjqH6bVeOXA1FjocSC69KAGQ0llOHRIHyudANwIQkct8Mnl55+NtzP/QF6ZbhTFh2OikzKrrH0v+VU1MDJAQ8LCyMroCseiVV3QQ+IjGTrzSqwxcjYWODCwopCoBkELYSo0SB/ziQLcDEJM0OAjhQENVloMPv6RKo/GZA7HoVel0EADxWa1zG1vpepXbyNsbioWOgthjbJYASBVcpz6JAyVzgACInuE0gZSsjF3SXSx6VQkdBEKit5JK9KoArsZCRwGssTZJAMTKIipAHAifAwRACICEr8VhURBLYFI6HQQ+wlL0lKMtXa9SjtNWLRY6bHQW8TsBkCK4Sm0SBzzjAAEQAiCeqWT0w4klMKmEDgIhZB/CuTufmVGJffjMEIexEQBxYBYVJQ6EyoEqAMibxwFcfT7AjQ8CHH3dX87ZJpAZ9fFwcMNG7+mwcTgUecRCRyx6VQkdFQAQsg+b5eX7eyV6lS8JSWux0GFjTRH2QQDExnX6nTgQAQeqACBnTQL46qUAl/0HwJHG7bVefjATyJnbN3pPh425ocgjFjpi0avS6agAfDCdI/uwWV6+v5euV/kOv9laLHTY2FOEfRAAsXGdficORMCBKgBIKGzDTCD/9ImNoZBD4/SEA7HoVSV0VARCPFGdrhhGJXpVAGdjoaMA1libJABiZREVIA6EzwECIHoZ0gQSvn77SEEselU6HQQ+fFTn3MdUul7lTkGjwVjoKIg9xmYJgFTBdeqTOFAyBwiAqBmOmTxYTcqAlKywgXcXi15VQgcBkMC13z78SvTKPiznErHQ4Ux4ThUIgOTESGqGOOAzBwiAEADxWT9jG1ssgUlldBAIic0k2uipTK9y5mosdOTMFnRzBEDQrKKCxIFwOUAAJB0AYbXYLViUAQlX96sYuS0wCUWvKqGDwEcVKltqn5XoVQEUxkJHAaxBNUkABMUmKkQcCJsDBEDSAxBWc9X1j4WtADT6UjmACUxC0KtK6CAAUqquVtFZJXpVAKGx0FEAa1BNEgBBsYkKEQfC5gABkE75YSePEALFsLUzrtHHoleV0kEgJC6jEKipVK9y5GosdOTIEuemCIA4s4wqEAfC4wABkGwAhLZhhafzVY3YJTDxWa8qo4PAR1WqW0q/lelVztTFQkfObHFqjgCIE7uoMHEgTA4QAMkGQCgLEqbeVzFql8DEZ72qlA4CIVWobil9VqpXOVIYCx05ssS5KQIgziyjCsSB8DhAAEQPQPgvE4aNNgrW59Xq8DQy3hHzwCR0vaqUDgIg0RpIpXqVI1djoSNHljg3RQDEmWVUgTgQHgd8AiBjho+BSWMmwa69uypjpDx5iAOxARF+IN0HOvJgINGRBxcbbcSiV5XS4Rn4IPsg+5A5UKl95CeOXFrKYh81AGDmTh/iAHEgZg7c5AdxW5ZsgdtX3w7r162HLfdugSlfmeLHwBxHQXQ4Mqzg4iSPghns2DzJw5FhBRcneRTMYMfmSR4NhtVeeeNbmwBkwu+ehlfe+NYOVubxvUsbLmVVcnet71K+qLKx0SHyyYVnjA8u5YsqqxqHS18+0ZGM5SNPO7rIYorPecscmHp0Khw7eAz2TNgDa3+ztpiOCm6V6CiYwY7NkzwcGVZw8Uzy8CgDkomOgnns0jzR4cKt4suSPAiANLXMJbAsqiwBkBYHiuKxS7sEQIpzwgtmLIDxI8fDykdWFtdJCS0THSUw2aELkocDs0oomkkeHoGQTHSUwGdsF0QHllPllCN5UAYk0TSXwLSosgRACIBgs48uOsi56ksGpBzXTr0QB4gDQXPAIwASNB9p8MQBjzlAW7AIgLSppyq4TRXwCtv5XOu7lC+qLGVAPPZaNDTiAHEgXg4Q+IhXtkQZcUDgAB1CJ3UgDnQDBzw5hN4NrCYaiQPEgYwcIBCSkYFUnTjgPwcSAILd+qFaFeYkZl2Jdqkvs5XVZR+io8UZF37mlfUQdcEkjw2f+kuvLOOSz39bqzvR6BUBEK90jgZDHCAOaDhA4INUgzjQFRwgACKJ2efAvSiARQCEAAg3g0UzF8HcaXNh0ZpFQTtAosMv8ZE8SB5oDjgAENIrNFdLKUjyKIXN6E58lwcBEAIgykP4LkDMNSNFGRBzpqoQQIjIgNzQcwMcev4Q3P+9+2H555bD4rWLoX+gH+3sfClIdPgiicY4SB4kD2cOIEAI6ZUzVwutQPIolL3OjYcgDzoD4ixWqpCVAz4CkKw0eV8fAUCuueAaqO+uw9YHt8LSjy2FZRuWwcGBg96TJg+Q6PBLZCQPkocTBxDgg7VHeuXE1cILkzwKZ7FTByHIo7RbsBjn5JVdl1V2bF1VP1xqpv6KCIpVZwu6hQ7dQ4Ts+yJ47WSZUmFRTrpxp9WrLNvm8rQP7DW8S85dApefcTnMWz0vC0srr0t0VC6CtgGQPEgeThxAghDSKyeuFl6Y5FE4i5068F0eBEAGgRELilkgmteHtycHoGUAEB/oIADi9r5M0QAdC0Dy0n9qhzhAHCAOpOYAEoCkbp8qEgeIA5VzgACIBED+/cmXjEL5+z/9E8CUqRqAYMaIKZOWDgIgBEAq9240AOIAcSA8DhD4CE9mNGLiQAoOEABRAJCzXnoSnviTP1WykwMQW5m0gbvYqcsWHL6Czvtl4MI2RkyZtHQQACEAksIfURXiAHGAOABAIIS0gDgQPQfoEPqgiMXAnUtdFcDLGRBdmby3dGE1MQQ6fDwDguVvsOUQh9Crom3CKIDhQwF2H6hqBPn0S3Tkw8e8WiF55MXJfNpBy8Nz8IGmIx+2FdYK0VEYa1M13I3yCO4aXt0VpUziaQ/88oPR7OwE35akyx6IAMRURs4cYM5+ZH1QMRQ6fAQgOt3Joldps1lZruHV2ofHAOTLcwCmTwCYtzqV3/amEtHhjSiSgZA8ApWH5wCE9CpQvfJr2B2j6Ua9IgBS0hmQqgCIzubSnmXJgw4CIC2pYMEGdjteiACkG1d+fJ4LSR5+Sacr5eExCOlKefhlEm2jIXn4JRwXeRAAIQCi1V4GUorI5BAAIQDil8uk0RAHiAPecMBj8OENj2ggxIEIOEAAhAAIAZDPf1u7fY+2YEXg5YgE4kA3cCCWwD0WOrpB54hG4kAGDtAh9EHm5X1oPO/2sDLOu9+822N0+JgBwfI32HIenwEJlqc0cOKAbxyIJXiPhQ7f9IPGQxzwiAN0DW9JGRAuc8wZCl1ZzPeqW7BU+pb2DAiWDrqGN65reM+YCLD3cPg3VREdHs0+AEDyyFEeOQTtXsgjFjpyEK0X8iA6mhwgeeSgDEITBEDoHRDjmyf0Dshbm+aCPQiOAYqYG9tc+rMB26wvoT+8FODuJwBu3pKvAyq7NaKjbI6b+yN5kDyK4ADpVRFcTd8mySM974qo6Ys8CIBYMiDyVbuu74DIgaYtUBSVzSUAZfVU1/Dy9sqmgzIgcWVAJo8F6B9oZEFC/hAdfkmP5EHyKIIDpFdFcDV9mySP9LwroqYv8iAAYgjcbQ8RurwDolsV14EMDigwK+Vi22keIiyCDgIgfgGQa75yPjz6wqPw5CtPFuHPSmtz4YyFREdp3LZ3RPKw86jMEiSPMrlt74vkYedRmSVIHmVy294XHUIf5FFRZyfsIsi3RAh00CH0fGWOae2WdbfA1n1boe/lPti1dxemildlTht3GgwbMgyWTV1GdHggGZKHB0IQhkDyIHkUwQHSqyK4mr7N2OTRlgER2ZJm+w92tR77+JoqC+BSF5tFMG1dklUl7eFtzNarrNkQn+hgfNPpg48ABKu7YrbJpY6LPbnoOFav4ESAxdcuhovmXwRXfufK9B6woporL1sJ40eNhwU9C4iOimQgdkvy8EAIwhBIHiSPIjhAelUEV9O3GZs8CICUdAsWNlBUBbUhAikCIO1OpmoA0rezD1ZtWwX37LwH+gf603vAimqOHj4aalCDDR/eQHRUJAOxW5KHB0IQhkDyIHkUwQHSqyK4mr7N2ORBAEQCIOlVo71m2hfE8wIgVdNBAMQvADL3zrmwY88OeHbvs3mpRiXtzJ1GdFTCeE2nJA+fpAFA8iB5FMEB0qsiuJq+zVjkQQBEACDp1UFd8xLhhe0yMyA+0EEAxC8AAvQQYd5mQe0RB4gDxAHiAHGAOJCSA3QIPSXjqFp6Dvh4BiQ9NYHUJAASiKBomMQB4gBxgDhAHIifA3QN72AGJMuB4iz7+7MePBdV1GUcrB4mK6Mqh6nreg0vyxaxTxXgRJepysIfHd9cvneRp22sWR8ijN8VEoXEgcA5kMML4l5wIBY6vGAmDYI44C8HCIAQAGlqZ64B7++ebt6CJYMRGWQwAFD/Y2MYtRPKByEEQPx1UDQy4gBxwIEDsQTvsdDhIDoqShzoNg4QACEAQgBEc1bHllXgjHMBbpQB6TYXS/QSB0riQCxBeyx0lCR26oY4ECoHCIAQACEAQgAkVP9F4yYOEAc4B2IJ3GOhgzSTOEAcMHKADqGTgpTOAR+3YJXOhLI7pEPoZXOc+iMOlM+BWIL3WOgoXwOoR+JAMByga3glUblspynixeos74CIpFRNBxsL9iV0n86AYHjIyrjw17V8EXpF1/AG45NpoMSBdByIJWiPhY50UqRaxIGu4QABEAIgymAaG2DrgmUCIO2KheWnDqxg62vlQRmQrnHqRGgXcyCW4D0WOrpYFYl04oCNAwRACIBUDkCYCHy5hpcyIDaXgf/9zeMArj4f4MYHAY6+jq/nW0miwy+JkDwM8qggcC9EHrHQUYHpFCIPoiM1B0geetYRACEA4gUASW3dOVQUr+ElAJIDQwebOGsSwFcvBbjsPwCOHMuv3bJbIjrK5ri5P5KHhj8VBO1sJLnLIxY6KjKb3OVBdGTiAMnDAEAAgJk7fYgDpXGgiscGTcTx7EtpDKiiI9qCVQXXqU/iQLkcqCh4z53IWOjInTE5N/h7RHs8QmRXFpX9GQcAx5fdKfVXFgfoGt4cDhRj9+czoWLfllCV5Urh0p9LOy7t2uhwfQm9LIVX9UMPEVbJfeqbOEAcyIUDsQTtsdCRi1ALbuTLALC/4D6yNH89AZAs7PO9LgEQAiBNHSUA0g4QbSArKED4kad990U0PuIAcSALB2IJ3GOhI4ssy6o7CEDeNrmsDu39vLwP4MUDg+UIgNgZFnAJAiAEQAiA0EOEAbswGjpxgDjQ5EAswXssdPiumoMA5E+uA3hprB+DPelfCYD4IYniR0EAhAAIARACIMV7GuqBOEAcKJYDsQTtsdBRrLTzaZ0ASD58pFZScYBeQk/FNqqUhQN0CD0L91LWpUPoKRlH1YgDgXAglsA9FjpCUBsCICFIKdoxJgBE92J1Ud/n/dIzk47L+YW8yhMd6fjuIwDR6TrTlaLsQKeHhegVnQGJ1okTYcSBJgdiCd5jocN31SQA4ruEoh4fARBJvC5AppBA8XdPxxHwGuggANJSOqwOYfVSW44ASNSOnIgjDiQX6ldxVWrerI+Fjrz5UkR7BECK4Cq1ieQAARACILk/RGjLMBEAIQCC9E9UjDhAHHDhQCzBeyx0uMiuirIEQKrgOvU5yAECIARACIAIh9BFdWDZBPahLVjkL4kDxIEgOBBL4E50lKNuBEDK4TP1ouQAHUInxSAOdAMHPDqEPmb4GJg0ZhLs2rsraM4THX6Jr+vl4VnQTvLwa0ucUh6DAOSspf7Y8iurzdfwdr1e+SOqZCRZ5FGD5VBPu2/09Nk9qVix58yDcODWR9vqblmyBW5ffTusX7cetty7BaZ8ZYpb2544X6KjIbbt87c35bdv377m3729vbB582ajbOUy48aN62jL1g77nX1sfbEyYltyX73393qxrzqzXrlZU2GliY7srPXJ727+M7Mtq6jltin+tnz58lSMWbFiRUc9jM2n6kyqRHR0cpHkkV2zytSrD37wg/DKK69kH3RBLVx33XVw/PHHA+lVdgaXqVfY0dbgpuTomtOHTYD76vthXK3xco34N6YhBkDYRwQhc94yB6YenQrHDh6DPRP2wNrfrMU01SjjCfhgQyE6GvLY/iE7ABGD/USPBoFKXgBEDkR4fyZAJI9p1ppZeD0ssCTpVYHMTdF0Jnmk6I9V8c7vskHllFmrGoCoJuc0YiI68gGEJI927StKrz760Y+i1HzHjh2ocrZCkye7Pbm+YMGCXAEI6VU5emXTA/47OgPyhgvP7miTAxBsZ2I5DkL4dwyMLJixAMaPHA8rH1np3qRHIIToAFCtjKqyFpjsBisjggamHDqQggExJrDDFY/36UsGhI0rk165W1RhNYgOPGu997sBApC8ghCVFIsKFFV9ER12OyJ5uANC0ivSKxsH0mSkVHqFBiB89U0cWBYAYgIjIiixMaL5u0cABD1mVcFI6MgTgMhsUm2vkrMbpiwKb08HVsT+fAIgmfSKKgfJAe/9rocApEpB5xnwEh3ZOUDy6AQg2bmavgWSB8lD1B7rFqxT3/6OZvkRx49Mtls1V4kHt2ClV0d9TTlDIpdsO0MSSdDu01ayTDKtA2y+uLE3XES9bEuU/H/dyp5qH7epLhaAyJkUPkbdvvHeBxpnSYL+xGIfQQvBbfBB+F1GUk4AxI07VJo4QBwgDhAHQueANQOimwjzyn64MFC1batZP5YgKxY6BgMTbWBvOCQuZzgwoEXWI9shdAwwSsqws7ExPO7lYmhUtnIOBON3CYBUris0AOIAcYA4ECIHjBmQidNnNmk6buwIODxmIPl/FeBDZq7qJq0QBRDtmG+y30Clu8lK3ivIQYwrENGVx4KTJGMTQwYkWiWLk7CQ/O7yuvvtVar9w1VLMs3WEKKjOKmRPIrjbZqWMfKo1+tw7NgxGDZsWNIF2UcaTuPqYOQht+SjPLQARJ4EOTEMhPgCQNiYkq1YDlmDRTMXwdxpc2HRmkU4SZdZKiY6VrQAiOm2Kwx75SyKDUCwNlUHnkQgY7uqk4MjLAAhvcJIsrwyXsvDwIag/C4AuAIQHybBNJO3j5M50dGSCulVfr41rV69+OKL8Ic//AFOO+00+Nd//df8BpSypbR0iN2RXqVkvqKaSh4dW7DECZC3wbIf7MPOgLCP67W7+ZHQ3lJbFgQRvN/QcwMcev4Q3P+9+2H555bD4rWLoX+gv6jhpWs3FjqEDIgOgHCgYAIY2CyJitm6dllZ1RW9qut5MYfQg9ArhDYSHQgmFVQkVL/rOwDJIwhRibzswIToMBseySOdY8pLrw4fPgyrV6+G3bt3w/ve9z5Ys2ZNugGlrJUXHVUvNHQbHR0ZEHki5ODDVwDCxiU/aqjT4WsuuAbqu+uw9cGtsPRjS2HZhmVwcKDxJklInyDoQAAQXSZDBB3i36ore7ncdEBFlqvrVcCYDEgQ8kAoONGBYFJBRUL1uy4ARBck3nXXXUquXnHFFR3fu5RllYuY0ImOllhIHvk5hJD16qmnnoK1a9fC0KFDYf/+1kVFIndGjx4Nhw4dghNOOAE+/elPwxvf+EYYMmQIkJ23uNRt/qoNgOjS/yL4YH/7lAFxASCs7JJzl8DlZ1wO81bPy89zVNCS93QozoDI73mYshuq7VIumRQdWDFd4ZvotvQYIgaAkF5VYACWLr23D2H8IftdLABxDa4Ye1wCE135vEEI0dFueDoAQvJw84kh69XBgwdhy5Yt8POf/zw5A/L66693EH/qqafCq6++Cm94wxugv78f3vGOd8Cll16agBD22KD8Ib1y0x9dad/1qm0Llm4i5FuvOPhg//pwDoSNo7kNC7F1KR+RFtxKLHRYDqHLQEAEJ5gMiAgW2N/YDAi2bPMMyP29dAtWwSrf7c2H7Hd9AiBlBL1lTOhEB94jkDzwgDCrXrHsxWuvvQbssDnLdIwY0diav3XrVnj88ceTbEatVoM9e/Z0gBCW/Tj55JPhkksugV/+8pfwi1/8As4991y4+uqrYfHixU4AJCsdGO0ivSpHr5oZEJdVOC8BCEarqEx5HNBcw6u6mUr1hgcfKH87xHRoHHMonbeHvUnL9RB6eYylnmLiQOh+FwNA0kzmuiDDtDJqCkxsOoPZ+kB04LfEcX6rslg2WbDfSR4AaXQ9TR2MPJYtWwa//vWv4bnnnoOBgQEYO3YsnHLKKcmNVz/60Y9g+PDhMHPmTJgwYULyf3YmhH+mTZsGzzzzDJx44olw2WWXJSCFjZP9/7Of/Sx85CMf6RjCf/7nfyaARvchvbLfPhiCv0IDEL7tij9E6F0GBGNFVKY0DrCX0FU3UbEBmA6AqwCC6ayIDFTE9m03YYl1Rca01aN3DkrTmW7syAZAvPe7Ke3DFiilBSBZQEga/SM61Od3RF6mDRZJHmYOuG5RzAoKWdob/FcAACAASURBVH2WyWBgg4EQBjL4dqvjjjsO/uqv/irJhDz22GPJ9wycMKDCAAfbmrV3715473vfm/z2yCOPwDvf+U648MIL4VOf+lQHoV/84hfh9NNPNzKA9MrdQnzzVwkAMU2CjETxBXQGPHw5A8LGxh8nxB5EdxdZ9hoTRgEMHwqw+0D2tqpswYUOBkBUH1u2wgY2bK+p694Q0fHNBJKS31IGWGXIyUUeZYwnbR/dSkcUfvfkR1OJvciJsEwQQnTYAQjJw91EfNUrBhomT56cnOfYtWtXcusVAyJsWxbbUvXkk0/CkSNHYPJJJ8EbJkyAWeeck2zV6t+/Hzb/5Cfw8ssvw5gxY2Dq1Klw/vnnw7333gu//e1vkzIMxLB2Dhw4ADNmzEgOqts+ZYEQX+Vh44/8u2901E7f2FPf/8K+5jjFW6/4l/L1uz4BEA5CfAYgX54DMH0CwLzVruriV3kXOnQAhFFku1rX9no6awP7joeJgygw5DEAcZGHX5rUPppupOP02T0Qhd9NAUAwk6AuaM1SN28byDKWLHWJDjUHsvA0S91ukgc7w3HeeeclgIEBj76+PnjiiScS0MCAB/u85ZRT4G/OPBNGjxkDuyZNgpP37oWRAwOw59RT4YFHHoHHtm1LDqE//fTTyZmS448/HqZMmQInnXRSckvWj3/84yRLcuedd1pZWwYAyaIbWepaiXcskGUsWeqahokCIKwB37MgPgOQblzhtQEQEUSkyVq4AhD5Bi4TEBJ/w96C5egLcinejXqVC+MKasRFHhgAEoTfdQQg2InMdwBCdDSMCMuHogNF7DhIrxpySysPlr2YN28esHMd7CA6y1gwALJz587kjAgDDle95z1w7RNPwNDXX4fbZ8+Gv/jZz2B8fz989z3vge+//DJs+slPknrsOt5zzjkHzjzzTBg/fnzy3bPPPgt33313ss3ra1/7mtVTp6XD2vBgAdKrYu3cCYCwofAzIOxvOgeCVePuK8cAiO3dDpErplfKVdf3igAm0cVx45Lm5Gt0xd/k38U2dFcE+wxAuk+r4qHYBYB47XcDAiCYiyywGlZlYEJ0dEqJ5JE9UMTq1cSJE2HJkiXJeRD+YS+gf/3rX08yGgsXLoQJQ4bAsSFD4Mjw4TDqyBE4bmAA/jhmDDz44x/D888/D29729vgggsugEmTJiVnRNiHvaT+3e9+N9nW9e53vxuuuuoqqzmqAAiWDmvjDgC7CGDbDXSgAQhjMM+C+HQOJIQzIBhFj63M9vnbO0hSvTQuF3J9p4PXNwEQG0DR/Z607fEWrNh0ppvowQIQ3/3uD576qlZsqvNVvgaKJt0jOhrcSXvoWVfXlsXWyYTkUY08/vjHP8Jf//VfJw8NXnvttcnWKf5h74Bs2rQp+e+HP/zh5JyH+OEH0b///e8n50A+/vGPw6hRo9rK3HPPPbBjxw44evQofOUrXwH2dojt4wpAyM5tHC3XzlMBkCRgq421U1JCCQIgJTA5RRcmAGJ7s0P+XZVJsb2Q7vK7CoCw73w/hJ5CLFTFEw6kASA++l0CIHaFosBdHdQQAOntUB6fATrLcrA3O9jWK/avmAF56KGHkvMg7HYsdtPVaaedlmypYsCDlWeZkRdeeCEpw67X/Yd/+AcYOXJkG/2rVq1KyrB6q1evTurZPgRAOjkUEkB3BiA2hSj797wAyBkTAfYeDv+mKl/oKAKAmDIorhkQDjD4JKgDOVkzIL7II6tdEh1ZOdhe3xWA5Nt79ta43yUAYuclARACICotCSlQZONnL52z91nYbVc9PT3JrVX8w26yYm93sEPk7H2Pd73rXQmQYGdC2FW87He2teqVV14B9nL6dddd15ZBYe1885vfTG7WYnUIgNgv2tF5npD0KngAwoTw7KY++yxgKfHwUoC7nwC4eUvmpiptwBc6TGdAXLMTOuctrqDZAIitjaIAiC/yyKqUREdWDsYFQLjfxVw2IVLu8wpvDBO6SUtDCkyIDru/KRvYsitz/+3f/g3e9773wfTp05MMBctwsIXBhx9+OHkRnWVA2Ied7WC/s7c/WMbjTW96U/Idy6KwA+vXXHNNAlTEz7p162Dbtm3JFqxvfetbzZfWTZygDEgnd0KycycAwkjlV/LazaO8EnkAkMljAfoHGlmQkD++0CECEDFzwXiLASCsnO06XtuDhrYUP2ocGc+A+CKPrDpNdGTlYHoA4rPfdQUg+XLRrTWbP3ABIG4951ua6OjcupQvh91a6xZ5sDMeN998M8yaNSs5QM4W7fr7+5OXz3/1q181wQeGe+zmq9mzZzeBCqvz4IMPwk9/+lOndlR9dYs8YvBXzgDEt8mQg4+FMxbCoy88Ck++8iRG/70tEwsdmIcIxawDE4h4g5UoINGh2N7uEOvpHhnUtS0rBau/8G7SK5+MJRb7cNmCxfnv0+IP97sEQMq3DgqwCIAUoXU2vWKHxz/zmc8kB8Xf/va3J48Fbt++Pcl88BfRXcb15je/OVmMPOWUU5KtW/fffz889dRTyavpWT42OmII3E38wcQ9WfjrWtckj9ot626pr9i/qq1N1WOEcqe+TIbHHnsOhg0ZBsumLoOt+7ZC38t9sGvvLlceVV7+tHGnRUXHM9c+o+SpatuUCD7Y32JmQvVGiMrAZCW3ARWxDVOm5ZZ1t5BeVW4dALHZB/NXMfjdO867Q6sdIU2EsUzoREf5zqqbAt7HH38cvvGNbySPCLJbsdg2K/4AYRrOs/Mh7GHDZ555Bn7/+9+nAjJyv90kDxXPQ/K7NTgR6ouvXQwXzb8IPv7rLzkBkapBCFuFW3nZShg/ajws6FkAnI4rv3NlGluotE5sdEx+dXIHP22ggIMP9q+LE5FvzdJd5StvBeMDNBrsiUB6VallNDqPzT5EfxWy31XZOcquKtApF58iDi+kCZ0ASPmK1W16xc5xrF+/Hn75y18mN2Gxl8t9+nSbPGTeh+Svan07++qrtq2Ce3beA/0D/TBx+kwnEKJSvLKACQMgo4ePhhrUYMOHN4BIh08GgRlLbHTcd+F9SrJtIMR2Ra+Ol6pMiVhW9RK6DfCwNvt29pFeYRS44DKx2Yfsr0L1uzo7F22rYNVAN0+BCW1dQiuLQ0HSK9IrB3VBF+0GvarNvXNufceeHfDs3mebjMljMuSNFQFGVIfO506bCzIdaEl7VDAWOvjecPl2Kh6YqIxLt7VKPivCxSVfy8u+Z+3KIEf3IruunHgWZe6dpFcemQfEYh8qOkL0u65nQNg1npjPihUrOoph67KKqvp5TujYsRAdDTGSPDq1XjXfkV5BctUv9kN6FbZe1eAmqMskyBMh/x1zNsSkOFnBSB63XWEVm8pl44ANgKhaN53jUIEQ07sgqkyKmAXRZWJ4mebkkPEWrGxcpNrdxIEQ/S4BELOGEgAhAKLTEAIgamBKAKShMd2wYKIEIIz4oiZDlTFigQkBkHDCMRsA0RmX6T0P3a1ZjCuYcyC8nMhF3VsivL3eB/xKL4ejATTSNBwIze8SACEAgtFzWqkOe6XaJGMCUgSkuH642rkWgJhAiEkZWZbkyP7XkiKqjAn/TW5j7CnjjH6MwAfGzftTBnMNrzhaLLhQARTVakETQPR2AggOOkTQogM+BED80aluGYkOhPjodwmAEADB2KVrYEIBL+kV6dVmDAs6yoQECI0ARKbMNjHOXtIAHuyz6bYRWubN/+jQ5m9rVjXufDYBEAIfqfSw0kqqwMS07Uk1WPEshunMiOsVvLwvcTzyIXXKgFSqPtS5wAGf/W5IAMSkVKbtDr5N6ERH56ISdttOEVviSB4kD9KrhhWo+GCyDycAIjbEJ8WXdz7e1v6HvjDdGjxMGDY6KbPq+seSf1UTLAMkBDysrPS2AAtMdIfKVYM2nfHAbq8SgQV2/6QOFBEA8Va1unpg3vldxzNSvgaKrkpFdGQ/LOzKc1N5kgfJI0994m2RXhWrV6kBiEnYHIRwoKEqy8FHEUpDbVbPAQ5AVK+Ys9HJAMG2BUukiN905ZIVMXFEd2920g+dAalemWgEKA5U4ncJgBhlU/bKKEpRhEIUYBUbYJE8zBwg+2jwxzVzEIteEQBxlSSVx3FgMDDJChJ074KYvpfBim7AIvCQgVLznAgBEJy8yyrF7uyrldVZWP2EAEAYRzFBr++BCdGBkyO3oKIDLJIHyaMob03+Ktu1yCa5EAApSmu7vd2bzNfI2R4kZOyTQYbuADorqzpYbuoD+xtlQDxSZAIfRmGEAkAwwWIWAFJGsMsFYQtOiI7iV3dFoyB52P012YedR3IJ0is7z9LoFQEQO1+pRAoOmA6n8uZsIAQDQMSHB3m7qm1ftu9kEukdkBRCL6MKgRAtlwmANFijmwhNQUSaybMqIEV06B1NFYEiyYPkUcRCQzfoVSUAZEZ9PBzcsBFufBDg6OtlRC3F9PHmcQBXnw9Eh4K98jsgrIj4cKAJhGAPr+u2YbG2tbdaDV7LizmknozDcY97HppGemXgYgUAJBR52ABIEX53ed2ens8LENiCy7TgA2uzREc7p0gebtuedHpGekV65ZpxwfisEPSqMgBy5vaNcNl/ABxp3MIb5OesSQBfvRSIDiQAwYAQVVYE8x3mpXQ+TNXjg/w3+XX1KgAI6ZXGHVQAPthIQpEHBoDk7XcxACQNMEizophmwnWdeFz7IDo6OYwBLli5kDxanLLx1ZVXWBmI5Vz7IPvobvuoDID80yc2ptFvqhMIB1QZEBUAkbMdHByoMhgy6SYgoevLVkesV1UGJBARVzPMikBINcS69YoBIHn7XQIgDRnpgj8KsLo7wMJaMAXuBKQ4B2xAEqtTISz8EABxkSaVRXMgDQDRPSho6hSzlYrXlzMpqqwJARC0iMsvSODDyHOfAYhpMixSkfKczPk4054XyUIn0aHnHskjvWaRXpFepdcefU2sXuUOQDCTIBt23itxRTCR2kzPAcwhdNZ688G/wbMZco+YF4oxZcR2bVkQ8QX2KrZgped65DUJgGgFXJXfxWZAqgjesZNgGqspM+glOuwSInnYeSSXIL2y84z0ys6jLHpFAMSdv1QDwQEbADG9QM6bx2Q3VG956LZ1iYAHQULjJfcKDqFjxta1ZQiEKEVfFQDx2T5cAqwyAw1X2yU6XDlWbHmSR7H8dW2d5OHKsWLLu8ijdADCSGe3sVAGpFglqLx1zUOEKsAgv+/BgQL7FwNCxPJiHRvIsbVNAKRyLWofQCzgowA6bACkML9LAN0zI6HhEAeIA8SBMDhQCQBhrFl1/WNhcIhGmYoDPAOCuVJXBUDkbIV4XqPjpqrBEepeXTe9xq4COSJwoYcIU4m/mEoFBO7FDNTSagF0YABIIX6XAEglKkSdEgeIA8SB0DmQKwDBToKFTIShSyKy8au2YKne7ZAPgsvgQrwVi7Oo7YyGlCWRgYrYpynTIrK/7dHCB3ojk0zg5BQQvFfCkRzpqNTv5gRAXNL2orx82zpFdKyoxJx0nZI8SB5FKCTpVT56VRkAoW1YRZiFP21iAYhpxNiX0MU2MACEldcBHXk8lAHxR6cgx6C9UqpypsMFgOTudwmAtKkSBSb5BCZ52SfJg+SRly6J7ZBe5aNXlQEQyoIUYRb+tKk7hG56vbwj+O/tNZ4BwbSly7qYAIgIYmatmeUPU2kkQCCkUwlcAEjeftd22YRKZVXbMque0G3nwYgOnPPJKyNF8mjnN9lHPgEv6ZVfelUIAOEkThg22ui1cl+Nw/lIKlUCB7bP397Wi7htqm2Lk+b6XbGyzmmoAhlWT9c+5oyIvCWMAEgJyuLSRc7ZA5eucy2bIx0cgFThd30EIGmCjDSyLRpIER1uUiF5dPJLBQhJr0ivOAfyBLZp9Co3ACJPgqKIbUCEH0gfM3wMTBozCXbt3eWmIZ6VJjoATABEFpdNcXVAQwYb7P+mQ++qW7Fs51J8AiBdr1c5Bu15uIzU8siRjqr9LgGQ4lYUbX4xDx3W+cyqA5M0tBEAIQCSRm9sdUivitOrTADk9Nk9Ntkpf99z5kE4cOujbb9tWbIFbl99O6xftx623LsFpnxlSqq2q65EdDQkIAIQ7HkLLjvd2Q/2uy6TIstddwWvSj9UB9V5X76cASG9qtqy2/sneTT4EQsAMd2yZwMCPvkroqP1uC23WBVPbNt385o/SB7qRcG03txmixxQ6y6vIXn4ZR+pAAgDHvvq+2FcbWyiR+LfGMViAIR9RBAy5y1zYOrRqXDs4DHYM2EPrP3NWkxT3pUhOvAARHcDVl4TuuysdLdgmV5G9yUDQnoFXp3/yCSPHDMgWR1gZjry2ZoNVa+4mwKTer0OfX19EIK/EvUBc6OgaVEnbeCeh9/tFjr6/9dTcPCZX7aZ8ZEjR+CUC6+A2Rf9Wdt24rzk8eov1gPU6/Daa681+/3vX/53+PqaDc3/y7qeVR6sfn3rCUZ3VXvnH1FlkoWPzZub9og9zyl3Hqt9hOSv0ADkDRee3aE8HICkmQQ5COF1GRhZMGMBjB85HlY+sjJNk97UITrUK6O27U667AZzhqKzkFc52P9lcGECMaZJV1w1Y336kgFh4yK98guEZJKHRyAkEx0e3oJlWyXFvE2k8jGin7EF7lX5K9UkGKLfjYWOo0eOwE9Xr24jZ+PGjXDRRRcl3404shtGHfr/Osjdd8I74cEfb26WYwWGDx8OAwMD2rZ4GfYvLyf2xX8f/fKPoSb1+OvfH4XJZ83uGAfr803nnAOTzzqr4zcXvbKBD9Y4BoDwcuzf7dtb50xtOyNUMQQnyIUOebGS7LzBRezijBxfoQEIz3qIWpgFgIjtyGCE/yZv01I5JfrOTw5gr+FNu6rDqFZlLkwgRuaUzWmx8j4BED8lXfKoPArcM1EeCx0eApA0csFcUCFPtBj/kfiQwYs2yvBXKtrTBlhyW0RHO0cw8n/t4EH4rxtv1KrkxLEDMHlCKxPBC/7quTFw7HUZJqTR7M46s6Yc6AAgL7x6HLy07zhlB+e9//1w1rvfnQsAYSAj7UcEMawdEYCwNjHyIPvo3IJVpZ1bAcipb39Hc3wjjh+ZbLdqopjBLVhpFcpUTwdKCJwUwe3821S9hM4mYHH10XS7levr5dgMiLxiwQME7VjoIcL8lSNti7EE7TnS0fOjd6XiZt97t6Sq11aJ0ZHTFqzsg8nWArd/2T+F5q84F4iOzcqAmX9p2yamy6C7zh+v9ffDf33602EDkHnz4KzBjI2rXvHyDDwkGY4Ng7tbTvznBk/2flHNG/77YJnaJVcn5TgI4QDEVR5kH3oAYvJ1RcVXqQFIXtkPl2lDtW3LpT6VLZEDgyujtit0TUBDFxRgqLAdIsQ40qRMTiu8mDFTGQQHcgzeEb0VVyQHOhj4OOWkP0k1xhdefAlyASGR2Ufw/mpQG4iOVoYcAyJlI8pr/hg5bBj8zbnnBg1Afvb887Bt9+6EBhe9krc6toEPHfBQcYqBkb1fBA5CVCASPZ+TfXRkZKu0DyMAmTh9ZlMdjhs7Ag6Paew/rAJ8yHqpukkr1UxMlYrhwE16ZyWuQtgyHaLTczUUXXns5JJkbCgDUox+pGk1h6A9Tbe518mBjizgg9OTGYTUAZbDcmf25PVYnXPHlgqYsyPe+yvL462MBboboOSAMe0CUC5+NxI63nvRRcEDkPPmzYO//5d/MT4KrNIrpgcMdDDg0AQf7KzHYDaDm6P4G/9OVaaZBRlsU9ZPDDjS6b7oGsg+7LEbl7cJDGLkoQUgMvjgHTEQ4gsAYWNyPSeyaOYimDttLixasyjv+avU9rynQwAgpgNKGKbJimwDELJxyEbi4oSwAMR7eWAYDQBe0+EQuMdMR9ptVzoVSJ0JSQFAfAAfqhu32LhUV3cynol7yzFmVKm/EgL3oP1uJHTECEBc9EoFQJgNiQDDBkBk8MLbFAEIdvFAnPtd6FDZPdl5O1fSyKMDgIjAgzfPsh/sw86AJA5ZuIIX45CLKuOaBbmh5wY49PwhuP9798Pyzy2HxWsXQ/9Af1HDK6zdIOhAABDdapwIMLCrES4OgpVV7QFWXcuHASBByAOhjUHQgQAhMdNx7vpz4PgxoxHStBeZ8ubTkkK/euI3qbdjLa+7ZUDKBiDY630xAKQMf9XT0wMvvliDp54yn5eTb/XhfhITYJVBh6h9tr3lSr+LACAh0DHnPe+BK885R2uMIRxCP/d974Orli+3AnRZHroMiI4ZcqZEVY6XMW3HYvXIPhrcU8VPecZXWf2VFYBw8OErAGHjwmZBrrngGqjvrsPWB7fC0o8thWUblsHBgcabJCF9gqADAUB0mQzRaHQTqu36O508VQZpuokLA0CCkAdCwb2nAwE+GJmx0vGta7+ZG/jg6pAJhDhmQHTg46677lJq5xVXXNHxvUtZVjlPAML9FbtnP/nsr0HftgZQUK3+6d4W0QUGPe/8FcDwq5J2XzwIcPLJjW50B6bZb/LNPxgAEoTfRQCQEOjwEYCcPeVAh12ZbsE657LL4OqbbrICEJU8mjbDD5/3n9fqe0z7Y9RKACKVF4EHv9SG7GNcmzzljK3P/qoNgOi2XYngI3F6HmVAXAAIK7vk3CVw+RmXw7zV8xAhmb9FvKdDcQZEtyohcxkzoYuTr2pCNz0sJk/qWQEI6VWJdoIEId7bhyMdX1zyhdzBRx4gBJsBcQUfbGwuAERXHgtCxAwI54vKX4mTOS9XO6H9wLNtK5fKX7GVxOZnEICw/6tAiNFfKc5OBOl3I6Hjkve8B/7akAGZMHYA3ljyNbwqALJ77wh4ce9wpSOXAYjJPnRnpJrbqDQARMxstG3JUgAQfqMWByBO83kkeqVbSJWzib77KxQA4VuvOPhg//pwDoSNw3UbVomhUnd3ZTmELq+WiJNkHgDExPwizoB0t7BLpB4ZuJc4onRdOdDBznzkte1KN9i0mRCfAEgWEKICICKvVNmPXAEIy36wz+HGdaMsA6IDICoZqrZg6cqJAZu3ftdyCD2U+SMKADJ3LlwtnJFKo1esjuqsR9OGhIPpunIJSBl8TZ1dw5vmzIFt7g9Fr7B0FAZAcvJXTQDikv0gAJIu5uiqWppreFX7gVV3THNe6dKsquDAdhCN1THtR5bbpFuwPNNYh6Dds5G3D8eBjjTgg4EJdq7DFbQ4gxDkFqw02Q8dmNBtweIMVmVNXHRBd7CUB+3NTMX+1iNxLAOS1V8l268EAMJBiHgWxOTfRAAiAgw+ruD8ruLxRp3/9nn+iAmAZNGrjndAXIxy8NC6/Jq6/Kgh2UdnfOO7v0IDEL7tij9ESBkQRwvqsuLsIUJx0hPJNx0AV02Upr2+8sQvOklV/5irJdvqRfbOQfBq6BC8e00rko4yAQjjFwcv6JuxUtqHDUikBSC6ejZdELdzyGVFf6UCChyA2K4FlX2b6NdMAEQXeOvARQx+FysPxgM5iyPOCSLvbOBSnmfymD823HsvrFmhf60zhC1YP//97+Gr3/52pvlczFyoMhx/+LsvN83uDV+/rs0ExcyH+IOcBZHlTvYB4Lu/SgCIKfvBhCi+gM6Ahy9nQNjY+OOE2IPotomoiN8njAIYPhRgd+fZryK6K6xNFzr4S+jyYHRgQnYWpivuTFkMedKwZUVMk3XyW8oAqzAhCA27yKOM8aTtA00HMmhPO46s9YqgwwWAHOhXX6jhkgnhAOTpy7fY/VWGl9CLBCBpQAjmznrWrm5Cz+qv6kcGX4ge3ILF+mLbsFgGRPzY/BWWDqxfFv11mX43FjpiAiAq/4idz8XsRduL6BanqwMfrJoIQFRgQ2zatpMCS0dWO9eBJJ09yt+70uG7v6qdvrGnvv+FfU06xVuv+Jfy9bs+ARAOQnwGIF+eAzB9AsC81VlDnGrru9ChAyCMAt3+RawTYG1ggAWmjKkt3wGIizyq1Rxz72g6PAcgRdDhAkDELVSM4zPOOiNh/K7fPocWPwcg/3zbFru/SglAMOBDByKy1DUxAbN9QwdA2E1YpuAM469sGRDuN23+CkuHCtTYgn4MHba96d1GR+wABDOfszKq7VOmMyGsjgl8JL8L50C6Ta+wdq7yKz75KxQAYcL1PQviMwBBr4yiw4RqCrrQYQMg4mSWJmuBARdiGfkmGJPjFH/DXMNbjTQAXORR1Rgx/TrR4TEIKYIOFwDCeZ32DAir75QBYRUcM4RYAOEbAOH+CruiKAf4Jn/VbJNVkjIg7CueBTEF92kCf5/9rslv2LZKuc4NOvCYx/xxcO9eWPOZz2jJCWEL1qxLL4VZc+ZoabDJQwYfvCH5DIfcga6eWF+UEdlHgzO2rZ3irX0Y3ZfL5OmvnAAIGwg/A8L+pnMgmPCqO8swAGK7B1/kjLh/2nRGRDYw3obqICJvR3dtJQ8qEl0eN655pz7vI0l3PtDbnQL0kWqPwYcTuxzoqAqAoM6ApMiAVAlAbIEpxl+ptkox2YuriipfIvoa7m+S+XTfvta2LgmAsP/ybVhykGe6WhdDB9dXX/2uyCPOJ9HGdOBJFYS6ykP0/7pxYOXR/+qr8J3PflbrHvQA5Hg49rqTV0EXdn0H5OxLL4WZc+akns9NQEK1HcuW+eCEqs6AiHO+6oHLWPQKS4fv/goNQBjBPAvi0zmQEM6AoD1DRAW3z9/eQY3OIagmFnn1iZeRH97CABB5wpcnGN3vSduOK7wRidA/UhwCd/8GL4zIgQ7fAcjmi9Xbj7iNyXLwFYCIQbvsazgtzcmcfSFkKth/ZQDCvps5cybAwK3Qt3VGx7ZTccFElVXhYxABiMonyo+Obd8eh9+NhY4tGzfCNz/5yRQAZAwce71101qe/sz1HZBHfv97+MZ992Waz3XjN125i6FZB6B1N6PFolcYOkLwV6kASBKw1cZi9KPwMgRACmdxqg5MAMS2XUD+3fTwlgge2N8qgGKrrwIgzQCKAEgq+RdWaSSwjQAAIABJREFUySF4L2wMeTSMpMNrAMLOYv1Z/ACE+yPd1gMVAEnAB/sIr5rrMrI9Z/cmmY6TRncqFhaAcH9lCkxC8rux0PGTH/8Y7vjEJ4IGIOwWrNsNAMS29Wnqd9+X0P/MB+4F9jf713b+Q2QYy4jwerwt3h4WgHSjfYTgr5wBSB5zb55t5AVAzpgIsPdw+DdV+UJHEQDElEExbcEyAQzrNq2MAMQXeWS1OS/oQAbtJlpDo8NrAFIH6IYMSGoAMnBrkinhjwqKN1qJ/mratMY2TxmAyPXEQE+3qFJE4F6F342Fjp9s2gR3XH99VwIQvk1NBiAcPGBACAcfIoARmcnAjAqEkH1sNm7tlDO2PFtbtr8KHoAwZXx2U1/W+AoeXgpw9xMAN2/J3FSlDfhCh+kMCGYite3X1mVJdFu0VELBjCPrFixf5JFVKYmOrBxMV99rABJRBkRcpGB/q4Ju7Ioi5kYrecGEgxBZS0TQgvFXzG/qzoBg65s0tSy/GwsdMd2C5apXs2bNSjIX/MMzIOL/bV7RVN+UBTHtenClI21MoVr4tGUheabGtjCKsY8Q/JUTAGHM4Vfy2hSnzN/zACCTxwL0DzSyICF/fKFDBCDiZI41MFbOdi2k6bB6XoaeFYD4Io+sOk10ZOVguvqxAZB0XMinlm1RQwYFvNdmBuTsXoCRKzvOf7By4s0yqolf9aaH/ICebXxYAGGjQwe25IPVMtd1vxMdjUtM+EcMWGMEINj53AZAXK1aBjBZAQiWDvmclQ9xiQhAdHSwrZ2++ytnAOIbCOHgY+GMhfDoC4/Ck6886arXXpWPhQ7MQ4TywU/Z0Llg5Kv2TOBEFKZ8U4pK0KZJn9VfeDfplU8GEot9YOlIA0CyyMv1JXTXMyBZxpa1ri3AV7XfdqUlm9A1H/4aOvtZdfhTBUB0Ab6JTpu/wgRHIfjdWOj44fe/D/fcpN/HG8I1vA//7nfwf951l1ItRfuQ9UoGIBwwpLVjMRvC22CgRPyQfTR8FONDAkA891e1W9bdUl+xf1XbMFWPEcp0+JIJOfbYczBsyDBYNnUZbN23Ffpe7oNde3el1fHK6p027rSo6Hjm2meUvLTdbsUqiSt9qusWVcBCdjzY1TwTmGFt3LLuFtKryqyi1XFs9oH1VwyAVPGxXcPL5XHHeXdoh4dZACiTNltwohqLWMc0ofM91Yxm3avmJ5/c6qEof6XjZ2h+NxY6Rg8fDn99zjlaNQ8FgPzyhRec53NmC/IWqtmXPpLa5Dfd94629jigYbot+hobeLXZOWaLVtVxCcY+QvBXNTgR6ouvXQwXzb8IPv7rLzkBkapBCMt+rLxsJYwfNR4W9CwATseV37kytZJXVTE2Oia/OrmDlTZQwMGHCRSo5CNvt1L1I98FL7ZjDJROBNKrqoxC6Dc2+4jFX6nsnIstJACi8yuyL1JN6vLDXrYzIEX6K1XwFaLfjYWOH61fD3cvX671oBPHDsDkCa91/P6r58q9hveFV4+Dl/Ydpxzn1t/9Dm5RZEBselUmAMHO57HoFZYO3/1VrW9nX33VtlVwz857oH+gHyZOH7w+cFCimGyIrLVlARMGQEYPHw01qMGGD28AkQ4PYianIcRGx30Xdt4bjgEYmLMbpmCB/2Y6H6JyVjqD7tvZR3rlpMnFFI7NPmLxVzo7F229GI1wbzXrFizM4gcrYwMgKt7k5a9sq7+m37PwJ2+/GwsdP1y/Hu7xDIDMmnIA5BdG0gAQ23xeBQAxgSJTbIEBU7HaR5X+qjb3zrn1HXt2wLN7n2361zxACG+sCDCiOnQ+d9pckOlwn6KqrxELHXxvuOpApM4R6LZWqR4JY5KSb6rhq5WyMzGlVMUVTtVVvnPvJL2q3ipaI4jFPmKhw/UMyHJDMCbq2YoVKzrUDluXVVTVxwQQWf2V7vEv+QyI6KNs/qqnpyd50PDFP1wNbBsXp8N09XhWOsRDrrIgyvC7Ohp50GtaARbHWzUdP/rBD+Duf/kXrQutIgOSBYC46lVZW7BUYIjso13tVPFV1f6qBjcBu12/7SMDEP5jmmyI2HBWMJLHbVc+BVMxj8UGQFS0m/ZFq0CI6X56FciRb2sRwQcfDy/TNNaM74DELGOijTjQLQAE669MEzprg1+rq9qGpcqCyA8aim2wv2V/ZQvcsXRw31iV342Fjm4BIDpPmBcAUZ3/YH3yd0B0GQyyj5ZkVPFV1f5KCUDYkIsCISpFxQITAiDhBDw2AKJbjcSsWnAu2ACICmCoDo+J4IP9zdrlAULvA/qbJMKRBo2UOFAMB7oFgGD9le7ufdOjgkwyugAqyX6wz+CL6iIAEX2lDGhcVqo5kOG+j49HBgFl+l2VT+bfmbbS+DZ/vNbfD//16U9rjS+EDMh58+bBWRddlNDgold5bsEyARCRuarLFsT5PBa9youOqv2VFoCYQIhpKmNZkiP7G4eqVBkT/pvcxthTWvdoq9on8FFMAFFUq5hreMW+dVdD6iZD293cTQDR2wkguJMSJzLdxEUApCgN6eJ2c3jR3QvupXgJHbuNqqotWDJfTSurYlnuj3T7qXlZfhOWajVSvs2H1UlWKA9f3eyKA5mXXtqefId9JM2Vjqr9rk6/Q6MjbwByxhl/hNNOOwi1zo0rHSx77chQ2LbtRHj11fbD5a5bsEQA4mIfumt409yEZcuAYPTVtAUzNL3Kyz6q9ldGACITqcuK8HKzl7Ruc9h02wjtHDn/o0Obv61ZdSz52wRACHx4EW44DUIFQLBGzjuyTa669mwHynj7Yjn5lizKgDiJmwq7ciASEBJSBsQkIuytMqwN05k08UXzk0Y3euSggf0tnuFQ+SF5jEmAIAAQ3h4DIKYMsNhOiH5XJasQ6cgTgFx22f+Cee/7vZOnOXx4KPzP/3kWvPjSyGa9vACITR5VABBGJD/3Q/bRELnP/soJgIiaz8HIyzsfbzOID31hutVAJgxreOZV1z+W/KsCNgyQEPCwstLbAiww0R0qVw3atNdYtV+aOxrdRIU5cMrqmkBMsiJJW7C81bFgBxYJ+EgWYTvPihvFUmUGxDQwVfZB52PEbVGP72pkItiHBTwiAFH1x8+AiL/pthSpVidZPdWjhmIbMfhd0TeLvLJthRPL6hawbAtUpi1eskxt88drBw/Cf914o1b1XLZg3XzzY3DC2AFnt/f99afCunWta/GdAcj73w9nvfvdzvN50QCEn/+QbUllt91sHz77q9QAxGQFHIRwoKEqy8GHszVRhSA4wAGIOGGIE6PqwKVq8lBNRDxYcFm1NDFNNWFzJ0YAJAh1o0FWwYEIAYjNXzUn88FbqRjb5WyEDoTowIcW6LDsB/soMiDio4Zc9KqtpbL/DMXv8nHb5MFpt23hlUGMDmTYwInKzEzzx9EjR2D53/0dvP/9729W/d73vtf8e/7F58Fx+3Z0NHv0TXMAhgyHI0eONH+74r0r4U2nuAOQTb/ohUd+fW6znVEv/KjjGt6BsW+Fex5sX0zmFa658UY45U//tO2BYIxeMQCi+mTZgoV5+dwkj1j0CkuH7/6KAEgVE3c39Dl4e1RWkGCaKDBXMWL2fcoBQNtqCWVAukFbica0HEhxSxwmC1LEGRAMiTZ/xa/EZaBAPliuCgp4n7aAVwYR7P/YDIhqdddGh40XlfvdwbN7sdMxbEgN7v9h55tZQ48bBVBrvdbB5PGrLV+CM0bcBEOh3ya+5u8/exxgzj8ArN+wufndoZd+21b/Ix/5COw9dBT+ePho84pnWZdNwMyUBapvWNnsq3ZJ4yxTGgDC6rFzIHJ7GIDazfbhu78iAII2ZSroxIGbWvfVq+phVprkSVB1UFyeuPNwNuLYKAPiJHUq3E0cSJEB4eyxgZAsAERVFyMWzGJFvV5P3uRQAZC8/ZULAOGLKLbtQ8H43d7etmBYll+30jEUDsKkE/YBwOtw4MCBhC0MQPDP1772teZ3//7/3AmH6m+E3t7ZyXeuYK5tHkwhD1ZfBgxpwYcNgGABUrfZh+/+igAIZmaiMs4cMB1O5Y3ZJhHMhK7au61aFbF9p5vgIMUKrzOzqAJxIFQOpLSPKgCIqc+LL77YKoEkoGK3UrGPkAFhh837tjXOvOmuAWVV+O/yFhGdb8ICEN62Lsh0Dd7zpgPr74mOVpZClFnI8hBBCMuAZAEgMghh7YnzP2YBAXM2NIS4BEuH7/6qEgAyoz4eDm7YCDc+CHD0davf97bAm8cBXH0+EB0KCcnvgLAi4q0UpklJtYdTt3pjOpSougXD5lxkx18FACG98svkSR56eSyvL7cKS5eRMAGCtBmQNH0xAjgAEc8SyP5Kd2UlAyC1E9rZkIe/EoMHsXXV1i8R4LC/TXToAn2f/C7nH9GRv15hg3Zxjk4rDw5A8gAffDxsKxYH267zeVo6RJsRJZKHnRcljxD8VWUA5MztG+Gy/wA40riFN8jPWZMAvnopEB1IAIIBISqHgvkO82IvH6ZqlZL/JoOWKgAI6ZVf7oDkoZFHHWA52AEIq+0KDNIAENc+RKpUAET2V6Y788UD5nn4q56zewFGtrItsgQYCDFdxWs6lC0GlqZALg86RFDj4ndVgWKI8wfR0XiHK2vmQ9R/DkDSzOfdJI8Q/FVlAOSfPrHRryiDRpMrB1QZENUEotuOoHqXQx6gaULT9WWrI9ZLxpZyi0muzKTGiAOecgCTAekGAKICA1n8VQJAFB/xTRHTY4Q2AOK738UGikRH+9kO20IcUyndli5Z3VTXGKfRK9Zf3gCEZw1c5/Nu0isTAPHFXxEA8XRiD31YaQCInM5UbQkwTeo2nskreqYHerijJgBi4yr93rUccMiAmEBIkfyznTXhfeeRAcnTX6kAiAg+2LjzAiA++t00gSLRgbOkNPNgFnkUCUAYxbqxcW5kBVKh6pUtA+KDv8odgNjeAGHnP9iHMiA4ZxFqKcwhdHE1RmcMWQ+W2fY12x5AJAASqgbSuAvngCMAKRuEYMEHG5ftEHpzMmeFFe9ysK9Vr5yLMsDsV+dl6n9sf0FdJUsTALHJXncgnter2u9iDtmGMH8QHQ2NyjsDIuq3LQuie5DSZCOh20co/ooAiM1T0++pOGADILrJWLdnWDcIVXldWl6csDBE0RYsDJeoTFdzwOMtioUAEAl8MNnrDoWr9MLFX7EsiJz14G26vKiOAUG++V1b4B7K/EF0FHMGhPNV3k6GARW2Mux3U9bDJlMeZ8hgPs+4xDYG3Q16vvmr0gEIYwDLglAGJPKwRfMQoWqik9/3EA3YZmici6aJXedMbG0TAIlcR4m87BzwGICkIU7nK1hGQv7I4MCWAVEBATHYsQXVKH812AkmgPLa7xIdCQcwWTPf9aqoLVjy3E/20dKXUPxVJQCEKc6q6x9LMz9QnUA4wDMgti1QjBzVRMidr2p/Z8dNVZrJSm7D5qhVDo0eIgxE4WiY1XAgEgAirqjKjGS/TZumPhTOy/KreKv2V6oFGf6dHKD57HeJjpYWiqv8umuJbRksXabAVE8FftLM50UDEBGoiYDeBFDS0CG257udh+KvcgUgtvMfomMnAFJNvFBWr6otWConaLpVw+Z4VQ5SdtCqNnQARjVREwApS2OonyA5kBMAcdkuJfIp7avnKpAhfyf7K9OkzrZE+eCvVDoUot8lOthr541P6HpVFAAxZfBE/cFkRnTgnLejelOM/aYChGXEJRj7CMFfVQZAaBtWkOEGetBYAGJqUJ44ZYdjm1iZ07A5b9nBdwQhD5hXPtEMoYLEgRg50EUAxCY+H/wVJjAhOhrBfRnzR7fLI2/wwfnJ3gLZvn17k706gGDTddv8j5FfFXEJZlw22n3wV5UBEMYcyoLYVCTc33WH0HWp4DQGhWlLN8mYHJa4qjFrzaxwhUAjJw4UzAHbZRM6u5a/9zED4hqc2PyR7XdTUIz1V/Lr7ZzPmL6xZTFtZfW7REfLQmz8tv1etV6ptjtldUvyzVdkHw2OYnTBJzsvBIBwAicMG23UM8qCZDVDf+tvn99anWCj1F2Fh3FOuhSqrq5YXiyjake3CsA5SwDEXx2jkVXPAR8BiG3LhYpruq2gsn/w3V/JtIXqd4mOTi2tch7MUx55ea0083medMQijyrpyA2A8PMfKuWyARGeCRkzfAxMGjMJdu3dlZeOVtIO0QFgAiCyUGwBg2nSN932wvuRD5jKAMW0/9MnAEJ6VYk5azsleQB0AwAJyV+ZAiyiwx7Uq+aaLPMHyaO1Mp+X9yZ5dHJSXGgIyc4zAZDTZ/ek0qk9Zx6EA7c+2lZ3y5ItcPvq22H9uvWw5d4tMOUrU1K1XXUloqMhARGAuO7PNGUlsI8KqQ6C6XTDdE7EdOsIBjjJqWI+BqJDb6kmefhyKQDZeUN+sQCQ3t4Uc1nvQ7D580M6tj3oDqaa/AX5q3FNh8B8I/ndzu00pFed73OoZhGazzcbw2Cf4qtUAIQBj331/TCuNjYhVPwbAwAYAGEfEYTMecscmHp0Khw7eAz2TNgDa3+zFtOUd2WIDjwAwW57SOt4MddO2rZgiQqGuQkjsYd96kOOREe7Y9TdYqIDbYy3vmSkyM4HLcPDQ+i2hQF10FI9ACF/pZ7Oye82+ELzR/b5oxvm83q9Dn19fW364mtcggYgb7jw7A7vwAFIGhTAQQivy8DIghkLYPzI8bDykZVpmvSmDtGhXhnF3DrChKgCBfKhRNcbHLBghysRK+9yEBIzOajaJDoaHLdlhDjvfMmAsDGTnQNAgABEvaXzdQCouc0hhgwI+avOoNnFztUgsbfjhWryu+08sd3IRPNgp2ZRXNIZ65QVl6ABCM96iOLLAkDEdmQwIoIStxmBSvvCAew1vJgJRKZJtV3B1fFiJkMdL9M6LKKjtYIlT4RYefgEQHyxtUrH4SEASceP/AAI2Xl2O88TgJA8SB4mn0DzeTt3yoyvrADk1Le/ozm6EcePTLZbNVeJB7dgpXP45lo6UELgpAhu59+m6iV0tsXAdisVG4nuKjlTXSwAUWU1MFfXyX0THQ058Y9t+4htRUXUQJM8CIDkb6uZWswJgGQaQx6Va8cA6kNaLZ31BNSGL4Z6rd74buLbAO7/hjRTPwS1vncD2/Kgu5GnbPvg/ZG/6twHX4W/InnQfM50wLYtu1vjktQAJK/sh8vcodq25VKfypbIgcHAxHbFm2nilm+7YKPH7u+2HerETNBYkKEblzwGTHuyhIiOlswTXsQS8JZoioV2FYs8ZAAy83GAx4U3gGa9C2B7XwcAgc2zO0A42bneT5PflVRocBGH5kGzl6J5UJoHB9kVenxlBCATp89sasVxY0fA4TEDyf+rAB+yeqpu0ip0oqXG3Thwkx0sYDIdYnDvOrHrymOdGc/Y2EAP0WGXNZNjLvKgl+nd7LDg0svry517WLFihXOdwisMOQbwupABGQQgF1xwAVx++eXw0N6j8IMv3mgEIPzHtAsnudhHb+c5CdWihi1jQ343J39F8mjz+6RXpFdi/KUFIDL44E6MgRBfAAgbk3ydr22iWjRzEcydNhcWrVlkK+r1797TIQAQ08E3DJN1b31grrUU2xcDAyyoEMEF0dHgZqXyQAIQ7+0Do/gA4DsdrgDEB/ChenV9xWf/RQlAPvShD8HHPvYx+M8dv4X/66PSnNH7EIgZEBmA8P/bFjxkcK4CMuSvWgZjevNAZVaV+isBgND84cH8QfLoMJEq7aMDgIjAg4+UZT/Yh50BYR/Xa3eRc61zMdcsyA09N8Ch5w/B/d+7H5Z/bjksXrsY+gf6nfutukIQdCAACJ94TQaAzS64TDyqIFq+oYr3iwEgREf7qo7OPnRydpIHAoAEYR8IJxICHb4DEBXYULHeBkC+/Zvfwr8tNQMQU8ZUzG4Uah+IAIv8VYn+iuTRzICQfZgBmNM86Ile9fT0wIsv1uCpp8zne3XxlRWAcPDhKwBh48JmQa654Bqo767D1ge3wtKPLYVlG5bBwYHGmyQhfYKgAwFAdCuDYtCvAwC2ay518lQBGtNNXBgAQnS0DtlxvuuAoywXZ3kgAEgQ9oFwOCHQ4QJAdNmPu+66S8mNK664ouN7l7KsMhqAfO7TAMeGtvp769MAs25L7tIfP3487O8/Dl75979tH885jwFMbYx9ypTGw7m7du1q/j10aKu9Y8eOtdUVy5lUQVVu4TsnwcIz35pUkw+3kr9qP/RM84dau5z9LiLgpXmwxHnQQR7skozks78GfdsaQEG1G0T3+KduwaLnnb8CGH5V0u6LBwFOPlkNsEzxVRsA0W27EsFH4vSERwgR82hhRVQPGto6W3LuErj8jMth3up5tqJe/+49HYozIDoUbApKMROqykBML+my8tgXynWOGvO6O8bQxSCC6GhoghEQIgAIa8N7+0B6F9/pwAIQV/DB2OMCQHTl2fcYELJCBiBI+VRRbNSi/4St//w2KwDhYyO/27gRS7cFivwuwu8qzrKQXvmvVyL44P6gdkL7gXYeC7nYB8t8ND+DAIT9XwVCMgMQvvWKg4/EmAu8gtfFqbtuw3Jpm8pm4IDlELq8WiI6szwCd9PIMavzqi1YqjaJjhZXMKBMx0P0HnckAMmguVTVgQM+AZAsIGTF//g0wFEhA+LAg7KLDv/L/xd6XroNPvOZzzS7Jn/VekyN5o/OK4gz+13LYXqaB0ueB5HyKAyAsOwH+xy+OvmHZUB0AMSke80MiEv2gwBI2VNOgP1pruFV3fSiesODU4y5iQpzyJO3p+rfZCCmtLI4xsQmxo1LvlIdkiQ61DrsLA8CIF45AwwASZP90IEJ3RYszhRV1gTFsGFHgwEgQz/8TXj97r+Fhx56SAlA2JeY81bkrxrso/lDD1hEYEt61f7ulW0h0we9amYq9teavoJlQLLGV8n2K/YZBCDsTwZCxLMgtkuC2O9oAMK3XfGHCCkDgprWurYQe4hQDC5FRsiKKWc/5MAeCwLkcqr+MVdkykEx0dGQiMw7W5BThDzoHRDPXErKd0BsQCItANHVs3Jt+ADAwLBWseOOAIwRLihhjxTubSwwND8jDwOMOmRtGlXg4BiA145rFB11EGDka+3VDo0CONy4BGbIX9wBsGYJbNq0Kfk/+av27AfNH41AWTXX6XgjludlSK/C1ysVUOAAJMt8bgIgKp8kOjNRrxIAYsp+sIriC+gMePhyBoSNLc05ENSEkGOhCaMAhg8F2H0gx0YraMqFDv4SujxM26qADWzwTILsSFVOU+VUdeORv7dlLIiO1iRnymLI4A2z1Uql2k25pwx4yzAXF/soYzxp+3CiI6U8igQgjG7nTIgMQDoeIuwB2C6tFGuu4U3F9/MeAXj07Y2qc34A8MO57c38t80APxncdz3/GwkAET/krxrcoPmjnQ+6eZLmwXYOxDqf6wCI7eZRW3xVP7KyUUSRARE5a1q8Zb/VTt/YU9//wr5mHfHWK/6lfP2uTwCEjdH3cyBfngMwfQLAvNWppiZvKrnQoQMgfJJQBaJYJ8DawASymDKmtjApVqKjoZ4YXmPK2OThcwbExT68MWrFQJzoSAFAMOCDDcv1ELpIijMAGXYE4OjwVhMpXkLPJFMbAHnXQwBbGqCfZUCGrP0IbNy4sa1L8lftK/+mIBvjizBlbP4Ksw1FN05dXey2VdNcqwoSTf0RHfo5zmd5qAAIuwlL9XGhw5YB4bpnsw8UAGGN+J4FwV7Fm2mSSFnZaUUxZR9lVHOhwwZARMVMs0qOmRzEMvKNHTbnbJvMVQZGdOi1UOZnWnn0enwGxMU+yrDXtH040eEIQLDgo3QAMvw1gIHBLVCs80EAMmfOHPjhD38IcPZ/A9i2pZ2lgxmQ2267DSZMmKBl9wc+8AH47ne/axTHBz5zKsAv3pGUqV1yH9Q3/Dn8+Z//OVx11VXJdx+4eXwbABn63aXw4IMPNtskf9Vir+vcoAvGaP5ov9JYp8C2rbYkjxbn8poHTc5ElAc2AyIDUpPMmm2ySlIGhH3FzoFg4ysnAMIa5WdA2N90DiTtFB9/PQZAbPdKi1wQ9yOazoioAv9EFxUHwHk7umvgWD2xjO4WJ6KjfcVEdf2iyMsi5eEzAInfqhUUBgRAjKu4f3YBwJFOADJv3jz45Cc/Cb3XfAJg20+VAGTNmjUwadKk5m+p7ONjIzsACMvi/OM//mNjMv/fXwfouzD5m2VAhn3vo/DAAw8oAQj5K3/8legLk/hpX2u3iTiXcUHSPNjgBM3nrSt+s8Qlqq1SjL9iFsTVX+kACGtXdxBd+xAhZgsWNw6eBfHpHEgIZ0C6MTDZPn97B9mYa1pV27BM90jzTkwOy+bQdL+z77dvJzp04EKcUFUrO3n/nsjaMeDtRtsrk2ZMplMcT5UZkGwA5HqAbT9TApBc7GPZCIBHzk/a5xkQEwAZvu7v4ec//3nHjXvkrzq3YdH80QJkaeZJmgfVZ4t816sm+GACFDIVKgDCvps5cybAwK3Qt3VG22OFcnykyqpwxygCEDmDKMcDia9LA0CSAXn0Dggbj89bsMoMCHzpywRAbNsFdMGsLqC1OQLb7yoAwr5j4zBN6ERH50vMIi/TysskDwIgvlh4YxzRAJCLzwd4bUSLuR23YNUA9p6YCwBR+iMbAPnUMYDNs5P+WQZEBiDkr1qiofkjnV+mebD1QrjKy4amV6ZMhZwBScAH+wivmut2kPSc3ZtkOk4a3cklLADh/soZgPg1/eV3C9YZEwH2Hg7/pipf6CgCgJgyKK4rO9wAbNu0igAgREdnih0rj6wAxBf7yOpHfaEjWgCCEZBwC5ZptU/WbVWg12sBIBf+92NQf6gBQIb9xe0w7N6r4eGHH07+L747RP6q89yCPDeg5CE99GZrQ7fIRfIgeegW4kyAL4+4xBmADNyaZEr4o4L8LIc8zmnTGllGGYDI9UTAprOP4AEIY8SGQC9fAAAgAElEQVSzm/ow04WxzMNLAe5+AuBm6Zxh5oZLbsAXOkxnQDCK6XpwzQZAbCsapiyJbk810WFfdRSDIxeZas/tZNyC5Yt9ZHULvtARDQB57/kAh4UMCEZAGgBi8zVKAPLx4wB+fkFSlW/B+uAHPwjXXXddsznxkosxY8bAT3/aOJMi2xj5K/NKdhoAYpMpzR+tMwucV2l9v9I+LC9/yzIleWwGLADB3Gglx1cchMh2IYIWTHzkBEBYZ/xKXox/LqtMHgBk8liA/oFGFiTkjy90iABEdfDOhvCZDGzXEJoOq9u2R6VxWESH+fq+MuSRNQPii31k9TG+0OEKQLLSnaW+8QzIe9/RfOgP3Yf0Dkgmf4UEILNnN7IgY8eOhc9//vNGAEL+qnp/xXRClT3Bzj80DzYO7dN8rl9o0Nk52yoFI1d2nP9IFjlOaMVXKqDCt1KJvlA8SJ6XPJwBiG8ghIOPhTMWwqMvPApPvvIkev7wsWAsdGAeIhRXKeSVPFE24sRueytErCdfi6uSd5r7zblD5JMD0WF/B0TkmcnubPJYeDfZuU9+KxYActcTe2D7yy9DvV6H148Og6effB52797dYPWIUQCjG6+Qt33+sAPgx2s7vk7jr3qvGw7w8DsbbakeIhzsxWYfGBBE/qo8f0XyaB3g5oaSxj7ymj+6SR4JANF8+Gvo7GfVYXUVAJGbyiO+qt2y7pb6iv2r2tpWPUYod+5LJuTYY8/BsCHDYNnUZbB131boe7kPdu3d5dMcjRrLaeNOi4qOZ659Rkm3aq80K6g7F6F6W0Ol+LJjsQEVzKM7JgMjOhriZXwoUx63rLuF7BzlUYotxP3VHefdoe0IM0EVO8r21m3Be5axiNeniu2g7eP/WAdQPwtqtRrUD20C+MFtMGXKFPjWt76VNEf+quVvOH8xW81o/sj+OCPNgw2NE1f9Q9ArEwDhh9AZHbpXzU8+ueXJioqvanAi1Bdfuxgumn8RfPzXX3ICIlWDEJb9WHnZShg/ajws6FkAnI4rv3Nllrmkkrqx0TH51ckdfLSBAnGitZ0XEBuX04GqfuR7qOX6OqGrxkF0mE2kSHnAiUB2XomHau+U+yuVnfOSIQEQmaUHDhxIHgJkn7VrO7Mc7Hu2aPI3f/M3SZm8/NWll14K/f39SZsiACF/pb4KVZYbxjer6thW5Wn+6NzOhuE1pgzJo/1tGIz/xMYlKhAibr9ifdnOgBQ5n9f6dvbVV21bBffsvAf6B/ph4vTB67gGuYDJhsgKVBYwYQBk9PDRUIMabPjwBhDp8GCOdhpCbHTcd+F9SvptDgmzt1DVsGpFQiynm0BM4zGNheiwgxCxhOl8iCq40jnYvp19ZOdOnqWYwtxf6eyc9RoyAJGDANPWDRfwoQsu8rIPzBYTnf8kOlqcIXm0eEHzIO4MSqhxiQ2AqHx5XvZRm3vn3PqOPTvg2b3PNvmXBwjhjRUBRlSHzudOmwsyHcVMvcW2GgsdfG+47fpC28qeeIhP5ry8bYv9Lm554EZiStXzOuxf001aREeD+1XLY+6dZOfFeiC31l3PgCxfvhzVwYoVKzrKYeuyiqr6mACb7NwPO5d9t8sjtvLCh3zmhf9O80eDE/JiGs2D7a5Ht8U4Br3SPVYonwERdUSnL4xrzKZ6enqSBw1f/MPVwLZx6WyZtVODm6Aue3oZgPDf02RDxLazgpE8brtCzX5UKDMHbABE1YFpn6HK2E2TkmrVRr7FQQQffDy8jM0pi45bpoXo6FwxykseWW/ByqzY1EAbB7oFgJC/anGA/K5+OxjNHy09oXmwuHnQBtCx/soEQFgb/Fpd1TYsVRZEftBQbIP9LduHEoCwgkWBEBVjsMCEAEg40Y8NgOhWIzGrL7oVLNs+XhVoEOuIfcsG57Iyyg2NrwjwflUZGbGMXE4cr86Zc150Cx29D+hv9gjHOuIZabcAEPJXeACiWtgxbZElv9vpD2gebH/LRbflmfRqXKI8mAyhKi7RvRVielTQFJck2Q/2GXxRXQQgKjvXAhATCDFNnyxLcmT/a0kRVcaE/ya3MfaUBiN1HwIfYQUtmGt4RYp0V0PqgnfxkSPdhCduxxL74sGECDJMDl/FeZ1DJDrUt65wXuvS2Rg5J/IkAOKVI4gNgMjMJTtvf2CO/G5rSwnNH+ZMkGhLugBZNe/SfN4CX0XHJbrzH1x2/CYs1QKoKr5KMiqHr26KngOZl17a3gaUuO0YAYjsjHVZEV5u9pIG8GCfTbfpX5Wd/9GhzXJrVh1L/jYBEAIfXsUcqMGoAhPsZM47sL2kalsVse35FuvLh9TTHLyz7QnVtUl0NCSOkQcBEJT5lVYoJABiYorKV5C/Ur8oTv4K76+yLF7RPNjJZ5MNY+YPkkeLAyy+El80P2l04zcOGtjf4hkOXlNn/+z3BNAIAIS3xwCICoQ6ARBReByMvLzz8TaZfugL062T34RhDUpXXf9Y8q8K2DBAQsDDykpvC7DAxLTaLQ/cdMZDtf+Q1Tfd+GIDHzZjEvskOhrc0gFCk0Ni9UxgTtYDU3BDGRAPzf0mtzFhD5IXcQjdNFJbtpT8lf0a3DztnPsNme+2rXBieR/8FdHRkgjJQw3oVX7JNg+66JW4LerxXY1MBJ/PRQCiGgc/AyL+prNzVTaF1VM9apgqA4KdajgI4UBDVY+DD2ybVC4sDnAAojqXoQIPtq1LIvU8WHBZtTRxTwUwxDHqABDR0eBqmfKgDIhnfiAyAEL+qvUmgWp/vWsWl/yu+iAy54vqIK8KRKkCzjL9Lu+f7CMs+2iCj8FbqZgc5WyEDoTowIcq7mHfmQCI+KihqPupMyAmx0IAxLMgoYrhDAYmWUGCacIzta1z8DKSV5VTZT+IjganKpcHnQGpwpr1fToCENYQJgtSdgbE5C9sGT7Zp+h8Bfmrlg8hv2vPKJFedb4lZNrZIAJmGSiJ5z51AXSMds6vxGXbouSD5XnP59gMiBhDEADxazqPZzQ3mV8Hxhi7HOzqDqyJDiUP8CCOzbatgOho35olBxa5y4MAiF8+IgUAwYCQLABEVRfDNExwYyuju41OXsFWXYRh8iXY38hftSRN80fjAgGs7sg2QvOg2muEpFf1ej15k0MFQPKmwwWA8JiNAAhmZqIyzhwwHU7ljdmCd4yBqPZuq9LEtu9MztdGPNHRSEtzeam2bphkbuNfW/CWMuC1yZB+T8mBlPKwZUGKACCmPi+++GIrA2x6Sv6qEfDqgl4b/2zBsquPJnmQPLCxhqhbNj0NSa+a73wIGRB22LxvW+OMrm3BxCW+wgIQ0c4rASAz6uPh4IaNcOODAEdft/p9bwu8eRzA1ecD0aGQkPwOCCsi3oKAmajEZl22NbB6ulutbM5FdkS8X91r6kRHi2Om1de85FHFQ4Rk53oXvLxuf9lcl5EwAYK0ACRNX4w6DkDIzttlTX63BajEYMyUCRPnBJo/OrdRMf6QXhWvV7ordhkAqZ2Qv52LYEdsXbX1i4OQygDImds3wmX/AXCkcQtvkJ+zJgF89VIgOpAABANCVAAB8x3mpXQ+TBXq57/Z7itXlVOBEMyYuRGKDpnoaH8PSJZHFQCE7DwbAGG1XYFBGgDi2odIlQqAkL/qfNNH9mvkr8z+SgVASK9Ir+SYQQZltkt5MHpleuNDPGCOiVVsdt5zdi/AyJUNsqRreNlXDISoruKtDID80yc2Bgk6aNA4DqgyICrHq9uuo1oxl3s2AQldX7Y6Yj1xRd/kEEQgIYMcoqMlNTkDpksBy3Jue/ws5ZYfnNZSKVcOYDIgMQEQ8lftq9e2wIT7RvK7eqBC80fD69h0JI/5AxO4xyIPEwBRgYEs8VUCQBQf8U0R1WOEBEBcZ1wqj+JAGgAip2XlyV7VMSYVzuthVu/yACBEB0pFOg5HYh5yrCIDgqOmO0thAYgJhBTJOdtZE943NgMi+iSyc5zkyO82tgSLH1UwLS9eyfOWids0D3bymPNL9f5IN8jDlgHJM75SARARfDBZlAJAbFfwsvMf7EMZEJzzDrUU5hA6X2lQHXTSOWORH5jzHCojw660mM40yHLRHcAmOto5lVUeBED88gguAKRsEIIFH2xcmEPo5K8aukd+t3W42+UBXZPl0vxBepVnXNIEH0zpFC+Ts69Vr5ynja/qf2x/QV2l6wRA/Jq7ox6NDYDoJjHTCqOKYaryum0SYgCBYT4GgBAdeoAhXjUqlpJvJMOu3iW8pi1YGNUtr4zH8sgTgJCdl2vnNp9A8iB50Hyud/O6G6lYDd2h8KzxFcuCyFkP3qbuUcPct2DZMiBsQCwLQhmQ8mKESnrSPESoAgzy+x7YVTYVWmffyYGvbqsEdpIT2+R9Eh1mrTIBw0zy8DjgrcTOqu40MnmYtlXJ+8c7LkjQ3O7jOrFnso/BzoiOzoPOJlMpzF+RPBIOYLJmNJ/jdBazDZRlJOSPDA5sGZAy5FEJAGGErbr+saqnTuq/QA7wDIhtyw0bggqAyKsbuusxbRkTXRYDY8TySr3MLnmSJzrar1x0uWoRK49eeoiwQKtN0XQkAESXrVMtPpCdF2/nqoUe/h353QYnVABYpa/yXGoLLGXe0zzYeOdK5IvqMLtP8pg2TX0onNPAr+Ktmo5cAQgm+8EZQAAkxWQfUBXVFiwVGEhz3VzbrUiG2zNYObFPU6ZFZC0mM6KbBHk7mOt8iY7GwUyd41YFHARAPHMCOQEQl+1SIgfSvnpuW0zQBW3kr9Sr2fICEfldvZ3SPNh+YJzmQfd5UKVdsl6ZQAjbEqWyUXE+VmWt8rbzygAIbcPyLJDIeThYAGLqVjYoGUDYHLkOgKiCXhvo0K2AYNhGdDS4lIc8CIBgNK7EMl0GQMhfNQCIaQEmDzvHBFg2LSe/m5/fJXm0OEB6lZ9eVQZAGAmUBbG50HB/1x1Cxxzs5lTbytp+N61i6jIUrI7tNWRduzpp2cZp+53oaF1hOWvNrHCNIsKR2y6b0AUu8vc+ZkDIztUKS/5qXEfWVneDkXzdLnZuc1nwInmQPELVq0IACGfGhGGjjVMuZUEijEgGSdo+f3sbcaq7uPkEb+OCLjuhOl/C2tLtWcWcSdC9RcHHSHS081eeKFWyzFMeBEBs1lLu7z4CEJdsJueWbmuVHNzpfI7IdfJX7mdEyO+a9+zL81rZflf2KjQPVjsPxiKP3AAIP/+hmv5sQIRnQsYMHwOTxkyCXXt3lTuL5twb0QFgAiAyu20Bg2nSN932wvsx3Ypl205gMnSio9NwipaHTwCE7BygGwAI2Xn5dk5+t5PnNA82eELzeaduyOdoMAsivEyVepUJgJw+uydV6L7nzINw4NZH2+puWbIFbl99O6xftx623LsFpnxlSqq201SKhY40tOvqVCkPoqOTA1nlIQJC0/YzFe91e15ZWd1KmNyO6kCbTs6mw3G+nAHJKo88dTxLW1npiBGAhGwfptsCMQs9tq1Etu0+edk50dF51kbFE5KHGqjpbncivfJLr1IBEBaw76vvh3G1sYn0xb8xkyEDIOwjgpA5b5kDU49OhWMHj8GeCXtg7W/WYprKVCYWOjIxQVO5CnkQHXoOZJUHBoBgt6GknQgx12eawA7jji8ZkKzyKELX07SZmQ4PD6HbAm0Vn0yBSb1eh76+vrazYSbwXaV9iLRhbuIjOtRWY8qMY88Pyi2TPBocIfvY3KYauts5dYsBNr0KyV+hAcgbLjy7w1I5AEkz8XEQwusyMLJgxgIYP3I8rHxkZZomUXVioQNFbMZCZcgj4xBR1YkO9VYZ2/YzXXaDOUz5cKXrzSBYsMMFzPv0JQPCxkV6Bbm9TJ/nIXQbAFFtOcCcD8MGT1Xah8ohhmjnRId6pboqv0vyIHlgFytM5eT5HA1AeLZAVMQsAERsRwYjIihBRZgOhWKhw4FkKkocUO7VTxuYyOxUbbuwXZmsOnSK2c7lEwAhtfITgKSRS54ApEr7yDNQJDpaK9Vp/RXJQ31ts8iXMucPkodf8rACkFPf/o6mzEYcPzLZbtVEMYNbsNI4fFsdHShJC05iocPGN/qdOKDigOplehZ0iavBptt7dAEa78u2vcqWIZEnJO1Y6CV0vxQ8py1YVRMlH2xl4wnRPjgfZbsOzc6JDn2gaJIlduFHdT2w7TwJkwnpVfv2KRVPRF9G8jADntQAJK/sh8vEo9q2ha2vAyCh0YGll8oRB9o4MBgo2q4INQENXZCG4bTtcCpmYkvKRBLwYngWRJnI5BG8fQwqDdHReVsSB5UYu8rNX5E8mqDFi/mD5OGVPIwAZOL0mU1bPW7sCDg8ZiD5fxVBu+w0VDdp6RxLLHRgHCeVIQ4oOXCT/t5ycbXRlukQJ3HMqqo4Fl157GSfrEhTBsQrBV9eX+48nhUrVjjXKaMC5uyI9/aheKVc5p1upVs+G5M2YMzFzomOtmxD5X6X5EHykBxJHnauBSBy0M77ZiDEFwDCxiRf5ys721jokOlaNHMRzJ02FxatWVTG3FxYH0RHYaxtb1gAIKYD4JjR6N76MAVwpoO/2NS/CwAhvcJIMnsZVwDiA/hQHXhn41Jd3ck4ZLpjX8XBSu1DCBSDtnOio0O1SK/aWSICZOzigTjXkH00+FmlXnUAEDFg5+Jm2Q/2YWdAEocsXMGbfQpL34IpCxILHSru3NBzAxx6/hDc/737YfnnlsPitYuhf6A/PSMrqkl0lMh4BABho1GBATFDgV09dQnMVE5QvkmI94vJgJBeladXvgMQ7O1aGABShn309PTAiy/W4KmnzOeztPaBCNzLoEPUQNuZBdX1tJhAkehoP5Ohs3pdgOnkd0mv2rYuVT4PeiKPrP7KCkA4+PAVgLBxqbIgMgAJlQ6VU7nmgmugvrsOWx/cCks/thSWbVgGBwcab6uE9CE6SpQWAoDotkKJzlYXGNiuh9RRqnLkpnviMQCE9Ko8vXIBILrsx1133aUc8BVXXNHxvUtZVjlPAMLtg92zn3z216BvWwMoqFZjdW+L6ALnnnf+CmD4VUm7Lx4EOPnkRje6Cx7Yb/LNcZjAPQg7RwRYREdL/txQMNlknf4Z/S7JIzc7Vzk753nQQR4++6s2AKLbriSCj8TpeZQBUQGQWOgwhRFLzl0Cl59xOcxbPa+8aKOAnoiOApiqalJxBkS3iipXxwRYYjCkmuBMD73JQVZWAMLaI70qR6+wAMQVfLDRuwAQXXksCBEzIJxzKvsQJ3NernZC+4Fn21YulX2wlcTmZxCAsP+rQAg2UDTRYbt2GANkCrVzxZmDIP0V0YEK3EubP7pMHr77KxQA4VuvOPhg//pwDoSNQ7UNSwdAQqOjnBCCeukKDlgOocurieJknwcAMfEYs2rnsgWrK+TpCZE+AZAsIEQFQEQWq7IfuQIQlv1gn8NXJ/+wDIgOgKhE37QPy2HhYOyc6MglcM/N75I8gpRHYQAkJ3/VBCAuWQOfAUgsdHgSX9AwYuGA5hpe1f5s1d3lnA38bQTMgXPbwUC+giq2rWM3ARA/FREDQNJkP3RgQrcFi3NHlTVx4Zxtv3wzU7G/1myWZUCy2key/UoAIByEiGdBbDYnvltioyOZw8eNS7pUHbKv3M7ZlduGA7Lib0RHQ3V0W9J0gNXJ75I8lG+g2GxSpcNlysN3f4UGIHzbFX+I0NcMiA2AhEKHy6RJZYkDNg6whwhFsCGWV+0x1wUlpolOBjPyhKjqH3PVZ1u9yN6dsMnN+99TysMGJNICEF09Gx/F4F0uK9qHCihwACLrsg0EiPZhAiCizWGC8hjsHCsPDqR89VdERwNIinprOrsjli1i/ug2efjurxIAYgramUKIL6Az4OHLGRA2Nv44ITuIHgsdtsmyqt8njAIYPhRg94GqRpBPv91IB38JXeagbdXMNlnIDt0UdGFWg0zBU/JbyoA3H80xt9KNepVWHkUCkDQgRLeSKeu/bkI3XWWpyjJyTWpu7TqysvHV4BYs9ifbhsUyIOLHZh9YOrB+QKQfQ4ccbOoshuhQZ3hkvciqVySPFvgxbfUNbR7E2rnv/qp2+sae+v4X9jX9hHhbFP9Svn7XJwDCQcikHaMhBjps75qUEUjp+vjyHIDpEwDmra5yFNn77kY6dACEcVPnmLFOGQssbFuyUP15DEC6Ua/SABAM+NCBiCx1TZ7DtpWC/66a0NlNWKqPKWCXy9syINxOTbZmCrBCs3OsPFTgzBaclemviA79A7gu9mHTbbKPliWIvPLdX6EACCPN9ywIBoCEQIfPAKQrV3iz453CWnCRhw2AiJOyvDqJAQ6uZeQbbUwBkvgb5hrewhhuadhFHlWNEdOvEx2OgBALIHwDINw+sCuKcmBsso9mm6ySlAFhX/EsiG0FF2ODodi5SU9tW3MwfHAtk9ZfER16AMJ5gwUXosxIHnrNsm3tFG/t0y2clOWvnAAIGyw/A8L+9ukciAsA8ZkOnwEIJnihMn5ygAEQ27sE4sjF/eymMyK6lSfVwVDeju4aUTE4yvIQoZ8SiHRUAQEQW9CJsY+6YqsUk6yYBVHprqjbydwpHADXARBWjm/DkoNu05W0GDq4Nvpq5yKPkvl6X2uXhuhziI72AL8ov0vyaL31w3XO1c653uYxD2Ll4bu/QgMQRjDPgvh0DoSfAcECEN/pIAASaaBWMVnb52/vGIHqBWK5kGpblOkdAtE5i4GDvMplmijlAK0t4HAMeCtme/TdYzJrIhOqzICYAIio03y8sn00J3NWQMhUqAAI+27mzJkAA7dC39YZHdsclQBEalMGIPIKsGxf7P/bt8dh50RH5xmRKv0uySM8eYTgr1IBkCRAqI31YnLNAkB8pIMAiBdqFd0gTADElgLXgQcdwLBNlLbfVQCkCUIIgHilm90AQLj+mzIVcgYkAR/sI7xqrlv57Dm7N8l0nDS6U7RiBsQEQLh9mALFkOyc6Og8m2fzm1l/N/ldkkd48gjBXzkDEK9mP+EWLNcMiK90ZAUgZ0wE2Hs4/JuqiI58NbQIAGLKoLhmOHgAZU1PZwQgpFf56hUBkAY/lQBk4NYkU8IfFRRvtBLtY9q0xuqqDEDkeiKA0AWbRQSKVdg50aEPeEkenW/YYOePbtIrZwBSgb8KHoAwxXt2Ux+cPrvHegsWn3rFF9HznY6ztcboyPp5eCnA3U8A3Lwla0vV1ic68uW/6QwIJrCx7Z933WKlog4zjjS3Lol9kV7lr1e6FlVXrfq6BUtc/WV/q4I87ISOudFKBugchMi8FEELxj6YnerOgGDrmzSkLDsnOvS3E4ryIXm0uIHV726xjxD8lRMAYaL2MXh3BSA+05E1PJg8FqB/oJEFCflDdOQrPRGAqA50WjMPileJ+Qh11+eKh/Rs2z+wK1hZAQjpVf565QJA8u3drTUbiJZBgajfrC7bKgUjV3ac/2DlxJtlVBO/6k2PIuxDDNxDtnOiw/6yeZl+l+QRnjxC8FfOAMS34J1nDVwyIHxi8QlMcToWzlgIj77wKDz5ypNus6tnpYkOvwSCeYhQPoirel2YUSUGcra3O+TVOhtXbPfmL7yb7MPGwzJ/d92CVebY5L5sAEQ1trYrLRkA0Xz4a+jsZ9XhTxUAkZtSZYxcaLBd08ttNwQ718lKlAfRYb/ili/s2OzO5ndJHi0AwnlZ5TyIkUcCQDz3V7Vb1t1SX7F/VdswVY8RynT4Erwfe+w5GDZkGCybugxioWPrvq3Q93If7Nq7y+Y3vPv9tHGnNeVBdFQvHi6PZ659RjkY1cFWVlC3z1j1RogqcJIdpA2oiG2YnOst624B0it/9OqO8+7QDgYTUJdJiS3IUo1FrGOa0PkZEEaz6upLBkBOPrnVQ1H2oeNnaHZOdLRvwara75I8wpNHCP6qBidCffG1i+Gi+RfBx3/9JScgUjUIYVmDlZethPGjxsOCngUQGx1XfufKMufnXPpSyYPoyIW1qRrh8pj86uSO+jZQIK6euaweyyuxqn7kO9TFwRkD1xOhaeekV6lUIpdKJr3iHYQEQFRMUemtalKXH/aynQEp0j5UdhqinRMdnde+2gyX9KrBIZPf6Ta98t1f1fp29tVXbVsF9+y8B/oH+mHi9MHrAwe1HZMNqSo7wgDI6OGjoQY12PDhDRAjHTan49vvOnn4Nk7beGKj474L71OSbAtOMGc3TMEb/012/DoAYhoP+61vZ1+bndvk6Nvv3aJXtkCgCrm4gGgZRJmycvJvNgCi4k1e9oHZmqGz1yz8ydvOiY7Oh+8wNqPKlIj10vpdkke88qjSX9Xm3jm3vmPPDnh277NNPc0DhPDGisiSqG6LmjttLsRKB8bx+FZGJQ/fxogZTyx08L36qoO2OpCh21qlerSN8VLetsW+YxOXDCpMt5DwOuxf1VW+c+/stHOMHH0rE5teYUAoK7N8+XKUKFasWNFRDluXVVTVxwTYWe1D9/iXfAZEtAmbffT09CQPGr74h6uTbVycDsyr1y6PjYoMFw8dy4Iow851NHLwZlrJJjry97skj3YriMU+qvZXNbgJ6rKDkQEI/z1NNkRsOysYcb2mNhY6UDM2FSIOGDhgAyCqqqZ96piXo+VDeqZVXl3mg6/YNcFQxndASEny5YDrIXQsiPANgGDtwzShszb4tbqq7TIq+5AfNBTb4CCdAQIdiFGBBZkWH+3cFvBi5cEXNKryV0RHS1KmCwRYKRNYVi2SybfIcVmLuiHPHySPdnlU7a+UAIQNsajgXeU4sMDEFYDEREe+YQO11m0csAEQ3eowZpWV89I2gagmCNOWAbFvPgH1PqC/2aPbZOoDvd0CQLD2obt73/SoIJOjDoAn2Q/2GXxRXQQgKvvgOuGSyeFARgwCxYBPd9sUH7e80JCHnRMd4xIWiDcRysFzmX6X5BGnPKr2V1oAYgreTRMfy5Ic2f9aUkSVMeG/yW2MPaUhYN0nDfjgbenAVG567qwAACAASURBVGh0+BBw0BjC5ADmGl6RMmzQoQIougBE3I4l9sUnVlXQI0/ABED80r/YAIjMXVNmTizL9VS3n5qX5TdhqbIOKvtIVigPX93sigOZl17arg1QVRriSgdrw2aPRdq5TsuJjs0Ja8r2uySPBgd0i2yhyqNqf2UEILLS2QL52UsawIN9Nt02QjtTzv/o0OZva1YdS/42AZAs4EM1iFjo8CsUodH4zAFVoIidzDldqtU4kWZde7aD7rwNOUWvcvYEQPzSspAAiIlzpjMFqq1RqraYvoovmp80ulGKgwb2t3iGQ6X3crtJgCAAEN4eAyCY8x2sfIh2ruIv0aE+CF2G3yV5tDjgwzyYlzyq9ldOAEQkmgfxL+98vI0XH/rCdOsMOWFYwzOvuv6x5F8VIGCAJG/gYQIjodNhZToV6GoOsEBRd6hcxRjTnmnV/nXWhummFMwBYFOwRFuwPFVfxzM5VZ4BsQEQrH2I26Ie39XIRLCPDEBU/fEzIOJvuksgVKuTHIDI7YhtYOlgbflq56IvEHll2wonltUFirYFEZ08XII+kkfnjhaSB/4mLROoFHcMyDqpsg+f/VVqAGJy5hyEcKChKsvBh6fTajKsWOjwmcc0tnI4wAGIar+2CjzYtmDJQYFu0rZN9qZJXeVcKQNSjr6ge4kMgNjsozmZD95KxfgkZyPEVUWRjzrwobI/9p0JgIiPGvI+VFsZ5UDels0xHVrnW8RcskUmPVIBJZEXuoWOkPwV579NrziffPW7REdDQqHZh+/+igCIwUMSAEGHIVTQdw4MBopZgwcT0DC1LQdJNuChu0GLAIhniuYIQNjoMVmQIm7BwnDOZh/8Sly2LUo+WK4K0nifNoCusg9sBkS12m6jw8aLyu28V/8Qn8uiBtHRkLQpAy0CQa3fJXm0mUwoeuW7vyIAQgDENhfR7zFw4CbcJGSbqMTfdQfvdKuYpsAB+xsBEM+UMQUAwYCQLABEVRfDNZvuszbq9XryJocKgMhBSVb7cAEg3OZs24cwwXvedIi8R9t5r3m7CtHRfkOWDGDzAKUij0mvWlockn347q8IgBAAwczNVCZwDpgOC4urtKbVMozjVd3kY7umExtMJONMGfAGLj5/h59SHrYsSBEAxNTnxRdfbOUx09PmvflCBoQdNu/b1jhjZQPoLvaBBSA882Jb6Q7JzjFnxmx+I295YPlH8mjc1CV/SB4tvqh016bPafTKd39VCQD5/9l7E3Criit/dJ07cC8zl0kEZRRUBIwTanJxisEIMXEOSOI/kNjd9vOZ2G06dv7pIK/T+fKPJk9jOhhMJxoHHIkjSlpAwsUXHAhinHAApwbFyHCZL3Det/ahzq1Tp8Y9nF37nLXz5eN6du3ataaq9dur1qpx+RbYuWgp/GAJwL4Dxnk/tQamLVhZocPEwGG9Aa48CbyXB9Fh4oD6vngOCLbk97PqFlfZXm3VFg9dkqi0qpUmtC9bwNIAIGQfar2anTefbK6KSOgAQVgAEuZdSB0DIPwefNE+VCUrEYDkepXyKA774J0HvnfZ1i/mnLD36uhQOTI+2TnR0Vm9jJd9HHrFg2BboEfyyJ48sjBfpQZAjl6zFKbeA7C3UIXXy8sGgGSBDhNzxw4AuPmL4L08iA4TB9wAiA0Isf1SI7azOXmYjVb21ZjdK0v6C/nFPTznAMg+ogEQfNoVGIQBIK7v4KmSARDRPnQ18/kEcxubMdlH67GTAJrnFoYolOHFnxCE6Erx6pKZZR8bbMYsAy4mOlT5BaZka5nDm8X5iugoz+Wx0TXSq9IqYqbzR2TrZRbmq9QAyNXfXRrFJ6jIszYAJAt0VIRZ9BKvOSCLgMgWdPErKL+A6iqAYF86IKF6l+kZ/rlgbCkAEK8Fm/LgbCIgtQBAZGBAFI1J13n7CgCI5OLPFNEdRmgCIL7bua3jTnRUZt4leXQeAOnDOmgjDx0A8WW+IgCiWcAJgKTs3dDrY+NAGAAihudlWzR0TpZp8DZREwIgJi6me98WgOhASJIUmHJN2LvjiIDEaR8yAMKDDxx3XADERzu3cbD4iIz4AUS8p9Ixmy1I7Nkw8xXR0cn5OO2Dl6+Kx+zNsvNHXAB6Vu3DFAGJUx5h56vYAYiN046K4XvkoFroSHJxp76zwwGbJHQ2qcsSZRmlugXbJYmO55ztl2GKgPinby4ApNIgxBZ84LhMSejFxRwbS04mx59lp5zzEnOxj/y20hPUZZLXARCTprCEYJUTkrad2wIDokN90r1M98LOuySPUovy3T6yMl8RAFHM1ARATEsY3c8SB0wAROUcqfZwq2iXtVdtk+ABjw0vCYDYcKnCbTzeEpcIAFHkYyDXZQcNitJwsQ/8qihGPVh/Lieq24Ag3+zc5PBmZb4iOjq3Epp4wdYD8WNXnOuHaQzVoleqCnrIW1URC9nKkfR8VXEAgkRi9aisR0CyQkeF3RF6na8cUBxEKJtgxPML+IXBNIEz8nUTlyqkbeqbAIiHyuUxAAnDLZVuYkRCvERwYIqAqL5Is3eanB8r+zj4Et22EXHLimxPu+ldids50RFwwCZqRnqlPrTSxBudHnu9DhrsIyvzVSoABHk379rVYdaHij1jioCwgfhOR8UYRi/ymgMsAiLbciE6G7KJly2Gsv22qqQ8mRPDtkyIzNJ9geUXYTqI0DM1qxIAIoIAnst4b/RoeVI4a8dK8aZtHzKHiv2WJTsnOjo1kJ8zVeWVTRGsqPMuySNb8sjKfBUrALF12n0HINVCh2euCg0nRQ7ItmDJFqUw5TH5JD8kUZXTge1ki6lLVRECICkqkezVMQEQl+1S/DDCnnoukmIDlnWLOm6JMjmKsq/ZokMZ1T5kIsqinRMdW4ssIL0qsCKO9aOW9CoL81VqAMTnbVguAMRnOjxzVWg4KXLAFoDohig6MmKkxOToqBYQtrjwX9lUW0AIgKSoRDUOQEyc98E+bB0s3+2c6JB/ccdf05h3SR4kD173dIDQZT1PDYDgIH3dvuQCQHymw7Rg0v3a4YAqCV0Vmg+z4Nj0pQIpqoOWxElvwoIJtSO0DFBqKm6g0iPxdx8jIDhGG522Ac62fUW1D/H0dtux8fIw0Wy6r6IVHWdbOyc61A6vaDskD9KrrNp5IgCEMaNfQzftEupr9IABkKzTkQH/hYZYIQ6suXBNyZtktdGZ42AakjI6gQcFSi6+veteZXFLGAEQk3Qqe99HAGKbQM1zSrX1UHTuZDlUIsfTtA9xLFm1c6Kj3I5JrzqT8pE7NtsmZSeq85wl+5DzUecLxLmexwZARKedF7IJiLBISPfG7jCg+wBYv2V9ZVdR7m3VQkccDPRBHkRHJweiyEMHQGwdKP4ri0ouuuo77Bld1R/TNi6fAEgUecSh13H1EYWOWgAgWbIPneNOdJidel2RDlkOj2m+InmU81wH4pNeP0gefskjEgAZcXprqDVw09E7Yfutq0qeXTFrBdw+/3ZY+NhCWPH4Chh+0/BQfaf9ENGRtgRK30/yKPCDByC6bRAy6an2tmNb1RcksR/Z4q3SFF3SpS85IKRXBelVIwDJsn3oqiSZIkM+2TnRUb79T8YT0/aruOZdkgfJg1+v49KrUAAEgcfWfDv0zvUMxsT/beN+IgDBiwchk0dNhpH7RsL+nfthU79N8PDrD9t05V0bosMvkZA87AGI7TaUsAuhTRlQnROElPgSASG9OmjnHlbBMjnashlK52Dl83loa2srJv+y51XgO0374GlTAaks2DnREZ/DG8e8S/LIjjyyNF9ZA5C+px1bNm8zABLG5WQghD2LYGTauGnQ0twCc1+YG6ZLb54hOrwRRTAQkof8S7Vp+4DOwRKTRF0rANk6QUyTWAKrLxEQ0qvsAhDdNhvxK5/KeQs+vG0tlEqV6X5a9iGbebNo50QH6ZXJxmSgSBUREgsgkJ0vL7JAxptKrefWAIRFPXjBRQEgfD8iGOFBiV+uLI2GOJBNDtiW4Q379Ra5Ijv/w+YrMeOozXYunwBINjUh5lF7GAEJQ6FNQiv267t9xOm4i33Jtl2YSsLKkoBt7JzoMFdgI3mUagnp1aSyxHzf5ysjABl8wolFKTf1aA62WxW/Sh7cghVmwjc9owIlBE5MnKP7xIFyDshOQkeny1SVCntSfVXSPWvrmMjKber2NRMA8Uy7YwIgaVMlOwk9i/bB+CjaZtbsnOjwa94leZA8UAdMHxRd1/PQACSu6IfLwiPbtuXyPLUlDtQsBw46iqZSjqovwXyEw8aZsfl6yrexcZiCNlXi8FaNHlaZPDJvHwcVi+jojMimOl+RPIofuVQg32YuNCU9W68fJA+v5KEFIP3HjC/qRpeeTbC7e0fw32mAD1FJZZW0bBSZ2hAHapID16vrffNft3QAhLULu5CoHAHbxSX4Ir1YftZITcrUA6Jn52c7j2LOnDnOz1TiAVPyuk0kMApQj8U+JpVvw5B9DPDezomOkug06ZX6DBCn9YP0yiu9UgIQEXywSQxBiC8ABMcklvM1LVQzxs+AKaOnwIwFM0xNvb5PdPglHu/lwQEQXQK4DVdVtdp1Dpwu8ddUShLHxNrYAhDv5WHDaADwnQ5XAOID+JCduo7jYvqbafvgHCyio2Bkqc5XJI+ymY7kUcoS/oOe7UcQfs3Msp2XARAeeDA2YfQDL8wBwcu17K7lWuvczDUKcl3rdbDr/V3w9KNPw+wfzYaZD8+EHR07nN+b9gNER9oSKH1/JuRhAUB4R5+nkP/CZPsVWCYh3SFTsmpDsjKiNgAkE/KwUOEs0OE7AJGBDRnrbQBIJeyjtbUVPvooB2++qc/PEivXFAG6hcNbCTpk84cMDBAdBU7J5lWv5l3Sq5KtS6mvg57II+p8ZQQgDHz4CkBwXLZRkKsmXgX5jXlYuWQlXPGdK+CaRdfAzo7CmSRZuogOv6SVCXlYABBVKJufbFVfXkxlR1USk03kusodNgAkE/KwUOEs0OECQFTRj/vvv1/KjUsvvbTsd5e2+HCcAITZB9bZD672HLS9VAAKsq+YqrNFVA5n68l/BWj8h6Dfj3YCDBpUeI1LKWCXL6OyDwJx0CETprOdWzhYmZiviI7Y7IP0itsJ4KBXPs9XJQBEte2KBx/4t08REBcAgm1nHTcLLjjqAjhv/nkWLoC/TYgOv2TjvTwkOSCqr48iZ20crGBeOHgugszB0h30JjpZUQEI2XnlbMMWgLiCD6TABYCo2tuCED4Cwrgnsw9+MWftcr1KE55NW7lk9oFfEovXQQCC/y0DIVr7kOxxz6SdEx1WjnvF5l2SRybl4ft8ZQVA2NYrBj7wXx/yQHAcrtuwKrc005uIAx5xwJCELn5N5J2WOACIjhNJ5IB4xPmqHopPACQKCJEBEF5wsuhHrAAEox947b4y+AcjICoAIlMo2RYsVTv8nQdJstKaNpEUGZCKzc4NycKZma+Ijlgcd9KrAgdc7TwxABLTfFUEIC7RDwIgVe1TEHHVyAFFGV5Z5R3ZGR6MJexsBJuEc1NCHZtQ+b5VrHdNQq9GEfpIkw0ACRP9UIEJ1RYsxhtZ1MSFb6Y8pWKkoj1X7BYjIFHtI9h+hddBAIJ/Igjhc0FMNsefW2KiI1jDe/cOXskDkKh06OzXyc6x5LYmgZy/R3QUOGuqBsXLRjbvy2THO7wkj84KjKmvg5b24ft8ZQ1A2LYrdhAhRUBcljVqSxxIlwN4ECG/6PCj0SWAyxYq3d5r0YHhFy3Z+21K+pY8V2XnTqSrFTG8PaQ8TEACR+a6BYtREwaE8M67yBXePmRAgQEQUZdNIIC3Ix0A4Z1LGyewGuzcVh4MSKlAlM4xF+c2cV6LY74iOkqddpJHaTlhEZTrgKFKX7M8XwUARBf9QOL4E9ARePiSA4JjY4cT2iaix7DkOnfRrytAYz3Axu3Oj3r1ANHhlTjARR7sJHSRAtNXMxPYEBdYndMlc55U45FNqsFYQjq8lZCcizwqMZ6w73CiI6Q8kgQgKvCi44cquiDqvwqA6EqL2jgV+b1zC8OTRED4cevAhW4rY9bs3FYetvMZT7+NPETHUKU7JA95pIrxy7f1o9b0yvf5KjdiaWu+fcPWon3xVa/Yj2L5XZ8ACAMhPgOQn00GGNMP4Lz5YV0CP54jOvyQAxuFizxUAAT7Ujkutk6LLbAwbcmyel9Ih7cSknORRyXGE/YdTnSEkIcN+FCBiCjPhgEgon3IFnSshCW7bLe54LOmCAgbh87WdAAka3Zus93MFnyIznAl5yuiQ30Arot9mHSb7KPTGnhe+T5fWQEQJM33KIjPAMTpi2JYr6ECzxEdFWCywytc5GECIPyiLH7VswEOrm3Eyjw6B4m/Z1OG14GFsTZ1kUesL465Myc6HAGILYDwDYAw+7D9osiLxOQ8FfvEh4QICP6EeSC29qFTBdMWI1cbVoEuvp+wdk50qB13HlC5yozkodasarQP3+crJwCComM5IPg35YHEvPJTd8SBhDiAAMR0LgH/an4/uy5HhDlGPIAJ5gZJgivrR1VGlO9DeUDZ4s49xQmxirp14UCGAIjJWbOxD9lWKWQXHwWR6a7OPlQABJ9RJaLrSuva0MFE7Kud83NI4HdwJb75OYfoKAUqSc27JI/Os36YzrnaufgRIco6aCsP3+crawCCBLMoiE95IFnIAXFZz6ktcSAJDqy5cE1Zt7pzO1hj2bYo3TkE/OTMOw7iV2DdQqkCMEHfjg5vErykPjs5YBNZ4/mVZgREB0B4nWbjFe2juJhjAy5SIQMg+Nv48eMBOm6FtpXjyrY58vov+0rJxsADEDGyINoX/veaNdVh50RHeW5FmvMuySN78sjCfBUKgAQOQq6nF+swARAvxECD8JwDOgBi2iKiAg8qgGFaKE33ZQCEfT0iAOKXotUCAGH6r4tUiBGQAHzgxZ1qrooAth47KYh0HNKtXLa2AITZh85RzJKdEx3luXmmeTPqfd28S/LInjyyMF85AxC/lr/4qmAd1R9gy+7sV6oiOvzSUF/kkQQAsTn5XHbImW6hM27TihgB8UUeUbXUFzoIgBQkKQUgHbcGkRJ2qCDL5RD1f/TowtdVEYCIz/EAQuVsJuEopmHnRIfa4SV5lG/xZQDctH7Ukl45A5AU5qvMAxBUvHXL2qKu5/DcFQAPvgrw0xWRu0q1A6IjVfaXvdwXeehyQGwcG9P+edctVjIp2YwjagTEF3lE1VJf6KgWAMKDAj6yxzs2tgu6TUUrcQsiAyGiXvCgxcY+0E5VOSC2z+t0s1J2TnSoqxPy8iF5dHLDVr9rxT6yMF85ARAUNSvJG3UBjfP5OADIkJ4AOzoKUZAsX0SHX9LzRR48AJEldJq+HCFXXWuo80l6pu0ftl+wogIQX+QRVUt9ocMVgESlO8rzJhAtggL2ruIWrGMnATTPLcv/wHZ4GCHrX7bws61U/PiTsA/ecc+ynRMd5pPNVWXLSa86IyT8xwRmxyY7V32MsCoTL1kn05IHbu30fb5yBiC+gRAGPqaPmw6rNqyCN/72RpQ1KvVniY7URVAygGqRh81BhGIirux0YRGImCZl8WudSbqmuvnTHyQ7N/GwkverCYDI+Mbrd7CgKy52GjreliV/ygCI2JVY/lr2KpN92HwkyIKdEx3lJ2bzPKn0vEvyyJ48sjBf5W557Jb8nPZ5JXOd7DBCcTL0JRKyf/V70FDXANeMvAZWbl0JbZ+0wfot6yu5BsfyrqG9hxIdsXAynk6qTR7vfPsdKWNklXX4r0b4Nx+9kJ0RInOcxAXLtGDyfegWu1seu4XsPB4Vj9QLs487jr9D2Y+NQx1pEI4Pm5x3k8OvW9BZDgjSrDrVfNCgzjckZR8qlmTNzokOv+Zdkkf25JGF+SoHfSA/89sz4cwLz4R/euUGJyCSNgjB6MfcqXOhpWsLTGudBoyOy/9wuePSlH5zoiN9GfAjqDZ5DNk8pIzBJlDAwAf+a9q+wncubreSvUesoS4+r9SGPkB27oGpMPuQ6RUbXpYAiIylMr2VLer89ivsx5QDkqR9yOw0i3ZOdJSXfTWZPelVgUO6eafW9Mr3+SrXtrYtP++lefDQ2odgR8cO6D/mYPnAg9puEw0RDaNSwAQBSLfGbpCDHCy6ZBHwdJiM1bf7RIdfEqk2eTx12lNSBpucE5vcDZ3zxu6JE78KgOjGg/fa1raRnXtgKsw+VHplcgTSIMEFRIsgSheVE++ZAIiMN3HZh81WGZW9RuFP3HZOdJQffGdjM7IINf9c2HmX5FG98khzvspNuXtK/rVNr8G6LeuKehoHCGGdJQFGZEnnU0ZPAZEOG4P1rQ3R4ZdEqkUebK++LAFPBTJUW6tkh7ah1MTykPgbLlwiqNBVIWHP4L+ywwqn3E127pOFuOaAzJ4922r4c+bMKWtn+yw+KHvexsGOah+qw7/EHBDeJkz20draGhxo+NGnVwJu42J02Jx67XLYKM9wPglcFEQl7FxFIwNvui/ZREf88y7Jo9QKqsU+0p6vcnA95MUJRgQg7H6YaAjfd1QwEke1K6vVjxoRB6qMAyYAIiNXt0/d5uRoMWlS95VXFflgX+yKYCjiOSBVJtbUyakVAGJrH7oFHftgZXVl22Vk9iEeaMj3wUA6AgIViJGBBZEWH+3c5PDayoN90EhrviI6OiXF6yjJo5MvYpUs/iMcayWug3HpVdrzlRSAINFJgRDZxGELTAiApO5v0AAyygETAFF9Hbb5yspYovvaqgIYui0D/LuZwzZpsboSUUZFk+lh1woAsbUPVe193aGC7Ku+zPEIoh94HTxRnQcgMvvgHRb82yYCwoAM354HSKqqWWzc4ocGGR2udk509A5YIDvIleRRDmrYL7wukn2ULy3iep72fKUEIDoQolsxMUqyt31P0EQWMWH3xD56HlowONVF4CPTfgoNPmUO2JTh5Ydou8jJAIrKAeG3Y/HvYouGzOkRF2ACICkrkvD6agMgInd1kTm+LdNT1X5q1pZVwpJFHWT2EXyh3H1l8VUMyHz88RqlgyrTEFc6sA+TPSZp5yotJzqWB6yp9LxL8ihwQAXosyqPtOcrLQARlU4VFWHtTp9VAB54Lfttk3KlvPDv6ov3FszbH/ytAyAEPvxyOmg02eOAzFG0XcwZtbKvcTwnTFEO0x58MUQvm+wJgPile1kCIDrO6XIKZFujZH2hvvInmh/SrdCKgQb8m8/hYH3oCi8EDgIHQFh/CEBsoxtZtHMZf4kOeSJ0JeZdkkcnB3xYB+OSR9rzlRMA4YlmYOSTtS+X8OKin4wxrpD9Ggoz87xrVwf/yoANAhICHkZWUgPigBUH0FFUJZXLOtDt0ZXtX8c+dJVSTODD5IzRFiwrMVe+kWNOjm0ieRJJ6CYAYmsf/Laol9cXIhF4iQBE9j6WA8LfUxWBkH2dZABE7Ifvw5YO7MtXO8exER2desX4YbPdjZ9L45p3SR6dFqsCILoPCTL56eYjHajkdwyIfcjk7fN8FRqA6JjHQAgDGrK2DHxUfsWkNxIHao8DDIDIFjAZeDBtweI5yLaOuHxFtpl8ZZMrRUA8090qAyAm+ygu5gerUqE0xGgE/1WRl5YKfMjsD3/TARD+UEP2DtlWRtFxNEVzdEnrlbRzncOdpfmK6CgFUTIgQ3oln9NlAJzXfdWHQL6N7/MVARDP1nMaDnEgEQ4cdBSjggTV11rd7yJYUdHHT7iiI1h0rigJPRH1CN2pIwDB99hEQSodARGdeJ4f/NdIVhIXt0WJieUyZ5P1E8Y+bCMgsuhH5u18kvogPtOXZlF2Kl7oeKTTB16msnYkD/Vskvr6UWN65ft8RQAk9MpLDxIHMsSB6/Wnmdss6uLioUq8U32l0b3D9h5FQDzTuRAAxAaERAEgsmdtuKbbrsL0M5/PB2dyyABI3PbhAkCYzakcPNFpNtGqqiYkfsGWRV1sbVmUCf8c0dHJnbj1SgWuSR6d2/6qxT58n68IgNisTNSGOJBxDuiShW2dE5uFUFbJx7Rv2Rb8BOMM6fBmXHz+Dj+kPExRkCQAiO6dZ599tpHHqKfFuvlcBASTzdteKuRYmRx3F/uwBSA8KLDZ82+yt7jpsJ1fiI5ChSsZEIhTr0geelOvJvvwfb5KBYCMy7fAzkVL4QdLAPYdMM773jYY1hvgypOA6PBEQiQPtSDEc0CwJb/fW7co2SaD6r5a8octMUeDd8asHaeQDm8UFSW9UnNvdt58srkqIqEDBGEBSJh3IXUMgPC5T6J9qEpWIgDJ9Srlkcu2H3xSZh+888D3Ltv6xdsU6489k0U7Z/zTyUMFWHyar4gO+2IClVg/akkeWZivUgMgR69ZClPvAdhbqMKbyWvsAICbvwhEhyfSI3m4ARAbECL7GmTzm81Jt2y0sq97MucpeG8KAIT0KhoAwaddgUEYAOL6Dp4qGQAR7UNXM59PMI/DPlqPnQTQPLcwRKEML/6EIERXildXREL2scFmzDKHPyk7lzmKWZyviI7yXB4bXSO9Kj0Xz3T+iGy9zMJ8lRoAufq7Sz1xW2kYxIHq54AsAiJb0MWvh/wCqquQg33pgITqXaZn+OfSAiDVrx3hKbSJgNQCAJGBAZGrJl3n7SsAIJKLP1NEdxihCYD4bue2jjvRUZl5l+TReQCkD+ugjTx0AMSX+YoASPi1l54kDmSGA2EAiLiNRLa1QedkmZgjfgmTffUiAGLiYrr3bQGIDoQkSYEp14S9O44ISJz2IQMgPPjAcccFQHy0cxsHi4/IiB9AxHsqHbPZ+smeDTNfER2dnI/TPnj5qnjM3iw7t8MFoGfVPkwRkDjlEXa+ih2AmM4AwfwPvCgCkuSyS30TB0o5YJOEziZ1WaIs681UHUTmCPAjMe3PNh2MlsYWLNIlNQdcAEilQYgt+MBxmZLQi4s5NpacTI4/y045l+m+jQ3lt5WeoC6TFYPbHQAAIABJREFUgA6AmHSW7bdXOSE2Y7Rpw4/DNgJkqoAl8tTn+coW4JA87CtQibpNelVu7VmZrwiAmGZquk8cqAIOmACIqvIH76DYLKay9qptEjzgsWExbcGy4VKF26SQk2NLYSIARJGPgWOSHTQojtXFPvCrohj1YP25nKhuA4J8s3PTXJOV+Yro6NxKaOIFWw/Ej11xrh+mMVSLXqkq6CFvVUUsZPNq0vNVxQEIEolREIqA2C6j1I44EAMHFAcRyiYY8XwPfmEwTeBspLqJSxXSNvVNACQGPYi7C48BSBhSVbqJEQnxEsGBKQIiAwL4G3unyfmxso+DL9FtGxG3rMj2tJvelbidEx0BB1Q6odLtxOZdkkem5JGV+SoVAIKSnHft6jDrAz1DHCAOhOAAi4CYtkBh1zIAwhZD2X5bVVKezIlRba/QfYHlF2E6iDCE8JN8pEoAiAgCeJbhvdGj5UnhrB0rxZu2fciAAftNtEef7Zzo6NRAfs5UlSU2RbCizrskj2zJIyvzVawAxJT/wU/qBECS9Aqob+JAKQdkW7Bki5IuOc+0EMq+1okLpqwPl6oiBEA80+yYAIjLdimeA2FPPRe5aAOWdYs6bonywT5k2pFFOyc6thZZQHpVYAWuE1HXj1rSqyzMV6kBENqG5ZkjQcOpag7YAhAdE0RHRvyCanJ0VAsIW1z4r2yqLSAEQDxT0xoCICbO+2Aftg6W73ZOdMi/uOOvacy7JA+SB697OkDosp6nBkBwkBQFMS1pdJ84EA8HVEnoqtB8mAXHpi8VSFEdtCROehMWTIiHIdRLLBwwFTdQ6ZH4u48REByjjU7bAGfbvqLah+zUc9t3Ex3l2kryKPCE9EoNQEStsZkzSK8KXEsEgDCB9Gvopl3kKAoSiw9AnRAHjBxYc+Gakjay2ujMUTF1poxO4Enlkotv77pXWdwSRgDEJJ3K3vcRgNgmUPOcUm09FB0FWQ6VyPE07UMcS1btnOgot2PSq86kfOSOzbZJ1dlSjLtkH3I+6nyBONfz2AAIy/+QLX8mIMIiId0bu8OA7gNg/Zb1lV1FY34b0REzQyN2R/IA0AEQWweKtdM5YbrqO+x5XdUf0zYunwAI6RVALQCQLNmHznEnOsxOva5IhyzHzTRfkTzKeZ7m+kHy8EsesQGQiD4irJi1Am6ffzssfGwhrHh8BQy/aXjULq2fH3F6q3VbvuGmo3fC9ltXlTybJh2hiFA8RHTEyc3ofUWVBw9AdNudZCNV7W3HtqovSGI/ssVbxRVd0qUvOSBR5RFdI+LpISod1QhAsmwfuipJpsiQT3ZOdJRv/5PxxLTdJ655l+RB8uBXnLj0yhsAMnnUZBi5byTs37kfNvXbBA+//nA8K6ymFwQeW/Pt0DvXM2jF/23zcgQgePEgJA06bMbq2obocOVYsu2jysMGgNhuQwm7ENqUAdU5QchhXyIgUeWRrLbY9x6ZDg+T0E2Otow7Ogcrn89DW1tbMfmXPa8C32naB0+bCkhlwc6Jjvgc3jjmXZJHduSRpfnKGwCCCj5t3DRoaW6BuS/MtV9BHVv2Pe3YsicYAHHsKmjOQAh7FsFIJegIM1bXZ4gOV44l2z6KPGyrYNk4T9hGTEp0rQBk6wQxjrJ3+hIBEeer2fnZwVDn5OYkqwQJ9B5FryCDAES3zYZnr2l7jQ6ApGUfMvUgOtKbr0gecsed7KOgGWHXwWrRK68ASAJra1mXLOrB34gCQPh+RDDCg5JK0EbvIA6oOBAnABHfIQvHmkpFypIDbbZz+QRAkA8MeDCeZBGARLIaDwFIGHpsElpFh8FGX/GZStpHnI5JmnZOdJgrsJFelWqJrT3K9FoVJcK2tv2SPNzlUTMAZPAJJxa509SjOdhuxa64AIhs0lSBEgInYdwEeiYsB2QnoeOka6pKxRwolYPGxmMK85siJDxdun3NPgGQmgcfKLSYAEhYvY7rOdlJ6Fm0D8YP0a6zZudEhxqA6GRp++FHVlbXlE/Cg2n8m+yjoKUkj/KzaWzX85oHIEmCD9XiKNu2FddCSv0QB6QcOOgomko56oCGykmz4bgpac3GYQraiA4v++8KO8I/uX5Akexds/8x+Lvmoh9VBEBUQFp0hL23j4MDzrydEx1lkTMbECnOxbHNuyQPkgenXHHpVU0AkP5jxhdZ16VnE+zu3hH8dxrgQ5wgZJW0bBw6akMccOLA9ep637yTZYp0sC9fpi8/srGpFlDbySz44raYO2tEBUacGGNoLAE2P4FO8MGevu76TXG+NTN9iVEgm4HPmeNnnowpeV31hVjMKQkL1GOxj0mTpOcj8HIhOsxzoW5+c5qvSB4lEYLU1w+Sh1fysAYgM8bPgCmjp8CMBTNs1hhv2ojggw0MQYgvAATHJJbzNTEwq/IQ6SI6TJKO6T4HQHSJbzZvU531oXPgdIm/tqH/EgAiRj6E/46sV4qISqXBR2Q6bAQaoY0rAPEBfMhOXcdxMf3NtH1wDhbRUVDsVOcrkkfZ7ELyKGUJ/8HC9iMIv2Zm2c6tAMh1rdfBrvd3wdOPPg2zfzQbZj48E3Z07IiwbCX/KA882Nsw+oEX5oDg5Vp2N6lRu0ZBsigPGe+IjqQ0StKvBQBhX/10C4Tt11MZZbpDCmU5JLIyosUICAIETQTk27/7dvj5yhPwkQX78B2AyMCGTDdtAEgl7KO1tRU++igHb76pz88SK9Exu7RxTCpBB89j0x55qZ1bOO5ER2n+gWo1iWXeJXmUbMFKfR30RB5R5ysrAHLVxKsgvzEPK5eshCu+cwVcs+ga2NlROAPD10sEIAx8+ApAcFy2UZAsykOmJ0RHBa3HAoCothbwk63KwTGVVVRRKpvIdaWAtQCEveQggDjxaye6z1cS8IFObNc5vyojIencjyzYhwsAUUU/7r//fql6XHrppWW/u7TFh+MEIMw+sM5+cLXnoO2lAlCQfcVUnS2icpxbT/4rQOM/BP1+tBNg0KDCa1wq9NgAkEzYuYWDRXR0VmhihmITTVbpn3beJXnEZueyyc55HXSQh8/zlRUAQYbNOm4WXHDUBXDe/PMq6DWFe5Vq2xUPPvBvnyIgLgAka/LQSTFLepVpOiQ5IKqvqCKdNg5WYE9btxYfFSdU3UFvopMVGYBghzyQsE1QF9ox51UEHwx4MGKTTD733T5sAYgr+EDeugAQVXtbEMJHQJhcZfbBL+asXa5XJ0iwAQAyBxC/JBavgwAE/1sGQmwdRR0dprLDYemIzc4le/UzOV8RHVaOe8XWjxqTh+/zlTUACQcF0nlKBUDY1isGPvBfH/JAcByu27DS4Sy9NbMcMCShi18T+cU+DgCi45vNV7viFhOWhC7bgiV7iW2VLMvIRxn4YAnVtiAnswokH7hPACQKCJEBEJ5iWfQjVgCC0Q+8dl8Z/IMREBUAkUlCtgVL1Q5/5/NdZOcchAUgsdm5IVk4M/MV0RELACG9KnDA1c4TAyAxzVdVB0Bcoh8EQKrMGyJy1BxQlOGV7c+W1ZJnHbPa7zYJ56aEOjah8n2rCAgNQLBDEwixBB/82IrbrwiAGK0uTPRDBSZUW7DYIGRRE+MAuQam/fLFSEV7rvgURkCi2kew/QqvgwAE/0QQwueCmGyOP5fBREew9vXuHbySByBR6dDZr5OdY8ltTQI5f4/oKHBWtSVNJhNdXg7fnnd4SR6dFRhTXwct7cP3+armAAjbdsUOIqQIiMvyTG2zygE8iJBfdHg6dAngsoVKt/dadGD4RUv2fpuSpSXP8WDCJeqgAiEOCeei7K8DrvSuy1iyqkSycYek2wQk8FWuW7DY8MKAEN55F8nk7UMGFBgAEXXZBAJ4O9IBEN65tHECq8HObeXBgJQKROkcc3FuE+e1OOYroqPUaSd5yAsHuK6Dtnrl+3zlNQDp1xWgsR5g43a7FVsX/cAe+BPQEXj4kgOCY2OHE9omottxJN5WrvKI9+3x9VaLdLCT0EUumr6amcCGOBHqnC6Z86Qaj8wJDMbCb71ydX5VpXslqiUrt8s3wwhIyZf96wFqUa/CnoSeJABRgRfdDKKKLoj6r1rQTZXjeGDOj6O4tWvv3MLPkgiIrL3KPmzpsJ0HePp1X81FZ90U/dSBJN2WzKzNVyQPfSSr0utHrcnD9/nKawDys8kAY/oBnDff7HyOOL0V2jd0JsHyVa/Y02L5XZ8ACAMhPgMQF3mYJZZei1qkQwVA2BcpVVKqDjTYhvF175A5V9pFggEQV/DBXmT5nA6AlIEP7Pt6gFrUqzAAxAZ8qEBElGfDABBRd2ULOlbCkl0u9mGKgLBxmOzRZpuWLfhg7Vzo0IEHsT+dnRMd6sMSSR5yS7YBp7WmV77PV14DEJcvijYABNXW9yiIzwDERR7pwQvzm2uRDhMA4R2bMF8zbb548m3EijYmkFKSA2KbgK5SBQkIWfT9rwatz/nxfcWnZCCkLPfjIPjAf2pRr1wBiC2A8A2AMPuw/aIoAmudfRT7xIeECAj+hHkgtvahm/1MW4xcbVgFuuKwc6LDfFq7LdgjeXQmb9eaXvk+X3kNQMyuZGcLFwCCT7EcEPyb8kBcOE1ts8gBBCCmcwl4uvg9qbocEeYY8QAmsClJgivrR1VGlO9DedAaVsGKAkA04EMEIIwfDIhIIx8cAMmiXkQes2VEib0nTQBicrBt7CMv2SqFtPFREJnu6uxDBUDwGVUiuq4krQ0dTB6+2jk/hwTrNVfim59ziI5SoJLUvEvy6Dzrh+mcq50zvY1jHbSVh+/zVc0BEBQci4L4lAeShRyQyM4KdZAaB9ZcuKbs3bpzO1hjWVhbdw4BPznzjoP4tU63UKoATNB32C1YBkeZRUBUIEQpOEcHPDUFSOjFNpE1/tW+AhBep9l4RfsoLubYgItUyAAI/jZ+/HiAjluhbeW4klKkon7LvlKyMfAARPySLdoX/veaNdVh50RHee5EmvMuySN78sjCfFXTACRYCHI9E1qa3bolAOLGL2rtxgEdADGF8lXgQQUwTAul6b4MgOBvoZPQFSBB3HblDEJqHHygTGoBgDD910UqxAhIAD7w4k41V335bD12UhDpOKRbuU3bAhBmHzpHMUt2TnSUbxsyzZtR7+vmXZJH9uSRhfkqMgA5qj/Alt32larc3Cb71rZbsLBH/kBC+zck2zIuAOKLPKJyi+iIysHS55MAIDYnn8sOOdMtdMbwtM0J5xZtZDkfPABh3ONzQko4mjL48MU+CIAUtEIKQDpuDSIl7FBBlssh6v/o0YWvqyIAEZ/jAYTK2UzCUUzDzokOtcNL8ijf4ssAuGn9qCW9cgYgKcxXkQHIc1cAPPgqwE9XxOswufaWdQCC9K5b1uZKdll7X+QRlRCiIyoHS5/X5YDYODam/fOuW6xk1NmMw5j0bAEMVEDDGoBYvCNe6ZX35ot9VAsA4UEB/i1z8mwXdJuKVuIWRAZCREnzoMXGPtBOVTkgts/rdLdSdk502CdOm7bmuczduigK6VV5HohoKz7ZRxbmq8gAZEhPgB0dhShImpcLAMFx+hgFiQOA+CKPqLpAdETloBqAyBI6TV+OsDfXGup8kp5p+4ftFywjAGFkG7ZdidzFSIcIQKTRDw/AB47dF/twBSDxarVbbyZHTAQFrPfiFqxjJwE0zy3L/8B2eBgh61+28LOtVPyIk7AP3nHPsp0THeaTzVVlZ0mvOiMk/McEZscmO1d9jLAp8ytbJ9OSB27t9H2+yk1/cHp+1YZV8Mbf3nCbzT1r7QpAfAMhDHxMHzcdqkEeRIdfBmJzEKGYiCs7XVicYE2TMs8FsbyvjEOmOu3TH7SwD0fwIRtH0uCjWuyjmgCITA94/Q4WdMXFTkPH27LkTxkAEbuKwz5sPhJkwc6JjvITs3meVHreJXlkTx5ZmK9ytzx2S37l1pXQ9kkbrN+y3i+vyWI0Q3sPhYa6Brhm5DUwp31eyROywwjFLn2JhOxf/V6RjmqRB9FhocAJN2H28c6335G+SRa+578a4d989EJ2RojMcRIXLNOCyfehW+xueewW0OqV5+CDn6+qwT7uOP4OpQbbONQJq39J9yZwawLEugWd5YAgzbLSlwhABg3qfENS9qHiZ9bsnOjwa94leWRPHlmYr3LQB/Izvz0TzrzwTLj8D5dXcj2I5V1zp86Flq4tMK11GjA6/umVG5yASNogBKMfMjqqRR5ERyyqHqoTpldDNg8pe94EChj4wH9N21f4zsXtVrL3yA4iZH1oHdc+ULTzMr3SbI+S5XfIGJp05KPa7FymV1ZyDKXN0R5y0WGV7ssWdX77FT5nygFJ0j5kNGbRzomO8rKvJu0nvSpwSLd+1Jpe+T5f5drWtuXnvTQPHlr7EOzo2GHSce/ud2vsBjnIwaJLFgFPR/8xB8sgHhyxTTREJK5SwAQBiIoO7xhuGBDR4ZfEmDyeOu0p6cBMzolN7oasY1mkhG+nAiC68eC9trVtJXZe7FMT+ZDld6QBPvCd1WYfKr0yOQJpWIkrALEB4DL7MAEQGW/EsYW1D5utMip7jcIf1ifR0cld3dyZtXmX9MqcgF7JdTBOeaQ5X+Wm3D0l/9qm12DdlnVprAmxvXPK6Ckg0hEHCGEDTAKMyJLOZXTExqQKdkR0VJDZFq9ie/VlCXiqhVK1tUp2aBsOQawchL/hRCkutrpqKuwZ/Fd2WOGUu8vtXJWYzpfa1UVA0ii1Wy324ZoDMnv2bAttBZgzZ05ZO9tn8UHZ8zYOdlT7UB3+JeaA8DZhso/W1tbgQMOPPr0y2MYlFoyQlbqOSgefBC4KohJ2rqKRgTfdl2x+vERHub7o5mrVvEvyKLWCatGrtOeryFWwrFaTlBqJAIQNI0w0hCchKhiJo9pVSiyl12aUAyYAIiNLt0/d5uRoMWlS93VU9UWQfQkugiEx0mGR86GLgKQBPjKqQtJh1woAsbUP3YKOfbCyurLtMjL7EA805PtgziICAhWIkYEFkRYf7dzk8NrKg33QSGu+Ijo6JcXrKMmjky9ilSz+IxxrJa6DcelV2vNVVQMQFF5SIEQ2AdoCEwIg1eSCZYMWEwBRfR2WRSHEyY9xQHdAlgpg6LZq8e9mDtukxVwlIkvwgeOzPuMDG3tSajcLmlUrAMTWPlS193WHCqKcVfYRRD/wOniiOg9AZPbBOyz4t84mef3yzc6Jjt4BC3TRrUrOuySP6pRH2vNV1QMQHQjRLfAYJdnbvidoIouYsHtiHz0PLSiq6iLwkQW3qvrGaFOGV+aQmBY5meOCz8i+qvLbsfh3sbb8V2GVQ1QEIBbgA9+hin5Q5CMeHa82ACJyRReZ49syR1G1n5q1ZZWwbO0j+EK5+8riqxiQ+fjjNUoHVSZZVzqwD5M9JmnnKu0kOpYHrKn0vEvyKHBABeizKo+056uaACCi8aiiIqzd6bMKwAOvZb9tUq7UF/5dffHegnn7g791AITARzxOD/XizgGZo2i7mLO3yb7G8SMxRTlMe/DFEL1ssg8AiAF88OCCIh/uuuLyRJYAiI4uXU6BbGuUrC/UV/5E80O6FVox0IB/8zkcrA9dQnLgIHAAhPWHAMQ2upFFO5fxl+iQJ0JXYt4leXRywId1MC55pD1f1SQA4YXHwMgna18ukelFPxljXIf7NRRWmHnXrg7+lQEbBCQEPIyspAYJcwAdRVVSuezVuj26sv3r2IeuMocJfJicsZItWBIAogIaVqeb48tp21U4DXTkm20ieRJJ6CYAYmsf/Laol9cXIhF4iQBE9j6WA8LfUxWBkH2dZABE7Ifvw5YO7MtXO8exER2desX4IebVVWreJXl0WqwKgOg+JMjkp5uPdKCS3zEg9iFbZ32er2oegOiUgIEQBjRkbRn4CLd601PEgcpwgAEQ2QImW8RUpyXLFiK2tcrlK7LN5CubXGVOiarClbj9irZdJaBrVQZATPZRXMwPVqVCjorRCP6rIs9xFfhQOZE6AMIfasjeIdvKKNqrKZqjS1qvpJ3rHO4szVdERymISnv9qDV5+D5fEQDRrMkEQBJwWKjLdDhw0FGMChJUX2t1v/ME6yIhPLhQVdDi29geLojvJ/CRkNo5AhAchU0UpNIRENGJ57nFf41kJXFxW5SYWC5zblg/YezDNgIii35Ui50THQUN8mXeJXlkSx6+z1cEQAiAJOSZULdeceB6/WnmpvCxbBFUJd7xXyjjcI74sYUBIAQ+EtTEEADEBoREASCyZ204YAOO8/l8cCaHDICITmJU+3ABIMzmVI4qD4RkEQQRcPG8iEqHCsyJMhHt3EYepjZEh7rCGpvTVfpA8pDPGnHbeZL24ft8RQCEAIjN2kxtMs4BXbKwrXNiM/HKKl2Z9i3bgh9RBDYREAIfCStuhgCILvJy9tlnGxmFelqsm89FQDDZvO2lQo6VyeF1sQ9bAGJyJHWOvozouOmwnV+IjkKFK5m84tQrkofe1E3rUZbsw/f5KhUAMqw3wJUnAfxgCcC+A8Z5P7UGpi1Y4/ItsHPRUu/pMDEwK/IgOkwcUN8XzwHBlvx+b92iZJsMqvv6yh+2xBwN3hmzSVJ3yf/Ad8QFPsg+1Ho1O28+2VwVkdABgrARkDDvQuoYAOFzn0T7UJWsRACS61XKI9VWFZWey+yDdx743mVbv3ibwr91dKgcfZ/snPGJ6Ihfr8LMuyQP+6IIlVgHbeSRhfkqFQAydgDAzV8EmHoPwN5C9VovLxsAcvSapd7TYWJuVuRBdJg44AZAbECI7GuQzW82J92y0cq+7rF7ZUmx+MWd++quS0CXciPEF3uyj2gABJ92BQZhAIjrO3iqZABEtA9dzXw+wTwO+2g9dhJA89zCEIUyvPgTghBdKV5dEQlGt2xro2u0Mik7lzlYWZyviI7CwbGkV52zjarQg8s6aKNXWZivUgEg4d2oyj5pA0Cu/u7Syg6K3kYcCMEBWQREtqCLX0H5iU5XIUdcZEyOCbZXhbJF8viyh4Af3OeUM4AHInFFPkKwueYesYmA1AIAkYEBURl0DkYZ2EEAIrn4M0V0hxGaAIjvdm7jYLE5hGeTb/MV0dF5cKIP60ctyUMHQHyZrwiAaFwGAiA1509VLcFhAIi4XUS2RUPnZJmYKX4ploEW3jEL2rMIhmskw7W9afB0P+CALQDRgZAkWWlTcQvfH0cEJE77CCIgwsWDD7wVFwDx0c7DOIpEh50lhZl3SR6dvI3TznkQreIxe7Ps/BHdhwZTBCROOsLOVwRAFDZrAz7wUYqA2E161ComDmTAkdblc5j2mZsORis5MNCWF7btYhJRLXXjAkAqDUJswQcPQFSyKy7m2EByMjn+LDvlnO/PlNzKOyP5baUnqMvGpQMgJh1k0UeVE2JjwzZt+HHYRoB0e+hFuogOfZUrxq+o865Njh7TXz7HRJSXjc7YtCG9khcsYHzJynxFAIQAiGmtovs+cSBDzjRbSFTbPfgFy4bFQT+4BSsntJbxJEN8sqHd2zYe8zkRAKLIx0D5yA4alDnM7DeTfeBXRTHqwZ51OVHdBgTxNmrjbMrax2nnpjGowBzR0ZlvQfIotT4bYFsteqWqoIccURWxkK0xLnYeZr4iABISgOBjWAWLIiDeukbVObCwW5CS5AbnhMqcKvE31VYJK6fDY4c3SRZ723eVyUOlmxiREC8RHJgiIDIggL/Fah8HX6LbjiRu9ZDtzTfZIqNF56BEsnOiI+CATdSM9Ko80d3WmdbpsXj+TZbkkZX5igBIBACCj867drW3vgENrAo54DkA4Tkuc2JUX6F0Xy75RXjSYnlybhVKOhskVQkAUUUjGEAYPVqvd6wUr2wft03VG94RUtkNa2Pj2Ju23GBfMgeLOVlER4HbUecrmYOrkiPJo7TUbRLrR63IIyvzFQEQyTJvyv/gHyEAkg0/qWpGmQEAotrrjY4Yv6DrvjCpgMykpyeVb8GqGuFmkJCYAIjLdimeS2FPPRc5bePs6BZ13BIl0218T0kVN6EkqXjORVT7UH35FenTJa8SHQUuxjFfkTy2FllAelVZvcrCfEUAJCIAoW1YGXSasjxkzwGIztFRLei8k6b76hjcowiIX9pbQwDExHjxa7kIsGVf020AiIt92Dq8OlqIDr2jSPIo8Mcmp4LXM9Ir0itx3iEAEhGA4OMUBTEtzXQ/Ng5kDICIdKucMHGbiiqKMmHBhNhYSR1F5wAr7+zSk2x7kI8REFcny+SQme6r3ic7JV0XZYwKQkzjNN0nOnoXRcDPazpn3AUQ2sypNm1Irzq5ZKPTrLWprek+2UenfRAA0QAQdqtfQzft+kpREBf3g9pG4oDnAERGG+8smarUqL6SsX4nPDSBtmBFUqB4H/YRgNgmUPOcUG1JEvVRBp5Ejqrer3o2TvsQxyI7O4A5QCZNIDrccxJUZxkxXpM8Sk9FF0FZ0usH2Uc5h9O0c68ASPfG7jCg+wBYv2W9aW5M7D7L/5C9wAREWCTEBzriYBDREQcX4+sD5bHjf+8odBjT1pdYRiepgsV/LVI5aLIKL6ZtKj5FQMg+AGoBgNgCDJ3Os3u66lRimzD2oXOwiA6z86VL3id5dPJPzGviOWv6AKAD8WQfBU6a1sFqsfNIAGTE6a2h/JdNR++E7beuKnl2xawVcPv822HhYwthxeMrYPhNw0P1nfZDREfaEih9f7XJ47bv3ZYpACI6ZabFSZx8y/bIe5IDUm16FXberRYAEmbWSnormY2thBm3+AzRUc5FWXGDMPIQ5y9+PjT1p4sGqyIpKtma3mWad8PoGelVcnpVLfIIBUAQeGzNt0PvXM+AD/zfNoxBAIIXD0Imj5oMI/eNhP0798Omfpvg4dcftunKuzZEh18iqTZ53DrzVr8YLIxGF85VJajb5n/gq3yJgFSbXoWed2OKxMWZA2LjbNk44WEMjeiYU8a2WpaHDQCx3f4n68uUb6D7ku62JI6mAAAgAElEQVQ0706IJ/eO7IPsg58grAFI39OOLZtYGAAJM1EzEMKeRTAybdw0aGlugbkvzA3TpTfPEB3eiCIYSDXJ496L7/WLuQoAYqoAZLvosu5ZwqRPVbCqSa9Cz7sZBCA2eRxhjaySDhbRYZZS2vKwKe+MVNiACzFpHJ9zrSwVet6dFM/5S2nLw6wxdi2IDncgJZuvrAEIi3rw4okCQPh+RDDCgxI7daBWxAHigI4Dsq0ypn2mUcL8rgAEx27zPp8ACGlcfLlIcS7oacqF6Ch3TGpZHscf/1YZ+Z988gn079+/5PdcLlf873w+H/wta8c/hPfx4vti/aj64N/D+rJ536pVR8QiRrIPsg9ekYwAZPAJJxbbN/VoDrZbFb9KHtyCFYtmCp2oQAmBkyS4TX1WOwcYABGrUJmqUiFfVGF+3bO2AERWplK3rYAAiGeaGlMExDOqaDjEgZg4UAAT2b86AVL2aSEKfOFAaAASV/TDhRGybVsuz1Nb4kDNcuCgo2gquafaMoB8Y/dsQIvIZ1kFGb6NDTAK2pDD65cKkzz8kgeNxjMOEADxTCA0HI84oAUg/ceMLw61S88m2N29I/jvNMCHyDNZJS2P+EpDIQ74xYHr1fXX2UBtIh1RgIgKuNiCEwRAFAHxS61m52c7D0hWYci5k5gfCLM1hOiIWQhcd9UiD4DqACCzZ7t/aSD7IPswcUAJQETwwTpCEOILAMExieV8TQTPGD8DpoyeAjMWzDA19fo+0eGXeLySxzIAeJnjD66BfwMYOnRo8GNdXV0J8w4cOBD893vvvWfFVFWtdl21G1N9fVOlHAaObAGIV/Kw4qq8ke90uAIQH5ySMM6tKB2iI4JSC49WszzmzHF33OPjbHw9uQIQso84ee/+kScr81UZAOGBByMCox94YQ4IXq5ld+MTRWlPrlGQ61qvg13v74KnH30aZv9oNsx8eCbs6Dh4sFtSg0ygX6IjAaZG6NI7eSwBOK75OOi2pxv06NsDevTpAbANYODAgVoAgjc//vhj6Nu3LwwaNAgwOfHtt9+G+fPnB88FEYhJk4pbsXiW2VTk0R0yJSvRKysTaQNAvJNHSN3KAh2+A5A4nFuZ+CrtYBEdeiPyVR4EQEJOfo6PkX1k0z6MAISBD18BCI7LNgpy1cSrIL8xDyuXrIQrvnMFXLPoGtjZUTiTJEsX0eGXtLyTxxKAk5pOggOfHoDDDjsMDjnkECeG7d27F0488URobGyE559/Hn7zm9+U5H8wsKCqcY8vM9WnZwNyrcRlA0C8k4cT9zsbZ4EOFwCichLvv/9+KYcuvfTSst9d2uLDSTgmREenWEgeJsev9iIgZB9kH7bzbgkAUW274sEH/u1TBMQFgGDbWcfNgguOugDOm39eSLfAj8eIDj/kwEbhlTw4AILbrgYMGODMrGHDhgXlHW0BSDAvbN1afI/NKb4MqOC/fAREVxPfBoCQnTuLO/QDtgDE1SnBAbkAEFX7uEEI0VGqKioAQvIo8KnWIiBkH2QfjAM2IMQKgLCtVwx84L8+5IHgOFy3YYVeaelB4kBWOMABkOHDh0O/fv2kI9+/fz80NDQEW63EC6MmGD2JC4DoWGcTLXHNAZG9jznLZ599dnDbFsxkRexpjNMnAFIJp7cSDhbRYa/JvsuDAEhBlq5AVdee7KN67KMIQFyiHwRA7BWAWhIHKs4BDoCMGjUK+vTpIx3Cgw8+CCeddBJgtEO8MApxxBFHFAEIu6/LA2FtTFWt+HfZlvSNCkBER5lASDxaaQNAwjiJKicjrGNiotbmax3RYb8ljvFbFsUyyQLvV4s8bKpgfeELa+Dqq9uhZ8+eAWva2wtnrV188cXBv7glFi/8UIQHCWJOXvfu3cvYyNqPHz8eXnzxxeL9G2+8EcaMGVPSnrU97LAfwttvX2kUiU0SOtkH2YdRkYQG1gCEbbtiBxFSBMSV1dSeOFAhDnAABEEEv6WJHwEuZJ/73OeK1bH4e83NzXDMMcfAsmXL4J577gluieeAmJLKRSBiqoTFgxwVSNGdA6KLcMgcZQQhFAWJqJMht7ibgERYAKJ6LiKVyseJDnn+Ds+wsCAkjMz8k4e5DO/UqX+B667bEczTbBsrP1diJPqDDz4osuOJJ56AXr16Ff9bd4aSiods7v7GN1bC22//swWrwx1E6J88LEiVNCE6krHzAIDooh8oC/4EdAQevuSA4NjY4YS2iejh1C/aU/26AjTWA2zcHq2ftJ8mOtKWQOn7lfLgAMiRRx4JPXr0kA4cIyCnnHJKsNVKdp1wwglFAKIrvauLYoigw6bcrmwsLPKiAiCmCIfqS/2c3JzYhFqT9uEhAKkkCEnSMSE63E3TP3nYAxDZRxec96ZPn14CQLBdcT48+BA/r1577bWwcuXKEuap5t3/+q8ucPvtEy0Y7R8AIfuwEJvQxDf7yI1Y2ppv39CZPMpXvWJjF8vv+gRAGAjxGYD8bDLAmH4A5xWqmWb2Ijr8Ep1SHhwAGTt2LGzauwne+cs7weBZvgf+++677wb5IRjWx4pXeB4I/j516tQg7H/yyScHC92IESPgi1/8Yhnxttun8EHbPA+2uMo4rTsJ3SbCIWsTJwCpSfsIAUBsFkGVcxHl2bitN8pYojxLdMg5EIWnUZ7Vy8MdgIiRYxkAYe+UAQsRgPz6178GXAdkV5IAJApPozxL9pEd+7ACIEiO71EQnwFITX4ZjXsWiLG/qpcHB0DGjRsHG3ZvgBWPr4AdO3YEYAP/zw4fxCT0ffv2Fbl76KGHwumnnx6E+EeOHAlr1qxRAhD2kC24ECtd8VWzTCDFlANiG+Hg28UJPnD8Va9XMht0BCC2joXvAIToKCiDLR+S3oZlO47K65U9AFFFi0UAwrZgqeZdHQDht3khL5ICIP7Kw82RIDqStXMnAIJDYTkg+DflgbgpM7UmDlSEAxwAmTBhQhDdwAsByMKFC2HLli3Bf2O0A3M9EIBgUuNnPvOZIFkRAQpeeBjhW2+9VQZAxEVMlnTO8k74Pc2680PEPmTvCLYdLJ6kZGGYCAdVxoqokRkCILrtfzYHafKcStMxITrKddZfebQaDWz06PvgzTenBe34PDv2tw6A8M8EPlnv3nDllVfCihUriu9lERBZefOkckD8lYd6/ZAJiuiIDkB085U1AMFhsCiIT3kgWcgBMc5A1IA4ECcHOACCoKK+vr7YO4KOjo4OWLp0abAFCyMduL0KK7Dw7fABPD9k3bp1QRK67Tkd7EU6AMIWSvxXBlBU94O+DQ6vS4TDlDcSp0iqta/ln1+uJE3m1Pu6oOvkQ3QUuON6LgvPU9mzpnwwlUyyJI9Jk8wAhCWh8/TyH2REAMLzTXbekgqAyOZVWwCyfHkb2blhEif7kM8RsQOQQJFzhZJxaV8EQNKWAL3fOw5wAARLMnbp0kU6xDvvvBMuu+yyMuDBGg8ePDhIfuRPQucXMRWA0B0kaPO8bKHE33Q5ICoZUGWsZLWTAIiZv+SYuDsm1QIIwwIQNt/JktBVAITNu0lEQAiAkJ2bOeBu584REJtBVLJNXADkqP4AW3Znv1IV0VFJ7TO/KxV5cADkqKOOktaMx5EjAPn617+uJOLwww8PoiQqAGJz8rlthINfcHUgxRQB4YlRRTguWTkpqEhnmzdilnLlW6SiVxIyCYCYZU8AxN0xIQDSWbhDtQVLnDPZvOkSAbHNASEAQnZu5oC7nWcegCBT1i1ThwdtmIZtnrsC4MFXAX7auXXS9lGv2hEdXokjHb2yPAdEB0BwqxaeIfLmm2+WARAZh2VbAbCdCoCY+lBFUaIAEHwnnv3x2O5JRTsPkzfig4b5YucEQMzaQADE3TGpJQDS0LAPGhs7C4Ew2nEObmzMQ79+LwDAbszaA4AcbNt2Euza1TVoxg4nZM/U1R2A/v1fgVxuc9B+//4DsGfPcdDeLj+Mdt++eujoKOQI6i4CICYO0RZF5JDrVksnAIIvYCV5zeKoXIs4AMiQngA7OgpRkCxfRIdf0ktFHhwAwVPO+/fvL2WKDoCwMrx4oi5GQPBS7eVUnXwuHqxl2vPNg5ikAAjScXPXOSV27pI34ot2paJXEuJdAUia/DPpn2psrgnqSdNIdLglEqcpD5stWEmPL47+XQFIHO8M2wfZR3bswxmA+AZCGPiYPm46rNqwCt742xth9daL54gOL8RQHEQm5cEBEMzjwNK6sgtPQj/zzDODalfitX//fpg4cSI8//zzRQDC2oh7kHXghO/XxpEzVfiZ/qCbnfsa4cikXhEA8WJyIgcrOw4WAZDKmwzZR3bsI3fLY7fk57TPK9ES2WGEohr5EgnZv/o9aKhrgGtGXgMrt66Etk/aYP2W9ZXX+ohvHNp7KNERkYdxPp5peXAABCtZDR061Jk1WIr3+OOPLwIQvjwk35l4Iq8MpOBvqigJa29zqCG2ueWxW5zt3KcIR6b1ihM8o+OO4+9Q6pYN4HRWzAgPkGOSHcdEJ+Ys6RUBkAgGG/JRsvPs2HkO+kB+5rdnwpkXngn/9MoNTkAkbRCC0Y+5U+dCS9cWmNY6DRgdl//h8pCqm95jREd6vJe9OdPy4ABIS0tLcKCg64Vnh+AZIsuWLSsrw2vqS8wHUZ0TIh5EKAMjZe/qA5HtPM2zPzKtV5wwGB1DNg8hAGIyiJjvk4OVHQeLAEjMym/RHdlHduwj17a2LT/vpXnw0NqHYEfHDug/ZrwTCJHpQ6WACQKQbo3dIAc5WHTJIuDpsNBTr5oQHV6JI9t6tQTgmC7HQJ9cH2hoboBuA7rB6B6jpQx+443ClsUjjzyy5P6ePXugX79+8Oc//xlOPfXU4KwQl0t1qi/rQzxoUAQfskUE+2xb2xbJztM++6Pa7Pyp054iAOJiGDG0JQcrOw4WAZAYFN6xC7KP7NhHbsrdU/KvbXoN1m1ZVxRzHCCEdZYEGJElnU8ZPQVEOhz11ovmRIcXYigOIlPywEIqWPzkFQB4t5SPx7ccH/zQ3t4OA/r2hm5NnWeDrF27Frr37gv1jV1KzgxZtWpVmTBwcucTxPkGYllevMdv0WILgyzBHNvKTkPH3/lKWlPujmbnspwQrIylO2E9CY3MlF5pGOCahD579mwrds6ZM6esne2z+KDs+TgdE9uxEB0FMdaqPGoVgJB9ANjyoJbtIwfXB7XdSi4RgLCbNrkhutUlKhiJo9qV1epHjYgDWeLAAYDcszlofLEB6vbn4MD+A9DRsR/yh+cBhgNAP4Dff+n3cNhhh8GPf/xjmD3rfGgdM7CEwon/61/h+VfeLvkNq1/hqel/WrYMNmzYAH9a/ic4cCAfgAoZCNGdCyJuy8IXiVWyGGDhB8HaFCMqhpPQTWLL8tkfJtrSuE8ARM91AiAEQEQNGTTobWhung8AzbBt29fh008PScN0nd7pWgXL1vkm+6ht+5ACEGRJUiBEpvW2wIQAiNOcQY1rhAP1C+thwNahMPbkVuhVVwf7IAcfbtkMf/3vJ6H+yD7Q3P9w2P/iOti5ZSv06NEDZl0yFf7+/DNhzCG9YNuuPfDI0ufg5gcXw54DdbBr1y7YuHEj7Ny5E5qbm6FXzx4wYdwx0KNnL+jo2AvPLPsTzPja14MDDEUQYgIgMoCh26rF+sd+GYCJI1Lha2WsLKorARACIDZ6SxGQApcGDnwPPv30aNi3b2fw3127DoaGhlehvb23DRtTa0MAhOzcRvlc7VwJQHQgRDcQjJLsbd8TNJFFTNg9sY+eh+oNkMCHjfipTc1xYA1Aj2f7wNnnXgADG0sPlHp521Z4Zf1LMOzcS6BvQyMMaGqCpgN5+PSNtbB8wR/grJNPgCefXgpdWlrgjPPPh56HDoK67t1hf3099IEcPHnzL6C1tRV69OwZsBXL9e7YsQPuvON3cM0/fze4x4MEbKOqdlUEEJPK96fyFbbEbVriQYZxABAcp0+VsbKsswRAyDGx0V9Xx0TXp6wKlq9f3MUtWCNG/B9Yt+66EvJGjrwL3nlnhg0bU2tDAITs3Eb5XO1cC0DEF6qiIqzd6bMKwAOvZb9tUo73wr+rL95bMG9/8LcOgBD4sBE9talFDtTdloNjjjsXTh18WBn5u/ftg8eXL4LBM74GXeq7Qu98527L7k1N8MFrr0NTz57Q85CBsP/AgZLnO55/AQ5t7AIt/QcUf8eIyDHHHAMvrV4dJKff/ItflDyjAx/Y0LQHn39eTFKPMwJSi3qSFM1ZAiA6HpjOnxGfTdPhJTrKP2L4Ko/C6eWd1+GHXwvvv/+zkt+GD/8lrF//fyVlorH0myUAQvaRHftwAiC8YBkY+WTtyyXyvugnY4wK36+hW9Bm3rWrg39lwAYBCQEPIyupQY1zoO6nOWi98DI4qlt3KSeWvPEKdDl9IjQ19oJe+0tBBj5QV1dX9lxDQwO89ItfwjlfmAxdu3YtuT927FjYsmUL/PxnP4N75s8PIiA2Z3yYwAd7iTGCstivCh81rn4Ajjk5/jqKbpIkOqIn2bpxXN/aX3mUApBRo+6Ht9/+qgBAlsP69a1xsiOBvnJOfforDycyrBPJk8hlcRtpNu0jNADRkctACAMasrYMfMTJZOqLOFBTHNgOUHdnHZx8xsUwvnefMtLz+Tw8+cKz0OcrU6Chriv0PpAvARwHuKgHD0QaGxrgxZ/fDFPOPbcMgOCp6vX19XD99bODhHS8WKUrVelc1sZWNqqDxoL3EACxZWNl2hEA0fKZHJMCe2R8iFNB/XV4SwFIY+NeGDTo7+H9928PyB8xYjasW4eV4dwc/Dh5Z9eX2/j8lYcdtawV0ZHshwYCIG76SK2JA/5wYDVA7+09oNuGQ+CMU86AnvWdWxtxkG/s3AHPPbscxn/jctibz0HvvDziwYBIJwjJwbZlz8DoAQOhV69SYIMHFDZ16QL3339fkJh+2223BfyQVbliv/MMs93qwrfj+yYA4o/6BSNxBCD4iM2i7rvjTnTYyZFpa9IAxF95lBUZDVjSt+9GyOfrYPPm0mqEnlk3Nxw3AOKvPNw5TPOVXen0MB8aCIC46yM9QRzwgwPPA1zc60xYvuYl6DNgLBw5YjQMamyEfQcOwPrdu2H5o4/A8H/4Ogzu1hfacwA9cvVQClE6yRBByKB8Dl6+9144YeLJ0NTUmc+FBxSufvEFOOn4CfDfz7TB//npDTBkSOE0bD5yIUss123Vsr1HAMQP1SuOIgQAsXFOogCQSji7jH6Tc0J0JB/94C3CP3nIAYhnVmwxHHcAQnZu57jX8nxFAMTC9KgJccA7DhwAGLi2L1zaeCZsPbAdlrzyImz5cDf0GTQEDuzdCxvfWg+Dv3UZjBw8EuryeejIAeyvq4dumvWQByH76uug4d334IPFS2DChAnQ2NQMe3btglf++jIcMWoEjBzUF3YeaID2Pfvh6quvLgIQ/uBBxjMxmoG/m34T+R3XOSDeyTHrA8oQANE5p2GdgDQcXqJDbTT+ySOkgXg3L2QHgJB9ZMc+UgEg4/ItsHPRUvjBEoB95Xmx3pmeakDDegNceRIQHZ5IrKbksRXg1G3j4IS9Rwbcx3yP9R0b4aPdn8LLf30b9mzsgKOuuRoOaegV3O8AgAP19dDV8EGOgZB9dXXQq7kJcs+0wX//8Y+Qhzz07dULRg4bDMeNHQP1dXWQa+gCv3vgMXjwwQehe/fuym1Y+H5lVauDZXltktQDEJLCel5TeuVoy6qDHfluVM69q6Ngci7xnWHeZUtymL7DRkDCvIvoKHDAJ72aMyeFCctWERzazZ5tpiOMzpJ9zJFKwWauM4kvC/JIDYAcvWYpTL0HYG+hCm8mr7EDAG7+IhAdnkivpuSxG+DYN46Axn0NMLB7C4xsHBxI4c+bX4EX2l4HmAhw+BHTYOTAI4Lfd+C5u3UN0CiUhZSJDkvy7q+rg4H7DsAf/p9/D5r06dMHvn7RlyC/d1fJI6+99xEcP/FUuOGGG4LfxXM8+MbiQYXsHg8+TIcbpgFAakqvHG3ZBoCEAQZhHJMwC64juc4Ah+go53AczhXr1VXmlZZHLQEQsvNSXTfpuavuus5VWZBHagDk6u8uDcNPeoY4QBzYBdDjwW5wyuFjYXDfAfD8W69C4+AGGNi7Lyx+7AXIfyMfFFXp+dpEOO60yUF9la11ddBiUWkFIyAYLanP1cGLt/4aFs6/N6h69eKLL8KP/+NHcNn5X4R9u3fBy2vfgQ83boIt29rhk81bS8AH/ocIJPA3HoDgf4uJ67Jn+OfSioCQwqk5QACkwBuVs1Fph9dWV12dH6IjHJAiAEL2obJJVxu0tW2+nes7Km3nBEDCSJWeIQ6kyIGmR7rA9CPOhuOOHB2MAndV/eoPC+DNdR9A/st5gKMODu6XXeH4//sa6Jmvg/aGeuhtsd2xAEBysG/Pbtj/x8Vw0003FSlFANCnZw8YOvgQOGbMSJgwZiRs+nQL/OaBx2HbdoyxmA8b5NkmJp4TAElRqUK+2haAYPdh8yxCDk0LDKL0SXSE557pq3CYnn2WR60BELLzMBrc+Uyt2UfsAMR0Bgjmf+BFEZBoikpP1y4H+t7VC344bWZJPOOFl1+Huxb9EfLfygP0P8ibhwDGX/I96HugEdrrG0pOQldxDwEI5n9s/+gjeOk/by1r1tLSApNOHA+fP/m44r2PPvkUXnr3Y3jiyUVGECI740O3BQs7ZJETioD4p/MuAKTSzkkSizmTQCWdXqLDrPe+yqMWAQjZuVlfZS1q0c4JgITTFXqKOJAaBwbe1wL/+6LLS96//oMN8JvnnoD29TsApgPA4QBwF8C4r30X+kIT7KhvgF55dQY6XwFrbw6g6+69cNiHG+D22wsHZuGF1bDq6wDOOn5sEAXhr3ue/BPceNMvlKV4+baqMz5MDCUAYuJQCvfNuakpDKrwSpcFvZIOrCtDiA5XjiXb3k0eHhuIE5vCVcFyekXIxm7ykCd9h3x1rI/VIh0VByAoMYyCUAQkVt2lzmqIA72e7A7fGnceDDu0EwQ8sGwpdBncCO17d8LzT74GcAkArAQYN+NaaMl3hZ14DojkIELZaeh7AKDbzl0wems7XHbZZQFn0fnv0a0rXPilc6BHQw6OHDm0yHHs477//v/ghp//v8XfVGeCYAOx4pXuDBBerARAPFTyavGvPGQtDakaOFDb54BUgwSJhuQ4kAoAQXLmXbs6OaqoZ+JANXNgG0C/R3rDqcOOgQljRsGqt96Et7a/DyeMPApe2fgmbHj9E9ixcy/s7rUPjvjGNXBoXXfYWl8P/fIAPOBgLOo8Ab3wC+aAdN26DcbnAb785S/Dnb+9DVY99yw0QwccaOoFuzr2w8zzJwN7buXLr0Pfw0bBV6dNl0ZARBAhK7krAyzsOR6g0EGEnik2ARDPBELD8YsDBED8kgeNxicOxApATPkfPOEEQHxSAxpL5jjwVwB4CKDviJ4wesLhcGS3ofDsKy/CLy6aDF+YMAre3rAZptxwN7zz4Vbof/4XYNi4U6BbYxdo2IvxjcKFYISBiMaGBujV1ATNeYCdW7bCX//7j3D5eV+BrZ9ugpbNr8N1F5wCuVwO3tm4Gabd9ATsq+sCow4fBG+u/xA2bd4Kd919D5x11llBv6qcDszl4CtfsaRzVXleNs6SLVuLJ2VOVFU94JgAiMv2A56fvm2dIjr82uKSvjwIgPD2mr484pmNiY547Dw1AELbsOIxBOqlhjmwEKBhVT2cc8FE2JLfDpcMHALfPveUIkPe+PATOON3t8PG/9kOIxtHwqft2+CzX/kyNHbtDrt37oDVL7wAwwcfCu1btsFH77wDmzdtgqFDhwag5JxzzoGzzz4bbv3Zj2Hhv0yFBkz+OHjd8sSL8Pq+frB1+0545PGF8MMf/hBOPfVU6UGEfGUrFQDBbkUQojqYkCIgnuk7AZASgZBjEo9jEpeWpy2PqVNfLiPlr3/9K4wbN86aRLE9lkXHa//+wiFqsv5YG9aObyPeYwPRjeuJJ8Zbj1fXMG15xEKEY34ZfTBRcz01AIJDoihIXOZA/dQsBxYAdHm9AQZP6AOP/q9LYPzw0uTwI394C6x9/W/w+c9+PgAWeGJ6R0cH7Nu3D3r06AFr1qyBE044AQYMGBCc94H/v+eee2DhwoVB25/863fgieu+XMLeJ198E3618hN4ZvkK+I//+A84/vjjg/viuR4ymcjaqE5JZ8/zIGbCggk1K2ofCV/++eXOw5JVQkvbMVEBXh1xREc5d+KKSFW7PGzmSsZdU1vTfdXc7DLvimc42Rg92QfZh0lPEgEg7KX9Grpp309REJN46D5xwIID8wFgLcDPZ50D15x/avGBXXs74Ogf/RLefXkrnHzCyQHowKtr164BWDjssMPge9/7HhxzzDFwyCGHwKBBg4JIxH333VfsY9SgFljzy3+Ebk2Nxd++8uMHYPGa9fDzn/8cxo4dW/xdtuDgTbHqFXtAlQuiK8tLAMRCHyrYxEcAEsZ5DcOypB0sosNNKj7KQzzbiC8prpoXVVQro8KT5NtS45x3fQQgZB/Zt4/YAAjL/5CxxAREWCSke2N3GNB9AKzfst6Ns561Jjr8EkhNyOM2gPqNOdh67/ehe3MBLPzb/Uvgxo+ehcZXusKYQWOC33BBXL16NTzwwAPQpUuXAIhMnDgRmpub4aijjoLt27cH95YsWRK0f2bJYti46mn4+TfOhC4N9fDEC2/B+T+6B/btl59qqKpwxWsEayOrfqWKkLDnfQIgNaFXBlMmAFLKoDgjOeRgua0jWQMgInUmeas+8IgfefC/decthZl3CYCQnfMckEU6Tfors+bYAIjbVFHeesWsFXD7/Nth4WMLYcXjK2D4TcOjdmn9/IjTW63b8g03Hb0Ttt+6quTZNOkIRYTiIaKjwJg1F64pcsg2T4E9IDrTYj4EWyh0hmtboha3S539+bPg1J+NwScAACAASURBVPFj4HNHDYa1G7ZCj8EjYeLnToc777wT9u7dGwxr4MCBQbTjm9/8ZvDf2P9nP/vZ4P7RRx8NjY2N8Lvf/Q6WLVsWJJ1jv1/8wudh3JGjoCGXh36HDIGr/vl7cOihhwbPq77oiWplS4fIE5FnMh7a8FHWJkl5mOjwJZeF7DzOWTN6XySP6DyMs4eo8sjK+kHzVZxaY+4rql6Z31CZFlHp8AaATB41GUbuGwn7d+6HTf02wcOvP5w4BxF4bM23Q+9cz4Izxf1t83IEIHjxICQNOmzG6tqG6ChwzGYBsQ2zh3V4RYCiqh6F7RAQvPXWW3DEEUcEYOOuu+4KIh59+vQJ8jsWL14cHC6IOR9s0enbty+cdNJJQXtsN3fuXPjTn/5UTHJkQAq3cDU0NARRFHa5ABAXOlj/Im95PVYBQp/koaLDl0gO2bnrzJhse5JHsvx17T2qPLK2ftB85aoh4dpH1atwb43/qah0eANAkDXTxk2DluYWmPvC3Pg5dbDHvqcdW9Y3AyBhXspACHsWwUgl6AgzVtdniA4A2RYT0zYhlVMuJv0xACDLedD1IXPCxTG99NJL8O83/DvU57dDc9e9cGAfwLbdjdCta1/4+Y9/HkQw2DM33XITLFm+BOrr90JTjxzs2pmHugNd4Ztf+yZ8aeqXypLLK0kHvyCqtgFkQR4iHb5EQCo177rOPWHa03wVhmvJPUPyyO76QfNVcnbBeib7APAKgCQvcgAW9eDfFQWA8P2IYIQHJZWgjd4RPwfiBCDi6GTbksTohm4bF+tPBCtYnvGSyy+Bz3RsglM3ALACurvqARYPrYP6YSfBjf9+YwAsbrzxRvjZzbNh4t4dMO5jgMY8wO46gNf6AzzX0B1++G83wpVXXll2ejlPS1J02EozLACplDxkdPgEQGz5TO2IA8QBNw5kcf2g+cpNxtQ6PAdqBoAMPuHEIpeaejQH262KKP/gFqzwbFQ/qQIlBE6S4Hb8fbIFhE/qw4iF+N/SSXvSJKnjrnvWFoDIogHMEcd7l//dZTDj023Qb3fpyFYNAngUVX9HoTrVpNMnwfgRABe9XU7B/aPqYOqF/ww33HBDKnTopJkledCCHr9dUo/EgSxwIIvrB81XWdCs6hhjzQOQuKIfLuog27bl8jy1rSAHDh60ZiqBqCopiyMVqz7xv5koMSVvKx3xLgCDDukKo+p3Qa8OgAP1ABsbAN7b1QOu/ObVcO455wavfu+99+Dqf7kKBjdthqO2AHQ9APC3HgDrm+vgo7194Vc3/gouvfTSoG0qdDi+V8cv8Z4NiBTlE1oeIh0xHeBn0h+6TxwgDqTIgayuHzRfpag0tfPqmgAg/cd0nuLZpWcT7O7eEUg4DfAhqpasklbtqF8GKL2+9BwL6dchi0hHFAde5SirnGE8aBD/j6eZQzPAoYMPhQ0bNsBpnzsNvnLuV2D8+NJTbdetWwd3P3A3/Gn5n6Bbt27Q3LUZjh13LHztq1+Dww8/HCZPnlxCdlgg4koHeylPp2y7lQwk6AAha58qHYvltfszYBE0ROIAccCWAxlcP6TzLs1XthKndg4csAYgM8bPgCmjp8CMBTMcuk+/qQg+2IgQhPgCQHBMYjlfE+eyKg+RLu/p4BYQXXUlk7x4ACKb4FXPm+q5m2pvM4edd9yJjgK3VWeW2JRF5uXFAxlreVgu6N7bh43iAwDRYcmoCjUjeVSI0dWyftB8VSGFifc1vtu5FQC5rvU62PX+Lnj60adh9o9mw8yHZ8KOjh3xcirm3njgwbrG6AdemAOCl2vZ3ZiHWOzONQqSRXnIeJcJOiwWEKRN9mVe9eUez9lg129/+1ujWs2aNaukDf+MeK+pqQn27NlT0j+2wWdYW2zDX7L2M2fOLDaxiUDIgJJImO6QQlmJXlmZXRsg5SoPfpwVo8NiQc+EfRi1F4DosGBSBZuQPCrI7ATWD5qvkpUf2Uey/OV7twIgV028CvIb87ByyUq44jtXwDWLroGdHYUzMHy9RADCwIevAATHZRsFyaI8ZHqSCTosFhDVVijeWeb/vueee4KzNny9EKiIAET2lV91KKAKAMjoda1gZQNAXOWRCh0WACQT9mGhxESHBZMq2ITkUUFmJ7B+0HyVrPzIPpLlrzMAwQdmHTcLLjjqAjhv/nmVG13IN6m2XfHgA//2KQLiAkCyJg+dGL3XK8keXvEcDFVeggmAnHFGSAVP6LFnnil0HAaABPa0dWtxZCJPdCeY40Oys1D4PmVbydjLospDtSVNBqRio8MCgJCdJ6ToEbr1fr6ypI3osGRU1GYJrB80X0UVivl5sg8zj+JoYRUBieNFlexDBUDY1isGPvBfH/JAcByu27Aqyc+afpchiVD82s47wzYA5BlPQMgZzwDwAOQ73/lOEVCo6HBZCHU65JJYbmobRh6p0GEJQGra9oh44kDWOZDA+kHzVdaVgsbPOFB1AMQl+kEAhAzByAFFGUVZRSfZGR6sf3Z2CP6LOSCYk4EREB8BCB48iP/nDziU0aHinalULf+cqjKW2DcfAcF7NvkktvJIhQ4CIEbTowbEgcxzIIH1g+arzGsFEXCQAzUHQNi2K3YQIUVAyBZ0HMCDpFSJybrEaZljzX5jSeE+A5DLLrssYIuODhMIEIGIjI82pXDFMcQtjzToADoHhCYe4kDVcyCJ9YPmq6pXm5oh0GsA0q8rQCMeoLbdTh666Af2wJ+AjsDDlxwQHBs7nNA2Ed2OI/G2cpVHvG+PrzcXOthJtrIv8rIv8aydLhGatfEVgPA5ICY6TKfCi2DBpkytTNJ8BEl23xR18Y0OnwGIi33EZ5Xx90R0xM/TKD3WojySWj8qPe/SfBVF8+2erUX78BqA/GwywJh+AOfNNwtwxOmt0L6hMwmWr3rFnhbL7/oEQBgI8RmAuMjDLLH0WrjQoVpAWHTA5gR0FXjxHYDYOvU6IMYDMlvwoTt13nRGRxR5VJIOnxd0F/tIz4rNbyY6zDyqZItalEeS6wfNVwXtrUW9qqTdur7LRR5eAxAXRGgDQJCRvkdBfAYgLvJwVdpKtnehw7SA8IuA7dd+33NARFnYAAfXNmLlKh2gM93jQU4YebiCJLFiF1/9yzTWYi6LxzkgLvZRSbt1fRfR4cqxZNvXojySWD9ovirV01rUq2QtNVrvLvLwGoC4sMEFgGC/LAcE/6Y8EBdO11ZbXEBMddd5juhOxWZOdxYAiA0dKsc/sKnevYPbfCI761PGT131KtGpj1seadAxyWMAUlsWTtQSB5LjQBLrB81XycmLeq4sB2oOgCB7WRTEpzyQLOSAVFY1/XjbmgvXlA1Ed96FzeKAhxDi/7NwDohsG5YKQMjO8pABEBNAUd3H39esiV8eKqAUdpwmPgQ6Qknofhg4jYI4kCAHklg/aL5KUGDUdUU5UNMAJHAwcj0rynDVywiAeCGGskHoFhCbMylkzigDIH5SrD+IkHfKVQuhCaCY7sscf/wN+a0DIGHlkQYdBEB81X4aF3EgPg4ksX7QfBWffKindDkQGYAc1R9gy277SlVJkWu7BQvfzx9ImNR4XPuNC4D4Ig9X+sX2vtCRxAJy0003FcnF80Cw6hS7mpqagj/37NkT/Gu6L7Zhz4t94Lke4qV6B7abOXNmsbno2Ivbqxg4MH35190X+1CBlCQAiM0J7raRHFs6ogIQX+yjWuyc6ChwgPQqqiaUPp/E+kHzVbwycumN7MOFW+a2kQHIc1cAPPgqwE9XmF+WZIusAxDkzbplbZFZ5Is8ohLiCx26Pby8Y27zVV/GE5Nzb/qqb+vwovOvyp0gOjolUyl5RAUgvthHtdg50VHgAOlVVE0ofb5a1g+ar8g+4rWMQm+RAciQngA7OgpRkDQvFwCC4/QxChIHAPFFHlF1wRc6+AVEV+3IJrFa5ImqzC1fISoJAEJ0LJeqZyXlEXVB98U+qsXOiY4CB0ivomqCGoBked6l+YrsI17LOAhApj84Pb9qwyp4429vJNF/xfp0BSC+gRAGPqaPmw7VII9qocPmICkefKBe8dt1eAPgtyCZztjgn1Od/K3qWwZ0dGdrYHsxQkJ0qKeuOOQx/UGy84otDhYvqpb5iuiwEHYFm1TL+kHzVQWVxuJV1WLnuVseuyW/cutKaPukDdZvWW9Bul9NhvYeCg11DXDNyGtgTvu8ksHJDiMUR+9LJGT/6veKdFSLPKqBjne+/Y5U4WX5DLzTjn/z0QvZGSEyR1YECiagwvdhAhkyQoiOAlfEk4UZr5KSxy2P3QLVYB847xId6a+J/DpI8vBHHtWyftB8lb5O4Qiqzc5z0AfyM789E8688Ey4/A+X+8Flh1HMnToXWrq2wLTWacDo+KdXbnACImmDEIx+yOioFnlkmY4hm4eUaaMJFDDwwRxbW3UWt1ux99xwww2wbt062L9/P3Tr1i34d/fuwp7HxsbG4L87Ojrg3nvvDX7H/xavMCeEx02H6QA/NmZdhKFa6IA+UJyvsmwf/LxLdNhaevztaP2In6dRemTy8GH9iGPepfkqijbE92y12XmubW1bft5L8+ChtQ/Bjo4d8XGqQj11a+wGOcjBoksWAU9H/zHjnUCIbLiVAiYIQFR0VIiNsb2m2uh46rSnpLwxgRCb3A1Zx7zzXVdXB1dddRVs3rwZevXqBWPGjIEJEyZA3759A6CBW7127twZ/Pvhhx/CO++8E1TPwvvHH388DB8+HLAP3VgqQYcMiMlOQjcBnmqio21tW8l8FZsBVqijarNzcf2oEBtjew3JIzZWxtIRk0ea60ec8y7NV7GoReROqs3Oc1PunpJ/bdNrsG7LusjMSbODKaOngEhHHCCE0ZQEGJElncvoSJOvYd9dLXSwPbw2pWd1X/BlORasvVhWEX//1a9+BT/60Y/glFNOgTPOOAOOPvpoGDZsWAAuMOqBwOO9996DTZs2BSCjR48eQeTj9ddfh7/85S9w4MCBAITgc2eeeWawxQivStPBb23SnYQuAx82p6m7HArJ67KrPOKmY8rd5fNVWFtL87lqsXOiI00tKn93tcgjrfWD5iu5PleLXlULHZGrYPk1bZWORgQg7K5NboiOrqhgJI5qVz7zvZrGZlpAZLTq8gbEhHV8XnSi582bFwCGlpYW+NznPgcDBgyAfv36wZAhQ6BLly7BK/P5PHzwwQfw7rvvFrdm9ezZE3K5XPD70qVLYcuWLXD33XcH900AJAk6xKR7kS9itS/dFzubxG+f9E5Fa5EOOgndJ3HRWIgDiXAgjfUjkXmX5qtE9KPWO61qAILCTQqEyBTHFpgQAMmO2ZkWEFXit83Xe8YFHoCcdtppcMUVVwAeKDh58uRg69W+ffvg8MMPh0GDBhUZJwKQrl27AgKQ+vr6oM2GDRtg0aJFQV7If/7nf8LgwYOD310iILL2qjNDZEDKpuqXLDmfEcmPlb03K0BEdehikY7Fk7JjBDRS4gBxIBQHKr1+qPIIVR/FGFE0X4USLz0UkQNVD0B0IETHO4yS7G0vnEYti5iwe2IfPQ/trRUJgY+IGlvhx23KKPJDUpXkxTYy510s2fuv//qv8D//8z9w7rnnwogRI6C9vT2IauD2q4EDBxZfhbkeGP1AoIFX9+7dg21YuB2LXWvXroX/+q//gokTJ8LZZ59djJ7w49WdfcG3U211kgEtfE624JkqTZn4U/K8T1/kuLGwMaoiTgRAKmzA9DriQIocqPT6kdi8Sx9MUtSi6n11TQAQUXyqqAhrd/qsAvDAa9lvm5TSv/DvCl+b8Vowr1B5SAdACHxkz5BkC4it086o5UGGrorTnXfeGWydwuRxjH5glAMBCG6hOuyww4ItWA0NDUHFK8z9wMRzzAXBqAeCD6yQxV8YOVm4cCG8//77cNZZZwX9hgEfrnS4lq5l/fN8FZPUyyIgngMQBsKUdNCCnr3JgEZMHHDkQCXXj0TnXZqvHCVPzW04UJMAhGcMAyOfrH25hF8X/WSMkX/9GgoO37xrVwf/yoANAhICHkZWetsAFxCb8zoYAbocD1N4/Omnnw7yNzD6gWABgcb27duDile4vap///5BFGPXrl3w6aefwo4dhap1uP0KIyAITsQLy/fiViwEL3PmzCm7b9pCxj+gAlJxVtJS9ZUlAII8M9JBC7q3Nk8DIw7ExYFKrh/imF0qMdJ8FZfEqR8XDtQ8ANExi4EQBjRkbRn4cGE6tc0OB9gCIstnQCpkycYyp513Stl9frsObqlasGBBACK++tWvBjkgWMkKQQb+H6MhWP0Kt1hhZAOjIrg1C9sh+GDJ6SJnsd/77rsveAYrayVNh2wRlPFJpwGqPI+sbMFitGnpIACSnUmARkocCMmBSq0fic+7NF+F1AB6TMcBAiAa7hAAIeOBg1t9dFunVFEEnnuqr1Hs97/97W/BdilMNP/yl79cfHTv3r3BNisEEghI8ELggUAFQQdGP/Bv/E11PfLII/DLX/4yOE8kaTpUCyEPulTj5B12VSUXL6tISXJAZPTyOjCJFnSaXIgD1c+BCq0fic+7NF9Vv66mQCEBEAIgKahdhl55fXmUQwQW+N86ECKCD1XiNla6+sd//Mfg/I5t27YVgQbmd7ATz/FdGAVB0IG/sapXOo7i1i4EID/96U+Dalqyy7SNCp+xpYPnR4nTPalQ+ckVBPFj8x2A6IBWCR20oGdoEqChEgdCcqCC60ei8y7NVyEVgB7TcYAACAEQshANB1RVTFxAiI3jftddd8H3v/99uOiii4KDB5ubm4NtVnhh9AMTzPEQQnZhxAMT0d94441ge9aRRx5ZUiWLH99TTz0VJKJjid+hQ4cqqTWBEBs6ZJWuTOV4Te9l4Kdk4J4moduA0YAOn8ZPMwBxgDiQCAcqtX4kPu/SfJWIftR6p6kAkGG9Aa48CeAHSwD2FXaVeHmZtmCNy7fAzkVLvafDxNysyCMNOsQ67jgGviQtG5PMibZNXsd2DzzwQBAZwOjIuGOOCUrxfrp5M4wdOzY4hBDzQDAJHbdc4YU5HUuWLIH7778/2Jp18cUXK0vt/uEPf4BPPvkEvvCFL8CYMZ3FFZKgQ5fULivlawM+RB5758ALW7BMehrQnMKCTnZukkxl75M8Kstv09uSkEel1o/E512ar0zqo7yfhF6FHkyEB5OgIxUAMnYAwM1fBJh6D8DewkdeLy8bAHL0mqXe02FiblbkkQYdsgXEBoToAIksIoBRij//+c+wedMm6P7xx/CX556Ddfk8zLjiCpg+fTq88847QSTk0EMPDdiAf+Mp57///e+DCMiMGTPga1/7WlkpXoyiYHQFc0kuuOCC4oGEjJcmEOJKh3j+BS8zEYCwe7JDsGTjUyV1m/SikvdV9JfRnsKCTnZeSU0wv4vkYeZRJVskIY9KrR+Jz7s0X4VWxST0KvRgIjyYBB2pAJAIPKjoozYA5OrvLq3omOhlleWA7QIiOsf8gqByvHkHHKMYK1asgKceeQQGvPkm9Kirg6YzzoBL/v7vg5K8uNUKcz4wGoIXRkCWLVsWRE5YBOTMM88M2vAXRj5+97vfBVuvvvSlL0FLS0vJfRGARKWDda4rR8zaqLZ0iRIWD2usrAa4vY1FsWRPldCRwoLuRgm1Jg4QB6JyoFLrR+LzLs1XUVWBnpdwgACIRi0IgJDNhFlAVAdC6biJz7z66qtw3/z5sOftt2HSqafCiV/5CgwaNgywQhYmng8YMKDkrA88CwRPO0cAglurcIsWf2Fk5Nlnn4XbbrstSG4fP358sMWLv3QAJCwdtlojRldkoAX7kp0/knU60tiCZSsXakccIA7Ew4FKrh+2Iw4z79J8ZctdaufCAQIgCm7ZgA98lCIgLuqWvbY2SYRIFfuarzv7QUU9e+bhhx+GO+64A/7yl7/AZZddFvSJW60QfGDkguV/2HIRox+PPvoo3H777fDggw8GhxmarjjoMFUEE8eg24KlAiBZp4MWdJME6T5xIPscqOT6keS8S/NV9nXRRwoIgBAA8VEvvRmTaQFRJVHzQMT2nJBevXoFZXXxYMFjjz0WJk6cGGy/GjFiRJDbgRENdi4I/osXVsvCe+LWK0xaf+aZZ+Ctt96Ce+65J/hbd8VJB3sPo1u1rYsHbjYCF7dsyZ7JCh20oNtInNoQB7LNgUquH0nOuzRfZVsPfR09AZCQAAQfwypYFAHxVbVjGpfiICkZwBDP92AONv5rA0JwK9XnP//5AIDgdivcUoUHE06YMAEQnGzcuBFw2xWCC1aiF88DwcgGtj3ssMNg5MiRASh5/vnnYdWqVTBu3Dj4wQ9+UGSGbluVmMgoy12xoYOnm6fdBA5MfetAXRLySJQO2lMdk4FSN8QBjzlQwfWD5iuP9YCGJuUAAZAIAAQfnXftalKtKuYA+4JlU1JXBkDEr/x87oLMwcfzPa688srgVHQW5UAQMmTIkCDK0dTUBLt37w4OKsQDChGYYDv8P4ISBCN4QjqClAULFgTJ6rKqW7zIRMc/DjpUoEsVxbABF0nQUd+1Hm565SZo+6gNtu7dCj0be0LfLn3h1cWvArwOAG+pD07UHagoo58HYHQSehVPGkQaceAgByq9fiQ179J8RSqdBAcIgEi4asr/4B8hAJKEWvrTpyyELnOidUnRfHsZAOEdUwQRWPEKy/KuXr06iIB85jOfgSOOOAIOOeQQ+Oijj4JtVdgOt2vhOSGjRo0KEtXfffddeO2114LoB5btnTdvHowePVrJzCTpYC8V6ZXxwqZKmE4jwtJx/wf3w6/f/DV05DuC7pvqmqA+Vx+AN7wwEjWm5xj4l6P/BY4ZdExxCDjeqHTQgu6PjdNIiANJcaDS60dS8y7NV0lpSG33SwAkIgChbVjVbUC2C4iLgyxGGEQHGkHGk08+GRxGOHny5ACAYJ7HmjVroK2tLYh8IOhAsIFRESyvO3DgwCBHBBPPsZzvypUrg61b55xzjjJ53SangqdLVTZXVqXKZSHEtrJDCm01KwwdX/nNV+DRDx8tvqKxrhEac4USxghAEHywq2t9V/jFZ38B41rGBT+pAIgLHbSg20qX2hEHssuBNNYP5JbNhx+ar7KrV9UycgIgEQEIPk5RkGoxh3I6VEmELk6vqa14H8HD0qVL4ZRTTglOL8c8j3Xr1sEf//jHYIsV/oY5Is8991wASjBZHcEGu7Zv3x6ckI5RETzEEPNCZAcOYnvT2HQAROSWTV+qaIUOgKi2rbmMraTtP02C3JdyxZ/qoR6a6puK/y0CELzRs6En3HrirdCvqXAOS1Q6JizolFf1Wg9RRhyobQ6ksX7IOE7zVW3roa/UEwDRABB2q19DN638KAriq3pHH9eaC9eUdKL62i/LERHfrkqyFp/FrVUIKL71rW/BySefHJTiffzxx4MkdIx2DBs2LOgawccLL7wQtD3xxBOLr8NIyCOPPBJESC666KIgEV28KkEHe6cqd0OVQ2Eqy8vT4kxHAwB8DwAaATDfBv/XXN8c/MsutgVL5Nm5w8+F74/9fhGAyOhjv6miRew+AZDotkk9EAd850Aa60cS8y7NV75rWjbH5xUA6d7YHQZ0HwDrt6xPjZss/0M2ABMQYZEQH+iIg4FEB4BuAbEFGLxTqpIL73TjgYT/9m//BhdffDFccMEFsGnTJnj66aeDbVdnn312kPuBF4KPl156CU466aRiBATBxwcffAD33ntvsPVqxowZQe6IDoAkRQf2q0vel1XFssnnUAEQGzp+8/Zv4Pfv/j5omj+QB9gHAAfKpcJvwcK7ASjJA8CvAGBbob1YZlgEWqrkfnzWpwWd7DyO2TK+Pkge8fEyjp6iyCON9SOJeZfmqzg0qbSPKHoV/2jC9xiFjkgAZMTpraFGvenonbD91lUlz66YtQJun387LHxsIax4fAUMv2l4qL7TfigqHfyE5bovXvfVVbdPn+eZzClU8VSXXK2r9mRTblX1FbwW6EBnFw8QfPHFF+G4446DXbt2FXM9sNQuu3BL1nvvvRfkiRx++OFBZSyMeiDvcBvW1KlT4dRTTw3+TkIe/LYvlY7onPQ09GrEDSNg/c7CB44uuS7QWF/I+0DgxoCGCD74ce5YsANglV1ZZbKP5drpmOarTvbQvNu7yAyc45OYr/AFtbB+0Ho+qfhxSNQj0qvy7cOqwjg2B1uafDkGhsUS/8wWQwEQBB5b8+3QO1c4WZn/2wYAIADBiwchk0dNhpH7RsL+nfthU79N8PDrD9t05V2bqHTYABBVxaW4FnSbsqymLSa8YFRAiuhQ52BgpasHHnggqGiFDvF5550XnI7ODhzEbVn33XcffPjhh0EOCPIYwcjatWuDUr249QpzSDB5XbyiyIOPaMyePVtpfxipYZMPa+SDXnX/9+6w88BOaKhrCKpescsagCzfAct/UOpYq85/sd1KFkUeOP6wC4gP8ojjQwPRITdD0qsCX8g+aL6SWQjZR/r2YQ1A+p52bJkMGQAJgwIYCGHPIhiZNm4atDS3wNwX5obp0ptnotBhWzXDZlLFNmLysWslI1uQwJgveye7Z9peo/o6VYt0YDWrZ599Fq6//vrgDBAEH+eff35x+xWW6r3jjjuCcrsIMjZs2BBsE8K2uHXrrLPOCg4kjEseTIY86JgzZ47R5mT5H/jb/9/el4BJVZxrfz37sG8CgiKIgrhEgzEgAgYXYiRR1JhojBhIvGo0Rox64zVx4WrUmN8sxhiNxl2jXneNcQ8CKmoUjaDiAu4gRBEZYGaY6f95q/l6qqurTtXpZaan5zs+PkCfc+pUvbV9b31bR42r+vPraWPLRqpKVCnHcyYe3BDTAR1+IrjSBOXxBpo3p21D76h2mIK7zPPszRS/+E68CzU/pD8+Tx84RBFv6Q93AAteg2QfbCONUVjYDjldgVBknrvXwo6Ur4IJCGs99E7Ph4Do5ZhkOFkqowAAIABJREFURCclXgmnzB4oJAExobGp+X0hYU0BK2RTd3VJrgSkK7bj1VdfpcWLF6tcIDB1GjZsmIp81bdvX6XhgIkW7iNPCBITrlmzRoXgRX4Q5AZBpKzhw6PNGOP0BxMPnXQkF/Zyzr4PPk45Smw9ve0R3RwLDvTm5RNOCjGu6ubUUWOyUflzwPm8IlGRLlbP/8E/ZhGQBxpo3iVuAiLzI3cBqyvO81ABS8aVjCuZH7LuRom7cfbzuOZVxZITvQRkyO5t0XVqe9Qpcyu+CkVAbKC6SEm5kxNb5lQMFt30JSqaUtzszKEDyxbGNTTsKveZtCOFRFRfoj9w2j537lz64osvVBSsIUOGKO0GnMubm5uVqRX8Q8aMGaOiX6Fv3n//fQJpeeaZZ1TUrBkzZqgcIK5NC7+H9AfqCvLBxCOKdOjfYgKi/8ZkhL8LEtLe4ypNQIiUFqSmIpU1ni/T/yOLgNzRQPP+mL0Rtnc7ZJ5Hn7hLf0xKj+mQec7rkowrGVc+IVf280yEfPt51OGBzXyXS+8K8lXOBKSY5MM1AWxmW1GTpVPeOzdV6yiS4bpvajhCSEvIqYr+jFmm7Rsh341yuuzq7YBAjMhXcCwfNWpUGn4QEhCTm266SeX4QFQsmF9BA7J+/Xr1Z1NTk3JaB1mBjwi0Jbn2h04+mHgkxm0OAZXD5Hp/s1sXiAgLRaaTehQxyrUd+oJOZxElajSzqibYV6WynodcDTc0EC31z8+it8MShStq3ZB57ibcBRlX0h9qiPmc6WX/sAuvUcTPtUaGrFfSH9nRCkW+Sh1OlMK4iiQgA0btkh7jNT1raWP3ZvXvjiAf5mSzRdIKmZAl/8y5/gg7LmasL+75DDDXhhy6mJnCpQtzaYe9rxHNCpGrkO8Dpld8bdq0ie6880665557qLU1FTsWSQpBMkBEcJoyYMAAwnP4969+9SulTcmlP0zykSYeN6zIfQrNGKzeBRHRSQgXGEK6Q0+FnBv6WakcILig3aigCmrZ2JJuk4+I/Ga339AJ3zwh/bzLx8UGkj5/zLmaO6jFe7Nd+kOrfq4boqxXbQJF3vND+iONgIwrGVf66iryVeZeU4j54SQgJvngT4OElAoBQZ3McL6+7fioXY6iA7c/kI666yjfox1zXyMgUQ6uIZUzBQgfgUCZNsFIFwyibAf5fVPglXakeiu0P0Ag4Fzeo0cPZWKFfB74DdnQYWIFTQjuQYBmAoLoWGwu9MknnygtyE477aTygOTSH2x2Bc2HIh/5EA9zsM4YnEVC2mVcTcEAJ6LNbh+MF6JhVSYq06ZYkWF4724gWkVEH1Eqh4hxkhSnHSFzuKOeidMOflbmebx5HiXc5DOupD8yZ03ouiv9kb3aMKHVia3Mc5nnhZITswiITjx4OEL7gQs+ILjiht0t1iYaVwvy84k/pw3vb6DH7nuMzjn/HJp5z0xqaG6z/y5WPWOVG0BAdEHftmhGnXiHnLy6FmybEG1GUIizYEk77IQPuECDMXnyZJX5HD4g8P1YuXKlMrFi8uEaV++++y5VVFSoBIUHH3xwMAHh/ogiH1eOa3PajjOuj1uoZftzaEL0cVeIcTXnrjn03CfP0dOfPq2q+mnTp+pPEA9ohpiAIAt6fWW9uufKgq63FQQFpGVc/3G0a59d6aJTL0oRkmQ2yYxqhypzs8llHCyL9qxWF3MNKER/RAmCodpQW9tlvWpz0A4RFGXdda+7+viScSXjSuQr925TiPnhJSBMPkqVgKBeoVqQk756EiVXJGnhEwvp2FOOpdkPz6b1zamcJCVzBRAQlyZD33xcG5EvXKcLB5uAEBUKOGQjlHa0hcZj3Bk3aDwWLFhAy5cvV74g0HDA1ArCr+kYzf9GGXBAf/vtt2ngwIE0YcIEmjJlSjAB4f6wEZBciYc5ntJEJEILkve4mjaJ6L+IEj1Tvh586aRD/zvuwxm9uqLaG5bXNT8a3mqge79/L/Wr7Zd+xNeOzkJAfO0IPXG3bVg27arte+b88K3Xsl5l5r8AXnrELfxb+qNtFIWYrrmIm8yPNsd9GVcpLGS9asMgan5kEBCX2RWKYu2HWsi0JIS+jaCY920JDX3fm/XlWXTIDofQt279lu/Rjrlv8QFxnT6aFQwhIPpGZFtQXZu/jSyELrxcT2lHKnqSS4Vt9gdHtgIZQQZ0EBAIzvAR+eijjwimViAcCM87YsQIZaoF53OYZe28886KuNg0UlH94dJ+6ARkx0/ecM6NJQNHe+eNj4TkPa5unkSJLTPJByoVRUBYC8LaEW6EKy8Il6c/R28SzfupPVSkGW41rYnsBBqQvPtjUltmYtfmHHJgIetVCj3pjxQOUVozH7GVfTDTEVnGVRtxkHGVml+uRI2uscJzEn+a1gy87pv7YBABMcmHqsDmLOheaaPID8Q1wypydfIv3uOEbhIBXagvBAGJakDIKVGUwGsKH/pAlXZkb6pwNIcvCPJ9wPSqV69einyAmCDxIDCDozoiYkG4hgM6fkMekG233VaZYcXtj2JqP/T+VyQkhi9IcDu+OYlodsrMCv/Bt4MvmLHVVNeofzY1NilCp2uPKisq1Tt6ckKTgETNDzx7y9duoa27be18TG+HeqgTEBBbY4L7Y1KmoCPzPFp4jsI6ZG32rdGyf7ShGCVghWAd8oz0RyZRzPWgIQTrkGekP0qrP9IEJI72QwhI/jzDWYIjDG/6xFRjl7YcHlxuSOQjlwmUaxPUy3bV3xSwQuwEpR1tQolOyvB3kJAPP/yQli5dqv7/7LPPlDkWhGn4iADvJUuWqMSEePaggw5S+UFAPnDF6Q8839EExGw/j7PgdowlShzcpv2or6qnRDL1bzPfh49c2BIT2sY9CEvjxo3Ugshk9xDNu6pNC2I+31kIiKsfYveHrFdZQ0bW3fD5IftHavjIfm6XOGxykUt+YQxta5vIV9Fz0rcf6PtCHDkxmICw2RUnIhQNSHFICBIR6pNB/0qUY6htArk2OvNZ8znb93WVtmuAuco1kZJ2ZE72kP6orKxUWo1DDjlEZUOHFgQRspAlHSZazz77LC1cuJC+/OUv0/jx49XJfpz+wLM6+UCfIfrVlW98UpyBTkSsBeFIW65NNk475q6aS7/89y9hb6XqXUGVVFdVZ0026CIYNqKCsjg6ln6/prqSqiorqQKO7RVV1HBtA9HbbUKDDp51XpeoBiRq3YnTH3o5pvbDXEdkvWpLHujCJkR4kv0jc/7JuJJxpc8nmR+lMz8UAYnSfqCqegZ0EI9S8QFB3XLxAymaROUouH89UXUl0Yp1/i9zJnTzSd+pmW+R1dm/bxMLYbtRkzhKzSntyIytHkLm8Mxxxx2nNB/f+ta3lGM6sojvvvvuioDgglB8++23080330xr1qxJDx/fyZnej6b2QycfUX4f+lgN8QHRnz9u9EBnXhBTCA4ZVw89+RB986lvUmtyc26PREJFrNq4fqMqzgyxq5OQqIzoZnSsdDnJViL8D0f2ylq6fvxN1Lemb+QhQsbcKVECYjtwyKU/XOF8Zb1KoWmuoyHhj227SOg8l/7IPOCL0rDIPujXvMh+ntt+LvM8NQ8TI56cmPzi4zYHHD3qFS90ZvjdUiIgTEJCI2H5KUDhn/h/U4lG9Sf61q3+sl0EhDcr28ANXQRCF9TQyRG1mUWV4RIkpR3Z4wOYXHDBBfT666/TPvvsQ7vssov6OyJk7bDDDrTXXnulX1q0aJH6Hfk/xo0bl/49SnDXhSAmIPitEJoPF2nRSYqNgOQ3rp6ii58/hR5c+yKi4qZC7rYkiZrd2c6jiIfZI1lmWwjnm2ylJCXpmH5T6Mhdz4qVDbqUfUBC5qPMc3fiWFNTFLX6++aoPk/zmx/ZphYh/cx1D9kbQp6J2ot8WMj+0abRCME65Bnpj+igBj58ZH7YZRcfbkEEBIWUuhaklAlIITQgtg0ol9OzkMXIjGAQJ3Svb/OQdrRN1FCsoP1AXpDDDjuM6urqlNP53XffTf369VMmWexIjQSFd9xxh9KU4HeYbYV+g8lHIYiHn2ZnPgESoi/gtjqHtmOPHYbRX34+k/571Z306LrF1JpImWIpAlLfPbJqPp8QvKw/U1tZS63JVqpLVtLhPXajmb32osatx9Ge+03LCnHKH+Z2uDSIcbEr1vMhJ+oha4m+Acl65e4tc3ybEQN53cyVfMi6G3/dlX3QLZTrI9kksDLPZZ6HrlexCAgKZR8Q/F38QAq//UMD4ouDr39VN5WI8q2wbUCqD3v3VsWZ4dH0e+Z9XaiICq0r7cg8bbRhpWNp64+9996bZs6cqUytWNvR0tJCf/vb35Sp1RFHHEH9+/dXfQhn6LvuuotWr16tEhDie7pgExViuSMJCI9nEBEWfGFi5opSEzWu5l57EY3fcTi1tibp6AtvpPNuvIRO+NcJlGxNUvfqTAJiC7mLuuhmWmbOFZ2AHDr8UPrZLj+jiqYGal38qMpEeOvDC+jiWx9LExDX/Ch1AsJ9wmuKzPNMO3pZd1MjRPaPttDquaxXLmHdduCSy/7hW/9N8iDzXOa5TSNarHkeTECw2LAWpJT8QDqDD0gcmvLKoa9kPR4SLjBq0LgIhm8DyfU+3oMAaV7SjhTZC+0POJdPnTqVZs2aRfvvvz8NHz5cvYvfb7vtNnr66afp8MMPp4kTJxK0H/gfv0FIRoQs5A7hcRHVH3imVAgI14PrayZPi2pHxaaN1PD83TRw4Ba0qcdA2jAo5R+zz5P7UHNrM9Emou51bSRED8HLoXddeT9s92ePnk3fGf0d9Y2mJY9T1cY19PGKldRz/OGUrEyF+3VFeJP5ES8PAc+bqI1Q1itZd2UfdB8oyvyQ+VFq8yMnAqIGcgnlAUF9StkEq1AExGeGYlPjRwm8UQmt9MUqVGDmb6EePoE3ju14vvX0vW9bmPFbR7QD+T5Wrlyp8nwgoeANN9xAu+66K2233XY0bNgwlXTw3Xffpb///e8KY+QB+cY3vqFyhOB5JCjEu0OHDqXRo0er5IQh7Sh1AhLSH9dfdAaddPhUNQzXDxlLLfWprOSHzz+cVjatVBqibpXd0iZrPgLiu3/D126g7Xttn/reR29S3YpXlPapx6hx1Nx3hJWAhLRD5nk8jayupYla70ppnuezLks77Ikt9f3HNJ/KB+/OtH/k004ZVzKu4ljCFGLdjU1A4gjT7fFsoTQgOwwgWrMxLFJVMdsVpQHJVTAJyWhpG3hRC5Jv8BWDgJR7O6DZQBuRbBBmQCAP+A35PfAnNBw4oYcTOv7es2dPRTx22203RTgQnhfPgYQgIzr8Rjgbuq8/SpWAmOTX2Y5kK6184nrabvjW1FpdTw3DJsAFXU3VM185kxasXqAISHVFNdVUpLQTpnkVfgvVgKCcu/e6m/r3TZm/fb5mDXV/bz5VbGqkJW8to62//iP1fZfw4uuPXAh6uc8P23rkOnSJYw4TQtClP1K7ng9v332zDJkf/pwoLG+Y2j/pD3e2bhlXnWNcdXoCgkm4bO78vDnBc8cS/d8Sol8vyLuovAqI8gEJsecMcQy1nQ65CIitMaH1iPI58BGYrtiOTz/9VJEPaDqg8dBP4EFCXnrpJbr33ntp48aNNHLkSEUu4BsC8qE/Cx8R5ARB0kJEyuL+ci3KpUA+eJzBDyTKDAvjIrsdSar/6CVKrPlAOeBv7DuS6kbukR661y65ln73xu8UAUGmc5WccDM5Mcd3KAEZ1XMU/WHsHzJer/1sGdWsXkobN6ynisGjqGmLMdSrT9/0M+Yck/kRfeKYi4Al65XbhzB03Y7awHwEw3dIFkpA7PM8mwSFaCd8YyKE2PrKiKqHzHOZ5yJf2c3PYxEQTEIOyZuXlF3glwtBQIb2JGpoTmlBOvLSCUhU9CnXgoe6R0VKsd3XHc+KsYFIO+ynEaY9JgjDqlWraMSIETRq1Kh0NnP0GTQbzz33HD3//PPqPggHNCB77rkn1dbWpofshg0b6J133lFakB49etDAgQOzCIh5OmwSkNCcH3HmSWh+kDgEhNtRtfEzqn/vWaLWTVRRWUnNdf2peueUKRauZauW0fT50xUBwVVfWU8ViVSmeP1yJSbUndWZoEwbMo1+sv1PMt6vXvsBdVv5Kn26di316dOPmvpsQ3XbfiX9jIuAhMyPg84ZT+OPHBMM+bO3vkY3nvpwxvMyz9t8cgBMPv1hvi/rbiqUv+wfMq540TH990QukflhrpuxCQgKKCUSwuTjyJ2PpBc/fpHe+M8bwZt0KT4YkohQJx+2jZDbpU94m/ORq/0hEXrimCTo39HrIe3IJIvQXMB/Y/369eqUH6f5EH4RdhfEZO7cufTUU08p8yuE450wYQLtt99+NHjwYBUJC+/Dh2TdunXKNGvQoEGKxEQJBaXigM5jRCcg5hhztSOxqZE2LbqXenevp4rqGkoMHkM0dJcMwX/q3Km0YdOG1G+NqT/0aFcu8mGbI+rZh4hoUebd/caOpkuOP1j9mKiuo6a+w6mxf8pHxJwDZtuOvvTrkctRHPLBBYGE+K7ld6+PfETmeZuzvKxX7sMt2xofNbBkXMm4wvgQucQ+S7rK/Ehcdv9lyfO+uCoDBVsyQhOmUiEhLYveo6qKKpq97Wxa+PlCmr96Pi1fs9y375bc/WG9h6l2vPPTd6x18znV8WTWw0PqBXF4U7Nwm5CHZ3ynFaHPRH0vRDVtkqFyb8eTTz6pHJlxeoQ8HpdddpkiFbNnz1Z5P/A/LvwGky38Dt8PEI1TTjlF/TlgwADq06dPGnofoSxVEyzX2LRNkOfuvJJqPn+fNvXZmmq2G5/2/+BTuGOePYbeaXhHaT6gAbFlNjd/w3dcmdOvnXwtbddju4yqJBq/oOTih6m6qpKueehZOuaMCylp0bSY/TH8kG6xtBuFXLxsmhJdMJB53qa9lPUqM0SpbWz4BEp97IfsMbJ/pMZfV9sHRS4Jk8E6+/xIUB9KzvzpTJpy6BQ6dfElsYhIR5MQaD+umHYF9a3vS0dMPIK4HTPunlHIPbpdyuJ2DP1saNb3fIt63JME/oB5omz7jhkXXK9clGBr21ykHdFDqaP6o1QJiA0t17g64aCJdNyh+1JT/+2osU8qXHHGWP3NJKIvU5qAhExq0x+ECUrvnr2VAzoc0fX5UbV+NdV/vIjgabJu5D40adJk52e4HdB85KLdCKl/6DMgIfed92xG3hWZ52GnsyFrWtZYnJRpEy/rbvZIlf0jO0y1bz531P7hO62POsSwtUnakUKlK8hXiflL5yevevkqunPpndTQ3EADRrWZLgCEEG2IOYjai5iAgHSr7qYcSh8+/GHS2+GbrKV2n9vxj8n/sFbNt9GF2N66Jrv+u7mYuAhIVH18Jj9RC5K0w54IifuoWP1RCiQkyvyKF2TXZnfLJWfSYZN3pV6jx9sJyJxJlJiYoAqqoLrKuuDpb9OU4OXbJ9xOvap7ZRCQ6s/fp7rVb1Cyuht9+aj/Vt9wCVL8+4m3HUw7Tk6F7AURiENGdBOruO+Zz/s0Ib522IRsmefuYWY70dafLtY8j9I6+AJ/yP6R8nPRL9kHo4mS7Ocds593lnmeOPDmA5OvrXqNlq1Zlp5XhSAhXFgxyIjN6fzA7Q8ksx3BUkYJPcg+ICEh97jaNqZsRhHRm2g6IbOgYC6mUSYHunARlRxM2pFCvtT7A3XsSBKikw8Tr6jY5HyvdvVSWvv2i1YCosb10UQ0koha4NGfMq3SI4fp84Od1fGb7hui/33OLnNo/xH7p19DPVCHms/fo0efWUSnX3lvRjZ0PGhrRz4EJBfSwhU2yY5NC+JaD0L6A99xCR+yXmVqV2TddSfPk/2jc+wfURorfW0t9X1Q2tHWW+0hJyboXEqFhtEuk4DwrVy0IXq5+ZKRQkS7KiGuYa2Kj4DYXoqylzQdJ3VByCYk2IQGM3qOTj64PvyMT2jhb0o73BNd78/26o/PPriH+m41PTYJOW5ha6wpdeW47OhTOvngejAGoeOKCci1/1hINz/2QkadUBYnI8SNZEtSEZHu9XYSYhIQ01kd/z5i2BH0gxE/UN/hOtavfIXWLF9CDz23hKb/ZE5GHVzt0AlILCAL/LBJQFwnu6H9IfO8Lewkd1VUnpb2muey7pbWuiv9If3RleUrKwHBkCgWCbFNuFBiIgTEHU87RAsRuhHaCEaUyYD+bXMjjXOCxcKcTpL08lxRaFxEStrxuTdxGGO36u2raYuRP4pNQAohB7sISJxx1e2TV2n9B69R3da70MYtdsiq1v7/3J8aWzeHvwIJSSaVPwiSEiL4g375CAjSG36135fo3C1+mH7t7pv/SjMPmkI1NVX0/OK3aOTkQ6hu0LZpgsJj2pwfICC42AyLCwQh6DW0Luv3fPCOKpNNsGSeZ57G29YWvQ9k3fX7s9jIqC2oCgia7B+p0SXjSsYVrzNx9sHOtl45CUgUCYnaBKElafoitdHbNCZ8zyyj55bZJ0b6M12BfCiBed+wnBHm4OR/+zIA+2Jz8wbgMpMwB3jUQmkbJ1Enq/rz0o4UGu3VH+88cwT13fqInLQg+QjFJvlAWdDEcKbwkARO1etWUsubqWSkyH2yYcvdqLnHoPRG/kXzFzTxgYlZ1VSJCRPwIEukiQiTj7S5VbduqfwhyVawFmpp2UQVCaKaZAVdumwHqkwmqKKiksaMm0xV1bWUqEhQS3MTvbe6gQZMmREpSKBCHH5X98koBvnwERt8k0Py6pH0dE0UygjpD13gtPmUyTzP9g1qr3ku/ZFt7qX23XmZ+670R1heF9nPU+PGJgfJuGojkS45MZKAmDu2SyvCz+09q+2Ece5f25KjmeUc+l+V6Z/uugpG2URRBKSrkA8XAQmd5CYJ8dlgxw11x+Xr9TGdJaOczqQddg2WCxfX7+Z8yrc/UB4ISM+B+7W7FiSKgESZrOgYXH/hGTTzgHGKfOBq7DeSGvtvl94UXlj9Ap38zMlUlaiiilaiqg1NVJFMUOOaBurTszfVUQ1VJipoWGNvGrK+mt5/+02qq62iXt3rVHJDvlr61FKytoqq6ntQZfe+tF/1LtQtUUOJBNHg3vVUW53SpHz48Uq64s5H6czLb8twUmfBXJ937akBcZGQEAd0medtI85m1hpCzjp6nvvIh+wfKQTaa92V/sjcyWR+ZI+/cl93YxEQfbgwGVm99N8Zo+iwi0aZ8lHWv/tXdVO/XXVaKpOXjdiAkHQl4sEgQQMSpX0wwYzy8TDJgG9hjSIPUUKvfk8vQ9qRQsZ1alxK/YG6rHj911RZ3a/dSIiLfAAz14mkLiDwuOtRX0v/vPG3VLHxc2qt66NMsJKbzarM+dH4xhu07KijlDajeVMzVVdVU3KzdiNZV0nJygqqaGjShnSCFMOgBF3ds4p+8X/3UUVNffYa19pCVQ2r1O+tPQfRpL2/Rq2trd52fOmkflYzq0JrQZhkQOPiMu2yEZEooUDXlJiAuKKwyHqVPXRk3W3DRPYPt++Q7Ode0dJJHmVclea4ypmARA0FJiFMNGzPMvnwD6mu9QQTENMROU1QDFWxzy9CRw9lxtWKRKFvIxi68OhaMG0CprQjE2kfObH1Sz79gfJAQPgavMMZRfUHsZEPfBvmV67LZhpkEhJT8O3ZvRutef1ZWrP0BWr6fBU1rvyYam570fqJ5ICetHZjE/VZ3wK+kU5miL8h8ePPiOj/jPnHBSFpJJJAIhs9iIdZL3Me8v1SJyCh7ZD1qi1EqzkPZd21z+h81iuf9sAWwUffQ2UftBNhW0/lsu7Kft6x+3lnmR9CQEqN35ybqlBUODjX6aLelKgFNiTUXNQ39I3DFbEpSoCOI1xLO9zjgfu7UP0BM6xufceqYmt7jCqaP4iLfOgEJN9x1dq0gda8/DitXTKPWjZ8kTHL629fTNSK4H8p7UZic7byuj33pMeeeoom1tRkrQogILNARDbf4fqBeFRVVSnisWlTylwrTn8gC3qURgL3cJlO6r5lq8+mU2hN1e/Sj+WiAYnTDlmvUlDLetV+65Xsg+GhrmU/z8woL+tVaaxXQkB8O3l73z/XTj5MYdO3oOj3XQ5SOtGxqSjjTlKdWPjMCkJIiFmGtCM7QEEo0QvtD52EYHzomhD8+8o3Psl5RoB44OJ8Iwi5q1/QfvjGXEg7ttuiG5337XHUvHZ1uviKmjqqHTic6gaPpI9P/zX1TVSm84BwPpD6adOooraWPr311vR7NZvJyGdNTbTjZu3H3nvvTfvssw9deOGFStvR3NycclT32I/b5ofLJIpNsHzkIyR5YfOc1+mUK1IJTlEHkB5fIsJCjytZr+zEVNbdthVA9g/70ir7YH7kQcZV6Y4rISA5i1PFedEVBUv/mk94D1mw2CxAL9dmRuH7zUTBVzdphzvEos10I4p4hmAd8oz+DZOA6CQEfz/vvPPSXRhCRph0MPHgMkzygd9dBMQn2Otjav2yRbTw9j9RY1MTfWXKgSnSMWgEVffeIv3Y45Mm0Y6aloMJSPejj1YEZPXllxOIB7QefH1ARHvNm6e0Hfh/+fLldM0119BZZ52VfiYEa/OZ351wgHq/+uzM0MEgFru/qezA6F/bZ6VqCl58bjz1YUU6Dtu5uyrHRjwQ/UrmuT36oKxXpb1eoX9c5Fb2wbYxbVubclmvohYeX3nSH9IfpjzTIQRk52RfWv/wk/SLJ4g2xctjFrzxtseD2/QmOmEPKmg7zESEaIduzxoikLpIhf5ulJOoLfqQb3ExN2ouX7cFlXa4TetKqT9cJEQnESYZcc03aDv4YvISl3zYxm3UuAKhOOOMM2jw4MF0+umnpzUdc+bMoZUrV9K0116jUevXq2JZw4G/9/rJTyhRV0erLrgg43fcqxs7lra87DLl59HY2KhMrnDxpprL/GDyoRODJU8tU+Wu/XBjBgEBGRncszrWslZTmaCHTM5IAAAgAElEQVS7t2gkkBBoWkA+UL5uzqXn/9APJeKat8g8z+walyavlOa5KbybByAu4T5KC+mK2pPL/MD3ZVzJuOJxIHJJaizo86+zz48OIyBjXnmSpt1C1JTaxzvlteMWRL8/gAraDhsBATg+4T30hMN8LioqDQ927hybWRff8+XtsD2nC5a82Uk7/BmUi9kfwB8EBBf7g+iTEyZZfOnkwjWBdY2JjXjwe6z98Dkv2oitb37Mnz9fEZHRo0fT8ccfTyt//GNqfPXVtNkUa0B6zZxJf77uOjq8qYmqq1PCPt+rHT2aht90k/rN5eAad37YCAjjoftsRJEPkAxcTcjurl38u0lAzH6yJSCM2w6UGdVvMs+zQ7vKupu5zsn+kTlGZB/s2H1Ql31cBzMhfSTzPHqedxgBOfn0Jzsl6Sh2pUMJiMtcx3YCZdY5SsCwCXMu1alZri3crE8wkXZkakV8CxYvjL4+1PvRdWLi6mv8ziQEyQkb1y21DnudjLjmRRTp8JEPvl/ocfXKtGn08Ecf0WvJJH3R2kr9kdkcxIKINhDR6OpqeqilhT5MJqk2kaDtiOjQAQNowmOPZRGQQvXHQeeMz4AQWgtc0FzoBGTFF81pTQj+jkvXjDDx4MKYgPC40r/DJl66f0ixxxXXSyeSURGL8LyvTubhjKxXfkIo666MK56LcfLayH7e23kAZa5ttoMZka8y0xIIASk2o4hZfi4ExFTr21TpUSTEV8UQrUm+Aq8paLBg56tbiKkIlyHtCBdMmIAwdjZtiN43iJqV6+XSfhSKgJhj5LRJkwg+HRDfYQGKmFfQI+wCXwwieoKIkomE+j+RTCpNSZ9Egq578EHq1rNnVjOLPa7gND5tRWZkLpAPmG6Z5AS/8bMgI9CMPDi4SZlh+a5it8O2Qcs8d/eK9Ef4eiX7h9+HSfbB7Mzc5h5jYiTjqrjjquAExJcDBP4fuEQDYt94QpzQedO2OZK7Nnn9ayH2uD574DgJxaIEH9OGPg5Rkna0LQ7F6A+ThOjaEBAOaEb4T/RbLiTEdDwvRjv0MQWiAVF+y2222ZxgEGwjScnGRvrS4ME0cOut6dr771fEpHv37urVJPw9Wlro95dcQjvsvrv6rT3nhx6qFxGt2GGdHdWhAWFCAj8P/A4SwtqQQy+8zzkF27Mdsl5NUv3giwgWtQYWe37I/pGJvswPd6hf26Ii+3m2uaULJ5nnk0gIiO9YsJ3v+wiIS+jWF8oQrYDteZdaXic8IXCYJhBREzBKeyPtSAksNqEgBGN+L+RZlz2rSUJQpk0bkiv58AlkJnH2jYmQ+XHCCSfQQw89lIEtfD5O++lPqd+gQXTqqafS+++/n74PIjJ27FhaOG9eOg+IWe8QjHPtD1/2cpRrRrfCbyAiiHBljh+Z59lCZiHGla8MXkelP6J3kZC5FDLPpT86dv9wjfeo3he5xC9hldP8aHcCAnihBRENiGOgORIR2iammRdDn/Ahi69vQ3SRA1/ZUWRI2uHffF0CSkf0h95fNjICrUicS890zu0J0WT5NrO44+rqq6+mRYsW0bp162jQoEE0YcIE6tunDyUqKqihoYEef/xxFWr3jjvuSDfvqblz1X2f8FPo+cEEBBUxExJG5QFhB3OZ59FmBLJeZWdx941hnUyX0npl1kva4T6R74h1V/pD+kOfox1CQFCBq05bFEdu6TLPsgbEp/oFIDYCwsKGLVpQSPQefXDYFouQzVp/T9oRFjbPp8FynXq0d3/w+NDJiI+E6KQD78u4yo4Hry9wOj4gH/lcNg2IXl6pjCtZr1K9Iv2RuT7I/lFe+4fMc5nnOvEtKAHx+X/oG58QELtYYTPBsm1KuYQr1aMJmYKgGU9a/2aUpsUlONlaJ+2wx7W3nUSVen/YBAOXoPzKK6+oWxh/Mq7cdMKcHz7y0WtoncoXwn9GERV2Qi/1cWWLa98Z54e0I9vhN060M9k/MrVSUYK7zI9sDZ7IJSkESl1O7DACImZY+RGQKGHDFGRMAuEjAi5BkYVIn5bEVbcQ28Wo01lpR+rk3JV8KF98fSftMq5SCLXX/PAREF9/6ffjEBCZ59GnlKHrm6xXsl6FEinZz+3av5ADE1mvOu961WEEBJCJFiR72XE5occRLn3P+u6jVi6S4koYFSUYR5GKOAuv+ay0IzsmuStngi2RpaufQwUs6Y9M3wJbDh7pDz9N8s1j331Zr9qSfck8bxtvvnHjuy/jSsZVLgRSxlW4XFIUAsKd1r+qW+TuI1qQbHheOTRlrsKXLQkbL4y+rd3l8OUyn3H5brhs9l3Cla1e0g53+E3pD7fQ4EqSJfOjDTOZ55lhkWW9kv1D34Nkfsj8cMlKIpd0rFxSMALC/h+2jvYREdaEdK/uTlt034KWr1nuk61L+n4+7YgiIGajfRElouz0XRGVbAu3zcbUZ8Zl1tX0PwnZIPgZaUcKiaioUdIfmSEndbxci0VnG1cVs79hbcpeL6xzrocyz1PQyPwo//lRLvNc2pF5IOWSe0QusR80dCY5sWAEJF9GsGDWArru1uvo7/f/nRY8sICG/254vkUGvz9i74nBz+oPrhqzntb9+cWMd/Nth05AosydbBV22ejjWRfTN8uxTeqoBdHlHDfp8ewNLyeQ83xJ+iPV9/n4jZTSuCqXdkx6bFIq/XqMa8EDPbxP7/VNNxmxvZzv/PBWqJ0ekHa0E9CBn5H+CASqnR7Ltz9ELilsR+XbH4WtTe6l5duOkiEgU0dOpW03bUst61toVf9VdM/r9+SOSuCbIB6fJ7+g3ome6g397yFFgIDg0klIvu0ImeiuyAaFEhTNU1NXFKwoE6wv3fWlEAiL/oz0RzbELmLbGcaV3prO3I448yOEeDAucQlIvvOj6BM48APSjkCg2ukx6Y92AjrwM/n2h8glgUAHPpZvfwR+puiP5duOkiEgQOqInY+gvnV96YoXrigacP0m75pVNhOQXD7KJITfBRnJpx25hOF1aTdMp1jUMW4ko1ChlNvP3ywVDUi+46pc+sM2tn1mKaU4rsqlHSEaEBfxOGrrVgXDze9XqD/53/j78l3bMp+Hrmf5rFeh32iP56Qd7YFy+DekP8Kxao8n8+mPctkHy0UuaY/xEvqNfMZVSRGQ0Abn8xxrPfQy8iEgejkmGdFJSWidCznRzW9GxQuPEjbNckLMuUppoodib3uuXPqjkIJ7R46rcmlHrgREJxtMQC47Y3QaFmQ/z4WE5DNH5F1BQBAobwTKZR8sF7mkXEZblyEgQ3b/SrrPanvUKXMrvgpFQGyDwkVKXOTElgkdpk66w2xUVI+4WaZ9sepd2dZR/6hwc+Uy0culP3i8meOos42rcmmHb37YtB9MPsYfOYZANHDh77jO2KtZ/XnoSW8JASmX3VnaIQiUCALlsg/61t0SgbvLVKPLE5Bikg/XKLKZbaWfPTf1N1/owCiiYUZLiirPrKPPCT1EgFXPbG5Hp59J5dIfmzui04+rcmnHORTphG4SEGg5dNKh/53Jx/67vqXQ6TkpN1OsTj9XpQGCgCBQHATKZR8sF7mkOL3c7qV2CQIyYNQuaWBretbSxu6p08KOIB9mD2dF0jrXTT74XZfmwQwrmisRcZ2Kh5ITpbEpkShYec+ocumPSZOcpLZTjatyaYdnfjABMc2rWOMBAsJ/t41xMcXKe+ZLAYKAIMAIlMs+WC5ySZmMTASCTJZJW6QZgoAgIAgIAoKAICAICAKCgCBQ4ggIASnxDpLqCQKCgCAgCAgCgoAgIAgIAuWEgBCQcupNaYsgIAgIAoKAICAICAKCgCBQ4ggIASnxDpLqCQKCgCAgCAgCgoAgIAgIAuWEgBCQcupNaYsgIAgIAoKAICAICAKCgCBQ4ghYCUgyKX7pJd5vUj1BQBAQBAQBQUAQEAQEAUGg5BFIJEA3Mi8hICXfbVJBQUAQEAQEAUFAEOjsCLzxxhv03e9+l15++WWaM2cO/fKXv+zsTZL6CwJBCAgBCYJJHhIEBAFBQBAQBASBckVgwYIF9MQTT3QIAdiwYQPNnj2bhg4d2iHfL9c+lXaVNgJCQEq7f6R2goAgIAgIAoKAIFBEBJgALF++nG6++Wbq379/Eb9mL/p///d/1Q3RgLQ79PLBDkJACEgHAS+fFQQEAUFAEBAEBIGORwBmUL/97W/pyiuvpPnz59Nee+2VUSmQknnz5qln6uvr1T28c/LJJ9Mf/vAHGj16dN6NEAKSN4RSQCdDQAhIJ+swqa4gIAgIAoKAICAIFA6BRx99lMaMGUPnn3++KlQnGvh3VyMgCDr0+eef0yOPPELHH3+8wuRPf/oTTZ06lfr27Us2wbFwvSEldRUEhIB0lZ6WdgoCgoAgIAgIAoJABgL/+c9/6K677qJjjz1WEY1LLrmEbrvtNqXVYNMsaEb4Ou6442jcuHE0a9as9G+77rqremfAgAF01FFH0cMPP6zuff3rX88w6TLL053OdQ0I/n722WerMm666SZVZntdqOMdd9yhyMezzz5Lb7/9tvr08OHDac8996QDDjiApk+fTr169WqvKsl3yhQBISBl2rHSLEFAEBAEBAFBQBCIRgDO57hgdsURqU4//fQMoT9UAwLigPLwfLdu3TIcy01Hc/7W5Zdfrr6tExCQopNOOonOPffcgph3hYyBlStXKiL23HPP0XXXXRf5CggR6gwisuWWW4YUL88IAlkICAGRQSEICAKCgCAgCAgCXRKBv/zlL3TooYemHc91EsHO6KEERAfQJBwgJieeeGJau4J/T5w4Me1zwgTkxz/+MZ111ll0wQUXtJsz/H333afqAU3P2rVr082AZufNN99UmiAIi62trel70ID84Ac/oH333ZcOOuigLjl2pNH5ISAEJD/85G1BQBAQBAQBQUAQ6IQI6Dk4zOrrzuihBEQ3sYLwPmjQIEUyENkKZdx4443OKFu62ZVpulVoaOHj0dzcrMyrvve979GiRYvSn6isrKTu3bvTkUceSX/+859p5MiR6h6enTFjhiJQLS0t6n++dt55Z9W2HXfckaqqqqiioqLQVZbyyhABISBl2KnSJEFAEBAEBAFBQBCIRuDee++lHXbYIcPMCeZPbGLEIXFDCIgtl4duVmVqQMya6RoQfB8+F6YzfCH6c926dfTvf/+b/vrXv9LVV1+dLrK6ulr5sBx++OH0+9//Pv27TkDwI7QkeP/666+nhoYGApnh60c/+pHC7itf+Qr16NGjENWVMsoYASEgZdy50jRBQBAQBAQBQUAQyEYARAORnU477bR0aF1+ynRGt2kvTB8OJi5HH320EsL5/mGHHaY0IHxfJxYgJdAc/OpXv6L/+Z//SScitD2bbx9u3LiRQLiefPJJWrx4sTK54mvw4MEKh6222ko5zvfp08dJQHAD9YOj+qeffqrMxfQLDvq77bab0vyg7Ry2ON/6y/vlh4AQkPLrU2mRICAICAKCgCAgCDgQYP8Lvs3mVraoV4hCBdIAgRoXm0fh73rEK5SBRIbf//731XOIljV27Fj1J/6HNmP9+vUZ7yAKFgR/ZEHnSFscGYsJDMriqFz5dOikSZNo6dKl9Mknn6hiYCYFjQcc3ffYYw+ltbBdU6ZMUT+DuNiuf/7zn3TRRRfRwoULac2aNelH4D8D7ZJOdPKpv7xbfgiUNAHR7TP1cHWF7IZCfwMnJbwA2RIaFbLuXbEstpPlsIeFSABVCjgWY9zwKRpCQvIGWOjTqGLUuxT6Q+ogCAgCgkA5IWAKewMHDqSrrrpKOZBH5fVgXw/4hrguPIOEjBdffDEhmpZ+6SZa5YSntCV/BIpOQHQhCNXVBUc+bYDKEiHdzNMHCE2majL/JmeXYLPdzOc7pmrWLIu/h99DbDx1Ic/EMJ96dtZ3fba0nbVdvnETp10YY+eccw798Ic/LHoYx0LWO04bzWdNk4d8yupK74LU33nnnQU5Ze1KuElbBYHOhAALe4heBQfzU045RUWxwgVnc1xDhgwhEBPfxU7sK1asUGZYfHEEMZ2ECAHxodl17xedgJgDE8I0h7azOXvheTyDi5Pv6I5cxeqqQn6D2wW7TxAr8+L73FbGI6ptLqyKhUcplwtB8+STT1YnLuWiAQHevnETp09A0jCm9fkW5/04zxay3nG+az7LZhXtnbgrnzp39Lt8GALTkfYYKx3dXvm+INBVEWBhb++996aZM2cq/wx2FEfIX1z77LOPSjbou6DxgIXH008/nRGaF6ZqcFCHJoQvISA+NLvu/XYjILZTaxYYTPMQaAUOPPDAtHCZLzmwRbAwuzzfb+jl+QSyuBoQXTgFoeHIHF1h2IZEHykXHHzjJk47Q8Z8nPL4WVsdC1nvXOpUSu8Uch0ppXZJXQQBQaBzI6ATkGuuuUZZX/zxj3/MuVHLli1TplsgHXzBoX6nnXai3XffXQhIzsh2nRfbjYDYMowiARBCwiGcGztZ2SJT5Luphwhj+X4jDgHBs3G/11U1IEJAcluMQsZ8LiULAYlGLe68zqUP5B1BQBAQBOIioBOQBx98UDmkI8ngd77znXRRUSbzvu8hytbjjz9OEyZMoH79+gkB8QEm962+RwkiagvsvBmkfNVo5qk/okHcddddNHnyZPrud79Lp59+ejp03euvv04HH3xwunt4U8cPZ599tvpdd0o3kwmxRgXP6dEl8G+XM64uOLCjMz/7m9/8Rn3XdHw2JyubfuhCGqJAcKQM/f24gkooAdH9RfRkRqYfiVlXOCojCseLL76YjsbhcqIPxUdPrATsuTwXbvp8tEUj4f547733lAkWMsbCz+Hll18O7ht8wzVe4KDtws9GMIHZpZdeSvgT/9swtY25XMcNIpboUVdsyarMsvW5YkZ+0U2V9D6FjfAll1ySNVfM97lPeYyfcMIJdMUVVygs9P7W8cYYQ+hL9BmPB1e99L7g+c5hK3F6p89vrCFLlixR6n9uF78PnFC36dOnq3fMNcDWLleQg5B5xGPFFTjDNcb0PuDoOeZah3+HvM99yO9DyABG5lzhb5pjKWoeuOa17KeCgCBQugiYBAR7BSJXIQs8HMx5z0W0LN38PcQ/rLGxkS688EKVQwR+JEJASncclFLN2k0DwhsnZwIFycCFjRYkAReEikceeSQrMRBveCyw6DG6hw0blvE+h7njWNz83Xnz5kU6fJuEAP/+8MMP0++YJmRmzG/9PguK7AOiC00chcj0c/ENihACoscq79atm8Jl6NCh6oRDJ3mutsChjDVRZvvN+vnwQV3eeeedtLkYvgk78wMOOEAtbtw/PvMdlwYE7Rk/fnxGaEM2TzP7xiSEJ510kgo9CP8RLLogmCAz//jHPzIy1UZpEXQ/HviigBChTQhlqGMN3NgxT+9zbn/ouGFhmwM28HzRTRX1PjLrrs8ZtNs2nvR59sQTT2SMfy47SgPCc43HHtcRY55JCPrs+OOPV86Pl19+uRoTIDu6BlRPAqaPafhKmQ7T6D+sKcDFNfcRlc4MbYlvY7yYDvRRBwOmFtdmVuo7WDDbY/YT9wGTKPMboe+b5M4MA6qbctrK1DM263XEoZFtXrPA4lvH5L4gIAh0DAImAUG2cxzm9ezZk/r27WvdE/hwxhfREwcbyJQOMvPZZ58JAemYLu50X21XAqIPZpxWYrBCqNCFo6eeeir9O6NpbupRTsim8FksAmLbtFmQ0gkIvg9hzvTbwPuwnbQ5qdtGkY+AuIRum8+IKdTYTj7M9sUlIC6HYJtzdJTQFmqCpZcR9Q2OuW463dowiBpntudNks3BBXQhF981hbvQcWMK31GrjY4bkxeQUX0c+oTZqHGoB1iwkRKz32zPuKLP6fVavXq1InQgDBxT/qGHHkon7AK2KAeJr2x9Yo4Fc574hO8ojOMSkJAxZuKmjx0+rNFPKM0xah4M2MawOd90jJg8ur6B/kA+BHH073R7vVS4iyNgIyDIZI6s50iCaLtCI06iDDivf/WrXxUC0sXHWZzmtysB4c0fgjeclI499lhVV95kjznmGBWVgX8PJSC62QlMJwYNGkQzZsxIqxGjTrJd3/Cd8EdpCEwzGJspBiY2rkIREF8oVN3MZOrUqerbHEWqGASEhXHOicImLS+88EI6T4o+UF2mcbkQENNMhr8TlQwKGhDdvEmvm+30x0VAbONCF3pxeqxr1vTv+MaNLUy1K4yzjptNM4Dv2k7XfZrCUB+QEAJiOyww68UaTpAnRG7B9e6779KJJ56otCY4wYNgDrKXCwGxaUBc/cN144Rk5jzC/SgybTOP4/7Xtbt6H+j10805zUWe38+XgKBc3zzQ51e55eOJs3nKs4KAuc9hHurztFj5l3JB3kZAUA58QWARcMstt2QU61qfbd9GckNkT6+pqRECkkvndNF32pWA8AYNfwpdqNMFK5uwF6UBYW0Dm7S4hGmfYBXXBCtKQ6ALaWhzIU4M42pA9PFsCprmqWixCAjXQff/gTnYr3/96+CQn7kQkDghaJmYwXnu9ttvJ/3kN2pNKJQGxEZAWEsRNW5sQR30sspFAwJiwf2JOQ4TPj6lB/HAYQP7i+VCQExSYfOrYVx988hHQFxjxtVvuukaNEA2DYg5RvMlIDYNiGse5BLNr4vus9LsEkTA5vvF1Yyb+Nh2AOgzY25vSFwEBPWA+fXgwYNVlXTzYuwjIWkC9LaICVZ792zn/V67ExCX4O763WamoQvQgJ5NNKBNsJn++MyJWHDQTz59tue2pGd4Byfc7HPBduZmnXLZuH0EhNugO4zhHfg7QNv02GOPpYV+mx09/EV04duHmQ8ffAMxxVnDAwxgisaaBt00DFjiBAYhAc3FzlYPn+mLDSv+BpIvAaPzzjuPIODpCfugndH9ERjTbbfdNq1NM0mVSVhMYmD2NU7sMV4Rg52JRsi4geB91llnEeK1M0YmxlGCrG7mCB8QG4EJ0RTaTsVsm2+IBgT1DamXrT/N91BWLgQEZZu4upZz35i3rSNmWbZ6ox95jEWZYGHO+N7Pl4CYJrGcZ4friPXNNq8xllkz4rMX77zbpdS83BBwrS2631hIm0PMUEPKKeYzUQSEvxvn8M5VVyEgxezF8iq73QkIhBXEoGYBkOG0/W6anOBUApsfm0Cw+h8n13p0LJSJf+uRc/gd2wknO37iPZeZDkfvwTPsMGtGU4JdNDshwykLl25agUUN5WOzRoZqFsB8JwymSVGU2YPeFm4rvqObVdxzzz3paEUIxwdTLI5chDbgYtMp14mwaU5i4qP3CcrTyzHfjVJT66dUKAPO3tOmTVN1BA7XXXedyuKK7+PiPnd9gwkA9w/e0e3ZTaxtwpSv/r77uYwbmCeCIINI8uU6pdPHgD5WzBM/WxQsxpXHuLncmXMShA3l6OMdRJPnI/oWEahQf37GrHdUvfj7JtkCxoimBZ8eEEkTc9s45mAB+ljHvLCZ7Nl8HMxv6PPInOf6WsKBJ7gtrjFmrkPsrO9aS7g83fxKx918HwE+QL71uQLiY5vrIXU057UexCDUtLS8tlNpTWdDwHbAqZuKu0xczXaWAwEx9yW9jXE0QkJAOtss6Lj6tjsB6bimypcFAUFAEMhEgLVPunM+aw45UppgJggIAuWJgMvCwtRS+1pfDgTE18bQ+0JAQpGS54SAyBgQBASBLomAKwpXIcwQuiSg0mhBoJMhYK4B/G8zSiKaFaWp7UwEBG2BJckvfvELqqioUD2G4D969vK43fjSSy/R2rVrqbW1VYXGv//++9NF5JtDLm5d5PnOg4AQkM7TV1JTQUAQKDACNrODKEf0An9eihMEBIEORMA0KUVVbGa3pu+V6TvS2QgIIlbBLB3+bzvttJPKBaJfr732Go0ZMya4Z9atW0eLFy+m888/n5555hllEsuXEJBgGLvcg0JAulyXS4MFAUFAEBAEBAFBwNSAwI8Jmg49+lNIviIgCX8yPT9SSFCP9uwB+OI9//zz9K9//Sv92d69e9P3vvc9mjJligqEwVoQ+ACOGDGCBg4cqPKV6Rc0Hb169VI/wT8NYXznzp1Lf/vb39LEAwQHOUGQn+niiy9uz2bKtzoRAkJAOlFnSVUFAUFAEBAEBAFBoDAImOTCFhUrJF+RnnyYAzCUGgGBluLpp5+mq6++mhBAo7m5OQ0iwpkjYAk0GHvssYcypYImA6ZZ+J2vBx54QAXaQchekBkEE0L0yJUrV6afqaurU1EtESwGWpTKysrCdJaUUnYICAEpuy6VBgkCgoAgIAgIAoKADwGbdoN9PdgUq1w0IMACxALEo6mpKa3FYIzgD1JbW0tbbbWV0mrgWUSdRKRBaEHuuOMOFXEQxAKaktdff50aGxvVc3ydeeaZKqs6SAiIh03A9PWJ3O86CAgB6Tp9LS0VBAQBQUAQEAQEgc0I2DQeNkd0X74im5bEl0urozsBJATaCxCGJUuW0KpVq9JVQkZzRAL79re/TR988IHSdkBLglDwCLGPd/kaMmSIyu81ffp05U8ilyAQioAQkFCk5DlBQBAQBAQBQUAQKAsEzKhWevAJPTgF56l68cUX0znIAADnCgrJQZRLRvH2AnnRokW0bNkylVPrvvvuS38WwiESkW655ZbKHGubbbaht956i1paWtQz22+/PU2ePFn5vowdO5bgTyKXIBAHASEgcdCSZwUBQUAQEAQEAUFAECgzBFasWKESEsOh/Nprr3W2bt9991UmWbNmzVL+INCWyCUI5IKAEJBcUJN3BAFBQBAQBAQBQUAQKCMEEDK3oaFBRfOCWdYjjzyS0Tr4f1x66aUEsys4qMslCOSDgBCQfNCTdwUBQUAQEAQEAUFAEBAEBAFBIBYCQkBiwSUPCwKCgCAgCAgCgoAgIAgIAoJAPggIAckHPXlXEBAEBAFBQBAQBAQBQUAQEARiISAEJBZc8rAgIAgIAoKAICAICAKCgCAgCOOLug8AAACrSURBVOSDgBCQfNCTdwUBQUAQEAQEAUFAEBAEBAFBIBYCwQQkVqnysCAgCAgCgoAgIAgIAoKAICAICAKBCCSIKBn4rDwmCAgCgoAgIAgIAoKAICAICAKCQF4ICAHJCz55WRAQBAQBQUAQEAQEAUFAEBAE4iAgBCQOWvKsICAICAKCgCAgCAgCgoAgIAjkhYAQkLzgk5cFAUFAEBAEBAFBQBAQBAQBQSAOAv8ftFsvPrQN6w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data:image/png;base64,iVBORw0KGgoAAAANSUhEUgAAAyAAAAJYCAYAAACadoJwAAAgAElEQVR4Xuy9C7TdVXkv+ltr753HTkLIiwCxEaJEpDx91d6TDWIQOcFUQYtYemmDRY89KNLirbW1m9gqbe0Da0tsbBUc54JyBEFoGjSB4g53FGsREKXgEVLQigQkIe/sx7pjrr3nzlxzzcc35/81/3PNNQaDnbXm63t/v/lsHH/vqhYq/ux49b72CPZ87sGukSxeeUrHdzPmzZz+98y5s9p/72rtxvzGvIqpAEx0qAZ3xRuuQOvZFh645wFc/uHLcdXdV2Hf6CQv6vSpBR3XVK7muYh0ePgacjvr169Xlr3llluU31900UVd37uUZZWHh4fJ46MWTHQc5lSSB1Vr7OWSXhWvV+sbnT6orvF8uEX3a0mvitcru3UfLpHkEa48GiEDENFZicCDsZODjzoDEDb2y864DBeceAHW3rzWxaaCKxs8HT0GQFydLlMoFwCiK583CEl0dJq6DoAkebi5xKRX5eiVCEDqHM+pACTpVTl6RbX2JI+w5REEAGEsYqsH8gqIzmHJ4IPVD2EFREcH1VhSuQI5kABIm7muCaypfBlJbxkBJNFBt7skD3pAT3oFUABIHeJ5SAAk6VXyV5wDdY/nwQIQl9mSBEDoBtmzJXsIgPgkiT4rIKZAaNMzylatRAd9Sxznt2oVyyYL6qpVkkeSB0WXOspM7RitezynAJBkH8k+XO2j1+NgbQEIP/fB/p8AiKva92D5SAAI0PASnm0lwxeAZAEhPoQkOtTnd0Re+oKQJA8zB1y3KGYFhVHIgwhAgo/n9KN3HWJL/ir5Kx87ttWJRa+CAiCM6Wwblmm2hJVhS7Yi8AjlEDobm+tBdJuiFfH7otnAQB/w7J4iWi+vTSc6EgCxCsY3wSoThBTpeBMdVhXpKpDkYU+welqvrkEc8fzo7gtyKNaS7CPZB0VPXMvEolfBABCevC95bBC7f7prWh7y4XMOQNj/xVmTUM6AcDpUN3q5KllR5f/yXGDlImDtzUX1UE67TnSUAUAuAPAwgCeLpN99BYTirHRJUpa6eXMhy1iy1E10qDmQhadZ6iZ51Ecex9+7Ko547gFAsuh4lrrJPupjHz6yyqIbWer6jNVUh42lsfCe01qhJO9s9YACQDgICXkVJGQA4rRykLfW5dieEx1lAJAcadM35QZAqA4ndACS6JjUCCofit6GRR1H0qtJufWqPCgApBbx3BGAJPtI/qqIdCA2vao1AGEC5iCE/R0SkAoZgBRhGMG3mQCIVUR5b8EaGRnR9jk0NGQdj1igSseb6OgWVZJH9gSrF/Tq0rHft66AcAASdDyvEQDpBb1K8cMePusQz4MBIPzsBHUFRJw1YcAjlHMgdTgDYlfdCEuECkDmAzgI4ACN5yMj25yS+lATRRO1quCS6Cg24U3ysNtfmQE9FnlQAUjo8fyff/iZ5HctJpLsQ73SaQKEsdi5Lx3BnAHJAkBCW/1g40krIPaAXmqJUAHIKwG8BOA5GjcSALHzKQXCFAhVWpKA7SRXyrQPHwASYjxPACT5XTsHkt919bu1ByAUpSizTF4rICcuBnYeqP9NVcHQESoAcVTOBEDsDCszwfKd+bFTUW6imOiwSyTplXuC5QpA7FIotwSP5wmA2Pme7MPdPnrd7wYDQJggnrpvG44/y35rBhea+IKq3TzKK8HoyPr59uXAV38A/Pn9WVuqtn4wdCQAYlWEFEBSAHGdwbIqVckz7r0e0EOTR90BCM9LRla7nWdLW0YnNZHKB1XsSVuXus9JUvnJeF+HeF5rAMKYHCIIyQOALJsH7B2dXAWp8ycYOnoUgFSpO3kGkERHdg4kebhdfJCd4+YWekEeLgAk5HjuCkCK1h1T+72gV64TDUke2TlQhF4FA0B40u6yAhLiSgin4z0nvwcP/vRBPP7C49klX2ELsdCBBEBK16IiHFbpRABIdKTEvQi96wW9cgUgoYEQHs8TACnCAhJA73UgFQwAGX/oafQ3+3HViquwfvfGDrmoHiOUBRfKSohIxwO7HsC257dh+87t5Vtvxh6Xz18+LY8Y6Hjyyh9l5IhQ/Sj6ofH8Op1syfUMSN79u7TXCwlWrwcQF33Iq2zSq/oAwod2PhRFPL/xNTdq1df1Sti87EDXTrKP+thHr8ePxrF3vq5VdfLOZhk2nL8BC2YvwMWrLsa6K9fh7AvPxu98/9NOQCRUOi792qVF+5zc21fJo9Z0rH735FW3u3JgFRPnl3Jox6OJBEA8mJaxSgroKaBnVCFl9V7Qq6G1Q1HE82UvLksApAgjMLTZC/aRAMidr2vpmFBWQs8AyODAIBpo4O5fvRsbH96IW5+4FXtH92LxylOcQIiKlhDoKNl2M3enk0fmhktugNOx96Y9wG4AT5c8gLy6WwDgjcDIx9zeAcmre592UgBJibuP3tjqJL2qj141ljaiiOebz9ycAIjNMHP+Pdl5fezcF0i1V0AoelNEEq86rL3mhDV4bMdjeGrnU9PDygOE8MaqpIPC59DKqOQR2hhJ4+nRMyDDw8Mk9qxfv76rHLUuq6iqn2cAoY4l0TEpxiSPbrVXbZVJegVQeeCjV9c+fW0U8dz1DAiVp8lfJX+lC9C94K/IAERkUtYk3vWWKBmA8LFQzoaYsq+y6SBlgqlQMRxIAMTI1xQIUyDs5UBoczrJPvzsY2hr9yxuHeN5AiBmC0n24WcfrisHsQFbLwCiYxo1oXcFIKy/opyWipYi6bAFuvR7QRxIACQBEIJqpZWDtHKgUpOUYPklWCoAUsd4ngBIAiCE8JFWnhVMMq3kNBbfdIpyCxZbXTi0+2C7OdVKA/9N7m/eMfONcvIBH7xBHQgxdRgiHRRFTmVy5kACIAmAEFQqAZAEQBIA0RuKq33oAIgJhIQYzxMASQCEED4SAMkDgJx12STwYJ/7vjBTy/cL39c3/dttG8fbf5sASBbwoRqEDZDUhQ6KYqcyGTmQAEjpAMTUoel8SGh7XxMd3dtoqtwKkORRH3ngGrrfDjme1wmAJPuoj330ehycXgF5/onvdejtO/90pdVzLOofbJfZePVD7f+rHAgDJHkDDxMYqTsdVqanAn4ciASAAA0n+kNNFJ2IAP2gbBFbZVzHaiqf5EGXJeOjSp5JHt0cCFavHACISBXPJYKJ5450BCsPR+NJdCR/5agypOJcrxq4BtpbsDgI4UBD1TIHH6ReKyoUCx0VsS+ObhMACWoFxFWpUiBMgdBVZyjlk14VrFeOiTtFZpXEc0c6kl4VrFcURRHKJHmEKY8EQKaUtA5AytHmUnGRAz0KQBgLKM439JWDRAdNjlzli145SPJI8iAFGMfEndJmHQBIso9kHxRd9ikTUzxPACQBEB8bqF+dHgYglGCYBYCUkexyhbM530RH8duWRONP8rC7wp62jx4GIMnv+r9BZbcqvxLJX9n5Vqa/SgAkARC7RsZQIgEQoxSLSNxNzt7XyVURQBIdetVJ8rA7R52u94ReNbofOLVzzFyiLisgVQGQntArxcO5FL1K/srOpTL9VSYAcnJrAfbdfS/+8B5gbMJOWFUlbA6rLnTY+Pfy+cAHXo/g5VEJHZEAkOFh+5RiXg7E5qyZHH36ssmf/+7Tti+Q8ukr0THJAdeEJ+mV2/YUnZ756GzZ9rG+AgBSRDwfbtln8+sgD4rPSnR0cin5q+L8VWYA8upH7sX5NwGHJm/hDfJDASB1oMPG3JOWAJ85D8HLoxI6egiA+AADn8TEJ1DZZC//7tpHoqObw5QASpVLksdhTtn46sorqgzEcq59lG0fVQGQvOM5BYAkv+uWuLvqboz2QaXJlVdl27kvHZkByIc+ci+178rKUQBIHeiojIExdJwAiHG2ui4Oi6uiLvlLdCQAQnFXsQb00OyjKgCSdzxPAGRSs5Lf7fYurr6E4p96ZSIuARAAbMk2b4flo2SpToEcCBGANAG8F8Dn6XRTtmDx1nzPWdBHU2yym+jIIglzwpCl5aRX/tyzrZr4tByyPHoNgDD5hSwPF/1KdLhwq7Nsr9m5C6dEvdICEMqqAes09MQ9FjpcBJzKKjgQIgBhw5wLYA9dYi4ApOxgWITTrQKEJDrs+lhmcpLkUV955A1Aqorn1BWQ5K/suqorkezczrvY/G4CIK0FbamHDqTsqplKGDkQKgBxFpvbS+jOzWeo4BJAynSkriQlOlw5Vmz5JI9i+evaupM8cj6EXhUAgf3uD1c25lbeSR6et0flNlhDQ4mOMrhM76MMeXgDEEZGHbYu2RxWXeigq00qqeRAAiBJMRIHEgcSB8rlQM6Je2XxPGc6yhVC6i1xIEwOZAIgjKTQXxCnOKw60BGm+tRoVAmA1EhYaaiJA4kDUXAg58S9snieMx1RyDYRkTiQkQNKAEI18tAT91joyCjjVJ1xIAGQDj1wWV4VK4a2dSrRkf9Db1kcRpJHkkeH/uSYuFcaz3OiI9lHso8s/lVXt656lRmAhLwNy8VhhUxHEQrbc20mAJIAiMCBBKSK8QB1DYQyNxIdOSWKOSXuTD6VxvOc6Eh6lZNe5eS+kjyqlUdmABLyKoiLwwqZjpxsrbebiQSAjIxsc5bj0NBQV52qHe/IyEiiQ+BAkkc+gTDpVadZVa1XeR7erjKej6xO/krUrKr1Ktl5WHbuKw8jAOEkLuofNCYLoa4ecIdVdzqcM7VUoZsDG1vAQgCP1ps5IQIQH+fjI4WigVSiw00qSR7d/FKtrPWyXg1t7Z78cNOyw6WrjOchApBe1isfHUr+Kjx/1QVAZCMXh2wDIvxA+pyBOVgyZwm279zuoye51ImFjjyYEYI8KqfjuhYwD8AzeYxEaOMdAO4A0Mq5XU1zCYAUN/OTArqbDqeAHl5Al0eU50y1j33kBUCqjucJgCS/K3IgTTS4xQpVaRY/2gDk+LNWebW249X7sOdzD3bUvf+y+3HDzTdg052bcP9d9+O4647zarvqSlXSkeTRLf3M8ihjCxYDI7cXq7mxAJD58+dPM2rXrl3TfzOnZEt05DKqtmzt8OTZ1hcbmNiW3Feio5M/jF9JHrDqsE2vfLxIiIAwLwDiww+xTtb4EQsASf4q+SvRLqqOg42F95zWmt9gU8PArtZu8L8pBs8ACPuIIOTcV5yLFWMrML5vHDsW7cDt/1FwRkYZqEeZKuhgwEOUQZLHYcFllkcZAMRDz8hVLgGwFcCz+TxEWPXMKCUQimXa/mkKqOQFQGTwwfszASJ5TKL8dPUSHd1BX9Z7FWDsZXmceuqpZNdgKli1nYcCQLLHj1zEgarlkfxufgAkxQ+1TbjEwQ4A4mNiHITwugyMXHzyxVgwawE2fGeDT5PB1CmDjoVnntZFrwsIlCsneWjUp+4AZJqs+gEQ1cysauXBlITaAIjo9OTZZfZvOZk1gRhTX1wMrD25T/5boqObNzp+U0BlL8pDZTM+gbHMhFc55pxuj/KhXa6TKZ7nREfV8kh+Vw1AUvyYtBbqZFlecTAzABGNXE5+RVCShwOJsQ2+6iHSlgWAJHkkAEKxkzwDIaU/uUyegVBuW7Ws7ApAKEmvjm5fAJLoOHzTkGqlSQdWbPpXR3mECEBsfFb+nlPi7tV3npVyoiP53c4ttr1u5yoVraO/8qUjVwCiGoQOlPQ6ODn2ta+bZtfMubPaW6+mUeXUlrg8/Sdvq2flkVZAilAn7zY5ABETLfYd+/ebVpyKxc3Z3m0XVfHKL/6FtulER1Fc17cbszzyAiDlS0XqMafEPdGRDweS382Hjz6txOyvOD9c42Dj+HtXlXR/z2GRqbYJ+Qi0znV0ACSv1Q8X3vSEPBIAcVGJ0srKKyGfWXc1Lnj/paX179LR7V+/A/975BvTB4xlZyu2lehw4axf2V6Qhx9nAqqVAEhAwjg8lOR3yxdLL/grV72qBICIolfdpFW+apTb4+KVp0x3OGPeTByYM9r+dxXgQ6Y8WnlEAkCGh90jemivfnOdc3VW5VqpujceRNivfMUm0VGdZGKVx5YtW5yZGqSdu7srZ7rLqDDcGnbuJkh5TPmtukyW8HHGaueq7VYhT17lLY8gAAgjSr7O12btl5xyCdacsAaX3MauB6rPRwYffOQMhIQCQKKUR48CkBCCoGrfMxsXT9zZPuBPXHh5sCsfsncRZ7LkK3oTHeX74hjl4QpAgrXzBu2F+9DjuSsACVYeye+W76CkHmP0V75xsHIAwmTjOuv+0VUfxf5n9mPL17dg+E+Gse72ddg7urdyxTINQAQevBxb/WAfdgaEfVyv3S2K4CjlQQEgbwOwGcBYUZzN3q7rCkjZgZB6yFIEIHWY8VGBkA996uMdb4QkOrLrt28LLKjHJI/QAQjZzgkApA7xPHQAQpaHAECSv/L1NtnrxeavRADiolfBABCXWfcr3nAFWs+28MA9D+DyD1+Oq+6+CvtGJ98kCfUjAxAOPkIFINHJgwJAQlUeYVwuAEQHPm655RYlpRdddFHX9y5lWWXXQPjx3/ifuPwD768B57uHKM5kJTqqF2FM8jjpzb9MZmjQdk4AIHWI5y4AJGh5TAGQ5K/I5lVYwZj8FT8b6apXtQQgTCMuO+MyXHDiBVh789rCFCSvhnXbrkTwwf4OaQXEBYDUQh49BkBcgyCToQsA0ZWnghA2vlBvu6LafeOY+e1D6YkOKseKLReTPKgAJHg7JwCQOsQPKgAJXh7J7xbrhBxaj8lf+cbBIAAIk5nrth8HOVdeVAdA+NYrDj7Y/0M4BxKlPBIAaduBbkXDB4BkASEJgFTulqYHkAJhOLJgI2HyCAmAZLJzIgAJSwLdowkJgGSSRwIgwaha8rtAAiAFq6PL6kcCIAUKo4cAiM8sXN4AhCJJvnJw0ltXdRT/1j9/Eyt/6XRKE6WUeeKBh7Bw+TEdfTV/vLOdKIozP4mOUsSBXpAHBYDUws576BasWsgDmF6xTf4q+SsXDhThdxMAcZGAR1kbAOHbrvhDhGkFxIPJlCqRABCgQaG2q4xp5YMXdt2CZapnGyS7AYvtF2UPDtY5ELKDz4kOm7Tz/d0UCGORBwO2Pp/Q7ByRABBfOkKTR/K7PlaVrU4v+CtfvxsUAGFidr2ON5tquNVeNBsY6AOe3UOrZwIfrAXxBXQGPEI5A8LGxh8njEYeCYBYldYXgOhWT0wdpkBoFUfuBVIgrNfKmo8CFJnw+ti5b+LuQ7trHad47gmkQpNH8ruuWpK9fPK7er8bDADhSW/ICe9fngusXASsvdmulMeftQq7f7pruqB46xX/Ur5+NyQAEps8UAYAuQDAwwCetOuHfwn3FRBKENQlF1nqJgBSn4TXdwbLX4/9a/ZCQPdZAcliq1nqGiXpmbj7awe9pks89wFSWXiapW7yu8nv0q2AXrIIv9tYeM9prbTthyYElxkTCgCpwypIyIDQRR6lABCaGmUs5QZAqIEsARC9WIpwvBmVwKt6oqM+iYkrAAnVzn0Sdy/l9qjkFj/cOghVHmkFxE2OeZROftewApIASB4q1t2GCwBhtfkZEPZ3AoQFyKSMFZACht3dZH0ACH/pXMeWdHaiFIWZ7iQFwgRAiphoMNn50NahcpW8qN4cV3KqBCDJ79bHznt95TmYFZA6nDlw8W1UACKugoR0DiQ2eQS7AjIfwEEAB2jaNTKyTVuQvUYqf0INhPPnz8eH3vHr2kPoNG6UV0p3C9bH/+4vEh3liWG6p9jlwRIT3adOdh4LABlZPRKFPJLfrcBZAdpbFHs9fgRzBiS2hNcHgIS2+sHGE/IWLCdXEuoKyCsBvATgORo1sQMQdgVviC+jf37D33cEEX4Nry6AJDpo+uxbKnZ5JADiqxnF1IsdgCR/VYze8FZj91e+cTA6AHLiYmDnAfpNVUWpnSsAKWocvu3mBQhDkUewKyCOAooZgIQaBFVBxARAEh2OSu1ZXAzqsckjAZBJpQglfsQMQJK/8nRAjtVi9lcqAELRq2AACJPlU/fpt5dQZf3ty4Gv/gD48/upNYopV3cAEps8EgCx63ne1/C67EWmOCs7BcWX4EGEJ7zyHt5ER/EyEHuIWR46TvbSFqxQ4nksAITplHj2Lvmr5K98OJCX340OgCybB+wdnVwFqfLjAkDYOPmVvFWOWe47D0AYijx6FYBUqU9UAPL8xP4gt13peMecL3tAkb2ELgKQREc12harPFwASDWcn+y1yEPoocQPVwASqjxEAJL8VTVSitVfcWDrolfBABCe7L7n5PfgwZ8+iMdfeLwa7cipV1cAEhoIiU0eCYDkpNgOzVAByAXvv9Sh1TCKfu3vv9QFQBId1ckmRnnEAECu/9n1UcTzGAFI8lfJX2XlQFa/GwwAGX/oafQ3+3HViqvwwK4HsO35bdi+c3tW/pRef/n85dN0rN+9saN/1WOE8gBDWQmJTR5PXvmj/HThKPqh8fw65bONbrdg5d2/S3vGmdGhIbxpxantlYS6ftgKCHuvIdERhgRjkofrGZAqJWCy84d2PhRFPL/xNTdqWazaEheqPNhYk7+qUjqH+47JX/nGwcaxd76uVXXSy2bbN5y/AQtmL8DFqy7GuivX4ewLz8alX6vfzKiKjt/5/qedgEiSR34OYloeq989edXt4cfp/Tthavkl/+pZaroeQs/SV9a61BWQk966qqMrti955S+dnrX73Oqn9zOSPHJTJqEhm17FsAIytHYoini+7MVlUQAQRkR6f6kIa9a3abPzXpZHG4DoWFdWIswAyODAIBpo4O5fvRsbH96IW5+4FXtH95arKTn0pqNj8cpTnECIaihJHu4C4vLYe9MeYDeAp93bCKLGAgBvBEY+FscKSAqE5WtVCoT1AlIxAJDG0kYU8XzzmZsTACnZZSV/VS9/5QOkjABE1Lcikl/VIec1J6zBYzsew1M7nypZ3fPtTkVHHiCEjzLJw1Feob4D4kiG6wrI8PAwqYf169d3laPWZRVV9dMKSPwBhKRcORfqlcTEBYBQbbVsO7/26WujiOeuZ0BClUea+MnZGRGa6xV/VSgAyROM5HG7EkHuwRWRAQgfIOVsiImYrGCkJ+SRAIjRHspOTFIgLN89pUBYL0AYAwDp1ZfQEwDJ7t+Sv6qXvyoNgOhUi5oI90TCq2FSUSBE1V2Sh8CVBEASAPGMiSkQxh8IPVUjUzWbXiUAkom9uVZOKyC5spPUmM0+fBJeUsc5F0p06ONHY/FNpyjPgLBZ+UO7D7ZFoZqh57/Jspp3zHyj+HoZfHDG6ECIiXFJHhm9QgIgCYB4qlAKIAmAeKqOsZpNrxIAKYLrfm0mAOLHtyy1bPaRAEgW7rrXLUIeSgBy1mWTwIN97vvCTO1IL3xf3/Rvt20cb/9tAiAJfKhZaQMkSR7uxtJVIwGQ0gGIqUN2PsQUQHKQeK5NLFx+TEd7upfQxULsNq/QPomOsCRikkddAIiRo9eExW/f0dQJgCS/m/yur57b6uUdP6YByPNPfK+j73f+6UrbWLCof7BdZuPVD7X/r0qkGSBJwMPKyukCnIdJHnSekUpGAkCABolcXqjKvcg+gZAl7Zd/4P1ONJZRmL1eKzpfGwBJdBQrldjlwe7Vd/mEaueIBIC40hGqPHQTP8lfuVibe9nY/RV7t0g1oWjTqwaugfYaXg5CONBQsZ2DD3eRpBquHEjycOWYUD4BECPzijiE7gpAbM4qg/RzqSoGERMASXTkwm5rIzHLIwEQq/jLLeAIpOoEQJK/KkeVYvZXKgBC0asEQMrRvVx6SQAkAxt7FIAwjlGCYdkAhI2Lv8jLHiKkOKsM0s+tKg8iHICIL8AmOnJjM7mhmOVBZsJUwSDt3DFxd6W5tPIedAQpj+R3S1MZVUcx+yufeJ4ASKXq6NZ5AiBu/Ooo3cMAhAJCsgAQVV2KpLjDen5if5DbrnQ0sCCyuDkbjWPmQwQgiQ6K1PMvE6s8fDhlS3pLt3OPxN2H7sLreNIRnDwEAJL8VeFao+wgVn/lE88TAKlGB716TQDEi22TlRIAMTKviMTEFHzPOeec6T2jF7z/0gyCrabq1/7+S20AIi49JzqqkQXrNTZ5uG7B4pyvIuE19bm+0f3AaXVakqHnGgGQ5HczyLmkqrH5K984mAmAnNxagH1334s/vAcYmyhJcgV08/L5wAdej+DpsAGQJA+DckQCQIaH7ZFQtyJhTBQ8X0L36YtJSQQgBZh0KU3KAKSUTgvoJNFRAFMzNMnkcdKbf9nago/t+U40+PTFCKgCgBQRz4dbw1HII/ldqxhLK5D8LrtSJ8MhdJbwvvqRe3H+TcChyVt4a/k5aQnwmfMQPB0UAJLkoVHBHgIg7cCvABTsex0I8UlMXPsQJSMGQnZ2Qvyw8yArf+n0YHxJEfefV0FcoqM+ekUBIHWw8yoASBHxnAJA6iCP5HfL97zJ7xoeIswKQD70kXvLl2iP9kgBIEkeCYCkQJivg0gBpD6Ju+46SKYRdQK2CYDka8NZW0sAJCsH3esnvxu/3828ApISXnfD8q2RAIgv5wI9A9IE8F4An6fTRdmCxVvzPRxOH013SdsedF4jzcRl4bJf3RTQ6xPQqQDENNngpyW0WlQ7r2IFhEaBWykqAAldHsnvusk9j9LJ73qsgFCSXSacBEDyUFF7G0kedh4ZS4S6BWsugD102lwASNnBkJqUsHGlQEiXeV4lUyCME4CEbOe9CEBClkfyu3l5U3o7ye8mAELXlkBLJgCSUTChAhBnstxeQnduPkOFBEDSWZYM6kOu2gsB3fcWLDITMxR0sfNYAIjrS+gZ2Otc1UUeCYA4szdzhV7wV75bX7VbsGwJL5MKO4SeVkAy6yepgSQPEpv0hRIAycjA/KuLDxeJrbO9+qF9Fi4/pmNIuocIEx3lSK4X5FEOJwvuxX5pX8EDyKn5WOiQHiJM/ion/bA00wv+yieeZwIgjOcbr36oHAn2eC8UAJLkYVCSBECCsqCRkZHpd0DEW7BCfRGdv/TMn1IAACAASURBVGDLmcgBiG7mJ9FRrLrFLo+QV0CcJBtL4h4JHcnvOmlvboVj91e+cVAJQKjJbkp4c9NPY0NJHjnwOQGQDia6LNuLFfM62K4KhKEm7Zx+MYiYAEiiIwd7JTQRszzyAiBV23nIW5cIKna4SE4ApGp5JL/rJPVcC8fsr1QAhBIHMwOQtA0rVx1VNuYCQJI8NPJIACRoAEJxVsVbmr0HHkR0ACTRYedhniVilUcCIHlqSQ5tRQpAkr/KQTccmojVX8kAhKpXmQFIWgVx0D7Poi4AJMkjbgAyMrLNWYuGhoa66oQ0E/f8xH5c/oH3O9NVVQUWRBY3Z0N+yTbRUY1EYpWHKzdDtPNYVkBGVo+4igMhykNcAUn+ylmkuVSI1V99/Df+ZzsuuuiVEYBwbi/qHzQyPs2656KX2kY4AEnyyMDnjS1gIYBHM7QRQNUQAQgLaq6f+fPn40Pv+PW2w7rg/Ze6Vq+8/Nf+/kttAPLxv/uLREfl0gBikwebUXT9FJ3w+tj50NbuyQ9XukIoHyIA8ZFH8rshaFN8/so3DnYBEDnZFcVlAyL8QPqcgTlYMmcJtu/cHoa0PUcRAh1JHoeFl0ke17WAeQCe8VQGXbV3ALgDQCvndjXNxQhAyuFc/r3IACT/HsppMdFRDp+pvfCVNWp5Xi4BEDPHssSPGAGIq36FUj75q1AkMTmOLPIwvoTuQ+b9l92PG26+AZvu3IT777ofx113nE8zlddJdGQXwfFndb6LQG1xx6v3Yc/nHuwonlkeZZwBYWDkdiqVfuViAiCcA7t27ZpmBkuibDN7chk2qye3ZWuHJ2u2vli7YltyX6q+5To6SasSRj+tgJVnRdMh8rHO8giFDh89SABEz7Ws8SMmAJL8bmeMqaO/4rbe3wQGWsDcFtAPYGzqP/Y3mxNtTgl7ggEF4Tdedk8DGG0AY6wAzHGkiDiYOwA59xXnYsXYCozvG8eORTtw+38UnJH5eGpCnUQHgUmaIgx47GrtxvwGW3JAx9+UVhkAYR8RhGSWRxkAhEKcb5lLAGwF8Gw+DxHmeQaEksTLZFMSd7FMW4+mgEpeAEQeN+/PBIjkMYl06eqZ6GD17/7Yu6ebeeunvtLxb6q6sHo8gFRBRx6JewjyCIWOU089lSp6Y7mq7TyULVjZ40cu4kDV8kh+t3NCiUnVF4BU5a+Yb1i95rv5KKTUytZNZ+CRRx6ZzNsME4N5xcHcAQgb+MUnX4wFsxZgw3c2FMKkshpNdNA5vfDM07oKcwBCb+VwSQ5C+DcMjGSSR90ByDRr6gdAVDOzKtCiWrWgBAdWRnSWjFU6kEIBMSaww8Wg6pP/5kIHBx8cQKhsRQQoJlvibfAAUiYdcuJeV3mEQkdeq2NlJrzKMed0e5RPDJHrZIsfeYwApQKQ5Hdp4KJu8UMFQJ7edAYOARgHMIrJ1RC2qHFwSm1nTq2GsBWSAQB9AGYAWC4BGRGAlBE/CgEg+ZhqaqVOHOCrHuKYswAQsR0ZjIighMyjBEA6WJVnYkKWgVAwTwAi96/aXiWvCphWUXh7OrBio9cHgJx71puUzTbe+gFbd10rKCIAoQQRXQcudJhWweokj1DoCBGAWBVRVSAgAOI1fl4pJzqS39VvfyrT74Zi5yqdtPldEYC89w3/gDkH9+LNq98K9M/A3okGJhpNzJgYb2/Bes3qd7a7eHDrre0tWIeafWi2JjCn2QLGDuGerXfjbx6+cnoYMgApOn4kAJLJK6XKx772ddNMmDl3Vnu7Ff/kBUBUXNaBEi04SQAkKGXlAUBMtNh38r+pDpqVM9WlAhB55p63a9tm5koHL89WN9jKRetuv9ViDlDElRQGQMqiw8SfOskjNDryAiCVG31OiXuiIx8O9LrfDc3OuVRd4gcry7dg/d+rbsInPvZpPPzN/4V+jGO8ATQbLcxqjGJ8YgIH2mshwCyMoa/ZxIHWACZaDfQx/IE+nPaWX8cffeoj+K0/+DTO+u/fBQcgZcWPBEDyseuebUUHQIoEHzpmq7ZtTZdNACRIHdUl9qZD4vJvFNAiE29qXwVmVH1Q+lX1IyeXvuCDjfMb9/1LG8CIH5GnlMDmS4ccPHXJDUXxqpRHyHRQeBd0mQRAghRPL/rdkO3cRR5nDg1hZgOY2QLY1qrv3fsVzBqbPDfr8znhLevaW7UONoCDLeBbwrX6RcePBEB8JJbqtDmweOUp05yYMW8mDsxhuw8xffi8SjZ13aQVCQAZHnaP6OvXr69SFNq+KasKuq1aqoSbkkiL9XTlqckwX7FxpYO1z0EHW8EQAYi45UoFTFS/8+9Yef63uJpECW6qZX8VaItRHnJiwv/tC6jy0KstW7Y422yQdu7urpzpLqPCcGvYuZsg5WG56YgRqfMF8sRJlfbRy/5q7dAQfrD1nzGztR9vPOdCfOebX5zWzflvWdf+e5fwnay4cpnXvWUd/nXLbTjYmI2TVv933DkFQIqOg2xctQUgl5xyCdacsAaX3MauB6rvp650yOCDS4CBkCpWP2QN6LpJq0cBSAhBULXvmY2LBzDbLVE265aTYpvj5EFWblcMqFRQIQZCFzp0qx4+AKTtyAUgw/52BUe+dKhkU0d5hEaHKwAJ1s4btMmP0OOgKwAJVh497ndDs3Mfv8sunX/qnrswe3QfWo19GGiOY19r8sJdHwAy0Gqg0RrE/oFBHP/mt+EuAYAUHQdrCUA+uuqj2P/Mfmz5+hYM/8kw1t2+DntH99rylOB+ryMdIvDgDGWrH+zDzoC00bdwBW+VTO9YBaEAkLcB2Dx1WXaVAzf07boCUnYgpB6ypAAQ3WycCDCos3UugYeVlR2vfFMK75cSQGQ6+AqIvPqhGiMvYysrlhPbKZIO3k/d5REiHaEDELKdEwBIHeJg6ACELA8CAInV74Zo5z7x4y1sBeS+O3DuWW/Ho5v/ATMxipf6JnMv+cMACVsN4f9XlZk5Po6Tz/stfOO+O3DSWW/HAaFQ0fGjlgDkijdcgdazLTxwzwO4/MOX46q7r8K+Uf89cFXlmnWkQwYgHHyECkDYuNrviVAASFWK4NCvCwDRgY9bbrlF2eNFF13U9b1LWVY5z0CoW8kQnbbOgduugdWxXAVoTFcBUwKI6RyI7fyHCwARgVNZdKjAlWplK3R5hEaHCwAJ2s4JAKQOcdAFgAQtDwIAidnvhmbnPvGD1TkSwFwAT269AQPjh/BSg12u6wdAZjcbWLH6N/Hjqeq61fMi4mAtAQjj02VnXIYLTrwAa29e65C+hVe0TnTotl2J4IP9HdIKSK8CENcgyPjkAkB05akgRFwB4VapW2WQrZYCQNp6SHxISS4nJvLsb6rj9aHDBEBU50NMW7dUh8/F74qkQ7V9TbclTU4CdDzm5cqURyh0UAFI8HZOACB1iOdUABK8PAQA4uOvQrEP3QSLyedzeuseP9j42S1Y39t0Bn609f/FwMFdODgw2wuAzBzdj9GZ8/GK1ZfglDWTt2Dpzg8WET9qC0DCgxLxj0gHQPjWKw4+2gnF1CvoVXNlehtWj62AlBEIs4AQFQARdUWehRPBSR4BxKSXLgccbWVtdFBWQPhYbWBFdfbCZw+vijc2OrImJqHIIxQ6QgIgmeycCECqjhO2/kMCIJnkoQAgveh3Q7Fzn/jB3wH5t01n4MmRWzFz/8722x8+H/YmyMHZR2LF0DvxegGAqCaJdHGBct5QFz8SAPGRWg/WcVn9SACkOAWhbMHyAR+6oKbbgsUpVK2auFCvO7Asznqr3vDgffg4P1uyK7atKyueARHHystzh0uhwwZCbPzkh85ViYRqbHI5041ZLnTwvlyDamjyCIEOCgCphZ330C1YtZDHlLElvzvJiDrGDw5A2GrFAgCP3XsjZo+xd8/dP/v7m3j12b+B10yBD5EnZcTBBEDcZdaTNWwAhG+74g8RphWQotSEvWfq/rEBCdai6xYsPgofECImvTI1poNvqoTYtGdZdKJyObEt2dmq+tGBC1U7qsRfXsXh7VFuxGJlqeXEvsukQ76W05bkhCqPEOhwt/DJGqHZOSIBIL50hCaP5HeHpk0rBDvPIg+2Dev/Y9uw/vV2HLH7BYyjcxWE34gl+hLxet4+TOCleYvwije+A//Xmu+2izFQU2b8KAWALJoNDPQBz+7xdath1OtVOkzgg0lGfAGdAY9QzoCwsU1fx3v0v4ehRJlHER4A0YEXE6m6rUE6MCEn/7rkVnbopiRYBRLkMZvAhWmm34UOVlb35odtdUR898PE7zLoEPsX6aeCoFDkEQIdvm6iyITXx859E3df+l3qOcVzTyAVmjyS350EILHEDwZC/n3TGfg/W7+CgQm3i5hGm4N45ep347UC+LDph2xfthUkWxwsBYD85bnAykXA2ptd3EN4ZXuRjuPPWoXdP901LQzx1iv+pXz9bkgAhIOQPWUAkAsAPMyupihSd90BCCUI6pKLLHV9AAiro0vsbc7MlOiqgAXlfIQpKaZsNVL1oZv5t4ENmQZX8GEKLiZe9Jo8TCCUojOUMja98vEgWWw1S13jWD0Tdx/6Xes4xXMPOrLwNEvd5HeHugAGjytUu6PYMKWMrb8sfpe1zQAIW7VYBuAHhscHVTpx0lvW4UTNyoduEkbVTpY4WAoAcZppcPUiJZbvRTooAISJIPRVkFIASCm66AZAqIEsNAAiOm559p7i+F3LyDdwmYCQ7TeuBrYtRqpZOCoI0T02GAIdvmBP5Eev06FbsdK5mFDtvFdXQEKVhy3h7UW/W1d/xQEI+z8DIb8A4PFvfgUYP4DRPvWZkIHxJtA3C696y7vxjABgOA8eeeSRjtsjbbHOBj5UwE/0baUAkFLystRJIRxwASBsAPwMCPs7qHMgZayAFCIBudH6ABAbCFBd6ycn7/zf4n5d0xkRlcNr6+J89n7s4at5Rcepu15QDMamK4Jd6ZBXavi/OfjgKxu6bVmmJEHUFnE7GudZnnTogpOqD3HMockjRDrqBECMSe3Ww3vuS3GPRXXiuAJSJQBJfndyFV32hSHauegLxfhkioNDZ14ItBjAGMfqNfd2afwTm87AGIDvjmzFxP7Jcw/N2XNxxtBq9ANYObXqIVfcuukcoNHEIw9vnQYh8iRa3vEjAZCiHFYk7VIBCCOXr4KEdA4k+DMgLC8+CHQ8P2rQnZGRbdpfVUlLqIFQfiNCdr4u235M95NzZpkAiC0h1v3OvmczRvJHdxc9l89Z532nXeW+za/L1UvwduW25ZUFkdd8TC50iINWbYurizxCpoMyUy2OP1Q7H4oEgIysHkl+Vzo7kez8sE74xBf3+HEZgCU47/xL0deYgX+664tYveZv2nq5ddN5WL1m87SO/sum9wA4hH6Mtr8bA3uocAbetEZ/DmJW87sYbx3C5n/6Ejs9i5GRL3Rth9bdSOkbPxIAyTUFiK8xHwDSTtgCegeEjSfYLVivBPASgOdoutMLAMS2rCv/bguEWX9XARD2HRuHyfGK42R/iwBBlDYHIrrfTZphq8t+NwEQVzpUY6mjPEKnIwEQmj8sq1QvAJAY/W7odk6PH+/DeW//EA4dXISB5gJgooFW4+eYNfM/sffQOV1kNvu+hz6Moa8x3v5tvNWHcbb+0T+AiYMndpXva/0QjdZCoNnC6MSLmDHzBWy+g4GbxwqNH9MA5MTFwM4D9b+pKtGRr0t2BSD59p69teBXQBxJTACk+5C6PCvDk2rbzD8lMRe3LnFR8RUOKgAxgQ/Wpg1EZAEgvP086NCNQwdAKC/Ri7wsSx51oCMBkEkphRLPEwCpn9+tg51TAMjQm96Bc9d8GuPjx6HV6Edrog8Th8bQP/MIx+zBXHzs4EtozuhHozmORmsMfX3b8Y1NHwHGX5gGIbrJPAodqt6nAci3Lwe++gPgz+/PlabSG0t05MvyugMQxo2n7tsGRPISeiwAhMlFd3aCcj7Dts/ZlhTbZvtkEGNaRbHRUQcAwvhpo0MnM1deiu3oAIht5jKLPOpChymBkn+LdQtWKPE8FgDSS363LnZu87tDQ7+Jt/zKddi/7yj0D/RhYvwgBpqjQHPyXKPps+XLk+96nHPx5Dsfxs/ELoxODKDZNxNjo+OYPfgcvvn1DwP4kRWA+MaPaQCybB6wd3RyFaTOn0RHvtJzASCsZ34lb76jyNZaLwOQbJzLVtsGElQrF9TEn5XTta86l8CDUZEJrzjjz+lg/7dtvcrG5c7apr50QYIDiF6Qh20lKCS90umF6wH1PPVL1VaRh9BDieeuAKRonpvaT3738DW8lAtGZF6GFT9W4C2/8kGMtV6JRmsJ9u+dwNzBFpqNn2Bs4gSjmnHwwQvZQEh/84eYaC3Dnn0NzJ7TRKuxA/2N/4Nvfv2zGBm5sd0MZeJHFQd1fje4MyDvOfk9ePCnD+LxFx6v0oYz9x0LHa4AJDQQ0gYf7NOjKyCZFTlDA7ZAqGpadP7yQXURPIh1xX50wcPUl28wN838i0liSABExwcKmItBHjIIY/yok16JwDaDaeZa1WTn1//s+ijieUwApBf8bt3t/HD8OA2rz/8gxnEMWhNHor8xiImxFzFjxnaMTUyubsgfBjwY2FABEP6bql5/87s4dOg4NPsXYKy1D43mTvThp9j6TwyA/K3WZ1DioE4ewQCQ5fOXo7/Zj6tWXIUHdj2Abc9vw/ad23N1lGU0FiMd63dv7GCd6jFCmbehrISMP/R0W6+evPJH+Yn/KPqh8fw6nWzJdQtW3v27tOe6j32Svu6bRcQkkSdgvJzqukXVDLE8FhtQEduwJecqnojjcwEg4tW7/DpeF57bVkBcgVhs8mD027Y8qJJ8xocy9crHdlz0JM+yprE+tPOhKOL5ja+ZnAF2tZ88+Uxty0d3kp3z+Fqunetkejh+/DbOXXsVRkeXY7x1BPowgL7mSxgffxzN/tdbVcJlC9bE2L+hr+9VGJ84AuMYRV/jJQwMPI1v3PnXAL5n3XFgioM6vxsMANlw/gYsmL0AF6+6GOuuXIezLzwbl37tUiuDQysQMx2/8/1Pd7DbBkSqBiFs9WNaHqvfPXnV7eFH3f1Vh6klu6mugk8sAMQUyCkB1GV1RZ6h0V0dKy8d8zGatryoxiG2T7n9ivfDwAcDHSIIedNfTwYZ6pW9LmBHlIGNDlvyVRd51JkOij5W4JK0iQkby9DaoSji+bIX2VvT9QcgveJ3bbKqi78aGvoA3vq2qzE2fjwmsACjBw9gzuwxNBo/xejEijaZ7BFC9iK66mMDIGLdgeaTaLWOwd79/RiYOQtNvIj+vqdw911/gZGRDcoJGN6nb/wIBoAMDgyigQbu/tW7sfHhjbj1iVuxd3RvFf40U5+x07F45SlOIETFzLKACQMgXB57b9oD7AbwdCbxVld5AYA3AiMfc3sHpLoB689omMZEWZlwCR66pE1uQ35gSa6nc7CU1RHK9boMYIgPEYp/U+rb5MwBjC8dJjrrJI+609FO6qVH1myyL/p3k/wbSxtRxPPNZx5+Y0HmZ53k4ZuYUy6aMIEbXaJalN+tu50f1qmT8bZf+Qhe2vMyNPqXoNkHjB7ajf7mAfQNLNQCEHkbFt+SJZ8DEQHI+OjPMTYxCwMz5mFiHGiN7cARc3+Mu77OJp4fbfeVd/wIBoBwBV1zwho8tuMxPLXzqaL9ZqHtx0xHHiCEM78IMDJ97kOUcI+eARkeHibp+fr167vKUeuyiqr6lMSUcoWuDkRwh6h61JD9Jl8Dy8vLIMe0JUd0uqbHpnR0sPoUACECEFEQbEVE98AgpV3elvgeiA8dphkucbysXMjyqBsdlKSOlaHaatl2fu3T10YRz13PgIQqD65Psfvdutm5Pn6cgDVrP4LRQyei1TwKB8b2sac80GwAjVbDCEBUvsMEQFqNFiZawNgoMKt/EI2J5zAw4z+w6U4GQH7YdROW6kIXV70KDoCQsqVUqFIOyACED8a2Jcs26KxgRAk8eKcJgBjZX3ZiYguEqsHKQcV0YF0FQMT6qhk9cTbOdhOKDsSoQA8FKFAAiFxGBicmAaseJGRjdaFDbr+u8qgTHXUHIL36EnpdAUhMfrdOdq4HIMfgbe/4PYwdOB27DxyJvplAq9nC2KEDGJw5ywhAxIPolBWQfQcPoH/GLDQmGhg/CMybtRP9sx7CXbf/GUZGbulgJ4+VWeNHAiC2rDj9ruRAUSBE1RkVmCQAMtTFvroGQt3qCWX2njPB9BCeDmCoDrWrwJIMYEwzP6ZzIKLATABD9Rs/M2IDOKbX0F3oUNlmHeVRJzoSAAkjAPfyCgiTQLLzw1f7Mn6UGz9+G28595MYay3DRLPR/q/RbAHjExho9mU+A8LoOfO87wB9TbQmGmhOtNr/9Td+gm9+4w+6DqCLupA1fiQAEoZ/q+UodCDERAxbJTm0+2C7iGrFhP8mtzHvGPOjO0bwwRpLKyBGHatqBUQelGnlQSyrAxeqQMnqqWbr2Xemm41E52oKwKYkkfdhAwm8DfGwubz1SjyczstTVkGo269sdIi/667k5cGZ8ztEedSZDjH5EekIdaIhrYCYQ3vyu4f5c/jmp+53PKjvN8UZP96DtW//c4yOLsOe0QGgfwZarQkAE5jVnGkEIJTEkp0D+W/n/SuAJhqNJjB2CHMHRjEw8BPcecf/A+DHpO1XPvEjARCKhFIZEgdsgOSsyyaBB/vc94WZ2jYvfF/f9G+3bRxv/20CIFbwkQCIVX5FBEJTpy63ZtjOFOgOSNpmqWxnVOQtXqYVFZFWVb/UVRATz/7lqn/r+tkGQERAw89nZKGDDSAGedSRDi58FWiuEoAYncs1VtdTiwJ1WgFJfvfwVe51tHN1/Pggzjv/CqC1EE1MoNX/YzRnjOLAvnO6AIj8/oesD6pzIOe/69OYODSAxtjLMIEm0Pg5Nv/T32Jk5LMdqz3ypQGmywkoYDABkFq4v/oNkoOR55/4Xsfg3/mnK63ELOofbJfZePVD7f+rgA0DJCTgwXuLZAUEmDx4Rv2EmpjYVh9k+lRJr25WLM+btEwgRpyxk8drOwRJXRER26WeAZFBB2sjTzp0Qb1u8giZDhXIMNl8qHaOSACIKx2hyqMX/W7Idi76ZtG+1fHjQpy35h/QP7EPd23+CwB7sHrNl5UrIKoHB3WPELIVEOBVAObibeddjbHmIDZv+i2MjNw2PaSi4kcCINRMLpXLjQMchHCgoWqYg4/cOk0AxMjKKlZA5NkTMelSXZMrEqA67M1/50HWZZXFxBxdMqjaMiAHFBUdp556am5qrWvIBoBUwa5X5RGiXiUAUriJuHXgCKRCByDyhRyi7xQZY9tqKfsR19XoMv1uiHbO4wVVHp/+5P3Yuvmz2P6tWzE++iJ2Nmbh5Df/Gs6/4NPYc/AXnXR67szv45++9hE8es9NOLLFrvVdgOPOfCdWn/dBfOQP/ltXW3nHQdZBAiBOIkuF8+BAAiBZuOi2AsJ6ogTDsgGILuCJCbxti5TKefN2bYHQ1L/Yhqqc2LZptYWyEpNFE1R1bcBDdxNYFjrEcZj4bhsba8ckcx1AzUseIdLhoh9B2rlj4u5Cb6llPegIUh5TTMs6OZPsfJKRZfurc4feh8fu/Ucs3PcE5swcwy+e81vYPPKvOG7oSqxe8zknk9i66X9g+8hncN7QG/H9Lf+AvQf78fPBlXj12e/FN0Y2TrdVpN9NAMRJZKlwHhxIACQLF90BCAWEZAEgqroUCinO21ZG/F134FkMFHkkq2KybtoDawNTrrPcPjylAossdOhAX93kERodFHnLZWxJb+l27pG4+9BdeB1POoKTBzFpjtnvhmbnNl6L8eucod/Aj7begCWtn6Dv4M/RNzAHz7eOxbK3fhBDa77sZAYjmy7GT+7+LBY3/gvjo3sxPnMhdjSW4RWrfxNbRm5st1V0/AgPgLTa6zL1/8RCRwGSSAAkC1P9jKOKQGjq85xzzrEygbKCYAMgqj3PquVu23fyYG1jE8ub9s9ameBYoAo6XAJ6yPIIiQ5HsU8XD83O1ze6Hzj1pa3SejUCIMnvTmqKzUfLky66mw7liSKbj7X1SxmbLn787Z/diT/5nbU4trkDzf0vYNaMuXhh/CgsO/dyrFpzq5OJbNv0TvzkG5/Hor7ncODQHkzMXoT/mliCP/yrO3HF76218i8LHXygmQDIy+cDH3g98If3AGPsVrCafhId5QrOBkBObi3AvrvvzVevIjkDMjxsj4S6FQlTYPKdGfXpi2kbByC6V8jFZJD9rdsjy8vpthToZpd0t3lQgocqUc2LjjwsUUzyXbex5UVHLPKoig4bkGB64mN7Zdt5FQCkiHg+3Bq2mmYd5JH87mFgIgq0Kjvn/VL97poLfx/fvO2zePLemzG3cRD7GwN49Vlvx7lv/wP8fPRdVh0VCywc+Cq+cccn8dh9d2B2axR7WjOx4uz34C0XfhCbbru2XbTo+JEJgJy0BPjMecD5NwGHJm9LreUn0VGu2CgA5NWP3JuvXvUQAPFJTnwSE5+AyzVNFQjZb+LhchUIUQEEynemW7TEmRzZ6doOYaoCiAsdRVqeanWI92d7R0VVrhfk4Tq7WZReUQBIHey8CgBSRDynAJA6yCP53cnHekOxc/f4sRzAC1jS2Au0APawwQH04xCOxeo1dziFk62b3o4Z+C/MwhjajyI0gB2tOQAWAXi6g0dFxcFMAMSJWmrhWLYuxUIHVW4O5SgA5EMfudehRULRBEDaTNIlNqECEN3yt2oFQ9YCUwKuAgm6JXm5XdV1syYHLQMcgrZ6F+GrHzbaRfpFul3pEAOo6WYyG7CrWh6h0ZEAiLcJFFKx1wBIrH43NDunAhAujybmoIX96MMEZvZP7TxqDWCiNQtnrvmWk+5/a9OZaDYOAI1R9DeBg2PAOHuMELNx38jm6bZc3n1yjR9hAZBYkvZEh9EQEgCZh6j8pgAAIABJREFUYk8TwHsBfJ7uNyhbsHhrvofD6aPpLklNnKgzcbobOKhJPWUJmVMhr6QU5XhV5yCy8Fysq9p+VSQdYt+UQ/WhyiM0Oqh2xMYdsp1XsQKSly2J7VABSOjy6HW/G5qduwIQPpFz5tBZ7QcJ+9vvlzPgwP9rYvWafzeawNZNr20DGPbcM/uPnZ4Ya/+/iW+N3Nd19qPI+BEWACnCc6Q2g+IABXywAffMCsjc9ntC5I8LACk7GLokTZRD6BxkmBJ2U0JLOc+hSpptqwe6B/dMQuSrDJQknawMloJV0BGLPKqmw8WWQrbzXgQgIcsj+d1Op1m1nVMnZOT40d8cQGtitH1fEwMgzT5gbBwYa/Shr68P4+OHJgltsF8BtCYPaff1zcD4+Dj6W+Po7wMmxicBSHvOvDmAsYnRaQaVET/CAyBp9SCv/CPIdhIAySoWv1uwsvZKqe+SNNkCIeXmKIrzVq2g2G41obQrgiMb8OCzVmK5ooAIH7vtWl15LDaae0keNl5w2XMeijwX+SrvM6e0K7dNsbuyy7jYeSwAxPUl9DJl4iKP5Hcnz4CofLJKZqHGjzOHhtqggSGQvv5+jI9OoNFooIFxTLSAxsAMtMbHgOYUAJmYQKOvH63RQ2g2GODoQ6vVQt9AE+NjY20EwjKLb42MtNlQVvwIC4Ak8FGm37L3VYA8bACEDYrdgtUzKyB2KUglwgUgzqQobtlQOXz5ekQxSfNJ6uSEUW6DsnKiS0I5D2x0FA1AXHhE3eYmbxdQnfmoqzxkuYVCh49NBVXHfmlfUMPVDiYWOjTJt81fhWofOt8tAowY48ebzhrCOFu6mMIXjQlgYOoFC5a2HWI/tFc/2OYq9ulvr4LMwEQbaLAybK2jNVWfLYP0NYF/uW8SgJQVP8ICIPVwRWmUGThAASCs+Y1XP5ShF0XVSA6hx/FIzuFbSGxboJgkVQGEO0jVHlrdYWhVUqmb6aEk5fIMt6x1cn+mQJiHsuvo421TgFavyyMUvSoKoOahZ05txJK4R0KHbrVOTNi5fGP2u6HYuZzsi7ZFih+rh9oYY95EG2K0wQXDJfvaIKMfaEwBkFY/GhjD4BRmYQCE/bKbARBW8ZD6yt2i42B4AKSAWXcnh5lX4VjoyIsfAKjgIwEQE9PzWQFxWbYXR5PXgVcqGPC5/k88oyEHVvm+ddUNUC63OakkpQI1Ojq4g7/7Y+/uaOqtn/qKUglM5SgrFKYAJ3foQgcloKtWlkKTRyh05AVAqrbzkLcuOYW2nABI1fJIfnfXtNhVvp/9WKf4cc7QEGYA+NtPfAgDE+Nottg5kAF86Jrr2lf08hMdbHWEXbX7N9d8GP2tUUw0gNFmH674o79h2KNdtor4ERYAiSVpT3QofbsLAMl9G1ZaAemQSV0CoSlJkBNk3Uu2YhuUhFcMQnJCSklaqPtnWTkZUMjtcyBCKUdZDaJuLcqD7rrJQ5yNVB3ANF0+kLdeJQBCsbQSy/QYAInZ74Zk59QJLFW5tw4N4fOfuBKD4wfRHDuIvsbkCsj4xARaM4CX+mfj8o9/rl3183/8P3DE2H40DrGtVs32FqzxFjDRPxP7+mbi8j/6DO6eOv+hexSRGtd0/FXREBYAKdGfpK7K54ALAGGjy3UbViQAZGRkm7PgVMlMiADENem1OUTb77r+dK+kc8bbXq2l0lEUABHHqXtwkJXJiw5qwAldHnWgw5YYyr9XbeexrICMrD68N57qgJPf1XNKt7qa/NUkzyi+8ryhIfzjx6/AEeP70IeDmIQV7HLecYz2jWNX/xy8d/iL7fb+cf06zB/bi4HxPjSnLt9lp0HGMRMv9Q3ivX/8t9g8BUDKjB/hAZC0ekD1b7UrxwEIH/iifrYjUf/JdRVkYwtYCODR2rGtY8AhAhCXWXVVEs++080uU2aCdf3r6urOblC2J+juROd0udJBWdlgbVPLsbJV0CEqaZ3lEQodYiJG9VhFJ7w+dj609fCtQ1Q6QiwXIgDxkYdpK6jtTJssl2Tnk0CBf8r2u7PYJO0nPoLBsZcwa3wf+ifYRipgrG8AB5qzsWdgHt7/8b9uf/f3f3wV5o7uxqyJ/egfn9yYNdaciQN9g9jXfwTe90efxoEpQsqkoxAAMmdgDpbMWYLtO7e7+ZLAwEeiY+pUk5sUlaVl8CEWsgERvhLiLQ/W2XUtYB6AZ3IgRmziHQDumLpWIuemVc31AgChBjpezgRSTLekyIFDdUaBcg5CHK+8f9iW0BZxBqQKOkQ66yyPUOhIACR/Z5olfvQCAOklvxuKncs8d40fFw4NtQ+WX3/NOjRHJ4+eTwwM4revuaH9vNgLUx0sAsCeHLv+mt+cKteYKvfF9oH1HcLEVZnxg9/INc2HPJdsfRC6j9sJceYnFjpCmcG6/7L7ccPNN2DTnZtw/13347jrjnNjcRlbsBgYud1tWK6lYwQgpmV3FX90Zz9YWeojgSonq5OF6bCi637Zp37/Xa4iz1T++Gu/Ol0/TzrkAK46M1EHeYRKh4/QQ4yDscSPGAFIL/ndUO3cNX7ERkdwAISy5YLinKsGUtHQEcgS+rmvOBcrxlZgfN84dizagdv/wzHTLwOAUBTTt8wlALYCeDa8W7B8Jhoojpe6XUDVlm0PrWllg7oPWTd7xb5XJfsP/fZb8OYTl/tqgFe9e/7jaTAQYgJtrnTw8jqwVxd5hEzHqaee6iVvuVLlcTCa+JGLOFC1PHrR74Zs56JW6eJObHFQlEelACSvJF3lGso09KjpyOn2jzzc98UnX4wFsxZgw3c2uDdXdwAyTXH9AIjKPij7TBnJlGRWPjQuAwCxHUrSTJm5V/XJRaQCN2zlo2zwwcfDQMil236mPBviSkcs8gidjrxiSuVxMJr44R5yQsxLes3vhm7nKh2xbfs1xTB566Zu4qmqOCjLo1AAko/J+rWSp+P1G0E+tSqnI6AAkomjCYB0sK9qvcozEMp6odpeZbsSVnW4nLqdS9W/SF+V4IMCQnR25RsIQ5cHFdhWSUeIAMTL/0YTP7yo76qU/O5Qx0RIkX63DnaeJwCp0l/50tEFQPIxs9RKNByIJoCwGw5i+OSzAlI1J1Qv8rLvbLeKsHHrtleZ6lIBiOrwr207Fx8T56lIx5dWLa1s5UOWMd+OZZK9zMPY5MFoN93eowPGomxF/hWlV3kBkKrtPJZreGOho1f8bl3snNtnr/rdBEAq99CBDyABkMAEFAcA0SV0skM2JYS6YEoRmO0QOiUg2JLzEFY+VCCEbccSA7SNDhFg1VkedaSDostBl4kmfgTNZefB2a7QTXZuZmkZ8aOO/spVr4IDID5LlOvXr3c2wKIrxEJHLDM/iGQL1vCwe0QP0T5MM1QiCLHNSLsm0qLd6xJvanDhKx2qMYYIPjjt4sF0zj/qKk9d5SHLPXQ6tmzZ4hyigrRzd3flTHcZFYZbw87dBCkPwwpgDH63bnbe6363UgDik6TLXiAEI4+ZjvUNGri75JRLsOaENbjkNnZdU4CfHgUgodoHGxdPAk23fFA0SffWh+l2LtPBeJegoLvtijLuqsuIt2Op6ODjM91Nr6IhNHnUkQ5XABKsnUcSP1wBSLDyiNjv1tHOe93vlgZA8kjSVcGubEPvNTooAOSjqz6K/c/sx5avb8Hwnwxj3e3rsHd0b9X5VWf/FADyNgCb2ROhYQ1dHI3rCkio9kEBIIxuFRgQVygo50F00jQ9Uij/Jt8WxfvtJQBSV3nIiUkd6AgdgFDjYCzxI3QAQpYHAYDUwT4oiXuio/Ol9rLjIMXvdgCQW265RTnGiy66qOt7l7KsMtVAXFI/XXLlMjaXsr1IByWAXPGGK9B6toUH7nkAl3/4clx191XY136VM6APBYAENFzdUFwASMj2QQEguq1QYvDRBSLbdYQ6/qoAjekqRx0AWcmepwXwxD5gTl8Le8cb7fc45IcI+UOBedGhap99x8cgjst3BUQF3MTzOKqVrSrloZsZDZkOFwAStJ0TVkDqED9cAEjQ8iAAkLr63TraOQVIxSyPaQCiS8SZUF0AiK583sm7q5EnOrpTLgoopAAQ1vJlZ1yGC068AGtvXhtmGt9jACR0+xABCFcY3SqDrFAUAMLqUB8UlMuxumJySgUgfJws4dcBEJGWsuhwBSCxyaOOekUFIMHbOQGA1CF+UAFI8PIQAEiyc/WDsTKQYf+WJ6ZMDzpmjR919Fe6iTtTDGZ8KgSAlAFCyjD0RAdABSBhog5hVAmAtJmR50RDFvtQARA5ORcdueiU80jcTfrqewaEAkCqoMMXgMQijzrSERIAyWTnRAASevwICYBkkocCgNTRPmw+Wl41qMLvUmJMr9PRBiCmpESn7D51KE6GNCuvufXKZ0w+dXqJjnQLFkXa5ZWhbMHyAedl2znnGOUchuqtBbG+qxO3BQbd2ORALb73IT88qFoBOf36b7abUB3qNt2oxfvVLcWr6BEP2bO3SChbsETAJ/cpg8Eq6LBdKqCTBxuryA9xi9hd7zytg30f++Hke0FFyoNCBwWA1MLOe+gWrFrIY0rbqX43VPswbUuS/Xfd4ofJX8XidzkdjVtuucX6QpvrFiyuAKp6RaVqNiDhm2Dp6vUMHZEEkFiu4Z1ctHT/hGYfYrIoU2M6AK5KJKnBSC4ntiUHLVU/uqRcbocl/DoAogMfYtCxJQeudOgACH8PREy4VZpVd3nIsp3+92VnYmz2Ee1/9u9/qf1/BkDE8ywi8LLJX64n8lL1m0nO7hY+WSM0O49nAstPIqHJw8XvjgRsHy50yKsfOl+ft9/V+R05tqjikMrvxEhHoQCkzOS9SEPvaToCBiCLZgMDfcCzewjBIZItWCECEB/70M0C22b5bWBDDky2JM80Gy2CAhVI0q28UM6AlEmHbgsWAyC2mf4Y5KECd3JyteCIuXjxpT0Y+sK3OkQt0k8FparkQdYfU9Kh+43g5QoFID52HjIAcYsfFO53lwktL6H63dDtg0qHzu50cSGE+KHyV7HSEQUAoRi5znlmqevnkvS1sowlS10jHQEDkL88F1i5CFh7M0ESZQCQCwA8DOBJwni8i7ivgGTRjSx1TSRStqFQnS4vZ0oQVW1RwYcp2Kl+kwEI65vfduUSXKiJLIUOtgrCPvItWHw8MctD1A9Gpyq5YmVUAEQGoRReU8qYZOsLQLLYapa6vRE/3B12Fp5mqZvV79bBPnrJX9U1Dsp+V0VH7QEI1VBDByDB0hEwAHGbwbLuNHSPMJXUcAMgoeqVLYCICZqckFESPNcy8s0jtsTcdO7EdNWuqDKuY1SpmzwOEx2qcdnOz6gAU93kIQbCT53Q6Nh2xVY++EcHQGyBVJSLizxM8nQFIaHaea+ugIQqD5vfrYt9mEKvbYtq2X6X4rd1ZUxxsKj0Q7U65DoJJ/tEHR2VABCbEbgwtkpD7wk6tg65iCPcsmWsgJRCfX0AiM3R664yFJNezlLeliphVl1bKDo89rfqICJvU3fNrtiG6WrERMdIh+aHKg/dzK4OgFRJR50AiDEORhM/3Jx7qHmJ6AvZ3+I1qXWyDxMdMccPOa65aSWttBhjZTCXdxwMDoBQkK1YJmRD19GiCi6h0jEUTQAJdAVkPoCDAA7QnMPIyDZtwTrplZi0c4Jsd4aLgUVMekzvdPC2TQDEBlB0v7PvH3nkkS55JDqYUk9+xEP3Kpnl+btJHrbkitWVV0Cy6BXrT/zwsyWqFRKZT7Yko052Hkv8GFndCbI7ZDvUPUkXajzX+d262Ucv+l3KajUti7CX4n1R/ZWvPBIA0bz+LotIdaOXbYY3ARC7opdWItQVkFcCYBfwPEfjRC8AEJuj1TlFXcJrSyRtv6sACAdDJseb6FADEBu/bb+7yuP2Xz+cILLbrsRtV6LVuQIQ0zg5AOG3bLF+zv67u7QPmlFAKx9rAiA0X5lnqZgBSB3to9f8ri2W5Knrsp8xTRxljYMJgCQA0vHqs6zIWWewTlwM7DxAvKmqCCvibYYKQBxpTgBE/yot5eVz6ow7d6y2bVpFBMJER/eWOV95sHcMxKt2deDDtALiIw8GQPjNWmL/bCVETCYoYKvLJ9doxj2W+BErAKmrffSS360CfOhAiM5f+cojAZAEQAoFIN++HPjqD4A/v98x0867eAIgVo76vvfDGvZZIdSdnciaoMnJqmrGnOLUqeNIdAwZfUhV8nBJrlQARGUwlC0J/KYtDnbYyooIQsS3RhIAMbulUOJHLABE9IV1t49e8LtMXr47bawBn1igyDjYfgmdOI7civky1PVgXm4D1jTUC3RkncFaNg/YOzq5ClLpp0cBSJU8t9mHfC5DnHWxrTyYHLN8cI63Kz/kZBufq+MVZ8qpM/aJjl1t8eQNCF2TKw5AdPby/NiEkykt7m92bPWSQQg/E5IXAHEaXM6FizyEHkr8cAUgObPYqTmbX2M6F4N99FL8cFKAAgpz/2zyVz7ySAAkg7Bshq5ruk5A6vqfXY8Hf/ogHn/h8QycCqBqAiClC8HHPkTwIB+YVL0iLifwOvChIp5ih7ab7kzXE/KxJTpos3h5yYNyoFbWBwYQfv8JNcj43RV+pkMFIXLrNjBG4ZPfiP1qmWwklvgREwCJ2T5iih8+8dPPgmm1dH7J5K9s8kgAhMZ7ZSlfBalTAHlo50N4YNcD2Pb8NmzfuT0Dt6qpunz+cvQ3+/HklT/KbwBH0Q+N59fpZEuuZ0Dy7t+lPVvyrmrLdrsVqyM6PNmWWH2VfanuNpfBizgesQ0byEh0HN6CVbU82DsG4sd05oOXKwJ88LZ9QEhMACSW+HHja27Uur46xXP5dra62odOGDHGD5eYW3RZlW8y6b9NHgmAZJBYLwCQobVDWHflOpx94dm49GuXZuBWNVU3nL8BC2YvwMWr3z151e3kjo9sH8aGL2Vrwrd2LABERT9l9YJSRm5bdpqqNuT7zXVgRG5b5QMoY6SUSXSojdUU8BgAedWC2W3WPf7ifu2NV2WADyoIYWdCKHrFy9Qp4Y0lfix7cVk0ACRW+6D4VEqZKv2ubfLBN2/Isx5lgo/1R+F1AiAZJNMLAKSxtIGND2/ErU/cir2jezNwq5qqgwODaKCBvTftAXYDeLqacWTudQGANwIjH3N7ByRzvxka8LEPm9PyddCqmXmRNB0AMY2HuvSsA1tZ+MPblNvodTpcAEiRKx+yzF1WQmw6XicAEkv82Hzm5p4DIHW0jzrHD5vdZwjFuVeVdyHYdgnofm8MDw8bD6GvX7++a/DDw8NkglT1fQKviKjEzqljSXRMcs1VHtc+fS0e2/EYntr5FFnmQRbs0TMgoduH6uCazhHrZl5Uj2sxHZSvT2XfiVu0TAfdVTM4pscMEx2TVs94WqU8qACkzOSK+0MqCLElIio7CNXOY4kfrmdAQpUH24JFWQGpi33E4ndtNh9iTsXHLI7dVR4JgBAl65q4m5qtUwDJegsWkb3FF0sAxMjjqgC6zmGpBms6x6F74Ze3o9qGZVo90M2k8RUG+fdER+eSe1XyoACQKpIrKgjh27Fcz0+FmvDGEj96CYDUyT5i8Lt1BB9iXOUTT+z/rvJIAISY+iYAQmRUqMUSAKkVANElYJRVCE6o6QE5HcAwbdUS+5aDhsvMj8pRq2aREh2HQQ3nhepQI5Mz559thrfK5IoKQvgVvTqDTRNY5QeZXgEgdbOPuvvd0LZT+lqWvJvAFHvFPhIAIXI8ARAio0ItlgBIkABEHpRp5UEsq3NwKoAiztDIKyKmA3WmpWXbrFWiY6TN6rLlYQIgISRXJhAi6rcJhCQAUn6Q6QUAEoN91M3vsvFSVy99tJ7nrUX34XoGhMeFSgCIiZF1WnruBTpwjY/aB1gnAZDSAYirfVCDh7wyYDsz4noFrwhSOHiRD3ebAEiiQ/0yum3VyXY2UKyvk4cOgISUXKlACBufuDe/TgDE6FgiiR91AiAmeei2KMZgH3X0uzEDEIo8ggMgrqkrFdkVscfddaym8sHSEUkAQSQABOh858Cmg6HqFfW9Dk6f6UyB6nyHatVDXv2w8Y79bkqaecJsWkWR+0h0dHPdtprUsTIwNNT+pwpUsu9UACTE5EoGITIAUV3Nm+IHxWILKuMYB0P1uyoAUkf7YAA9Br8b0xYsH3kkAEL0VyoAQ6xKKhaqw0orICTxlVgoLgAiJpKiA1MdEBeZrLrhiv/OwY3vGx2yMHVBQgQgiY7Db3aoztG4rlKZDMokDxmAsHbyfuE8b2Nnt2Oxj7gCkgBI3lzO2F6kAKSu9sEBSGx+V1wRYTnnlVde2aG4n/nMZ/DII49Mf1dEHGRjUPXLc1Q5F84SB2sPQJgkKMl76CsgwdLh6HgzuvniqvfoCkiwejUl6awgwZTYmtoWwYpO6XSASOxTt0LC2jT9pgI5uvEmOia5RZGHCoCo5Pv82ERxvsajZQZCsgCQYO08mvjhLtQQ8xJ5BURHVV3sI7b4QQEgrnHCNX5QAIg8yecbBwsFIEWvGojGYzP2LACkp+mIJoAYn7txjy6V1XBbAeHDDNE+KOe9bGV0tyLpEtY8wIPobG3bhyggRG5Dd3Cb0aSabfJ1/jHSIQOQ0Fc/uH3mAUAoIKT0OBhN/PBz+KH5XRmA1Nk+bLFB9Jcq6YXod00AhK1+UMBHHvFDBiGsb3EFRNxCbdpxwPmui1GVABCTUfom+1UYek/Q0eh+iNLPFVdcq4dXQKpKTEz2cc4551gVwpa8UwKI6qyJatne9p1qxcIW4GzOV/zdBqQSHd3nPkSZcF2JKcGyGoiiQHBxMJr44SMN++6MIgChSQdm3vSJjpW2ugIQ21XV4gSUDqiEGD+KAiCu8YMCQCg8VvloUR5sOrXlmkjbnBzrVAckKHVtpu7Ttq+h+/RlGz//3aftsulYX0EAefl84AOvB/7wHiC3nRKRAJDhYfuUYh30igMQ8VC2uJ/VlLyrzgBQZoZEu9TdomQDPbJD5f0mOjq9XlXyoAIQqo8uq9y1Kzu3YB38tT+ydl0HO48lfgy3hqOQBxWAWIktuYBsHxyAxOZ3Tz311I6VBvEshrwCUkYc5P2rVkBUE2iu8mgDENMMqU/C6+MYXfXZtY9ERzeHKWCwigBy0hLgM+cB598EHBp31QxN+R4CID4TAGXbhwqAsHHbQIgKIFC+o7zMzTVHtRrBf7O9P6IqpwJTlDGrZpgSHfM7DFyWB3WPe05eJddmxDMgFABSBzuPJX5QAEgd5CEDkFwVuODGVNdUy/6w7vFDB0AYABDjUxnxg/WXBYBQ4nkCIAajcQU5Pvbn2kfZiWIVAcSHj9Y6CYC0WaQDnWXrFRWAyLM84oqD6QYQRqsJSKico25JXtYt3q9Y3hYIEx3lyKOXVkDqkPDGEj9iBSC6LVjWeFpyAcoKiM6ni0MNPX5QAIgY21Qr+bJofOOguA1LXgFhN3HlEQenAUjR+kSZbXcdg+95Edd+xPK9RkcsASTId0DY7ZvvBfB5ukZStmDx1kK2Dx8AIm/rUS1Bm5yvjcvyrJJqtUEMcr4AJNFhk8Tk7z7y6DUAYgIhNC77laLGwVjiBxWAhC6PmLdg2QBIHfyuCoCIqx/yxJroJ02WbDqwL9eTLydhqyBFABA2plIACNVZ+bjCMpOsXqQjlgASJABhCj8XwB665rsAkLKDoYt9UA6hc+eqOkDHOZbHTSi+M0a2G7DEdnlZHWhKdHSCDpF31Bk8xtteBCAh23ks8cMFgIQsj9gAiC1y1s3vqg6hcwBSRRzkqyBUAOIqj+AASJmAwsYs+XeXBCsaOio4hO4qF1L5SLZgub6ETuJNToVc7MMGQHSHwcUEnjKroyqv2w4lAh4KSygAJNHRycmi5RHLGRDXhwgp+ppXGRc7jwWAhPwgr4s8YjsDotPpuvpdGYDoJtrKjIO8L/kaXj62LHGwFACSl+NL7VTAAfulSxUMyqPLBEA8mFZ8FdOyuHzDlOrMBwWEcGAhO3NbkLK1TdkCVjwH7T240FF3ecgAZMERbImx8/PiS3vAbtGR78sX9cTGMzH4uugVG59uTFkfIrRrQgUlookfFfCugC5js4+6+yuV75BfHK86DvIxmgCIC1AS/W4CIAUYeVRNRhNAevshwtB0kjtVVRIvBxVVosiTRds1uLaZIt3sjameDFzqCkRUAKzu8pAfIpSTfQ4+mP5UpVcqEMLGlQBIaF5KGE8kcdAGQOpiH/wa3rr7K9VEhi7Rr8pf6QBIHvGjC4C4LOeJ7iK0LUeJjpweEIzE8QZ7BsQ55vq9hC53U7V9UN+JMN0uJYIH1f3jKgcpl1O14XK7VsfqSki2IoxFt3fYNsuvAmehy8MEQFTJFbcLyvXK4q0vrJ7ubAorZ9MrNk4RHBUFQKq285C3Ljm53pxsu2p5mABInexD9RBhHf2VrIO67cGh+12VLVHkkQCIxLkEpCSG5OR4nZx9EYXTFqwOrlYdCKkAxKQKsoOTZ4hsDlCXKLI+dQmpztG2vw/JViQAIq8YUUyMsrdXbCcEeegAiJhc2Wgviw4RhCQAYpNKxb/nZNtV+10dAKmbfVABSB3ihwqE2CaHQvO7VAAilwsOgLgwXrV8JS8XubqtvABILHQElVS5ClMsHwkAGRnZ5swF1TJ11YFQZx8uSa+trO13XVKueyWdM161ilJHAGJ7tdYVtNj4bfs9D3nc9c7TOrYysVUGllyxQ91Un2wbp+13Fzr4diwZgKgSLJvhh2jnscSPkdUjNvZ3/R6iPFQAJCb7oNimmDfabh+0+QzdJJdpAitGv6t6AJISPwoFIDbhOVu0pkLRht7LdAxtHcpLTNW2s7EFLATwaLXDyNp7iADExz50S8qyQ6ecrzCBGRW/xfJi+5RVGdXbIOzu9tABiG5WX6ePqkemeECx6XCV8pABSHvMX/hWx5ao0OhgKyHso3rp2cZr8fcQ42As8SOZ/keMAAAgAElEQVREAOLjd+UVwrrax9tufbjDNOrqr2T77jU6EgCRNEC1AuJj6C6BQ0Tkcr08Z6p96AgpgMwZmIMlc5Zg+87t7uy9rgXMA/CMe1VjjXcAuANASWfcewGAyPy26a0JpJhuSeH9yAfiZYCiOxTP69cRgLCx6x5aZL/J5x1EmYQsDwZAOpLyL3yr/U+VjoREBwch07Fgatwu3ioBEDO3ssSPmABIDPZhAiB1ix/ieOvqd01AyiSPxsjISMs0O6ZDZHKj3PnZnDoPBrrba3TLU5SltZDocAkcCYDYuXX/ZffjhptvwKY7N+H+u+7HcdcdZ68klihjCxYDI7e7Dcu1dCwAxJVuXRJZNUBn/qoOAMTmd2ORR6KjkwNV20coE1hZ40csACTZR1j20ev5bq4ARDdTSN0Pp0NRPHi2Wi1s27ata+ZOB5J0N+O47vvT3RevuwWFjXc6KfGxeKFOCiCTzDj3FedixdgKjO8bx45FO3D7fzhm+mUAkIyyNla/BMBWAM+GdwsWZdJBN2GRlWVV20ddAIhtC1Y0/moony2jVesVZeshxXYqpyOQLbzZ4weF2/Yylcsj2UeHkKqWBwWAULcr1zHf1QIQ+VCJ680gVKZxbZAPfopaQrnNRp7hY/9WtVkWHXUMIMox53T7h90120tcfPLFWDBrATZ8Z4O9sFyi7gBkmp76AZC8bEEl9DIDiG4bz/T3AdmKePiXAUTdCjL3kXnJqGp5uDsGdY1ER/c17raJhrjjRz6alfQqJ73KRxyoWh6Uc4c8l+Ukmybcq8rbfeOHEoDoZitVM/6U1Qcb42y65AtAqqTDVyDymPM0EBuflb+HlFR5ETBVKQGQwmZ+sogla92q7YMn91npKLK+eMbF9YC467iqlofreHXlEx3pHakO3cgpDia9ykmvcjL0quWRJwCpY75rBCCmG2Jsd+7rXm1kTKKe5+AMlYO8KYjqBCq2JQqqKDryAiA52Zl/Mzk5Xv8B5FQzAZCcGJmaETmQAEjSh8QBAweiiR9JyokD+XNAvgCF9dBL+e40AOGEc4CgS9h1IrAdQpfBjArc2K7EFMdmAho6oVLUJ286KH0GXSaaAFLSNVWFCzOfLViFD7PHOrCtLCR/1WMKkcid5EA08SMJNHGgOA70avzoACAy6KAAAlEkuvLUpN60V1nux7bSkQVQ5UHHli1bnLU1r0cQnTs2VYgmgMQBQIaH3QUSol75LH2HSIfoZ0yTM8lf5eqVtI3Folex0BELABluDTsrcIj+Kha9ioWOXo8fXe+AqBhiAxDyqokKyFAOsMkAxHSQneIN5D7LpMMVgITgrFRGvb5B27N5ySmXYM0Ja3DJbey6pgA/kWzBcgUgoeqVq4aESgcbl+pKcUaf6U53Ff3JX7lphU8SIvcQql65cQIIlY5Y4ocrAAlVHrHoVSx09Hr86NqCpTufQTnToAugKlAj31DF+xX71wEQDnhMATsrHatWrcLPftbAD384eYOMDKr4v3V0hA5AqMGbEkA+uuqj2P/Mfmz5+hYM/8kw1t2+DntH97r6iGLLUwDI2wBsBjBW7FCytB46AKHqlSsPyg7oVDooAaQMfyXys5f9VSx6FQsdscSP0AEI1V/Folex0NHr8aPrELoOANiu99IphOsNVhQAwgMsexek/dndwLaHO6+azELHql96FBj4H+12f7YPOProyW5kwGO6d9kFgOiSq1tuuUXJ1osuuqjre5eyrDLVYVECyBVvuAKtZ1t44J4HcPmHL8dVd1+FfaP7XH1EseUpAKTYEeTSugsACVmvXJgRMh2UAML91ZIlS6bJbqKF559/HosXL25/J/6NZt90uYmJiQ5W7dixA6ydpUuXYsMG/XXUrn43Fn8Vi17FQkcs8cMFgITsr2LRq1jocIkfqgl31Q2HurdFdBNhKl6WFT/IAIQNkvqgoFxOTt5NibuOcLlNEXxwBjaOOAwSKEBGJRC28jH9mQIg7N8qEJIHAHF1VmwsLgBEV54KQigBhLV12RmX4YITL8Dam9e6+IbyyvYYAAldr6iCD50OMYBwmlSrol/72tfwiU98og0e+vuaWLpoAfYfPIQ5c+a0q+3du3f670aj+6KBwbnzMGdwEAsWLW774TvuuKMNQEwPWbn4XSoACV0esehVLHTEEj+oACTZR6fm6iZGs+Yl0diHsIXXFD9s1/X65rtVx4/cAIhJIajX7lIOoatWP3IFIGz1g30OfKD9P7YCogMgKpo5rSEF9CzGTg0gVIdQWbkEQNqsdw0IpvJZ9IqqB2UE9Cx0qACISBv3VxyANJtNzJk9CyesXIm+/gEqG9rlFhwxFytOeBX27NmDL37xi8YVEFbexe/G4q+oDA1dr2KhI5b4ERIAyeKvYtGrWOigxg/xnKHq7T1fAJJX3u4bP7puwXIBAbaD5TwIciJN5cUzIKy87TzJ9ErF7sOzhWwFROzLFoBVh9Lb26/YZwqAsD8ZCBHPglDooAjEJwjqnI9vomg1ZPdLl6xNVlKghwBIHfSKsgWwDnTofJt8DoNtsfrkJz8JtnK7cP48HPeKE6Ba6TDZRmNiDK95/S+RAIjpHIgMkJg/i8VfxaJXsdDRS7dg1cFfxaJXsdBBjR+snOrNuqz5ri7elBU/Om7Bkt/PsIEAOYFXHVSnvMkhE6s78C6ORwUUOADJQocJgNgAlW7cLgm3DUj4AhDTrIlxfAmAuIivhLJ+74AEp1eenAqNDj5hoyJH9FciAFm6eCFe9vLjnTmwZ9eLOOvN52D37t24+uqrpydp8vC7zoOZqhCaPBId6nODIl9ct/Dyuqp6Vn5HEz+slCoLJPvw00c/bttrhSYPavzgAER1s2KWfFfOaWVAZAIieeS70wDEdqMUBamxMrZVERO4MK1YyGBHB0Cy0tE6NHWwU7ECIs8c6pKOLIIp0kC8QEjAAWTRbGCgD3h2j93xIJIVECA8AOKlVwSRqYqEZh86fyf7KwZA2BkQtgXrZccsxdJjX+bMAbYCcsbr3tA+L/K7v/u7HfWz+l3nwZQAQHpZr6KRRzTxw08iofkrPyrMW3dNAJVCfy/bOTV+yHJT7d4RwYQMbEyLCXnk7b561QYgNiZQB0gNgqb+KNub2HhUAITdhKX6UJeTdO3yLVi8bZ3w5d9dhZLFWLPUNY4z4ADyl+cCKxcBa28mcLoMAHIBgIcBPEkYj3cRdwCSRTey1PUmUVMxy1iy1DXRQfVXIgBpjR3C637pl53ZMzF2CK868SQ0+/qmz4DYtpnKQcnmH10GlYWnWeq6jJFSNstYstSljM2lTJaxZKnbG/HDRRKTZbPwNEtd95Gaa2QZS5a6vUAHNX6IvHDJPyk5OaWMCQP4Trgz3TACEDGhpgxSLCPfBMMDoS/4kAMpdQVEFpyJjuk2WSVpBYR9xc6BUOlwFQrVUFn/vkvourp1DSBpBcTuooPVK/vQO0qESoctgHDHzQDIu971Lpx++unwBSCsrWVHH4W58xdoAYiv343GX0WiV45kkJPdFD8Oc9YtfrhJJFR/5UYFHUSVrleOhIQqD2r8EPNfTrprTq5imTyBVXb8UAIQ1TWSMgJSHYjhDNFdTyu2oXvAj5Wx3WPMyqi2SrHvxVUQVzp0AIS1qzuIbnpQ0cVGqjQQoxFsPfwIows9wZUtYwWkFKLdVkCC1SvhcU8K20Klg+qvWLm+vr42ADnlpBMxY/bk9buun6MWLcCCxUcpAUgWv1snAEIJ2lS+hqpX0cgjmvhB1ajJckmv3PigmlTtBTt3iR9i/qxa+XbNdzmoySNv9/VXyjMgpvctuBmaAIjIVNWVYbrf2fePPPJIl6V3vQHCz2mwksJKhQqAsO9OOeUUYPRz2PbAyV1XU4p0qFZV+GBEACKv9LAy8uEgV+MJ1mFFE0CmHq10iyPFl54P4CDTY1pXIyPbtAVVTiBUvTJRWyc6RF/JaVK9lyRuwTrj1JPRHJhJE7hUil3Fe9Qxy4wrILI/6iV/FYtexULHUCTxY2S1ens3T+JkeSW/WywAicU+qPFDple1DavKvN033+16B0SHyETEZSPU9rsKgHBDNgEQPgbTSoW8AtIGH+wjvGquQ3yrThtqr3QsHexWbyoA4XT4CoSSleS9BSutgFC4XlCZVwJ4CcBztPYTALHzqUz7MAUQ0WeKAOS1p58K9Lm9AcKpnjNrRvsGLf4OiItfNvndWPxVLIlJLHQkABKWv4pFr2Khgxo/VPSqtk/Jk2Au8SFL3u4bP4wAhPLyOXWFQ07MdcQWAkBGP9deKeGPCvKzHHJAPuGEye1GMgCR67kIVac4dZkxyRpATlwM7DxAvKnK7qv9S0SyBSsBELsKhA5AXv+a0zHR6LMToigxOHMAv3DcCvIKCNXv+gYQChFlyiOWxCQWOmKJH2kFxG7pyc7V53NNvrUIAFJF3u4bP5QAxAVt6QCIrQ0T2jI9D88Ipa6A2N70UM0IchAij18ELQmA2J0RL/Hty4Gv/gD48/vpdQopmQCIla0pgLgHENGHsL91zv/QoUP4vd/7vfZDhFm2YM2dPRPLlh/nfAuWbZ+vbwCxKlUBl2bYDl/qxlSnrX0JgExyIJT4kQCI3dJT/CguflBWJ2w5tyrfpd6iWFT86HgJ3XRDFRu8/Lt46CVPQuTzJZyx01uwThsCZm3oOv/ByrHHCPk4VUBFvlKXC6UIIOUSCO3mXVyJIrdgLZsH7B2dXAWp9NOjAKRKnueZKIZMh81fsbGLAOTVK1+JwXns8I/7Z/7cQRy97BcqByDuI8+vRq/oVYofQCjxwxWA5Kft7i0l+wjr4hybPCjxg3LBiKwpuut6i8rbffxVBwDhDYgMs905LHZKOQlvm2mjgCB2VkP34a+hs9+nb8pi/5g6rK4CIDrBmUzflw7WJoVP7m7Hv4aJlut/dj0e/OmDePyFx/07CKFmAiClS8HmeH0cVulEEB5XVY1J9JvM4e/YsWN6BWT5smOw5OhjvUhZdOQRWLz0mGkAQvUnveKvTEytk9+NhY5Y4kcCIF7uKlOlFD8mJ9PlbVqq19AZo0PM223xqWsLluykGVEqxy0rhw2oiG3YQIZKa8U6JgDCD6Gz/nSvmh999OEeiqLDFvAzWWbOlU1jfWjnQ3hg1wPY9vw2bN+5Peeei29u+fzl6G/248krf5RfZ0fRD43n1+lkS65nQPLu36W9XggguqRWpF0GIOwmq+NfuRKNhtuVyoz3SxYeiYVLlnasgMjBR5QR1e/G4q9iSdxjoSOW+HHja27UiiQBW5eoQC+b4sckr2xHElRJftl5u2/8UF7Da1MRebuV7kowcT+0LijKfakIUbWvAiHi9ivWru0MSNl0cFrr5LCG1g5h3ZXrcPaFZ+PSr11qU43gft9w/gYsmL0AF69+9+RVt7tyGCJjw5dyaMejiQRAPJiWsYprIFT5K/EWrL6+Jk484QTMmjPXeWTHHLUYRyxY1AYgjz766BQoPXxFqHwXfBa/W0d/FUviHgsdscSPZS8uSwDE2Vtlq+Dqd2PxV7bJfBFwuPAoxHyX9BK6So1UKyViOV0gNDHXdI7EJhRVXRsA0SHHIulQ9ZnNTLPXNilxY2kDGx/eiFufuBV7R/dm76zkFgYHBtFAA3tv2gPsBvB0yQPIq7sFAN4IjHzM7R2QvLr3acfFOVITZZ9xZK3jQ4fsr0QAwsZz/PKXtVcyXD7sAPsvHHt0+/zI1Vdf3QU+2Bd5+926+atYEvdY6Iglfmw+c3MCIC7OKoeyPn43Fn/lk+9SWF523m6Tx/QKCB+8as8Z/02+4YV9Ly71cIUxLRnxOjxYsv+rDoCrDuboAIpqRUF1/oP1JZ8BEQUtC12mY9WqVe0HDX/28w+AbeOS6aUeZFeNd3h4mKI/WL9+fVc5al1WUVXfZOjXPn0tHtvxGJ7a+RRpfMEW6tEzIFTdKFuvXBOs0Omw+SsZgCw7+qj2YXKXz/ihg1h54ono6x/ADTfc0LUCkoffVY2nTv4qNr2quzxiiR+uZ0BC91d116vY7NwWP0R6dUciVFf6ivm1CAaKyttd9ap9BoRXEhNw1xcaVeBAPm0vgg/eJy+jS/5VoEcmUnWOwwRAWH1+ra5qWUpuj41RftBQbIODKTZWG3LVIcJQHVbWe9xdEqxCyyYAYmRvAiCT7HEF6KIf0zl7XqbZbOKYY47BWWedhcGBJti/2YdvpTr55JPR39/fJaexsbH2d2Njozhi0dJ2mc2bN2PDhg1tf6PyV/JBRV2Z2PxVbImJa0C3+dCy7TyW+JEAiFmzytar2OxcB0BUdJrOLVedt7v6q8YjjzzSBiCmVQjeqOmBE10gMy35iEyXA6kLIuQAQKRD91aI6VFBERzIQm6vfrDP1IvqIgAx0eEqkBRAbBzw/D0BkARACKqTNwC577778MMf/hDPPfccNm3ahFmzZrVHMTAw+RL66OgoDhw4gH/79gP49Xf9Svs7DkJeePElPL79x1i69PBWrS1btuCcc87BwoUL8cEPflA74eHrd+vur2JLTOoujwRAUuJOcLveEz91tw8+/qz5rpg/627N4vmtmNvmnbe7yqMLgMiDlBljGrDt5L2KSa7bllQzeSLRvD3d+Q9elt+EpUKTKjraKypTV/myNjiQee65R9pNUukQQY447rQCQnFTGcokAJIACEF9fAGI3DT3kye88pXYufNF9M+ejRd+9hxmzpiBE9/9qzhi8WIcNXcufuHIBZg/MY57vvoVbPnr3+lo5t/+80W87/ov47eu+CD+6NpP4aXHHsd1117bflPk4YcfxqPfe6S9enLpb/wmPv/5z3dRx31bFr9bN3+VAEhYCW8CIGHJI9lHPeShy7Op4CKUvN0WP6YBCCWJtqEl26EheYuXaUVFVBOqMHgd1q74ovnSwclfOGhgf4tnOHg903aENqARAAhvjwEQKh1yP6EAEKNJXkPI2upQJAGQ0gGIqUPXa/uqBOiudHA/svTopTh+1SocM2cuZjcaeLHVwuOPPYbW7JlYuvrNQGty9+v4+Dj2/uQnOH12A+8683V45tA4vvPcHvxw9+HXO/fv3o1HP/t3mD93HsZGR3Hyq1+Fl/3CcvT3D+CZH/8nnnnmv/DJT30Ky5cv7xqur9+to7+KWa/qKA9EEj/qtAXL1V/VUa9itnOffJcn+tRbZEVgUFTeTtErEgCx7RNW7UPWGYFtBUWHmFRMErdFfW/75EoE+8gARDUWfgZE/E1Hh2o1hQMQuR3ehuqgkMkxhJpgxRJAEAkAAdzejghWrxxBa6h06FZ9T/7FkzDv5F/EKfPZ9WWHPy+Nj+M7T/4Qi88+u+N79iZIa2KimyuNRvu9kJmzZuKohQvwnT/7K5y68gQsPvqY9hmSvr4+vOIVr8B3vv2vePT7j+Hvrr9++myJ7NvYv6krvjbxhCoP27jl3xMdAJUHjHeqFUIjzyMBIK5xkMrTIs5OuNpALfMSRyJDlYdt15BMpumMh+o8s8rni8DABj7EskXED+0WLJFwziQXdGXSD11yrtoywNoRy/My0+Bj6lYqVk5ejRBXQcTx6MCHTlgmACI+asj70ClVLQ09mgAyfdeCo+sKrXgCICaJlB3QVb6R+au584/A2nf9Kub19XUN9+GxUTSOm1ypkKUpaqn42+wj5uLYiQYe+9KXcPprX98GHvxz3HHHtc+U3PjFL+Ly978fr3nNa5QsMvndaCZMHM011MTEkQwyiCjbPlwTd1e6SyvvGAeTXhUMbB0FH6o8dPFDzCVFUm1bsKrK233jR8ctWDzZ1wENEwDRMUxkiApIyH2aVlvE3/iVuGxblHywPG86qCsgIgJ1FQgbM8VIUgBx9Dy8eI+ugASrVx5iDNI+pugQfSN7JPCW227Dr110kZLKxwb6MLr0qOnfKJBy5uBsHLnjebR+8BiWHtP5KNqRRx7ZXgXZdNddOG7FCrzrXe/q6NfF77qIJWR5JDrUHEjxw0UzhLKOACT5XVo+wznsvLLmIcaQ/VXWyX3d7h3T9zJY0bG0yPjRdQ2vyAjdQRY2UNVqBRU8yISK9WzbuXhZ9igXe5NDBUDkNrLS4QJAOG98AAjFaWUJIF5G7uF4PXxD8VV6GIAEqVeeErcFkdLtQ7Gt6cYbb8RNX/4yLrjoIsxRXKv70Pwj0Jw3xwmATDQa+PG/3IfXzh7E0cd2AhC2Reu0007DbV/93/jPZ36ML3zhC9NtU31yNP4qIr3yISU4+4gmfvhIw56EV+GvfCgJTq98iCBM8lYhD8p5FluZEPJ2H5E4AxDV9iKReFXAs50hYQOnlOEEsrLT73wIKyDssPm2h0e67sZXARAXOqgARKTDRxhVJYom57K+0f3woS9tldZLAMTI/iIcr1GvFA9qUvSjikBo6pNdiSt/br75ZnzlK1/GynPPxSnzjuj4efvgIF468gigeXjdg7ICwhrZ9fzzaHzjm3jjfxvq2ILFfmPX8t54wxexcNFifO5zn2v3SfGpvsCDExWaPLwmWSpKTHrBPuKJHxTv1F0m2Yedbzqb7QX7UMUPmWM2P06ZcHfJd8U8m/1tAz92CetLtAGIKgi5bMNizYuPDvLgJxJNOewiMlL3qi9rW3fFLgMgjc54r2SeaZVFRYcIdkRWqrZ+cdptjoeVy8vwiuqrPcYKAMjL5wMfeD3wh/cAY4pzuV4KHwkAGR62TynWQa8oMqwDHTyAiP7quuuuw/M/+ykeePC7OP7sN+HlM2eDXcT3X/192HnssWj0dUIOKgBBo4kd9/0LTp49iMVLJw+hsw+7RevZn/wYD3/vUfz4Jz9p+zxb0BL5z8oW5UN8ga2P7Ck6VRe/S6HFh0dlyyOW+DHcGraKpA7ysBJRk7wkFjpU8UO8VdUEBkLK233jB4t97XOPrqsYlBcXOfNUy0P8N90VtqbDNqY3PsQD5pTVGBsdq04bAmZtmByudA0v+4qBENVVvBSB+ARDnwDi4xi5fKoIICctAT5zHnD+TcChcYqrIZTpIQBSB70iSKxdxFV3y7YPVQD5q7/6K8zpm8DgrJm4/e6teGnfPgwMDuL5Z36MV111JWYPTt0LPsUEKgBpNZqYNXMA3//sBixfvAArVrwCExMTePrpp7F79x788hteiy/+ry9Ps9bF78bir2LRq1joiCV+UABIHfxVLHoVCx2q+MFos4EQSm7L2pHL2fJd3XkP2+F33/gxvQVLNfMvC9kU0FRM0y0Nye26vsJuAiAqMJCFjjYAUXzEN0VUjxH6CoR3patfdoJVRQChOhencgmAtNkVil5RZVdHAPLHf/zHOHbhXIzvewl9/f2YNecIPPTww5hotfDUKadj8THHdpBPBSCNmQPoPziG3d/cggV9TbTGx9qvpr/y+OMwu28CLx0YQ3P2Edi4cWPHhJIq6Ij+mroCkhKsTq21+XhX3aXahFjOtY8UP3y4DCQAMsm3FD+69cfVBv9/9t4E3M6qvBf/7TPnDAkhhATCEAJBRAJEBKcTlHLhegPcCr1iEEsFxUpLVTpd23obYqt4a+3f4dZYrNbH/pVbiohSLXgD1ZtEhSpCwDIJRMYMkOkk55zkDPs+69tn7bP22mt4v/nb334/Hx9y9rfW+tY7r99616C2QAUgerZDjsWLMm73+UJJs86rpj0gPvOkLKWSbVDQlx4IVcaqfVERoS8DQlnXTKXDBEBU8CH6GAeAuIK6TxZx3pMVJoclWHHostYtIgARK2jeC6D5EmsrGZQlWDZjT4WvWqNUvQrTl6jr+sN8Qy9LpcMUQP7kT/4ErzpuMabG96NvzgCmp6cwdmA/dryyG/fuGcNJb7swIgDpQT86MH7nd7HytFejemAX+geHIA7kGB89gFdGJ7HkhOX41Kc+FbRv86Xy4+rED5XeovurMDIvsl6VhY6yTGBRAQjbRxjNbS4bxg9Rv1RkO48CQPSxa5LjXcHTKOP2MHJT5VFfgiWFSdlwQimjKgc1c+I7AUu0WQcf4g/DzeTiZ9Mt52p/KOuj66dt7Wu8Qd2k9HEBSNZOK5SyMACh+rlo5QYB7KdXDQNAiqxXdIprJbMMImHsw7SJUACQ01+9HD/68X0YGujHnn0j6KxM45r3vAf//W9vxhnvfU9EANKNeYcmcdKOV3BobBQvPLcV27bvCNrat2c39u4fxfaXd9XbDuN3w9BcZHmURa/KQkc7AhC2j7DaWysf1geF+UorxQ8TXXJsbAMblDE5pUzUcXtY2Ul5NAAQSlbAtEbMlh6SaIrSLrWs7UQqUd+2KdwmUPm7eqSwSQAiC6JnPWQ516WGYQwky7JhlKUsAaRdb0IvrF5FPAUrC3rC2IcJgFx//fXYv28Prn77hQEAEZvsNvz4AZz+ujfhhalJPD5XoM7Zh7IES5w6Lq4tfPSOO/C5D9+Av/n0X+ONp52IVy87Pmjo8Weewy3f+zd87GMfw5lnntl0EqCLb5QZtCz4bvtGGHlkOdAIy5O2pKM0E1hhpZ1d+bbUqxLHD1VzbJPltr0aNq1Le9weVdvrS7AoWQETY8Rv+gDeliLyAREXU9WMhE6sDg58GZAs6YgqmMLU8x+6VJiuOjtSxCVYkThHGa5GapgrxeCA6tveefnlOGP58Xjbua+vtzg5NYVv/eDfcf673oW7d89mKajSFGcx9HR0YPPHPo7qoUOYO9iPv/jwtQ09/tO/uRn/868+FdwJIh6qTy86AIkhFq6aNwdKEz/yZiR/v8wccC2r0pfS6gc3qWNwH49cQCSJcbvv+/p76z0gtmNwfcjLtoyKAi5MJ3GpHRbvly83bwqX5eRRvKb1zybB2YQXl47SBPXSBJBgCrkED3XIWgJSW4AEU/a0f04f3veOi3HicbULA3/1wja8sH0HHnzyWfzmDTfgX17eWaeMKs3JSgVd09P48dqPYdmyZRjq68Y1l72tgUP//VNfxMc/8Qmcc8459d+pfrc0/qoFdIIca9AAACAASURBVKatulia+NFWUmNiM+KAbfWNaVyq32cnu6iOVfMat0eNH6EAiGlGTSfYxAzbwF8ykJIZUcu4QIhYEuUTSBZ0RBWIrvdh0qtq3cSWIpQmgDAAUfUjd71KyMHnTYfJd5177rl4x3/5Nbz5tafhhz/+d3RPHcDbz16Onz31EjZvO4R957wR/Qvmo7MqFlX5H7H86mAHMLezCz/9+Cex9LhjMTQwB1e87dyGyjd84vP41re+hRNOOCH4PYzfLY2/8rOTVCJvvSJ1klAodzpKEz8IzCYUyV0ehD5SijAdyVzQbIofpslv3zG4rgn3Io93I92EriooBYCYgqEPdKjfsGUjbIail7fdhJ4mHaUJ6KUJIAxAGIDMciApgG4LIGedeQZOOX4RekZ34SsfvLj+4b/b8Ahu2vgEjrzsN4Lfunt7MDE+ju6ublTE7egVoLOjC92dnah0dKCrqxMjI3sxr38Qr+zZhUdu+hTOOv1ULDzqWPROj+P1p786aOcfvvldPPnsS7jrrruCS2HlY7tnSfedpfFXlNEToQwPsJIZYKE08YOgNIQirFcJ6RWB15QiecuDCkBctLTyeNcJQExBygccbOjNFQhdt57LPoQBIb6yvvfim2nR4VMk/X3eBlKeAFIOALJx4yaKX20oYxpc5q1XPj9iIrKV6BB9XXnqq/CFa1bhDa86JrgD5P+///mArE9+/S48tXcMp151JXqOXYK+sXEsPuqoRpKrVYiLB3urVfxs4//FkZUJVEf2YvfPHsTtf/pOXPv3G3H8iSfhpz9/CLv37sNL27bjy1/+MpYvX15vx3RGvO1kLNPFVz5FayV5tJrfLYt9lCV+bDx/o88cmt6zfTSzLM2JH5+AWkkelDEqdWxMaSuv8W7TMbyCKJvzs82S2fZuUNCd7ZIsfQZPZxBlxi5POooY0CMFtXvce258Rl+Y9zdXgcMBPFKYHkXqSBEBSBS9ikJ82gEkCh221Ljo6weu/k28/8x+rFxWAxe7Ryfw6LYR/MaNX8He8SkMDQ1h165dqAwNYeiEpXj18pMwOjKC/bv3YOTlV7DvxRcxPjaGuUODOGXJ4XjdsiPxrreswBtPORaf/OdN2HvYiZiaruLvvva/sW/fvjpLo/jdsvirsuhVWehYVZL4UUQAEsVflUWvykKHK3749kTrPGjF8W5DBkRFVDYBu3bryzr6xhqdkXobLhCiXpZFZXgR6ChLQC9SABnoHsDCgYXYumdreP/zmSowBOC58FWdNd4O4NtAcNZqBg8DkEYmJ5nJiRLQXQGkq7MDf3DpG/HJ37pgFhz8x7P41L89h6eefQFz5swJbjI//vjjsX///mD51PT0dFD27LPPxuDgIJYsWYL+/n6MvfAE3nLiXLz3gtcG77/30yfxu39/D559aUe9Thy/WxZ/FcUEiwhsy0JHWeIHA5Bi+d2y2IcrfrTDeDcAILY1ZIIBKgBwBWjTRhebkqjf05dfRVm/rAIO3xIDXzoqKTrKYiBFCSCbr9mMr97yVXzvzu9h879sxtLPLA3H4iyO4RVg5I5w3Qpd+kbKtuXQrYauEFseob+YToW4dGy5bEu9Y/oy0x/+8If4nx/7c1xw4hDetnIpHnv+ZXz6Xx/B+z74h/jjP/5jHHvssTjmmGPw4osvBkDj8ccfxz/90z/hfe97H4488kjs3LkTK1asQEdHB8ZffBJvOLYf160+O/je9Td/H/9wz4MYHR0N/qaAJ5ffLY2dp6MmoVuNq1ehP5hSBaYjJcZGbJblEZFxKVWLKw9X/PD59CKN26PGj0QBiC2zQd3/oeuIXq9arWLTpk0NmyxdIMkEZigAJAk6Tj/99ERUPu8Z3qiKlQjxSiMXnnghlk0uw9ToFHYu2Ik7Hgs50s8CgCRNtNrelQDuAfCBYgCQ2PJIk1ch2o5Lhy+ATE5O4gf3bsCjDz2Axccch8suvwJPPPEEbvqfN2Hbrm045eRTsPDwhXjh2Rfwrne9C5dccgnuvfdefOUrX0FPT09wotX8+fPx5C9+jotPORy///Y34t+ffBF/+L/vx3+59J0Qt64n4q9uT8ZfhWC9sWhcecT9flL1mY6kOJlMOyyPZPiYVCssjxonffFDlKEu08p1vBsxflgBiJ6SD7vTnso0qdD6hklV0W0bZGQZW5bG1GZWdFD2qFCMOUsAYuxzgU4xWXPaGszvm4/1P11PYV1jmVYHIJKagmRARHdiySO8BFOrEYcO09IMl7+6/Y7b8bm//WscOzCKw6rTmKoCuzs78NQO4I/+4M9w4fkXBkuq1qxZg1NPPRWdnZ1YunQptj7zNB57+CEcf9QROGzhUbj6A9dj4cKFTYdlRPW7RZloYL1KTc0jNxzHPiJ/NIWKTEcKTI3RJMsDCBs/BLsLOd6NuNfLCEB0nTItS/IdbWva10FdzmX6vmvfCLXdLOkoIgCJ5CsKBEAi9b8+cM9ok0asThIqFwiAEHpb+iJhAojI4F7w6xfgvJEdePUrjax5bD5wz9yFuO1rtwVLrm655Rb867/+KxYtWoQzzzwTjz76aJAJ+bM/+zP09vY6g5DOdIp/LBIAKb3SMIHMAeYAc0AsnTWcrhZ1wj3PcXvU+OEEIOog2pfm92UWVOb4lkGJsvq3XX2RbdvazYOOpABI7lbKACR3ETR0gAFIoeQhAwjFX4nMxrvf/24s3/8cVr0wewmh2Hb+w+OBp3qPwS1fvmXW9/UB848YwNy+CUxNVTAy3oVjjz4Bf/3xv8bAwEDAh6T8btQAUihhcGeYA8wB5kALcSBM/KBMzJvGzmo9auLAdCiJa9weNX7UAYjopH6KivqbT6a+zduUAE0FGbZ+6X2gtEdBjTp4kn8Lfpm+URrwIQhlAOJT/WzfMwDJlt++r83Yh+8IRPn+wQcfxI2fvBH9Xfsx1HkQ053Avqk+jI/3Y9eLu+pfO2b5MTj20PN48/PA4FTt573dwMYlHagcdxb+5uN/UwcgLj9N9rtlsXOfvPg9c4A5wBwoCgdCxg/TWLQQ4/aI8aMBgKgDax+SMsnPNuCnghM5oA+7+1/2RR/4RxVMEnRs2LAhtIondUlP6A+7KkRUrET7kERjvAckCS5yGzoHbvSfQKXPHInZpR/96Ef4xE2fqKVBaifvNkwAdfQD1wI4qnbIVf15ZAGwef5RuPUfbq3/loS/ijqDxQrBHGAOMAeYAxE5ECF+FHG8GzV+kC4i9AEIHayYgAwVVKjBOswZySbx2+4soRwnrLanAhkqHWEBSBHAh2nD+7rKOpJlXbniSqxevhpX3i6Oayrg02YApPDyIKpI4elQAkiS/upTn/0U/m3jd3BWD7BgDDjYC7w0B/jVwQG889L3YM071gQcNGVbo/gragApvDzKoldMB5EDxSrG9sHyCMWBlOKHGhuyGO9GjR9NS7Ao+yhsDHZdUmjaQ2I6npcCQCRzXQAjLh3Dw8PYvr2CJ580L7OSPNBP2pLfLToAoZ6uRQEgHxn+CMaeG8OG72zA2r9ci6vvuBoHJg6EssPUC1MAyMUA7gIwmXpvon+AsASrJeRB4EBL0EEIIFH8ldgvIi4mvOn/u2mWU+IchYPNjEvE7xJOMWkJeZRFr5gOAgeKVYTtg+URmgMpxQ/ZD8p2gDzjR9MmdBsA8B3La2O8CQi4ziumABDJVHGqTPCMVLDpoRpQMM3+2S43tA0Mhl//CND9gaDd7aPA4sW1z4Q5iSsMALFlP269dXaZhcrfyy+/vIndYcqKykkCkOvPuR7VbVXcd+99uPbD1+KGu2/A6IS2diS0ZSZcgQJAEv5kKs0RAEhLyIPAnJaggxBAbBnkpPyViZWh/S4BgLSEPMqiV0wHgQPFKsL2wfIIzYE2jx9kACIYS71QUC+nD96pAEQK05RlUMGHLFeZ27iOWgIG29IIEwARmY/6MwNAxN8mEOKigwpAwoIP0ZcwAMRWngpCKBkQ0dY1K6/BpadciktuuSS0DWZSoY0ASEvIgyj04uuVeWLC5Ssl6RQAkpnfJQAQ1iui0mZYrPD2QeQF00FkVEbFWB4ZMdqwB8S2qkbvURniR2IAxCUu23IotY4s4ytryn4kCkBE9kM849cF/xEZEBsAMdEcdglWFgAkDgihApCMzDX6Z9oMgERnFNcMxQHPJkI9+6EGlyQCSGJ+lwhAQvGGCzMHmAPMAeaAnQNtHj+aTsGinERF2ZQuOW47ocWG5lzLFWQd0cd6pmJE7KOvPSIDopahghl1aVWw/Eo8MwBE/FOAEHUviG9Tj3hPyYBEAR82MGFbgiX5YcqakPwCn4JFYlNmhQhLsDLrC3+ofkw1ZR2t6Qz2uP7KJoLQfpcBCGszc4A5wBzIlgOWY3hN/ruM8aPhFCz92FpfUNXBgu9EFjXYqlLWmW3bOOMDChKAxKHDBUBEn12BnbLhx6fdPiARFYDY6vn6w/eAeDmUbQEGINny2/M1cZEUxV+JZvTsh+4PqZMvafjd0th5obSDO8McYA4wB+wcaPf4UQcgvhOlKOBBlKEcU2sShy/zogddE1BQ94DIb6j1KOChemh9raohA2IDTervko6oRpcmAIkEQgqcAVkwB+juBLbtJ3Cbl2ARmBSvSCh5xPtUqrXD0CFvstU75MsS+8CG7kdck0FJ+N0iA5Aw8khVMWI2znTEZGDC1VkeCTM0ZnPtKI92jx8BALGBBmoaX+idb7mTLOMKlr421PcmACJOwjI9YejwZUCodESxRQr4sIGIOHWdfS0wAPn0hcDJC4BLbiFwOwsAcimAhwA8TehP1CIFzoCEkkdU+jOoF4YOWwBx+UQqOKECC+qkj9PPl8XOM9CPqJ8Io1dRv5FFPaYjCy7Tv8HyoPMqi5Jh5NHu8cMJQKSwfMDAFGz1nfw+kEL9hgzK1AyIqnC+b9TbFJW0DIj4SewDodIRdjkWFUAwAJmVaKgZkywASBbercAAJJQ8suBVxG+EocMXQFQQofsECnAIWyaq36VeJBWRpbGqhZFHrA+lXJnpSJnBIZtneYRkWMrF21Ee7R4/jADEdAyYPhtn2hBjOvZWHkepz/q5jhrz3dsh+mJaKiV+V7MgYemwARDRrm0juo2OVgIgzk31ZdmcygAk5fDRns2LAELxV5I7pnuK5Luw/kqfDLEdC676bqu/Koudt6caMtXMAeZAC3Kg3eOHcQ+I634LNViKf6sAQx3IugCKqGfb0b9ly5YmNdLP1K+DD1FSyVSYAIj4bcWKFcDEF7HpvtOaloqp/TBlVWRnVADio1MHazpBJnCSZwaEAUiOnmvezO3W48Q+FDgDQqSgVMW2XOb3Vyb7Mi3DytPvFnkPSKkUholhDjAHmAMzHGj3+NF0D4gKDmwAwxcofe9NAETO5rkAiFxC5cpU6BmQAHyIR7nV3JapGT5jVZDpWNTfbB9UACLp8B3Vq3+BAUjKPqmoGZCTAOwDsINIPwMQIqOyKeYKIL4ln/p7n9+M+97ldxmAZKMv/BXmAHOAOSA50O7xwwlAKDefUzMg+sDcFkxTASATXwwyJfJSQbmXQw/Iy5evCvRCByB6PXXg4BsUmEytnTIgpxwB7BknnlSVpl8qKgAJS3NMAFIYeYSlWytfFDrSCCB5+N24AKQo8oipVmA64nIw2fosj2T5Gbc1lkdcDjbWb/f4YQQgtkGzb+lRmA2TroG7bU112AwI5UQrfSmYBCE6D1TQwgCEboT3Xwvc9h/AX22m10mlJAOQgK2FkUdMIReFDtca3rh+Qp+0MWUwfFkW6sRPXABSFHnEVCu2j7gMTLg+61XCDI3ZHMsjJgO16u0ePxpuQvcdx6u/1y/WShqAqDOBaiAVS6XQt75p/4coo94FYlqqJZdSqXqQFh02VQ27QT1ZlW9uLc09IEuGgAMTtSxIrg8DkID9hZFHTGUoCh1qALH5KxU4iH/bDubQWWI7rjcNfxUXgBRFHjHViu0jLgMTrs96lTBDYzbH8ojJQAcAacf40QBAJG/UAanvzHqVn5SBtW9vBAUEBQDE8sjb0MVr02Z1EwCxBX6XqkWlQwKpZNU4XmsuWr6w/Qt44KUH8Pgrj8f7SN61SwJArrjtXaWQxxWnXVEKOigXSakZXRMAKYLfveK2csijLHrFdOQdMBq/z/JgeaTBgXaPH01LsExn1ZuAhevmdJOgKJcBugCM+j0XAJGb0EVbtlvNFy+e7WFadPgAShrKHLVNV18f3PMg7tt7Hza9vAlb92yN+onc6h037zh0dXTh6Q89lVwfjgyxaTy5rwYtff7O/1UKedyw7IZS0PH0h8y3TpqWq6rgQ05EqMfyqqoifs/S737+zs+XQh5l0SumI2HHGbE5GT9YHhEZmHC1ssmj3eOH8Rhen87o645tR0rqKSXZLhVo6OV9IERdfiXq+vaAZE0HhX4f79N47wRLl6zC1R+6Gudddh6u+tZVaXw+1TbXX7Qe8+fMx5rz3wmIZWB7E/icYMPXEmgnShOHVcohj+E1paBjye4lTVKkZI0pZfSG0/RXOAylkMeakugV0xHFOSZfpx4/WK+SZ26EFssmj3aPH6Sb0E164rvV13Qjr5z1E/+1nY1PWYJl649e1wdA1P7INl37XNTvugYQvo2hlKVqEWwzchUXAKksquDmh27GN5/4Jg5MHIj8jbwq9nf3o4IKDnxjPzAC4Nm8ehLzu/MBvAHY9NnNpZDH3e+4uxR03HXuXUbB+gCGz0fYtCUtv7vpiU2lkEdZ9IrpiOkvE6ou4wfLIyGGxmymbPJo9/hRz4CoA3B9zbJ8px8PKYGEHmxdp1ip4INym7rrSErZL9OA3nZZob4HRO27j47h4eHgQsPtu66DWMal3ydiO5LYNJOp/7Z27VqSaa5bt66pHLWuqGiq7wIgNz17Ex7d+Sie2fMMqX+FLVSSPSCrv35RKeSxevnqUtAh1/DqvkxObrguIVRtRZTL0++u/no55FEWvWI6ihVJWB4sjzQ40O7xI9gDog/kbcHQBQZMM3r6aS0q+JDflGVsg38T6NEVwbSPwwVARH15rK5pWYMpC6JfaKi2If5to8OktCbARAURWQOQVffYN/ynYZCptVkSAIKY94Ckxt82bdgXQExsce07M4GQLPxu3FOw2lT8TDZzgDnAHIjMgXaPH5UtW7YEAMQ0e287vcU0u2dbcuBaMqDOGupAIMyMogQAKh2229JdlwpKukxAKch+iGfmRnUVgLjoYAAS2TaTrcgAJFl+cmsBB3wBxJZdpGR/JYt9AMTkr8L63dJMNLBeMgeYA8yBFuFAu8ePJgCigwtToLQFPN/JLSrIcAVg16DdlJ1Qy8tgbdv/IcvKk7BMs5EmOoKMyvh19U9JILNjx5bgN+ryKxXkqP3mDEjKHoMBSMoMbs/mKccoqpyhTupk7XcZgLSn/jLVzAHmQH4caPf4UQcglEG0L8vh2kugDrzlEi/K/g69niuYqzOG6o3mi/prbyRoEP9W93DIeq6NowGgUQCIbE8AECod+neKAkCc5ndjfsaZ6JcZgCTKTm6sxgFTALH5Ed8eD9vG9Cz8LgMQ1mjmQBtwQKx3ETt/+SkEB9o9fpAASJInuriCqe1M/CDQb9zYpDDqsqiHt9YyEeIRgEAFICZNk3tA1He2AYApmyIBiN6ObCPsSVd5ZkAYgBTCF9E6wXtAaHzKqJQIICZb9y29Urtny55m6XcZgGSkMPwZ5kBeHGDwkRfnrd9t9/hhXYKlckwuSXKd6OLLfugDfZNEVACitqcGePl7HXzMnEol2tOzETYQYgMfVqAjsh/iMWRA1EsNJU22pWgu7WcAkrJv4AxIygxuz+ZlAPH5K8kd3xKsvPwuA5D21F+mmjnAHMiPA+0ePxpOwRJicC0DoBwp6QIiJiChf9M166e+k0fiClCgbyxPmg5qBkTlXdgMiOgzBYSkcQqW0/x4CVZ+3sn0Zc6AFEwete7EnZzJ3e+W5bS7YmkH94Y5wBxgDtg5MDO+atf40XQMr8oI20ZINeCaBt1hmanfxUEBMdVqNbiTwwRAfCdqmYCQi44wAETyJgoAoYCQOADEVNfrGxiAeFmUaQEGIJmy2/uxG83gQ9bzLaMyTZbk4ncZgHhFzQWYAy3NAV6CVTzxtXn8CA1ATMuLTMsPfL/pmkAJ1GpQr9/zoWRAxGbzTQ/V1mT7gFQYOqgARA4m4mi5LwuSBgBxfXNdpfniwzj05VaXl2Dlxvoyf9h2iolKs8+3Je2vwoKfoHxZJhrKrGxMG3MgLgcYhMTlYKL12z1+BACEuonStkxASES9dFCd1fMFXz1QS+Bgu01dlLcdsSsASGVuo37YsjGuTaL6qVYq2FFbNy39krT7gIQoZ8tIOAFBxJvQo3wr6GMOAOT4ecB1ZwMfvReYnE7I3hmARGZkKvKI3JvoFdOgQz/HXfRO9R8uMFAkv5sHAElDHtG1I3pNpiM679KoyfJwcDUHAMLysMuj3eOHOJAtuIjQl7HQgQTlxl7JdlM2Qr6zHWHr2qzpuuND3WBuAj9h6Rg+YxXQt77WXW0TuvhJgBDTUbwUABIFhETJgEQFH3kBkFMXAp99G3DRN4BDUwmFKAYgkRmZijwi9yZ6xTToMAUQCgih+CY5maH657T8bh4AJA15RNeO6DWZjui8S6Mmy8PC1RzAh+gJyyMcAGmn+FFfgmXKYOhscwEJE9NsSwv0dsPewu4CICYwEIeOAIAYHvVOEdNlhAxA0ggtMdpkABKDeVzVxgEqANGzHWqmV5+EieOvJGjx+WrVXwd94yVYrOTMgfJzICcQUn7GRqOw3eNH0x4QHxujHLdrWlalfidJACIyIJQN4FQ6TABEBR+CjjgARNSPtDncJyjPezJAymEJVkzSzNWLCEA6ALwXwJdCUMyb0EMwK/2iUQKI7nuS9FcSgIj/hvG7DEDS1xX+AnMgVw4w+MiV/aaPt3v8qC/BksyhnEBFKaMy2zcbZ7uIyySwevZDvDTcyyF+Nt1yrrZF2Zciy1T3Nd6gbupTXACSNQihgo+gXwxA0nVagwD2h/gEA5AQzEq/KGUToQQFrvuBKD6VUiaq32UAkr6u8BeYA7lyIG8A8oOEqA82DaRwo/tSAOL/GT7tHj8aAAglK2A7wtYW+Fwb13U5U8raTqQSbdk2hZv0KQwdIguiZz1km65LDTPU41CfYgASil3FKswApFDy8AUQ22SHyf+4CAvjr1TAQ2EWL8GicInLMAdKwIE8QchXAWwtMA/fUzwAUvb4UV+CRckKqKrjCoi2JQY+gOMKympGQldhHRz4MiBZ0lFgc6N1rSxrw4u4BIsmgcZSDECicC29OpaLpEy+TL/fQwIF8V+fb5QEpOZ3y2Ln6UmaW2YOtDYH8gQfgnMzAOStby0OG/dsBR6UoCgHACIzz65lufpSWtOewVaNH9Z7QGzH4Ppm7mxZDAq4MJ3EpaqqeL98uXlTuCwnj+L1HeebNh2Udd3FMUNHT8oyMGEA0hLq1mqdlBkQypG6JgCiZyvy8rur+CLCVlM97i9zIBwHCgJAznwP8GDGS51sjDrzq/kCkHaPH6EAiClLogdMFYC4Zvx0YOGyJB3UuECI3ITuAiBZ0JEUAAmzXErlYWIb2xmAhHPyaZfmDEjaHA7VvmkJlmkSxnWsuMlnik6oe+P0LEnSfpcBSCixc2HmQGtyIE8QMpMBYQAyqzrtHj8i3YSuWh4lEKrBVJ/xo1gxZW+I2o5eXgdCvgGCCPy+QYGPDgYgFMlmWIYzIBkyu30+RQ0gYSZYcvFXnAFpH6VlStuTA3mCD8FxBiBNetfu8cMJQHRuUYCAbXBvu3BQfMN167nsA+Xb1LKUttKiwzcQ0d9zBiShWMEAJCFGcjMqB2yb0Ck+pkj+6vTbT2fBMgeYA2XnQJ4ghAEICYD4JrfDjsspsSjueDdq/Gg6hlcQZ9vQYpvVt+3dMLVjy07Y7N52RC8lw5AnHSrgovo0E01JAhDqRiW1v6VZmnFzFTgcwCNUaRS0HC/BKpRgtly2paE/reqvogaQQgmDO8McYA64OcAApIE/ee8Baff40ZABUWfkbFpMuURLljHttfAtf9K/q6+Dbph93LjRaWwukJI2HQxAko8EA90DWDiwEFvF0RVhn89UgSEAz4Wt6Cn/dgDfBiDPJk+4+abmCgRAYskjbT6FaD8OHa4AonfBNwGQp78qEgCJI48QYk+9KNOROotDfaDt5ZEn+BCSKmkGJI5etXv8CACIKytBvSTQBDZs3sG1v8J1CgwlgNsuPcyajlCecaYwZ0DsXNt8zWZ89Zav4nt3fg+b/2Uzln4m5DEaWSzBEmDkjiiSD1GnIAAktjxCkJxm0bh0qAHEtczUREOR/G5RMp1x5ZGmroRpm+kIw630y7I80uex9wslBCBx9ard40eiAEQHCLZTsHw3o0tF1gN6tVrFpk2bGvaMiLI2cGECM771cK4MDXUfi+jT6acns6aal2DVtOHCEy/EssllmBqdws4FO3HHYyFH+lkAEK8HjlHgSgD3APiAWDWZ/xNbHvmTkIheUQKI7QSspABIEn63KBkQ1quCGMZMN1geJZJHQTIgZboHJK59tHP8OOEtw7ACEH0JUdiTpahBV5q3KG9btuRbtuUCIHnRQdmjQnFtWQIQY58LdAzvmtPWYH7ffKz/6XoK6xrLtDoAkdQUJAMiuhNLHuElmFqNOHRQTzGhTIaYfGBWfrcoGRDWq9TUPHLDcewj8kdTqMh0zCwVzmsOq6Q3ocfRq3aLH4efe0aDZRsBiG77puVVvqMidQDiylT4fE1UAJInHUUEID4+G98XCIBE6n994J7VJo1YvfRXLhAA8Xe2/CWSDCC5+is+hrf8ysoUMgfyzIL8ICH2T8+005FQe7IZsao75MruuD1ot/ghsh57qyN1tjkBiDqI9qX5fTN1qqB8y6BEWf3brr7Itm3t5kFHUgAkroLHrs8AW/5iCAAAIABJREFUJDYLE22AAUii7IzbmOkmW+ErW85fMQCJqwpcnznAHGAOhOJAu8SPo896XZ0vvYN9dRBSByDirX56lfqbj6u+TegUQEEN2rZ+6X2gtEeZddTBk/zbNtAoDfgQhDIA8al+tu8ZgGTLb9/XZuzDd+S37Ujywvjdsti5T178njnAHGAOFIUDbRI/SABEHViLf4cdwNvKU8GJHNCHPe1K9lsf+EcFVEnQsWHDhtAqvm7dutB1Uq9QloEJ7wFJXVXa8gM32u9NUv2SC4AUwu9yBqQt1ZeJZg4wB3LkQBvEjyNOXlFncM9QL8YHJoK/51WGQLqI0AcgdLBiCqhUUKEuo3JtZKeojO2uD1dfTNkLFchQ6QgLQIoAPkwb3tdVaKDoyhVXYvXy1bjydnFcUwGfNgMghZcHUUUKT4cSQFrZX1E3oRdeHmXRK6aDyIFiFWP7YHmE4kDJ44cOPiRvBAgJAIi8B0S8cGUgKMuKXJf7mfaQmI61pQAQCXhcAIOyH8SmKKLd4eFhbN9ewZNPutdz6yfXyO8WHYBQT9eiAJCPDH8EY8+NYcN3NmDtX67F1XdcjQMTB0LZYeqFKQDkYgB3AZhMvTfRP0BYgtUS8iBwoCXoIASQLPyVyk7fnjej3yVkQFpCHmXRK6aDwIFiFWH7yFke2uleh/UehsWdizHy6Ag+9nsfwwe/98ECjktmM+i2CaxWjB8q8JBaIbIf4hF7QMQjNqM3bUK3AQDfcbY21Qt7ghUFgMgAK+4FCZ6RCjY9VAMKpmyF7XJDm2CHX/8I0P2BoN3to8DixbXP2DbiB8zcuzcoEwWA2LIft956q5Gtl19+edPvYcqKykkCkOvPuR7VbVXcd+99uPbD1+KGu2/A6MRozt5I+zwFgBSrx+beEABIS8iDwOuWoIMAQGwZ5KT8lYmVof0uAYC0hDzKoldMB4EDxSrC9pGTPCpApVpBRwBAZlFIFVWIIWLvRC8ue+1l+NZj38LYxFhOnbR8tqTxQwcgEnxEBiDqINs0cHfdYK4P3l1n4tsCp+lSQgk+pGgrcxs30kvAEAZZisxH/ZkBIOJvEwhx0UHNgIQFH6IvYQCIrTwVhFAyIKKta1Zeg0tPuRSX3HJJsQxc9qaNAEhLyIOoJcXXK/PEBOVWdAoAyczvEgAI6xVRaTMsVnj7IPKC6SAyKqNihZWHxBczc8/iz85KB2r/awQg06ii9v9pTAskkucRxDa5GfaA2FbV6E0UNX7Yll2p4COIa2EyIL5A6LIL23IotY4s4ytryn4kCkBE9kM849cF/xEZEPHYsiA2pSgSABF9NIEW8bsvE0IFIBn5xeifaTMAEp1RXDMUBzybCPXshxpckgggifldIgAJxRsuzBxgDjAHkubADAgRWY8udKCr0oGKkvlQPyeyIFOYxmRVwJAC3gVWwvhhAyBy6ZUEH+K/DXtAxA+Uk6gom9KlElBP0lIBiOyHDlDk33KPRvD3yGzKTWRA1DJUMKMurQqWX4lnBoCIfwoQou4F8W1iF+8pACRK9sMGJmxLsCQ/bADE6xv4FCwvizItQFiClWl/2v1jlmMUTX7PdHlrXH9lY39ov8sApN01melnDrQOBypANzoDAGICH72VLkxiGlPV2q2FE5jCZHWqeBCkZPEjTPYjACCoJaaCRz+21repXAcivhOk9O/Iv/Vgadvw7gMKEoDEocMFQER/XYHd1u8wVu0DElEBiK2et28MQLwsyrQAA5BM2e37mLhIiuKvRDt69qNIfrc09/34BMbvmQPMgZbngFh2JQCIgB/6I35bPXAqjugcwMuTB/Di1F68MLkX26dGMFadEDtDCkN/2eKHD4CIZVfi9Ct5G3odgPhOlKKABxXE2CTsCtaujIUOdkxAQd0DooMb3+3E9aVdh9bXqhoyICpNPjqianiaACQSCCkwAFkwB+juBLbtJ3Cbl2ARmBSvSCh5xPtUqrXD0CFvstU75MsSuzamSz8aZrKDcjy4iWl1v1gWO09VM+I1Hkav4n0p3dpMR7r8Ddt628hD7uGoAD3ossAP4Jiuefjo/AtxSs8i7J4axYtT+/Di5F48dmgH/nX0Ubw8TRkwhJXCbPkw8ihT/HCBD8Ed9QZ0CUICAOK7xZcKLKhB0PU9yvIm0R8TABEnYZke6nIEW7tyCZYJ1Pi+F0aNKeDDBiLi1HX2scADk09fCJy8ALjkFgKXswAglwJ4CMDThP5ELVLgDEgoeUSlP4N6YeiwBRDRTduEChWcZOl3i5wBCSOPDNQj8ieYjsisS6UiyyMVtkZu1CuPGQAillyJJVam7If4+KUDK3DV0NlY1DlU70vXnCHs7qriw899DQ8ceBr1E1Qj99Ze0UuHUrUs8eOEfxvGyEu1k2DFo556JX9Tj98lARB1wE0BF2oZfSe/KyD73qn9kEGZmgFR1cS3J6TepqikZUDET2IfiK+v+l4Wqn5TAYRoL+wpWGofQu8FKTAACTPTgCwACFXYccoVGICEkkccHqRcNwwdvgAi/ZX0G2rXw/pUE9m6T4vqd6kXEabMemPzYeSRR/+o32Q6qJzKphzLIxs+U79ClUcnKui2AJCBjh786bwL8OY5S9FT6Qo+3T1nCPNPOgvPPnwf/uHZe3Bb5UG8UknvnjIqHUFsON88aa7GC31LgeRnkeLHVZN/4gUgot96FsSYATEdA6YGUvFv04ZK07G36v0Yahuuo8Z893aIdqqGpVLidzULEpYOGwAR7do2otvoCLsfJE8A4sw6lWVzKgMQahzgciE4IAIIxV/pQcM0GRLWX8kglYTfLTIACSEOLsocYA6UnAMuAHJW3zH4/bnn4YTuw+tc6Bk8HItX/if8+JbP4cGXnsbNR/wCv+reUwgulSV+hAEggvHOPSCu+y2k1FwAxAdQbO/F71u2bGlSjKY7QCT4ECWVTIUJgIjfVqxYAUx8EZvuO61pWYRKhymrIjujAhA90xMwVLmIUAdrOkEmcMIAJGV/UFQAMg/AQaHHRPoLnAEhUlCqYlsu8/srE8A3LcPK0+8WeQlWqRSGiWEOMAdicUAsvRLZDX0JVmelgt+ZN4yL57wGQx21W7fFU+nsQu9hR+HJ++/F49uewR3zn8PPBvdgrKN2QlaeT1niB2UJluSzzIKIZVhNN6Gr4EAfWPtm2qjv1W/o4MIFQOSsoStToWdAAvAhHuVWc1s/h89YFWQ6FvU3qyQVgIiavqVeDEByMPmiApCTAOwDsIPIEwYgREZlU8wVQCh+wDSZkYffZQCSjb7wV5gDzIF4HBDLdgQAEWdgqY/cfH5az1FN4GTP9m3Y/uxTOLB/H57s24+vLXoJL/SImb98n7LEjygAJACHGzdurJrWEatB0DSoDpsB0duwzfalAkAmvhhkSuSlgnIvhw6Eli9fFWijDkD0eiq/KLOWuoq3EwA55QhgzzjxpKo0fUFRAUhYmmMCkMLIIyzdWvmi0JFGAHHdop6W340LQIoij5hqBaYjLgeTrc/ySJafcVsrhDwsd4CIzee/NXQ2jlQ2n0t69+7YhueffgJjo/vxxJwD+NGrXsIvOw7STtCMyzRH/bLEj7AARLLECEBM/PKBFN9sHxWAiBlB25rqsBkQ350eOgARf0sQovNABS0MQOgWef+1wG3/AfzVZnqdVEoyAAnYWhh5xBRyUehwreGN6yeiTPz4fLdtwiQuACmKPGKqFdtHXAYmXJ/1KmGGxmyuEPKoIMhwiHtA1CzIf5pzMn5j4Ayc0nNkcEqWeKrTtWVW2w7uwbee34wXx17B1t4x/P11o7j9qencxyVliR+xAYgQku84Xv29frFWmF35rsyBPssnbaYOQM5YBfStb9r/Icqpd4GYlmrpR+pKEKLu4UiKDputh92gHtNneKunuQl9yRBwYKKWBcn1YQASsL8w8oipDEWhQw0gauZCBw/WgX9B/G5cAFIUecRUK7aPuAxMuD7rVcIMjdlcIeQxc/egAB/qZYSDHb04s2cJ/uvAaTij92gMVnqA6Sr2TY/jn0YfxK0HHsTLU7XTrwpBx8wpWL7xrhyjStFR9xvbjntPY9weBoAIOuSRvPUMiKqX6oDUd2a9Wo8ysKbe86HbidoPsVfD9sjb0AP0a9isbgIgtm+5bDUqHXJgEtMPJFrdRcsXtn8BD7z0AB5/5fFEv5l5YyUBIFfc9q5SyOOK064oBR2Ui6RU8CH0Xg8g0hby9LtX3FYOeZRFr5iOzCOE84Msj4LIQ7n4XNwHIk7EEkBE/E+86qhUIPaAnNqzGEd3zkUvuvD05MvBBYTiJvTi3IFe42dZ4kdYACJBSNMSLB1E6DeIm4KlOqj2ZVECpm/0Xxioq7taxwVA5CZ0QYfpqF4BQBYvnm1d74sPcFEuNfQtR6MAtSzN3QVAHtzzIO7bex82vbwJW/dszbJbiXzruHnHoaujC09/6KlE2gsaOTLEpvHkvhq09Pk7/1cp5HHDshtKQcfTHzLfOunbXC59puuMd5OfSMtfff7Oz5dCHmXRK6YjYccZsTkZP1geERmYdLUZACLARxXVAHTUgIgAIBVUZhBGpVLB3I5edFc6g6zHwepk0j2J1d7suKQ88WPdyM0NPDFdRqgzLbgHxAUKTFzWB9i2IyX1JQmyLdcAnHpkpQmEqMuvxLd8e0CypoNCfyytjljZmc25ZBWu/tDVOO+y83DVt66K+IX8qq2/aD3mz5mPNee/s3bU7exlndE7JdjwtejVY9U8rFIOeQyvKQUdS3YvaRKnbxJDgo8i+V0chlLIY01J9IrpiOUlE6tcjx+sV4nxNHJDlRrYEI+8yVxkPBZ2DGKsOoED1UMNN5xPi6GtzJgULPUh9aqM8eP3f/EpMhAxXkRIURBTpkStZ7qR1xd4XZkDX1A31fUBELU/su+ufS4qfa7+lCkDUllUwc0P3YxvPvFNHJhI7/ZQis5FKdPf3R84rQPf2A+MAHg2SisFqDMfwBuATZ/dXAp53P2Ou0tBx13n3mVUjij+iqJlafndTU9sKoU8yqJXTAfFGtIvI+MHyyN9Xnu/oC2/EhmQeZU5uHTgdPRWOnHfwWfx2MR2jFcnzE0VCIRIvSpr/Dji5JnrL2YkYcuG1DMg6gBcX7Ms3+nHQ8oZPD3Yuk6xUmf9KLepu46klP0yZVRM+z9EeX0PiNp3Hx3Dw8PBhYbbd10XLOPS7xOhbmQ39Xft2rVe+xMF1q1b11SOWtdW35UBuenZm/DozkfxzJ5nSP0rbKGS7AFZ/fWLSiGP1ctXl4IOuYbXtJHQNhFhW1qVp99d/fVyyKMsesV0FCuSsDxylocCPmRPxKKr8/tehd8cOhsLOwbw9QM/xZ2jv8De6bHCA5D6ePv82naEMsYPCggJ9oDoA3n9KFwbANE3TfpOyVLBh2xTZkpsg38T6NG1y7Qu2gVARH15rK5pGZaJDv1CQ7UNqUCir76ZT1G2lQDIqnvsG/5zdknhPl8SAIKY94CEYxqX9nHAB0BM9V37OEwgxDUJYwI5+iknFL8b9xQsH5/4PXOAOcAciMwBAwA5qWsh3j/0JpzeczR2TI3g5pEf4d8PPouDsOz3KFAGhApAWjl+6ABE0qJmQypbtmwJxGKavbed3iIH0ZRTW1xLBlTUpwfSMIjQhCBtt6W7LhVUwYE+SAiyH+KZuVFdBSAuOkwKxAAkshuKXpEBSHTecU0rB3wAxJZdpGR/5Ud9AMQEMML63dJMNLCuMgeYA+XjgAZABiu9+K3Bc3DBnFcFt6L/7/0/w3dGH8GeqiX7ITjSggCk1eOHD4Q0ARAdXJgCpS3g+U7MUkGG70Zf3YJsmQUbSLLt/5DtypOwTLORJjqCjMr4dfVuSSCzY8eW4Dfq8isV5Kg0UpdRZb0EqzQDEwYg5QtKBaCIcoyi2k3qpE7Wfrc0dl4AneAuMAeYAwlzQAMg5/edjKsGz8GSrnn4ycGt+PLIT/CryV0INp7bngIDkLjj3bzH7a74YQMhos91AEIZRNtAAGXZkTrwlku8KPs79HquYC7fiXbVG80X9dfeSNAg/q3u4ZD1XHQEgEYBILI9AUCodOjfKQoAcbqKGxN2JHk1xwAkL86X+rsmAEKdLFH9lR5AVKZl4XcZgJRaTZk45kCNA2IQbljOVHj2KH1e1rUAvz33zTijewl2Tu/H341sxr+PO5ZeqcQVDIS0Y/xQAQkJgPgAhu/UJ2owtZ2JL+qbUlHqsqiHt9YyEeLRAYjJuOQeEL1vxu8I8CEeAwDR25G8MC2zchl5nhkQBiCFd7+zHeQ9IIUSlgggtk3lpo669niY9qPZfJ8LsJi+6wIxQca3LHu9CqUd3BnmQIE40KrgQ7KwAhzdOQ/vHFiJt85ZHtyCfuuBB/Dt0Uewe3qUxugCApB2jh/WJViqNOWSJOodHT5NsA3OVQBi2l+iBuM6+Jg5lUq807MRahZE7ZMNfFiBjgOAqJcaym/YlqIxAPFpRorvOQOSInPbt2kJQHz+SnLItwQrL7/LAKR9dZgpZw60AgdW9h4T7Pk4r2855nbMwabxp4KN589MvuJeeqUSV1AA0q7xo+EULNesGvVISeeldqtmT1SynaDlyrao7+SRuCIroW8sT5oO034S8Q3Tkb6uLI7PyClZkDT2gDj7xUuwfGLL9j1nQLLlt+9rM/YRd3LG5V9dbauTHrauqhM+Vr/LGRCfpPk9c6D1OdDCWZA/Oux8XNR/KuZ1zMF0tYpP7Pk/uHvsUeyvHqTLpWAARJ4+2K7xo+kYXpURto2QaqZADZxU8KBri1rPt5xLlg1uwpz4YrAsyneyVVw6wgAQyZuwS7AkT3wgJA4AMdX1Wi4DEC+LMi3AACRTdns/dqN5eais51u+aposieuv1D5TfTJnQLyS5gLMgdbmQAuDD8H4K4dehysGXovFnfOCY3f/Yvdd+Nmh5zGBSfoBVwUEIJRJe1+Z3MftESewQgMQ0/Ii33G81CCsAhuXpYv26vd8KABEbDbf9FBtTbZPIGHooAIQOZiI46XyACCub66rNF98GIe+3OryEqzcWF/mD9tOwaKCACoACeOvwoKfoHxZJhrKrGxMG3MgLgdaGIQs6hzCtXPfhHP7TsTTE6/gM3t/gCcnd2IK03SuFAyAtHv8CAAIdROMKzuhXn6lBlUK+FADpgQOttvURVnbEbsCgFTmNuqiLbVlQ5QmOlSwo7ZuWvolafcBCVHOlpFwAoKIN6FH+VbQxxwAyPHzgOvOBj56LzAZwrc4vRADELqT1kqmIo/IvYleMQ069HtARO/UU/FcYKBIfjcPAJKGPKJrR/SaTEd03qVRk+Xh4GoOACQRecycgvXr/StwxcBZ2Dc9jr/eey+enNiBaphTvWIAkETo0ETT7vFDiC4QSdgsBuXGXslrUzZCvrMdYevarOm640PdYG4CP/pvPjqGz1gF9K2vdVc7BUv8JECI6SheCgCJAkKiLMGKCj7yAiCnLgQ++zbgom8Ah6YSClEMQCIzMhV5RO5N9Ipp0GEKIBQQQvFNcjJD9c8+f2Xb7+Hd/J5DBiQNeUTXjug1mY7ovEujJsvDwtUcwIfoSWLyqACr+pbh2qE3o7/SjbW7v4dfTGwLp0IxAEhidCg9bvf4UV+CZZr51yXrAhKmoGtbCqW3G/YWdhcAMYGBOHQEAMTwqHeKmC4jZAASzi+kXpoBSOosbscPUAOInu1QM736JEwcfyVBi89Xq/466FsOAKQd9YVpZg7kyoGcQIiL5oHpTiyc6EH3dAWHOqpNJ1pNVKrY1T2BQ5VpnNqzGH8w79dwTOdh+Ojuf8HPDj1HPwFLdiIGCEladu0eP5r2gPgY7NoMo9elZBv0QGhagqWDG18GhLIBnEqHCYCo4EP0LQ4AEfUjbQ73CcrzngyQcliCFZM0c/UiApAOAO8F8KUQFPMm9BDMSr9olACi+54k/ZUEIOK/Nl8quaJO/DAASV9X+AvMgVw5UEDwIfhx1oG5OGdkHganugKQod9mvrNnAj+YuwsjPdP4zwOn4jcHz8GizkF8dt8P8K+jj2KkOk7fhF4wENLu8aO+BEvKxbfbXg1sJmPyrWsOcxGXqf06+BAvDRcDip9Nt5yrbVH2pdRP29rXeIO6qU9xAUjWIIQKPoJ+MQBJN2YMAtgf4hMMQEIwK/2ilE2EEhSYNpIXxe8yAElfV/gLzIFcOVBQAHLRnkV46975GJzslDsCGtj0yMB+fGf+Dsztn4ffPmwYr+s9Ft2VLmwYewxf2vdjPDe5G1OozvyPcNN7ATMgPr2Qq4lsk1V5j9ujxo8GAELJCpjWGNuWF6iB18dgalnbiVSivm1TuA8o2e7ukL+LLIie9ZBtui41pNCcRxkGIHlwPaFvMgBJiJHJNOMDILbJDtteDVuv0va7UQNIMlzkVpgDzIFMOFBAEHLioUGcXTkOx/Yswq/2P4t9E/sCMCGf53vGsbV3DMf0Ho73z30Tzuw9Jnj7f8Yexz/tfwDbJ/dhujoNcTWD2JAu3tX+X/tbPEFrcrN6CwGQsseP+hIsSlZANRBXQLQtMfABHFdQVjMSuqHq4MCXAcmSjkycSpofKcva8CIuwYoiNwYgUbiWXh3LRYQmX6bf7yEnXcR/fb5REpCa3y2LnacnaW6ZOdDaHCgg+JAMXTRnEZYOLsWCngWYqk7h57t+jpcPvhwAC/n0Vrpwdu+xOLF7IbrRiUcntmPr2E5MHBxHz3QFPehA32QFvaPTqIxNotpZQWVuHypdHQEQ6UAlACXd0+LvKp7qHcOurglMV3JEJG0eP6z3gNiOwfXN3NmO6qWAC9NJXKrFi/fLl5s3hdcVeeYoXt9xvmnTQVnX3RLerCwDEwYgLaFurdZJmQHxLT0VdJkAiAQhufuriBdJtZq8uL/MAeZAMTnQ39WPlYevDP4vnpfGXsJ9O+8L/itAiXy6K50QYKSn0olTn5jEsmenMHiogr5qJ/omagCkc2wS0z2dmDp9EToECIEEIAg2uwtA8su+UYjsymP9B/BizzjEZvesn3aPH6EAiClLogMVFYC4Zvx0YOESvA5qXCBELIky9UG037DpUpt1TJqOpABImOVSKg8T29jOACRrn+T+HmdACiUP0xIs0ySM7xhcFwDJwu/yTeiFUivuDHOgbTmwfO5yvP6I1+N1R7wOO8d34ol9T+AnO3+CF0dfnAUiM9mcd/wA+E8/BeaOAgI/qBhiqquC+y+YhxeX9mII3Vg00YsjJroxNNWFrmolACUHOqbwxJwDeHhgP346uBf7Oicz5Xu7x49IN6GrEqIM3NXBvz7jR5G2Latiq6uX14GQb4AggIoPxPjoYABCkWyGZTgDkiGz2+dT1AASZoIlF3/FGZD2UVqmlDlQcA70dPTgDQvfgLcsegsEIHlm/zN4bO9jARB57sBzmKzWgMLb7gf+6yZgwb5mgqY6gG8PA98/p4KOXgFAenDEZA+GpjqDE7cWH+oJfps32Y2Rnip+cth+/HBgO3Z3HMqMO+0eP5wARJcCBQjYBve2CwfFN1y3nss+UL5NLUtpKy06fAMR/T1nQBLyBQxAEmIkN6NywLYJneJjiuSvTr/9dBYsc4A5wBwoFAeOHTgWr13wWqyYvwInDZ0UgI9fjvwyWJr19MjTWPmLQ1hzD3DUK43ZD0HEVCfwyAnA7RcPYeyYwzG/Zz7mdc/DYPcgDu8YxIKDnRgcm0DH2BheGX8FT02+iJ90v4Q9OQMQ3+R22HE5JRbFHe9GjR9Nx/AK4mwbIm2z+ra9G6Z2bNkJm9abLimUAvJZSp50qIDL1091IJImAKFudFX7UJqlGTdXgcMBPEKVRkHL8RKsQglmy2VbGvrTqv4qagAplDC4M8wB5kApOXDUnKMCICI2qx+cOojH9z6OPYf24I17j8Kv/XAEgw89g+l9I8D0NFCpBP+vdlQwMgA8/TtvA1a+Bn09A+isdGJ8ahzbx7dj18FdGJkYCf6/bWwbXhh9AYems8t+CEG1e/xoyIC4BsLyHeUSLf1YWx2g6G2Y7gaR39P3bTTMPm7c6DQ21zKotOlgAJK8HxzoHsDCgYXYumdr+MY/UwWGADwXvqqzxtsBfNt4fHnCH5pprkAAJJY80uFOpFbj0OEKIHpnfBMAefqrIgGQOPKIpAApVWI6UmJsxGZZHhEZl1K1qPIQuzcGugYwv3c+zp5YirdtGMG8B58B9jQDELHZfM+vvxkPvvUo7Og/hP2T+/Hy+MvYun8r9k7sbThlKyqZUenwAZB2iB8BAHFlJWwzejpzTBslbQJ17a9wnb5FCeBqGVNbvnRUUnREUWbTACTJJVg+/pn6XJQMyOZrNuOrt3wV37vze9j8L5ux9DNLw7E4iyVYAozcEa5bYUtv2fJwvYprWaNRlqtWNWQ387SPstg504GG/XJC71ivaMcqt0McZPtg+1BjUVLjK6lX4489hhfWrsXEU0+hOjlZy4DMPJXu7iAT0nX00Zj74Q+j8zWvAbq6cN5553EcnOFR0vIQzYYZlyQKQGyZDer+D33QpNcTF81s2rSpIcCpBCcFpJKg4/TTk1lTzQCkphUXnnghlk0uw9ToFHYu2Ik7Hgs50s8CgIRFE2HKXwngHmDL9/0AxHbiUpHsQyXd5h+YjubBi2niJwl/xfJIbqDI8jA7NrbzGl+iAnTWq2a9Gr3/fvzyk5/Ec7/6FcanpnDs9DQGZoqNdXZiW6WClysVdFxwAQ4edxwqPT343Oc+B3FK6MKFC7F06VIsWbIEFbFsSzsp1Xe7OMsjvp1bAYi+hCjsyVLUwYMkQZS3LVuinFol2jH1MS86ingKli8DYuxzgY7hXXPaGszvm4/1P10fZuheK9vqAGSG4o0bNzXR3or2YRIg09HsA9nv1jTFl4kvW/xg+yhWPGd5FFMez955Jzb+4z/isZ07cWByEu/o6MCS6WlsB/CzSgVPdHRgR6WCsd5e9Mybh64vVcZ4AAAgAElEQVSeHmzduhVnnHEGjjzySJx88sm4+OKL0d/fj46OjrqY2e9m43eNAMQ0yyZ+My1vsgUG074OXxCxjSqjDkzypKOIACT8qF0M3CPVKl4lBiBNAD1P+0gyoDMds3vh2t3vsl7RsmYcz2c1pZ3GJWWzj43f+Aa++d3vYuf+/Xhl1y787pw5OG5yEj/s6MD/nZ7GXgDTlUqQ4TjssMPQ19eHX/3qV0HmQzy9vb249tprsXLlSvT09AS/mZYl+Y5GZ7/brFmUcbsTgKiDaF+6yYcY1e759mGoSiAdpasvsm1bu3nQkRQAyX0kzwAkdxGoHZAZEF2nW80+VJuV/xY+humYDYD6IFH8TQ2EpmxyO/hd1is7AMkjDrI8WB5CB3wT1VH91YWrVmECgLgVZNmyZVj09NOYA+AhcQzvvHk4eOgQxNJ9AS4GBweD/4oMyAknnIChoaEgA3LRRRcFgETsDVFjkRp32e/6JzaijNvrAEQNdpRBAGXWUQcdvoEG5buuTTP6O0p7adNRqNFrlM4wAInCtRTr1Naq+o6Yth2BzXZeE43Lj1AdKcW/tJq/Yr2atS2KfNOOHywPlgf7q5qV6aerit9++G//hhdefBFPPf00tm3bhsnduzEyMYFv/PM/B3WuuuoqTE9PY3JyElNTU0Em5NZbbw3e/fmf/3kAQN797ndbgYctkHP8CGeXNn41ABAd/YV1wLbyVGHJGVDKXgXXAKsIdGzYsCH0IFRsjCrcwwCkYCKpWMGH7CglExgHiLCdr6oHRGpWoej+iulozDyxfdgzce0Yz9k+im8fY2NjODAygvFDhwKgsWbNGnz/+98PAIh4Nz4+Xv9dDeomYOMbg5omqdT4S50kbHe9Il1E6HM4ujBMAMAnUCkIVSCujeyUUaHtrg/f6QZ626qCUukIC0CKAD5MJ26tq9BA0ZUrrsTq5atx5e3iuKYCPiXZAwLMApBWto+y2DnT0WzrefpdlgfLQ+WAOlnC45LaEldpnxw/ahrB/qrRZ0QZ70bVq6YlWNTZU9MQ0yZIk5D1U0vCABAJeFyKE5eO4eFhbN9ewZNPutel2+goOgChHu9LASAfGf4Ixp4bw4bvbMDav1yLq++4GgcmDhQLhVAAyMUA7ppZUFqs3iu98QOQLOzDFuRNe8VMx29SHBbT0TzrWHa/y3pVGyCyfTQuk4wbz1mvWK9MGQrWKzsAy2Lc3rQJ3eb4fMfZ2sZrJgG7zsGmOF45qyE2FwXPSAWbHmp02nHoGH79I0D3B4J2t48CixebkbKLjjAAxJb9kGsVdd5efvnlTewOU1ZUThKAXH/O9ahuq+K+e+/DtR++FjfcfQNGJ0aLNYSnAJBi9djSGz8AsWUsVZuIYx+mjqVp56aJBtMsje3SMxuQYTpmNxaG8bssj1nNoSyhsOlfUnGQ5cHyUH0Z65U4+8q+z4/j4OypiXmM21V/RQYgoqPUCwX1cjqSohqIZI4py6CCD1muMrdxY4wv1WgKDCLzUX9mAIj42wRCkgAgYcGH6EsYAGIrTwUhlAyIaOualdfg0lMuxSW3XFLMYXwJAYjLPmx7DnwD96LZOdNRLL/L8mB5pBHPWa9Yr1ivahHdtqpGH1hRgFTR43liAMQ16qTMEpmWYNlmKMXvqQEQkf0Qz/h1wX9EBsQGQGz9E86UmgHJAoDEASFUAFJM1KH0qsQAROW9nv1QnVkSDitrO1cnEUxHOVJm7kWfKT5I0kYpG9ZfMR3uARbrVY0DrFezl3Gyv/LPVFN9G+sV6xVVV7KMg02nYOnrT10gwLchWxIs2/Bt/pbfFuV9+0nqmYqR2rGk4hEZEPVbvoGEaalKsPxKPDMARPxTgBB1LwiFDgoAiQI+bGDCtgRL8sOUNSGBBj4Fi8Sm7AqZj+GVuqzajuns8rj2YaPT9H2b7whj56INpqPGSdvSOpePNvlStbw6MKH4XZbHLPdYHvYBMutV490X7HfdEZLjR6MttUs8bzgFS12eQQlGugNWmaYanBo8w7Srq6w68DcBBQlA4tDhAiBh6Ig6IPUBiagAxFbP208GIF4WZVlAXERosjOTXenZD5tN+sB+nnYuB7xq9oPpmD0GWPdJaftdlkfz8bRsH+7BE/urmlXGGZewndvtzjVOZH9VbH9VByC+E6X0wCb/1p2LLyvickaujIXu5G0AJC4d1UPra6QZMiCqovvoiDooTROARAIhBQYgC+YA3Z3Atv0EbpdkCZa8CV2n2Dcba3uv/u6ahcrLzql0Mh3u5Ro+f2Xz26xXjXe+FC0Osn00Du7zHpewPFgeYcaJ7e53AwDiY4JpdtVkaFTw4foeZXmT+LYJgIiTsEwPNb1na1cuwdKdG4VvhKFxvQgFfNhARJy6zj4WGIB8+kLg5AXAJbcQuJwFALkUwEMAnib0J2IRGwARzdkAPHUQWUQ7Nzlzit1RfBGljIsnlCWets21vnZtA928/S7Lww/0WK9qWsL20ZiptIET9ruNnKHEK+o4kf1Vsf2VE4CoA26KU1XL6Dv5fQ7J56xkfWms1AyIroAuOuptikpaBkT8JPaBUOmwzTjaxp1UAMEAZJaDnAFxO+4oWYui2blq90kPyrP0V0xHuECYdvxgebA8KOObsOMS1ivWK9Yr+rjECEBMx4DpKN20MVQGdNvxtGobrqPGfOf5i3ZMS6XE72oWJCwdNgAi2rVtRHddqGgDG6bf8wQgztmEe2qzOC3/ZJEByYBJIgNCsQ99sG4KpGHtQwffWdg509F4IEfefpflwfJQB9lqzLcd08/+qnFQzn63xg+OH3Y+qCBGHVao+4j0cVsr6pVxD4jrfgvJDFcgVJXLdHSm7b34fcuWLU3DON2x1cGHKKlkKkwARPy2YsUKYOKL2HTfaU1pYZUOU1ZFdkYFIPrMqSijb5L1pQh1IhmApDx6LyoAmQfgoNBjGv1btjzstQ/qsp+i2znT0byMJU+/y/JgeaQRz1mvWK9Yr2bDuuu+PR2YmMai+njUN16N+546bjfZedM9IC5k6stwUN+bAIicVXEBEDmL68pU6BmQAHyIR7nV3NbP4TNWBZmORf3Ng0EqAJF0MAChDagzK1VUAHISgH0AdtA44QIgvuUC+nsfAIn7Pq6d2zjCdDROeGTld1kejQNFto/ZmX0dGIeJ56xXrFdUAMJ6NWstZYiDTgBCufk8rOL4gmUqAGTii0GmRF4qKPdy6AOk5ctry410AKLXUwXvC0Im52raH1LWDMgpRwB7xoknVdHG4NFKFRWAhKQmDQBSVDsPOzBhOprvTNEnRGz+iuJ3WR7xZ6pZHmbwbIuTrtlZ02Rf2Awhy4PlYQPPcTIDrFc0vTICkCjOwDf7ShWIELptzWjYDIjvTg/TDK0EIToPVNDCAIQ+ar7/WuC2/wD+ajO9TiolSwJAXHtA4upllIDu8xUugO6zc9U+xb9tkx2+PpjsPEt/xXSEH7j7ZMp65V5HH+UwiTg2xvJgeXD8aPRa1HjcznGw4SZ0m9OyHYumbnpJI6CrM5qqcoulUuhb37T/Q5QRlxFKOkxLtfQjdeXgIOrgJqkMSCqDbmKjaW5CXzIEHJioZUFyfUoIQGz24RrwinetYudMh/kYz7z8LsuD5aH68LADLPZX7msCXJuKsxxfsZ2znWdl5w0ARH5UNQTfmcx6R32DTN/eCMrgKAAglkfehi5emzarmwCI3hTlCN2odEgg5eNTlu9dtHxh+xfwwEsP4PFXHs+yS8l/q0QAxDY7LMGFCorFb6ZbxHUgUkQ7ZzrsYDEPv8vyYHnovidqHFT9DesV6xXrVSMH2sU+mpZgme4OMA3IdcfjG8CobfhAhmmApdZxARC5CV18z3ar+eLFs19Iiw6fY05+hB29RVdfH9zzIO7bex82vbwJW/dsjf6RnGoeN+84dHV04ekPPZVcD46kbxpP7qOyJXFwXfPjOw1DAl9ZrhXsnJKaZjriX3bmmnBhvarZmuBD0eIg20fzRGRa8dzmx9k+2D5cE4L6RB914qhd9Mp4DK9v0KSnA03gQz+TOArjZR1T+yYQoi6/EnV9e0CypkOnx8fnrN47wdIlq3D1h67GeZedh6u+dVVWXUrsO+svWo/5c+ZjzfnvrB11uzeBpgUbvpZAOxGaMN2E7gP/Eny4nKHNifqyoWnbud4vCq2mOkxHbR8GZSDl8rssj1kOZB0/KLpPKcP2YQ4CbB/2SwRZr2Z5k8d4t6x+l3QTug/hmQY2toGJS5Fd6xx9BmCq6wMg6sBM0uhah2kCUabBu2+9JmWJV4SxaeQqLgBSWVTBzQ/djG8+8U0cmDgQ+Rt5Vezv7kcFFRz4xn5gBMCzefUk5nfnA3gDsPFPNxkbimIflB6ZMgxqvSLYOdMxywGWR7h19irY8m3cbtU4yPbB9iHHOr7VJ673bB+zepT2OLFd4nk9A6IOwPU1mfKdfsylBB46s1ypYRWsuI7MoxyNps/UqY7WdlmhvgdE7buPjuHh4eBCw+27roNYxiWV0Hf0nw29qr+vXbuWEiewbt26pnLUuqKiqb7Lsdz07E14dOejeGbPM6T+FbZQyfaAxLUPIfMy2DnT0eyHhA3afLV4l6bfZXmwPEwHurC/qkVGtg+2D7aPmi2I8XawB0QfyNuMxHXOvmnWXz+tRQUf8puyjG3wbwqk+iDXtO7TBUBEfXmsrimNbkK3+oWGahsyqIu++pCrZLxOAxVEZA1AVt1jX7ZRWLBh6libABAT6a510SYQ0kp27grqTMfssivbjF3SfpflsarplLk84yDLg+VhGpfYACHHj1kOcPxIP35UtmzZEgAQFyqTIvEJxAQwXEs4VCPQgUCYGRPTrJ7ttnTXpYIqONADdpD9EM/MjeoqAHHRYTJo0xIsBiApw5k2ASC2bBZl1rsV7Vz1G7bTdKRd+/aBmCYHTJsBZUC3vVMndFge9IBepPjBemU+3CCveM7yYHmw3531pWWJ500ARA/WJkJtgcJ3UojJiVDv37BlFmyDDtv+DylCeRKWaXbYREeQURm/rq4BEsjs2LEl+I1Kh2mQI35jAMIAhMIB0yZ0F3CmDspb1c7L4q+YjtpMtWlyRvroLOMHy4PlYZq40H102HEJ6xXrFevV7DLgOgChDKJtxkZZdqQPkvTNklE2oLvWsKs3mi/qr7kNCRrEv9U9HOqMpQlcid8CQKMAENmeACCuzJBpUFm0DIhz4HsjZVjcAmVKlgFROU4NgrKODyy3kp27nDnTUZO4yoe0/S7Lw3+nA8vDftGbKZKwv3IftW0av7Cdz2qSb6+jbezJ8SP9+EECID6A4QIP1BkDtQ3XLJjanros6uGttUyEBFIqADE5NbkHRB/ImZZMmLIpEoDo7Ug6TDS4hul5ZkAYgLQAgJrposiAUO1DVHHt8dDttqh2znTYT3ainkzjCqZqhkG3BN8SMrW8baDIetXsX1geZp1mf2XWFbbz2cEw+6tGHWllv2tdgqWSKFPjJiPwBRfT0M42ODel2tUZPPFvWaYOPmZOpRLv9GyEDYTYwIfafgPQEdkP8RgyIOqlhrKObSkBA5AcB/olyoDYgINJf31LsIpu57J/TEej7eTld1kezZua1RhFHSjqcU23Q/netG+J7bzGrSKOS9g+2D70UU4S492y6lXDKVgmpycJ96Wp1MG3bZipCkJ3rDqq9YEdeSSuAAX6xvKk6aBmQHxZHN/wm5IFSeMULGe/eAmWT2wZv6/dhO6zD1+nXPbsajtrO2c63AGd5VFbYhY2frBesV6pYxuTHbFe2a2E48csCM5ivFtWf9V0DK/rZBcTgEjCSNXZPN9yLlm2Wq0Gd3KYAIjehm2DrTqQc9ERBoCoMzM+pTG994GQOADEVNfbRwYgXhZlW6BiBB96MHXNxCZtHyr9rpn5KHbOdDTeYG7KElN5ruspy8NsuWwfteVRrFezey+o4xL2V+yvwthOu+tVaABiWl5kShP7fnMFQ9+ATgitfs+HkgERm803PVQ7ScUHpMLQQQUgquL5aLC9zwOAuL65rtJ88WFU2nKtV6IlWD4++pbnJG0fYcGPCvxdtDAde+sDwTD+iuXhthDWK9Yr3yAxjA1Ry7Lfnd33Y7JBn11SZcbymBewQN8boiYQ9BiclzwCAKJ3zDZAcKE126kLFKVSFUYCB3XNt3rKlChrO2JXAJDK3MbgY1tO4tpcqZ9qpYIdtXXT0i9pJD4gIcrZMhJOQBDxJvQo3wr6mAMAOX4ecN3ZwEfvBSanfcNt4vuSARCXfdgcdavZOdNR0+2i+F2WB8sjjXjOesV6xXpVAw0qcFBHNi6AoJZLYryrTnZR9rSp8SnsuEQsKA8uIvRlLHQGUG5QlowxZSNMzLYRogvFdceHusGcgup8dAyfsQroW1/rrrYJXfwkQIjpKF4KAIkCQqIswYoKPvICIKcuBD77NuCibwCHpogAw1esxACE4rQotmAaCPjsQwU1Sdu5FKm+VKjV/BXT0bych/VqdsCh2y81DrJesV7pvtB3WIdpgpfjR/Mxx0Ua75bZzutLsEwZDH1M5xpgmJTYlnLU2w17C7sLgJjAQBw6AgBieNQ7RUyXETIA8SGCjN+3GQCxpVtbyc5VQKRPZjAds/ajZ4jT8rssjxrPixIHWR4sD58uquOyMMCW4wfbuYwwYe5RcQFgk79q2gPiGxZSUjImxCZ+S4oQXwbEtNTEBUJcNJsAiAo+RN04AETUj7Q53Ccoz3syQMphCVZM0szViwhAOgC8F8CX6BTLm9DDGLpus0nah+pUbLNrkrqwEw26w2I6aHpCmb1LYmDC8mB5mDjAdt4MjEyDLxPvijC+Yr87KxmWR3LjdpNe1ZdgSZb7TnHQZ4B0I/KtMw9z0ZDJQOvgQ7w03Mshfjbdcq62RVlvKMtU9zXeoG7qU1wAkjUIoYKPoF8MQGijjKilBgHsp1eWAMRXQ8522cBG0e1c0sd0uE8jUvmk64RvdtR3w7RJx1geLA/WK7v3Zftg+2D7oNtHAwChoD3Tmm9buk4iHkq71LK2E6lEfdumcFsg1UGXjQ6RBdGzHrKu61JD3yAxr/cMQPLifPzv+gCIDVzb9mrYepS3nTMdjZJhefhtR1965vL7ruwNJV6xPFgelElN9ruzS5myHCdy/GiN+FFfgkXJCpgMTvwmHbZP6D7H7jJWNSOhuz4dHPgyIFnS4XfTBS/B94AUTEDmiwhNtqPffyNBvmqzPuJcAy3bIC4JO1f7yHTMSonl4Z5d0yeV5N9sH25LZ71ivdJth/0u+13KWIEybrfFc+s9ILbjtHyI3jYLRemk6SQu1S2I98uXmzeFy3LyKF7TenT9eF1bsJIDNdNAikqHbemLb8BXuPcMQAolEpkBMemXrq+mAKLrdlHtXGU602G+3EufSInjr0wDdZt/ZHmwPKhxkPWqcRCb97iE5cHysMWJPOJHKABiynDoAxgVgLgQtA4sXKM8HdS4QIhYEmXqg2hfXfOsI7uk6UgKgIRZLqXyMLGN7QxACglAfIPPKMcxZmkfJqaaJi+YDvOa6qT9FcujdjkfBaAXJQ6KvrJ9sH3YJlZdE6wcPxrvVzJNxLGdN/pEPUZQVjrYJkVlW5FuQjfNTsoBvm/wrzt4yuiOsrbXZVA6EPINdIRBx6WDAQhFshmWKeIpWBHIN+0BaUX7oA54w0xM5GHnTId5RlEdHLs2u1OAlDp51ErxY+XKlQFzurq66kyanJys//vnP/85ZBmKK4hbXvZD9OHqq6/GBz/4wYYjhXVAk0QcZPtg+2C9WtVkZ2Hims836PG/leKgE4DohFMGOrbBvY7SbScF6Gfayz5Qvk0tS2krLTp8iqe/5wyIz/yI70sMQMIOynz673tv+57pbo52tXMKD1vBXzEdzf6FwpOkJqCI3i10sc997nNGAEKJ+WzndlDhi+++0wejzirz+KrGeYptst+l+bQs7LzpGF7RNZsR2Jyqbe8GZa2Z7W4QySLb7BnFwedJhw1I+RxUmgDE59yMs1X3uPfchI58eVW4uQocDuCRvDqQzHe3bHm4oaFWtQ+dG0wH+105gJC6UYb4ceZ7krH7RFr5AfDg1lpLEoCY2uV4br/7oNXHJex3mzU+z3Fiu8ujIQOiIkObw3MdX6gHDtMaOt/yJ5dA9He+AbULpKRNBwOQREJmQyMD3QNYOLAQW/fMRNEwn/hMFRgC8FyYSoSybwfwbQBVQtkEirgASCvZR1nsnOloVuo8/W6R5CH6IgDIg0sTMPwEmjjzq7MAxAbyTLJznXLZLvG8SHrF8mg2Bn3/olqiyOPEdterAIDY1pAJ5lAvqzKBDZvPdO2vcJ3KQ1Ek35IPX4ouKTqixAuT809yCZaPf6Y+rypIBmTzNZvx1Vu+iu/d+T1s/pfNWPqZkFE9iyVYAozcEUXy9DoqAHGl3Y2yXNW4FtW28c63TEC0TdEll52XRq/ooku1ZGz7SLV39MbLQsfKu1fi5z/+eaEBCNs5XS+LUrIs9sF0FEWjav3ISx6JAhDKMaAusGNDg+J3Ua9arWLTpk3Wkz+SAlJJ0HH66acnomEMQGpsvPDEC7FschmmRqewc8FO3PFYyJF+FgAkEYlbGrkSwD3Alu/PLsGyARDbyTiFso/bk7GPuCyPrVdxO5BQfaYjIUYm1Mz8f5qP3Y/ubmkAkkgcZDtPSKMSioOJ9iZ6Y+yvovMujZp5yOOEtwzDCkD0JURhd9pTB0GSmfqGF5XJvjSvLUtjajMrOih7VCiKlCUAMfa5QMfwrjltDeb3zcf6n66nsK6xTKsDkBlqqKdgUbIbudpHQTJrgq2x9Cq8JqZWg+lIjbXhG/4qgK3FXoJlWi3giqUqE3wrI6RvKUqmk+08vAqnXYP9VdocDtd+FvI4/NwzGjplBCB6t03LknxHfZk2l/uclo1dUQFInnQUEYCEU8eZ0gUCIJH6LysxAPGeEJKlnRdpYBJLr7gyc8DEgZIDEEEyJZ6znbN5MAeYA5IDIuuxtzpSZ4gTgKiDaF861pdZUEXg24chyurfdvVFtm1rNw86kgIguasuA5DcRaB2wHQTurDNlrOPAmVACiVg7kw5OFBwACJOwVLvIKFOKJoOV3HFcwYg5VBnpoI5EIcDR5/1unr13sG+OgipAxDxVj9dQf3N93Hf5m0KoKAOomz90vtAaU+nK2k6fHwr/HsGIAUTkTg5239kq+0I08LYeVn0qmDawd0pCAdaDICkFgfZzguikNwN5kB+HCABENm9qEDENuCnDurlTK7vhB1KpiPOQCsJOjZs2BBa2uvWrQtdJ/UKZQkgJVmCBVS8J1C1gn3wzGjqlssfyJMDEoCEPKwv7S6r94D4bmFPIg6ynactUW6fOVBsDhxx8op6B3uGejE+MBH8Pa8yBNJFhD4AIRozLTlSgQwVVKiDJ9dGdgrLbXd9UI4fVNuPQkdYAFIE8GHa8L6uQgNFV664EquXr8aVt4vjmgr4lBCAtLJ9UAcmhdcroqozHURGZVQsdXnMAJCMyIn0mSziINt5JNHkXil1+8iIQqYjI0ZbPqODD1lMgJAAgMh7QMQLVwaCsqfBdbmfaQ+J6RhRCgCRgMcFMKizwCa+iXaHh4exfXsFTz7pXl9vu66+6ACEeroWBYB8ZPgjGHtuDBu+swFr/3Itrr7jahyYOJCv5utfpwCQiwHcBWCyWF1v7M1sBsQGQLKwD7VPvj1WRjsn7AFpCb0iqArTQWBShkUykUeEu1LrLJgC8I+128rFMzg42MCd/fv31//+4Ac/WC8nfxS/iUfedi7bURuRZVxsTySes51nqNnJfCoT+0imq85WmI4MmEwAHrKIyH6IR+wBEY/YjN60Cd0GAHzH8tpINQEB1xGhFAAiBzziXpDgGalg00M1oGDKVtguN7QN1IZf/wjQ/YGg3e2jwOLFtc/YNuIHzNy7Nygj+xAGgNiyH7feequRrZdffnnT72HKispJApDrz7ke1W1V3Hfvfbj2w9fihrtvwOjEaH7ab/oyBYAUq8eW3vgBiC1jmZR9mDoW2s4JA5OW0CuCzjAdBCZlWKTw8hBhbd1svPFlOk1AIYk4yHYeTikLr1dEcpgOIqMyKtaK8lAzH4JNEnxEBiDqINs0cHfdYK4P3qkARMrXlGVQwYcsV5nbuJFeOuEwM8Ui81F/ZgCI+NsEQlx0UAFIWPAh+hIGgNjKU0EIJQMi2rpm5TW49JRLccktl2RkliE/U0IA4rIP2yZ038AkMzsnAJCW0CuiGhbePpgOIgcyKnajecLLdvmo2ivKRAPbeTpyZDtPh69RW2V5ROVc9Hq2ZVcq+Aj8T5gMiM9hubrrOqZP1pNlfGVN2Y9EAYjIfohn/LrgPyIDIh5bFkSnO2wGJAsAIvpoAi3id18mhApAoqtrRjVLDED0wYf4WwXfpvP6KZlG0Y7PHm0DH5tU63ZOBCAZaQd/hjlQLA4YAAjbebFExL1hDjAHmjlgAyBy6VWAJWbuAmnYAyIHLr5BB2VTugos5L99m97U+wx860/rmYqR2rGk4hEZEPVbUegIll+JZwaAiH8KEKLuBaHQQcmARAEfoj9hMyC2OiTj4VOwSGzKrpD5GF7TPgzT2f5x7cNGp2sfiD5wCuycAUh2KsNfKgYHJoC5+3qw5MVB9O/sxvRYFSM4hAlMA6iio7MD/dUu9Ex3Ai8Dr4yM4dN/+yUcceQidHV1BTSwnRdDlNwL5gBzoJkDYbIfwZg98Hwzj378rg8E6EDEdxKW/h35t+5UbRve1f6YgIIEIHHocAEQWwAw0RFVOW17OdT2ogCQyCCEAUhUUaZST1xESLEP8XF16aJp4OLaK6IDFfG36Xhum+9Qyxvtoyx6lYqUudGycaCCCl71wnwceGgC+1+aAMaA6qEqJiemMS3wB6qoVCro7Kygo6uC+UPzsWf3biw9ch6efXkfdu0/CLns2HWgC9t52R3qpFkAACAASURBVDSH6WEOtA4HfABEZD7E6Vf1DIgEIL4TpSjgwTTo0FnnGjy5Mhb6YMkGQOLSUT20vtZlQwZEpcVHR1SVSROARAIhBR4oLpgDdHcC22YPhbGzvSRLsORN6Da7smXnfGBDzT56wYPjIkQfGK9/pyx6FdXQM6gXyj4y6E/UT5SBjiWHBoHvTmPX44cwfnCqDiZcPOmoVLBw/hB+971X4Y2/9l/QNzi3PvnAdh5Vm2brlUGvBDVMR3xdSLKFdpWHC3wI/qo3oEsQEmRAfM6MCixcS5NEG76lW5QlU/IbJgAiTsIyPdTlIaKuLwNCpSOKQlPAhw1ExKnr7GuBB4qfvhA4eQFwyS0EbmcBQC4F8BCApwn9iVjEBkCkXto2n7tsOIx9+GyUbB9l0auIcsyiWij7yKJDEb/R6nQMTffgVbvmY8EjVfzo/t0YGa1dxEV9Vp35Krzvfe/D0lNXoqO717ovixJf5TcpsZpSxutX2M6pYo5crtXtQxLOdERWgVQqhpHHCW8ZxshLtZNgxaOeeiV/U4/fJQEQWZE66FAdln5ylWuA5Hun9kM6PGoGRJWMj456m6KSlgERP4l9IL6+1jfZrloVSimoAEI0GnUJlq2us6MFDiChZhqyACChJB6tsA+AqAMCPUtHGVCELRPVzou8BySUXkUTYya1mI5M2Oz8SDc6cPT9gxh/dBJTe6vYN3IQhyaCNVfkZ6CvG2ecchKuu/6DWLr81Vj1lrcGdW1LIsPasKkjeqxkOyeLK/OCbOeZs9z5wXaUBwWACKbpWRBjBsR07K3q8MS/TRtcTcfeqifwqG3YLvBT2xb/Nt0/In43LZUSv6tZkLB02ACIaNe2Ed1Gh22Jlk1z8wQgzk31ZdksXCIA4rvXRtUx07G78n1Y+xD11IGJ7Rhqip0XGYAUK5xxb1qZAyfsn4d9tx/Cnq3jmBa7LavV2U2XIQjr7erEH77/Srz1ot9A39zDm/aBsZ2HYCYXZQ4wBxLlQBgAEozr5SlYpj0grvst1MGLChBMMyZh34vyW7ZsaWKMfvZ5HXyIkkqmwgRAxG8rVqwAJr6ITfed1pS+VoGUKasiO6MCED3To9OpDsBMUjaBEwYgidpDc2NFBSDzABwUekyjf8uWh732QV2Glaedo8CZNZokuBRzwM+BU3ctwPO3jWDfi4eMhSuVAJOQnt9461m48rc/jIXHLA21DIvtnMReLsQcYA5E5AAVgIjmZRZELMNqugldFPA5rLjv1W/o4MIFQCTIcWUq9AxIAD7Eo9xqbsvUDJ+xKsh0LOpvlgIVgIiavqVeDEAianmcakUFICcB2AdgB404FwCh6J0JPOsA2pfJpL532TkDEJq8uVRrc+CIyTnour0Du54Yx6HJqQZiTprXj//W3Ynb9o7ilxON70xUv+7kY/DhP7kR7776ffXlV6ZytslAtvPW1iXuPXOgqByIAkAELU4A4rp11bUEyzXw8A1eUgEgE18MMiXyUkG5l0Pv5/LltX0bOgDR61GWoTiXNRn2h5Q1A3LKEcCeceJJVWlaV1EBSEia0wAgedh5XABSGL0KKT+9ONMRk4EJV09aHp2o4OiXBtF3fyeef3Q/xsYn6z2+fMnh+M1KBWt37MUDh2Z/t5F00uL5+NOP3YRr3v+BSACE7TxhZQnRXNJ6FeLTiRZlOhJlZ+zGiiKPsABEEm4EIGFmVUy3LNu4Sh2429a4h82AUE600oGUBCE6DSpoodLh4oP+rqwA5P5rgdv+A/irzbFtLV4DJQEgYhO6zz5UYC3+HdVGTRMJviyLqEOxj7gApDB6FU8rwXTEZGDC1dOQR+90J455ZR623T6CA+IOkJnnz45ZgLN7u/E/XtyFh8fMS7RU8k47fhH+6M//Ar/13vfXAYhvNQIlFrOdJ6xEhubS0Kv0e938BaYjD67bv1kUecQGIIJE33G8vguQwpy+4XKcOiiQ7K8DkDNWAX3rm/Z/iHLiMsKmo3rFi5m9InIplSpS/cK2pOgIA0DyVOs0N6EvGQIOTNSyILk+JQQgpgMafBnGoth5XABSGL2KqdRMR0wGJlw9LXnMmz4B3bftxd4n9mBisnYK1peOnIvewwbxF8+/gidHxUYw93PB2afifR/6Y7zz3e/xAhC2cx83s32fll5lSwXAdGTNcff3iiKPMABEUCSP5K1nQFQy1QGp72xxtR7l5Cff0iQKCBJ7NWyPvA1dvDdtVjcBEL2tNOkQ36K0n6Wau2Tyhe1fwAMvPYDHX3k8yy4l/60SARATc1Q7VcG9KKufRCfr52nnV9x2RSn06orTmI7kjTV6i0WVRzeOxXE/nYNtG5/Dgb1j6OnqxHd6u/Afiw7Dp7ftwQseANLZ0YE/vu5q/K+v/CNGxg4FAITtPLqehK1ZVL1iOlp7XFIWvQoLQCQIaVqCZbo7wDRg1getPqBCuezMNTBXv+cCIHITumjLdqv54sWzZpsWHT6gFdZxpFne1dcH9zyI+/beh00vb8LWPVvT7EYqbR837zh0dXTh6Q89lVz7R9I3jSf3UdmSODm7+fFtLpfAVz2uU590yNLOP3/n50uhVzcsu4HpSF7JQ7co7byo8qigF0eMvB59d2/FjsdfxMLBPtw2ehC3HT6IL+8+gN3j7iVYrzn2CLw8MoZ//vZ3UenoDPhDWYqZdzxnOw+tyqlUKLp9UIlmOqicyqacKo91Izc3fNR0GaHeq+AeEPGjb9mRWlFfB24CH6aLi2QbVKChl/eBEHX5lajr2wOSNR0U+rNRm8avOMHSJatw9YeuxnmXnYervnVVHt2L9c31F63H/Dnzseb8d9aOup29rDN6u4INX4tePU5N00WEPvAvwUeR7ByHoRx6NbyG6Yij0AnVrdt5geXRW12Gw186Frj3Cbx6ehqf3bYHH+/qxB1jBzHuOAVr5UlLcM373o8//OjHcHByyrsBne08IaUC0Ap6RaGW6aBwKbsyZZbH7//iU2QgYryIkCIG08yKWs8GQFyDJdcGV98gy1TXB0DUgZnsu2ufiw7CbI7et1G3lZZgVRZVcPNDN+ObT3wTByYOUFSjUGX6u/tRQQUHvrEfGAHwbKG6R+/MfABvADb+6SZjnSj2Qfl4Wna+6YlNpdCru99xN9NBUaSUy0g7L7I8KujBnKlXY3D7YqzZsw8XPLgVH3vuFfxsfALThstABnq7MPy6U3DJ29+JU844G71zBurLd11LlcNMJtomxZKKg2znKSs+sflWsA8KKUwHhUvZlbHJ44iTZ66/mOmKLRtSz4CoA3B9bal8px/jJwfg+uDHlRpWB+2U29RdRwfanKf43XZZob4HRO27j47h4eHgQsPtu66DWMalb/ilnjZkAiBr164lac26deuaylHrioqm+q6AddOzN+HRnY/imT3PkPpX2EIl2wNiOqjBBnxtS6vytPPVX19dCr1avZzpKJLNF10eFfSjb/oUnHDoTBz5wovY9eQvceDF3di16wAOTUwFe0MWLejH/KPn4LVvGsb5b1qN444/BWPKEi228+w1ruh6ReUI00HlVDblyiwPCggJ9oDoA3nTBjdRxgUGTE5RP11KBR/ym7KMbfBvAj26apj2cbgAiKgvj9U1LcMyzf7oFxqqbYh/2+gwqXErAZBV99g3/Gdjogl9pU0AiIlbrn1OJhCShZ3HPQUrIa3gZpgDmXFgsNKDXnRif7UTVSxG38QS9I0OoXu8G5iYxNT0OA5V9qDa+wL+x1m/h+VHn4xjjjoBnR1dTbGX7TwzsfGHmAPMgQgc0AGIbELNhlS2bNkSABDT7L3tlA1RnrJ/QpZT+27aLCu+rbcXZoZXAgCVDttt6a5LBdX+6oO2IPshnpkb1VUAovbVt/zKxBPxGzWLkXUGhAFIBMtLsYrcAxLXPlQ9zcPOS6NXKcqamy4HBw6r9OKy7uV4Q+dRGKh0Y9v0KL458RS6MIC3dp2EEzoOR0+lA1OYwpapl7Bh8jF89rQbMWfiIObMPRzVBcdh77i4Kb12AIUrxlBWFUiu+iYaRDnb5IVswxfP2c7LocNMBXMgCgd8IKQJgOgOzuTQbI5JOCPXSTqmQU/YZUum7ITKGNmebf+HLCtPwjI5WBMdQUZl5i4R0YYEMjt2bAmapNLBACSKGidQp2QZEJ0jtj0gVHCRtZ3zwCQBneYmCs+BDlTwvp4VuLR7OY7qGIC4Gf0QprB1eh+60IEjK/3or4h/VYLTYPZVD2L79ChOGjgemJoEOjowNWc+xpechan+BVh17rkBzdQ4mHc8ZzsvvIpyB5kDqXLABkLER+sAhDKItg1yfBtgJXVqOX2TepQN6K417OqN5ov6az2QoEH8W93DYeqfLpEA0CgARLYnAAhln4raXtGWYDm178ZUdTO7xksMQKjgQzLbB5azsHMemGSn+vyl/DhwVGUAn5izCis7jwzAh3yqqAaHY5CeSicOLno1Vv/OWuzYO+oFH2znJK5yIeYAcyAHDqiAhARAfACDsuzIN8hX23BlUVR+qcuiHt5ay0SIRwywVABi4rHcA6IDA9OGbFM2RQIQvR1Jh4kGl6zzXILFACQHK4z4SbEEi2of4hOuPR7UZZSq7VJP2HGBmCDDWJa9RRHlyNXagwOndi7Ax/rejFd1iGPsoj8PP/sybrz1R/jyrd8xNsJ2Hp23XJM5wBzIhwPWJVhqd+SSJNPgwwdOTGTZBufqJWnqt9Ty8vc6+Jg5lUp8R89G2ECIDXyINsICEPVSQ0mrbSkaA5B8lDz4aokyIDbgYNJf3xKsvOycAUiOtsCfzowDCzv68dd9b8HKzoX0jIehd893Ab/36e/gl8/uDt6GXYLFdp6ZyPlDzAHmAJEDDadgiTq2bIbrd9252b5tAhL6N12ARn0nj8QVy6L0jeVJ00HNgPiyOD6ZULIgaWxCd/aLl2D5xJbx+9qyjbiTAbnbOWdAMtYb/lweHOisVHBR19m4rudEHNPRE7kLXzg0gdEFS3HJ0jfhv114sdUH6B9gO4/Mcq7IHGAOpMyBpmN4badayEG97I8pW0EFDyYnKQdVvuVc8htVcXHTxBeDfRm+k61sG2zVgZwJPNSzLWL/h3gMe0DUbIpKf9glWJInPhASB4CY6nr1iwGIl0XZFqjEvglZt7G49qHST/UBnAHJVmv4a/lwoBMLsQgX4ZTOQ3hnzxhe29WPPnSF6syG6XF8bWwJdlXm4D2vOh5vPvIEXPjWC7wghO08FJu5MHOAOZAxB0IDENPyItNyKd9vLhDi44FwrPV7PhQAIjabb3qodhKXD0iFoYOaAdFBmo8O0/s8AIjrm+sqzRcfRqEr9zolWoLl46VvWWTS9iH74/tug32UBdj6hMHv25oD/dXzMaf6RkxVHsYNc8bxn7sWBEfxhnn+z+Bh+IdXFmDbeBeWDO3Gh1/zBpw4dGToW9FtR/Tqk2W+2M12HkZ6XJY5wBywcSAAINRNra7shO1UK4qzUgcw0vnZblMXZW1H7AoAUpnbSKptqYptM62JDhXsqK2bln7JQZYPSIhytoyEExBEvAk9yreCPuYAQI6fB1x3NvDRe4HJ6YSMt2QAxGUf6kDftpdKcjUJ+1DBPGWTeuATcgAgqehVQuoZphmmIwy30i9rk0cHDsPc6uXorC7ESOVb+Kv+JTi3azG60RGqU3uXnoV1z2/Dll29qFam8RvL5mL1klNxWM+gEYQUKZ6znYcSdUNhtvPovEujJssjea6KBeXBRYRhZz0oNyibBjm+TbEmACLaUY+6dd3xYVsSpYIclV4fHcNnrAL61teqa0uwxE8ChJiO4qUAkCggJMoSrKjgIy8AcupC4LNvAy76BnBI3L+VxFNiAKLbh0nXTRMBlN989mHb1+Wz8zwGJqnoVRK6GbINpiMkw1IubpNHT/VUDFZXYwJPYbzjB/hi/zk4u3Mx9fDdeq+rJ7we93QAX3liF7bt78ARAzvxR6cNY/ncI4MypqW/RYnnbOfRlY/tPDrv0qjJ8kieq/UlWKaZf/1zpmVNahkVJEjH6KujDp7UDItrAOMCICYwEIeOAIAYHvVOEdNlhAxAklfWWC22GQCxLasoip3nMTCJpT9cmTkQigMdmFM9B33VN+BA5S50VJ7G3/X/Gl7buShUK0Hh416L/UtOw2ceux+bn5vAoekp/Papx+DCo09pOpJbncDT76eKEwejxnO28/Di5hrMgXbhQNMeEB/hlCUWsg19htV1caDu4KICEJEBoWwAp9JhAiAq+BD9jgNARP1Im8N9gvK8JwOkHJZgxSTNXL2IAESsxHgvgC/RKRb3gIjHZR/SlmSruq4naR/qt2zZS9kP9QJEHpjQZc4lW48DFfRhTvX16Km+Cvsr30W18hL+vv9CvC4KADn6NaguexOemRjHx3/y73hm3xRev/gQ/vuKCxpiHdt56+kJ95g50M4cqC/Bsg1WVOZQ9nP41p+GuTDJJJh69kO8NJxKJX423XIelY7qvsYb1E19igtAsgYhVPAR9IsBSLr+YRDAfvonJADx1ZDZRBvYcAHwLOycAYhPgvy+lTnQgaEg+9GNJUEGZBL/r71zj9KrKtP8U0mF3MAQQmJLZjAEg2kNQVGBlgSGgQ4SBAVGkxhFkxYFZalx6ZJmtRZB2h5bbWkvRMOsHlYroAwgymUIAk5biTPYTEYKWgEV0mYYkUAbyA3IpWbtr7Iru3bt2zlnn3P2Od/z/ZNKffv2/t79ntrP2ben8Q8Tz8Rbev8ks1l7XnEEdr36rdg9YQq+9PB6/O8te/HvXvE8/u4t7xg+cIVxnhkrM5AACdRMYIQACZkVMK359p2iEVKufJPqS2s7kUrkt20KNzHOYoeYBdFnPWSZrksNa/attXoKkFQ942+XT4DYxINtr4atxizxERq7sq66NqH76TIFCcQhIGZAJg+ejrGYhh0967AHf8B/mXgmTujNvgdk9ytmYter/wz7Jh6Kbz/+U/z0qb3Y8rN12HX3hlFHcjPO4/iPpZAACZRPYHgJVshbT7U5rgGKbSrYJy5cD0/5nZiR0D+6OPDNgFRpR/kuLLmGGk4rKsWiFJdg5TLUfBGhKXb0YzelUBD/+mJxhFjY/x+ZxydyfGVTgORyPDM1iEAPxnc2oI8ZPATbx9yNvXgG105chBN7X5V5E/ruQ1+NXUeegH0TpuD0v/wADj7hHdg5sB4/7vtKhwjjvEEdg00lARIYJmC9B8R2zKfvDYu6kdw30NcHOSFHhs6ZY94ULsuSR/H6jvMt246QdfaN6IcUIEm5Sc6A+JY62gYmUoTUHh+8CT2pfsXGxCXQg4k4ePBcjBmcjO1j7sRe/AHfmvjn+LPeV2FMRgly/yOb8Xe3P4h/ffYF9L5+Bua+75M45tBBrHr9AqsAYZzH9SdLIwESiE8gkwAxvfnUhYrpJKssp3GYTNRFjUuEyE3orgFWFXbEEiBZlkup7KJtbKcAiR91BUo0LcEyiX7fMbi1xwcFSIFewKypExiLGThk37nowSRsG3Mz9uD/Yc2EP8dbx2UXILunzsKuf38CTl50Nv7yxqvxgyd24lWTX8KVx5/hPIzC9LdYcBtxGIQ2Gxr77/lCxnnqXZXtI4HaCOS6CV1tbcgDS33o6W9mQiy3zarY8urpbTfAlmkHBUiIZytM05IlWKECxEU2ifjgwKTCzs+qqiYwCWdgwr43YQwOxvaeO/BSz0N47zOnYM7W2ejZNza4OZMmjsWxJ8/BpNmvxX/4xIV40/svxe+2jcXk8U/hvy5Y4iyHcR6MmQlJgARqIOAUIHp7QoSA7W2sPgtiux9Ev0tEtiGk7tC0IWWVZYdvYKh/zxmQSFHRYgGSVdT7+r/ve1t9pjtGbHE+/9b5kRzLYkggPQKvGFyGcYOvwRhMxs6e+7Gr52eYeteZGP/kHGBPb3CDe3t7cPln5+N1x83ANY/fh3t+swtjx0/DmN7f4ubTLswkQOr4e844D3Y1E5JA1xEYdQyvIGDbRGp7q2/bu2Eqx/ZWxkZenS727RHRy6jTDpuQqlOA+DYHm9rWmin0tYPAYQAeaXaMDww8PMKApsYHBybN7odsvZvAQYPHYDzmQ2xG34WfYXfPZuCHZwP/8nrg5YOC8R18cC++8Y2TcfTRvfifW36Jz//4xxg/YxbeOL0Hnzvu3EJ3XlXx95xxHuxqJiSBriMwYgZEnUGwkQi57Mh1Wk7IenW1bn29qvqdb0DtWgZVth0UIPFjafK4yZg+eTo2bd2UvfCrB4FDAGzOntWZ450AfghgMHK5luJcAiRUgKcQ5ykNTAr1q2rcHlQL7QjCVEmiHozD5N7pOHTCYXhq+2MYxG7gkXnAfacDf5wa3IYzzjgCn/jEPEyZshe79r6Is5YtQc/4Cdi37Xnse25Hp5yU/w4yzoNdHZyQcR6MqpKE9Ed+zKNmQGIu+fE9GPM3e2ROk9CgHatH4c3jj1RmQDas3IDrbrwOd91+FzbcsQGzrp6VrftUsQRLiJHbsjUra2pVgLiWNZrKdc0+2mZS9HJMBzjYbHBtgm1Nv8rqwJLSF46PktqVtdhW2/HiBOBH5wCPHwPsGedFM2HCWPz1X78Zb3jDJBx00JhOehFTP+3/KXocJ2kxzkejbXW/8vak9BLQH2n5pC5/JCdAUty8nWvgvtB9XHBo96tbSKUyUFx09CLM3jMbe3fuxZZpW3DboxlH+lUIkFCn5km3HMB9wMA9B5Zg2QSI7QSsWAMTPR5s9xDY9n8I81N5M1q4X+XxZQl5aEcJUAsUafWHECCPHBu0DGvs2B6sWXMy5s4dj56h63+Gbz4XPzPOwx3E+AhnVUVK+qMKyuF11OWPWgVILLFhwlzlwL3VdiR0DO/SeUsxdcJUrHlwTXhkyZRNFyD77Qg9Bct0j49JgOhLBbOenBM6CJJukBvVUxG2ol2F+lX2nlhaDtpRGtpcBRv9cfN/Ah6dO3Ij+pGbgcO3AL+eA2wT60QPfK688lgsWHA4xo0bM0J8qPEkf7bNYuqHQ+hCRhUzrjLUdvlmTBnnubpMUCbGeRCmyhLRH/lRlypA8jereM6YAqR4a/KXULsdCQmQ/BQBUIAYBzAqU9PyKt8R1roAEeX5BiedARCP4S3UnZm5oQRMAmRhPzD3UeCuxcBTM0cY1tc3D6ecMr2zBMu3fzIk7qT4EP+aZihDBQjjvKH9j80mgYQIGE/BSqh9bErdBChA6vbAiPpNN6GLgYQ6C+c6/c12Mp2sxLe8yjdDogsaa1soQJLqV2xMRQTueDvw8LHAS+MPVHj2ncC8R4D/9i7gyaOAwf3rrToprgfwWwD7OoKBcV6Rn1gNCZBA6QQoQEpH3PAKKEASc+DQ4MR3xLRLaOin1LnK0433bULXB0imAVPnd23pV4n1DjYncQL/6yRgw8kHllqNexlYchMw+wngzrOHxMnwMb0v4Fvf+o94/eunjDLKFYf6dyGihXGeeL9h80ighQSSEyB5lhytXj36xKe6fdUWO1ozUGzJEiygJ+jYTd9Mhyo6sg5QbOlDxUnnTS5nQOp+RLH+Ogg8/SfAD98B/P5VQ7Uf9SRw1n8HZjwDDBwH/OQ04I+Hdr46/fRX4kMfOhpHHDHR2FLTkiyRUN+TmPeFA+O8jg7COkmgewjUKkDyDNJ116QgPtpsx+qeMHG3/NjlWDxnMZbfKo5rSvDTQgHi2gAe4gHbXTiuU99MBy6oAxzfiXFy0BQqQJLvVyGgAdCOQFAVJavFHzsB/KoX+Oc3A1veCowbBN72Y+B1jwMHvQzsnATcvgj49euAPTtx4on/hgsueANOOeWtmDRp0jAZ191YJnyM84o6FeO8OtCBNdUS54Fty5KsrXZUJkBiDNJNDqtagHSbHSEC5LIFl2HX5l2490f3ou+qPqy4bQV27B66JCuZT4gAeTuAuwHsSabVhoYcmAGxCRD5FtQ18Ah9e5plQCPSmvaQmI4LDhEgjehXAV2FdgRAqjBJLf54CcD/APAYgO2TgN3TgTH7gHlbgNNeBMSkx78CWDdtaHZkcAcOPvgFTJ/+Clx88cU49dRTh0WI7/4fdSaScV5dx6qlX5VgHu0oAWqBItvsjxEC5KabbjJieve73z3q91nSisxlDNxt4iNL27Kk7UY7QgTIpSdcisGnB/HA/Q/gok9chFXrVmHnbvG6L6FPiABJqLn2pvgFiG0plDoYUX82Hdkr67cNYPT2ZT2hJ0SANKJfBfQZ2hEAqcIktfjjKQB3AHgawKAwdv9G84mDwDIARwL4CYB/BrBTXFK4t7PxXHzOPfdcXHLJJZg5c+iELH0GxPSiwTQryTgvt5PV0q9KMIl2lAC1QJFt9sewALENxAW3LALElj724D2r+KAdoyMgRBSGCBBR8so3rsR5c8/DOTeeUyDUSszaQgEiaenn/LveevoGJuoAR/xsO/XKlE78znb5oH68Z4gAaUS/CuyyyccH7QgkkDPZvwH4AYD/KwXI/nKmAbgAwBEAfg5gPYAXRtaxbNkyLFmyBLNnzx4WH6bYlLlCXjQwznP60ZONcV4O17yl0h95yZWTT/dHKQKkChFShQChHUCoACmnu0YstcUCRKWkz36o4iTGwMTlkZDZkqx7QCL2ABZFAvUREBMavwawUREhrwTwJgBzAEwAsA3A/wHwCIBngBkzZuDEE0/Eeeedh6OOOgq9vb3D7Wec1+dK1kwCJBCHQEeAuGY/bIPwPHlCmhz0Vt5y6lWeNuXJ00128BSsEG9XmcZ8DK/pxBrTJYKypfJOgZAN576N5fJtrFq2jQgFSJV9hXU1koAQK58farltH5f6HeO8kV5mo0mg6wn03HTTTZ0Vqa5P1iVYsixTPl9deb/3CYm8QsqWL287ffmSs6Mt9zW0ZAZEXERoOonKNFjRZz90geDaK6ILFbV830lYNiEyIl9b+pUvoPk9CeQg0H/6yEsH1SJcBz2YXkQwznM4HPwtRQAAIABJREFUgFlIgARKJ1CqAKly8F7mwL2r7Uh4oDhtIjBuLPD09oA4aZEAMVmb5Q4ONb9+Yk6QeHBchCjzu0RS57u29KuArldXkkzxUVcjA+rtOjsGgf4z+o1kGOcBHSYwSdf1q0AudSWjP+oib663Cn+0QoCEiA+biCiSN3Z3KdKWInmddiQ8UPzKIuCYacA5NwZ4ogoBch6AhwA8EdCenEnEDIjt4zty03d7uijXt9wqdJ+Hq6zUBUimfpXTj1Vkox1VUA6vI9gfDgEiamOchzN3pQz2R5zqSiuFdpSGNlfB9Ec4tsYLkNCBd+oCJFk7EhYgmRR6FQIkPO5yp/QJEHXgr89CxBIX+klX6r0ErgGS+l3oKVi5QRXImKlfFain7Ky0o2zC2crP4g+xBMv1ooFxno29KXUWfxSvrbwSaEd5bPOUTH+EU6tFgIRsfA01oc6Be1fYcd/CUFekna5FAsR3nr/qCNct5abje9WBjfjZtMFVlmlqh+t0nqYIkLQ7MlvXegL7Z0AY5633NA0kga4mkJwAcXnDtK48VQHSFjtSflOdKXJTFSBTAIhbkl8Ms2Zg4OFRCX03I8uBv01ciN/r93TISlwCxCdQbN93yk54Zi3ME0xFAiURGAQGLhhgnJeEl8WSAAmkQYACxHL7u+4e04leviUtNhc3SUhRgJQcqK/Zf/HYM2H1uASIb39GyKWCahrbDIdvBsR0GaEukihAwvzNVN1JYOB8uwBhnHdnn6DVJNA2AhQgFCDOjcdFBcjcw4GtLwaeVFVmdKU6A5LR5jIEiGsGJesMiJxt8YmUogIkmX6V0X96ctpREGDk7En4wzMDkleAMM4jd5YMxSXRrzK015aUdkSAGLGIpvuDAoQCpFQB8vOLgJt/CfzthohRl6eolggQsQndtjY8y+yFa3bONYPhG/xUJUCS6Vd5+qKSh3YUBBg5eyr+EJvQGedAKv4o2s1oR1GCcfPTH3F55i2tcxN63sx588VcupS3DTHydYMdRWdAZh4C7Ng9NAtS66eFAsR1+lTIBnHdH7Y7BvQLDX39PkQIFZ0BSaZfFezUtKMgwMjZU/GHKkAY5wn8/SjYz1LpVwXNAO0oSjBu/qb7gwKkQH/wDcRcb5kLVBs9q8uOa/5wDTb+fiMee+6x6PVWWmCLBIiJmyoeVPEh0qobzNW8qt99F5yp+WyXDNrKNgmdZTcva0W/WjaPdlQax57K2uIP2zG8jPN6eltb+hXtqKf/2Grtdn9QgBToj90gQH6x9Rd44PkHsP7Z9di0dVMBWvVkPXLKkegd04snPv7beA2YASBw03i8SmVJImRHf0zLplTxIX5WZyZMd4SYhIXex31CRS3DdfHh12//eiv61arZq2hH/E6euUQZ523xxxMfN99myjjP3DUKZWhbv2pLfNCOQt06Wuai8UEBUsAV3SBAFp6zECs+vgKnnX8aLvzBhQVo1ZN1zdlrMHXiVCw9fcnQUbfPR2iHwPCPEcrJUYTpIkKfKJDiQ/ybpc/q+z1M9eh3iagmOWdKDkU7+tWCpbQjRz+OnWU4zlvij5l/nDkKEeM8dq/xl9e2frW0JfFBO/x9t4oUReODAqSAl7IM5oIHZgXakzery46eV/Zg7UNrccvjt2DH7h15q6gt36Rxk9CDHuy4YTuwDcDvamtKsYqnAjgJ6L98vbEc3+AkZPO4qWDfbeo2AeJqj/hu/ePrW9Gv1r1rHe0o1rOj5JZx3hZ/3H3K3YzzKD2jWCFt61dtiQ/aUaxfx8pdND56+vr6nJvQV69ePaqtfX19we035Y85cA9tC+0YcllWf/zN7/4Gv9ryKzy59clgnyeZsGV7QPTjcQVzm8iwLa3S94pIv426s2P/zIkuKlyn9Iiy9KN41b0oi69f3Ip+tXgO7Ugp3tviD7kHhHGeRu9qS7+iHWn0J9mKbvcHBUhgf8w6cHcVaxoQpiqkip6CFYi3/GRdIkBMIF37OEwixHVfgEnk6KdkqeJDtkemGe77vAm9/D7PGhpLwCdAGOeNdS0bTgIksJ8ABUhgV6AACQSVarIuESC22UXXhYK2U7NMsyq2pVWupVpq3VLAtEbYptrf2a5GE/AJEMZ5o93LxpMACQCgAAnsBhQggaBSTdYyAaJjdt3hoaa1zW6YBIppJmNYQCxcOMrTclBkugdEXX4l0lGApBoobFftBAaB/jP6jc1gnNfuHTaABEggEoFaBIir7a79IaktXeoGO4peGBepnxYvpsUCJHRQIiHqYiBUzPg2usty9LsKTKKHAqR4l2YJ7SVgugeEcd5ef9MyEuhGAskJkKxOqHPvRNa2utIna0db1uq3SICE3Nch+5prj0fIMbtqn81ykpZrqRZnQGI+OVhW6wjsnwFhnLfOszSIBEhAIUABEtgdTEuwArMGJaMACcKUP1HLBIjpFnMBR59B9O3vUIF2hMHChca7QkJnP3TBYnIYBUj+bsycXUBAESCM8y7wN00kgS4l0HgBIvwWMngv4xje2H0mSTs4AxLbzQXLG7oJ3bRUMYtIcAkNV9my8aFLJfUB1PA+kftG7yEpCIbZSaA9BPY/dxnn7XEpLSEBEhhJoFQBUvasgWqKb/BeRIB0tR0UIIk9M3qct5mHiBBdfNg2oKtCR83ju2QwRCBxD0hi3YrNSYeAuJlrtfklg2wk4zwdd7ElJEAC+QjUIkBcYiHvYL8OAdIVdvSMvogyX1erOVeLlmD5SPoGJyECRC7HUusyLQfx/U5vK+8B8XmP35MAYNqEbosl22wk45w9iQRIIGUCYj3HYNaBtG+wLwy2CYmQvD5gecrOOwOSpy5f++X3ecqu2o7VNQiQV08BLnkL8Ff3A3v2hdL0pGuZALHdQu56Qxq6qdW12Vy9dFDUpR/L61qaNaJtNcysldKvInXPLMXQjiy0yk9bhj/0e0CEFeppcoxzu1/L8Ef5vWh0DbSjDursV1VS7wgQUaFNGOQZ8OYZWGc1OmsdtGM04RAxWIcAed104O/fBpx9A/Dy3qw9w5K+xQIkZHBimhUJ+V3ITemSuCo+vJvfaxAgpfSrSN0zSzG0Iwut8tNG94dyD4grjkwiJCSm5YsD8a+MWcZ5+f0kaw3R+1XWBkRKTzsigYxUTEr+oABxODWryMnTP7LWUbWQqkOA5OHozdNlAkSf7VAHGvq9HDo7l5AwiR3bUg+9XPX+kdbcL+PteExAAtkJmGZAbLGnls44z86aOUiABOohMCxAyq4+5G171jbk3S+StR41fbfZQQFSpLd48o4B8BcArg2vo79/fSex782oKkD0ZVGmpVguEeJrnf7W1fQ2VR08ddLXMAPis4Pfk0ASBDLMgDDOk/AYG0ECJJCDQCUCpIxBu7S1ShHSjXZQgOSIqixZDgawPTyDFCC+HPrejCwCw7eJXZTl20/iuwCRAsTnQX7ftQQUAeJjwDj3EeL3JEACqRJIToBUKSiyOiWLAGmNHTVsQs/ql6D0LVuCZbPZdQO5zBO8UXx/huG7O8TMhfKx3fHh8wdnQHyE+H23E/CdgsU47/YeQvtJoPkEKhEgzcfUxRa0ZalMSwQIYL6I0LQUQ7/fQ525CBEh+kyHLkRsS7t8ZVOAdPHzhKb7Cey/B0QkdC2f1DeQm/Z2+WJRNsb0/PCJHF/ZjHO/q5mCBLqZAAVIN3s/xHYKkBBKlaWRS7B8S6BEg0wCRIoK0+k3ts3pttuYfTemuwQKLyKsrMuwoqYRUJZgMc6b5jy2lwRIIJTAKAGSZZmRWklqS45oR6QLBClAQmOpknSmPSCmezt8x+C6BIjpzad+74hap2umRYUyYsnWfSOXc1UCj5WQQEMImJZgMc4b4jw2kwRIIIgABYiGiUJKA0IBEhRIVSUKFSCu9oTekKyWESJARHp9FsV6SzMFSFVdhvU0jYBlE7rrglCTiYzzpjme7SWB7iKQnADxrSu1PWj139c9A9IWO1pzWlFL9oDYTsHKMjjxpfV9L2LN9jbWJUBUETP/1vnd9aSltSSQgYBtE3pIbMpqfGl93zPOMziMSUmABDITKFWA5BmEZ7bAciRoTAHSzXa0Zq3+2kHgMACP5Olh6eQZGHh4RGPUy/30U6l8rbbOTminXclybOWH7BHRl4RRgPi8w++7mcDA+QOM827uALSdBLqAAAWI5mTTEiwKkDQiYfK4yZg+eTo2bd2UvUFXDwKHANicPaszxzsB/BCAOLmmgo9LgOjV+/qt60LCkMsLXadi+darpyRACvWrCnweWgXtCCVVTbrc/hgEBi6wCxDGeT7/5fZHvupKy0U7SkObq2D6Ixe2TqYeXBF36LRh5QZcd+N1uOv2u7Dhjg2YdfWs/K2rMSftqBG+oerC/qhiCZYQI7eVy00VIKH7LWSLbGvCxfe2mRTdmpBLCk31jdpDksgekML9qoC7jzp1Qa7cW/50J7Z/a+OIvHXakcsISybaMQRGnQFhnBfvYexXxRnGLIH+iEmzeFl1+SO6AFl09CLM3jMbe3fuxZZpW3DboyWPyIqzN5ZAO0oCm7PYwv6oQoDktC0o23IA9wED9xxYgmUbmNhOwIolQPTZEdspWGq6VJdgFe5XQc4bmUgIj+cHt2FKj5iSw4ifQ4oTAkR8VBFShx0hbc2ahnYMzaaqMyCM86y9aHR69qviDGOWQH/EpFm8rLr8EV2ACBRL5y3F1AlTsebBNcXJ1FgC7agRvqHqQv5ougDZzyP0FCx9xkFkNwkQdXBjS9MZJD//fKcFLhHjSifdKdolykppb1GhfhUYIoedctyolFKABBYxIpkUIfKXQoxUYUeetmbNQzuAPMfwumKUcc5xSdY4LDs947xswtnKr8MfpQiQbGYzNQlUQIACxHhylUredf9HqAAJESEdIZPIEqwKel6nCjnrodZXRICo5ehiRBUlVdnHeuISiClA9JYxzuP6iqWRAAnkI0ABko8bczWNQMsEiLqBXCx10v9vco/t2E1XXn15le9uAV3QdPs9IEe86c3DSMYfPKGz3Ep+YgkQk69tooTipAEPLstN6IzzBviOTSQBEggmQAESjIoJG02gJQJEnBshPr4jdG1H46p5Q0RLyNtTXXTI/9sGTJ1623LBpScobAKkTPFha5Jp2VajY7rNjd8fH4zzNjuZtpFAdxOgAOlu/3eP9S0SICHH67oEiCoQxM9ZhYgtve+ELPX7bliCdfgxxw7H10GHjMeLk3d3/l+H+NAD3XSSVvc8DBK3VBzpvdr+kkG2PmRGs8gLB8Z54v2EzSOBhhNorABZfuxyLJ6zGMtvFccDNfdDOyryXQsFiOu0qxCqtrs+XALHdHeIeh9IqDgKFSBNjQ9dfEh/CBGSigARbdKP8/X1m6b6Q7craTs0AcI49/XKdL5Pul9lwEQ7MsCqIGlb/dFIAXLZgsuwa/Mu3Puje9F3VR9W3LYCO3bvqKAbxK2CdsTl6SwtRIC8HcDdAPZU2K7MVfUML7+yDUxEkaa3oyNmIBYuNC7jcl1OKJvquqTQdESv6RjREAHSxPhQhYfkJWY/xEfsAREf9QjezO6PmCHrLEgT/WHC1Qg7rjgwA8I4j9jpSyyqEf0qwH7aEQCpwiRt9kcjBcilJ1yKwacH8cD9D+CiT1yEVetWYefuobPxm/ShHRV6K0SAVNic/FX5BYhtKZQqStSfTUf2yvbZlnno7ffdfK6fohUiQJoYH7oAkeIjVQEi2hU6C9JEf5jirBF2BAgQxnn+p2gZORvRrwIMpx0BkCpM0mZ/NFKACN+vfONKnDf3PJxz4zkVdoX4VdGO+EyNJbZQgEg75d0aPtEQIkBEGa6bl21ixXW0p1qmbEOIAGlanNuWXanio8NCuYSwot5vrMZ0oaGvPXxe+QhF+l4RIIzzSEwrKIbxUQHkDFXQHxlgVZBU90djBUgFrFhFmwi0WICobtKFgCpOYggQV5cImS3JKkCa1AVtAkQuvZLiQ/ybwj4Q0Y6sy7Ca5I9Gt9UgQBjnjfYoG08CJKARoABhl+gOAi0SIMJhIfswTHd4SGfLI3JDNpz7NpaLMkNP0mqrAMky+0EB0h2PnEJWWo7hNcUZ47wQaWYmARKoiQAFSE3gWW3FBFoiQPr7148Y7KsUXRvATQMX1xpyXaioosd3Epaa1/TWtvO7lt0D4hMgctmVvIiQMyAVx3/DqhM3odsOhGCcN8yZbC4JkICRQCUCZNpEYNxY4OntzfYC7UjLf5n80SIBYvJCljs4TKLAd8uyPhjyzYq4Bk+d7xIWIJn6FQCX+BCs1RvQhfBIZQ+IaFuefSBVPwWy+qPq9oXWl8UOIUAY56Fk86XL4o98NVSTi3ZUwzm0FvojlJS4VvkKiFPHS/18ZRFwzDTgnBtLrab0wmlH6YgzVZDJH1UIkPMAPATgiUxmZEosZkBsH9/FZL5blUW5IcIiJI2rrNQFSJZ+ddSpC7Dt988Pu0Q99Ur+Uj9+NyUBIkVI6ElYmTprpMRZ/BGpylKKyWKHTYCIhjHO47gniz/i1FhOKbSjHK55S6U/wslVIkCoCMMdUkXKrvRHFQKkAuf5BIg68M8zaxEiLtQ0+glcrgGS+l3oKVgVIB1VRZb4CBEgooLUZ0FSFiBZ/FFHfwmtM4sdPgHCOA+lbk+XxR/FayuvBNpRHts8JdMf4dQqESDhzWFKEiiJQIsEiO/eDpWg65Zy0/G96sBG/Gza4CrLNLXDdQpXUwRIlh6YRYCIcuUekA7bnkOyVFVaWp6EVRra3AULAcI4z42PGUmABBpAgAKkAU5iEyMQSFWATAHwEoAXw2wcGHh4VELXvR0ycdZ7OmQ+lwDxCRTb952yE94DEuaJoVShAkSklbMgKe0DacIekCz+aEvagfMHGOdtcSbtIAESMBKgAGHH6A4CqQqQ1wB4AcAzYW5wCRDfPRz697YZDN8MR+j3JgEifpf6HpAwT+QXIB0uCc1+iPakvAQriz/aktYlQBjnbfEy7SCB7iYwLEDmHg5sfbH5J1XRjrQ6dDL+SFWAZHRXGQIk5OZzmcYmYmxlWJdpFZwBSaVfZZ0Byeju0pPHmgFJxR9FgaViRxkChHFetHfkz59Kv8pvwVBO2lGUYNz8TffHsAD5+UXAzb8E/nZDXEBVl0Y7qiburi8Zf7REgIhN6La14ao48M1u2LzmExi+t69yhsM3S1J0CVYq/arpAkT468l/sp+sFvo0ScUfoe21pUvFDtceEMZ5US9Xnz+VflXUctpRlGDc/E33x7AAmXkIsGP30CxIkz+0Iy3vJeOPFgoQ9Y1m8MDfcdSu7S4RdbN6KgIklX6VRYAIH8kjeVOK0hgCJBV/FOWaih2qAGGcc1xStF/Hyp9KfBS1h3YUJRgnf3J7QJbNW4aNv9+Ix557LI6FNZVCO2oCb6u2RQLEZKIqHtTZD5FWXT6l5lWP0/VdZKjms10yaCtbb6/Iv+zmdsR5VgGSmgiR4oPPq7SeVyEXETLOq/MZ46M61iE10R8hlKpLk9cfyQiQI6ccid4xvVg1exUeeP4BrH92PTZt3VQdwUg10Y5IICMVI/3xxMd/G6lEADPCN43Hq1SW1GMsUr+bQyayrfs23RFiEhb6vSA+oaKW4br48Ou3f701cb5629oRPjFdRqg7LZWZkL2/+B2fu/GDNHeJB55X5ttMGee50ebKyL/nubCVlon+KA1troKL+iMZAbLm7DWYOnEqli5YihUfX4HTzj8NF/7gwlxQ6sxEO+qkP7ruYX+cvmToqNsDl1bnb6jolv+YP3uRnKaLCH2iQNQXkkZvl77cynaUr75ERJbjnCk5FK2L80/+y5cyCZG6RYiY/eDzqkg0xs8r/THzjzNHFR4SwyFpGOfhfmN8hLOqIiX9UQXl8DqK+iMZATJp3CT0oAfr3rUOax9ai1sevwU7du8IJ5FIStqRiCP2N0P6Y8cN24FtAH6XVvuCWzMVwElA/+XmDcO+gUfI3g1TW3y3qZtuQvcJHlHm+sfXtzLODz/m2EwixMS8KmEiBAifV8ERWElC6Y+7T7nbWB/jvBI3DFfC+KiWt682+sNHqNrvi/ojGQEisS2esxi/2vIrPLn1yWpJRq6NdkQGWrS4lu0B0S8IlIN+07In29IqfQ25RKwv2xK/F+Xqgx/XaVwyj/jXdJnh4uvbG+cxRIj0RRlixLTpnM+rog+YuPnlHhDGeVyueUtjfOQlV04++qMcrnlLzeuP5ARIXgDMRwJOAl0iQEwMXPs4TCLEdV+AaSZFPyVLFR+yPTLNsBgqeA9Iyr1dFyCyrSF7Q1x2FRUjMU67Spl7m9rmEyCM8zZ5m7aQQHcSoADpTr93n9VdIkBsG79NsxCmuzpEx/AJEJPAcC3VUuuWAmbhfQtb3QfLEiEmaKHChAKkOV3OJ0AY583xJVtKAiRgJkABwp7RHQRaJkB0p7nu8FDT+m4s14/sNc2eqMux1LJlWtNFafpN6m0XIIKLTYS4Ak7Mkry87aVOEtOMifxOL+OQV01xxjHFR7MecyHH8KoW2Y7kFWl88Wh7ocA4b1afYWtJoGkEKECa5jG2Nx+BFguQUPEhweliIFTM+DbAynL0O0lMoqcbBIjO1SdITl05JDzE55/+Yby1n5//obHD3926dm/nZ5cAofjI98ioM5dJgDDO6/QI6yYBEohNgAIkNlGWlyaBFgmQkPs6pBNcezxCjtlVnZnlJC3bYKlblmD5gkCKkWcff3hE0gv+8zG+rJjWO6mTZu2nftH51yRshCCh8PCiTDaBECCM82Tdw4aRAAlEIEABEgEii2gAgZYJENMt5sIL+pIp39IM1XNyyYXrJC3b2nNTD7DdA9Kpp+V7QIpEhBQhUmiYypLio0g9zJsuASlAGOfp+ogtIwESKEaAAqQYP+ZuCoGWCBBg6Cb0oiLBNpvh+r0uVmyuV4WHPoAa3idCAWKNHAqQpjxUSmzn/lPiGOclMmbRJEACtRKgAKkVPyuvjECLBIhrFiJkn4YuMkwnZEm/mDaWu+oI/Y4zIPaeTwFS2VMh3YquML9kkA1mnKfrOraMBEggjAAFSBgnpmo6gZYIkP5+803oqnt8g5MQAWI6Ace0HMT3O73btO4ekEHISaloEVKLACnBjmhAshTUEjtsp2A1Ls774sdHlu4QLW1L+hVoR7QuwYKKEygkQF49BbjkLcBf3Q/s2Ve8MXWVQDvqIm+utxR/tEyA2G4hd70hDd3U6tpsrl46KOoa3lS+cOhej5A9Ip121HARYSn9qoTQ8QmQeYNTsXPdT/jcLYF9niLL6Ff6PSCiXeppcoxzu6fK8EeeflE0D+0oSjBufvojLk9RWiEB8rrpwN+/DTj7BuDlodMgG/mhHWm5rRR/tFiAhAxOTLMiIb8LuSld9h5VfHg3v9cgQErpVyWETogA+dOBn/C5WwL7PEWW0a9MAoRxHuadMvwRVnPcVLQjLs+ipdEfRQmOzl9IgMRvDkskgZIIdJkA0Wc71FvP9Xs5dOIuIWEaBNmWdOnljrjksAYBUkrPKmFJQ4gA+dinfxLXnBLsiNvAwNJaYkeoAEk+zrkEK7DjVpSsJfHRmqVkFbk91WooQFL1DNsVl0CKAmQMgL8AcG24qXIPiGuGQZRmO4lK/85Wc8hSKplXn0kxzZqowqWuJVjhlOtNWbkA4aCkXofrtQ8C/Wf0d37LOE/ANYyPBJygNIH+SMsfBVpDAVIAHrM2iECKAkTgOxjA9nCOIZvQpcgwbSSXNcU4SUtvdejMCQWI3d8h4kPkjj4DEt4FmbICAiGb0BnnFTiCVZAACZRGgAKkNLQsOCkCqQqQjJB8AsR1A3mI+JBpTDMotuUe6kAoxJxWCZDIb+NqEyCR7QjpB6WkaYkdPgHSmDjnEqxSunnuQlsSH1yClbsHJJWRAiQpd7AxpRFoiQCxXURoEgz6/R5SKIh/Q5dYuYSIXobv+N8R4qYte0Aid1ifABHViVOwos6AcFAS2YsFixP+WD1Uhi3G1O8Y5wV5+7IzPnyEqv2e/qiWd4m1UYCUCJdFJ0SgJQJEzoCEHKlrGpjosxW243xde0hcMx4he086S8N4E7oxOEIEiMi49lO/SCi42JTYBOQMCOM8NlmWRwIkkAoBCpBUPMF2lEugZQJEhWW6t8N3DK56KpYsa8QpVdrbV12oqHW63sCq7RxxaWFbBEjEt3Gh4qMUARLRjnID2VN6S+wwLcFqZJzfuzD6RZ219K+W9KvWLF1qiz9q6czpVEoBko4v2JIyCXSZAHGhDL0JXS0jRICI9PoRv7alXpwBGe2hLAIk6jKstvwxb5Ed8hQs34sGxnmZfzT2l92ifoWeCniVXQX9UTbhysqnAKkMNSuqlUCLBYjg6rq9XOfuS+v73laf7ZZ0Wb8qYubfOr/W7pBi5VkESCmzIClC6dI22Tahh8SmROZL6/uecd6lnY9mk0BFBChAKgLNamomsHYQOAzAIzW3o2D1AwMPjyhBXTY1YonTwoXemqyzE5a8tvJN5fguJ2yNAIn4Nk4KEOm4ab2TnD7kLIgBT0R/eAOoxAQD5w+0I85vmc8lWCX2k8xFtyQ+WrOULLMD25WhFAEyedxkTJ88HZu2bmo0LdqRlvsK+ePqQeAQAJsj2/ROAD8EOg/ECj4uAaJX7zvpyrTBVZbhOn1HT2M6/cq3Xj0lAVKoX0XyuS4+1GJ9QkRuSM9tR2KDEtoBDFxgFyCM83xBx36FpMQg/dESf+QLx06unv7+/kHX20rbG1a9ztAjOEU+0wZW8XtRl+tUnpABle0yNNph7yX0x9Ctw7YP4+MAmVhxnsoekA0rN+C6G6/DXbffhQ13bMCsq2dlepz67mswFWYSfn194sKE7J/Vq/ef16pk9T0ns9dizkE7RnOJ5Y+2/B3M09fYr8rrV/THSAJ1P3fb8ncwT7+KLkD0P3y203F8NyZLY2wbWm0n/MQaKNIOc3eiP4a4mAYRREJKAAANG0lEQVQHvvXUrhkB18Ztva+rnmmyP1KZAVl09CLM3jMbe3fuxZZpW3Dbo7dle5ZGus+k9j+EAUv2QsDQjjiCMESANOHv4Pz5cfZ6sV/F6VeuWe+Q+JZp6I9I/kjkNMjCfwezdB4lrXUGRB3ciPRZT84JfTjKtugbWFV7fMs5bLMbpjJpxxBZ34wQ/WFnxH51YMYob5yn8uZHxMLSeUsxdcJUrHlwTfbHaAMFSKxBiAlWlQOTNtsRsq8q9GVInc+rWD5iv8o+4I3FnnEeZ0bK6I9Ifz+y/+EanaPQ38GcDTAKEL0s07ILfXbDt+k0ZNBrsyGvAKEd9oEi/WE+OSrv7IbgaZrZc4ljvX/6RGGb4iMlAZLz2TmULdIfkJgDrEL2FMxMO0YPFPMgPf7434zK9uyzz+Lwww8f8fuengPnqg4ODm1EM6VTM4nvxUctS5ZjK0OtR5YVUt/Gja/JY/6oPOxXcfpVFGcAoD8i+SPS349Yfq26HKcAURWbb1mSb2ZBNcy3XEWk1et2tUWWbSuXdhxYNqTPbEnWvnXj9MfofSLsV/n7FQVI1Y961tcsAhWdalE6lDZcPFE6JFbQrQQoQIY2oYuPHISGDPb1/uLbnBoygA2p11UP7TjgFfojW39mv3JvxFdFvvqssD0HZBpTTHd+15YHb1vs6NYBQLJ2U4Ak6xo2jARiEejyvx/DMyAqz7xCxCYgQgfDot7Q2RHbGlnaMVqE6ANG+sP89AiZQSsi1BkfB150tGUGpG8w++lVppOSYv09y1tOniUVtCMv7ZB87RAgfX3ZR1jsVyH9I18axnk+bqXlyh4epTWljoLF/OioJ53tDgDXMh3TBhtVyIQs8dEFiGuDawgs2jGSEv0x9Jaf/WqoX9QaH4Gnfyw/djkWz1mM5bcuDwn5ytNkFSApDK7yDEJ0sLQjXlcz+WP16naMTLIKEParcvtV1tLpj6zE7OmNcd4Ttpck9b+DoZR0O0bMgLhmIEJOVHBdXmbaQ2I6RlR9C20bKApjTW+r1Tf7oW+zTeBoxwG+9MeB/UiMD7dwMYka/QQe2Z9CZkAuW3AZdm3ehXt/dC/6rurDittWYMfuHaHPukrSpS5AYogNE8iqBybdZgcFSCXhm3szta91jA8fIfP3XRfnAQKkCX8HQ7xtssM4AxJSGNOQAAmQAAmQAAmQAAmQAAmQQFYCFCBZiTE9CZAACZAACZAACZAACZBAbgIUILnRMSMJkAAJkAAJkAAJkAAJkEBWAhQgWYkxPQmQAAmQAAmQAAmQAAmQQG4CFCC50TEjCZAACZAACZAACZAACZBAVgJGATI42I4zyLPCYHoSIAESIAESIAESIAESIIF4BHp6hNwY+aEAiceXJZEACZAACZAACZAACZAACSgEKEDYHUiABEiABEiABEiABEiABCojQAFSGWpWRAIkQAIkQAIkQAIkQAIkQAHCPkACJEACJEACJEACJEACJFAZAQqQylCzIhIgARIgARIgARIgARIgAQoQ9gESIAESIAESIAESIAESIIHKCFCAVIaaFZEACZAACZAACZAACZAACVCAsA+QAAmQAAmQAAmQAAmQAAlURoACpDLUrIgESIAESIAESIAESIAESIAChH2ABEiABEiABEiABEiABEigMgIUIJWhZkUkQAIkQAIkQAIkQAIkQAIUIOwDJEACJEACJEACJEACJEAClRHoagFy/fXX473vfW8H9ne/+10sX768MPjnnnuuU866devw4Q9/GF/96lcxceLEwuW6Cti1axdWrVqFb3/72zjuuOPw/e9/H6997WtLrbOOwrvFzjrYsk4SIAESIAESIAESqIpAJQJkw4YNWLBggdWm0IG6LCeWWBANeuyxx7BkyRJ8+tOfHiVAfO0W+a+88kp86lOf6giATZs2QYiaadOm4fOf/zyeeuqpzAJEFTAmYC6BIer+0pe+NCxA5IBdbVdZHUsVc7Y2qjyLCCXdzrJsYrkkQAIkQAIkQAIkQALxCVQiQESz5cD65JNPxmc/+9lhS8Sg9Dvf+U7QQF0OctevXw9RToyPHKQvXLjQKECEkFBFhWiv+P+kSZM6omPmzJn4yEc+0sk7a9asYTtEmv7+/iC7THaIemVdQtBIhpdeeimuuOIK4wyHEFMf+9jH8LWvfa3zvWSutisGM1sZov6+vj48+uijRkEnbPrc5z5XeGZIt7NMm1g2CZAACZAACZAACZBAXAKVCRA50BcDdlWAFDVHDGrFJ2+ZPgEiypZiRxcFYoB/66234qKLLhplRlEBIvILYSbFTwinkIF50Xa52iFYijb/5je/wQsvvDBCfAlWX/ziF7F582ZMmTIltzAT9YfYGcKLaUiABEiABEiABEiABKonQAGyf/+EaQZEd4dpVsLmsqID/SYLkKOOOgqLFi2COlMlZnN27tyJW265pYOsyN4YCpDqHxSskQRIgARIgARIgARiEahVgIhB6OLFi0csFxKbt+X+gAcffLCzSVz8/zOf+Qze8573dOwWA9u5c+cOb/aWMMR+DDETou+j0PeMqPsVZN6QfSUmAaJujFb3spgEiFrvmWee6Zzd0AWIGMCLvRzqRnm1bmmHZHfkkUcOb0wX7frCF76Ayy+/vLNRXX709soN+ZKxmPmRe2QeeuihTt5rrrkG4mfTMjg5AyJ8+sEPfrAzcyRnpq699lqcddZZuOqqq0YJEN0OnY3LTrnZXm2n2v5YgcJySIAESIAESIAESIAE4hCoXICoA2B9I7IcaMo35OKNuRjwik3e4iQpOcj85je/OWJZlEgvB7pSfLzvfe/rDNbl/8X3YkCsb2B2bULXEbtmQPRN57oA0QWFb4bEJ5J0VoKPaXO2r13CRt0unYn8/0knnYSLL74YH/jAB6D6QHKSAkSw//KXvzy8h0V8L5aqCYEj9s1I/4o2m/YGqXZIIaXmsflQtokzJHEeDiyFBEiABEiABEiABMogULkAUfeAqDMg0jhVQMyYMQPHH39851Qp8dHFhBw8qwJEzBSoG8fVNHKzuBQn4jvXHpAsAsQkOOQmdFGOGHiry7x8g2TfDIiw86Mf/eiII3dNZbrapQoAlYlkJk/xEkJQiDkp4mwdURUgGzdu7Jx8JmZK5Ef4UhcgJjvUPiA20Pvs1G3M4tMygoplkgAJkAAJkAAJkAAJ2AnUKkBszbLNSoQIENPMgahHLDe65JJL8P73v3/E2/ssg1XXDIhroC8H8GJ5mf6xnejl2wNi+j6PADHNKok2quWL/2cVINJmMes0f/78zp4QKcTEv3IPiMkO9cCC2bNnj9qMr9spT9fS2coleXwAkAAJkAAJkAAJkAAJpEMgCQGi7m8QIkMsu1qxYkVnH4H61j1EgJhmQCRufXmW+H0VAkQOvEM2usu22gSI5CMG9p/85CeTnQERsytSGMj9NaZlY2XMgKQTXmwJCZAACZAACZAACZCATqAyAWK7k0IVFWKJjtg7IJZKiWVX+lp/mwBRL/wz7SkQb8zF3Rnf+MY3OuJGnMQkbwuXMwAXXHCB9yjfrDMg6jG6tv0Z4g2/6QZ2UZfaTuk4eeyw7e4Rsc9CnVXx7UUR5ep2yQsDZTkm7qZQ0mcmdHFhEiAmf6ntEfWY7lhR7TTNmGW5X4aPBRIgARIgARIgARIggeoIVCJAQm4Uv/POOzsX6IllSmLpjBxgy2VLN9xwQ+ceCXECk/jIwbG65Eqe6qQvedJvWleX7CxdurRT3ve+9z3rBXmm9qvLe9TyRF0nnngiVq5c2SlXPdFJXx5mWn7luwldlGk77Uvc5n7PPfd0GIlZhyeeeKJz8Z/4SAZyb0Zo2/TTpWzLmnTb5A3xQoSJ/SVqvaJu9QAC3ylYOhPdTiFQQttZXWixJhIgARIgARIgARIgAROBSgQI0ZMACZAACZAACZAACZAACZCAIEABwn5AAiRAAiRAAiRAAiRAAiRQGQEKkMpQsyISIAESIAESIAESIAESIAEKEPYBEiABEiABEiABEiABEiCByghQgFSGmhWRAAmQAAmQAAmQAAmQAAlQgLAPkAAJkAAJkAAJkAAJkAAJVEaAAqQy1KyIBEiABEiABEiABEiABEiAAoR9gARIgARIgARIgARIgARIoDICFCCVoWZFJEACJEACJEACJEACJEACFCDsAyRAAiRAAiRAAiRAAiRAApURoACpDDUrIgESIAESIAESIAESIAESoABhHyABEiABEiABEiABEiABEqiMAAVIZahZEQmQAAmQAAmQAAmQAAmQAAUI+wAJkAAJkAAJkAAJkAAJkEBlBChAKkPNikiABEiABEiABEiABEiABIIFCFGRAAmQAAmQAAmQAAmQAAmQQBkEegAMllEwyyQBEiABEiABEiABEiABEiABnQAFCPsECZAACZAACZAACZAACZBAZQQoQCpDzYpIgARIgARIgARIgARIgAQoQNgHSIAESIAESIAESIAESIAEKiPw/wFZThoVLpq68g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2" descr="Lich - Wikipedia">
            <a:extLst>
              <a:ext uri="{FF2B5EF4-FFF2-40B4-BE49-F238E27FC236}">
                <a16:creationId xmlns:a16="http://schemas.microsoft.com/office/drawing/2014/main" id="{A6E3BAA9-3D80-F1B3-D694-FF2476165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662" y="100905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349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7753" y="624110"/>
            <a:ext cx="9166860" cy="1280890"/>
          </a:xfrm>
        </p:spPr>
        <p:txBody>
          <a:bodyPr/>
          <a:lstStyle/>
          <a:p>
            <a:r>
              <a:rPr lang="en-US" b="1" dirty="0"/>
              <a:t>Vince McKeown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7254" y="2163457"/>
            <a:ext cx="4397345" cy="397045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Coding</a:t>
            </a:r>
          </a:p>
          <a:p>
            <a:pPr lvl="2"/>
            <a:r>
              <a:rPr lang="en-US" dirty="0"/>
              <a:t>Started on Player/Enemy Cards</a:t>
            </a:r>
          </a:p>
          <a:p>
            <a:pPr lvl="2"/>
            <a:r>
              <a:rPr lang="en-US" dirty="0"/>
              <a:t>Ground Objects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E65207A-1767-33E0-7375-E5CE82CFEBC7}"/>
              </a:ext>
            </a:extLst>
          </p:cNvPr>
          <p:cNvSpPr txBox="1">
            <a:spLocks/>
          </p:cNvSpPr>
          <p:nvPr/>
        </p:nvSpPr>
        <p:spPr>
          <a:xfrm>
            <a:off x="2337752" y="3429000"/>
            <a:ext cx="4397345" cy="3970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Skeleton/Alchemist</a:t>
            </a:r>
          </a:p>
          <a:p>
            <a:pPr lvl="2"/>
            <a:r>
              <a:rPr lang="en-US" dirty="0"/>
              <a:t>Animated Skeleton (all directions and Alchemist Walk (S,W, and E)</a:t>
            </a:r>
          </a:p>
          <a:p>
            <a:pPr marL="114300" indent="0">
              <a:buNone/>
            </a:pPr>
            <a:endParaRPr lang="en-US" dirty="0"/>
          </a:p>
          <a:p>
            <a:pPr lvl="1"/>
            <a:r>
              <a:rPr lang="en-US" dirty="0"/>
              <a:t>New Spirit Class</a:t>
            </a:r>
          </a:p>
          <a:p>
            <a:pPr lvl="2"/>
            <a:r>
              <a:rPr lang="en-US" dirty="0"/>
              <a:t>Animated (N, W, S, and E)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914400" lvl="2" indent="0">
              <a:buFont typeface="Wingdings 3" charset="2"/>
              <a:buNone/>
            </a:pPr>
            <a:endParaRPr lang="en-US" dirty="0"/>
          </a:p>
          <a:p>
            <a:pPr marL="914400" lvl="2" indent="0">
              <a:buFont typeface="Wingdings 3" charset="2"/>
              <a:buNone/>
            </a:pPr>
            <a:endParaRPr lang="en-US" dirty="0"/>
          </a:p>
          <a:p>
            <a:pPr marL="914400" lvl="2" indent="0">
              <a:buFont typeface="Wingdings 3" charset="2"/>
              <a:buNone/>
            </a:pPr>
            <a:endParaRPr lang="en-US" dirty="0"/>
          </a:p>
          <a:p>
            <a:pPr marL="914400" lvl="2" indent="0">
              <a:buFont typeface="Wingdings 3" charset="2"/>
              <a:buNone/>
            </a:pPr>
            <a:endParaRPr lang="en-US" dirty="0"/>
          </a:p>
          <a:p>
            <a:pPr marL="914400" lvl="2" indent="0">
              <a:buFont typeface="Wingdings 3" charset="2"/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796262-73C0-4DEB-4A83-6C846BE41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434" y="3429000"/>
            <a:ext cx="925376" cy="963933"/>
          </a:xfrm>
          <a:prstGeom prst="rect">
            <a:avLst/>
          </a:prstGeom>
        </p:spPr>
      </p:pic>
      <p:pic>
        <p:nvPicPr>
          <p:cNvPr id="10" name="Picture 9" descr="A picture containing text, toy&#10;&#10;Description automatically generated">
            <a:extLst>
              <a:ext uri="{FF2B5EF4-FFF2-40B4-BE49-F238E27FC236}">
                <a16:creationId xmlns:a16="http://schemas.microsoft.com/office/drawing/2014/main" id="{6138C125-49A3-D19D-E69B-8EE7103E55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480" y="3429000"/>
            <a:ext cx="963933" cy="963933"/>
          </a:xfrm>
          <a:prstGeom prst="rect">
            <a:avLst/>
          </a:prstGeom>
        </p:spPr>
      </p:pic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985BB11B-16C0-CAAA-6A7E-83E325D613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230" y="4786410"/>
            <a:ext cx="963932" cy="96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101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91167-2890-D953-3BE9-B33C93DA1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Tylor Allison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571E8-7E1C-6FF2-3C93-DEEDD3EE6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Animated Household Candle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E3EFDD2F-4173-2448-A240-4161DBC59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050" y="2239347"/>
            <a:ext cx="1254968" cy="250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7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91167-2890-D953-3BE9-B33C93DA1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571E8-7E1C-6FF2-3C93-DEEDD3EE6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Graveyard and Village scenes are now </a:t>
            </a:r>
            <a:r>
              <a:rPr lang="en-US" dirty="0" err="1"/>
              <a:t>travelible</a:t>
            </a:r>
            <a:r>
              <a:rPr lang="en-US" dirty="0"/>
              <a:t>.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17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7753" y="624110"/>
            <a:ext cx="9166860" cy="1280890"/>
          </a:xfrm>
        </p:spPr>
        <p:txBody>
          <a:bodyPr/>
          <a:lstStyle/>
          <a:p>
            <a:r>
              <a:rPr lang="en-US" b="1" dirty="0"/>
              <a:t>Christer “</a:t>
            </a:r>
            <a:r>
              <a:rPr lang="en-US" b="1" dirty="0" err="1"/>
              <a:t>McFunkyPants</a:t>
            </a:r>
            <a:r>
              <a:rPr lang="en-US" b="1" dirty="0"/>
              <a:t>” </a:t>
            </a:r>
            <a:r>
              <a:rPr lang="en-US" b="1" dirty="0" err="1"/>
              <a:t>Kaitila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7752" y="2042159"/>
            <a:ext cx="8915400" cy="397045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Enhanced the darkness and lighting effects</a:t>
            </a:r>
          </a:p>
          <a:p>
            <a:pPr lvl="2"/>
            <a:r>
              <a:rPr lang="en-US" dirty="0"/>
              <a:t>Entire screen drawn dark and NPCs, Players, Objects can emit light</a:t>
            </a:r>
          </a:p>
          <a:p>
            <a:pPr lvl="1"/>
            <a:r>
              <a:rPr lang="en-US" dirty="0"/>
              <a:t>Added Quest GUI sprite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986763-96CB-4460-675A-BD1862E91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3233737"/>
            <a:ext cx="274320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516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7753" y="624110"/>
            <a:ext cx="9166860" cy="1280890"/>
          </a:xfrm>
        </p:spPr>
        <p:txBody>
          <a:bodyPr/>
          <a:lstStyle/>
          <a:p>
            <a:r>
              <a:rPr lang="en-US" b="1" dirty="0"/>
              <a:t>Paul Naser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7752" y="2042159"/>
            <a:ext cx="8915400" cy="397045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Added forest background sound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Forest_Ambience_Wind_and_Birds">
            <a:hlinkClick r:id="" action="ppaction://media"/>
            <a:extLst>
              <a:ext uri="{FF2B5EF4-FFF2-40B4-BE49-F238E27FC236}">
                <a16:creationId xmlns:a16="http://schemas.microsoft.com/office/drawing/2014/main" id="{4BBEB7D0-3AC2-22F0-BDA6-2CEC2FE7735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851525" y="318452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57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576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2737</TotalTime>
  <Words>135</Words>
  <Application>Microsoft Office PowerPoint</Application>
  <PresentationFormat>Widescreen</PresentationFormat>
  <Paragraphs>35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The Night of the Liche</vt:lpstr>
      <vt:lpstr>Vince McKeown </vt:lpstr>
      <vt:lpstr>Tylor Allison</vt:lpstr>
      <vt:lpstr>H </vt:lpstr>
      <vt:lpstr>Christer “McFunkyPants” Kaitila</vt:lpstr>
      <vt:lpstr>Paul Naser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Falldale</dc:title>
  <dc:creator>Vince McKeown</dc:creator>
  <cp:lastModifiedBy>Vince McKeown</cp:lastModifiedBy>
  <cp:revision>42</cp:revision>
  <dcterms:created xsi:type="dcterms:W3CDTF">2019-01-24T16:37:07Z</dcterms:created>
  <dcterms:modified xsi:type="dcterms:W3CDTF">2023-01-29T14:11:46Z</dcterms:modified>
</cp:coreProperties>
</file>