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8EA06-275E-4E7A-93E3-7700BE4723AF}" v="4" dt="2023-03-05T22:13:0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4DB8EA06-275E-4E7A-93E3-7700BE4723AF}"/>
    <pc:docChg chg="undo custSel delSld modSld">
      <pc:chgData name="Vince McKeown" userId="31f1b572cc8f689e" providerId="LiveId" clId="{4DB8EA06-275E-4E7A-93E3-7700BE4723AF}" dt="2023-03-05T22:14:53.755" v="269" actId="20577"/>
      <pc:docMkLst>
        <pc:docMk/>
      </pc:docMkLst>
      <pc:sldChg chg="modSp mod">
        <pc:chgData name="Vince McKeown" userId="31f1b572cc8f689e" providerId="LiveId" clId="{4DB8EA06-275E-4E7A-93E3-7700BE4723AF}" dt="2023-03-05T22:13:42.918" v="148" actId="20577"/>
        <pc:sldMkLst>
          <pc:docMk/>
          <pc:sldMk cId="4214349629" sldId="256"/>
        </pc:sldMkLst>
        <pc:spChg chg="mod">
          <ac:chgData name="Vince McKeown" userId="31f1b572cc8f689e" providerId="LiveId" clId="{4DB8EA06-275E-4E7A-93E3-7700BE4723AF}" dt="2023-02-26T21:09:29.046" v="106" actId="2057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Vince McKeown" userId="31f1b572cc8f689e" providerId="LiveId" clId="{4DB8EA06-275E-4E7A-93E3-7700BE4723AF}" dt="2023-03-05T22:13:42.918" v="148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 modGraphic">
          <ac:chgData name="Vince McKeown" userId="31f1b572cc8f689e" providerId="LiveId" clId="{4DB8EA06-275E-4E7A-93E3-7700BE4723AF}" dt="2023-03-05T22:13:03.517" v="143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del">
        <pc:chgData name="Vince McKeown" userId="31f1b572cc8f689e" providerId="LiveId" clId="{4DB8EA06-275E-4E7A-93E3-7700BE4723AF}" dt="2023-02-26T21:05:51.779" v="6" actId="47"/>
        <pc:sldMkLst>
          <pc:docMk/>
          <pc:sldMk cId="2293101035" sldId="262"/>
        </pc:sldMkLst>
      </pc:sldChg>
      <pc:sldChg chg="addSp modSp mod">
        <pc:chgData name="Vince McKeown" userId="31f1b572cc8f689e" providerId="LiveId" clId="{4DB8EA06-275E-4E7A-93E3-7700BE4723AF}" dt="2023-03-05T22:12:45.892" v="138" actId="1076"/>
        <pc:sldMkLst>
          <pc:docMk/>
          <pc:sldMk cId="444516671" sldId="265"/>
        </pc:sldMkLst>
        <pc:spChg chg="mod">
          <ac:chgData name="Vince McKeown" userId="31f1b572cc8f689e" providerId="LiveId" clId="{4DB8EA06-275E-4E7A-93E3-7700BE4723AF}" dt="2023-03-05T22:09:34.970" v="135" actId="20577"/>
          <ac:spMkLst>
            <pc:docMk/>
            <pc:sldMk cId="444516671" sldId="265"/>
            <ac:spMk id="3" creationId="{00000000-0000-0000-0000-000000000000}"/>
          </ac:spMkLst>
        </pc:spChg>
        <pc:picChg chg="add mod">
          <ac:chgData name="Vince McKeown" userId="31f1b572cc8f689e" providerId="LiveId" clId="{4DB8EA06-275E-4E7A-93E3-7700BE4723AF}" dt="2023-03-05T22:12:45.892" v="138" actId="1076"/>
          <ac:picMkLst>
            <pc:docMk/>
            <pc:sldMk cId="444516671" sldId="265"/>
            <ac:picMk id="5" creationId="{9C7B0301-A9EA-3B66-FDCD-A02FA6859835}"/>
          </ac:picMkLst>
        </pc:picChg>
      </pc:sldChg>
      <pc:sldChg chg="addSp delSp modSp mod">
        <pc:chgData name="Vince McKeown" userId="31f1b572cc8f689e" providerId="LiveId" clId="{4DB8EA06-275E-4E7A-93E3-7700BE4723AF}" dt="2023-03-05T22:14:41.023" v="240" actId="20577"/>
        <pc:sldMkLst>
          <pc:docMk/>
          <pc:sldMk cId="323257871" sldId="266"/>
        </pc:sldMkLst>
        <pc:spChg chg="mod">
          <ac:chgData name="Vince McKeown" userId="31f1b572cc8f689e" providerId="LiveId" clId="{4DB8EA06-275E-4E7A-93E3-7700BE4723AF}" dt="2023-03-05T22:14:16.048" v="161" actId="20577"/>
          <ac:spMkLst>
            <pc:docMk/>
            <pc:sldMk cId="323257871" sldId="266"/>
            <ac:spMk id="2" creationId="{1D091167-2890-D953-3BE9-B33C93DA1E1E}"/>
          </ac:spMkLst>
        </pc:spChg>
        <pc:spChg chg="mod">
          <ac:chgData name="Vince McKeown" userId="31f1b572cc8f689e" providerId="LiveId" clId="{4DB8EA06-275E-4E7A-93E3-7700BE4723AF}" dt="2023-03-05T22:14:41.023" v="240" actId="20577"/>
          <ac:spMkLst>
            <pc:docMk/>
            <pc:sldMk cId="323257871" sldId="266"/>
            <ac:spMk id="3" creationId="{322571E8-7E1C-6FF2-3C93-DEEDD3EE6B70}"/>
          </ac:spMkLst>
        </pc:spChg>
        <pc:picChg chg="add del mod">
          <ac:chgData name="Vince McKeown" userId="31f1b572cc8f689e" providerId="LiveId" clId="{4DB8EA06-275E-4E7A-93E3-7700BE4723AF}" dt="2023-03-05T22:14:27.303" v="192" actId="478"/>
          <ac:picMkLst>
            <pc:docMk/>
            <pc:sldMk cId="323257871" sldId="266"/>
            <ac:picMk id="5" creationId="{E447D617-5102-00F5-0444-E45886D1EE26}"/>
          </ac:picMkLst>
        </pc:picChg>
      </pc:sldChg>
      <pc:sldChg chg="del">
        <pc:chgData name="Vince McKeown" userId="31f1b572cc8f689e" providerId="LiveId" clId="{4DB8EA06-275E-4E7A-93E3-7700BE4723AF}" dt="2023-02-26T21:05:57.416" v="7" actId="47"/>
        <pc:sldMkLst>
          <pc:docMk/>
          <pc:sldMk cId="2801572983" sldId="267"/>
        </pc:sldMkLst>
      </pc:sldChg>
      <pc:sldChg chg="modSp mod">
        <pc:chgData name="Vince McKeown" userId="31f1b572cc8f689e" providerId="LiveId" clId="{4DB8EA06-275E-4E7A-93E3-7700BE4723AF}" dt="2023-03-05T22:14:53.755" v="269" actId="20577"/>
        <pc:sldMkLst>
          <pc:docMk/>
          <pc:sldMk cId="314917720" sldId="268"/>
        </pc:sldMkLst>
        <pc:spChg chg="mod">
          <ac:chgData name="Vince McKeown" userId="31f1b572cc8f689e" providerId="LiveId" clId="{4DB8EA06-275E-4E7A-93E3-7700BE4723AF}" dt="2023-03-05T22:14:53.755" v="269" actId="20577"/>
          <ac:spMkLst>
            <pc:docMk/>
            <pc:sldMk cId="314917720" sldId="268"/>
            <ac:spMk id="3" creationId="{322571E8-7E1C-6FF2-3C93-DEEDD3EE6B70}"/>
          </ac:spMkLst>
        </pc:spChg>
      </pc:sldChg>
      <pc:sldChg chg="del">
        <pc:chgData name="Vince McKeown" userId="31f1b572cc8f689e" providerId="LiveId" clId="{4DB8EA06-275E-4E7A-93E3-7700BE4723AF}" dt="2023-02-26T21:05:58.546" v="8" actId="47"/>
        <pc:sldMkLst>
          <pc:docMk/>
          <pc:sldMk cId="473221426" sldId="269"/>
        </pc:sldMkLst>
      </pc:sldChg>
      <pc:sldChg chg="del">
        <pc:chgData name="Vince McKeown" userId="31f1b572cc8f689e" providerId="LiveId" clId="{4DB8EA06-275E-4E7A-93E3-7700BE4723AF}" dt="2023-02-26T21:05:59.660" v="9" actId="47"/>
        <pc:sldMkLst>
          <pc:docMk/>
          <pc:sldMk cId="395487995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/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3/5/2023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186 Commits (+6)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11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343406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 McKeown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random </a:t>
            </a:r>
            <a:r>
              <a:rPr lang="en-US" dirty="0" err="1"/>
              <a:t>leafs</a:t>
            </a:r>
            <a:endParaRPr lang="en-US" dirty="0"/>
          </a:p>
          <a:p>
            <a:r>
              <a:rPr lang="en-US" dirty="0"/>
              <a:t>Added side views for the Lich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dirty="0" err="1"/>
              <a:t>Trayford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Populated the Graveyard scene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Cover Art and Main Menu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B0301-A9EA-3B66-FDCD-A02FA685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18" y="2700232"/>
            <a:ext cx="6854759" cy="37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2772</TotalTime>
  <Words>89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Night of the Lich</vt:lpstr>
      <vt:lpstr>Vince McKeown</vt:lpstr>
      <vt:lpstr>H Trayford</vt:lpstr>
      <vt:lpstr>Christer “McFunkyPants”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44</cp:revision>
  <dcterms:created xsi:type="dcterms:W3CDTF">2019-01-24T16:37:07Z</dcterms:created>
  <dcterms:modified xsi:type="dcterms:W3CDTF">2023-03-05T22:14:59Z</dcterms:modified>
</cp:coreProperties>
</file>