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6" r:id="rId4"/>
    <p:sldId id="268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041E51-B98C-43AA-8015-68A78209AAF6}" v="87" dt="2023-02-05T14:59:50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 McKeown" userId="31f1b572cc8f689e" providerId="LiveId" clId="{81041E51-B98C-43AA-8015-68A78209AAF6}"/>
    <pc:docChg chg="custSel modSld">
      <pc:chgData name="Vince McKeown" userId="31f1b572cc8f689e" providerId="LiveId" clId="{81041E51-B98C-43AA-8015-68A78209AAF6}" dt="2023-02-05T14:59:50.955" v="412"/>
      <pc:docMkLst>
        <pc:docMk/>
      </pc:docMkLst>
      <pc:sldChg chg="addSp modSp mod">
        <pc:chgData name="Vince McKeown" userId="31f1b572cc8f689e" providerId="LiveId" clId="{81041E51-B98C-43AA-8015-68A78209AAF6}" dt="2023-02-05T14:50:06.335" v="124" actId="207"/>
        <pc:sldMkLst>
          <pc:docMk/>
          <pc:sldMk cId="4214349629" sldId="256"/>
        </pc:sldMkLst>
        <pc:spChg chg="mod">
          <ac:chgData name="Vince McKeown" userId="31f1b572cc8f689e" providerId="LiveId" clId="{81041E51-B98C-43AA-8015-68A78209AAF6}" dt="2023-02-05T14:45:51.676" v="18" actId="20577"/>
          <ac:spMkLst>
            <pc:docMk/>
            <pc:sldMk cId="4214349629" sldId="256"/>
            <ac:spMk id="3" creationId="{00000000-0000-0000-0000-000000000000}"/>
          </ac:spMkLst>
        </pc:spChg>
        <pc:graphicFrameChg chg="add mod modGraphic">
          <ac:chgData name="Vince McKeown" userId="31f1b572cc8f689e" providerId="LiveId" clId="{81041E51-B98C-43AA-8015-68A78209AAF6}" dt="2023-02-05T14:50:06.335" v="124" actId="207"/>
          <ac:graphicFrameMkLst>
            <pc:docMk/>
            <pc:sldMk cId="4214349629" sldId="256"/>
            <ac:graphicFrameMk id="5" creationId="{5FF4A9E5-E2F9-ACD5-F2A1-DC1B627D523E}"/>
          </ac:graphicFrameMkLst>
        </pc:graphicFrameChg>
      </pc:sldChg>
      <pc:sldChg chg="addSp delSp modSp mod">
        <pc:chgData name="Vince McKeown" userId="31f1b572cc8f689e" providerId="LiveId" clId="{81041E51-B98C-43AA-8015-68A78209AAF6}" dt="2023-02-05T14:53:46.268" v="219" actId="1076"/>
        <pc:sldMkLst>
          <pc:docMk/>
          <pc:sldMk cId="2293101035" sldId="262"/>
        </pc:sldMkLst>
        <pc:spChg chg="mod">
          <ac:chgData name="Vince McKeown" userId="31f1b572cc8f689e" providerId="LiveId" clId="{81041E51-B98C-43AA-8015-68A78209AAF6}" dt="2023-02-05T14:52:15.855" v="202" actId="20577"/>
          <ac:spMkLst>
            <pc:docMk/>
            <pc:sldMk cId="2293101035" sldId="262"/>
            <ac:spMk id="3" creationId="{00000000-0000-0000-0000-000000000000}"/>
          </ac:spMkLst>
        </pc:spChg>
        <pc:spChg chg="del">
          <ac:chgData name="Vince McKeown" userId="31f1b572cc8f689e" providerId="LiveId" clId="{81041E51-B98C-43AA-8015-68A78209AAF6}" dt="2023-02-05T14:51:48.268" v="164" actId="478"/>
          <ac:spMkLst>
            <pc:docMk/>
            <pc:sldMk cId="2293101035" sldId="262"/>
            <ac:spMk id="11" creationId="{5E65207A-1767-33E0-7375-E5CE82CFEBC7}"/>
          </ac:spMkLst>
        </pc:spChg>
        <pc:picChg chg="add del mod">
          <ac:chgData name="Vince McKeown" userId="31f1b572cc8f689e" providerId="LiveId" clId="{81041E51-B98C-43AA-8015-68A78209AAF6}" dt="2023-02-05T14:52:55.787" v="207" actId="478"/>
          <ac:picMkLst>
            <pc:docMk/>
            <pc:sldMk cId="2293101035" sldId="262"/>
            <ac:picMk id="5" creationId="{5DB7878F-733E-B101-4406-B57653C7F184}"/>
          </ac:picMkLst>
        </pc:picChg>
        <pc:picChg chg="del">
          <ac:chgData name="Vince McKeown" userId="31f1b572cc8f689e" providerId="LiveId" clId="{81041E51-B98C-43AA-8015-68A78209AAF6}" dt="2023-02-05T14:51:41.974" v="163" actId="478"/>
          <ac:picMkLst>
            <pc:docMk/>
            <pc:sldMk cId="2293101035" sldId="262"/>
            <ac:picMk id="6" creationId="{CA796262-73C0-4DEB-4A83-6C846BE41B39}"/>
          </ac:picMkLst>
        </pc:picChg>
        <pc:picChg chg="add del mod">
          <ac:chgData name="Vince McKeown" userId="31f1b572cc8f689e" providerId="LiveId" clId="{81041E51-B98C-43AA-8015-68A78209AAF6}" dt="2023-02-05T14:53:18.769" v="212" actId="478"/>
          <ac:picMkLst>
            <pc:docMk/>
            <pc:sldMk cId="2293101035" sldId="262"/>
            <ac:picMk id="8" creationId="{31A85849-B025-95DD-EC6C-B6A2C24B29D9}"/>
          </ac:picMkLst>
        </pc:picChg>
        <pc:picChg chg="del">
          <ac:chgData name="Vince McKeown" userId="31f1b572cc8f689e" providerId="LiveId" clId="{81041E51-B98C-43AA-8015-68A78209AAF6}" dt="2023-02-05T14:51:41.974" v="163" actId="478"/>
          <ac:picMkLst>
            <pc:docMk/>
            <pc:sldMk cId="2293101035" sldId="262"/>
            <ac:picMk id="10" creationId="{6138C125-49A3-D19D-E69B-8EE7103E5591}"/>
          </ac:picMkLst>
        </pc:picChg>
        <pc:picChg chg="add mod">
          <ac:chgData name="Vince McKeown" userId="31f1b572cc8f689e" providerId="LiveId" clId="{81041E51-B98C-43AA-8015-68A78209AAF6}" dt="2023-02-05T14:53:46.268" v="219" actId="1076"/>
          <ac:picMkLst>
            <pc:docMk/>
            <pc:sldMk cId="2293101035" sldId="262"/>
            <ac:picMk id="12" creationId="{F67A070C-A5CB-DF9D-E261-F2077637DF66}"/>
          </ac:picMkLst>
        </pc:picChg>
        <pc:picChg chg="del">
          <ac:chgData name="Vince McKeown" userId="31f1b572cc8f689e" providerId="LiveId" clId="{81041E51-B98C-43AA-8015-68A78209AAF6}" dt="2023-02-05T14:51:41.974" v="163" actId="478"/>
          <ac:picMkLst>
            <pc:docMk/>
            <pc:sldMk cId="2293101035" sldId="262"/>
            <ac:picMk id="13" creationId="{985BB11B-16C0-CAAA-6A7E-83E325D61321}"/>
          </ac:picMkLst>
        </pc:picChg>
      </pc:sldChg>
      <pc:sldChg chg="delSp modSp mod">
        <pc:chgData name="Vince McKeown" userId="31f1b572cc8f689e" providerId="LiveId" clId="{81041E51-B98C-43AA-8015-68A78209AAF6}" dt="2023-02-05T14:57:04.026" v="358" actId="20577"/>
        <pc:sldMkLst>
          <pc:docMk/>
          <pc:sldMk cId="444516671" sldId="265"/>
        </pc:sldMkLst>
        <pc:spChg chg="mod">
          <ac:chgData name="Vince McKeown" userId="31f1b572cc8f689e" providerId="LiveId" clId="{81041E51-B98C-43AA-8015-68A78209AAF6}" dt="2023-02-05T14:57:04.026" v="358" actId="20577"/>
          <ac:spMkLst>
            <pc:docMk/>
            <pc:sldMk cId="444516671" sldId="265"/>
            <ac:spMk id="3" creationId="{00000000-0000-0000-0000-000000000000}"/>
          </ac:spMkLst>
        </pc:spChg>
        <pc:picChg chg="del">
          <ac:chgData name="Vince McKeown" userId="31f1b572cc8f689e" providerId="LiveId" clId="{81041E51-B98C-43AA-8015-68A78209AAF6}" dt="2023-02-05T14:56:43.522" v="305" actId="478"/>
          <ac:picMkLst>
            <pc:docMk/>
            <pc:sldMk cId="444516671" sldId="265"/>
            <ac:picMk id="6" creationId="{5B986763-96CB-4460-675A-BD1862E91009}"/>
          </ac:picMkLst>
        </pc:picChg>
      </pc:sldChg>
      <pc:sldChg chg="modSp mod">
        <pc:chgData name="Vince McKeown" userId="31f1b572cc8f689e" providerId="LiveId" clId="{81041E51-B98C-43AA-8015-68A78209AAF6}" dt="2023-02-05T14:54:27.061" v="244" actId="20577"/>
        <pc:sldMkLst>
          <pc:docMk/>
          <pc:sldMk cId="323257871" sldId="266"/>
        </pc:sldMkLst>
        <pc:spChg chg="mod">
          <ac:chgData name="Vince McKeown" userId="31f1b572cc8f689e" providerId="LiveId" clId="{81041E51-B98C-43AA-8015-68A78209AAF6}" dt="2023-02-05T14:54:27.061" v="244" actId="20577"/>
          <ac:spMkLst>
            <pc:docMk/>
            <pc:sldMk cId="323257871" sldId="266"/>
            <ac:spMk id="3" creationId="{322571E8-7E1C-6FF2-3C93-DEEDD3EE6B70}"/>
          </ac:spMkLst>
        </pc:spChg>
      </pc:sldChg>
      <pc:sldChg chg="delSp modSp mod delAnim">
        <pc:chgData name="Vince McKeown" userId="31f1b572cc8f689e" providerId="LiveId" clId="{81041E51-B98C-43AA-8015-68A78209AAF6}" dt="2023-02-05T14:56:34.834" v="304" actId="20577"/>
        <pc:sldMkLst>
          <pc:docMk/>
          <pc:sldMk cId="2801572983" sldId="267"/>
        </pc:sldMkLst>
        <pc:spChg chg="mod">
          <ac:chgData name="Vince McKeown" userId="31f1b572cc8f689e" providerId="LiveId" clId="{81041E51-B98C-43AA-8015-68A78209AAF6}" dt="2023-02-05T14:55:24.337" v="272" actId="20577"/>
          <ac:spMkLst>
            <pc:docMk/>
            <pc:sldMk cId="2801572983" sldId="267"/>
            <ac:spMk id="2" creationId="{00000000-0000-0000-0000-000000000000}"/>
          </ac:spMkLst>
        </pc:spChg>
        <pc:spChg chg="mod">
          <ac:chgData name="Vince McKeown" userId="31f1b572cc8f689e" providerId="LiveId" clId="{81041E51-B98C-43AA-8015-68A78209AAF6}" dt="2023-02-05T14:56:34.834" v="304" actId="20577"/>
          <ac:spMkLst>
            <pc:docMk/>
            <pc:sldMk cId="2801572983" sldId="267"/>
            <ac:spMk id="3" creationId="{00000000-0000-0000-0000-000000000000}"/>
          </ac:spMkLst>
        </pc:spChg>
        <pc:picChg chg="del">
          <ac:chgData name="Vince McKeown" userId="31f1b572cc8f689e" providerId="LiveId" clId="{81041E51-B98C-43AA-8015-68A78209AAF6}" dt="2023-02-05T14:55:30.146" v="273" actId="478"/>
          <ac:picMkLst>
            <pc:docMk/>
            <pc:sldMk cId="2801572983" sldId="267"/>
            <ac:picMk id="4" creationId="{4BBEB7D0-3AC2-22F0-BDA6-2CEC2FE77355}"/>
          </ac:picMkLst>
        </pc:picChg>
      </pc:sldChg>
      <pc:sldChg chg="addSp delSp modSp mod modAnim">
        <pc:chgData name="Vince McKeown" userId="31f1b572cc8f689e" providerId="LiveId" clId="{81041E51-B98C-43AA-8015-68A78209AAF6}" dt="2023-02-05T14:59:50.955" v="412"/>
        <pc:sldMkLst>
          <pc:docMk/>
          <pc:sldMk cId="314917720" sldId="268"/>
        </pc:sldMkLst>
        <pc:spChg chg="mod">
          <ac:chgData name="Vince McKeown" userId="31f1b572cc8f689e" providerId="LiveId" clId="{81041E51-B98C-43AA-8015-68A78209AAF6}" dt="2023-02-05T14:54:58.352" v="265" actId="20577"/>
          <ac:spMkLst>
            <pc:docMk/>
            <pc:sldMk cId="314917720" sldId="268"/>
            <ac:spMk id="2" creationId="{1D091167-2890-D953-3BE9-B33C93DA1E1E}"/>
          </ac:spMkLst>
        </pc:spChg>
        <pc:spChg chg="mod">
          <ac:chgData name="Vince McKeown" userId="31f1b572cc8f689e" providerId="LiveId" clId="{81041E51-B98C-43AA-8015-68A78209AAF6}" dt="2023-02-05T14:58:13.717" v="385" actId="20577"/>
          <ac:spMkLst>
            <pc:docMk/>
            <pc:sldMk cId="314917720" sldId="268"/>
            <ac:spMk id="3" creationId="{322571E8-7E1C-6FF2-3C93-DEEDD3EE6B70}"/>
          </ac:spMkLst>
        </pc:spChg>
        <pc:picChg chg="add mod modCrop">
          <ac:chgData name="Vince McKeown" userId="31f1b572cc8f689e" providerId="LiveId" clId="{81041E51-B98C-43AA-8015-68A78209AAF6}" dt="2023-02-05T14:59:26.835" v="396" actId="14100"/>
          <ac:picMkLst>
            <pc:docMk/>
            <pc:sldMk cId="314917720" sldId="268"/>
            <ac:picMk id="5" creationId="{24E3B200-CAF4-C3E4-BEA1-2740D50BA079}"/>
          </ac:picMkLst>
        </pc:picChg>
        <pc:picChg chg="add del">
          <ac:chgData name="Vince McKeown" userId="31f1b572cc8f689e" providerId="LiveId" clId="{81041E51-B98C-43AA-8015-68A78209AAF6}" dt="2023-02-05T14:58:57.939" v="391" actId="478"/>
          <ac:picMkLst>
            <pc:docMk/>
            <pc:sldMk cId="314917720" sldId="268"/>
            <ac:picMk id="7" creationId="{4EFF916A-F9ED-DE45-6416-CEF4811D8D6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27097-92CC-450B-AEB9-795E9F1AEB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856C61E-A26A-46DF-BD00-7797D45C252E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1</a:t>
          </a:r>
        </a:p>
      </dgm:t>
    </dgm:pt>
    <dgm:pt modelId="{A656CE65-0C49-43EF-B683-694B0C572A95}" type="parTrans" cxnId="{4BB26904-A5BE-4F74-83CE-C60461F19B67}">
      <dgm:prSet/>
      <dgm:spPr/>
      <dgm:t>
        <a:bodyPr/>
        <a:lstStyle/>
        <a:p>
          <a:endParaRPr lang="en-US"/>
        </a:p>
      </dgm:t>
    </dgm:pt>
    <dgm:pt modelId="{008B705B-E878-457F-B7A5-61B1CE4ED63E}" type="sibTrans" cxnId="{4BB26904-A5BE-4F74-83CE-C60461F19B67}">
      <dgm:prSet/>
      <dgm:spPr/>
      <dgm:t>
        <a:bodyPr/>
        <a:lstStyle/>
        <a:p>
          <a:endParaRPr lang="en-US"/>
        </a:p>
      </dgm:t>
    </dgm:pt>
    <dgm:pt modelId="{A7787164-B4C4-4356-89F3-C3C2C9CB3BAB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gm:t>
    </dgm:pt>
    <dgm:pt modelId="{7F47F34D-BF20-4467-BC11-EB0BDB235F5E}" type="parTrans" cxnId="{A1E29C5F-6A5E-46C2-ACF5-1B407C8785FA}">
      <dgm:prSet/>
      <dgm:spPr/>
      <dgm:t>
        <a:bodyPr/>
        <a:lstStyle/>
        <a:p>
          <a:endParaRPr lang="en-US"/>
        </a:p>
      </dgm:t>
    </dgm:pt>
    <dgm:pt modelId="{A0D07BB7-AEF1-4926-AD42-C488EAC5BD0D}" type="sibTrans" cxnId="{A1E29C5F-6A5E-46C2-ACF5-1B407C8785FA}">
      <dgm:prSet/>
      <dgm:spPr/>
      <dgm:t>
        <a:bodyPr/>
        <a:lstStyle/>
        <a:p>
          <a:endParaRPr lang="en-US"/>
        </a:p>
      </dgm:t>
    </dgm:pt>
    <dgm:pt modelId="{A6D3B71C-D641-4270-909B-D35B0AB5C82E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gm:t>
    </dgm:pt>
    <dgm:pt modelId="{2D240BAE-0B11-4282-9107-3D40E11FE79C}" type="parTrans" cxnId="{9ECE2DC0-78D3-4190-B29B-A4CBBE5D7521}">
      <dgm:prSet/>
      <dgm:spPr/>
      <dgm:t>
        <a:bodyPr/>
        <a:lstStyle/>
        <a:p>
          <a:endParaRPr lang="en-US"/>
        </a:p>
      </dgm:t>
    </dgm:pt>
    <dgm:pt modelId="{7033CBD8-8015-4225-8ED8-14663DEA40AF}" type="sibTrans" cxnId="{9ECE2DC0-78D3-4190-B29B-A4CBBE5D7521}">
      <dgm:prSet/>
      <dgm:spPr/>
      <dgm:t>
        <a:bodyPr/>
        <a:lstStyle/>
        <a:p>
          <a:endParaRPr lang="en-US"/>
        </a:p>
      </dgm:t>
    </dgm:pt>
    <dgm:pt modelId="{1A16EFFF-CD34-4971-BEFB-115C7DB3AAF2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4</a:t>
          </a:r>
        </a:p>
      </dgm:t>
    </dgm:pt>
    <dgm:pt modelId="{A9DA135C-C943-4A0F-8A69-AFB52B933AFB}" type="parTrans" cxnId="{815F314F-5DCB-4E01-B0FC-4AE6A0A7415E}">
      <dgm:prSet/>
      <dgm:spPr/>
      <dgm:t>
        <a:bodyPr/>
        <a:lstStyle/>
        <a:p>
          <a:endParaRPr lang="en-US"/>
        </a:p>
      </dgm:t>
    </dgm:pt>
    <dgm:pt modelId="{675CEB19-49D1-4590-9FDB-37044728834A}" type="sibTrans" cxnId="{815F314F-5DCB-4E01-B0FC-4AE6A0A7415E}">
      <dgm:prSet/>
      <dgm:spPr/>
      <dgm:t>
        <a:bodyPr/>
        <a:lstStyle/>
        <a:p>
          <a:endParaRPr lang="en-US"/>
        </a:p>
      </dgm:t>
    </dgm:pt>
    <dgm:pt modelId="{015C2113-4A76-4C8C-BDAC-2CC99C9A4AF6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gm:t>
    </dgm:pt>
    <dgm:pt modelId="{898BAFFC-C753-4D6D-B590-A44832F45C7F}" type="parTrans" cxnId="{223707D7-6879-4C67-A3B4-6E82E488B540}">
      <dgm:prSet/>
      <dgm:spPr/>
      <dgm:t>
        <a:bodyPr/>
        <a:lstStyle/>
        <a:p>
          <a:endParaRPr lang="en-US"/>
        </a:p>
      </dgm:t>
    </dgm:pt>
    <dgm:pt modelId="{DB922DF7-4BE2-44E3-93F3-504926143324}" type="sibTrans" cxnId="{223707D7-6879-4C67-A3B4-6E82E488B540}">
      <dgm:prSet/>
      <dgm:spPr/>
      <dgm:t>
        <a:bodyPr/>
        <a:lstStyle/>
        <a:p>
          <a:endParaRPr lang="en-US"/>
        </a:p>
      </dgm:t>
    </dgm:pt>
    <dgm:pt modelId="{AD7F9830-865E-4995-AA9C-E3FD48E00302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gm:t>
    </dgm:pt>
    <dgm:pt modelId="{CD490A4E-7375-431C-8B32-D4E3E0C6CE5B}" type="parTrans" cxnId="{3AE857D6-7B5C-4C99-9890-A01B50E0A8E7}">
      <dgm:prSet/>
      <dgm:spPr/>
      <dgm:t>
        <a:bodyPr/>
        <a:lstStyle/>
        <a:p>
          <a:endParaRPr lang="en-US"/>
        </a:p>
      </dgm:t>
    </dgm:pt>
    <dgm:pt modelId="{D9F48309-94AF-4A56-9489-896B1F092415}" type="sibTrans" cxnId="{3AE857D6-7B5C-4C99-9890-A01B50E0A8E7}">
      <dgm:prSet/>
      <dgm:spPr/>
      <dgm:t>
        <a:bodyPr/>
        <a:lstStyle/>
        <a:p>
          <a:endParaRPr lang="en-US"/>
        </a:p>
      </dgm:t>
    </dgm:pt>
    <dgm:pt modelId="{5864A210-8ED0-4AB8-BE7F-16A8649FBFE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CAC2CC1E-0B0F-45DD-9481-20B550B5E885}" type="parTrans" cxnId="{EE9B208C-E5AC-4E2C-879B-FA189BB524FC}">
      <dgm:prSet/>
      <dgm:spPr/>
      <dgm:t>
        <a:bodyPr/>
        <a:lstStyle/>
        <a:p>
          <a:endParaRPr lang="en-US"/>
        </a:p>
      </dgm:t>
    </dgm:pt>
    <dgm:pt modelId="{F7BE3FBC-2D13-4953-9520-7A594F98C6F5}" type="sibTrans" cxnId="{EE9B208C-E5AC-4E2C-879B-FA189BB524FC}">
      <dgm:prSet/>
      <dgm:spPr/>
      <dgm:t>
        <a:bodyPr/>
        <a:lstStyle/>
        <a:p>
          <a:endParaRPr lang="en-US"/>
        </a:p>
      </dgm:t>
    </dgm:pt>
    <dgm:pt modelId="{D5DF2E2D-4568-4A6C-89BA-9DE72503FA3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8</a:t>
          </a:r>
        </a:p>
      </dgm:t>
    </dgm:pt>
    <dgm:pt modelId="{FF530F57-5898-45E5-B167-0148C5BC7B98}" type="parTrans" cxnId="{92B8DEA3-12D0-470A-A094-FB2D99D7F2EE}">
      <dgm:prSet/>
      <dgm:spPr/>
      <dgm:t>
        <a:bodyPr/>
        <a:lstStyle/>
        <a:p>
          <a:endParaRPr lang="en-US"/>
        </a:p>
      </dgm:t>
    </dgm:pt>
    <dgm:pt modelId="{BDE8E9AD-7A59-4B24-9CA2-F86C155E2769}" type="sibTrans" cxnId="{92B8DEA3-12D0-470A-A094-FB2D99D7F2EE}">
      <dgm:prSet/>
      <dgm:spPr/>
      <dgm:t>
        <a:bodyPr/>
        <a:lstStyle/>
        <a:p>
          <a:endParaRPr lang="en-US"/>
        </a:p>
      </dgm:t>
    </dgm:pt>
    <dgm:pt modelId="{C6EC56DA-30C5-4326-803C-1E96FC0CEB9B}">
      <dgm:prSet phldrT="[Text]" custT="1"/>
      <dgm:spPr>
        <a:solidFill>
          <a:schemeClr val="accent1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gm:t>
    </dgm:pt>
    <dgm:pt modelId="{DAB4B137-DDB2-4F61-A329-8B28E51E5E8C}" type="parTrans" cxnId="{B6E20811-77B5-4407-A6B5-4A5C4F448015}">
      <dgm:prSet/>
      <dgm:spPr/>
      <dgm:t>
        <a:bodyPr/>
        <a:lstStyle/>
        <a:p>
          <a:endParaRPr lang="en-US"/>
        </a:p>
      </dgm:t>
    </dgm:pt>
    <dgm:pt modelId="{1B378A43-DB7F-4611-ADEE-C577970F4677}" type="sibTrans" cxnId="{B6E20811-77B5-4407-A6B5-4A5C4F448015}">
      <dgm:prSet/>
      <dgm:spPr/>
      <dgm:t>
        <a:bodyPr/>
        <a:lstStyle/>
        <a:p>
          <a:endParaRPr lang="en-US"/>
        </a:p>
      </dgm:t>
    </dgm:pt>
    <dgm:pt modelId="{EC952F48-18B3-4852-B67D-4049F0FB640E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8990BB0-C3F8-4EA1-8D27-6EAF7EA6EA98}" type="parTrans" cxnId="{6D6A7C03-D791-4496-9958-89EF7A4222D9}">
      <dgm:prSet/>
      <dgm:spPr/>
      <dgm:t>
        <a:bodyPr/>
        <a:lstStyle/>
        <a:p>
          <a:endParaRPr lang="en-US"/>
        </a:p>
      </dgm:t>
    </dgm:pt>
    <dgm:pt modelId="{CB6ADA8A-62F1-46C4-9468-0015BBB96A6C}" type="sibTrans" cxnId="{6D6A7C03-D791-4496-9958-89EF7A4222D9}">
      <dgm:prSet/>
      <dgm:spPr/>
      <dgm:t>
        <a:bodyPr/>
        <a:lstStyle/>
        <a:p>
          <a:endParaRPr lang="en-US"/>
        </a:p>
      </dgm:t>
    </dgm:pt>
    <dgm:pt modelId="{1E68D8DE-9C3A-4FF9-8AA6-20119D24938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611EFFEB-A967-4250-859E-6370ACAF1011}" type="parTrans" cxnId="{0B9C827D-0CD6-44A4-862D-C7481C28724C}">
      <dgm:prSet/>
      <dgm:spPr/>
      <dgm:t>
        <a:bodyPr/>
        <a:lstStyle/>
        <a:p>
          <a:endParaRPr lang="en-US"/>
        </a:p>
      </dgm:t>
    </dgm:pt>
    <dgm:pt modelId="{39472FA6-4FAD-455C-B77B-A20BBB844454}" type="sibTrans" cxnId="{0B9C827D-0CD6-44A4-862D-C7481C28724C}">
      <dgm:prSet/>
      <dgm:spPr/>
      <dgm:t>
        <a:bodyPr/>
        <a:lstStyle/>
        <a:p>
          <a:endParaRPr lang="en-US"/>
        </a:p>
      </dgm:t>
    </dgm:pt>
    <dgm:pt modelId="{A313D708-98C6-47FE-9AA4-D3C018447D01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7345B91D-9CA6-45AA-AB6E-4E801C7EF065}" type="parTrans" cxnId="{07E44714-5EA0-42BD-A43B-2A80977E2E60}">
      <dgm:prSet/>
      <dgm:spPr/>
      <dgm:t>
        <a:bodyPr/>
        <a:lstStyle/>
        <a:p>
          <a:endParaRPr lang="en-US"/>
        </a:p>
      </dgm:t>
    </dgm:pt>
    <dgm:pt modelId="{5308F8F4-86CD-4FCD-B857-0F612AD3BCDF}" type="sibTrans" cxnId="{07E44714-5EA0-42BD-A43B-2A80977E2E60}">
      <dgm:prSet/>
      <dgm:spPr/>
      <dgm:t>
        <a:bodyPr/>
        <a:lstStyle/>
        <a:p>
          <a:endParaRPr lang="en-US"/>
        </a:p>
      </dgm:t>
    </dgm:pt>
    <dgm:pt modelId="{E81326B4-E46E-4841-A6DC-A83877B3B822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B964180-A9FC-4C6C-9668-0ABD271CD42D}" type="parTrans" cxnId="{9C87C81B-5C2A-40FB-970A-B634A763A488}">
      <dgm:prSet/>
      <dgm:spPr/>
      <dgm:t>
        <a:bodyPr/>
        <a:lstStyle/>
        <a:p>
          <a:endParaRPr lang="en-US"/>
        </a:p>
      </dgm:t>
    </dgm:pt>
    <dgm:pt modelId="{099B1117-05DF-40AB-BF73-D17266EB0F3C}" type="sibTrans" cxnId="{9C87C81B-5C2A-40FB-970A-B634A763A488}">
      <dgm:prSet/>
      <dgm:spPr/>
      <dgm:t>
        <a:bodyPr/>
        <a:lstStyle/>
        <a:p>
          <a:endParaRPr lang="en-US"/>
        </a:p>
      </dgm:t>
    </dgm:pt>
    <dgm:pt modelId="{195AD9B6-DD96-4A17-887A-0C1464846787}">
      <dgm:prSet phldrT="[Text]"/>
      <dgm:spPr/>
      <dgm:t>
        <a:bodyPr/>
        <a:lstStyle/>
        <a:p>
          <a:r>
            <a:rPr lang="en-US" dirty="0"/>
            <a:t>14</a:t>
          </a:r>
        </a:p>
      </dgm:t>
    </dgm:pt>
    <dgm:pt modelId="{B8991124-280B-433C-B44C-CC8AE7C96E54}" type="parTrans" cxnId="{2621D88F-F31B-4D0C-B92A-CCC339849324}">
      <dgm:prSet/>
      <dgm:spPr/>
      <dgm:t>
        <a:bodyPr/>
        <a:lstStyle/>
        <a:p>
          <a:endParaRPr lang="en-US"/>
        </a:p>
      </dgm:t>
    </dgm:pt>
    <dgm:pt modelId="{6CF98A90-22F0-4FD3-B686-8C501B4CCE66}" type="sibTrans" cxnId="{2621D88F-F31B-4D0C-B92A-CCC339849324}">
      <dgm:prSet/>
      <dgm:spPr/>
      <dgm:t>
        <a:bodyPr/>
        <a:lstStyle/>
        <a:p>
          <a:endParaRPr lang="en-US"/>
        </a:p>
      </dgm:t>
    </dgm:pt>
    <dgm:pt modelId="{26210B34-902A-4CEF-B870-7716E9183C2C}">
      <dgm:prSet phldrT="[Text]"/>
      <dgm:spPr/>
      <dgm:t>
        <a:bodyPr/>
        <a:lstStyle/>
        <a:p>
          <a:r>
            <a:rPr lang="en-US" dirty="0"/>
            <a:t>15</a:t>
          </a:r>
        </a:p>
      </dgm:t>
    </dgm:pt>
    <dgm:pt modelId="{8BE1D790-E796-4E4E-BEC8-B1B82EC8A65B}" type="parTrans" cxnId="{B0F612B2-C20E-4675-977C-8BD4403ABDE3}">
      <dgm:prSet/>
      <dgm:spPr/>
      <dgm:t>
        <a:bodyPr/>
        <a:lstStyle/>
        <a:p>
          <a:endParaRPr lang="en-US"/>
        </a:p>
      </dgm:t>
    </dgm:pt>
    <dgm:pt modelId="{AEAD9373-35BF-45F3-829C-010DBBDB2EE8}" type="sibTrans" cxnId="{B0F612B2-C20E-4675-977C-8BD4403ABDE3}">
      <dgm:prSet/>
      <dgm:spPr/>
      <dgm:t>
        <a:bodyPr/>
        <a:lstStyle/>
        <a:p>
          <a:endParaRPr lang="en-US"/>
        </a:p>
      </dgm:t>
    </dgm:pt>
    <dgm:pt modelId="{F30D94CE-FE3C-4FB3-8573-7DEE3F195E08}">
      <dgm:prSet phldrT="[Text]" custT="1"/>
      <dgm:spPr>
        <a:solidFill>
          <a:schemeClr val="accent1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gm:t>
    </dgm:pt>
    <dgm:pt modelId="{893BA558-528B-484A-998D-A8947EE8C2B4}" type="parTrans" cxnId="{5FCC9559-CDAF-4A66-8C6C-9F2A39641566}">
      <dgm:prSet/>
      <dgm:spPr/>
      <dgm:t>
        <a:bodyPr/>
        <a:lstStyle/>
        <a:p>
          <a:endParaRPr lang="en-US"/>
        </a:p>
      </dgm:t>
    </dgm:pt>
    <dgm:pt modelId="{38835F71-0B73-4B44-9190-75A4B654EB15}" type="sibTrans" cxnId="{5FCC9559-CDAF-4A66-8C6C-9F2A39641566}">
      <dgm:prSet/>
      <dgm:spPr/>
      <dgm:t>
        <a:bodyPr/>
        <a:lstStyle/>
        <a:p>
          <a:endParaRPr lang="en-US"/>
        </a:p>
      </dgm:t>
    </dgm:pt>
    <dgm:pt modelId="{86D5B0C5-7123-41DB-9069-867B4C114121}" type="pres">
      <dgm:prSet presAssocID="{2B427097-92CC-450B-AEB9-795E9F1AEB2A}" presName="Name0" presStyleCnt="0">
        <dgm:presLayoutVars>
          <dgm:dir/>
          <dgm:animLvl val="lvl"/>
          <dgm:resizeHandles val="exact"/>
        </dgm:presLayoutVars>
      </dgm:prSet>
      <dgm:spPr/>
    </dgm:pt>
    <dgm:pt modelId="{8ADA9A70-86E1-4AB8-AF58-3FAC433E0B5B}" type="pres">
      <dgm:prSet presAssocID="{3856C61E-A26A-46DF-BD00-7797D45C252E}" presName="parTxOnly" presStyleLbl="node1" presStyleIdx="0" presStyleCnt="16">
        <dgm:presLayoutVars>
          <dgm:chMax val="0"/>
          <dgm:chPref val="0"/>
          <dgm:bulletEnabled val="1"/>
        </dgm:presLayoutVars>
      </dgm:prSet>
      <dgm:spPr>
        <a:xfrm>
          <a:off x="6945" y="2597414"/>
          <a:ext cx="559593" cy="223837"/>
        </a:xfrm>
        <a:prstGeom prst="chevron">
          <a:avLst/>
        </a:prstGeom>
      </dgm:spPr>
    </dgm:pt>
    <dgm:pt modelId="{ED1DCD2A-F12A-4E38-8A88-BED1E94229DA}" type="pres">
      <dgm:prSet presAssocID="{008B705B-E878-457F-B7A5-61B1CE4ED63E}" presName="parTxOnlySpace" presStyleCnt="0"/>
      <dgm:spPr/>
    </dgm:pt>
    <dgm:pt modelId="{48741E51-4BB6-4BB1-AF4C-54346D53D0C9}" type="pres">
      <dgm:prSet presAssocID="{A7787164-B4C4-4356-89F3-C3C2C9CB3BAB}" presName="parTxOnly" presStyleLbl="node1" presStyleIdx="1" presStyleCnt="16">
        <dgm:presLayoutVars>
          <dgm:chMax val="0"/>
          <dgm:chPref val="0"/>
          <dgm:bulletEnabled val="1"/>
        </dgm:presLayoutVars>
      </dgm:prSet>
      <dgm:spPr>
        <a:xfrm>
          <a:off x="510579" y="2597414"/>
          <a:ext cx="559593" cy="223837"/>
        </a:xfrm>
        <a:prstGeom prst="chevron">
          <a:avLst/>
        </a:prstGeom>
      </dgm:spPr>
    </dgm:pt>
    <dgm:pt modelId="{F2C3522D-12E5-4B24-B139-96109D531777}" type="pres">
      <dgm:prSet presAssocID="{A0D07BB7-AEF1-4926-AD42-C488EAC5BD0D}" presName="parTxOnlySpace" presStyleCnt="0"/>
      <dgm:spPr/>
    </dgm:pt>
    <dgm:pt modelId="{B8663557-48E9-4990-A8AA-A054C5A77DC8}" type="pres">
      <dgm:prSet presAssocID="{A6D3B71C-D641-4270-909B-D35B0AB5C82E}" presName="parTxOnly" presStyleLbl="node1" presStyleIdx="2" presStyleCnt="16">
        <dgm:presLayoutVars>
          <dgm:chMax val="0"/>
          <dgm:chPref val="0"/>
          <dgm:bulletEnabled val="1"/>
        </dgm:presLayoutVars>
      </dgm:prSet>
      <dgm:spPr>
        <a:xfrm>
          <a:off x="1014214" y="2597414"/>
          <a:ext cx="559593" cy="223837"/>
        </a:xfrm>
        <a:prstGeom prst="chevron">
          <a:avLst/>
        </a:prstGeom>
      </dgm:spPr>
    </dgm:pt>
    <dgm:pt modelId="{89CD6C83-D3FB-4FD3-B58F-59A779C047B4}" type="pres">
      <dgm:prSet presAssocID="{7033CBD8-8015-4225-8ED8-14663DEA40AF}" presName="parTxOnlySpace" presStyleCnt="0"/>
      <dgm:spPr/>
    </dgm:pt>
    <dgm:pt modelId="{9AFD2659-2DC1-49D7-9584-C53DAA3A0BAD}" type="pres">
      <dgm:prSet presAssocID="{1A16EFFF-CD34-4971-BEFB-115C7DB3AAF2}" presName="parTxOnly" presStyleLbl="node1" presStyleIdx="3" presStyleCnt="16">
        <dgm:presLayoutVars>
          <dgm:chMax val="0"/>
          <dgm:chPref val="0"/>
          <dgm:bulletEnabled val="1"/>
        </dgm:presLayoutVars>
      </dgm:prSet>
      <dgm:spPr>
        <a:xfrm>
          <a:off x="1517848" y="2597414"/>
          <a:ext cx="559593" cy="223837"/>
        </a:xfrm>
        <a:prstGeom prst="chevron">
          <a:avLst/>
        </a:prstGeom>
      </dgm:spPr>
    </dgm:pt>
    <dgm:pt modelId="{389DBF0B-5075-4972-8FCE-7B3B044F6083}" type="pres">
      <dgm:prSet presAssocID="{675CEB19-49D1-4590-9FDB-37044728834A}" presName="parTxOnlySpace" presStyleCnt="0"/>
      <dgm:spPr/>
    </dgm:pt>
    <dgm:pt modelId="{16437EBD-776D-44F2-AADD-56A19C42068F}" type="pres">
      <dgm:prSet presAssocID="{015C2113-4A76-4C8C-BDAC-2CC99C9A4AF6}" presName="parTxOnly" presStyleLbl="node1" presStyleIdx="4" presStyleCnt="16">
        <dgm:presLayoutVars>
          <dgm:chMax val="0"/>
          <dgm:chPref val="0"/>
          <dgm:bulletEnabled val="1"/>
        </dgm:presLayoutVars>
      </dgm:prSet>
      <dgm:spPr>
        <a:xfrm>
          <a:off x="2021482" y="2597414"/>
          <a:ext cx="559593" cy="223837"/>
        </a:xfrm>
        <a:prstGeom prst="chevron">
          <a:avLst/>
        </a:prstGeom>
      </dgm:spPr>
    </dgm:pt>
    <dgm:pt modelId="{27846E9D-D082-4636-9055-74B5D39940E4}" type="pres">
      <dgm:prSet presAssocID="{DB922DF7-4BE2-44E3-93F3-504926143324}" presName="parTxOnlySpace" presStyleCnt="0"/>
      <dgm:spPr/>
    </dgm:pt>
    <dgm:pt modelId="{75200855-C673-47C1-AA53-78212EA4528A}" type="pres">
      <dgm:prSet presAssocID="{AD7F9830-865E-4995-AA9C-E3FD48E00302}" presName="parTxOnly" presStyleLbl="node1" presStyleIdx="5" presStyleCnt="16">
        <dgm:presLayoutVars>
          <dgm:chMax val="0"/>
          <dgm:chPref val="0"/>
          <dgm:bulletEnabled val="1"/>
        </dgm:presLayoutVars>
      </dgm:prSet>
      <dgm:spPr>
        <a:xfrm>
          <a:off x="2525117" y="2597414"/>
          <a:ext cx="559593" cy="223837"/>
        </a:xfrm>
        <a:prstGeom prst="chevron">
          <a:avLst/>
        </a:prstGeom>
      </dgm:spPr>
    </dgm:pt>
    <dgm:pt modelId="{070D1336-7A1D-4CEA-89CC-FEF838E9F9C1}" type="pres">
      <dgm:prSet presAssocID="{D9F48309-94AF-4A56-9489-896B1F092415}" presName="parTxOnlySpace" presStyleCnt="0"/>
      <dgm:spPr/>
    </dgm:pt>
    <dgm:pt modelId="{1C1AC5AB-43B8-46C4-BC1C-CB0E58C80917}" type="pres">
      <dgm:prSet presAssocID="{5864A210-8ED0-4AB8-BE7F-16A8649FBFEB}" presName="parTxOnly" presStyleLbl="node1" presStyleIdx="6" presStyleCnt="16">
        <dgm:presLayoutVars>
          <dgm:chMax val="0"/>
          <dgm:chPref val="0"/>
          <dgm:bulletEnabled val="1"/>
        </dgm:presLayoutVars>
      </dgm:prSet>
      <dgm:spPr/>
    </dgm:pt>
    <dgm:pt modelId="{F6CF04BA-1A2B-4EEA-970B-C963F1FCE023}" type="pres">
      <dgm:prSet presAssocID="{F7BE3FBC-2D13-4953-9520-7A594F98C6F5}" presName="parTxOnlySpace" presStyleCnt="0"/>
      <dgm:spPr/>
    </dgm:pt>
    <dgm:pt modelId="{0B43A937-03CB-4E2A-B6FB-C6A2DFC9543E}" type="pres">
      <dgm:prSet presAssocID="{D5DF2E2D-4568-4A6C-89BA-9DE72503FA31}" presName="parTxOnly" presStyleLbl="node1" presStyleIdx="7" presStyleCnt="16">
        <dgm:presLayoutVars>
          <dgm:chMax val="0"/>
          <dgm:chPref val="0"/>
          <dgm:bulletEnabled val="1"/>
        </dgm:presLayoutVars>
      </dgm:prSet>
      <dgm:spPr/>
    </dgm:pt>
    <dgm:pt modelId="{F4D83E1D-C895-420C-8F90-B5A61D90CE84}" type="pres">
      <dgm:prSet presAssocID="{BDE8E9AD-7A59-4B24-9CA2-F86C155E2769}" presName="parTxOnlySpace" presStyleCnt="0"/>
      <dgm:spPr/>
    </dgm:pt>
    <dgm:pt modelId="{4D8F3BFA-3AE9-455C-86EC-02219805739B}" type="pres">
      <dgm:prSet presAssocID="{C6EC56DA-30C5-4326-803C-1E96FC0CEB9B}" presName="parTxOnly" presStyleLbl="node1" presStyleIdx="8" presStyleCnt="16">
        <dgm:presLayoutVars>
          <dgm:chMax val="0"/>
          <dgm:chPref val="0"/>
          <dgm:bulletEnabled val="1"/>
        </dgm:presLayoutVars>
      </dgm:prSet>
      <dgm:spPr>
        <a:xfrm>
          <a:off x="4036020" y="2597414"/>
          <a:ext cx="559593" cy="223837"/>
        </a:xfrm>
        <a:prstGeom prst="chevron">
          <a:avLst/>
        </a:prstGeom>
      </dgm:spPr>
    </dgm:pt>
    <dgm:pt modelId="{F75C7617-E663-4112-A7A7-3D55EE08AB18}" type="pres">
      <dgm:prSet presAssocID="{1B378A43-DB7F-4611-ADEE-C577970F4677}" presName="parTxOnlySpace" presStyleCnt="0"/>
      <dgm:spPr/>
    </dgm:pt>
    <dgm:pt modelId="{86E232B4-6870-4370-93EF-16C66252DF1B}" type="pres">
      <dgm:prSet presAssocID="{EC952F48-18B3-4852-B67D-4049F0FB640E}" presName="parTxOnly" presStyleLbl="node1" presStyleIdx="9" presStyleCnt="16">
        <dgm:presLayoutVars>
          <dgm:chMax val="0"/>
          <dgm:chPref val="0"/>
          <dgm:bulletEnabled val="1"/>
        </dgm:presLayoutVars>
      </dgm:prSet>
      <dgm:spPr/>
    </dgm:pt>
    <dgm:pt modelId="{32C0A303-B622-4502-ABAF-AB90785CD6BF}" type="pres">
      <dgm:prSet presAssocID="{CB6ADA8A-62F1-46C4-9468-0015BBB96A6C}" presName="parTxOnlySpace" presStyleCnt="0"/>
      <dgm:spPr/>
    </dgm:pt>
    <dgm:pt modelId="{10C5F3BE-5792-4511-ADBF-FCC97403CD26}" type="pres">
      <dgm:prSet presAssocID="{1E68D8DE-9C3A-4FF9-8AA6-20119D249386}" presName="parTxOnly" presStyleLbl="node1" presStyleIdx="10" presStyleCnt="16">
        <dgm:presLayoutVars>
          <dgm:chMax val="0"/>
          <dgm:chPref val="0"/>
          <dgm:bulletEnabled val="1"/>
        </dgm:presLayoutVars>
      </dgm:prSet>
      <dgm:spPr/>
    </dgm:pt>
    <dgm:pt modelId="{F1EF7203-4D49-45D9-AEB9-20B7762339C0}" type="pres">
      <dgm:prSet presAssocID="{39472FA6-4FAD-455C-B77B-A20BBB844454}" presName="parTxOnlySpace" presStyleCnt="0"/>
      <dgm:spPr/>
    </dgm:pt>
    <dgm:pt modelId="{E20CFF31-0189-4E76-AC85-A737D3130A8B}" type="pres">
      <dgm:prSet presAssocID="{A313D708-98C6-47FE-9AA4-D3C018447D01}" presName="parTxOnly" presStyleLbl="node1" presStyleIdx="11" presStyleCnt="16">
        <dgm:presLayoutVars>
          <dgm:chMax val="0"/>
          <dgm:chPref val="0"/>
          <dgm:bulletEnabled val="1"/>
        </dgm:presLayoutVars>
      </dgm:prSet>
      <dgm:spPr/>
    </dgm:pt>
    <dgm:pt modelId="{ACA41161-B5BA-45F4-B2E6-C1FD8AED92F0}" type="pres">
      <dgm:prSet presAssocID="{5308F8F4-86CD-4FCD-B857-0F612AD3BCDF}" presName="parTxOnlySpace" presStyleCnt="0"/>
      <dgm:spPr/>
    </dgm:pt>
    <dgm:pt modelId="{86B6D40D-29A8-4747-92E0-B3007E20640C}" type="pres">
      <dgm:prSet presAssocID="{E81326B4-E46E-4841-A6DC-A83877B3B822}" presName="parTxOnly" presStyleLbl="node1" presStyleIdx="12" presStyleCnt="16">
        <dgm:presLayoutVars>
          <dgm:chMax val="0"/>
          <dgm:chPref val="0"/>
          <dgm:bulletEnabled val="1"/>
        </dgm:presLayoutVars>
      </dgm:prSet>
      <dgm:spPr/>
    </dgm:pt>
    <dgm:pt modelId="{212D379F-05A6-46BE-A64B-85E75290D54E}" type="pres">
      <dgm:prSet presAssocID="{099B1117-05DF-40AB-BF73-D17266EB0F3C}" presName="parTxOnlySpace" presStyleCnt="0"/>
      <dgm:spPr/>
    </dgm:pt>
    <dgm:pt modelId="{9C024900-3116-4569-ADA3-4AD28BD210A8}" type="pres">
      <dgm:prSet presAssocID="{195AD9B6-DD96-4A17-887A-0C1464846787}" presName="parTxOnly" presStyleLbl="node1" presStyleIdx="13" presStyleCnt="16">
        <dgm:presLayoutVars>
          <dgm:chMax val="0"/>
          <dgm:chPref val="0"/>
          <dgm:bulletEnabled val="1"/>
        </dgm:presLayoutVars>
      </dgm:prSet>
      <dgm:spPr/>
    </dgm:pt>
    <dgm:pt modelId="{9ADC15BD-EB12-4C08-AD46-2A3B30693338}" type="pres">
      <dgm:prSet presAssocID="{6CF98A90-22F0-4FD3-B686-8C501B4CCE66}" presName="parTxOnlySpace" presStyleCnt="0"/>
      <dgm:spPr/>
    </dgm:pt>
    <dgm:pt modelId="{167F440A-C76C-45E5-BC62-6EAAA9F5D029}" type="pres">
      <dgm:prSet presAssocID="{26210B34-902A-4CEF-B870-7716E9183C2C}" presName="parTxOnly" presStyleLbl="node1" presStyleIdx="14" presStyleCnt="16">
        <dgm:presLayoutVars>
          <dgm:chMax val="0"/>
          <dgm:chPref val="0"/>
          <dgm:bulletEnabled val="1"/>
        </dgm:presLayoutVars>
      </dgm:prSet>
      <dgm:spPr/>
    </dgm:pt>
    <dgm:pt modelId="{840BC8F5-D0B5-45CC-828E-CF573B91DD2F}" type="pres">
      <dgm:prSet presAssocID="{AEAD9373-35BF-45F3-829C-010DBBDB2EE8}" presName="parTxOnlySpace" presStyleCnt="0"/>
      <dgm:spPr/>
    </dgm:pt>
    <dgm:pt modelId="{9B005D58-9818-4459-ABBE-0B390F0242FB}" type="pres">
      <dgm:prSet presAssocID="{F30D94CE-FE3C-4FB3-8573-7DEE3F195E08}" presName="parTxOnly" presStyleLbl="node1" presStyleIdx="15" presStyleCnt="16">
        <dgm:presLayoutVars>
          <dgm:chMax val="0"/>
          <dgm:chPref val="0"/>
          <dgm:bulletEnabled val="1"/>
        </dgm:presLayoutVars>
      </dgm:prSet>
      <dgm:spPr>
        <a:xfrm>
          <a:off x="7561460" y="2597414"/>
          <a:ext cx="559593" cy="223837"/>
        </a:xfrm>
        <a:prstGeom prst="chevron">
          <a:avLst/>
        </a:prstGeom>
      </dgm:spPr>
    </dgm:pt>
  </dgm:ptLst>
  <dgm:cxnLst>
    <dgm:cxn modelId="{63241803-1A67-4E28-8951-3FB054FE26E2}" type="presOf" srcId="{E81326B4-E46E-4841-A6DC-A83877B3B822}" destId="{86B6D40D-29A8-4747-92E0-B3007E20640C}" srcOrd="0" destOrd="0" presId="urn:microsoft.com/office/officeart/2005/8/layout/chevron1"/>
    <dgm:cxn modelId="{6D6A7C03-D791-4496-9958-89EF7A4222D9}" srcId="{2B427097-92CC-450B-AEB9-795E9F1AEB2A}" destId="{EC952F48-18B3-4852-B67D-4049F0FB640E}" srcOrd="9" destOrd="0" parTransId="{C8990BB0-C3F8-4EA1-8D27-6EAF7EA6EA98}" sibTransId="{CB6ADA8A-62F1-46C4-9468-0015BBB96A6C}"/>
    <dgm:cxn modelId="{4BB26904-A5BE-4F74-83CE-C60461F19B67}" srcId="{2B427097-92CC-450B-AEB9-795E9F1AEB2A}" destId="{3856C61E-A26A-46DF-BD00-7797D45C252E}" srcOrd="0" destOrd="0" parTransId="{A656CE65-0C49-43EF-B683-694B0C572A95}" sibTransId="{008B705B-E878-457F-B7A5-61B1CE4ED63E}"/>
    <dgm:cxn modelId="{8F2CAB08-7AE7-4E69-8170-DA208AB53B6B}" type="presOf" srcId="{2B427097-92CC-450B-AEB9-795E9F1AEB2A}" destId="{86D5B0C5-7123-41DB-9069-867B4C114121}" srcOrd="0" destOrd="0" presId="urn:microsoft.com/office/officeart/2005/8/layout/chevron1"/>
    <dgm:cxn modelId="{B6E20811-77B5-4407-A6B5-4A5C4F448015}" srcId="{2B427097-92CC-450B-AEB9-795E9F1AEB2A}" destId="{C6EC56DA-30C5-4326-803C-1E96FC0CEB9B}" srcOrd="8" destOrd="0" parTransId="{DAB4B137-DDB2-4F61-A329-8B28E51E5E8C}" sibTransId="{1B378A43-DB7F-4611-ADEE-C577970F4677}"/>
    <dgm:cxn modelId="{07E44714-5EA0-42BD-A43B-2A80977E2E60}" srcId="{2B427097-92CC-450B-AEB9-795E9F1AEB2A}" destId="{A313D708-98C6-47FE-9AA4-D3C018447D01}" srcOrd="11" destOrd="0" parTransId="{7345B91D-9CA6-45AA-AB6E-4E801C7EF065}" sibTransId="{5308F8F4-86CD-4FCD-B857-0F612AD3BCDF}"/>
    <dgm:cxn modelId="{9C87C81B-5C2A-40FB-970A-B634A763A488}" srcId="{2B427097-92CC-450B-AEB9-795E9F1AEB2A}" destId="{E81326B4-E46E-4841-A6DC-A83877B3B822}" srcOrd="12" destOrd="0" parTransId="{0B964180-A9FC-4C6C-9668-0ABD271CD42D}" sibTransId="{099B1117-05DF-40AB-BF73-D17266EB0F3C}"/>
    <dgm:cxn modelId="{0684A227-D455-4A94-BE54-CC52054F59EE}" type="presOf" srcId="{A7787164-B4C4-4356-89F3-C3C2C9CB3BAB}" destId="{48741E51-4BB6-4BB1-AF4C-54346D53D0C9}" srcOrd="0" destOrd="0" presId="urn:microsoft.com/office/officeart/2005/8/layout/chevron1"/>
    <dgm:cxn modelId="{0DBA653D-1D86-451F-B1B8-78FADCB76FFA}" type="presOf" srcId="{195AD9B6-DD96-4A17-887A-0C1464846787}" destId="{9C024900-3116-4569-ADA3-4AD28BD210A8}" srcOrd="0" destOrd="0" presId="urn:microsoft.com/office/officeart/2005/8/layout/chevron1"/>
    <dgm:cxn modelId="{A1E29C5F-6A5E-46C2-ACF5-1B407C8785FA}" srcId="{2B427097-92CC-450B-AEB9-795E9F1AEB2A}" destId="{A7787164-B4C4-4356-89F3-C3C2C9CB3BAB}" srcOrd="1" destOrd="0" parTransId="{7F47F34D-BF20-4467-BC11-EB0BDB235F5E}" sibTransId="{A0D07BB7-AEF1-4926-AD42-C488EAC5BD0D}"/>
    <dgm:cxn modelId="{1CCA524A-D33C-49CD-9BCF-E54D3C169016}" type="presOf" srcId="{D5DF2E2D-4568-4A6C-89BA-9DE72503FA31}" destId="{0B43A937-03CB-4E2A-B6FB-C6A2DFC9543E}" srcOrd="0" destOrd="0" presId="urn:microsoft.com/office/officeart/2005/8/layout/chevron1"/>
    <dgm:cxn modelId="{F5CF186C-D165-4A15-93BA-8EB5B405C4F7}" type="presOf" srcId="{3856C61E-A26A-46DF-BD00-7797D45C252E}" destId="{8ADA9A70-86E1-4AB8-AF58-3FAC433E0B5B}" srcOrd="0" destOrd="0" presId="urn:microsoft.com/office/officeart/2005/8/layout/chevron1"/>
    <dgm:cxn modelId="{71B80C6F-D9AF-4E42-8100-64C222C1959D}" type="presOf" srcId="{AD7F9830-865E-4995-AA9C-E3FD48E00302}" destId="{75200855-C673-47C1-AA53-78212EA4528A}" srcOrd="0" destOrd="0" presId="urn:microsoft.com/office/officeart/2005/8/layout/chevron1"/>
    <dgm:cxn modelId="{815F314F-5DCB-4E01-B0FC-4AE6A0A7415E}" srcId="{2B427097-92CC-450B-AEB9-795E9F1AEB2A}" destId="{1A16EFFF-CD34-4971-BEFB-115C7DB3AAF2}" srcOrd="3" destOrd="0" parTransId="{A9DA135C-C943-4A0F-8A69-AFB52B933AFB}" sibTransId="{675CEB19-49D1-4590-9FDB-37044728834A}"/>
    <dgm:cxn modelId="{CE870859-7D78-43A5-85B6-73591AC7F44E}" type="presOf" srcId="{EC952F48-18B3-4852-B67D-4049F0FB640E}" destId="{86E232B4-6870-4370-93EF-16C66252DF1B}" srcOrd="0" destOrd="0" presId="urn:microsoft.com/office/officeart/2005/8/layout/chevron1"/>
    <dgm:cxn modelId="{5FCC9559-CDAF-4A66-8C6C-9F2A39641566}" srcId="{2B427097-92CC-450B-AEB9-795E9F1AEB2A}" destId="{F30D94CE-FE3C-4FB3-8573-7DEE3F195E08}" srcOrd="15" destOrd="0" parTransId="{893BA558-528B-484A-998D-A8947EE8C2B4}" sibTransId="{38835F71-0B73-4B44-9190-75A4B654EB15}"/>
    <dgm:cxn modelId="{0B9C827D-0CD6-44A4-862D-C7481C28724C}" srcId="{2B427097-92CC-450B-AEB9-795E9F1AEB2A}" destId="{1E68D8DE-9C3A-4FF9-8AA6-20119D249386}" srcOrd="10" destOrd="0" parTransId="{611EFFEB-A967-4250-859E-6370ACAF1011}" sibTransId="{39472FA6-4FAD-455C-B77B-A20BBB844454}"/>
    <dgm:cxn modelId="{EFE1BD81-EFFC-4AEE-A6F4-0E0E1745E401}" type="presOf" srcId="{1A16EFFF-CD34-4971-BEFB-115C7DB3AAF2}" destId="{9AFD2659-2DC1-49D7-9584-C53DAA3A0BAD}" srcOrd="0" destOrd="0" presId="urn:microsoft.com/office/officeart/2005/8/layout/chevron1"/>
    <dgm:cxn modelId="{EE9B208C-E5AC-4E2C-879B-FA189BB524FC}" srcId="{2B427097-92CC-450B-AEB9-795E9F1AEB2A}" destId="{5864A210-8ED0-4AB8-BE7F-16A8649FBFEB}" srcOrd="6" destOrd="0" parTransId="{CAC2CC1E-0B0F-45DD-9481-20B550B5E885}" sibTransId="{F7BE3FBC-2D13-4953-9520-7A594F98C6F5}"/>
    <dgm:cxn modelId="{2621D88F-F31B-4D0C-B92A-CCC339849324}" srcId="{2B427097-92CC-450B-AEB9-795E9F1AEB2A}" destId="{195AD9B6-DD96-4A17-887A-0C1464846787}" srcOrd="13" destOrd="0" parTransId="{B8991124-280B-433C-B44C-CC8AE7C96E54}" sibTransId="{6CF98A90-22F0-4FD3-B686-8C501B4CCE66}"/>
    <dgm:cxn modelId="{FEF6DF99-92F0-43E2-9226-0BA3162E7550}" type="presOf" srcId="{26210B34-902A-4CEF-B870-7716E9183C2C}" destId="{167F440A-C76C-45E5-BC62-6EAAA9F5D029}" srcOrd="0" destOrd="0" presId="urn:microsoft.com/office/officeart/2005/8/layout/chevron1"/>
    <dgm:cxn modelId="{6A98DFA1-7F19-4923-B7DD-4D36CA3765BF}" type="presOf" srcId="{A313D708-98C6-47FE-9AA4-D3C018447D01}" destId="{E20CFF31-0189-4E76-AC85-A737D3130A8B}" srcOrd="0" destOrd="0" presId="urn:microsoft.com/office/officeart/2005/8/layout/chevron1"/>
    <dgm:cxn modelId="{92B8DEA3-12D0-470A-A094-FB2D99D7F2EE}" srcId="{2B427097-92CC-450B-AEB9-795E9F1AEB2A}" destId="{D5DF2E2D-4568-4A6C-89BA-9DE72503FA31}" srcOrd="7" destOrd="0" parTransId="{FF530F57-5898-45E5-B167-0148C5BC7B98}" sibTransId="{BDE8E9AD-7A59-4B24-9CA2-F86C155E2769}"/>
    <dgm:cxn modelId="{5A31DFA9-577B-42DB-A7AA-936B8DF48180}" type="presOf" srcId="{015C2113-4A76-4C8C-BDAC-2CC99C9A4AF6}" destId="{16437EBD-776D-44F2-AADD-56A19C42068F}" srcOrd="0" destOrd="0" presId="urn:microsoft.com/office/officeart/2005/8/layout/chevron1"/>
    <dgm:cxn modelId="{B0F612B2-C20E-4675-977C-8BD4403ABDE3}" srcId="{2B427097-92CC-450B-AEB9-795E9F1AEB2A}" destId="{26210B34-902A-4CEF-B870-7716E9183C2C}" srcOrd="14" destOrd="0" parTransId="{8BE1D790-E796-4E4E-BEC8-B1B82EC8A65B}" sibTransId="{AEAD9373-35BF-45F3-829C-010DBBDB2EE8}"/>
    <dgm:cxn modelId="{F85E74BA-5AB4-4FFB-AF95-25F6D2B70F67}" type="presOf" srcId="{5864A210-8ED0-4AB8-BE7F-16A8649FBFEB}" destId="{1C1AC5AB-43B8-46C4-BC1C-CB0E58C80917}" srcOrd="0" destOrd="0" presId="urn:microsoft.com/office/officeart/2005/8/layout/chevron1"/>
    <dgm:cxn modelId="{9ECE2DC0-78D3-4190-B29B-A4CBBE5D7521}" srcId="{2B427097-92CC-450B-AEB9-795E9F1AEB2A}" destId="{A6D3B71C-D641-4270-909B-D35B0AB5C82E}" srcOrd="2" destOrd="0" parTransId="{2D240BAE-0B11-4282-9107-3D40E11FE79C}" sibTransId="{7033CBD8-8015-4225-8ED8-14663DEA40AF}"/>
    <dgm:cxn modelId="{C5B9ADC2-2D95-418B-9F1D-B975B6F33A85}" type="presOf" srcId="{A6D3B71C-D641-4270-909B-D35B0AB5C82E}" destId="{B8663557-48E9-4990-A8AA-A054C5A77DC8}" srcOrd="0" destOrd="0" presId="urn:microsoft.com/office/officeart/2005/8/layout/chevron1"/>
    <dgm:cxn modelId="{3AE857D6-7B5C-4C99-9890-A01B50E0A8E7}" srcId="{2B427097-92CC-450B-AEB9-795E9F1AEB2A}" destId="{AD7F9830-865E-4995-AA9C-E3FD48E00302}" srcOrd="5" destOrd="0" parTransId="{CD490A4E-7375-431C-8B32-D4E3E0C6CE5B}" sibTransId="{D9F48309-94AF-4A56-9489-896B1F092415}"/>
    <dgm:cxn modelId="{223707D7-6879-4C67-A3B4-6E82E488B540}" srcId="{2B427097-92CC-450B-AEB9-795E9F1AEB2A}" destId="{015C2113-4A76-4C8C-BDAC-2CC99C9A4AF6}" srcOrd="4" destOrd="0" parTransId="{898BAFFC-C753-4D6D-B590-A44832F45C7F}" sibTransId="{DB922DF7-4BE2-44E3-93F3-504926143324}"/>
    <dgm:cxn modelId="{DCE508DE-1951-458D-A50C-BD98CB7E0547}" type="presOf" srcId="{1E68D8DE-9C3A-4FF9-8AA6-20119D249386}" destId="{10C5F3BE-5792-4511-ADBF-FCC97403CD26}" srcOrd="0" destOrd="0" presId="urn:microsoft.com/office/officeart/2005/8/layout/chevron1"/>
    <dgm:cxn modelId="{C42510E4-8DE7-4840-ACD3-95ECACAB345C}" type="presOf" srcId="{F30D94CE-FE3C-4FB3-8573-7DEE3F195E08}" destId="{9B005D58-9818-4459-ABBE-0B390F0242FB}" srcOrd="0" destOrd="0" presId="urn:microsoft.com/office/officeart/2005/8/layout/chevron1"/>
    <dgm:cxn modelId="{514DECEA-1199-4DE8-AFB4-65F6D0D61F08}" type="presOf" srcId="{C6EC56DA-30C5-4326-803C-1E96FC0CEB9B}" destId="{4D8F3BFA-3AE9-455C-86EC-02219805739B}" srcOrd="0" destOrd="0" presId="urn:microsoft.com/office/officeart/2005/8/layout/chevron1"/>
    <dgm:cxn modelId="{0181B2DD-E196-4488-BC95-26DBD965742D}" type="presParOf" srcId="{86D5B0C5-7123-41DB-9069-867B4C114121}" destId="{8ADA9A70-86E1-4AB8-AF58-3FAC433E0B5B}" srcOrd="0" destOrd="0" presId="urn:microsoft.com/office/officeart/2005/8/layout/chevron1"/>
    <dgm:cxn modelId="{F8842323-90AB-4E31-8780-EAF5DF9B422E}" type="presParOf" srcId="{86D5B0C5-7123-41DB-9069-867B4C114121}" destId="{ED1DCD2A-F12A-4E38-8A88-BED1E94229DA}" srcOrd="1" destOrd="0" presId="urn:microsoft.com/office/officeart/2005/8/layout/chevron1"/>
    <dgm:cxn modelId="{5FE570FF-2F93-4C5C-8C83-1A73D9F9FC1A}" type="presParOf" srcId="{86D5B0C5-7123-41DB-9069-867B4C114121}" destId="{48741E51-4BB6-4BB1-AF4C-54346D53D0C9}" srcOrd="2" destOrd="0" presId="urn:microsoft.com/office/officeart/2005/8/layout/chevron1"/>
    <dgm:cxn modelId="{3CD83319-7337-4933-961E-6B59400D7212}" type="presParOf" srcId="{86D5B0C5-7123-41DB-9069-867B4C114121}" destId="{F2C3522D-12E5-4B24-B139-96109D531777}" srcOrd="3" destOrd="0" presId="urn:microsoft.com/office/officeart/2005/8/layout/chevron1"/>
    <dgm:cxn modelId="{A7056829-9584-486A-BA92-719A0CF8A325}" type="presParOf" srcId="{86D5B0C5-7123-41DB-9069-867B4C114121}" destId="{B8663557-48E9-4990-A8AA-A054C5A77DC8}" srcOrd="4" destOrd="0" presId="urn:microsoft.com/office/officeart/2005/8/layout/chevron1"/>
    <dgm:cxn modelId="{88CB35B4-62B6-44BF-9E7A-2A2AE55D1505}" type="presParOf" srcId="{86D5B0C5-7123-41DB-9069-867B4C114121}" destId="{89CD6C83-D3FB-4FD3-B58F-59A779C047B4}" srcOrd="5" destOrd="0" presId="urn:microsoft.com/office/officeart/2005/8/layout/chevron1"/>
    <dgm:cxn modelId="{1CB87C7B-4ED6-4554-B22D-942F9C2A4E56}" type="presParOf" srcId="{86D5B0C5-7123-41DB-9069-867B4C114121}" destId="{9AFD2659-2DC1-49D7-9584-C53DAA3A0BAD}" srcOrd="6" destOrd="0" presId="urn:microsoft.com/office/officeart/2005/8/layout/chevron1"/>
    <dgm:cxn modelId="{6C6E3998-FCA2-4982-9B29-E94C3DEE52F5}" type="presParOf" srcId="{86D5B0C5-7123-41DB-9069-867B4C114121}" destId="{389DBF0B-5075-4972-8FCE-7B3B044F6083}" srcOrd="7" destOrd="0" presId="urn:microsoft.com/office/officeart/2005/8/layout/chevron1"/>
    <dgm:cxn modelId="{C02232BD-A86C-4AF4-8A3B-BBD335D2D039}" type="presParOf" srcId="{86D5B0C5-7123-41DB-9069-867B4C114121}" destId="{16437EBD-776D-44F2-AADD-56A19C42068F}" srcOrd="8" destOrd="0" presId="urn:microsoft.com/office/officeart/2005/8/layout/chevron1"/>
    <dgm:cxn modelId="{5789997D-9EBD-470A-A2A2-C1933C611FD3}" type="presParOf" srcId="{86D5B0C5-7123-41DB-9069-867B4C114121}" destId="{27846E9D-D082-4636-9055-74B5D39940E4}" srcOrd="9" destOrd="0" presId="urn:microsoft.com/office/officeart/2005/8/layout/chevron1"/>
    <dgm:cxn modelId="{0DBF0678-A22A-4378-87B8-54CAE049BB4E}" type="presParOf" srcId="{86D5B0C5-7123-41DB-9069-867B4C114121}" destId="{75200855-C673-47C1-AA53-78212EA4528A}" srcOrd="10" destOrd="0" presId="urn:microsoft.com/office/officeart/2005/8/layout/chevron1"/>
    <dgm:cxn modelId="{093E48C9-FA45-458D-A843-D3D8059E9BF1}" type="presParOf" srcId="{86D5B0C5-7123-41DB-9069-867B4C114121}" destId="{070D1336-7A1D-4CEA-89CC-FEF838E9F9C1}" srcOrd="11" destOrd="0" presId="urn:microsoft.com/office/officeart/2005/8/layout/chevron1"/>
    <dgm:cxn modelId="{2FBF4F5E-F52A-4972-B870-05BAF5BB8481}" type="presParOf" srcId="{86D5B0C5-7123-41DB-9069-867B4C114121}" destId="{1C1AC5AB-43B8-46C4-BC1C-CB0E58C80917}" srcOrd="12" destOrd="0" presId="urn:microsoft.com/office/officeart/2005/8/layout/chevron1"/>
    <dgm:cxn modelId="{514EA094-DEDF-42B7-B6E9-4ACF5EDDD32B}" type="presParOf" srcId="{86D5B0C5-7123-41DB-9069-867B4C114121}" destId="{F6CF04BA-1A2B-4EEA-970B-C963F1FCE023}" srcOrd="13" destOrd="0" presId="urn:microsoft.com/office/officeart/2005/8/layout/chevron1"/>
    <dgm:cxn modelId="{D39B2860-15C9-4DE0-9C9B-8170231C6032}" type="presParOf" srcId="{86D5B0C5-7123-41DB-9069-867B4C114121}" destId="{0B43A937-03CB-4E2A-B6FB-C6A2DFC9543E}" srcOrd="14" destOrd="0" presId="urn:microsoft.com/office/officeart/2005/8/layout/chevron1"/>
    <dgm:cxn modelId="{EB57E8D4-9C04-4FC4-B4F4-AE5576E854EA}" type="presParOf" srcId="{86D5B0C5-7123-41DB-9069-867B4C114121}" destId="{F4D83E1D-C895-420C-8F90-B5A61D90CE84}" srcOrd="15" destOrd="0" presId="urn:microsoft.com/office/officeart/2005/8/layout/chevron1"/>
    <dgm:cxn modelId="{E6458BA6-959A-4957-A31E-E408F356C395}" type="presParOf" srcId="{86D5B0C5-7123-41DB-9069-867B4C114121}" destId="{4D8F3BFA-3AE9-455C-86EC-02219805739B}" srcOrd="16" destOrd="0" presId="urn:microsoft.com/office/officeart/2005/8/layout/chevron1"/>
    <dgm:cxn modelId="{88CDB7C1-F26E-4E5D-A0E1-77894F178134}" type="presParOf" srcId="{86D5B0C5-7123-41DB-9069-867B4C114121}" destId="{F75C7617-E663-4112-A7A7-3D55EE08AB18}" srcOrd="17" destOrd="0" presId="urn:microsoft.com/office/officeart/2005/8/layout/chevron1"/>
    <dgm:cxn modelId="{A4A6F885-268B-4DD7-8AD4-E0597F1D1C35}" type="presParOf" srcId="{86D5B0C5-7123-41DB-9069-867B4C114121}" destId="{86E232B4-6870-4370-93EF-16C66252DF1B}" srcOrd="18" destOrd="0" presId="urn:microsoft.com/office/officeart/2005/8/layout/chevron1"/>
    <dgm:cxn modelId="{C2930DD3-8920-4891-8C9E-DA55427F4AEE}" type="presParOf" srcId="{86D5B0C5-7123-41DB-9069-867B4C114121}" destId="{32C0A303-B622-4502-ABAF-AB90785CD6BF}" srcOrd="19" destOrd="0" presId="urn:microsoft.com/office/officeart/2005/8/layout/chevron1"/>
    <dgm:cxn modelId="{2F328CE6-073A-47EE-9D8E-3AEA807F4B88}" type="presParOf" srcId="{86D5B0C5-7123-41DB-9069-867B4C114121}" destId="{10C5F3BE-5792-4511-ADBF-FCC97403CD26}" srcOrd="20" destOrd="0" presId="urn:microsoft.com/office/officeart/2005/8/layout/chevron1"/>
    <dgm:cxn modelId="{693DD878-CD74-4BC9-A873-D97C88FF6583}" type="presParOf" srcId="{86D5B0C5-7123-41DB-9069-867B4C114121}" destId="{F1EF7203-4D49-45D9-AEB9-20B7762339C0}" srcOrd="21" destOrd="0" presId="urn:microsoft.com/office/officeart/2005/8/layout/chevron1"/>
    <dgm:cxn modelId="{5D3F76F8-E135-474D-8879-CD8349D2FAEA}" type="presParOf" srcId="{86D5B0C5-7123-41DB-9069-867B4C114121}" destId="{E20CFF31-0189-4E76-AC85-A737D3130A8B}" srcOrd="22" destOrd="0" presId="urn:microsoft.com/office/officeart/2005/8/layout/chevron1"/>
    <dgm:cxn modelId="{0BC332C4-2E6A-4374-83AC-66D2EE696EB4}" type="presParOf" srcId="{86D5B0C5-7123-41DB-9069-867B4C114121}" destId="{ACA41161-B5BA-45F4-B2E6-C1FD8AED92F0}" srcOrd="23" destOrd="0" presId="urn:microsoft.com/office/officeart/2005/8/layout/chevron1"/>
    <dgm:cxn modelId="{E2152826-832D-4D80-8510-6CA4EAB43342}" type="presParOf" srcId="{86D5B0C5-7123-41DB-9069-867B4C114121}" destId="{86B6D40D-29A8-4747-92E0-B3007E20640C}" srcOrd="24" destOrd="0" presId="urn:microsoft.com/office/officeart/2005/8/layout/chevron1"/>
    <dgm:cxn modelId="{6EF81DAB-343A-4859-9C6F-8367938D8E76}" type="presParOf" srcId="{86D5B0C5-7123-41DB-9069-867B4C114121}" destId="{212D379F-05A6-46BE-A64B-85E75290D54E}" srcOrd="25" destOrd="0" presId="urn:microsoft.com/office/officeart/2005/8/layout/chevron1"/>
    <dgm:cxn modelId="{1F934DC3-BEEB-4EA4-92F6-C5BECD8BC5DB}" type="presParOf" srcId="{86D5B0C5-7123-41DB-9069-867B4C114121}" destId="{9C024900-3116-4569-ADA3-4AD28BD210A8}" srcOrd="26" destOrd="0" presId="urn:microsoft.com/office/officeart/2005/8/layout/chevron1"/>
    <dgm:cxn modelId="{2FF5A1D9-12D7-455E-B4A2-15F5B5CC9C37}" type="presParOf" srcId="{86D5B0C5-7123-41DB-9069-867B4C114121}" destId="{9ADC15BD-EB12-4C08-AD46-2A3B30693338}" srcOrd="27" destOrd="0" presId="urn:microsoft.com/office/officeart/2005/8/layout/chevron1"/>
    <dgm:cxn modelId="{B3EDF481-ABD7-4638-9ED0-E24C73E778AA}" type="presParOf" srcId="{86D5B0C5-7123-41DB-9069-867B4C114121}" destId="{167F440A-C76C-45E5-BC62-6EAAA9F5D029}" srcOrd="28" destOrd="0" presId="urn:microsoft.com/office/officeart/2005/8/layout/chevron1"/>
    <dgm:cxn modelId="{FE7A857B-1403-4755-A13D-FCBEF94004F3}" type="presParOf" srcId="{86D5B0C5-7123-41DB-9069-867B4C114121}" destId="{840BC8F5-D0B5-45CC-828E-CF573B91DD2F}" srcOrd="29" destOrd="0" presId="urn:microsoft.com/office/officeart/2005/8/layout/chevron1"/>
    <dgm:cxn modelId="{3ABA3FEA-EAA4-4FED-A7B5-166DB2708FF4}" type="presParOf" srcId="{86D5B0C5-7123-41DB-9069-867B4C114121}" destId="{9B005D58-9818-4459-ABBE-0B390F0242FB}" srcOrd="3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A9A70-86E1-4AB8-AF58-3FAC433E0B5B}">
      <dsp:nvSpPr>
        <dsp:cNvPr id="0" name=""/>
        <dsp:cNvSpPr/>
      </dsp:nvSpPr>
      <dsp:spPr>
        <a:xfrm>
          <a:off x="6959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</a:t>
          </a:r>
        </a:p>
      </dsp:txBody>
      <dsp:txXfrm>
        <a:off x="119106" y="614982"/>
        <a:ext cx="336441" cy="224294"/>
      </dsp:txXfrm>
    </dsp:sp>
    <dsp:sp modelId="{48741E51-4BB6-4BB1-AF4C-54346D53D0C9}">
      <dsp:nvSpPr>
        <dsp:cNvPr id="0" name=""/>
        <dsp:cNvSpPr/>
      </dsp:nvSpPr>
      <dsp:spPr>
        <a:xfrm>
          <a:off x="511621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sp:txBody>
      <dsp:txXfrm>
        <a:off x="623768" y="614982"/>
        <a:ext cx="336441" cy="224294"/>
      </dsp:txXfrm>
    </dsp:sp>
    <dsp:sp modelId="{B8663557-48E9-4990-A8AA-A054C5A77DC8}">
      <dsp:nvSpPr>
        <dsp:cNvPr id="0" name=""/>
        <dsp:cNvSpPr/>
      </dsp:nvSpPr>
      <dsp:spPr>
        <a:xfrm>
          <a:off x="1016283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sp:txBody>
      <dsp:txXfrm>
        <a:off x="1128430" y="614982"/>
        <a:ext cx="336441" cy="224294"/>
      </dsp:txXfrm>
    </dsp:sp>
    <dsp:sp modelId="{9AFD2659-2DC1-49D7-9584-C53DAA3A0BAD}">
      <dsp:nvSpPr>
        <dsp:cNvPr id="0" name=""/>
        <dsp:cNvSpPr/>
      </dsp:nvSpPr>
      <dsp:spPr>
        <a:xfrm>
          <a:off x="1520946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</a:t>
          </a:r>
        </a:p>
      </dsp:txBody>
      <dsp:txXfrm>
        <a:off x="1633093" y="614982"/>
        <a:ext cx="336441" cy="224294"/>
      </dsp:txXfrm>
    </dsp:sp>
    <dsp:sp modelId="{16437EBD-776D-44F2-AADD-56A19C42068F}">
      <dsp:nvSpPr>
        <dsp:cNvPr id="0" name=""/>
        <dsp:cNvSpPr/>
      </dsp:nvSpPr>
      <dsp:spPr>
        <a:xfrm>
          <a:off x="2025608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sp:txBody>
      <dsp:txXfrm>
        <a:off x="2137755" y="614982"/>
        <a:ext cx="336441" cy="224294"/>
      </dsp:txXfrm>
    </dsp:sp>
    <dsp:sp modelId="{75200855-C673-47C1-AA53-78212EA4528A}">
      <dsp:nvSpPr>
        <dsp:cNvPr id="0" name=""/>
        <dsp:cNvSpPr/>
      </dsp:nvSpPr>
      <dsp:spPr>
        <a:xfrm>
          <a:off x="2530270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sp:txBody>
      <dsp:txXfrm>
        <a:off x="2642417" y="614982"/>
        <a:ext cx="336441" cy="224294"/>
      </dsp:txXfrm>
    </dsp:sp>
    <dsp:sp modelId="{1C1AC5AB-43B8-46C4-BC1C-CB0E58C80917}">
      <dsp:nvSpPr>
        <dsp:cNvPr id="0" name=""/>
        <dsp:cNvSpPr/>
      </dsp:nvSpPr>
      <dsp:spPr>
        <a:xfrm>
          <a:off x="3034932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</a:t>
          </a:r>
        </a:p>
      </dsp:txBody>
      <dsp:txXfrm>
        <a:off x="3147079" y="614982"/>
        <a:ext cx="336441" cy="224294"/>
      </dsp:txXfrm>
    </dsp:sp>
    <dsp:sp modelId="{0B43A937-03CB-4E2A-B6FB-C6A2DFC9543E}">
      <dsp:nvSpPr>
        <dsp:cNvPr id="0" name=""/>
        <dsp:cNvSpPr/>
      </dsp:nvSpPr>
      <dsp:spPr>
        <a:xfrm>
          <a:off x="3539594" y="614982"/>
          <a:ext cx="560735" cy="224294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</a:t>
          </a:r>
        </a:p>
      </dsp:txBody>
      <dsp:txXfrm>
        <a:off x="3651741" y="614982"/>
        <a:ext cx="336441" cy="224294"/>
      </dsp:txXfrm>
    </dsp:sp>
    <dsp:sp modelId="{4D8F3BFA-3AE9-455C-86EC-02219805739B}">
      <dsp:nvSpPr>
        <dsp:cNvPr id="0" name=""/>
        <dsp:cNvSpPr/>
      </dsp:nvSpPr>
      <dsp:spPr>
        <a:xfrm>
          <a:off x="4044257" y="614982"/>
          <a:ext cx="560735" cy="224294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sp:txBody>
      <dsp:txXfrm>
        <a:off x="4156404" y="614982"/>
        <a:ext cx="336441" cy="224294"/>
      </dsp:txXfrm>
    </dsp:sp>
    <dsp:sp modelId="{86E232B4-6870-4370-93EF-16C66252DF1B}">
      <dsp:nvSpPr>
        <dsp:cNvPr id="0" name=""/>
        <dsp:cNvSpPr/>
      </dsp:nvSpPr>
      <dsp:spPr>
        <a:xfrm>
          <a:off x="4548919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</a:t>
          </a:r>
        </a:p>
      </dsp:txBody>
      <dsp:txXfrm>
        <a:off x="4661066" y="614982"/>
        <a:ext cx="336441" cy="224294"/>
      </dsp:txXfrm>
    </dsp:sp>
    <dsp:sp modelId="{10C5F3BE-5792-4511-ADBF-FCC97403CD26}">
      <dsp:nvSpPr>
        <dsp:cNvPr id="0" name=""/>
        <dsp:cNvSpPr/>
      </dsp:nvSpPr>
      <dsp:spPr>
        <a:xfrm>
          <a:off x="5053581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11</a:t>
          </a:r>
        </a:p>
      </dsp:txBody>
      <dsp:txXfrm>
        <a:off x="5165728" y="614982"/>
        <a:ext cx="336441" cy="224294"/>
      </dsp:txXfrm>
    </dsp:sp>
    <dsp:sp modelId="{E20CFF31-0189-4E76-AC85-A737D3130A8B}">
      <dsp:nvSpPr>
        <dsp:cNvPr id="0" name=""/>
        <dsp:cNvSpPr/>
      </dsp:nvSpPr>
      <dsp:spPr>
        <a:xfrm>
          <a:off x="5558243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</a:t>
          </a:r>
        </a:p>
      </dsp:txBody>
      <dsp:txXfrm>
        <a:off x="5670390" y="614982"/>
        <a:ext cx="336441" cy="224294"/>
      </dsp:txXfrm>
    </dsp:sp>
    <dsp:sp modelId="{86B6D40D-29A8-4747-92E0-B3007E20640C}">
      <dsp:nvSpPr>
        <dsp:cNvPr id="0" name=""/>
        <dsp:cNvSpPr/>
      </dsp:nvSpPr>
      <dsp:spPr>
        <a:xfrm>
          <a:off x="6062906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13</a:t>
          </a:r>
        </a:p>
      </dsp:txBody>
      <dsp:txXfrm>
        <a:off x="6175053" y="614982"/>
        <a:ext cx="336441" cy="224294"/>
      </dsp:txXfrm>
    </dsp:sp>
    <dsp:sp modelId="{9C024900-3116-4569-ADA3-4AD28BD210A8}">
      <dsp:nvSpPr>
        <dsp:cNvPr id="0" name=""/>
        <dsp:cNvSpPr/>
      </dsp:nvSpPr>
      <dsp:spPr>
        <a:xfrm>
          <a:off x="6567568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14</a:t>
          </a:r>
        </a:p>
      </dsp:txBody>
      <dsp:txXfrm>
        <a:off x="6679715" y="614982"/>
        <a:ext cx="336441" cy="224294"/>
      </dsp:txXfrm>
    </dsp:sp>
    <dsp:sp modelId="{167F440A-C76C-45E5-BC62-6EAAA9F5D029}">
      <dsp:nvSpPr>
        <dsp:cNvPr id="0" name=""/>
        <dsp:cNvSpPr/>
      </dsp:nvSpPr>
      <dsp:spPr>
        <a:xfrm>
          <a:off x="7072230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15</a:t>
          </a:r>
        </a:p>
      </dsp:txBody>
      <dsp:txXfrm>
        <a:off x="7184377" y="614982"/>
        <a:ext cx="336441" cy="224294"/>
      </dsp:txXfrm>
    </dsp:sp>
    <dsp:sp modelId="{9B005D58-9818-4459-ABBE-0B390F0242FB}">
      <dsp:nvSpPr>
        <dsp:cNvPr id="0" name=""/>
        <dsp:cNvSpPr/>
      </dsp:nvSpPr>
      <dsp:spPr>
        <a:xfrm>
          <a:off x="7576892" y="614982"/>
          <a:ext cx="560735" cy="224294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sp:txBody>
      <dsp:txXfrm>
        <a:off x="7689039" y="614982"/>
        <a:ext cx="336441" cy="224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Night of the Liche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12/18/2022							Update 2/5/2023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4/9/2023							135 Commits (+12)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	10 Contributors (+1)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Lich - Wikipedia">
            <a:extLst>
              <a:ext uri="{FF2B5EF4-FFF2-40B4-BE49-F238E27FC236}">
                <a16:creationId xmlns:a16="http://schemas.microsoft.com/office/drawing/2014/main" id="{A6E3BAA9-3D80-F1B3-D694-FF247616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62" y="10090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F4A9E5-E2F9-ACD5-F2A1-DC1B627D5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0106"/>
              </p:ext>
            </p:extLst>
          </p:nvPr>
        </p:nvGraphicFramePr>
        <p:xfrm>
          <a:off x="2396930" y="5414962"/>
          <a:ext cx="8144588" cy="145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Vince McKeown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254" y="2163457"/>
            <a:ext cx="4397345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Coding</a:t>
            </a:r>
          </a:p>
          <a:p>
            <a:pPr lvl="2"/>
            <a:r>
              <a:rPr lang="en-US" dirty="0"/>
              <a:t>Continued work on Player Card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Findable objects / Gravestone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67A070C-A5CB-DF9D-E261-F2077637D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03" y="3814916"/>
            <a:ext cx="1275736" cy="127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0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167-2890-D953-3BE9-B33C93D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Tylor Allison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71E8-7E1C-6FF2-3C93-DEEDD3EE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Coded animated objects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E3EFDD2F-4173-2448-A240-4161DBC59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50" y="2239347"/>
            <a:ext cx="1254968" cy="250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167-2890-D953-3BE9-B33C93D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</a:t>
            </a:r>
            <a:r>
              <a:rPr lang="en-US" dirty="0" err="1"/>
              <a:t>Trayford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71E8-7E1C-6FF2-3C93-DEEDD3EE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Graveyard creation work.</a:t>
            </a:r>
          </a:p>
          <a:p>
            <a:pPr lvl="1"/>
            <a:r>
              <a:rPr lang="en-US" dirty="0"/>
              <a:t>Level Design / Gravestone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4E3B200-CAF4-C3E4-BEA1-2740D50BA0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53" b="16038"/>
          <a:stretch/>
        </p:blipFill>
        <p:spPr>
          <a:xfrm>
            <a:off x="3677265" y="3322415"/>
            <a:ext cx="1327355" cy="86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Christer “</a:t>
            </a:r>
            <a:r>
              <a:rPr lang="en-US" b="1" dirty="0" err="1"/>
              <a:t>McFunkyPants</a:t>
            </a:r>
            <a:r>
              <a:rPr lang="en-US" b="1" dirty="0"/>
              <a:t>” </a:t>
            </a:r>
            <a:r>
              <a:rPr lang="en-US" b="1" dirty="0" err="1"/>
              <a:t>Kaitila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Enhanced the darkness and lighting effects</a:t>
            </a:r>
          </a:p>
          <a:p>
            <a:pPr lvl="2"/>
            <a:r>
              <a:rPr lang="en-US" dirty="0"/>
              <a:t>Light bounces around fireplace / candles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1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 err="1"/>
              <a:t>Carsair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Practice Commit</a:t>
            </a:r>
          </a:p>
          <a:p>
            <a:pPr lvl="1"/>
            <a:r>
              <a:rPr lang="en-US" dirty="0"/>
              <a:t>Removed Favicon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729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2753</TotalTime>
  <Words>114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The Night of the Liche</vt:lpstr>
      <vt:lpstr>Vince McKeown </vt:lpstr>
      <vt:lpstr>Tylor Allison</vt:lpstr>
      <vt:lpstr>H Trayford</vt:lpstr>
      <vt:lpstr>Christer “McFunkyPants” Kaitila</vt:lpstr>
      <vt:lpstr>Carsair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42</cp:revision>
  <dcterms:created xsi:type="dcterms:W3CDTF">2019-01-24T16:37:07Z</dcterms:created>
  <dcterms:modified xsi:type="dcterms:W3CDTF">2023-02-05T14:59:58Z</dcterms:modified>
</cp:coreProperties>
</file>