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Night of the Liche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12/18/2022							Update 1/15/2023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4/9/2023							82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9 Contributors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Lich - Wikipedia">
            <a:extLst>
              <a:ext uri="{FF2B5EF4-FFF2-40B4-BE49-F238E27FC236}">
                <a16:creationId xmlns:a16="http://schemas.microsoft.com/office/drawing/2014/main" id="{A6E3BAA9-3D80-F1B3-D694-FF247616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62" y="10090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Vince McKeown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4397345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Enemy Class</a:t>
            </a:r>
          </a:p>
          <a:p>
            <a:pPr lvl="2"/>
            <a:r>
              <a:rPr lang="en-US" dirty="0"/>
              <a:t>Refactoring to create parent class</a:t>
            </a:r>
          </a:p>
          <a:p>
            <a:pPr lvl="2"/>
            <a:r>
              <a:rPr lang="en-US" dirty="0"/>
              <a:t>Started adding AI for walking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WIP Pathfinding</a:t>
            </a:r>
          </a:p>
          <a:p>
            <a:pPr lvl="2"/>
            <a:r>
              <a:rPr lang="en-US" dirty="0"/>
              <a:t>Started connecting NPC’s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3B30F253-6C2F-7CE2-D1D7-B45027010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80" y="4432348"/>
            <a:ext cx="1855972" cy="18559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65207A-1767-33E0-7375-E5CE82CFEBC7}"/>
              </a:ext>
            </a:extLst>
          </p:cNvPr>
          <p:cNvSpPr txBox="1">
            <a:spLocks/>
          </p:cNvSpPr>
          <p:nvPr/>
        </p:nvSpPr>
        <p:spPr>
          <a:xfrm>
            <a:off x="6806526" y="2037247"/>
            <a:ext cx="4397345" cy="397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Skeleton</a:t>
            </a:r>
          </a:p>
          <a:p>
            <a:pPr lvl="2"/>
            <a:r>
              <a:rPr lang="en-US" dirty="0"/>
              <a:t>Animated Skeleton Walk South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Alchemist</a:t>
            </a:r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6" name="Picture 15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200DE0DB-6D78-B244-602A-9A30197C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855" y="2952749"/>
            <a:ext cx="1157895" cy="1157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7F19A7-34EE-D288-565F-5FEC9F9C2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503" y="5082151"/>
            <a:ext cx="1015482" cy="10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 dirty="0"/>
              <a:t>Chad </a:t>
            </a:r>
            <a:r>
              <a:rPr lang="en-US" b="1" dirty="0" err="1"/>
              <a:t>Serrant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Hearts (Health)</a:t>
            </a:r>
          </a:p>
          <a:p>
            <a:pPr lvl="1"/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65ABC18-5182-9D7D-60A9-3290B9E1B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3D5FE-2FE0-6AF3-B56F-671676DA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31" y="3429000"/>
            <a:ext cx="4487221" cy="3429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391631D-B9FA-7E23-2996-B7D51A849654}"/>
              </a:ext>
            </a:extLst>
          </p:cNvPr>
          <p:cNvSpPr/>
          <p:nvPr/>
        </p:nvSpPr>
        <p:spPr>
          <a:xfrm>
            <a:off x="2948473" y="2370754"/>
            <a:ext cx="2239347" cy="8024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39347"/>
                      <a:gd name="connsiteY0" fmla="*/ 0 h 802432"/>
                      <a:gd name="connsiteX1" fmla="*/ 537443 w 2239347"/>
                      <a:gd name="connsiteY1" fmla="*/ 0 h 802432"/>
                      <a:gd name="connsiteX2" fmla="*/ 1030100 w 2239347"/>
                      <a:gd name="connsiteY2" fmla="*/ 0 h 802432"/>
                      <a:gd name="connsiteX3" fmla="*/ 1634723 w 2239347"/>
                      <a:gd name="connsiteY3" fmla="*/ 0 h 802432"/>
                      <a:gd name="connsiteX4" fmla="*/ 2239347 w 2239347"/>
                      <a:gd name="connsiteY4" fmla="*/ 0 h 802432"/>
                      <a:gd name="connsiteX5" fmla="*/ 2239347 w 2239347"/>
                      <a:gd name="connsiteY5" fmla="*/ 393192 h 802432"/>
                      <a:gd name="connsiteX6" fmla="*/ 2239347 w 2239347"/>
                      <a:gd name="connsiteY6" fmla="*/ 802432 h 802432"/>
                      <a:gd name="connsiteX7" fmla="*/ 1679510 w 2239347"/>
                      <a:gd name="connsiteY7" fmla="*/ 802432 h 802432"/>
                      <a:gd name="connsiteX8" fmla="*/ 1074887 w 2239347"/>
                      <a:gd name="connsiteY8" fmla="*/ 802432 h 802432"/>
                      <a:gd name="connsiteX9" fmla="*/ 582230 w 2239347"/>
                      <a:gd name="connsiteY9" fmla="*/ 802432 h 802432"/>
                      <a:gd name="connsiteX10" fmla="*/ 0 w 2239347"/>
                      <a:gd name="connsiteY10" fmla="*/ 802432 h 802432"/>
                      <a:gd name="connsiteX11" fmla="*/ 0 w 2239347"/>
                      <a:gd name="connsiteY11" fmla="*/ 401216 h 802432"/>
                      <a:gd name="connsiteX12" fmla="*/ 0 w 2239347"/>
                      <a:gd name="connsiteY12" fmla="*/ 0 h 802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39347" h="802432" extrusionOk="0">
                        <a:moveTo>
                          <a:pt x="0" y="0"/>
                        </a:moveTo>
                        <a:cubicBezTo>
                          <a:pt x="228215" y="-23465"/>
                          <a:pt x="310079" y="16848"/>
                          <a:pt x="537443" y="0"/>
                        </a:cubicBezTo>
                        <a:cubicBezTo>
                          <a:pt x="764807" y="-16848"/>
                          <a:pt x="783863" y="19350"/>
                          <a:pt x="1030100" y="0"/>
                        </a:cubicBezTo>
                        <a:cubicBezTo>
                          <a:pt x="1276337" y="-19350"/>
                          <a:pt x="1496711" y="50646"/>
                          <a:pt x="1634723" y="0"/>
                        </a:cubicBezTo>
                        <a:cubicBezTo>
                          <a:pt x="1772735" y="-50646"/>
                          <a:pt x="2113821" y="24246"/>
                          <a:pt x="2239347" y="0"/>
                        </a:cubicBezTo>
                        <a:cubicBezTo>
                          <a:pt x="2246528" y="170600"/>
                          <a:pt x="2233176" y="273917"/>
                          <a:pt x="2239347" y="393192"/>
                        </a:cubicBezTo>
                        <a:cubicBezTo>
                          <a:pt x="2245518" y="512467"/>
                          <a:pt x="2206863" y="684798"/>
                          <a:pt x="2239347" y="802432"/>
                        </a:cubicBezTo>
                        <a:cubicBezTo>
                          <a:pt x="2078283" y="836807"/>
                          <a:pt x="1798612" y="772461"/>
                          <a:pt x="1679510" y="802432"/>
                        </a:cubicBezTo>
                        <a:cubicBezTo>
                          <a:pt x="1560408" y="832403"/>
                          <a:pt x="1197276" y="789212"/>
                          <a:pt x="1074887" y="802432"/>
                        </a:cubicBezTo>
                        <a:cubicBezTo>
                          <a:pt x="952498" y="815652"/>
                          <a:pt x="824363" y="764182"/>
                          <a:pt x="582230" y="802432"/>
                        </a:cubicBezTo>
                        <a:cubicBezTo>
                          <a:pt x="340097" y="840682"/>
                          <a:pt x="194366" y="787057"/>
                          <a:pt x="0" y="802432"/>
                        </a:cubicBezTo>
                        <a:cubicBezTo>
                          <a:pt x="-10694" y="714276"/>
                          <a:pt x="27990" y="517305"/>
                          <a:pt x="0" y="401216"/>
                        </a:cubicBezTo>
                        <a:cubicBezTo>
                          <a:pt x="-27990" y="285127"/>
                          <a:pt x="1114" y="1647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59C8678-E42F-4853-7711-09D1B833B57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187820" y="2771970"/>
            <a:ext cx="5735819" cy="504630"/>
          </a:xfrm>
          <a:prstGeom prst="bentConnector3">
            <a:avLst>
              <a:gd name="adj1" fmla="val 9988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993F97D-F07D-E701-0312-782CC92F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86" y="2514599"/>
            <a:ext cx="1936956" cy="4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1167-2890-D953-3BE9-B33C93DA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Tylor Allison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71E8-7E1C-6FF2-3C93-DEEDD3EE6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Rocks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26474-2553-87B4-7930-A102B26B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80" y="2793283"/>
            <a:ext cx="2203819" cy="12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753" y="624110"/>
            <a:ext cx="9166860" cy="1280890"/>
          </a:xfrm>
        </p:spPr>
        <p:txBody>
          <a:bodyPr/>
          <a:lstStyle/>
          <a:p>
            <a:r>
              <a:rPr lang="en-US" b="1"/>
              <a:t>Paul </a:t>
            </a:r>
            <a:r>
              <a:rPr lang="en-US" b="1" dirty="0"/>
              <a:t>Naser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752" y="2042159"/>
            <a:ext cx="8915400" cy="39704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Practice Commit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66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2664</TotalTime>
  <Words>81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The Night of the Liche</vt:lpstr>
      <vt:lpstr>Vince McKeown </vt:lpstr>
      <vt:lpstr>Chad Serrant</vt:lpstr>
      <vt:lpstr>Tylor Allison</vt:lpstr>
      <vt:lpstr>Paul Naser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38</cp:revision>
  <dcterms:created xsi:type="dcterms:W3CDTF">2019-01-24T16:37:07Z</dcterms:created>
  <dcterms:modified xsi:type="dcterms:W3CDTF">2023-01-15T14:57:59Z</dcterms:modified>
</cp:coreProperties>
</file>