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1/15/2023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103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9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4397345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Coding</a:t>
            </a:r>
          </a:p>
          <a:p>
            <a:pPr lvl="2"/>
            <a:r>
              <a:rPr lang="en-US" dirty="0"/>
              <a:t>Enemies can track and advance to player.</a:t>
            </a:r>
          </a:p>
          <a:p>
            <a:pPr lvl="2"/>
            <a:r>
              <a:rPr lang="en-US" dirty="0"/>
              <a:t>NPC’s are now in lists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Player</a:t>
            </a:r>
          </a:p>
          <a:p>
            <a:pPr lvl="2"/>
            <a:r>
              <a:rPr lang="en-US" dirty="0"/>
              <a:t>Sword swing to the South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65207A-1767-33E0-7375-E5CE82CFEBC7}"/>
              </a:ext>
            </a:extLst>
          </p:cNvPr>
          <p:cNvSpPr txBox="1">
            <a:spLocks/>
          </p:cNvSpPr>
          <p:nvPr/>
        </p:nvSpPr>
        <p:spPr>
          <a:xfrm>
            <a:off x="6806526" y="2037247"/>
            <a:ext cx="4397345" cy="397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Skeleton</a:t>
            </a:r>
          </a:p>
          <a:p>
            <a:pPr lvl="2"/>
            <a:r>
              <a:rPr lang="en-US" dirty="0"/>
              <a:t>Animated Skeleton Walk North West/East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Ground Objects</a:t>
            </a:r>
          </a:p>
          <a:p>
            <a:pPr lvl="2"/>
            <a:r>
              <a:rPr lang="en-US" dirty="0"/>
              <a:t>Flowers, Mushrooms, and logs</a:t>
            </a:r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 descr="A picture containing plant, night sky&#10;&#10;Description automatically generated">
            <a:extLst>
              <a:ext uri="{FF2B5EF4-FFF2-40B4-BE49-F238E27FC236}">
                <a16:creationId xmlns:a16="http://schemas.microsoft.com/office/drawing/2014/main" id="{16FA8883-D17A-9BDE-D326-87C2A792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15" y="5346440"/>
            <a:ext cx="1166633" cy="1166633"/>
          </a:xfrm>
          <a:prstGeom prst="rect">
            <a:avLst/>
          </a:prstGeom>
        </p:spPr>
      </p:pic>
      <p:pic>
        <p:nvPicPr>
          <p:cNvPr id="7" name="Picture 6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4C9120B8-CA94-61CC-F208-0925B369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07" y="3429000"/>
            <a:ext cx="961247" cy="961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AC4D8-B668-B9D6-94E7-C79FBBB6D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95" y="4749652"/>
            <a:ext cx="882657" cy="9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3C86293D-26BA-45ED-0166-29906ED0C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62" y="2930934"/>
            <a:ext cx="2012233" cy="2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Added darkness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9277-4695-ECCA-023B-605AB2CD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9" y="2573593"/>
            <a:ext cx="3320845" cy="33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2686</TotalTime>
  <Words>91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Liche</vt:lpstr>
      <vt:lpstr>Vince McKeown </vt:lpstr>
      <vt:lpstr>Tylor Allison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39</cp:revision>
  <dcterms:created xsi:type="dcterms:W3CDTF">2019-01-24T16:37:07Z</dcterms:created>
  <dcterms:modified xsi:type="dcterms:W3CDTF">2023-01-22T19:19:18Z</dcterms:modified>
</cp:coreProperties>
</file>