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8" r:id="rId5"/>
    <p:sldId id="265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054F9-32D5-441D-9E6B-D9359E2418F9}" v="2" dt="2023-02-19T14:51:4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77F054F9-32D5-441D-9E6B-D9359E2418F9}"/>
    <pc:docChg chg="undo custSel addSld modSld">
      <pc:chgData name="Vince McKeown" userId="31f1b572cc8f689e" providerId="LiveId" clId="{77F054F9-32D5-441D-9E6B-D9359E2418F9}" dt="2023-02-19T14:58:49.359" v="492" actId="20577"/>
      <pc:docMkLst>
        <pc:docMk/>
      </pc:docMkLst>
      <pc:sldChg chg="modSp mod">
        <pc:chgData name="Vince McKeown" userId="31f1b572cc8f689e" providerId="LiveId" clId="{77F054F9-32D5-441D-9E6B-D9359E2418F9}" dt="2023-02-19T14:51:49.336" v="13" actId="207"/>
        <pc:sldMkLst>
          <pc:docMk/>
          <pc:sldMk cId="4214349629" sldId="256"/>
        </pc:sldMkLst>
        <pc:spChg chg="mod">
          <ac:chgData name="Vince McKeown" userId="31f1b572cc8f689e" providerId="LiveId" clId="{77F054F9-32D5-441D-9E6B-D9359E2418F9}" dt="2023-02-19T14:51:26.400" v="11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">
          <ac:chgData name="Vince McKeown" userId="31f1b572cc8f689e" providerId="LiveId" clId="{77F054F9-32D5-441D-9E6B-D9359E2418F9}" dt="2023-02-19T14:51:49.336" v="13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delSp modSp mod">
        <pc:chgData name="Vince McKeown" userId="31f1b572cc8f689e" providerId="LiveId" clId="{77F054F9-32D5-441D-9E6B-D9359E2418F9}" dt="2023-02-19T14:58:04.835" v="418" actId="14100"/>
        <pc:sldMkLst>
          <pc:docMk/>
          <pc:sldMk cId="2293101035" sldId="262"/>
        </pc:sldMkLst>
        <pc:spChg chg="mod">
          <ac:chgData name="Vince McKeown" userId="31f1b572cc8f689e" providerId="LiveId" clId="{77F054F9-32D5-441D-9E6B-D9359E2418F9}" dt="2023-02-19T14:58:04.835" v="418" actId="14100"/>
          <ac:spMkLst>
            <pc:docMk/>
            <pc:sldMk cId="2293101035" sldId="262"/>
            <ac:spMk id="3" creationId="{00000000-0000-0000-0000-000000000000}"/>
          </ac:spMkLst>
        </pc:spChg>
        <pc:picChg chg="del">
          <ac:chgData name="Vince McKeown" userId="31f1b572cc8f689e" providerId="LiveId" clId="{77F054F9-32D5-441D-9E6B-D9359E2418F9}" dt="2023-02-19T14:52:04.052" v="14" actId="478"/>
          <ac:picMkLst>
            <pc:docMk/>
            <pc:sldMk cId="2293101035" sldId="262"/>
            <ac:picMk id="12" creationId="{F67A070C-A5CB-DF9D-E261-F2077637DF66}"/>
          </ac:picMkLst>
        </pc:picChg>
      </pc:sldChg>
      <pc:sldChg chg="modSp mod">
        <pc:chgData name="Vince McKeown" userId="31f1b572cc8f689e" providerId="LiveId" clId="{77F054F9-32D5-441D-9E6B-D9359E2418F9}" dt="2023-02-19T14:56:25.447" v="217" actId="20577"/>
        <pc:sldMkLst>
          <pc:docMk/>
          <pc:sldMk cId="444516671" sldId="265"/>
        </pc:sldMkLst>
        <pc:spChg chg="mod">
          <ac:chgData name="Vince McKeown" userId="31f1b572cc8f689e" providerId="LiveId" clId="{77F054F9-32D5-441D-9E6B-D9359E2418F9}" dt="2023-02-19T14:56:25.447" v="217" actId="20577"/>
          <ac:spMkLst>
            <pc:docMk/>
            <pc:sldMk cId="444516671" sldId="265"/>
            <ac:spMk id="3" creationId="{00000000-0000-0000-0000-000000000000}"/>
          </ac:spMkLst>
        </pc:spChg>
      </pc:sldChg>
      <pc:sldChg chg="delSp modSp mod">
        <pc:chgData name="Vince McKeown" userId="31f1b572cc8f689e" providerId="LiveId" clId="{77F054F9-32D5-441D-9E6B-D9359E2418F9}" dt="2023-02-19T14:58:26.624" v="453" actId="20577"/>
        <pc:sldMkLst>
          <pc:docMk/>
          <pc:sldMk cId="323257871" sldId="266"/>
        </pc:sldMkLst>
        <pc:spChg chg="mod">
          <ac:chgData name="Vince McKeown" userId="31f1b572cc8f689e" providerId="LiveId" clId="{77F054F9-32D5-441D-9E6B-D9359E2418F9}" dt="2023-02-19T14:58:26.624" v="453" actId="20577"/>
          <ac:spMkLst>
            <pc:docMk/>
            <pc:sldMk cId="323257871" sldId="266"/>
            <ac:spMk id="3" creationId="{322571E8-7E1C-6FF2-3C93-DEEDD3EE6B70}"/>
          </ac:spMkLst>
        </pc:spChg>
        <pc:picChg chg="del">
          <ac:chgData name="Vince McKeown" userId="31f1b572cc8f689e" providerId="LiveId" clId="{77F054F9-32D5-441D-9E6B-D9359E2418F9}" dt="2023-02-19T14:58:14.779" v="419" actId="478"/>
          <ac:picMkLst>
            <pc:docMk/>
            <pc:sldMk cId="323257871" sldId="266"/>
            <ac:picMk id="10" creationId="{E3EFDD2F-4173-2448-A240-4161DBC59EBD}"/>
          </ac:picMkLst>
        </pc:picChg>
      </pc:sldChg>
      <pc:sldChg chg="modSp mod">
        <pc:chgData name="Vince McKeown" userId="31f1b572cc8f689e" providerId="LiveId" clId="{77F054F9-32D5-441D-9E6B-D9359E2418F9}" dt="2023-02-19T14:54:27.464" v="136" actId="20577"/>
        <pc:sldMkLst>
          <pc:docMk/>
          <pc:sldMk cId="2801572983" sldId="267"/>
        </pc:sldMkLst>
        <pc:spChg chg="mod">
          <ac:chgData name="Vince McKeown" userId="31f1b572cc8f689e" providerId="LiveId" clId="{77F054F9-32D5-441D-9E6B-D9359E2418F9}" dt="2023-02-19T14:54:27.464" v="136" actId="20577"/>
          <ac:spMkLst>
            <pc:docMk/>
            <pc:sldMk cId="2801572983" sldId="267"/>
            <ac:spMk id="3" creationId="{00000000-0000-0000-0000-000000000000}"/>
          </ac:spMkLst>
        </pc:spChg>
      </pc:sldChg>
      <pc:sldChg chg="delSp modSp mod delAnim">
        <pc:chgData name="Vince McKeown" userId="31f1b572cc8f689e" providerId="LiveId" clId="{77F054F9-32D5-441D-9E6B-D9359E2418F9}" dt="2023-02-19T14:58:49.359" v="492" actId="20577"/>
        <pc:sldMkLst>
          <pc:docMk/>
          <pc:sldMk cId="314917720" sldId="268"/>
        </pc:sldMkLst>
        <pc:spChg chg="mod">
          <ac:chgData name="Vince McKeown" userId="31f1b572cc8f689e" providerId="LiveId" clId="{77F054F9-32D5-441D-9E6B-D9359E2418F9}" dt="2023-02-19T14:58:49.359" v="492" actId="20577"/>
          <ac:spMkLst>
            <pc:docMk/>
            <pc:sldMk cId="314917720" sldId="268"/>
            <ac:spMk id="3" creationId="{322571E8-7E1C-6FF2-3C93-DEEDD3EE6B70}"/>
          </ac:spMkLst>
        </pc:spChg>
        <pc:picChg chg="del">
          <ac:chgData name="Vince McKeown" userId="31f1b572cc8f689e" providerId="LiveId" clId="{77F054F9-32D5-441D-9E6B-D9359E2418F9}" dt="2023-02-19T14:58:37.223" v="454" actId="478"/>
          <ac:picMkLst>
            <pc:docMk/>
            <pc:sldMk cId="314917720" sldId="268"/>
            <ac:picMk id="5" creationId="{24E3B200-CAF4-C3E4-BEA1-2740D50BA079}"/>
          </ac:picMkLst>
        </pc:picChg>
      </pc:sldChg>
      <pc:sldChg chg="modSp add mod">
        <pc:chgData name="Vince McKeown" userId="31f1b572cc8f689e" providerId="LiveId" clId="{77F054F9-32D5-441D-9E6B-D9359E2418F9}" dt="2023-02-19T14:55:30.166" v="189" actId="20577"/>
        <pc:sldMkLst>
          <pc:docMk/>
          <pc:sldMk cId="473221426" sldId="269"/>
        </pc:sldMkLst>
        <pc:spChg chg="mod">
          <ac:chgData name="Vince McKeown" userId="31f1b572cc8f689e" providerId="LiveId" clId="{77F054F9-32D5-441D-9E6B-D9359E2418F9}" dt="2023-02-19T14:55:19.160" v="151" actId="20577"/>
          <ac:spMkLst>
            <pc:docMk/>
            <pc:sldMk cId="473221426" sldId="269"/>
            <ac:spMk id="2" creationId="{00000000-0000-0000-0000-000000000000}"/>
          </ac:spMkLst>
        </pc:spChg>
        <pc:spChg chg="mod">
          <ac:chgData name="Vince McKeown" userId="31f1b572cc8f689e" providerId="LiveId" clId="{77F054F9-32D5-441D-9E6B-D9359E2418F9}" dt="2023-02-19T14:55:30.166" v="189" actId="20577"/>
          <ac:spMkLst>
            <pc:docMk/>
            <pc:sldMk cId="473221426" sldId="269"/>
            <ac:spMk id="3" creationId="{00000000-0000-0000-0000-000000000000}"/>
          </ac:spMkLst>
        </pc:spChg>
      </pc:sldChg>
      <pc:sldChg chg="modSp add mod">
        <pc:chgData name="Vince McKeown" userId="31f1b572cc8f689e" providerId="LiveId" clId="{77F054F9-32D5-441D-9E6B-D9359E2418F9}" dt="2023-02-19T14:57:16.158" v="319" actId="20577"/>
        <pc:sldMkLst>
          <pc:docMk/>
          <pc:sldMk cId="395487995" sldId="270"/>
        </pc:sldMkLst>
        <pc:spChg chg="mod">
          <ac:chgData name="Vince McKeown" userId="31f1b572cc8f689e" providerId="LiveId" clId="{77F054F9-32D5-441D-9E6B-D9359E2418F9}" dt="2023-02-19T14:56:37.901" v="230" actId="20577"/>
          <ac:spMkLst>
            <pc:docMk/>
            <pc:sldMk cId="395487995" sldId="270"/>
            <ac:spMk id="2" creationId="{00000000-0000-0000-0000-000000000000}"/>
          </ac:spMkLst>
        </pc:spChg>
        <pc:spChg chg="mod">
          <ac:chgData name="Vince McKeown" userId="31f1b572cc8f689e" providerId="LiveId" clId="{77F054F9-32D5-441D-9E6B-D9359E2418F9}" dt="2023-02-19T14:57:16.158" v="319" actId="20577"/>
          <ac:spMkLst>
            <pc:docMk/>
            <pc:sldMk cId="395487995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2/19/2023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174 Commits (+39)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11 Contributors (+1)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089265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254" y="2163457"/>
            <a:ext cx="6599262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WIP on leaves blowing across screen</a:t>
            </a:r>
          </a:p>
          <a:p>
            <a:pPr lvl="1"/>
            <a:r>
              <a:rPr lang="en-US" dirty="0"/>
              <a:t>Liche added into the game and animated facing South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Stove 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WIP on thoughts not leaving </a:t>
            </a:r>
            <a:r>
              <a:rPr lang="en-US"/>
              <a:t>the screen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Rain now falls everywhere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 err="1"/>
              <a:t>Carsair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Refactored input code (key bind, reduced redundancy)</a:t>
            </a:r>
          </a:p>
          <a:p>
            <a:pPr lvl="1"/>
            <a:r>
              <a:rPr lang="en-US" dirty="0"/>
              <a:t>Updated user input information on main screen</a:t>
            </a:r>
          </a:p>
          <a:p>
            <a:pPr lvl="1"/>
            <a:r>
              <a:rPr lang="en-US" dirty="0"/>
              <a:t>Added Pause function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Muzz1992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Added Guard and Blacksmith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 err="1"/>
              <a:t>jhruvphysics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Improved readability of health</a:t>
            </a:r>
          </a:p>
          <a:p>
            <a:pPr lvl="1"/>
            <a:r>
              <a:rPr lang="en-US" dirty="0"/>
              <a:t>Fixed player sword direction</a:t>
            </a:r>
          </a:p>
          <a:p>
            <a:pPr lvl="1"/>
            <a:r>
              <a:rPr lang="en-US" dirty="0"/>
              <a:t>Fixed Enemy direction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79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2761</TotalTime>
  <Words>143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The Night of the Liche</vt:lpstr>
      <vt:lpstr>Vince McKeown </vt:lpstr>
      <vt:lpstr>Tylor Allison</vt:lpstr>
      <vt:lpstr>H Trayford</vt:lpstr>
      <vt:lpstr>Christer “McFunkyPants” Kaitila</vt:lpstr>
      <vt:lpstr>Carsair</vt:lpstr>
      <vt:lpstr>Muzz1992</vt:lpstr>
      <vt:lpstr>jhruvphysics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43</cp:revision>
  <dcterms:created xsi:type="dcterms:W3CDTF">2019-01-24T16:37:07Z</dcterms:created>
  <dcterms:modified xsi:type="dcterms:W3CDTF">2023-02-19T14:58:51Z</dcterms:modified>
</cp:coreProperties>
</file>