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D6EFF-D25F-4554-8FB2-520C722767BF}" v="3" dt="2023-03-19T18:53:43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D2BD6EFF-D25F-4554-8FB2-520C722767BF}"/>
    <pc:docChg chg="custSel addSld modSld">
      <pc:chgData name="Vince McKeown" userId="31f1b572cc8f689e" providerId="LiveId" clId="{D2BD6EFF-D25F-4554-8FB2-520C722767BF}" dt="2023-03-19T18:56:50.080" v="550" actId="20577"/>
      <pc:docMkLst>
        <pc:docMk/>
      </pc:docMkLst>
      <pc:sldChg chg="modSp mod">
        <pc:chgData name="Vince McKeown" userId="31f1b572cc8f689e" providerId="LiveId" clId="{D2BD6EFF-D25F-4554-8FB2-520C722767BF}" dt="2023-03-19T18:42:16.078" v="10" actId="20577"/>
        <pc:sldMkLst>
          <pc:docMk/>
          <pc:sldMk cId="4214349629" sldId="256"/>
        </pc:sldMkLst>
        <pc:spChg chg="mod">
          <ac:chgData name="Vince McKeown" userId="31f1b572cc8f689e" providerId="LiveId" clId="{D2BD6EFF-D25F-4554-8FB2-520C722767BF}" dt="2023-03-19T18:42:16.078" v="10" actId="20577"/>
          <ac:spMkLst>
            <pc:docMk/>
            <pc:sldMk cId="4214349629" sldId="256"/>
            <ac:spMk id="3" creationId="{00000000-0000-0000-0000-000000000000}"/>
          </ac:spMkLst>
        </pc:spChg>
      </pc:sldChg>
      <pc:sldChg chg="delSp modSp mod">
        <pc:chgData name="Vince McKeown" userId="31f1b572cc8f689e" providerId="LiveId" clId="{D2BD6EFF-D25F-4554-8FB2-520C722767BF}" dt="2023-03-19T18:48:18.260" v="304" actId="20577"/>
        <pc:sldMkLst>
          <pc:docMk/>
          <pc:sldMk cId="444516671" sldId="265"/>
        </pc:sldMkLst>
        <pc:spChg chg="mod">
          <ac:chgData name="Vince McKeown" userId="31f1b572cc8f689e" providerId="LiveId" clId="{D2BD6EFF-D25F-4554-8FB2-520C722767BF}" dt="2023-03-19T18:48:18.260" v="304" actId="20577"/>
          <ac:spMkLst>
            <pc:docMk/>
            <pc:sldMk cId="444516671" sldId="265"/>
            <ac:spMk id="3" creationId="{00000000-0000-0000-0000-000000000000}"/>
          </ac:spMkLst>
        </pc:spChg>
        <pc:picChg chg="del">
          <ac:chgData name="Vince McKeown" userId="31f1b572cc8f689e" providerId="LiveId" clId="{D2BD6EFF-D25F-4554-8FB2-520C722767BF}" dt="2023-03-19T18:46:25.130" v="165" actId="478"/>
          <ac:picMkLst>
            <pc:docMk/>
            <pc:sldMk cId="444516671" sldId="265"/>
            <ac:picMk id="5" creationId="{9C7B0301-A9EA-3B66-FDCD-A02FA6859835}"/>
          </ac:picMkLst>
        </pc:picChg>
      </pc:sldChg>
      <pc:sldChg chg="addSp modSp mod">
        <pc:chgData name="Vince McKeown" userId="31f1b572cc8f689e" providerId="LiveId" clId="{D2BD6EFF-D25F-4554-8FB2-520C722767BF}" dt="2023-03-19T18:44:32.573" v="140" actId="1076"/>
        <pc:sldMkLst>
          <pc:docMk/>
          <pc:sldMk cId="323257871" sldId="266"/>
        </pc:sldMkLst>
        <pc:spChg chg="mod">
          <ac:chgData name="Vince McKeown" userId="31f1b572cc8f689e" providerId="LiveId" clId="{D2BD6EFF-D25F-4554-8FB2-520C722767BF}" dt="2023-03-19T18:43:22.502" v="137" actId="5793"/>
          <ac:spMkLst>
            <pc:docMk/>
            <pc:sldMk cId="323257871" sldId="266"/>
            <ac:spMk id="3" creationId="{322571E8-7E1C-6FF2-3C93-DEEDD3EE6B70}"/>
          </ac:spMkLst>
        </pc:spChg>
        <pc:picChg chg="add mod">
          <ac:chgData name="Vince McKeown" userId="31f1b572cc8f689e" providerId="LiveId" clId="{D2BD6EFF-D25F-4554-8FB2-520C722767BF}" dt="2023-03-19T18:44:32.573" v="140" actId="1076"/>
          <ac:picMkLst>
            <pc:docMk/>
            <pc:sldMk cId="323257871" sldId="266"/>
            <ac:picMk id="5" creationId="{D236EEEF-42F3-59AB-AF2D-5D157E9F9808}"/>
          </ac:picMkLst>
        </pc:picChg>
      </pc:sldChg>
      <pc:sldChg chg="modSp mod">
        <pc:chgData name="Vince McKeown" userId="31f1b572cc8f689e" providerId="LiveId" clId="{D2BD6EFF-D25F-4554-8FB2-520C722767BF}" dt="2023-03-19T18:56:50.080" v="550" actId="20577"/>
        <pc:sldMkLst>
          <pc:docMk/>
          <pc:sldMk cId="314917720" sldId="268"/>
        </pc:sldMkLst>
        <pc:spChg chg="mod">
          <ac:chgData name="Vince McKeown" userId="31f1b572cc8f689e" providerId="LiveId" clId="{D2BD6EFF-D25F-4554-8FB2-520C722767BF}" dt="2023-03-19T18:54:53.711" v="347" actId="20577"/>
          <ac:spMkLst>
            <pc:docMk/>
            <pc:sldMk cId="314917720" sldId="268"/>
            <ac:spMk id="2" creationId="{1D091167-2890-D953-3BE9-B33C93DA1E1E}"/>
          </ac:spMkLst>
        </pc:spChg>
        <pc:spChg chg="mod">
          <ac:chgData name="Vince McKeown" userId="31f1b572cc8f689e" providerId="LiveId" clId="{D2BD6EFF-D25F-4554-8FB2-520C722767BF}" dt="2023-03-19T18:56:50.080" v="550" actId="20577"/>
          <ac:spMkLst>
            <pc:docMk/>
            <pc:sldMk cId="314917720" sldId="268"/>
            <ac:spMk id="3" creationId="{322571E8-7E1C-6FF2-3C93-DEEDD3EE6B70}"/>
          </ac:spMkLst>
        </pc:spChg>
      </pc:sldChg>
      <pc:sldChg chg="addSp modSp add mod">
        <pc:chgData name="Vince McKeown" userId="31f1b572cc8f689e" providerId="LiveId" clId="{D2BD6EFF-D25F-4554-8FB2-520C722767BF}" dt="2023-03-19T18:54:11.001" v="333" actId="20577"/>
        <pc:sldMkLst>
          <pc:docMk/>
          <pc:sldMk cId="1172419659" sldId="269"/>
        </pc:sldMkLst>
        <pc:spChg chg="mod">
          <ac:chgData name="Vince McKeown" userId="31f1b572cc8f689e" providerId="LiveId" clId="{D2BD6EFF-D25F-4554-8FB2-520C722767BF}" dt="2023-03-19T18:45:04.126" v="155" actId="20577"/>
          <ac:spMkLst>
            <pc:docMk/>
            <pc:sldMk cId="1172419659" sldId="269"/>
            <ac:spMk id="2" creationId="{1D091167-2890-D953-3BE9-B33C93DA1E1E}"/>
          </ac:spMkLst>
        </pc:spChg>
        <pc:spChg chg="mod">
          <ac:chgData name="Vince McKeown" userId="31f1b572cc8f689e" providerId="LiveId" clId="{D2BD6EFF-D25F-4554-8FB2-520C722767BF}" dt="2023-03-19T18:54:11.001" v="333" actId="20577"/>
          <ac:spMkLst>
            <pc:docMk/>
            <pc:sldMk cId="1172419659" sldId="269"/>
            <ac:spMk id="3" creationId="{322571E8-7E1C-6FF2-3C93-DEEDD3EE6B70}"/>
          </ac:spMkLst>
        </pc:spChg>
        <pc:picChg chg="add mod">
          <ac:chgData name="Vince McKeown" userId="31f1b572cc8f689e" providerId="LiveId" clId="{D2BD6EFF-D25F-4554-8FB2-520C722767BF}" dt="2023-03-19T18:45:54.207" v="164" actId="1076"/>
          <ac:picMkLst>
            <pc:docMk/>
            <pc:sldMk cId="1172419659" sldId="269"/>
            <ac:picMk id="5" creationId="{AD665CB3-F346-9B22-DD78-28524508C55D}"/>
          </ac:picMkLst>
        </pc:picChg>
        <pc:picChg chg="add mod">
          <ac:chgData name="Vince McKeown" userId="31f1b572cc8f689e" providerId="LiveId" clId="{D2BD6EFF-D25F-4554-8FB2-520C722767BF}" dt="2023-03-19T18:53:53.858" v="309" actId="1076"/>
          <ac:picMkLst>
            <pc:docMk/>
            <pc:sldMk cId="1172419659" sldId="269"/>
            <ac:picMk id="7" creationId="{41AA3CAE-D3D6-1BAF-BF8C-D5B10DC20FE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/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/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3/19/2023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210 Commits (+24)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13 Contributors (+2)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61408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 McKeown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Coding:  </a:t>
            </a:r>
          </a:p>
          <a:p>
            <a:pPr lvl="1"/>
            <a:r>
              <a:rPr lang="en-US" dirty="0"/>
              <a:t>Removed stationary leaf’s</a:t>
            </a:r>
          </a:p>
          <a:p>
            <a:pPr lvl="1"/>
            <a:r>
              <a:rPr lang="en-US" dirty="0"/>
              <a:t>Fixed camera panning between scenes</a:t>
            </a:r>
          </a:p>
          <a:p>
            <a:r>
              <a:rPr lang="en-US" dirty="0"/>
              <a:t>Animated Lich walking North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6EEEF-42F3-59AB-AF2D-5D157E9F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10" y="3536636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 </a:t>
            </a:r>
            <a:r>
              <a:rPr lang="en-US" dirty="0" err="1"/>
              <a:t>Hegman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Animated the Pause Screen</a:t>
            </a:r>
          </a:p>
          <a:p>
            <a:r>
              <a:rPr lang="en-US" dirty="0"/>
              <a:t>Fixed lighting to inside/outside</a:t>
            </a:r>
          </a:p>
          <a:p>
            <a:r>
              <a:rPr lang="en-US" dirty="0"/>
              <a:t>Corrected Max health displayed</a:t>
            </a:r>
          </a:p>
          <a:p>
            <a:r>
              <a:rPr lang="en-US"/>
              <a:t>Debug screen added back </a:t>
            </a:r>
            <a:r>
              <a:rPr lang="en-US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1491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Kyle Knutson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Wagon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Skeleton Attacking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665CB3-F346-9B22-DD78-28524508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69" y="2133600"/>
            <a:ext cx="2857500" cy="1905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1AA3CAE-D3D6-1BAF-BF8C-D5B10DC20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43" y="463959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1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McFunkyPants</a:t>
            </a:r>
            <a:r>
              <a:rPr lang="en-US" b="1" dirty="0"/>
              <a:t>”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Bug Fix</a:t>
            </a:r>
          </a:p>
          <a:p>
            <a:pPr lvl="2"/>
            <a:r>
              <a:rPr lang="en-US" dirty="0"/>
              <a:t>Roof Transition</a:t>
            </a:r>
          </a:p>
          <a:p>
            <a:pPr lvl="2"/>
            <a:r>
              <a:rPr lang="en-US" dirty="0"/>
              <a:t>Prevent NPC’s from attacking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SFX</a:t>
            </a:r>
          </a:p>
          <a:p>
            <a:pPr lvl="2"/>
            <a:r>
              <a:rPr lang="en-US" dirty="0"/>
              <a:t>Sword, Arrows, footsteps, and door open/closing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2790</TotalTime>
  <Words>132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The Night of the Lich</vt:lpstr>
      <vt:lpstr>Vince McKeown</vt:lpstr>
      <vt:lpstr>Jasmine Hegman</vt:lpstr>
      <vt:lpstr>Kyle Knutson</vt:lpstr>
      <vt:lpstr>Christer “McFunkyPants” Kaitila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45</cp:revision>
  <dcterms:created xsi:type="dcterms:W3CDTF">2019-01-24T16:37:07Z</dcterms:created>
  <dcterms:modified xsi:type="dcterms:W3CDTF">2023-03-19T18:56:51Z</dcterms:modified>
</cp:coreProperties>
</file>