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61" r:id="rId3"/>
    <p:sldId id="263" r:id="rId4"/>
    <p:sldId id="267" r:id="rId5"/>
    <p:sldId id="259" r:id="rId6"/>
    <p:sldId id="264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A2E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830"/>
  </p:normalViewPr>
  <p:slideViewPr>
    <p:cSldViewPr snapToGrid="0" snapToObjects="1">
      <p:cViewPr varScale="1">
        <p:scale>
          <a:sx n="110" d="100"/>
          <a:sy n="110" d="100"/>
        </p:scale>
        <p:origin x="2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CFED34-CC19-834A-80A0-0362E4B0AE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8FF33-1C09-484F-87AC-B68FD17721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A92-70E0-314C-8CC4-23DE43FBEA2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4384-E403-0F4B-8FD8-B0A98D37AE7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96CC29-09B8-AE47-9CE8-D88AC844737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317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B1905-60B9-0945-B662-CB50E9810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F5D7E-0BC0-6F4C-9742-10D127AD454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F2A446-29A9-A249-819B-6D55F2C16E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69D8-F805-F447-B55B-9CEC805C8C5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AA13-67BE-FE48-9ECE-EFD29CBB1A3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DC65-A597-A04D-92F9-4FEBBA56A6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7ECB718-FE1C-3C48-A2F0-5AE26C469E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B71C-3BDC-0A43-A925-FDF5DB88A6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D8F931-1A2D-F24B-8253-FA8AAA574AAF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17B1E-9AD4-7842-9CFB-3D189283CC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1F12B-0E50-7844-A3C5-D5729AADEE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84DB-2D5B-3E4D-80A2-ACF31EF1A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1132B-AE2F-B24D-AEDB-BD109F20BE4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5BD4-A502-004C-8078-2855ED276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A3EF-C47E-0848-B8B3-0B9439A65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84DB-2D5B-3E4D-80A2-ACF31EF1A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1132B-AE2F-B24D-AEDB-BD109F20BE42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5BD4-A502-004C-8078-2855ED276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A3EF-C47E-0848-B8B3-0B9439A65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5C53-8F60-BF47-8898-B41B248B8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D2FF30-FF24-6347-AE49-CF4F682841C0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702E3-69C7-B74F-8CC6-6889E472B0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F8AA1-93A3-C64C-8835-B3C7583E7E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5C53-8F60-BF47-8898-B41B248B8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D2FF30-FF24-6347-AE49-CF4F682841C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702E3-69C7-B74F-8CC6-6889E472B0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F8AA1-93A3-C64C-8835-B3C7583E7E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C6C3-567D-2A4D-87E2-48435861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07A3-B03F-F646-BF57-636A4FA9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83FB-5E58-E847-84E1-A218BFF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EB9F-77C6-A146-A295-43FFA98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62E5-0258-1B4D-B227-9A84328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316DF-3114-F648-8D10-32B2BEBAF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178-950B-E34C-8CE3-D214065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C70A-B5E0-4B44-BD2D-B8556BA3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D225-64D8-E04E-A08E-27C1572D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014-0D09-4D40-B5B3-141B1E5B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A3A5-84F5-C947-A9B4-D5BB4D1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8DB5C-D291-3F4F-B968-AECF3E3BB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687C-8BF3-BB4E-80EA-9D0C3F12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298B-19A5-2843-8C0B-C4615DD2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10F-F9C4-6F41-BA5E-BA8F58C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9F5-FF49-0F42-B408-F005398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02DF-9C0A-F644-B232-5192B031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EB21D-6903-4B45-875B-33A8D0163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C6C3-567D-2A4D-87E2-48435861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07A3-B03F-F646-BF57-636A4FA9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83FB-5E58-E847-84E1-A218BFF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EB9F-77C6-A146-A295-43FFA98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62E5-0258-1B4D-B227-9A84328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316DF-3114-F648-8D10-32B2BEBAF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181B-E7A8-2445-951E-D12093A6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D71-C355-784B-AF9D-A7BA29C0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D0F5-F10D-FD4F-A297-3C149F0B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86FE-1E8E-6346-A57C-1DC825C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3A07-181A-1140-B0FE-56F9036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8364C-4775-B441-ACE9-775493F2E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B21-9473-1E4F-8CE9-E951897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6CC2-98AD-E34D-8B4F-FBC0495A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40C-A640-7C46-8F7E-8319ADB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6F68-4FA1-3E43-8616-F6603CEB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79AC-E398-4E46-9761-DD5F36A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B0D514-FA35-9148-A042-9BEF3B002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2509-EFD1-2943-B735-A389CB97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F80-3951-DC46-B504-C3CC12D81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BD0-E4E6-5F45-92A5-52AF9913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C01E-5081-4745-AC24-A627CBC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948B-B49D-1949-B2FC-E78AB6D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6C09-6CBD-3E44-A661-3C502C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021E0-E32A-4544-B134-5575E6289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7CA5-A7D5-684A-BCE0-072BD60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D0FA-8036-E143-A6E6-B1630F2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287D-D523-3F46-91D6-0845FE4D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030FC-8DE8-A446-8BBD-6F30543F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4AF6-6CC7-DF44-A3AA-35EE44728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46DC-6EE1-3E44-A39F-2BF7E96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9FA8-1CF2-9B4B-8698-87B9F7B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32C25-3C03-0640-8870-AA14B942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07A14-4BC2-FD4C-9EF3-F0C4FF265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DE2-18E2-D449-B069-3B5281F0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753AF-E481-0B4F-837D-600A34A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4107-CCC5-334C-977E-2CA48853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A13E-CECC-6D4F-B732-701B7D8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789B38-94D8-D24F-9572-188649287E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9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F949-E193-8445-A499-0B35247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BAE-610A-BB46-A2E4-AFF500F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3616-4D8E-B149-B719-398FC8E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4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36B-1295-2741-A5F3-1702850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43FA-9AAC-FF45-8919-512A224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8563-068A-3046-8ED6-142ABCB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D33E-5C1F-D44A-94F0-F993B6A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1F59-C8B7-6E4C-94B9-A461EDD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283A-2375-2940-BD38-71167DD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D05C6-FAB0-2844-A377-ED153D76F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181B-E7A8-2445-951E-D12093A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D71-C355-784B-AF9D-A7BA29C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D0F5-F10D-FD4F-A297-3C149F0B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86FE-1E8E-6346-A57C-1DC825C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3A07-181A-1140-B0FE-56F9036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8364C-4775-B441-ACE9-775493F2E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F9D-E158-FD47-AD37-3A27A25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0347-F326-E744-9453-623EA06B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4403-071A-7B43-989F-02F55263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820-A569-5949-B987-954CE5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8700-52DB-C246-855E-80835C6A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76FB-802E-FC4D-BA23-D940AC3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E496C-5EB2-E643-9AF5-BF2BA963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7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178-950B-E34C-8CE3-D2140652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C70A-B5E0-4B44-BD2D-B8556BA3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D225-64D8-E04E-A08E-27C1572D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014-0D09-4D40-B5B3-141B1E5B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A3A5-84F5-C947-A9B4-D5BB4D1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8DB5C-D291-3F4F-B968-AECF3E3BB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687C-8BF3-BB4E-80EA-9D0C3F12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298B-19A5-2843-8C0B-C4615DD2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10F-F9C4-6F41-BA5E-BA8F58C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9F5-FF49-0F42-B408-F005398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02DF-9C0A-F644-B232-5192B031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EB21D-6903-4B45-875B-33A8D0163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B21-9473-1E4F-8CE9-E951897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6CC2-98AD-E34D-8B4F-FBC0495A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40C-A640-7C46-8F7E-8319ADB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6F68-4FA1-3E43-8616-F6603CEB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79AC-E398-4E46-9761-DD5F36A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B0D514-FA35-9148-A042-9BEF3B002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2509-EFD1-2943-B735-A389CB97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F80-3951-DC46-B504-C3CC12D81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BD0-E4E6-5F45-92A5-52AF9913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C01E-5081-4745-AC24-A627CBC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948B-B49D-1949-B2FC-E78AB6D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6C09-6CBD-3E44-A661-3C502C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021E0-E32A-4544-B134-5575E6289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7CA5-A7D5-684A-BCE0-072BD60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D0FA-8036-E143-A6E6-B1630F2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287D-D523-3F46-91D6-0845FE4D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030FC-8DE8-A446-8BBD-6F30543F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4AF6-6CC7-DF44-A3AA-35EE44728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46DC-6EE1-3E44-A39F-2BF7E96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9FA8-1CF2-9B4B-8698-87B9F7B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32C25-3C03-0640-8870-AA14B942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07A14-4BC2-FD4C-9EF3-F0C4FF265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DE2-18E2-D449-B069-3B5281F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753AF-E481-0B4F-837D-600A34A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4107-CCC5-334C-977E-2CA48853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A13E-CECC-6D4F-B732-701B7D8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789B38-94D8-D24F-9572-188649287E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F949-E193-8445-A499-0B35247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BAE-610A-BB46-A2E4-AFF500F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3616-4D8E-B149-B719-398FC8E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36B-1295-2741-A5F3-1702850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43FA-9AAC-FF45-8919-512A224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8563-068A-3046-8ED6-142ABCB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D33E-5C1F-D44A-94F0-F993B6A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1F59-C8B7-6E4C-94B9-A461EDD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283A-2375-2940-BD38-71167DD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D05C6-FAB0-2844-A377-ED153D76F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F9D-E158-FD47-AD37-3A27A25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0347-F326-E744-9453-623EA06B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4403-071A-7B43-989F-02F55263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820-A569-5949-B987-954CE5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8700-52DB-C246-855E-80835C6A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76FB-802E-FC4D-BA23-D940AC3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E496C-5EB2-E643-9AF5-BF2BA963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AE0C43-07E3-5E40-A75A-FD5B315364B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3999" y="1890272"/>
            <a:ext cx="9086572" cy="483477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9DCC-06D6-0044-8B13-9C432C044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FF16-F9EF-B648-822B-50B0607DD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5D82-D10B-A140-976A-D35C15E1DF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58361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/>
              <a:t>Sunday, Jun 14,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C060-2906-9140-AEC3-22F6AEC41A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9B1B-3CE1-5D4C-932D-3C15ED861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fld id="{399E530B-6250-6740-AEEE-63B4597DE3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03A3FE-8E19-9C48-A67B-5BD4A6D8F5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503999" y="275436"/>
            <a:ext cx="9071640" cy="145146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5D82-D10B-A140-976A-D35C15E1DF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876977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/>
              <a:t>Sunday, Jun 14,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C060-2906-9140-AEC3-22F6AEC41A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9B1B-3CE1-5D4C-932D-3C15ED861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fld id="{399E530B-6250-6740-AEEE-63B4597DE3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759814F-7783-2B48-9E3B-18695F9546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6295" y="389002"/>
            <a:ext cx="9108034" cy="6056843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28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F2EE-B1FF-0C4F-80F4-B7D6886C9D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505" y="1984248"/>
            <a:ext cx="8891560" cy="4677809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</a:rPr>
              <a:t>WEEK 5 - CONTRIBUTIONS!</a:t>
            </a:r>
          </a:p>
          <a:p>
            <a:pPr lvl="0" algn="l"/>
            <a:r>
              <a:rPr lang="en-US" sz="1800" b="1" dirty="0">
                <a:solidFill>
                  <a:srgbClr val="FFC000"/>
                </a:solidFill>
              </a:rPr>
              <a:t>33+ commits!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– Focus on player control and feel, health, death. </a:t>
            </a:r>
          </a:p>
          <a:p>
            <a:pPr lvl="0" algn="l"/>
            <a:r>
              <a:rPr lang="en-US" sz="1800" b="1" dirty="0" err="1">
                <a:solidFill>
                  <a:srgbClr val="00B0F0"/>
                </a:solidFill>
              </a:rPr>
              <a:t>Axphin</a:t>
            </a:r>
            <a:r>
              <a:rPr lang="en-US" sz="1800" b="1" dirty="0">
                <a:solidFill>
                  <a:srgbClr val="00B0F0"/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– jump attack animation, level 1 layout updates, more tiles, health pickup animation, ceiling &amp; 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deadzone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 collision boxes, attack collision box tweaks, alien guard now requires two hits</a:t>
            </a:r>
          </a:p>
          <a:p>
            <a:pPr algn="l"/>
            <a:r>
              <a:rPr lang="en-US" sz="1800" b="1" dirty="0">
                <a:solidFill>
                  <a:srgbClr val="00B0F0"/>
                </a:solidFill>
              </a:rPr>
              <a:t>H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– refactoring and cleanup, camera, collisions, crouch attack working, implementing 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deadzone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, and lots of fixes, posted 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itch.io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 demo!</a:t>
            </a:r>
          </a:p>
          <a:p>
            <a:pPr lvl="0" algn="l"/>
            <a:r>
              <a:rPr lang="en-US" sz="1800" b="1" dirty="0" err="1">
                <a:solidFill>
                  <a:srgbClr val="00B0F0"/>
                </a:solidFill>
              </a:rPr>
              <a:t>McFunkypants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 – Enemy mech code refactoring</a:t>
            </a:r>
            <a:br>
              <a:rPr lang="en-US" sz="1800" b="1" dirty="0">
                <a:solidFill>
                  <a:schemeClr val="tx1">
                    <a:lumMod val="95000"/>
                  </a:schemeClr>
                </a:solidFill>
              </a:rPr>
            </a:b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00B0F0"/>
                </a:solidFill>
              </a:rPr>
              <a:t>Gonzalo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 – FSM help for ducking left and right states, jumping, 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etc</a:t>
            </a: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THANK YOU TO ALL CONTRIBUTORS!</a:t>
            </a:r>
          </a:p>
          <a:p>
            <a:pPr lvl="0" algn="l"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ctr"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b="1" dirty="0">
              <a:solidFill>
                <a:schemeClr val="tx1">
                  <a:lumMod val="6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5A04-F4CA-6947-86AC-C88089E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FE86-5DC1-9643-A9C5-385E985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F8C0-6CE6-7948-B3BF-89BF543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</p:spTree>
    <p:extLst>
      <p:ext uri="{BB962C8B-B14F-4D97-AF65-F5344CB8AC3E}">
        <p14:creationId xmlns:p14="http://schemas.microsoft.com/office/powerpoint/2010/main" val="7726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4FB7-5F8E-AE49-BF9D-0997815E2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92086"/>
            <a:ext cx="8899072" cy="4646342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WEEK 5</a:t>
            </a:r>
          </a:p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SHOW ME THE DEMO!</a:t>
            </a:r>
            <a:endParaRPr lang="en-US" sz="1800" dirty="0">
              <a:solidFill>
                <a:schemeClr val="tx1">
                  <a:lumMod val="65000"/>
                </a:schemeClr>
              </a:solidFill>
              <a:latin typeface="Liberation Sans" pitchFamily="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1B39-5071-5549-8097-D64912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842-25F6-1A4E-BB8B-6979F40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CDC-A38E-E84D-B1B4-03E162E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D9DA7C-A2A3-A043-B0CC-84E46970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2" y="3559894"/>
            <a:ext cx="1930400" cy="2235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9889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4FB7-5F8E-AE49-BF9D-0997815E2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92086"/>
            <a:ext cx="8899072" cy="4646342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WEEK 5</a:t>
            </a:r>
          </a:p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TRELLO!</a:t>
            </a:r>
            <a:endParaRPr lang="en-US" sz="1800" dirty="0">
              <a:solidFill>
                <a:schemeClr val="tx1">
                  <a:lumMod val="65000"/>
                </a:schemeClr>
              </a:solidFill>
              <a:latin typeface="Liberation Sans" pitchFamily="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1B39-5071-5549-8097-D64912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842-25F6-1A4E-BB8B-6979F40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CDC-A38E-E84D-B1B4-03E162E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</a:p>
        </p:txBody>
      </p:sp>
      <p:pic>
        <p:nvPicPr>
          <p:cNvPr id="7" name="Picture 6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FAFA760-CC9D-1F45-ABAA-3C068C41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2" y="3572293"/>
            <a:ext cx="1930400" cy="2235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2285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921D0-4913-AE4C-961C-8F4F8C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DDA6-FE8F-1D40-9019-D31A259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2FED-A81C-3C47-B1D6-BB60D61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621E6-0E7F-4748-B0C4-5D883237B6B1}"/>
              </a:ext>
            </a:extLst>
          </p:cNvPr>
          <p:cNvSpPr/>
          <p:nvPr/>
        </p:nvSpPr>
        <p:spPr>
          <a:xfrm>
            <a:off x="601884" y="1979782"/>
            <a:ext cx="88893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FOCUS FOR NEXT WEEK</a:t>
            </a:r>
          </a:p>
          <a:p>
            <a:pPr lvl="0" algn="ctr"/>
            <a:endParaRPr lang="en-US" sz="2400" b="1" dirty="0">
              <a:solidFill>
                <a:srgbClr val="A2E3B0"/>
              </a:solidFill>
              <a:latin typeface="Liberation Sans" pitchFamily="34"/>
            </a:endParaRPr>
          </a:p>
          <a:p>
            <a:pPr lvl="0"/>
            <a:r>
              <a:rPr lang="en-US" sz="2400" b="1" dirty="0"/>
              <a:t>Enemies and enemy attacks (melee, projectiles, jumping)</a:t>
            </a:r>
          </a:p>
          <a:p>
            <a:pPr lvl="0"/>
            <a:r>
              <a:rPr lang="en-US" sz="2400" b="1" dirty="0"/>
              <a:t>Enemy knockback and death</a:t>
            </a:r>
          </a:p>
          <a:p>
            <a:pPr lvl="0"/>
            <a:r>
              <a:rPr lang="en-US" sz="2400" b="1" dirty="0"/>
              <a:t>Finish Level 1 layout and tile set</a:t>
            </a:r>
          </a:p>
          <a:p>
            <a:pPr lvl="0"/>
            <a:r>
              <a:rPr lang="en-US" sz="2400" b="1" dirty="0"/>
              <a:t>Level 1 </a:t>
            </a:r>
            <a:r>
              <a:rPr lang="en-US" sz="2400" b="1" dirty="0" err="1"/>
              <a:t>miniboss</a:t>
            </a:r>
            <a:r>
              <a:rPr lang="en-US" sz="2400" b="1" dirty="0"/>
              <a:t> fight (enemy mech)</a:t>
            </a:r>
          </a:p>
          <a:p>
            <a:pPr lvl="0"/>
            <a:r>
              <a:rPr lang="en-US" sz="2400" b="1" dirty="0"/>
              <a:t>Extra Life power up (art, code, sound effect)</a:t>
            </a:r>
          </a:p>
          <a:p>
            <a:pPr lvl="0"/>
            <a:r>
              <a:rPr lang="en-US" sz="2400" b="1" dirty="0"/>
              <a:t>Level 1 to Level 2 transition</a:t>
            </a:r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  <a:p>
            <a:pPr lvl="0" algn="ctr"/>
            <a:r>
              <a:rPr lang="en-US" sz="2400" b="1" dirty="0"/>
              <a:t>Trello Warm Up Tasks!</a:t>
            </a:r>
          </a:p>
          <a:p>
            <a:pPr algn="ctr"/>
            <a:r>
              <a:rPr lang="en-US" sz="2400" b="1" dirty="0"/>
              <a:t>Join Team </a:t>
            </a:r>
            <a:r>
              <a:rPr lang="en-US" sz="2400" b="1" dirty="0" err="1"/>
              <a:t>Xeno</a:t>
            </a:r>
            <a:r>
              <a:rPr lang="en-US" sz="2400" b="1" dirty="0"/>
              <a:t> Jackers!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5A0C-51C9-024A-A3BA-CE4A590DC4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8838" y="3779837"/>
            <a:ext cx="8833570" cy="521280"/>
          </a:xfrm>
          <a:ln w="19050">
            <a:noFill/>
          </a:ln>
        </p:spPr>
        <p:txBody>
          <a:bodyPr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Liberation Sans" pitchFamily="34"/>
              </a:rPr>
              <a:t>QUESTIONS or FEEDBACK?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921D0-4913-AE4C-961C-8F4F8C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DDA6-FE8F-1D40-9019-D31A259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Jun 14,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2FED-A81C-3C47-B1D6-BB60D61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11 Weeks (Week 5 of 11)                            Release Day: July 26th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621E6-0E7F-4748-B0C4-5D883237B6B1}"/>
              </a:ext>
            </a:extLst>
          </p:cNvPr>
          <p:cNvSpPr/>
          <p:nvPr/>
        </p:nvSpPr>
        <p:spPr>
          <a:xfrm>
            <a:off x="3881566" y="1979782"/>
            <a:ext cx="231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3859867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296</Words>
  <Application>Microsoft Macintosh PowerPoint</Application>
  <PresentationFormat>Custom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Liberation Sans</vt:lpstr>
      <vt:lpstr>Liberation Serif</vt:lpstr>
      <vt:lpstr>Arial</vt:lpstr>
      <vt:lpstr>Calibri</vt:lpstr>
      <vt:lpstr>Silkscreen</vt:lpstr>
      <vt:lpstr>Default</vt:lpstr>
      <vt:lpstr>1_Default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 Jackers</dc:title>
  <cp:lastModifiedBy>Jeff Hanlon</cp:lastModifiedBy>
  <cp:revision>176</cp:revision>
  <dcterms:created xsi:type="dcterms:W3CDTF">2020-01-04T18:59:29Z</dcterms:created>
  <dcterms:modified xsi:type="dcterms:W3CDTF">2020-06-14T17:36:24Z</dcterms:modified>
</cp:coreProperties>
</file>