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9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33"/>
    <p:restoredTop sz="94699"/>
  </p:normalViewPr>
  <p:slideViewPr>
    <p:cSldViewPr snapToGrid="0" snapToObjects="1">
      <p:cViewPr varScale="1">
        <p:scale>
          <a:sx n="145" d="100"/>
          <a:sy n="145" d="100"/>
        </p:scale>
        <p:origin x="19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66391-EE6A-704B-923F-F6168C880BA9}" type="datetimeFigureOut">
              <a:rPr lang="fi-FI" smtClean="0"/>
              <a:t>3.9.2018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BC757-BB91-F14C-8C02-9601FF3D318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72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4E67-E574-2A4A-9922-FB3567B11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C0E71-2F61-C944-9F23-B46797ED2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15579-7528-0647-94E8-4A172918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F6E7-C68A-9141-BE4B-4A17EFD3EAF9}" type="datetimeFigureOut">
              <a:rPr lang="fi-FI" smtClean="0"/>
              <a:t>3.9.2018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B434F-8978-E244-B90C-21ED17D1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B257D-8FD2-904A-951D-051AAD8D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35B2-0326-9146-8135-875B33C913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9081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B163-AED0-BA4D-BAB7-2471007B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F93D8-0CBB-244E-8C3C-83E14C0C5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E0D30-2E7B-034D-8D6E-08233DCF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F6E7-C68A-9141-BE4B-4A17EFD3EAF9}" type="datetimeFigureOut">
              <a:rPr lang="fi-FI" smtClean="0"/>
              <a:t>3.9.2018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C52DF-BE51-0942-859D-483C86ABE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F1B34-F50A-B048-9D72-C6AA1227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35B2-0326-9146-8135-875B33C913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4028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D35652-6002-CB4B-BF23-44C5C2DAB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F311C-7A01-1646-9662-DEA47FACE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C5D49-67A7-B940-9D15-95ECCA05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F6E7-C68A-9141-BE4B-4A17EFD3EAF9}" type="datetimeFigureOut">
              <a:rPr lang="fi-FI" smtClean="0"/>
              <a:t>3.9.2018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734CE-8167-D741-A655-9EBF929E6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02F4B-9E61-1E48-A9C0-5D0A96589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35B2-0326-9146-8135-875B33C913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9890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15DB-A453-D849-B795-663AF33E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60AAD-D5C8-0E47-A2ED-6FFBE2831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AF381-96E1-C643-8423-948C2956B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F6E7-C68A-9141-BE4B-4A17EFD3EAF9}" type="datetimeFigureOut">
              <a:rPr lang="fi-FI" smtClean="0"/>
              <a:t>3.9.2018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AB094-1824-BC49-912B-202FE9A5E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5AEB7-D357-2D44-88D0-10DEA0DE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35B2-0326-9146-8135-875B33C913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555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07010-1093-DD4D-B874-240B94576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718A4-0219-7B46-A358-C7FA9053E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90205-AF4A-DD46-97BC-0A16B96C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F6E7-C68A-9141-BE4B-4A17EFD3EAF9}" type="datetimeFigureOut">
              <a:rPr lang="fi-FI" smtClean="0"/>
              <a:t>3.9.2018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6F9BF-8181-0D4E-83BE-99FEED0F3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EE1E8-F954-B547-9168-08AB181A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35B2-0326-9146-8135-875B33C913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2724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D79A-982E-D242-A074-940BFB5D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94FF8-2093-A34C-B519-CFC60B4DE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938AB-0891-9E43-AAAC-DBB975366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87946-EDDF-5D4E-B8DE-C0A3EC32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F6E7-C68A-9141-BE4B-4A17EFD3EAF9}" type="datetimeFigureOut">
              <a:rPr lang="fi-FI" smtClean="0"/>
              <a:t>3.9.2018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EC2AC-A870-7141-8550-D5D4A529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C42F2-3BD5-CC41-B99D-1419C7207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35B2-0326-9146-8135-875B33C913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838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19FE9-4F0A-0846-B0FF-258FDEABD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5185D-9880-FD4D-9EAE-484C4C824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91CC8-AF13-CB4B-A97E-B57F15E12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F324A-E4E9-954E-8F1E-DB8EB87FA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1C0ACB-96F3-564D-8B4C-1D81BD9BC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2F4487-D3AC-2243-BBE5-3600DD67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F6E7-C68A-9141-BE4B-4A17EFD3EAF9}" type="datetimeFigureOut">
              <a:rPr lang="fi-FI" smtClean="0"/>
              <a:t>3.9.2018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6D1202-482F-7946-B911-2A495D9F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10EDC-68FB-914B-A226-16AC621F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35B2-0326-9146-8135-875B33C913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1125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E5C2-45D7-DA48-BFB1-19B7E8F7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0A6C1-40D1-714F-B99E-B386E0D8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F6E7-C68A-9141-BE4B-4A17EFD3EAF9}" type="datetimeFigureOut">
              <a:rPr lang="fi-FI" smtClean="0"/>
              <a:t>3.9.2018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B443B-499F-E842-8455-89437DEA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DDECC-1514-8F4A-972E-5F6B827C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35B2-0326-9146-8135-875B33C913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9608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00F2D-3969-CD4A-BBFC-F9A088E2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F6E7-C68A-9141-BE4B-4A17EFD3EAF9}" type="datetimeFigureOut">
              <a:rPr lang="fi-FI" smtClean="0"/>
              <a:t>3.9.2018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D6D14-27BC-EC45-9476-1916895D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9E5F2-A3BF-C64B-8546-AFC27294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35B2-0326-9146-8135-875B33C913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6883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57EB-6C75-8B46-8BDD-CE7E25CB4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E545F-11BF-164B-A806-06F18741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8029D-4E31-7D42-BB46-878DD9D86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F827D-DA0B-8442-9DF1-1B9FA7A13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F6E7-C68A-9141-BE4B-4A17EFD3EAF9}" type="datetimeFigureOut">
              <a:rPr lang="fi-FI" smtClean="0"/>
              <a:t>3.9.2018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F84A0-DAA4-4C43-B77A-5A246C6E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031D6-BBFA-214B-95A4-F618D12C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35B2-0326-9146-8135-875B33C913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9078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743E-EF27-4A4A-9DF5-653DB7C04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A8F6B3-16F4-1F4E-A2E7-1EC0D913C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549FD-D339-F549-8163-013A474BC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5A000-32EE-D94A-B741-BF8CFC28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F6E7-C68A-9141-BE4B-4A17EFD3EAF9}" type="datetimeFigureOut">
              <a:rPr lang="fi-FI" smtClean="0"/>
              <a:t>3.9.2018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EFFF8-BC74-7C47-A21E-E8926E8E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5CE86-7AC2-E440-80D3-D7633B59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35B2-0326-9146-8135-875B33C913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859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20756-D99A-4B4D-9DA6-D70F43204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EFABD-6F03-854B-B151-637C2A6F0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D414C-3D49-D643-B02E-8034F1721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EF6E7-C68A-9141-BE4B-4A17EFD3EAF9}" type="datetimeFigureOut">
              <a:rPr lang="fi-FI" smtClean="0"/>
              <a:t>3.9.2018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6188F-FABE-ED4B-92D9-A8343595E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88A57-2977-6B46-8114-C519FD7D7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D35B2-0326-9146-8135-875B33C913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0623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94F6BBB-F97E-6C43-B63D-FA58E53BB2C7}"/>
              </a:ext>
            </a:extLst>
          </p:cNvPr>
          <p:cNvGrpSpPr/>
          <p:nvPr/>
        </p:nvGrpSpPr>
        <p:grpSpPr>
          <a:xfrm>
            <a:off x="5600702" y="2845177"/>
            <a:ext cx="1899136" cy="768462"/>
            <a:chOff x="5600702" y="2845177"/>
            <a:chExt cx="1899136" cy="76846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9B2856C-A7B5-CA44-B9FC-221C0EEBC40F}"/>
                </a:ext>
              </a:extLst>
            </p:cNvPr>
            <p:cNvCxnSpPr>
              <a:cxnSpLocks/>
            </p:cNvCxnSpPr>
            <p:nvPr/>
          </p:nvCxnSpPr>
          <p:spPr>
            <a:xfrm>
              <a:off x="6901962" y="3270739"/>
              <a:ext cx="5978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132D03F-5DB8-9B46-9696-2D1FD3A76481}"/>
                </a:ext>
              </a:extLst>
            </p:cNvPr>
            <p:cNvSpPr/>
            <p:nvPr/>
          </p:nvSpPr>
          <p:spPr>
            <a:xfrm>
              <a:off x="6198578" y="2910255"/>
              <a:ext cx="703384" cy="703384"/>
            </a:xfrm>
            <a:prstGeom prst="ellipse">
              <a:avLst/>
            </a:prstGeom>
            <a:noFill/>
            <a:ln w="38100">
              <a:solidFill>
                <a:srgbClr val="3B94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702CCE7-2FB4-CB40-B3D5-FC5B591ECAA0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5600702" y="3013263"/>
              <a:ext cx="7008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20AF5D5-A365-7B4B-8BD2-8A8B8DAA35B6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>
              <a:off x="5600702" y="3510631"/>
              <a:ext cx="7008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1100892-0723-0244-91C5-9EE0A35A5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2625" y="3109547"/>
              <a:ext cx="266700" cy="1524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E6D092D-19AA-F64E-AFD0-8AC63A956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3130" y="2845177"/>
              <a:ext cx="266700" cy="1524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9CCAE70-025B-754C-A798-8E79EAABC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66290" y="3352730"/>
              <a:ext cx="266700" cy="152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197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Oliveira Fabricio</dc:creator>
  <cp:lastModifiedBy>Oliveira Fabricio</cp:lastModifiedBy>
  <cp:revision>5</cp:revision>
  <cp:lastPrinted>2018-09-03T06:22:57Z</cp:lastPrinted>
  <dcterms:created xsi:type="dcterms:W3CDTF">2018-08-23T16:06:15Z</dcterms:created>
  <dcterms:modified xsi:type="dcterms:W3CDTF">2018-09-03T06:23:19Z</dcterms:modified>
</cp:coreProperties>
</file>