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4"/>
  </p:sldMasterIdLst>
  <p:sldIdLst>
    <p:sldId id="256" r:id="rId5"/>
    <p:sldId id="257" r:id="rId6"/>
    <p:sldId id="263" r:id="rId7"/>
    <p:sldId id="264" r:id="rId8"/>
    <p:sldId id="265" r:id="rId9"/>
    <p:sldId id="277" r:id="rId10"/>
    <p:sldId id="278" r:id="rId11"/>
    <p:sldId id="283" r:id="rId12"/>
    <p:sldId id="282" r:id="rId13"/>
    <p:sldId id="284" r:id="rId14"/>
    <p:sldId id="280" r:id="rId15"/>
    <p:sldId id="281" r:id="rId16"/>
    <p:sldId id="267" r:id="rId17"/>
    <p:sldId id="273" r:id="rId18"/>
    <p:sldId id="271" r:id="rId19"/>
    <p:sldId id="269" r:id="rId20"/>
    <p:sldId id="268" r:id="rId21"/>
    <p:sldId id="258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C8C29-A097-052E-1D27-12BC47D8BA17}" v="557" dt="2021-06-27T17:00:28.006"/>
    <p1510:client id="{2ACC7E16-8600-89EB-C9DD-F62DD31BF4DF}" v="27" dt="2021-06-28T11:55:40.070"/>
    <p1510:client id="{3D1FAC4E-31FB-419E-9640-4241EF51DCF7}" v="28" dt="2021-06-28T13:37:21.278"/>
    <p1510:client id="{56AF1329-71F6-D14A-FE8B-0F389B05E3EC}" v="28" dt="2021-06-28T18:06:14.741"/>
    <p1510:client id="{7AD21614-49FD-AAF3-9F3D-1DA9632F5E5A}" v="138" dt="2021-06-28T13:17:06.848"/>
    <p1510:client id="{B0739F52-99A1-D57E-AEFF-9F9D9CC46CD7}" v="118" dt="2021-06-28T11:08:08.591"/>
    <p1510:client id="{C5D351BB-5956-4079-46AE-7E2F21CBB0DA}" v="72" dt="2021-06-28T10:59:30.646"/>
    <p1510:client id="{D8FA9EBD-35DF-4AF2-854B-EC4353B2E1B5}" v="785" dt="2021-06-28T10:44:30.979"/>
    <p1510:client id="{E5E6FA87-4F51-DDCF-5AFC-1082CDB7853D}" v="699" dt="2021-06-28T11:57:26.806"/>
    <p1510:client id="{F412372E-F5EE-44DC-8A93-6FF5929503B9}" v="125" vWet="126" dt="2021-06-27T13:38:15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EB3B16-8BFC-4E7E-A2AB-FA631B1C925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3DAA2D5-0868-4D0B-98A4-06FF7D1427CF}">
      <dgm:prSet/>
      <dgm:spPr/>
      <dgm:t>
        <a:bodyPr/>
        <a:lstStyle/>
        <a:p>
          <a:r>
            <a:rPr lang="en-US"/>
            <a:t>Spielfeldanzeige</a:t>
          </a:r>
        </a:p>
      </dgm:t>
    </dgm:pt>
    <dgm:pt modelId="{B7672D7F-C68B-49E9-AC38-FC4AB4BE4DCC}" type="parTrans" cxnId="{049BD20A-AFA3-426C-BFF0-CA0544546308}">
      <dgm:prSet/>
      <dgm:spPr/>
      <dgm:t>
        <a:bodyPr/>
        <a:lstStyle/>
        <a:p>
          <a:endParaRPr lang="en-US"/>
        </a:p>
      </dgm:t>
    </dgm:pt>
    <dgm:pt modelId="{65660F7B-1248-42B9-A3CC-70D3CFFB562D}" type="sibTrans" cxnId="{049BD20A-AFA3-426C-BFF0-CA0544546308}">
      <dgm:prSet/>
      <dgm:spPr/>
      <dgm:t>
        <a:bodyPr/>
        <a:lstStyle/>
        <a:p>
          <a:endParaRPr lang="en-US"/>
        </a:p>
      </dgm:t>
    </dgm:pt>
    <dgm:pt modelId="{FCBBA1BD-070F-4AF2-8F3E-3E44008FA865}">
      <dgm:prSet/>
      <dgm:spPr/>
      <dgm:t>
        <a:bodyPr/>
        <a:lstStyle/>
        <a:p>
          <a:r>
            <a:rPr lang="de-DE"/>
            <a:t>Künstliche Intelligenz</a:t>
          </a:r>
          <a:endParaRPr lang="en-US"/>
        </a:p>
      </dgm:t>
    </dgm:pt>
    <dgm:pt modelId="{8F5B0A21-939F-40EA-82FB-1FFF05A9209C}" type="parTrans" cxnId="{EB895A89-DD17-4E1A-952E-92B1C023E5D2}">
      <dgm:prSet/>
      <dgm:spPr/>
      <dgm:t>
        <a:bodyPr/>
        <a:lstStyle/>
        <a:p>
          <a:endParaRPr lang="en-US"/>
        </a:p>
      </dgm:t>
    </dgm:pt>
    <dgm:pt modelId="{BBC7D626-67AC-44CD-AAE9-96A7F20EC9B3}" type="sibTrans" cxnId="{EB895A89-DD17-4E1A-952E-92B1C023E5D2}">
      <dgm:prSet/>
      <dgm:spPr/>
      <dgm:t>
        <a:bodyPr/>
        <a:lstStyle/>
        <a:p>
          <a:endParaRPr lang="en-US"/>
        </a:p>
      </dgm:t>
    </dgm:pt>
    <dgm:pt modelId="{6C300C32-00D1-4357-9578-A22822B4283E}">
      <dgm:prSet/>
      <dgm:spPr/>
      <dgm:t>
        <a:bodyPr/>
        <a:lstStyle/>
        <a:p>
          <a:r>
            <a:rPr lang="en-US"/>
            <a:t>Counter</a:t>
          </a:r>
        </a:p>
      </dgm:t>
    </dgm:pt>
    <dgm:pt modelId="{C950FC47-F76E-465C-9520-2194885A0FD1}" type="parTrans" cxnId="{B5B635AC-F2B1-4D5F-B2E5-BF5B04099499}">
      <dgm:prSet/>
      <dgm:spPr/>
      <dgm:t>
        <a:bodyPr/>
        <a:lstStyle/>
        <a:p>
          <a:endParaRPr lang="en-US"/>
        </a:p>
      </dgm:t>
    </dgm:pt>
    <dgm:pt modelId="{02AD4BC6-E303-4261-B7CF-56AF34EC390C}" type="sibTrans" cxnId="{B5B635AC-F2B1-4D5F-B2E5-BF5B04099499}">
      <dgm:prSet/>
      <dgm:spPr/>
      <dgm:t>
        <a:bodyPr/>
        <a:lstStyle/>
        <a:p>
          <a:endParaRPr lang="en-US"/>
        </a:p>
      </dgm:t>
    </dgm:pt>
    <dgm:pt modelId="{1DEE1CE6-722A-4EEE-B6D7-5A2F3191F10E}">
      <dgm:prSet/>
      <dgm:spPr/>
      <dgm:t>
        <a:bodyPr/>
        <a:lstStyle/>
        <a:p>
          <a:r>
            <a:rPr lang="de-DE"/>
            <a:t>Quellenangaben</a:t>
          </a:r>
          <a:endParaRPr lang="en-US"/>
        </a:p>
      </dgm:t>
    </dgm:pt>
    <dgm:pt modelId="{CACF79AD-8B1D-4C77-B96F-06643D5E61CD}" type="parTrans" cxnId="{CC67B174-1CD1-4D84-8C2F-A355147329E4}">
      <dgm:prSet/>
      <dgm:spPr/>
      <dgm:t>
        <a:bodyPr/>
        <a:lstStyle/>
        <a:p>
          <a:endParaRPr lang="en-US"/>
        </a:p>
      </dgm:t>
    </dgm:pt>
    <dgm:pt modelId="{EE132BBD-CFB6-4435-A7A5-1F0D4AC6104C}" type="sibTrans" cxnId="{CC67B174-1CD1-4D84-8C2F-A355147329E4}">
      <dgm:prSet/>
      <dgm:spPr/>
      <dgm:t>
        <a:bodyPr/>
        <a:lstStyle/>
        <a:p>
          <a:endParaRPr lang="en-US"/>
        </a:p>
      </dgm:t>
    </dgm:pt>
    <dgm:pt modelId="{CE83FCF4-6C32-4216-88BA-02C86A40D05D}">
      <dgm:prSet/>
      <dgm:spPr/>
      <dgm:t>
        <a:bodyPr/>
        <a:lstStyle/>
        <a:p>
          <a:endParaRPr lang="en-US"/>
        </a:p>
      </dgm:t>
    </dgm:pt>
    <dgm:pt modelId="{88064A44-0AF6-4385-A8D2-84D43DC625FD}" type="parTrans" cxnId="{6FDD590F-3228-41C1-89F9-55B870866BEE}">
      <dgm:prSet/>
      <dgm:spPr/>
      <dgm:t>
        <a:bodyPr/>
        <a:lstStyle/>
        <a:p>
          <a:endParaRPr lang="de-DE"/>
        </a:p>
      </dgm:t>
    </dgm:pt>
    <dgm:pt modelId="{03B69A23-C627-48E8-882A-EDFCC6A1775C}" type="sibTrans" cxnId="{6FDD590F-3228-41C1-89F9-55B870866BEE}">
      <dgm:prSet/>
      <dgm:spPr/>
      <dgm:t>
        <a:bodyPr/>
        <a:lstStyle/>
        <a:p>
          <a:endParaRPr lang="de-DE"/>
        </a:p>
      </dgm:t>
    </dgm:pt>
    <dgm:pt modelId="{54B7660E-AA86-4F51-9801-359EF9FE58AC}">
      <dgm:prSet/>
      <dgm:spPr/>
      <dgm:t>
        <a:bodyPr/>
        <a:lstStyle/>
        <a:p>
          <a:r>
            <a:rPr lang="en-US" err="1"/>
            <a:t>Einleitung</a:t>
          </a:r>
          <a:endParaRPr lang="en-US"/>
        </a:p>
      </dgm:t>
    </dgm:pt>
    <dgm:pt modelId="{A32AF171-C8B8-4B69-A050-B63812068625}" type="parTrans" cxnId="{FC7FBA9E-C61B-4CFD-923D-7D712F6A5FEB}">
      <dgm:prSet/>
      <dgm:spPr/>
      <dgm:t>
        <a:bodyPr/>
        <a:lstStyle/>
        <a:p>
          <a:endParaRPr lang="de-DE"/>
        </a:p>
      </dgm:t>
    </dgm:pt>
    <dgm:pt modelId="{42F9B445-BFE4-4AD9-AF21-D9997E9B3C10}" type="sibTrans" cxnId="{FC7FBA9E-C61B-4CFD-923D-7D712F6A5FEB}">
      <dgm:prSet/>
      <dgm:spPr/>
      <dgm:t>
        <a:bodyPr/>
        <a:lstStyle/>
        <a:p>
          <a:endParaRPr lang="de-DE"/>
        </a:p>
      </dgm:t>
    </dgm:pt>
    <dgm:pt modelId="{49A6DFEB-1054-41BE-9F05-6CA62BDBDC60}" type="pres">
      <dgm:prSet presAssocID="{C3EB3B16-8BFC-4E7E-A2AB-FA631B1C9251}" presName="diagram" presStyleCnt="0">
        <dgm:presLayoutVars>
          <dgm:dir/>
          <dgm:resizeHandles val="exact"/>
        </dgm:presLayoutVars>
      </dgm:prSet>
      <dgm:spPr/>
    </dgm:pt>
    <dgm:pt modelId="{C8FF3744-F761-4F58-A6CA-CB60C3E05A6F}" type="pres">
      <dgm:prSet presAssocID="{54B7660E-AA86-4F51-9801-359EF9FE58AC}" presName="node" presStyleLbl="node1" presStyleIdx="0" presStyleCnt="6">
        <dgm:presLayoutVars>
          <dgm:bulletEnabled val="1"/>
        </dgm:presLayoutVars>
      </dgm:prSet>
      <dgm:spPr/>
    </dgm:pt>
    <dgm:pt modelId="{50EFC265-5365-4323-8684-367AADB91C07}" type="pres">
      <dgm:prSet presAssocID="{42F9B445-BFE4-4AD9-AF21-D9997E9B3C10}" presName="sibTrans" presStyleCnt="0"/>
      <dgm:spPr/>
    </dgm:pt>
    <dgm:pt modelId="{EE514E38-A9AE-4035-A346-5DC929B78C1A}" type="pres">
      <dgm:prSet presAssocID="{53DAA2D5-0868-4D0B-98A4-06FF7D1427CF}" presName="node" presStyleLbl="node1" presStyleIdx="1" presStyleCnt="6">
        <dgm:presLayoutVars>
          <dgm:bulletEnabled val="1"/>
        </dgm:presLayoutVars>
      </dgm:prSet>
      <dgm:spPr/>
    </dgm:pt>
    <dgm:pt modelId="{FEB0DC1F-4927-43F6-A234-97D507C9E3F5}" type="pres">
      <dgm:prSet presAssocID="{65660F7B-1248-42B9-A3CC-70D3CFFB562D}" presName="sibTrans" presStyleCnt="0"/>
      <dgm:spPr/>
    </dgm:pt>
    <dgm:pt modelId="{31503EEB-ACF1-4ECE-BC81-950CDB51754E}" type="pres">
      <dgm:prSet presAssocID="{FCBBA1BD-070F-4AF2-8F3E-3E44008FA865}" presName="node" presStyleLbl="node1" presStyleIdx="2" presStyleCnt="6" custLinFactNeighborX="-354" custLinFactNeighborY="1625">
        <dgm:presLayoutVars>
          <dgm:bulletEnabled val="1"/>
        </dgm:presLayoutVars>
      </dgm:prSet>
      <dgm:spPr/>
    </dgm:pt>
    <dgm:pt modelId="{A18D67CD-9875-49B5-863C-9E330F18600B}" type="pres">
      <dgm:prSet presAssocID="{BBC7D626-67AC-44CD-AAE9-96A7F20EC9B3}" presName="sibTrans" presStyleCnt="0"/>
      <dgm:spPr/>
    </dgm:pt>
    <dgm:pt modelId="{46687B99-CDB0-4675-AFD0-12AF15350F9E}" type="pres">
      <dgm:prSet presAssocID="{6C300C32-00D1-4357-9578-A22822B4283E}" presName="node" presStyleLbl="node1" presStyleIdx="3" presStyleCnt="6">
        <dgm:presLayoutVars>
          <dgm:bulletEnabled val="1"/>
        </dgm:presLayoutVars>
      </dgm:prSet>
      <dgm:spPr/>
    </dgm:pt>
    <dgm:pt modelId="{AF1EB90A-7ACB-4A5F-BB99-10D04ED309B6}" type="pres">
      <dgm:prSet presAssocID="{02AD4BC6-E303-4261-B7CF-56AF34EC390C}" presName="sibTrans" presStyleCnt="0"/>
      <dgm:spPr/>
    </dgm:pt>
    <dgm:pt modelId="{2E020A05-8864-4705-BAE1-707CC2CDF215}" type="pres">
      <dgm:prSet presAssocID="{1DEE1CE6-722A-4EEE-B6D7-5A2F3191F10E}" presName="node" presStyleLbl="node1" presStyleIdx="4" presStyleCnt="6">
        <dgm:presLayoutVars>
          <dgm:bulletEnabled val="1"/>
        </dgm:presLayoutVars>
      </dgm:prSet>
      <dgm:spPr/>
    </dgm:pt>
    <dgm:pt modelId="{6F39611F-4C53-4877-8410-5BBDBBA0E8B8}" type="pres">
      <dgm:prSet presAssocID="{EE132BBD-CFB6-4435-A7A5-1F0D4AC6104C}" presName="sibTrans" presStyleCnt="0"/>
      <dgm:spPr/>
    </dgm:pt>
    <dgm:pt modelId="{A03F493D-3C3D-41DC-91E9-68B20055031D}" type="pres">
      <dgm:prSet presAssocID="{CE83FCF4-6C32-4216-88BA-02C86A40D05D}" presName="node" presStyleLbl="node1" presStyleIdx="5" presStyleCnt="6">
        <dgm:presLayoutVars>
          <dgm:bulletEnabled val="1"/>
        </dgm:presLayoutVars>
      </dgm:prSet>
      <dgm:spPr/>
    </dgm:pt>
  </dgm:ptLst>
  <dgm:cxnLst>
    <dgm:cxn modelId="{049BD20A-AFA3-426C-BFF0-CA0544546308}" srcId="{C3EB3B16-8BFC-4E7E-A2AB-FA631B1C9251}" destId="{53DAA2D5-0868-4D0B-98A4-06FF7D1427CF}" srcOrd="1" destOrd="0" parTransId="{B7672D7F-C68B-49E9-AC38-FC4AB4BE4DCC}" sibTransId="{65660F7B-1248-42B9-A3CC-70D3CFFB562D}"/>
    <dgm:cxn modelId="{6FDD590F-3228-41C1-89F9-55B870866BEE}" srcId="{C3EB3B16-8BFC-4E7E-A2AB-FA631B1C9251}" destId="{CE83FCF4-6C32-4216-88BA-02C86A40D05D}" srcOrd="5" destOrd="0" parTransId="{88064A44-0AF6-4385-A8D2-84D43DC625FD}" sibTransId="{03B69A23-C627-48E8-882A-EDFCC6A1775C}"/>
    <dgm:cxn modelId="{E179411C-06C3-4E4A-AF25-3F05871A3960}" type="presOf" srcId="{54B7660E-AA86-4F51-9801-359EF9FE58AC}" destId="{C8FF3744-F761-4F58-A6CA-CB60C3E05A6F}" srcOrd="0" destOrd="0" presId="urn:microsoft.com/office/officeart/2005/8/layout/default"/>
    <dgm:cxn modelId="{7E043733-7F66-47A8-9D92-7EF8B4D8F30C}" type="presOf" srcId="{6C300C32-00D1-4357-9578-A22822B4283E}" destId="{46687B99-CDB0-4675-AFD0-12AF15350F9E}" srcOrd="0" destOrd="0" presId="urn:microsoft.com/office/officeart/2005/8/layout/default"/>
    <dgm:cxn modelId="{07DFA841-23D1-433F-A40C-0177E017D72A}" type="presOf" srcId="{CE83FCF4-6C32-4216-88BA-02C86A40D05D}" destId="{A03F493D-3C3D-41DC-91E9-68B20055031D}" srcOrd="0" destOrd="0" presId="urn:microsoft.com/office/officeart/2005/8/layout/default"/>
    <dgm:cxn modelId="{C484AB43-0993-4BA4-B892-F0AEDCDBBE07}" type="presOf" srcId="{53DAA2D5-0868-4D0B-98A4-06FF7D1427CF}" destId="{EE514E38-A9AE-4035-A346-5DC929B78C1A}" srcOrd="0" destOrd="0" presId="urn:microsoft.com/office/officeart/2005/8/layout/default"/>
    <dgm:cxn modelId="{CC67B174-1CD1-4D84-8C2F-A355147329E4}" srcId="{C3EB3B16-8BFC-4E7E-A2AB-FA631B1C9251}" destId="{1DEE1CE6-722A-4EEE-B6D7-5A2F3191F10E}" srcOrd="4" destOrd="0" parTransId="{CACF79AD-8B1D-4C77-B96F-06643D5E61CD}" sibTransId="{EE132BBD-CFB6-4435-A7A5-1F0D4AC6104C}"/>
    <dgm:cxn modelId="{EB895A89-DD17-4E1A-952E-92B1C023E5D2}" srcId="{C3EB3B16-8BFC-4E7E-A2AB-FA631B1C9251}" destId="{FCBBA1BD-070F-4AF2-8F3E-3E44008FA865}" srcOrd="2" destOrd="0" parTransId="{8F5B0A21-939F-40EA-82FB-1FFF05A9209C}" sibTransId="{BBC7D626-67AC-44CD-AAE9-96A7F20EC9B3}"/>
    <dgm:cxn modelId="{15392E9D-D1D7-4BC5-B8D0-BDBF3E33F4F7}" type="presOf" srcId="{FCBBA1BD-070F-4AF2-8F3E-3E44008FA865}" destId="{31503EEB-ACF1-4ECE-BC81-950CDB51754E}" srcOrd="0" destOrd="0" presId="urn:microsoft.com/office/officeart/2005/8/layout/default"/>
    <dgm:cxn modelId="{FC7FBA9E-C61B-4CFD-923D-7D712F6A5FEB}" srcId="{C3EB3B16-8BFC-4E7E-A2AB-FA631B1C9251}" destId="{54B7660E-AA86-4F51-9801-359EF9FE58AC}" srcOrd="0" destOrd="0" parTransId="{A32AF171-C8B8-4B69-A050-B63812068625}" sibTransId="{42F9B445-BFE4-4AD9-AF21-D9997E9B3C10}"/>
    <dgm:cxn modelId="{B5B635AC-F2B1-4D5F-B2E5-BF5B04099499}" srcId="{C3EB3B16-8BFC-4E7E-A2AB-FA631B1C9251}" destId="{6C300C32-00D1-4357-9578-A22822B4283E}" srcOrd="3" destOrd="0" parTransId="{C950FC47-F76E-465C-9520-2194885A0FD1}" sibTransId="{02AD4BC6-E303-4261-B7CF-56AF34EC390C}"/>
    <dgm:cxn modelId="{5C05B4C1-C10B-4180-BD21-AF1AB7E79577}" type="presOf" srcId="{C3EB3B16-8BFC-4E7E-A2AB-FA631B1C9251}" destId="{49A6DFEB-1054-41BE-9F05-6CA62BDBDC60}" srcOrd="0" destOrd="0" presId="urn:microsoft.com/office/officeart/2005/8/layout/default"/>
    <dgm:cxn modelId="{CE9651C3-534F-4D9A-9BC7-E6F72BA9C743}" type="presOf" srcId="{1DEE1CE6-722A-4EEE-B6D7-5A2F3191F10E}" destId="{2E020A05-8864-4705-BAE1-707CC2CDF215}" srcOrd="0" destOrd="0" presId="urn:microsoft.com/office/officeart/2005/8/layout/default"/>
    <dgm:cxn modelId="{44F2DFF1-5A98-4D29-9B03-BCC1AA2DE9B3}" type="presParOf" srcId="{49A6DFEB-1054-41BE-9F05-6CA62BDBDC60}" destId="{C8FF3744-F761-4F58-A6CA-CB60C3E05A6F}" srcOrd="0" destOrd="0" presId="urn:microsoft.com/office/officeart/2005/8/layout/default"/>
    <dgm:cxn modelId="{0E28DA9C-D02E-4C22-9B84-CFACC42AF4C4}" type="presParOf" srcId="{49A6DFEB-1054-41BE-9F05-6CA62BDBDC60}" destId="{50EFC265-5365-4323-8684-367AADB91C07}" srcOrd="1" destOrd="0" presId="urn:microsoft.com/office/officeart/2005/8/layout/default"/>
    <dgm:cxn modelId="{C95AAF67-A55F-4630-B82F-9894DAD36079}" type="presParOf" srcId="{49A6DFEB-1054-41BE-9F05-6CA62BDBDC60}" destId="{EE514E38-A9AE-4035-A346-5DC929B78C1A}" srcOrd="2" destOrd="0" presId="urn:microsoft.com/office/officeart/2005/8/layout/default"/>
    <dgm:cxn modelId="{DFBEAD3A-FE09-4686-B35F-9D8B53DD911A}" type="presParOf" srcId="{49A6DFEB-1054-41BE-9F05-6CA62BDBDC60}" destId="{FEB0DC1F-4927-43F6-A234-97D507C9E3F5}" srcOrd="3" destOrd="0" presId="urn:microsoft.com/office/officeart/2005/8/layout/default"/>
    <dgm:cxn modelId="{95DF5660-7817-4689-A22A-D5F9C0F1C718}" type="presParOf" srcId="{49A6DFEB-1054-41BE-9F05-6CA62BDBDC60}" destId="{31503EEB-ACF1-4ECE-BC81-950CDB51754E}" srcOrd="4" destOrd="0" presId="urn:microsoft.com/office/officeart/2005/8/layout/default"/>
    <dgm:cxn modelId="{E868F82F-35F3-4743-8543-BA3CF3783B95}" type="presParOf" srcId="{49A6DFEB-1054-41BE-9F05-6CA62BDBDC60}" destId="{A18D67CD-9875-49B5-863C-9E330F18600B}" srcOrd="5" destOrd="0" presId="urn:microsoft.com/office/officeart/2005/8/layout/default"/>
    <dgm:cxn modelId="{61C25AED-DA6E-4909-AC07-703B6189A231}" type="presParOf" srcId="{49A6DFEB-1054-41BE-9F05-6CA62BDBDC60}" destId="{46687B99-CDB0-4675-AFD0-12AF15350F9E}" srcOrd="6" destOrd="0" presId="urn:microsoft.com/office/officeart/2005/8/layout/default"/>
    <dgm:cxn modelId="{3E4C12FC-E66A-494A-BD7C-681C752BD2E6}" type="presParOf" srcId="{49A6DFEB-1054-41BE-9F05-6CA62BDBDC60}" destId="{AF1EB90A-7ACB-4A5F-BB99-10D04ED309B6}" srcOrd="7" destOrd="0" presId="urn:microsoft.com/office/officeart/2005/8/layout/default"/>
    <dgm:cxn modelId="{F0D0EC3F-2F93-4EA0-9865-92A042E42A2D}" type="presParOf" srcId="{49A6DFEB-1054-41BE-9F05-6CA62BDBDC60}" destId="{2E020A05-8864-4705-BAE1-707CC2CDF215}" srcOrd="8" destOrd="0" presId="urn:microsoft.com/office/officeart/2005/8/layout/default"/>
    <dgm:cxn modelId="{175D249E-6A4E-4339-81FE-A093CB0EB167}" type="presParOf" srcId="{49A6DFEB-1054-41BE-9F05-6CA62BDBDC60}" destId="{6F39611F-4C53-4877-8410-5BBDBBA0E8B8}" srcOrd="9" destOrd="0" presId="urn:microsoft.com/office/officeart/2005/8/layout/default"/>
    <dgm:cxn modelId="{26E792FC-E2CF-4F1F-89BF-5A46C92CC48F}" type="presParOf" srcId="{49A6DFEB-1054-41BE-9F05-6CA62BDBDC60}" destId="{A03F493D-3C3D-41DC-91E9-68B20055031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BE0A0F-86EE-4018-BCA5-8A983625242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9F89C6C-86B6-4902-AA47-2CFC514ABE08}">
      <dgm:prSet/>
      <dgm:spPr/>
      <dgm:t>
        <a:bodyPr/>
        <a:lstStyle/>
        <a:p>
          <a:r>
            <a:rPr lang="de-DE"/>
            <a:t>Künstliche Intelligenz implementiert in den PvE Modus</a:t>
          </a:r>
          <a:endParaRPr lang="en-US"/>
        </a:p>
      </dgm:t>
    </dgm:pt>
    <dgm:pt modelId="{697CEBC9-83F7-4AFC-9F75-B1BF46B29740}" type="parTrans" cxnId="{62E055AE-982F-4E74-8F8E-236DAF552743}">
      <dgm:prSet/>
      <dgm:spPr/>
      <dgm:t>
        <a:bodyPr/>
        <a:lstStyle/>
        <a:p>
          <a:endParaRPr lang="en-US"/>
        </a:p>
      </dgm:t>
    </dgm:pt>
    <dgm:pt modelId="{1F8EEB8E-772E-4D98-84BA-F0C0549712CA}" type="sibTrans" cxnId="{62E055AE-982F-4E74-8F8E-236DAF552743}">
      <dgm:prSet/>
      <dgm:spPr/>
      <dgm:t>
        <a:bodyPr/>
        <a:lstStyle/>
        <a:p>
          <a:endParaRPr lang="en-US"/>
        </a:p>
      </dgm:t>
    </dgm:pt>
    <dgm:pt modelId="{CCE1328A-2C30-4178-BEF8-2CD5655C4D94}">
      <dgm:prSet/>
      <dgm:spPr/>
      <dgm:t>
        <a:bodyPr/>
        <a:lstStyle/>
        <a:p>
          <a:r>
            <a:rPr lang="de-DE"/>
            <a:t>Auswahl aus drei Schwierigkeitsstufen der künstlichen Intelligenz</a:t>
          </a:r>
          <a:endParaRPr lang="en-US"/>
        </a:p>
      </dgm:t>
    </dgm:pt>
    <dgm:pt modelId="{95C020E1-7531-4284-B7D4-40FA3F902CC0}" type="parTrans" cxnId="{C6231B16-C7A6-4683-A282-906CD8B79FE3}">
      <dgm:prSet/>
      <dgm:spPr/>
      <dgm:t>
        <a:bodyPr/>
        <a:lstStyle/>
        <a:p>
          <a:endParaRPr lang="en-US"/>
        </a:p>
      </dgm:t>
    </dgm:pt>
    <dgm:pt modelId="{2DA6213D-982B-464B-ADC8-776FBDE8EE26}" type="sibTrans" cxnId="{C6231B16-C7A6-4683-A282-906CD8B79FE3}">
      <dgm:prSet/>
      <dgm:spPr/>
      <dgm:t>
        <a:bodyPr/>
        <a:lstStyle/>
        <a:p>
          <a:endParaRPr lang="en-US"/>
        </a:p>
      </dgm:t>
    </dgm:pt>
    <dgm:pt modelId="{BB4D4DEF-F72E-47C8-9B2C-17B1D937CEF6}">
      <dgm:prSet/>
      <dgm:spPr/>
      <dgm:t>
        <a:bodyPr/>
        <a:lstStyle/>
        <a:p>
          <a:r>
            <a:rPr lang="de-DE"/>
            <a:t>Der Bot kann damit verschieden Starke Gegenspieler imitieren</a:t>
          </a:r>
          <a:endParaRPr lang="en-US"/>
        </a:p>
      </dgm:t>
    </dgm:pt>
    <dgm:pt modelId="{771111D4-3005-4638-B0D2-B32D1B802BB5}" type="parTrans" cxnId="{8BFAB9AD-CBA2-4648-BB94-03C35E143D19}">
      <dgm:prSet/>
      <dgm:spPr/>
      <dgm:t>
        <a:bodyPr/>
        <a:lstStyle/>
        <a:p>
          <a:endParaRPr lang="en-US"/>
        </a:p>
      </dgm:t>
    </dgm:pt>
    <dgm:pt modelId="{42D2932B-A751-463A-8284-AF28A7AC3E27}" type="sibTrans" cxnId="{8BFAB9AD-CBA2-4648-BB94-03C35E143D19}">
      <dgm:prSet/>
      <dgm:spPr/>
      <dgm:t>
        <a:bodyPr/>
        <a:lstStyle/>
        <a:p>
          <a:endParaRPr lang="en-US"/>
        </a:p>
      </dgm:t>
    </dgm:pt>
    <dgm:pt modelId="{94E8FC36-B525-40D0-9E66-F0D0E1B2BDE2}">
      <dgm:prSet/>
      <dgm:spPr/>
      <dgm:t>
        <a:bodyPr/>
        <a:lstStyle/>
        <a:p>
          <a:r>
            <a:rPr lang="de-DE"/>
            <a:t>"Einfach" Schwierigkeitsstufe: Bot besitzt kaum KI schießt zufällig</a:t>
          </a:r>
          <a:endParaRPr lang="en-US"/>
        </a:p>
      </dgm:t>
    </dgm:pt>
    <dgm:pt modelId="{84BE2D8C-83F5-4709-846A-ECD3D98AABEA}" type="parTrans" cxnId="{2A09D7DA-1E1A-45FF-9FDF-96473CBA5450}">
      <dgm:prSet/>
      <dgm:spPr/>
      <dgm:t>
        <a:bodyPr/>
        <a:lstStyle/>
        <a:p>
          <a:endParaRPr lang="en-US"/>
        </a:p>
      </dgm:t>
    </dgm:pt>
    <dgm:pt modelId="{F4E3C62B-E5C9-4B60-BBD1-4440344617CE}" type="sibTrans" cxnId="{2A09D7DA-1E1A-45FF-9FDF-96473CBA5450}">
      <dgm:prSet/>
      <dgm:spPr/>
      <dgm:t>
        <a:bodyPr/>
        <a:lstStyle/>
        <a:p>
          <a:endParaRPr lang="en-US"/>
        </a:p>
      </dgm:t>
    </dgm:pt>
    <dgm:pt modelId="{7CA19A8B-5712-49A9-8FFA-E3C58AC82E3D}">
      <dgm:prSet/>
      <dgm:spPr/>
      <dgm:t>
        <a:bodyPr/>
        <a:lstStyle/>
        <a:p>
          <a:r>
            <a:rPr lang="de-DE"/>
            <a:t>"Mittel" Schwierigkeitsstufe: Bot besitzt etwas KI schießt zufällig bis er ein Schiff trifft, danach schießt er auf die umliegenden Felder</a:t>
          </a:r>
          <a:endParaRPr lang="en-US"/>
        </a:p>
      </dgm:t>
    </dgm:pt>
    <dgm:pt modelId="{B832EFA8-5460-4995-8634-8D9DC9DA3AD6}" type="parTrans" cxnId="{8D7C6A58-482A-43CD-8082-9D50E406F180}">
      <dgm:prSet/>
      <dgm:spPr/>
      <dgm:t>
        <a:bodyPr/>
        <a:lstStyle/>
        <a:p>
          <a:endParaRPr lang="en-US"/>
        </a:p>
      </dgm:t>
    </dgm:pt>
    <dgm:pt modelId="{8C459A69-8EDA-4318-8916-291684EC228C}" type="sibTrans" cxnId="{8D7C6A58-482A-43CD-8082-9D50E406F180}">
      <dgm:prSet/>
      <dgm:spPr/>
      <dgm:t>
        <a:bodyPr/>
        <a:lstStyle/>
        <a:p>
          <a:endParaRPr lang="en-US"/>
        </a:p>
      </dgm:t>
    </dgm:pt>
    <dgm:pt modelId="{A139D6BE-84EE-4CCA-BA61-4850CB0A9A85}">
      <dgm:prSet/>
      <dgm:spPr/>
      <dgm:t>
        <a:bodyPr/>
        <a:lstStyle/>
        <a:p>
          <a:r>
            <a:rPr lang="de-DE"/>
            <a:t>"Schwer" Schwierigkeitsstufe: Bot besitzt ausgeprägte KI, Bot agiert nach bestimmten Taktiken und Prinzipien</a:t>
          </a:r>
          <a:endParaRPr lang="en-US"/>
        </a:p>
      </dgm:t>
    </dgm:pt>
    <dgm:pt modelId="{43D1CF47-E4C2-49B4-B79B-85FA68D7046A}" type="parTrans" cxnId="{1DC5FDB4-D781-4169-86B4-311AF515F2B1}">
      <dgm:prSet/>
      <dgm:spPr/>
      <dgm:t>
        <a:bodyPr/>
        <a:lstStyle/>
        <a:p>
          <a:endParaRPr lang="en-US"/>
        </a:p>
      </dgm:t>
    </dgm:pt>
    <dgm:pt modelId="{002A473B-3157-4C88-B48F-0F095CE8755F}" type="sibTrans" cxnId="{1DC5FDB4-D781-4169-86B4-311AF515F2B1}">
      <dgm:prSet/>
      <dgm:spPr/>
      <dgm:t>
        <a:bodyPr/>
        <a:lstStyle/>
        <a:p>
          <a:endParaRPr lang="en-US"/>
        </a:p>
      </dgm:t>
    </dgm:pt>
    <dgm:pt modelId="{AE024E91-B5C5-440A-9D90-48D6BB72F3D8}" type="pres">
      <dgm:prSet presAssocID="{7DBE0A0F-86EE-4018-BCA5-8A9836252420}" presName="linear" presStyleCnt="0">
        <dgm:presLayoutVars>
          <dgm:animLvl val="lvl"/>
          <dgm:resizeHandles val="exact"/>
        </dgm:presLayoutVars>
      </dgm:prSet>
      <dgm:spPr/>
    </dgm:pt>
    <dgm:pt modelId="{06581E30-1404-48C9-93BB-6282698A630C}" type="pres">
      <dgm:prSet presAssocID="{69F89C6C-86B6-4902-AA47-2CFC514ABE0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4B15462-985F-4AA6-87E5-6080B7151674}" type="pres">
      <dgm:prSet presAssocID="{1F8EEB8E-772E-4D98-84BA-F0C0549712CA}" presName="spacer" presStyleCnt="0"/>
      <dgm:spPr/>
    </dgm:pt>
    <dgm:pt modelId="{EEE6AEBD-27C0-4F29-9922-174FF22169FF}" type="pres">
      <dgm:prSet presAssocID="{CCE1328A-2C30-4178-BEF8-2CD5655C4D9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56D2E46-3DB6-4886-B1FE-2745A0280CA2}" type="pres">
      <dgm:prSet presAssocID="{2DA6213D-982B-464B-ADC8-776FBDE8EE26}" presName="spacer" presStyleCnt="0"/>
      <dgm:spPr/>
    </dgm:pt>
    <dgm:pt modelId="{75465466-0EBE-4FDE-8C70-CEB4019723F1}" type="pres">
      <dgm:prSet presAssocID="{BB4D4DEF-F72E-47C8-9B2C-17B1D937CEF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E2CD200-DAE0-45C8-99A8-FC8F2495CDF1}" type="pres">
      <dgm:prSet presAssocID="{42D2932B-A751-463A-8284-AF28A7AC3E27}" presName="spacer" presStyleCnt="0"/>
      <dgm:spPr/>
    </dgm:pt>
    <dgm:pt modelId="{D591074B-9029-41F2-84A3-ADD61AE8F1EA}" type="pres">
      <dgm:prSet presAssocID="{94E8FC36-B525-40D0-9E66-F0D0E1B2BDE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8D669E3-918F-484D-A6E8-65C923642315}" type="pres">
      <dgm:prSet presAssocID="{F4E3C62B-E5C9-4B60-BBD1-4440344617CE}" presName="spacer" presStyleCnt="0"/>
      <dgm:spPr/>
    </dgm:pt>
    <dgm:pt modelId="{DEF8134A-DAC4-472A-AD72-5C8F0698AB8A}" type="pres">
      <dgm:prSet presAssocID="{7CA19A8B-5712-49A9-8FFA-E3C58AC82E3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F299024-C03A-4882-AB61-CB84499CB2BE}" type="pres">
      <dgm:prSet presAssocID="{8C459A69-8EDA-4318-8916-291684EC228C}" presName="spacer" presStyleCnt="0"/>
      <dgm:spPr/>
    </dgm:pt>
    <dgm:pt modelId="{E5A5D2B6-6D8A-451E-9344-C83E81223882}" type="pres">
      <dgm:prSet presAssocID="{A139D6BE-84EE-4CCA-BA61-4850CB0A9A8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6231B16-C7A6-4683-A282-906CD8B79FE3}" srcId="{7DBE0A0F-86EE-4018-BCA5-8A9836252420}" destId="{CCE1328A-2C30-4178-BEF8-2CD5655C4D94}" srcOrd="1" destOrd="0" parTransId="{95C020E1-7531-4284-B7D4-40FA3F902CC0}" sibTransId="{2DA6213D-982B-464B-ADC8-776FBDE8EE26}"/>
    <dgm:cxn modelId="{27424B20-389D-4846-8BDE-88F7598B97B1}" type="presOf" srcId="{7CA19A8B-5712-49A9-8FFA-E3C58AC82E3D}" destId="{DEF8134A-DAC4-472A-AD72-5C8F0698AB8A}" srcOrd="0" destOrd="0" presId="urn:microsoft.com/office/officeart/2005/8/layout/vList2"/>
    <dgm:cxn modelId="{C3BAF230-195F-42CC-B382-8476B7688B52}" type="presOf" srcId="{94E8FC36-B525-40D0-9E66-F0D0E1B2BDE2}" destId="{D591074B-9029-41F2-84A3-ADD61AE8F1EA}" srcOrd="0" destOrd="0" presId="urn:microsoft.com/office/officeart/2005/8/layout/vList2"/>
    <dgm:cxn modelId="{A3AA2962-DCDE-481D-B465-CAFBD3E3D998}" type="presOf" srcId="{7DBE0A0F-86EE-4018-BCA5-8A9836252420}" destId="{AE024E91-B5C5-440A-9D90-48D6BB72F3D8}" srcOrd="0" destOrd="0" presId="urn:microsoft.com/office/officeart/2005/8/layout/vList2"/>
    <dgm:cxn modelId="{8D7C6A58-482A-43CD-8082-9D50E406F180}" srcId="{7DBE0A0F-86EE-4018-BCA5-8A9836252420}" destId="{7CA19A8B-5712-49A9-8FFA-E3C58AC82E3D}" srcOrd="4" destOrd="0" parTransId="{B832EFA8-5460-4995-8634-8D9DC9DA3AD6}" sibTransId="{8C459A69-8EDA-4318-8916-291684EC228C}"/>
    <dgm:cxn modelId="{0262D497-FAC1-4AEB-ACE2-25F08DCB8CA3}" type="presOf" srcId="{CCE1328A-2C30-4178-BEF8-2CD5655C4D94}" destId="{EEE6AEBD-27C0-4F29-9922-174FF22169FF}" srcOrd="0" destOrd="0" presId="urn:microsoft.com/office/officeart/2005/8/layout/vList2"/>
    <dgm:cxn modelId="{8BFAB9AD-CBA2-4648-BB94-03C35E143D19}" srcId="{7DBE0A0F-86EE-4018-BCA5-8A9836252420}" destId="{BB4D4DEF-F72E-47C8-9B2C-17B1D937CEF6}" srcOrd="2" destOrd="0" parTransId="{771111D4-3005-4638-B0D2-B32D1B802BB5}" sibTransId="{42D2932B-A751-463A-8284-AF28A7AC3E27}"/>
    <dgm:cxn modelId="{62E055AE-982F-4E74-8F8E-236DAF552743}" srcId="{7DBE0A0F-86EE-4018-BCA5-8A9836252420}" destId="{69F89C6C-86B6-4902-AA47-2CFC514ABE08}" srcOrd="0" destOrd="0" parTransId="{697CEBC9-83F7-4AFC-9F75-B1BF46B29740}" sibTransId="{1F8EEB8E-772E-4D98-84BA-F0C0549712CA}"/>
    <dgm:cxn modelId="{1DC5FDB4-D781-4169-86B4-311AF515F2B1}" srcId="{7DBE0A0F-86EE-4018-BCA5-8A9836252420}" destId="{A139D6BE-84EE-4CCA-BA61-4850CB0A9A85}" srcOrd="5" destOrd="0" parTransId="{43D1CF47-E4C2-49B4-B79B-85FA68D7046A}" sibTransId="{002A473B-3157-4C88-B48F-0F095CE8755F}"/>
    <dgm:cxn modelId="{8FD2C4C9-D134-4491-B6DF-C1BDDF26A70D}" type="presOf" srcId="{BB4D4DEF-F72E-47C8-9B2C-17B1D937CEF6}" destId="{75465466-0EBE-4FDE-8C70-CEB4019723F1}" srcOrd="0" destOrd="0" presId="urn:microsoft.com/office/officeart/2005/8/layout/vList2"/>
    <dgm:cxn modelId="{2A09D7DA-1E1A-45FF-9FDF-96473CBA5450}" srcId="{7DBE0A0F-86EE-4018-BCA5-8A9836252420}" destId="{94E8FC36-B525-40D0-9E66-F0D0E1B2BDE2}" srcOrd="3" destOrd="0" parTransId="{84BE2D8C-83F5-4709-846A-ECD3D98AABEA}" sibTransId="{F4E3C62B-E5C9-4B60-BBD1-4440344617CE}"/>
    <dgm:cxn modelId="{B6E42AED-DA77-4739-B403-971405DC63B8}" type="presOf" srcId="{69F89C6C-86B6-4902-AA47-2CFC514ABE08}" destId="{06581E30-1404-48C9-93BB-6282698A630C}" srcOrd="0" destOrd="0" presId="urn:microsoft.com/office/officeart/2005/8/layout/vList2"/>
    <dgm:cxn modelId="{B26FE2F6-165A-4836-AAC7-E29A6B3B6204}" type="presOf" srcId="{A139D6BE-84EE-4CCA-BA61-4850CB0A9A85}" destId="{E5A5D2B6-6D8A-451E-9344-C83E81223882}" srcOrd="0" destOrd="0" presId="urn:microsoft.com/office/officeart/2005/8/layout/vList2"/>
    <dgm:cxn modelId="{05886F7C-2DCA-4CC3-83EE-2BFB4A891776}" type="presParOf" srcId="{AE024E91-B5C5-440A-9D90-48D6BB72F3D8}" destId="{06581E30-1404-48C9-93BB-6282698A630C}" srcOrd="0" destOrd="0" presId="urn:microsoft.com/office/officeart/2005/8/layout/vList2"/>
    <dgm:cxn modelId="{491A31AC-B943-483A-8995-EA5C5CE0BD14}" type="presParOf" srcId="{AE024E91-B5C5-440A-9D90-48D6BB72F3D8}" destId="{C4B15462-985F-4AA6-87E5-6080B7151674}" srcOrd="1" destOrd="0" presId="urn:microsoft.com/office/officeart/2005/8/layout/vList2"/>
    <dgm:cxn modelId="{7352002C-2B57-48FF-AE91-938AC166DDB0}" type="presParOf" srcId="{AE024E91-B5C5-440A-9D90-48D6BB72F3D8}" destId="{EEE6AEBD-27C0-4F29-9922-174FF22169FF}" srcOrd="2" destOrd="0" presId="urn:microsoft.com/office/officeart/2005/8/layout/vList2"/>
    <dgm:cxn modelId="{634B24B9-29DA-450B-ACAD-92DFB68526D4}" type="presParOf" srcId="{AE024E91-B5C5-440A-9D90-48D6BB72F3D8}" destId="{C56D2E46-3DB6-4886-B1FE-2745A0280CA2}" srcOrd="3" destOrd="0" presId="urn:microsoft.com/office/officeart/2005/8/layout/vList2"/>
    <dgm:cxn modelId="{5B628695-FFA9-44A8-8B13-090FF4FF7191}" type="presParOf" srcId="{AE024E91-B5C5-440A-9D90-48D6BB72F3D8}" destId="{75465466-0EBE-4FDE-8C70-CEB4019723F1}" srcOrd="4" destOrd="0" presId="urn:microsoft.com/office/officeart/2005/8/layout/vList2"/>
    <dgm:cxn modelId="{9B8995D3-176F-4408-B99D-1D89EAA2C50E}" type="presParOf" srcId="{AE024E91-B5C5-440A-9D90-48D6BB72F3D8}" destId="{8E2CD200-DAE0-45C8-99A8-FC8F2495CDF1}" srcOrd="5" destOrd="0" presId="urn:microsoft.com/office/officeart/2005/8/layout/vList2"/>
    <dgm:cxn modelId="{EDFD86EF-5E79-479B-A512-72096BCF27F0}" type="presParOf" srcId="{AE024E91-B5C5-440A-9D90-48D6BB72F3D8}" destId="{D591074B-9029-41F2-84A3-ADD61AE8F1EA}" srcOrd="6" destOrd="0" presId="urn:microsoft.com/office/officeart/2005/8/layout/vList2"/>
    <dgm:cxn modelId="{6C1C3701-6F21-45FD-8F11-79D6E4230726}" type="presParOf" srcId="{AE024E91-B5C5-440A-9D90-48D6BB72F3D8}" destId="{18D669E3-918F-484D-A6E8-65C923642315}" srcOrd="7" destOrd="0" presId="urn:microsoft.com/office/officeart/2005/8/layout/vList2"/>
    <dgm:cxn modelId="{6AA2DF13-0FE6-4A01-9F0B-A3AEA483EAA3}" type="presParOf" srcId="{AE024E91-B5C5-440A-9D90-48D6BB72F3D8}" destId="{DEF8134A-DAC4-472A-AD72-5C8F0698AB8A}" srcOrd="8" destOrd="0" presId="urn:microsoft.com/office/officeart/2005/8/layout/vList2"/>
    <dgm:cxn modelId="{457C778B-BDCA-4DB8-A63C-D1444656C7A1}" type="presParOf" srcId="{AE024E91-B5C5-440A-9D90-48D6BB72F3D8}" destId="{3F299024-C03A-4882-AB61-CB84499CB2BE}" srcOrd="9" destOrd="0" presId="urn:microsoft.com/office/officeart/2005/8/layout/vList2"/>
    <dgm:cxn modelId="{2C4711E2-411B-4712-82C7-C5E96E095F7E}" type="presParOf" srcId="{AE024E91-B5C5-440A-9D90-48D6BB72F3D8}" destId="{E5A5D2B6-6D8A-451E-9344-C83E8122388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8AA627-E08D-419D-BE05-88109AA43F7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F61040-A4A5-4789-BAF1-25CC73AD6E8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Felder werden zu den Verschiedenen Grids Hinzugefügt</a:t>
          </a:r>
          <a:endParaRPr lang="en-US"/>
        </a:p>
      </dgm:t>
    </dgm:pt>
    <dgm:pt modelId="{1C966212-4B85-4050-9797-307199B0EF47}" type="parTrans" cxnId="{B9B3CF22-707F-4FCD-A1F0-13911DECB15C}">
      <dgm:prSet/>
      <dgm:spPr/>
      <dgm:t>
        <a:bodyPr/>
        <a:lstStyle/>
        <a:p>
          <a:endParaRPr lang="en-US"/>
        </a:p>
      </dgm:t>
    </dgm:pt>
    <dgm:pt modelId="{F1FF1CF4-3A1A-45B3-B74D-0076B00BB37F}" type="sibTrans" cxnId="{B9B3CF22-707F-4FCD-A1F0-13911DECB15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AC53A6F-DD77-4B0B-976D-81CA460CCF4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Grids werden Miteinander verglichen</a:t>
          </a:r>
          <a:endParaRPr lang="en-US"/>
        </a:p>
      </dgm:t>
    </dgm:pt>
    <dgm:pt modelId="{694397B3-72F5-4587-8EA3-EEBE2D3D89E8}" type="parTrans" cxnId="{B893E5E7-0A1F-4545-B495-26C89E69A4CF}">
      <dgm:prSet/>
      <dgm:spPr/>
      <dgm:t>
        <a:bodyPr/>
        <a:lstStyle/>
        <a:p>
          <a:endParaRPr lang="en-US"/>
        </a:p>
      </dgm:t>
    </dgm:pt>
    <dgm:pt modelId="{3C10EE63-30B1-4CA6-8346-EB3597F9B504}" type="sibTrans" cxnId="{B893E5E7-0A1F-4545-B495-26C89E69A4C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D701A8F-A13B-4484-AFE9-C73A00F949CF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>
              <a:latin typeface="Arial"/>
              <a:cs typeface="Arial"/>
            </a:rPr>
            <a:t>Kleinste </a:t>
          </a:r>
          <a:r>
            <a:rPr lang="de-DE" b="0" err="1">
              <a:latin typeface="Arial"/>
              <a:cs typeface="Arial"/>
            </a:rPr>
            <a:t>Grid</a:t>
          </a:r>
          <a:r>
            <a:rPr lang="de-DE" b="0">
              <a:latin typeface="Arial"/>
              <a:cs typeface="Arial"/>
            </a:rPr>
            <a:t> </a:t>
          </a:r>
          <a:r>
            <a:rPr lang="de-DE"/>
            <a:t>wird erfasst und ausgewählt</a:t>
          </a:r>
          <a:endParaRPr lang="en-US"/>
        </a:p>
      </dgm:t>
    </dgm:pt>
    <dgm:pt modelId="{22C22CD9-6E8B-4DD5-B888-C8AECDC2BEE5}" type="parTrans" cxnId="{6F0659A9-51DF-447B-9B6E-85425A3E21B7}">
      <dgm:prSet/>
      <dgm:spPr/>
      <dgm:t>
        <a:bodyPr/>
        <a:lstStyle/>
        <a:p>
          <a:endParaRPr lang="en-US"/>
        </a:p>
      </dgm:t>
    </dgm:pt>
    <dgm:pt modelId="{14DA2FA9-6AF1-4108-8CF4-FFD60370BAD3}" type="sibTrans" cxnId="{6F0659A9-51DF-447B-9B6E-85425A3E21B7}">
      <dgm:prSet/>
      <dgm:spPr/>
      <dgm:t>
        <a:bodyPr/>
        <a:lstStyle/>
        <a:p>
          <a:endParaRPr lang="en-US"/>
        </a:p>
      </dgm:t>
    </dgm:pt>
    <dgm:pt modelId="{C94F8D44-111D-4103-9816-3E1DF3E39C0A}" type="pres">
      <dgm:prSet presAssocID="{8E8AA627-E08D-419D-BE05-88109AA43F71}" presName="outerComposite" presStyleCnt="0">
        <dgm:presLayoutVars>
          <dgm:chMax val="5"/>
          <dgm:dir/>
          <dgm:resizeHandles val="exact"/>
        </dgm:presLayoutVars>
      </dgm:prSet>
      <dgm:spPr/>
    </dgm:pt>
    <dgm:pt modelId="{35D4515E-CBBB-4BFD-8DDE-617972D206F7}" type="pres">
      <dgm:prSet presAssocID="{8E8AA627-E08D-419D-BE05-88109AA43F71}" presName="dummyMaxCanvas" presStyleCnt="0">
        <dgm:presLayoutVars/>
      </dgm:prSet>
      <dgm:spPr/>
    </dgm:pt>
    <dgm:pt modelId="{724D25AE-65C0-490B-AEA3-8C3DAF05BF61}" type="pres">
      <dgm:prSet presAssocID="{8E8AA627-E08D-419D-BE05-88109AA43F71}" presName="ThreeNodes_1" presStyleLbl="node1" presStyleIdx="0" presStyleCnt="3">
        <dgm:presLayoutVars>
          <dgm:bulletEnabled val="1"/>
        </dgm:presLayoutVars>
      </dgm:prSet>
      <dgm:spPr/>
    </dgm:pt>
    <dgm:pt modelId="{83F52FD5-37DC-43E1-8ECD-358A006B8000}" type="pres">
      <dgm:prSet presAssocID="{8E8AA627-E08D-419D-BE05-88109AA43F71}" presName="ThreeNodes_2" presStyleLbl="node1" presStyleIdx="1" presStyleCnt="3">
        <dgm:presLayoutVars>
          <dgm:bulletEnabled val="1"/>
        </dgm:presLayoutVars>
      </dgm:prSet>
      <dgm:spPr/>
    </dgm:pt>
    <dgm:pt modelId="{5733C88E-B61A-46F9-A79A-0F8EA5FA9FFE}" type="pres">
      <dgm:prSet presAssocID="{8E8AA627-E08D-419D-BE05-88109AA43F71}" presName="ThreeNodes_3" presStyleLbl="node1" presStyleIdx="2" presStyleCnt="3">
        <dgm:presLayoutVars>
          <dgm:bulletEnabled val="1"/>
        </dgm:presLayoutVars>
      </dgm:prSet>
      <dgm:spPr/>
    </dgm:pt>
    <dgm:pt modelId="{1077BF78-EB2D-4889-94DF-0E237D458CD0}" type="pres">
      <dgm:prSet presAssocID="{8E8AA627-E08D-419D-BE05-88109AA43F71}" presName="ThreeConn_1-2" presStyleLbl="fgAccFollowNode1" presStyleIdx="0" presStyleCnt="2">
        <dgm:presLayoutVars>
          <dgm:bulletEnabled val="1"/>
        </dgm:presLayoutVars>
      </dgm:prSet>
      <dgm:spPr/>
    </dgm:pt>
    <dgm:pt modelId="{495770BD-E928-4644-AA9B-9C5FB985D27E}" type="pres">
      <dgm:prSet presAssocID="{8E8AA627-E08D-419D-BE05-88109AA43F71}" presName="ThreeConn_2-3" presStyleLbl="fgAccFollowNode1" presStyleIdx="1" presStyleCnt="2">
        <dgm:presLayoutVars>
          <dgm:bulletEnabled val="1"/>
        </dgm:presLayoutVars>
      </dgm:prSet>
      <dgm:spPr/>
    </dgm:pt>
    <dgm:pt modelId="{DF4F473F-EE56-46AC-A6AD-C9779C8BE80B}" type="pres">
      <dgm:prSet presAssocID="{8E8AA627-E08D-419D-BE05-88109AA43F71}" presName="ThreeNodes_1_text" presStyleLbl="node1" presStyleIdx="2" presStyleCnt="3">
        <dgm:presLayoutVars>
          <dgm:bulletEnabled val="1"/>
        </dgm:presLayoutVars>
      </dgm:prSet>
      <dgm:spPr/>
    </dgm:pt>
    <dgm:pt modelId="{ACA3F2CD-64F4-4C47-96A9-2E72760FD66E}" type="pres">
      <dgm:prSet presAssocID="{8E8AA627-E08D-419D-BE05-88109AA43F71}" presName="ThreeNodes_2_text" presStyleLbl="node1" presStyleIdx="2" presStyleCnt="3">
        <dgm:presLayoutVars>
          <dgm:bulletEnabled val="1"/>
        </dgm:presLayoutVars>
      </dgm:prSet>
      <dgm:spPr/>
    </dgm:pt>
    <dgm:pt modelId="{2496BDD3-4898-4DED-A123-20A698429AFD}" type="pres">
      <dgm:prSet presAssocID="{8E8AA627-E08D-419D-BE05-88109AA43F7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9B3CF22-707F-4FCD-A1F0-13911DECB15C}" srcId="{8E8AA627-E08D-419D-BE05-88109AA43F71}" destId="{9FF61040-A4A5-4789-BAF1-25CC73AD6E80}" srcOrd="0" destOrd="0" parTransId="{1C966212-4B85-4050-9797-307199B0EF47}" sibTransId="{F1FF1CF4-3A1A-45B3-B74D-0076B00BB37F}"/>
    <dgm:cxn modelId="{194F6260-347B-42AE-91F4-CDCE445250FE}" type="presOf" srcId="{4AC53A6F-DD77-4B0B-976D-81CA460CCF46}" destId="{83F52FD5-37DC-43E1-8ECD-358A006B8000}" srcOrd="0" destOrd="0" presId="urn:microsoft.com/office/officeart/2005/8/layout/vProcess5"/>
    <dgm:cxn modelId="{D1546772-D3E2-469D-B7C0-C91C5285E858}" type="presOf" srcId="{3D701A8F-A13B-4484-AFE9-C73A00F949CF}" destId="{5733C88E-B61A-46F9-A79A-0F8EA5FA9FFE}" srcOrd="0" destOrd="0" presId="urn:microsoft.com/office/officeart/2005/8/layout/vProcess5"/>
    <dgm:cxn modelId="{782F1581-11BC-4E37-A781-21151C65EEB1}" type="presOf" srcId="{4AC53A6F-DD77-4B0B-976D-81CA460CCF46}" destId="{ACA3F2CD-64F4-4C47-96A9-2E72760FD66E}" srcOrd="1" destOrd="0" presId="urn:microsoft.com/office/officeart/2005/8/layout/vProcess5"/>
    <dgm:cxn modelId="{6F0659A9-51DF-447B-9B6E-85425A3E21B7}" srcId="{8E8AA627-E08D-419D-BE05-88109AA43F71}" destId="{3D701A8F-A13B-4484-AFE9-C73A00F949CF}" srcOrd="2" destOrd="0" parTransId="{22C22CD9-6E8B-4DD5-B888-C8AECDC2BEE5}" sibTransId="{14DA2FA9-6AF1-4108-8CF4-FFD60370BAD3}"/>
    <dgm:cxn modelId="{341762B1-11DE-4DFD-93C4-C3A2C3470086}" type="presOf" srcId="{3D701A8F-A13B-4484-AFE9-C73A00F949CF}" destId="{2496BDD3-4898-4DED-A123-20A698429AFD}" srcOrd="1" destOrd="0" presId="urn:microsoft.com/office/officeart/2005/8/layout/vProcess5"/>
    <dgm:cxn modelId="{4CBEDBC8-56C3-436C-B5FC-893828A56BB7}" type="presOf" srcId="{3C10EE63-30B1-4CA6-8346-EB3597F9B504}" destId="{495770BD-E928-4644-AA9B-9C5FB985D27E}" srcOrd="0" destOrd="0" presId="urn:microsoft.com/office/officeart/2005/8/layout/vProcess5"/>
    <dgm:cxn modelId="{C2A0ABE2-C670-4B38-9248-FD305DE38F85}" type="presOf" srcId="{8E8AA627-E08D-419D-BE05-88109AA43F71}" destId="{C94F8D44-111D-4103-9816-3E1DF3E39C0A}" srcOrd="0" destOrd="0" presId="urn:microsoft.com/office/officeart/2005/8/layout/vProcess5"/>
    <dgm:cxn modelId="{FB7F9AE7-D958-4E10-BC9B-21AE6C04D0B1}" type="presOf" srcId="{9FF61040-A4A5-4789-BAF1-25CC73AD6E80}" destId="{DF4F473F-EE56-46AC-A6AD-C9779C8BE80B}" srcOrd="1" destOrd="0" presId="urn:microsoft.com/office/officeart/2005/8/layout/vProcess5"/>
    <dgm:cxn modelId="{B893E5E7-0A1F-4545-B495-26C89E69A4CF}" srcId="{8E8AA627-E08D-419D-BE05-88109AA43F71}" destId="{4AC53A6F-DD77-4B0B-976D-81CA460CCF46}" srcOrd="1" destOrd="0" parTransId="{694397B3-72F5-4587-8EA3-EEBE2D3D89E8}" sibTransId="{3C10EE63-30B1-4CA6-8346-EB3597F9B504}"/>
    <dgm:cxn modelId="{17EB65ED-C969-4970-8BD5-1B00942184B3}" type="presOf" srcId="{9FF61040-A4A5-4789-BAF1-25CC73AD6E80}" destId="{724D25AE-65C0-490B-AEA3-8C3DAF05BF61}" srcOrd="0" destOrd="0" presId="urn:microsoft.com/office/officeart/2005/8/layout/vProcess5"/>
    <dgm:cxn modelId="{7DB7D5FD-E00A-4BE4-9D24-A26C66CF428C}" type="presOf" srcId="{F1FF1CF4-3A1A-45B3-B74D-0076B00BB37F}" destId="{1077BF78-EB2D-4889-94DF-0E237D458CD0}" srcOrd="0" destOrd="0" presId="urn:microsoft.com/office/officeart/2005/8/layout/vProcess5"/>
    <dgm:cxn modelId="{136693F5-C612-4961-9231-627FA1937774}" type="presParOf" srcId="{C94F8D44-111D-4103-9816-3E1DF3E39C0A}" destId="{35D4515E-CBBB-4BFD-8DDE-617972D206F7}" srcOrd="0" destOrd="0" presId="urn:microsoft.com/office/officeart/2005/8/layout/vProcess5"/>
    <dgm:cxn modelId="{592439F2-DD53-41AD-85DA-B5F462493EE0}" type="presParOf" srcId="{C94F8D44-111D-4103-9816-3E1DF3E39C0A}" destId="{724D25AE-65C0-490B-AEA3-8C3DAF05BF61}" srcOrd="1" destOrd="0" presId="urn:microsoft.com/office/officeart/2005/8/layout/vProcess5"/>
    <dgm:cxn modelId="{341F6333-83D0-40D0-91F9-51D1E216EAEC}" type="presParOf" srcId="{C94F8D44-111D-4103-9816-3E1DF3E39C0A}" destId="{83F52FD5-37DC-43E1-8ECD-358A006B8000}" srcOrd="2" destOrd="0" presId="urn:microsoft.com/office/officeart/2005/8/layout/vProcess5"/>
    <dgm:cxn modelId="{BA73C430-9CE4-439E-AD22-A430BDDE54F5}" type="presParOf" srcId="{C94F8D44-111D-4103-9816-3E1DF3E39C0A}" destId="{5733C88E-B61A-46F9-A79A-0F8EA5FA9FFE}" srcOrd="3" destOrd="0" presId="urn:microsoft.com/office/officeart/2005/8/layout/vProcess5"/>
    <dgm:cxn modelId="{2AC1C920-2B49-4F79-A6BE-BA217C57CB65}" type="presParOf" srcId="{C94F8D44-111D-4103-9816-3E1DF3E39C0A}" destId="{1077BF78-EB2D-4889-94DF-0E237D458CD0}" srcOrd="4" destOrd="0" presId="urn:microsoft.com/office/officeart/2005/8/layout/vProcess5"/>
    <dgm:cxn modelId="{735199BE-C0C4-456A-B43C-0D20D32D66A7}" type="presParOf" srcId="{C94F8D44-111D-4103-9816-3E1DF3E39C0A}" destId="{495770BD-E928-4644-AA9B-9C5FB985D27E}" srcOrd="5" destOrd="0" presId="urn:microsoft.com/office/officeart/2005/8/layout/vProcess5"/>
    <dgm:cxn modelId="{03F7D580-504D-4D6F-9C5C-C5AB7374FC49}" type="presParOf" srcId="{C94F8D44-111D-4103-9816-3E1DF3E39C0A}" destId="{DF4F473F-EE56-46AC-A6AD-C9779C8BE80B}" srcOrd="6" destOrd="0" presId="urn:microsoft.com/office/officeart/2005/8/layout/vProcess5"/>
    <dgm:cxn modelId="{4F7438FF-B343-448A-A1B8-FFFF356C443C}" type="presParOf" srcId="{C94F8D44-111D-4103-9816-3E1DF3E39C0A}" destId="{ACA3F2CD-64F4-4C47-96A9-2E72760FD66E}" srcOrd="7" destOrd="0" presId="urn:microsoft.com/office/officeart/2005/8/layout/vProcess5"/>
    <dgm:cxn modelId="{E7A9BCE5-3249-4A8B-9236-62C8CDDF3D49}" type="presParOf" srcId="{C94F8D44-111D-4103-9816-3E1DF3E39C0A}" destId="{2496BDD3-4898-4DED-A123-20A698429AF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FF3744-F761-4F58-A6CA-CB60C3E05A6F}">
      <dsp:nvSpPr>
        <dsp:cNvPr id="0" name=""/>
        <dsp:cNvSpPr/>
      </dsp:nvSpPr>
      <dsp:spPr>
        <a:xfrm>
          <a:off x="725090" y="1058"/>
          <a:ext cx="2999630" cy="17997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err="1"/>
            <a:t>Einleitung</a:t>
          </a:r>
          <a:endParaRPr lang="en-US" sz="2800" kern="1200"/>
        </a:p>
      </dsp:txBody>
      <dsp:txXfrm>
        <a:off x="725090" y="1058"/>
        <a:ext cx="2999630" cy="1799778"/>
      </dsp:txXfrm>
    </dsp:sp>
    <dsp:sp modelId="{EE514E38-A9AE-4035-A346-5DC929B78C1A}">
      <dsp:nvSpPr>
        <dsp:cNvPr id="0" name=""/>
        <dsp:cNvSpPr/>
      </dsp:nvSpPr>
      <dsp:spPr>
        <a:xfrm>
          <a:off x="4024684" y="1058"/>
          <a:ext cx="2999630" cy="179977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Spielfeldanzeige</a:t>
          </a:r>
        </a:p>
      </dsp:txBody>
      <dsp:txXfrm>
        <a:off x="4024684" y="1058"/>
        <a:ext cx="2999630" cy="1799778"/>
      </dsp:txXfrm>
    </dsp:sp>
    <dsp:sp modelId="{31503EEB-ACF1-4ECE-BC81-950CDB51754E}">
      <dsp:nvSpPr>
        <dsp:cNvPr id="0" name=""/>
        <dsp:cNvSpPr/>
      </dsp:nvSpPr>
      <dsp:spPr>
        <a:xfrm>
          <a:off x="7313659" y="30305"/>
          <a:ext cx="2999630" cy="17997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Künstliche Intelligenz</a:t>
          </a:r>
          <a:endParaRPr lang="en-US" sz="2800" kern="1200"/>
        </a:p>
      </dsp:txBody>
      <dsp:txXfrm>
        <a:off x="7313659" y="30305"/>
        <a:ext cx="2999630" cy="1799778"/>
      </dsp:txXfrm>
    </dsp:sp>
    <dsp:sp modelId="{46687B99-CDB0-4675-AFD0-12AF15350F9E}">
      <dsp:nvSpPr>
        <dsp:cNvPr id="0" name=""/>
        <dsp:cNvSpPr/>
      </dsp:nvSpPr>
      <dsp:spPr>
        <a:xfrm>
          <a:off x="725090" y="2100800"/>
          <a:ext cx="2999630" cy="17997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Counter</a:t>
          </a:r>
        </a:p>
      </dsp:txBody>
      <dsp:txXfrm>
        <a:off x="725090" y="2100800"/>
        <a:ext cx="2999630" cy="1799778"/>
      </dsp:txXfrm>
    </dsp:sp>
    <dsp:sp modelId="{2E020A05-8864-4705-BAE1-707CC2CDF215}">
      <dsp:nvSpPr>
        <dsp:cNvPr id="0" name=""/>
        <dsp:cNvSpPr/>
      </dsp:nvSpPr>
      <dsp:spPr>
        <a:xfrm>
          <a:off x="4024684" y="2100800"/>
          <a:ext cx="2999630" cy="179977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Quellenangaben</a:t>
          </a:r>
          <a:endParaRPr lang="en-US" sz="2800" kern="1200"/>
        </a:p>
      </dsp:txBody>
      <dsp:txXfrm>
        <a:off x="4024684" y="2100800"/>
        <a:ext cx="2999630" cy="1799778"/>
      </dsp:txXfrm>
    </dsp:sp>
    <dsp:sp modelId="{A03F493D-3C3D-41DC-91E9-68B20055031D}">
      <dsp:nvSpPr>
        <dsp:cNvPr id="0" name=""/>
        <dsp:cNvSpPr/>
      </dsp:nvSpPr>
      <dsp:spPr>
        <a:xfrm>
          <a:off x="7324278" y="2100800"/>
          <a:ext cx="2999630" cy="17997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324278" y="2100800"/>
        <a:ext cx="2999630" cy="17997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81E30-1404-48C9-93BB-6282698A630C}">
      <dsp:nvSpPr>
        <dsp:cNvPr id="0" name=""/>
        <dsp:cNvSpPr/>
      </dsp:nvSpPr>
      <dsp:spPr>
        <a:xfrm>
          <a:off x="0" y="117519"/>
          <a:ext cx="7743109" cy="67532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Künstliche Intelligenz implementiert in den PvE Modus</a:t>
          </a:r>
          <a:endParaRPr lang="en-US" sz="1700" kern="1200"/>
        </a:p>
      </dsp:txBody>
      <dsp:txXfrm>
        <a:off x="32967" y="150486"/>
        <a:ext cx="7677175" cy="609393"/>
      </dsp:txXfrm>
    </dsp:sp>
    <dsp:sp modelId="{EEE6AEBD-27C0-4F29-9922-174FF22169FF}">
      <dsp:nvSpPr>
        <dsp:cNvPr id="0" name=""/>
        <dsp:cNvSpPr/>
      </dsp:nvSpPr>
      <dsp:spPr>
        <a:xfrm>
          <a:off x="0" y="841807"/>
          <a:ext cx="7743109" cy="675327"/>
        </a:xfrm>
        <a:prstGeom prst="roundRect">
          <a:avLst/>
        </a:prstGeom>
        <a:solidFill>
          <a:schemeClr val="accent2">
            <a:hueOff val="156085"/>
            <a:satOff val="-1654"/>
            <a:lumOff val="-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Auswahl aus drei Schwierigkeitsstufen der künstlichen Intelligenz</a:t>
          </a:r>
          <a:endParaRPr lang="en-US" sz="1700" kern="1200"/>
        </a:p>
      </dsp:txBody>
      <dsp:txXfrm>
        <a:off x="32967" y="874774"/>
        <a:ext cx="7677175" cy="609393"/>
      </dsp:txXfrm>
    </dsp:sp>
    <dsp:sp modelId="{75465466-0EBE-4FDE-8C70-CEB4019723F1}">
      <dsp:nvSpPr>
        <dsp:cNvPr id="0" name=""/>
        <dsp:cNvSpPr/>
      </dsp:nvSpPr>
      <dsp:spPr>
        <a:xfrm>
          <a:off x="0" y="1566094"/>
          <a:ext cx="7743109" cy="675327"/>
        </a:xfrm>
        <a:prstGeom prst="roundRect">
          <a:avLst/>
        </a:prstGeom>
        <a:solidFill>
          <a:schemeClr val="accent2">
            <a:hueOff val="312169"/>
            <a:satOff val="-3308"/>
            <a:lumOff val="-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Der Bot kann damit verschieden Starke Gegenspieler imitieren</a:t>
          </a:r>
          <a:endParaRPr lang="en-US" sz="1700" kern="1200"/>
        </a:p>
      </dsp:txBody>
      <dsp:txXfrm>
        <a:off x="32967" y="1599061"/>
        <a:ext cx="7677175" cy="609393"/>
      </dsp:txXfrm>
    </dsp:sp>
    <dsp:sp modelId="{D591074B-9029-41F2-84A3-ADD61AE8F1EA}">
      <dsp:nvSpPr>
        <dsp:cNvPr id="0" name=""/>
        <dsp:cNvSpPr/>
      </dsp:nvSpPr>
      <dsp:spPr>
        <a:xfrm>
          <a:off x="0" y="2290382"/>
          <a:ext cx="7743109" cy="675327"/>
        </a:xfrm>
        <a:prstGeom prst="roundRect">
          <a:avLst/>
        </a:prstGeom>
        <a:solidFill>
          <a:schemeClr val="accent2">
            <a:hueOff val="468254"/>
            <a:satOff val="-4963"/>
            <a:lumOff val="-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"Einfach" Schwierigkeitsstufe: Bot besitzt kaum KI schießt zufällig</a:t>
          </a:r>
          <a:endParaRPr lang="en-US" sz="1700" kern="1200"/>
        </a:p>
      </dsp:txBody>
      <dsp:txXfrm>
        <a:off x="32967" y="2323349"/>
        <a:ext cx="7677175" cy="609393"/>
      </dsp:txXfrm>
    </dsp:sp>
    <dsp:sp modelId="{DEF8134A-DAC4-472A-AD72-5C8F0698AB8A}">
      <dsp:nvSpPr>
        <dsp:cNvPr id="0" name=""/>
        <dsp:cNvSpPr/>
      </dsp:nvSpPr>
      <dsp:spPr>
        <a:xfrm>
          <a:off x="0" y="3014670"/>
          <a:ext cx="7743109" cy="675327"/>
        </a:xfrm>
        <a:prstGeom prst="roundRect">
          <a:avLst/>
        </a:prstGeom>
        <a:solidFill>
          <a:schemeClr val="accent2">
            <a:hueOff val="624338"/>
            <a:satOff val="-6617"/>
            <a:lumOff val="-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"Mittel" Schwierigkeitsstufe: Bot besitzt etwas KI schießt zufällig bis er ein Schiff trifft, danach schießt er auf die umliegenden Felder</a:t>
          </a:r>
          <a:endParaRPr lang="en-US" sz="1700" kern="1200"/>
        </a:p>
      </dsp:txBody>
      <dsp:txXfrm>
        <a:off x="32967" y="3047637"/>
        <a:ext cx="7677175" cy="609393"/>
      </dsp:txXfrm>
    </dsp:sp>
    <dsp:sp modelId="{E5A5D2B6-6D8A-451E-9344-C83E81223882}">
      <dsp:nvSpPr>
        <dsp:cNvPr id="0" name=""/>
        <dsp:cNvSpPr/>
      </dsp:nvSpPr>
      <dsp:spPr>
        <a:xfrm>
          <a:off x="0" y="3738957"/>
          <a:ext cx="7743109" cy="675327"/>
        </a:xfrm>
        <a:prstGeom prst="roundRect">
          <a:avLst/>
        </a:prstGeom>
        <a:solidFill>
          <a:schemeClr val="accent2">
            <a:hueOff val="780423"/>
            <a:satOff val="-8271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"Schwer" Schwierigkeitsstufe: Bot besitzt ausgeprägte KI, Bot agiert nach bestimmten Taktiken und Prinzipien</a:t>
          </a:r>
          <a:endParaRPr lang="en-US" sz="1700" kern="1200"/>
        </a:p>
      </dsp:txBody>
      <dsp:txXfrm>
        <a:off x="32967" y="3771924"/>
        <a:ext cx="7677175" cy="6093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4D25AE-65C0-490B-AEA3-8C3DAF05BF61}">
      <dsp:nvSpPr>
        <dsp:cNvPr id="0" name=""/>
        <dsp:cNvSpPr/>
      </dsp:nvSpPr>
      <dsp:spPr>
        <a:xfrm>
          <a:off x="0" y="0"/>
          <a:ext cx="3981449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Felder werden zu den Verschiedenen Grids Hinzugefügt</a:t>
          </a:r>
          <a:endParaRPr lang="en-US" sz="2100" kern="1200"/>
        </a:p>
      </dsp:txBody>
      <dsp:txXfrm>
        <a:off x="38234" y="38234"/>
        <a:ext cx="2572819" cy="1228933"/>
      </dsp:txXfrm>
    </dsp:sp>
    <dsp:sp modelId="{83F52FD5-37DC-43E1-8ECD-358A006B8000}">
      <dsp:nvSpPr>
        <dsp:cNvPr id="0" name=""/>
        <dsp:cNvSpPr/>
      </dsp:nvSpPr>
      <dsp:spPr>
        <a:xfrm>
          <a:off x="351304" y="1522968"/>
          <a:ext cx="3981449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Grids werden Miteinander verglichen</a:t>
          </a:r>
          <a:endParaRPr lang="en-US" sz="2100" kern="1200"/>
        </a:p>
      </dsp:txBody>
      <dsp:txXfrm>
        <a:off x="389538" y="1561202"/>
        <a:ext cx="2705166" cy="1228933"/>
      </dsp:txXfrm>
    </dsp:sp>
    <dsp:sp modelId="{5733C88E-B61A-46F9-A79A-0F8EA5FA9FFE}">
      <dsp:nvSpPr>
        <dsp:cNvPr id="0" name=""/>
        <dsp:cNvSpPr/>
      </dsp:nvSpPr>
      <dsp:spPr>
        <a:xfrm>
          <a:off x="702608" y="3045936"/>
          <a:ext cx="3981449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0" kern="1200">
              <a:latin typeface="Arial"/>
              <a:cs typeface="Arial"/>
            </a:rPr>
            <a:t>Kleinste </a:t>
          </a:r>
          <a:r>
            <a:rPr lang="de-DE" sz="2100" b="0" kern="1200" err="1">
              <a:latin typeface="Arial"/>
              <a:cs typeface="Arial"/>
            </a:rPr>
            <a:t>Grid</a:t>
          </a:r>
          <a:r>
            <a:rPr lang="de-DE" sz="2100" b="0" kern="1200">
              <a:latin typeface="Arial"/>
              <a:cs typeface="Arial"/>
            </a:rPr>
            <a:t> </a:t>
          </a:r>
          <a:r>
            <a:rPr lang="de-DE" sz="2100" kern="1200"/>
            <a:t>wird erfasst und ausgewählt</a:t>
          </a:r>
          <a:endParaRPr lang="en-US" sz="2100" kern="1200"/>
        </a:p>
      </dsp:txBody>
      <dsp:txXfrm>
        <a:off x="740842" y="3084170"/>
        <a:ext cx="2705166" cy="1228933"/>
      </dsp:txXfrm>
    </dsp:sp>
    <dsp:sp modelId="{1077BF78-EB2D-4889-94DF-0E237D458CD0}">
      <dsp:nvSpPr>
        <dsp:cNvPr id="0" name=""/>
        <dsp:cNvSpPr/>
      </dsp:nvSpPr>
      <dsp:spPr>
        <a:xfrm>
          <a:off x="3132938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3323853" y="989929"/>
        <a:ext cx="466680" cy="638504"/>
      </dsp:txXfrm>
    </dsp:sp>
    <dsp:sp modelId="{495770BD-E928-4644-AA9B-9C5FB985D27E}">
      <dsp:nvSpPr>
        <dsp:cNvPr id="0" name=""/>
        <dsp:cNvSpPr/>
      </dsp:nvSpPr>
      <dsp:spPr>
        <a:xfrm>
          <a:off x="3484242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3675157" y="2504195"/>
        <a:ext cx="466680" cy="638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3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1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4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0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7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05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1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4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3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3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8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62" r:id="rId6"/>
    <p:sldLayoutId id="2147483767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FE101-621F-48A1-87F7-156800721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3308" y="421355"/>
            <a:ext cx="8625385" cy="802658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BS&amp;RN Werkstück 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D4976E-6844-4123-8C53-FA0EE4F42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1260" y="5786651"/>
            <a:ext cx="5909481" cy="8113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Gamachu tufa, jean-gabriel hanania, </a:t>
            </a:r>
            <a:r>
              <a:rPr lang="de-DE" dirty="0">
                <a:solidFill>
                  <a:srgbClr val="FFFFFF"/>
                </a:solidFill>
              </a:rPr>
              <a:t>Pascal Lupo</a:t>
            </a:r>
          </a:p>
          <a:p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13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9CA02978-09FA-4335-8B77-3E8B334A1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58" y="2119847"/>
            <a:ext cx="3017620" cy="3267733"/>
          </a:xfrm>
        </p:spPr>
        <p:txBody>
          <a:bodyPr>
            <a:normAutofit/>
          </a:bodyPr>
          <a:lstStyle/>
          <a:p>
            <a:pPr algn="ctr"/>
            <a:r>
              <a:rPr lang="de-DE">
                <a:solidFill>
                  <a:schemeClr val="bg1"/>
                </a:solidFill>
                <a:ea typeface="+mj-lt"/>
                <a:cs typeface="+mj-lt"/>
              </a:rPr>
              <a:t>"Schwer" Schwierig-keitsstufe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507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5" descr="Ein Bild, das Text enthält.&#10;&#10;Beschreibung automatisch generiert.">
            <a:extLst>
              <a:ext uri="{FF2B5EF4-FFF2-40B4-BE49-F238E27FC236}">
                <a16:creationId xmlns:a16="http://schemas.microsoft.com/office/drawing/2014/main" id="{C7582557-3702-4F0A-8060-CE1125468B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21616" b="2"/>
          <a:stretch/>
        </p:blipFill>
        <p:spPr>
          <a:xfrm>
            <a:off x="-48066" y="-15166"/>
            <a:ext cx="5295331" cy="6875834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835BB688-0B6F-463C-9160-427F41B9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177" y="935431"/>
            <a:ext cx="4367159" cy="4111831"/>
          </a:xfrm>
        </p:spPr>
        <p:txBody>
          <a:bodyPr>
            <a:normAutofit/>
          </a:bodyPr>
          <a:lstStyle/>
          <a:p>
            <a:pPr algn="ctr"/>
            <a:r>
              <a:rPr lang="de-DE" sz="3700">
                <a:solidFill>
                  <a:schemeClr val="tx1"/>
                </a:solidFill>
              </a:rPr>
              <a:t>"Schwer" Schwierigkeitsstufe</a:t>
            </a:r>
          </a:p>
        </p:txBody>
      </p:sp>
    </p:spTree>
    <p:extLst>
      <p:ext uri="{BB962C8B-B14F-4D97-AF65-F5344CB8AC3E}">
        <p14:creationId xmlns:p14="http://schemas.microsoft.com/office/powerpoint/2010/main" val="3983958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4732CF-DC30-4EFD-8865-4BAEFFA10B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6" name="Inhaltsplatzhalter 3">
            <a:extLst>
              <a:ext uri="{FF2B5EF4-FFF2-40B4-BE49-F238E27FC236}">
                <a16:creationId xmlns:a16="http://schemas.microsoft.com/office/drawing/2014/main" id="{13986DE2-BABF-4EE4-9948-09F0745F366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5685841"/>
              </p:ext>
            </p:extLst>
          </p:nvPr>
        </p:nvGraphicFramePr>
        <p:xfrm>
          <a:off x="6822715" y="1794940"/>
          <a:ext cx="468405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Grafik 2" descr="Ein Bild, das Text, schwarz, Screenshot enthält.&#10;&#10;Beschreibung automatisch generiert.">
            <a:extLst>
              <a:ext uri="{FF2B5EF4-FFF2-40B4-BE49-F238E27FC236}">
                <a16:creationId xmlns:a16="http://schemas.microsoft.com/office/drawing/2014/main" id="{C6D6EC13-5FA9-49AB-8A48-B98015328FB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147" r="2" b="416"/>
          <a:stretch/>
        </p:blipFill>
        <p:spPr>
          <a:xfrm>
            <a:off x="20" y="-1"/>
            <a:ext cx="691509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03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Sanduhr abgelaufen mit einfarbiger Füllung">
            <a:extLst>
              <a:ext uri="{FF2B5EF4-FFF2-40B4-BE49-F238E27FC236}">
                <a16:creationId xmlns:a16="http://schemas.microsoft.com/office/drawing/2014/main" id="{F63BEF87-2246-48EB-8111-8679704D1B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15915" y="2371750"/>
            <a:ext cx="2563557" cy="256355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835BB688-0B6F-463C-9160-427F41B9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4697" y="502920"/>
            <a:ext cx="7219162" cy="1325563"/>
          </a:xfrm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Counter</a:t>
            </a:r>
            <a:endParaRPr lang="en-DE">
              <a:solidFill>
                <a:schemeClr val="bg1"/>
              </a:solidFill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CE6B68A6-A677-4BCE-9A19-D349AF815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4891" y="2438400"/>
            <a:ext cx="7219622" cy="37877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Wird gestartet, wenn Spieler an der Reihe ist</a:t>
            </a:r>
          </a:p>
          <a:p>
            <a:r>
              <a:rPr lang="de-DE">
                <a:solidFill>
                  <a:schemeClr val="bg1"/>
                </a:solidFill>
              </a:rPr>
              <a:t>Wartet auf Input und zeigt verblieben Zeit (15 Sek)</a:t>
            </a:r>
          </a:p>
          <a:p>
            <a:r>
              <a:rPr lang="de-DE">
                <a:solidFill>
                  <a:schemeClr val="bg1"/>
                </a:solidFill>
              </a:rPr>
              <a:t>Mehrere Prozesse laufen parallel ab             Problematisch</a:t>
            </a:r>
          </a:p>
          <a:p>
            <a:r>
              <a:rPr lang="de-DE">
                <a:solidFill>
                  <a:schemeClr val="bg1"/>
                </a:solidFill>
              </a:rPr>
              <a:t>Nutzung von </a:t>
            </a:r>
            <a:r>
              <a:rPr lang="de-DE" err="1">
                <a:solidFill>
                  <a:schemeClr val="bg1"/>
                </a:solidFill>
              </a:rPr>
              <a:t>threads</a:t>
            </a:r>
            <a:r>
              <a:rPr lang="de-DE">
                <a:solidFill>
                  <a:schemeClr val="bg1"/>
                </a:solidFill>
              </a:rPr>
              <a:t> </a:t>
            </a:r>
          </a:p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FE3A95A-1F43-4EB8-AC73-428D709CB18F}"/>
              </a:ext>
            </a:extLst>
          </p:cNvPr>
          <p:cNvSpPr/>
          <p:nvPr/>
        </p:nvSpPr>
        <p:spPr>
          <a:xfrm>
            <a:off x="7958486" y="3764752"/>
            <a:ext cx="670034" cy="3021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65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Sanduhr abgelaufen mit einfarbiger Füllung">
            <a:extLst>
              <a:ext uri="{FF2B5EF4-FFF2-40B4-BE49-F238E27FC236}">
                <a16:creationId xmlns:a16="http://schemas.microsoft.com/office/drawing/2014/main" id="{F63BEF87-2246-48EB-8111-8679704D1B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15915" y="2371750"/>
            <a:ext cx="2563557" cy="256355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835BB688-0B6F-463C-9160-427F41B9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4697" y="502920"/>
            <a:ext cx="7219162" cy="1325563"/>
          </a:xfrm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Übersicht zu Funktionen</a:t>
            </a:r>
            <a:endParaRPr lang="en-DE">
              <a:solidFill>
                <a:schemeClr val="bg1"/>
              </a:solidFill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CE6B68A6-A677-4BCE-9A19-D349AF815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4891" y="2438400"/>
            <a:ext cx="7219622" cy="37877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ask(): </a:t>
            </a:r>
            <a:r>
              <a:rPr lang="en-US" err="1">
                <a:solidFill>
                  <a:schemeClr val="bg1"/>
                </a:solidFill>
              </a:rPr>
              <a:t>Fragt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nach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Benutzereingabe</a:t>
            </a:r>
          </a:p>
          <a:p>
            <a:pPr>
              <a:buClr>
                <a:srgbClr val="C3B2A7"/>
              </a:buClr>
            </a:pPr>
            <a:r>
              <a:rPr lang="en-US">
                <a:solidFill>
                  <a:schemeClr val="bg1"/>
                </a:solidFill>
              </a:rPr>
              <a:t>exit(): </a:t>
            </a:r>
            <a:r>
              <a:rPr lang="en-US" err="1">
                <a:solidFill>
                  <a:schemeClr val="bg1"/>
                </a:solidFill>
              </a:rPr>
              <a:t>Gibt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eine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Textnachricht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aus</a:t>
            </a:r>
          </a:p>
          <a:p>
            <a:r>
              <a:rPr lang="de-DE" err="1">
                <a:solidFill>
                  <a:schemeClr val="bg1"/>
                </a:solidFill>
              </a:rPr>
              <a:t>close_if_time_pass</a:t>
            </a:r>
            <a:r>
              <a:rPr lang="de-DE">
                <a:solidFill>
                  <a:schemeClr val="bg1"/>
                </a:solidFill>
              </a:rPr>
              <a:t>(): Nach Ablauf der Zeit wird geprüft oft es Benutzereingabe gab oder nicht</a:t>
            </a:r>
          </a:p>
          <a:p>
            <a:pPr>
              <a:buClr>
                <a:srgbClr val="C3B2A7"/>
              </a:buClr>
            </a:pPr>
            <a:r>
              <a:rPr lang="de-DE" err="1">
                <a:solidFill>
                  <a:schemeClr val="bg1"/>
                </a:solidFill>
              </a:rPr>
              <a:t>countdown</a:t>
            </a:r>
            <a:r>
              <a:rPr lang="de-DE">
                <a:solidFill>
                  <a:schemeClr val="bg1"/>
                </a:solidFill>
              </a:rPr>
              <a:t>(): Gibt verbliebene Zeit an</a:t>
            </a:r>
          </a:p>
          <a:p>
            <a:pPr>
              <a:buClr>
                <a:srgbClr val="C3B2A7"/>
              </a:buClr>
            </a:pPr>
            <a:r>
              <a:rPr lang="de-DE" err="1">
                <a:solidFill>
                  <a:schemeClr val="bg1"/>
                </a:solidFill>
              </a:rPr>
              <a:t>main</a:t>
            </a:r>
            <a:r>
              <a:rPr lang="de-DE">
                <a:solidFill>
                  <a:schemeClr val="bg1"/>
                </a:solidFill>
              </a:rPr>
              <a:t>(): Hier laufen alle Funktionen ab</a:t>
            </a:r>
          </a:p>
          <a:p>
            <a:pPr>
              <a:buClr>
                <a:srgbClr val="C3B2A7"/>
              </a:buClr>
            </a:pPr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029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35BB688-0B6F-463C-9160-427F41B9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4697" y="502920"/>
            <a:ext cx="7219162" cy="1325563"/>
          </a:xfrm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Ask Funktion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CE6B68A6-A677-4BCE-9A19-D349AF815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4891" y="2438400"/>
            <a:ext cx="7219622" cy="378777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DE">
              <a:solidFill>
                <a:schemeClr val="bg1"/>
              </a:solidFill>
            </a:endParaRPr>
          </a:p>
          <a:p>
            <a:endParaRPr lang="de-DE">
              <a:solidFill>
                <a:schemeClr val="bg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D05403E7-887B-4D77-BEAA-F68A90D7B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367" y="2071899"/>
            <a:ext cx="9009991" cy="439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88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09050D-AF55-487F-AC43-5D42F200A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140" y="502920"/>
            <a:ext cx="7338719" cy="1325563"/>
          </a:xfrm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Countdown Funktion</a:t>
            </a:r>
            <a:endParaRPr lang="de-DE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63618A8-28A5-4131-B903-9F2D52837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930" y="2112268"/>
            <a:ext cx="7631500" cy="430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22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B5A9B01-9653-4B34-A166-BCBDC6B6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9384" y="502920"/>
            <a:ext cx="7394475" cy="1325563"/>
          </a:xfrm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Main Funktion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322FCB-EA75-46F6-838C-20C980C8A860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56892DD6-2712-47B2-B999-1F3A3FF92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536" y="1471384"/>
            <a:ext cx="6691531" cy="538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58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9DB424-7C30-44E5-9439-75B9C6172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74D3A5-7F83-4E8D-9856-8D0AED07E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14673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6CDE5-97BA-4382-9FAF-1B13FC338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399" y="701749"/>
            <a:ext cx="9343065" cy="999460"/>
          </a:xfrm>
        </p:spPr>
        <p:txBody>
          <a:bodyPr>
            <a:normAutofit/>
          </a:bodyPr>
          <a:lstStyle/>
          <a:p>
            <a:pPr algn="ctr"/>
            <a:r>
              <a:rPr lang="de-DE">
                <a:solidFill>
                  <a:schemeClr val="bg1"/>
                </a:solidFill>
              </a:rPr>
              <a:t>Gliederung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6964101A-2213-4831-89A8-F2D04C9A9F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822637"/>
              </p:ext>
            </p:extLst>
          </p:nvPr>
        </p:nvGraphicFramePr>
        <p:xfrm>
          <a:off x="571500" y="2372659"/>
          <a:ext cx="11049000" cy="3901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617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788D6-D307-4E03-80CA-6A2E36742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14" y="2761042"/>
            <a:ext cx="3101255" cy="1325563"/>
          </a:xfrm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Einleitung</a:t>
            </a:r>
          </a:p>
        </p:txBody>
      </p:sp>
    </p:spTree>
    <p:extLst>
      <p:ext uri="{BB962C8B-B14F-4D97-AF65-F5344CB8AC3E}">
        <p14:creationId xmlns:p14="http://schemas.microsoft.com/office/powerpoint/2010/main" val="406772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B32202-FF20-49EE-8125-B44E32D4B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09" y="2417213"/>
            <a:ext cx="2450767" cy="13255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Spielfeld-anzeige</a:t>
            </a:r>
          </a:p>
        </p:txBody>
      </p:sp>
    </p:spTree>
    <p:extLst>
      <p:ext uri="{BB962C8B-B14F-4D97-AF65-F5344CB8AC3E}">
        <p14:creationId xmlns:p14="http://schemas.microsoft.com/office/powerpoint/2010/main" val="186796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CBC3C-1BC1-44F6-9B7B-1948FC54B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396" y="1105647"/>
            <a:ext cx="2923794" cy="3621741"/>
          </a:xfrm>
        </p:spPr>
        <p:txBody>
          <a:bodyPr>
            <a:normAutofit/>
          </a:bodyPr>
          <a:lstStyle/>
          <a:p>
            <a:pPr algn="ctr"/>
            <a:r>
              <a:rPr lang="de-DE">
                <a:solidFill>
                  <a:schemeClr val="bg1"/>
                </a:solidFill>
              </a:rPr>
              <a:t>Künstliche Intelligenz</a:t>
            </a:r>
          </a:p>
        </p:txBody>
      </p:sp>
      <p:graphicFrame>
        <p:nvGraphicFramePr>
          <p:cNvPr id="120" name="Inhaltsplatzhalter 2">
            <a:extLst>
              <a:ext uri="{FF2B5EF4-FFF2-40B4-BE49-F238E27FC236}">
                <a16:creationId xmlns:a16="http://schemas.microsoft.com/office/drawing/2014/main" id="{23D6AEF0-07BF-448C-A446-E2A67E46C1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2065030"/>
              </p:ext>
            </p:extLst>
          </p:nvPr>
        </p:nvGraphicFramePr>
        <p:xfrm>
          <a:off x="3857119" y="876300"/>
          <a:ext cx="7743109" cy="4531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468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35BB688-0B6F-463C-9160-427F41B9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34" y="2110554"/>
            <a:ext cx="2712211" cy="2635831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"Einfach" Schwierig-keitsstufe</a:t>
            </a:r>
          </a:p>
        </p:txBody>
      </p:sp>
      <p:pic>
        <p:nvPicPr>
          <p:cNvPr id="2" name="Grafik 2" descr="Ein Bild, das Text enthält.&#10;&#10;Beschreibung automatisch generiert.">
            <a:extLst>
              <a:ext uri="{FF2B5EF4-FFF2-40B4-BE49-F238E27FC236}">
                <a16:creationId xmlns:a16="http://schemas.microsoft.com/office/drawing/2014/main" id="{D9C3AFEB-1651-4ED4-9FD1-3FA40FD95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1279" y="1590222"/>
            <a:ext cx="7219622" cy="2490547"/>
          </a:xfrm>
        </p:spPr>
      </p:pic>
    </p:spTree>
    <p:extLst>
      <p:ext uri="{BB962C8B-B14F-4D97-AF65-F5344CB8AC3E}">
        <p14:creationId xmlns:p14="http://schemas.microsoft.com/office/powerpoint/2010/main" val="343950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35BB688-0B6F-463C-9160-427F41B9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" y="1859652"/>
            <a:ext cx="3240646" cy="3286319"/>
          </a:xfrm>
        </p:spPr>
        <p:txBody>
          <a:bodyPr>
            <a:normAutofit/>
          </a:bodyPr>
          <a:lstStyle/>
          <a:p>
            <a:pPr algn="ctr"/>
            <a:r>
              <a:rPr lang="de-DE">
                <a:solidFill>
                  <a:schemeClr val="bg1"/>
                </a:solidFill>
              </a:rPr>
              <a:t>"Mittel" Schwierig-keitsstufe</a:t>
            </a:r>
          </a:p>
        </p:txBody>
      </p:sp>
      <p:pic>
        <p:nvPicPr>
          <p:cNvPr id="2" name="Grafik 2" descr="Ein Bild, das Text enthält.&#10;&#10;Beschreibung automatisch generiert.">
            <a:extLst>
              <a:ext uri="{FF2B5EF4-FFF2-40B4-BE49-F238E27FC236}">
                <a16:creationId xmlns:a16="http://schemas.microsoft.com/office/drawing/2014/main" id="{5C4248DF-0655-4DE3-ABFA-640B9D6A7F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268"/>
          <a:stretch/>
        </p:blipFill>
        <p:spPr>
          <a:xfrm>
            <a:off x="3644298" y="223025"/>
            <a:ext cx="5406776" cy="656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62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18E3DFE2-0DB2-405B-8B64-B9BF83479B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076" b="-3"/>
          <a:stretch/>
        </p:blipFill>
        <p:spPr>
          <a:xfrm>
            <a:off x="6645834" y="1"/>
            <a:ext cx="5546166" cy="6866192"/>
          </a:xfrm>
          <a:prstGeom prst="rect">
            <a:avLst/>
          </a:prstGeom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9CA02978-09FA-4335-8B77-3E8B334A1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58" y="2119847"/>
            <a:ext cx="3017620" cy="3267733"/>
          </a:xfrm>
        </p:spPr>
        <p:txBody>
          <a:bodyPr>
            <a:normAutofit/>
          </a:bodyPr>
          <a:lstStyle/>
          <a:p>
            <a:pPr algn="ctr"/>
            <a:r>
              <a:rPr lang="de-DE">
                <a:solidFill>
                  <a:schemeClr val="bg1"/>
                </a:solidFill>
                <a:ea typeface="+mj-lt"/>
                <a:cs typeface="+mj-lt"/>
              </a:rPr>
              <a:t>"Mittel" Schwierig-keitsstufe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102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744EFA-EF6A-4E90-8DB0-7B8109663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86" y="2757754"/>
            <a:ext cx="230067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Grids </a:t>
            </a:r>
            <a:r>
              <a:rPr lang="en-US" err="1">
                <a:solidFill>
                  <a:schemeClr val="bg1"/>
                </a:solidFill>
              </a:rPr>
              <a:t>Beispiel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Grafik 4" descr="Ein Bild, das drinnen, ClipArt enthält.&#10;&#10;Beschreibung automatisch generiert.">
            <a:extLst>
              <a:ext uri="{FF2B5EF4-FFF2-40B4-BE49-F238E27FC236}">
                <a16:creationId xmlns:a16="http://schemas.microsoft.com/office/drawing/2014/main" id="{09D803A3-097B-4236-B916-6F2B201F3731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/>
          <a:srcRect l="9278" r="8609" b="5"/>
          <a:stretch/>
        </p:blipFill>
        <p:spPr>
          <a:xfrm>
            <a:off x="7456488" y="1711325"/>
            <a:ext cx="4735512" cy="3752850"/>
          </a:xfrm>
          <a:prstGeom prst="rect">
            <a:avLst/>
          </a:prstGeom>
        </p:spPr>
      </p:pic>
      <p:pic>
        <p:nvPicPr>
          <p:cNvPr id="69" name="Grafik 70">
            <a:extLst>
              <a:ext uri="{FF2B5EF4-FFF2-40B4-BE49-F238E27FC236}">
                <a16:creationId xmlns:a16="http://schemas.microsoft.com/office/drawing/2014/main" id="{41F6A5B1-E3D2-4CF9-A707-AEF85E2CEE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35" r="3" b="8610"/>
          <a:stretch/>
        </p:blipFill>
        <p:spPr>
          <a:xfrm>
            <a:off x="3638413" y="2148865"/>
            <a:ext cx="2551553" cy="254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02635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8DE38ACB32D744BB9A5A2920BB01EB" ma:contentTypeVersion="7" ma:contentTypeDescription="Create a new document." ma:contentTypeScope="" ma:versionID="27c39235d8b64a0450852afb717f9fbd">
  <xsd:schema xmlns:xsd="http://www.w3.org/2001/XMLSchema" xmlns:xs="http://www.w3.org/2001/XMLSchema" xmlns:p="http://schemas.microsoft.com/office/2006/metadata/properties" xmlns:ns3="3faa3788-cd3f-4044-be28-0971abf6a69e" xmlns:ns4="6219ff47-77e7-4e0b-b6ee-0fa30c4e90e4" targetNamespace="http://schemas.microsoft.com/office/2006/metadata/properties" ma:root="true" ma:fieldsID="cd6a2a6d2d6c553090f5f34535ef94d1" ns3:_="" ns4:_="">
    <xsd:import namespace="3faa3788-cd3f-4044-be28-0971abf6a69e"/>
    <xsd:import namespace="6219ff47-77e7-4e0b-b6ee-0fa30c4e90e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aa3788-cd3f-4044-be28-0971abf6a6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19ff47-77e7-4e0b-b6ee-0fa30c4e90e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AA746EA-6395-4BEF-8EBC-8B5A0448DBEC}">
  <ds:schemaRefs>
    <ds:schemaRef ds:uri="3faa3788-cd3f-4044-be28-0971abf6a69e"/>
    <ds:schemaRef ds:uri="6219ff47-77e7-4e0b-b6ee-0fa30c4e90e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6C1CC56-78C1-41DE-A4FE-32DBA23A4DF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0CAE81-8D5F-4781-9B47-E8A7E90E17A1}">
  <ds:schemaRefs>
    <ds:schemaRef ds:uri="3faa3788-cd3f-4044-be28-0971abf6a69e"/>
    <ds:schemaRef ds:uri="6219ff47-77e7-4e0b-b6ee-0fa30c4e90e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Breitbild</PresentationFormat>
  <Slides>18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BohemianVTI</vt:lpstr>
      <vt:lpstr>BS&amp;RN Werkstück A</vt:lpstr>
      <vt:lpstr>Gliederung</vt:lpstr>
      <vt:lpstr>Einleitung</vt:lpstr>
      <vt:lpstr>Spielfeld-anzeige</vt:lpstr>
      <vt:lpstr>Künstliche Intelligenz</vt:lpstr>
      <vt:lpstr>"Einfach" Schwierig-keitsstufe</vt:lpstr>
      <vt:lpstr>"Mittel" Schwierig-keitsstufe</vt:lpstr>
      <vt:lpstr>"Mittel" Schwierig-keitsstufe </vt:lpstr>
      <vt:lpstr>Grids Beispiel</vt:lpstr>
      <vt:lpstr>"Schwer" Schwierig-keitsstufe </vt:lpstr>
      <vt:lpstr>"Schwer" Schwierigkeitsstufe</vt:lpstr>
      <vt:lpstr>PowerPoint-Präsentation</vt:lpstr>
      <vt:lpstr>Counter</vt:lpstr>
      <vt:lpstr>Übersicht zu Funktionen</vt:lpstr>
      <vt:lpstr>Ask Funktion</vt:lpstr>
      <vt:lpstr>Countdown Funktion</vt:lpstr>
      <vt:lpstr>Main Funktion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BSRN Werkstück A</dc:title>
  <dc:creator>Gamachu</dc:creator>
  <cp:revision>10</cp:revision>
  <dcterms:created xsi:type="dcterms:W3CDTF">2021-06-23T11:18:20Z</dcterms:created>
  <dcterms:modified xsi:type="dcterms:W3CDTF">2021-06-28T18:06:44Z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0x010100D08DE38ACB32D744BB9A5A2920BB01EB</vt:lpwstr>
  </property>
</Properties>
</file>