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B3B16-8BFC-4E7E-A2AB-FA631B1C925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3DAA2D5-0868-4D0B-98A4-06FF7D1427CF}">
      <dgm:prSet/>
      <dgm:spPr/>
      <dgm:t>
        <a:bodyPr/>
        <a:lstStyle/>
        <a:p>
          <a:r>
            <a:rPr lang="de-DE" dirty="0"/>
            <a:t>Punkt 1</a:t>
          </a:r>
          <a:endParaRPr lang="en-US" dirty="0"/>
        </a:p>
      </dgm:t>
    </dgm:pt>
    <dgm:pt modelId="{B7672D7F-C68B-49E9-AC38-FC4AB4BE4DCC}" type="parTrans" cxnId="{049BD20A-AFA3-426C-BFF0-CA0544546308}">
      <dgm:prSet/>
      <dgm:spPr/>
      <dgm:t>
        <a:bodyPr/>
        <a:lstStyle/>
        <a:p>
          <a:endParaRPr lang="en-US"/>
        </a:p>
      </dgm:t>
    </dgm:pt>
    <dgm:pt modelId="{65660F7B-1248-42B9-A3CC-70D3CFFB562D}" type="sibTrans" cxnId="{049BD20A-AFA3-426C-BFF0-CA0544546308}">
      <dgm:prSet/>
      <dgm:spPr/>
      <dgm:t>
        <a:bodyPr/>
        <a:lstStyle/>
        <a:p>
          <a:endParaRPr lang="en-US"/>
        </a:p>
      </dgm:t>
    </dgm:pt>
    <dgm:pt modelId="{3DD323DC-8E90-46CF-BD56-046117915951}">
      <dgm:prSet/>
      <dgm:spPr/>
      <dgm:t>
        <a:bodyPr/>
        <a:lstStyle/>
        <a:p>
          <a:r>
            <a:rPr lang="de-DE"/>
            <a:t>Punkt 2</a:t>
          </a:r>
          <a:endParaRPr lang="en-US"/>
        </a:p>
      </dgm:t>
    </dgm:pt>
    <dgm:pt modelId="{3CF0C2EE-729A-4240-B814-FD2B74720B00}" type="parTrans" cxnId="{09B51242-32B7-4853-90EB-C7F28BAE3742}">
      <dgm:prSet/>
      <dgm:spPr/>
      <dgm:t>
        <a:bodyPr/>
        <a:lstStyle/>
        <a:p>
          <a:endParaRPr lang="en-US"/>
        </a:p>
      </dgm:t>
    </dgm:pt>
    <dgm:pt modelId="{0CE4DEB6-A3CA-412A-964A-05ED773D894D}" type="sibTrans" cxnId="{09B51242-32B7-4853-90EB-C7F28BAE3742}">
      <dgm:prSet/>
      <dgm:spPr/>
      <dgm:t>
        <a:bodyPr/>
        <a:lstStyle/>
        <a:p>
          <a:endParaRPr lang="en-US"/>
        </a:p>
      </dgm:t>
    </dgm:pt>
    <dgm:pt modelId="{FCBBA1BD-070F-4AF2-8F3E-3E44008FA865}">
      <dgm:prSet/>
      <dgm:spPr/>
      <dgm:t>
        <a:bodyPr/>
        <a:lstStyle/>
        <a:p>
          <a:r>
            <a:rPr lang="de-DE"/>
            <a:t>Punkt 3</a:t>
          </a:r>
          <a:endParaRPr lang="en-US"/>
        </a:p>
      </dgm:t>
    </dgm:pt>
    <dgm:pt modelId="{8F5B0A21-939F-40EA-82FB-1FFF05A9209C}" type="parTrans" cxnId="{EB895A89-DD17-4E1A-952E-92B1C023E5D2}">
      <dgm:prSet/>
      <dgm:spPr/>
      <dgm:t>
        <a:bodyPr/>
        <a:lstStyle/>
        <a:p>
          <a:endParaRPr lang="en-US"/>
        </a:p>
      </dgm:t>
    </dgm:pt>
    <dgm:pt modelId="{BBC7D626-67AC-44CD-AAE9-96A7F20EC9B3}" type="sibTrans" cxnId="{EB895A89-DD17-4E1A-952E-92B1C023E5D2}">
      <dgm:prSet/>
      <dgm:spPr/>
      <dgm:t>
        <a:bodyPr/>
        <a:lstStyle/>
        <a:p>
          <a:endParaRPr lang="en-US"/>
        </a:p>
      </dgm:t>
    </dgm:pt>
    <dgm:pt modelId="{6C300C32-00D1-4357-9578-A22822B4283E}">
      <dgm:prSet/>
      <dgm:spPr/>
      <dgm:t>
        <a:bodyPr/>
        <a:lstStyle/>
        <a:p>
          <a:r>
            <a:rPr lang="de-DE"/>
            <a:t>Punkt 4</a:t>
          </a:r>
          <a:endParaRPr lang="en-US"/>
        </a:p>
      </dgm:t>
    </dgm:pt>
    <dgm:pt modelId="{C950FC47-F76E-465C-9520-2194885A0FD1}" type="parTrans" cxnId="{B5B635AC-F2B1-4D5F-B2E5-BF5B04099499}">
      <dgm:prSet/>
      <dgm:spPr/>
      <dgm:t>
        <a:bodyPr/>
        <a:lstStyle/>
        <a:p>
          <a:endParaRPr lang="en-US"/>
        </a:p>
      </dgm:t>
    </dgm:pt>
    <dgm:pt modelId="{02AD4BC6-E303-4261-B7CF-56AF34EC390C}" type="sibTrans" cxnId="{B5B635AC-F2B1-4D5F-B2E5-BF5B04099499}">
      <dgm:prSet/>
      <dgm:spPr/>
      <dgm:t>
        <a:bodyPr/>
        <a:lstStyle/>
        <a:p>
          <a:endParaRPr lang="en-US"/>
        </a:p>
      </dgm:t>
    </dgm:pt>
    <dgm:pt modelId="{1DEE1CE6-722A-4EEE-B6D7-5A2F3191F10E}">
      <dgm:prSet/>
      <dgm:spPr/>
      <dgm:t>
        <a:bodyPr/>
        <a:lstStyle/>
        <a:p>
          <a:r>
            <a:rPr lang="de-DE"/>
            <a:t>Quellenangaben</a:t>
          </a:r>
          <a:endParaRPr lang="en-US"/>
        </a:p>
      </dgm:t>
    </dgm:pt>
    <dgm:pt modelId="{CACF79AD-8B1D-4C77-B96F-06643D5E61CD}" type="parTrans" cxnId="{CC67B174-1CD1-4D84-8C2F-A355147329E4}">
      <dgm:prSet/>
      <dgm:spPr/>
      <dgm:t>
        <a:bodyPr/>
        <a:lstStyle/>
        <a:p>
          <a:endParaRPr lang="en-US"/>
        </a:p>
      </dgm:t>
    </dgm:pt>
    <dgm:pt modelId="{EE132BBD-CFB6-4435-A7A5-1F0D4AC6104C}" type="sibTrans" cxnId="{CC67B174-1CD1-4D84-8C2F-A355147329E4}">
      <dgm:prSet/>
      <dgm:spPr/>
      <dgm:t>
        <a:bodyPr/>
        <a:lstStyle/>
        <a:p>
          <a:endParaRPr lang="en-US"/>
        </a:p>
      </dgm:t>
    </dgm:pt>
    <dgm:pt modelId="{49A6DFEB-1054-41BE-9F05-6CA62BDBDC60}" type="pres">
      <dgm:prSet presAssocID="{C3EB3B16-8BFC-4E7E-A2AB-FA631B1C9251}" presName="diagram" presStyleCnt="0">
        <dgm:presLayoutVars>
          <dgm:dir/>
          <dgm:resizeHandles val="exact"/>
        </dgm:presLayoutVars>
      </dgm:prSet>
      <dgm:spPr/>
    </dgm:pt>
    <dgm:pt modelId="{EE514E38-A9AE-4035-A346-5DC929B78C1A}" type="pres">
      <dgm:prSet presAssocID="{53DAA2D5-0868-4D0B-98A4-06FF7D1427CF}" presName="node" presStyleLbl="node1" presStyleIdx="0" presStyleCnt="5">
        <dgm:presLayoutVars>
          <dgm:bulletEnabled val="1"/>
        </dgm:presLayoutVars>
      </dgm:prSet>
      <dgm:spPr/>
    </dgm:pt>
    <dgm:pt modelId="{FEB0DC1F-4927-43F6-A234-97D507C9E3F5}" type="pres">
      <dgm:prSet presAssocID="{65660F7B-1248-42B9-A3CC-70D3CFFB562D}" presName="sibTrans" presStyleCnt="0"/>
      <dgm:spPr/>
    </dgm:pt>
    <dgm:pt modelId="{C2A0ADA4-5686-4326-ACBF-8EE875CBCCF5}" type="pres">
      <dgm:prSet presAssocID="{3DD323DC-8E90-46CF-BD56-046117915951}" presName="node" presStyleLbl="node1" presStyleIdx="1" presStyleCnt="5">
        <dgm:presLayoutVars>
          <dgm:bulletEnabled val="1"/>
        </dgm:presLayoutVars>
      </dgm:prSet>
      <dgm:spPr/>
    </dgm:pt>
    <dgm:pt modelId="{66F4A631-3DAC-4CDF-AA95-D0087C384C1E}" type="pres">
      <dgm:prSet presAssocID="{0CE4DEB6-A3CA-412A-964A-05ED773D894D}" presName="sibTrans" presStyleCnt="0"/>
      <dgm:spPr/>
    </dgm:pt>
    <dgm:pt modelId="{31503EEB-ACF1-4ECE-BC81-950CDB51754E}" type="pres">
      <dgm:prSet presAssocID="{FCBBA1BD-070F-4AF2-8F3E-3E44008FA865}" presName="node" presStyleLbl="node1" presStyleIdx="2" presStyleCnt="5">
        <dgm:presLayoutVars>
          <dgm:bulletEnabled val="1"/>
        </dgm:presLayoutVars>
      </dgm:prSet>
      <dgm:spPr/>
    </dgm:pt>
    <dgm:pt modelId="{A18D67CD-9875-49B5-863C-9E330F18600B}" type="pres">
      <dgm:prSet presAssocID="{BBC7D626-67AC-44CD-AAE9-96A7F20EC9B3}" presName="sibTrans" presStyleCnt="0"/>
      <dgm:spPr/>
    </dgm:pt>
    <dgm:pt modelId="{46687B99-CDB0-4675-AFD0-12AF15350F9E}" type="pres">
      <dgm:prSet presAssocID="{6C300C32-00D1-4357-9578-A22822B4283E}" presName="node" presStyleLbl="node1" presStyleIdx="3" presStyleCnt="5">
        <dgm:presLayoutVars>
          <dgm:bulletEnabled val="1"/>
        </dgm:presLayoutVars>
      </dgm:prSet>
      <dgm:spPr/>
    </dgm:pt>
    <dgm:pt modelId="{AF1EB90A-7ACB-4A5F-BB99-10D04ED309B6}" type="pres">
      <dgm:prSet presAssocID="{02AD4BC6-E303-4261-B7CF-56AF34EC390C}" presName="sibTrans" presStyleCnt="0"/>
      <dgm:spPr/>
    </dgm:pt>
    <dgm:pt modelId="{2E020A05-8864-4705-BAE1-707CC2CDF215}" type="pres">
      <dgm:prSet presAssocID="{1DEE1CE6-722A-4EEE-B6D7-5A2F3191F1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49BD20A-AFA3-426C-BFF0-CA0544546308}" srcId="{C3EB3B16-8BFC-4E7E-A2AB-FA631B1C9251}" destId="{53DAA2D5-0868-4D0B-98A4-06FF7D1427CF}" srcOrd="0" destOrd="0" parTransId="{B7672D7F-C68B-49E9-AC38-FC4AB4BE4DCC}" sibTransId="{65660F7B-1248-42B9-A3CC-70D3CFFB562D}"/>
    <dgm:cxn modelId="{7E043733-7F66-47A8-9D92-7EF8B4D8F30C}" type="presOf" srcId="{6C300C32-00D1-4357-9578-A22822B4283E}" destId="{46687B99-CDB0-4675-AFD0-12AF15350F9E}" srcOrd="0" destOrd="0" presId="urn:microsoft.com/office/officeart/2005/8/layout/default"/>
    <dgm:cxn modelId="{09B51242-32B7-4853-90EB-C7F28BAE3742}" srcId="{C3EB3B16-8BFC-4E7E-A2AB-FA631B1C9251}" destId="{3DD323DC-8E90-46CF-BD56-046117915951}" srcOrd="1" destOrd="0" parTransId="{3CF0C2EE-729A-4240-B814-FD2B74720B00}" sibTransId="{0CE4DEB6-A3CA-412A-964A-05ED773D894D}"/>
    <dgm:cxn modelId="{C484AB43-0993-4BA4-B892-F0AEDCDBBE07}" type="presOf" srcId="{53DAA2D5-0868-4D0B-98A4-06FF7D1427CF}" destId="{EE514E38-A9AE-4035-A346-5DC929B78C1A}" srcOrd="0" destOrd="0" presId="urn:microsoft.com/office/officeart/2005/8/layout/default"/>
    <dgm:cxn modelId="{CC67B174-1CD1-4D84-8C2F-A355147329E4}" srcId="{C3EB3B16-8BFC-4E7E-A2AB-FA631B1C9251}" destId="{1DEE1CE6-722A-4EEE-B6D7-5A2F3191F10E}" srcOrd="4" destOrd="0" parTransId="{CACF79AD-8B1D-4C77-B96F-06643D5E61CD}" sibTransId="{EE132BBD-CFB6-4435-A7A5-1F0D4AC6104C}"/>
    <dgm:cxn modelId="{EB895A89-DD17-4E1A-952E-92B1C023E5D2}" srcId="{C3EB3B16-8BFC-4E7E-A2AB-FA631B1C9251}" destId="{FCBBA1BD-070F-4AF2-8F3E-3E44008FA865}" srcOrd="2" destOrd="0" parTransId="{8F5B0A21-939F-40EA-82FB-1FFF05A9209C}" sibTransId="{BBC7D626-67AC-44CD-AAE9-96A7F20EC9B3}"/>
    <dgm:cxn modelId="{15392E9D-D1D7-4BC5-B8D0-BDBF3E33F4F7}" type="presOf" srcId="{FCBBA1BD-070F-4AF2-8F3E-3E44008FA865}" destId="{31503EEB-ACF1-4ECE-BC81-950CDB51754E}" srcOrd="0" destOrd="0" presId="urn:microsoft.com/office/officeart/2005/8/layout/default"/>
    <dgm:cxn modelId="{06CF07AC-7EB6-48F4-A1CA-E5B87C370F75}" type="presOf" srcId="{3DD323DC-8E90-46CF-BD56-046117915951}" destId="{C2A0ADA4-5686-4326-ACBF-8EE875CBCCF5}" srcOrd="0" destOrd="0" presId="urn:microsoft.com/office/officeart/2005/8/layout/default"/>
    <dgm:cxn modelId="{B5B635AC-F2B1-4D5F-B2E5-BF5B04099499}" srcId="{C3EB3B16-8BFC-4E7E-A2AB-FA631B1C9251}" destId="{6C300C32-00D1-4357-9578-A22822B4283E}" srcOrd="3" destOrd="0" parTransId="{C950FC47-F76E-465C-9520-2194885A0FD1}" sibTransId="{02AD4BC6-E303-4261-B7CF-56AF34EC390C}"/>
    <dgm:cxn modelId="{5C05B4C1-C10B-4180-BD21-AF1AB7E79577}" type="presOf" srcId="{C3EB3B16-8BFC-4E7E-A2AB-FA631B1C9251}" destId="{49A6DFEB-1054-41BE-9F05-6CA62BDBDC60}" srcOrd="0" destOrd="0" presId="urn:microsoft.com/office/officeart/2005/8/layout/default"/>
    <dgm:cxn modelId="{CE9651C3-534F-4D9A-9BC7-E6F72BA9C743}" type="presOf" srcId="{1DEE1CE6-722A-4EEE-B6D7-5A2F3191F10E}" destId="{2E020A05-8864-4705-BAE1-707CC2CDF215}" srcOrd="0" destOrd="0" presId="urn:microsoft.com/office/officeart/2005/8/layout/default"/>
    <dgm:cxn modelId="{C95AAF67-A55F-4630-B82F-9894DAD36079}" type="presParOf" srcId="{49A6DFEB-1054-41BE-9F05-6CA62BDBDC60}" destId="{EE514E38-A9AE-4035-A346-5DC929B78C1A}" srcOrd="0" destOrd="0" presId="urn:microsoft.com/office/officeart/2005/8/layout/default"/>
    <dgm:cxn modelId="{DFBEAD3A-FE09-4686-B35F-9D8B53DD911A}" type="presParOf" srcId="{49A6DFEB-1054-41BE-9F05-6CA62BDBDC60}" destId="{FEB0DC1F-4927-43F6-A234-97D507C9E3F5}" srcOrd="1" destOrd="0" presId="urn:microsoft.com/office/officeart/2005/8/layout/default"/>
    <dgm:cxn modelId="{2E05116F-33DF-4DC4-917A-0A0EE32E259D}" type="presParOf" srcId="{49A6DFEB-1054-41BE-9F05-6CA62BDBDC60}" destId="{C2A0ADA4-5686-4326-ACBF-8EE875CBCCF5}" srcOrd="2" destOrd="0" presId="urn:microsoft.com/office/officeart/2005/8/layout/default"/>
    <dgm:cxn modelId="{CAF53A48-C8FD-460C-AFEC-4A9A3BA40150}" type="presParOf" srcId="{49A6DFEB-1054-41BE-9F05-6CA62BDBDC60}" destId="{66F4A631-3DAC-4CDF-AA95-D0087C384C1E}" srcOrd="3" destOrd="0" presId="urn:microsoft.com/office/officeart/2005/8/layout/default"/>
    <dgm:cxn modelId="{95DF5660-7817-4689-A22A-D5F9C0F1C718}" type="presParOf" srcId="{49A6DFEB-1054-41BE-9F05-6CA62BDBDC60}" destId="{31503EEB-ACF1-4ECE-BC81-950CDB51754E}" srcOrd="4" destOrd="0" presId="urn:microsoft.com/office/officeart/2005/8/layout/default"/>
    <dgm:cxn modelId="{E868F82F-35F3-4743-8543-BA3CF3783B95}" type="presParOf" srcId="{49A6DFEB-1054-41BE-9F05-6CA62BDBDC60}" destId="{A18D67CD-9875-49B5-863C-9E330F18600B}" srcOrd="5" destOrd="0" presId="urn:microsoft.com/office/officeart/2005/8/layout/default"/>
    <dgm:cxn modelId="{61C25AED-DA6E-4909-AC07-703B6189A231}" type="presParOf" srcId="{49A6DFEB-1054-41BE-9F05-6CA62BDBDC60}" destId="{46687B99-CDB0-4675-AFD0-12AF15350F9E}" srcOrd="6" destOrd="0" presId="urn:microsoft.com/office/officeart/2005/8/layout/default"/>
    <dgm:cxn modelId="{3E4C12FC-E66A-494A-BD7C-681C752BD2E6}" type="presParOf" srcId="{49A6DFEB-1054-41BE-9F05-6CA62BDBDC60}" destId="{AF1EB90A-7ACB-4A5F-BB99-10D04ED309B6}" srcOrd="7" destOrd="0" presId="urn:microsoft.com/office/officeart/2005/8/layout/default"/>
    <dgm:cxn modelId="{F0D0EC3F-2F93-4EA0-9865-92A042E42A2D}" type="presParOf" srcId="{49A6DFEB-1054-41BE-9F05-6CA62BDBDC60}" destId="{2E020A05-8864-4705-BAE1-707CC2CDF21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14E38-A9AE-4035-A346-5DC929B78C1A}">
      <dsp:nvSpPr>
        <dsp:cNvPr id="0" name=""/>
        <dsp:cNvSpPr/>
      </dsp:nvSpPr>
      <dsp:spPr>
        <a:xfrm>
          <a:off x="725090" y="1058"/>
          <a:ext cx="2999630" cy="1799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Punkt 1</a:t>
          </a:r>
          <a:endParaRPr lang="en-US" sz="2800" kern="1200" dirty="0"/>
        </a:p>
      </dsp:txBody>
      <dsp:txXfrm>
        <a:off x="725090" y="1058"/>
        <a:ext cx="2999630" cy="1799778"/>
      </dsp:txXfrm>
    </dsp:sp>
    <dsp:sp modelId="{C2A0ADA4-5686-4326-ACBF-8EE875CBCCF5}">
      <dsp:nvSpPr>
        <dsp:cNvPr id="0" name=""/>
        <dsp:cNvSpPr/>
      </dsp:nvSpPr>
      <dsp:spPr>
        <a:xfrm>
          <a:off x="4024684" y="1058"/>
          <a:ext cx="2999630" cy="17997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Punkt 2</a:t>
          </a:r>
          <a:endParaRPr lang="en-US" sz="2800" kern="1200"/>
        </a:p>
      </dsp:txBody>
      <dsp:txXfrm>
        <a:off x="4024684" y="1058"/>
        <a:ext cx="2999630" cy="1799778"/>
      </dsp:txXfrm>
    </dsp:sp>
    <dsp:sp modelId="{31503EEB-ACF1-4ECE-BC81-950CDB51754E}">
      <dsp:nvSpPr>
        <dsp:cNvPr id="0" name=""/>
        <dsp:cNvSpPr/>
      </dsp:nvSpPr>
      <dsp:spPr>
        <a:xfrm>
          <a:off x="7324278" y="1058"/>
          <a:ext cx="2999630" cy="17997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Punkt 3</a:t>
          </a:r>
          <a:endParaRPr lang="en-US" sz="2800" kern="1200"/>
        </a:p>
      </dsp:txBody>
      <dsp:txXfrm>
        <a:off x="7324278" y="1058"/>
        <a:ext cx="2999630" cy="1799778"/>
      </dsp:txXfrm>
    </dsp:sp>
    <dsp:sp modelId="{46687B99-CDB0-4675-AFD0-12AF15350F9E}">
      <dsp:nvSpPr>
        <dsp:cNvPr id="0" name=""/>
        <dsp:cNvSpPr/>
      </dsp:nvSpPr>
      <dsp:spPr>
        <a:xfrm>
          <a:off x="2374887" y="2100800"/>
          <a:ext cx="2999630" cy="17997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Punkt 4</a:t>
          </a:r>
          <a:endParaRPr lang="en-US" sz="2800" kern="1200"/>
        </a:p>
      </dsp:txBody>
      <dsp:txXfrm>
        <a:off x="2374887" y="2100800"/>
        <a:ext cx="2999630" cy="1799778"/>
      </dsp:txXfrm>
    </dsp:sp>
    <dsp:sp modelId="{2E020A05-8864-4705-BAE1-707CC2CDF215}">
      <dsp:nvSpPr>
        <dsp:cNvPr id="0" name=""/>
        <dsp:cNvSpPr/>
      </dsp:nvSpPr>
      <dsp:spPr>
        <a:xfrm>
          <a:off x="5674481" y="2100800"/>
          <a:ext cx="2999630" cy="17997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Quellenangaben</a:t>
          </a:r>
          <a:endParaRPr lang="en-US" sz="2800" kern="1200"/>
        </a:p>
      </dsp:txBody>
      <dsp:txXfrm>
        <a:off x="5674481" y="2100800"/>
        <a:ext cx="2999630" cy="1799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1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0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2" r:id="rId6"/>
    <p:sldLayoutId id="2147483767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7B9305-A698-46FA-8D60-FE7262683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4FE101-621F-48A1-87F7-156800721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8" y="2838734"/>
            <a:ext cx="8625385" cy="2729554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BSRN Werkstück 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D4976E-6844-4123-8C53-FA0EE4F42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60" y="5786651"/>
            <a:ext cx="5909481" cy="81137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Gamachu tufa, jean-gabriel, Pascal Lupo</a:t>
            </a:r>
          </a:p>
          <a:p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1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E6CDE5-97BA-4382-9FAF-1B13FC33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9" y="701749"/>
            <a:ext cx="9343065" cy="999460"/>
          </a:xfrm>
        </p:spPr>
        <p:txBody>
          <a:bodyPr>
            <a:normAutofit/>
          </a:bodyPr>
          <a:lstStyle/>
          <a:p>
            <a:pPr algn="ctr"/>
            <a:r>
              <a:rPr lang="de-DE"/>
              <a:t>Gliederung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16EB2-8F47-4759-A206-DA4D0FF38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6901"/>
            <a:ext cx="12192000" cy="49911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964101A-2213-4831-89A8-F2D04C9A9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154"/>
              </p:ext>
            </p:extLst>
          </p:nvPr>
        </p:nvGraphicFramePr>
        <p:xfrm>
          <a:off x="571500" y="2372659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617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AE6D6-12D4-4401-A7FD-D5245B75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Punkt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0785-C9DE-4B93-8984-43435A59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30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DB424-7C30-44E5-9439-75B9C617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74D3A5-7F83-4E8D-9856-8D0AED07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 1 </a:t>
            </a:r>
            <a:r>
              <a:rPr lang="de-DE" sz="1000" dirty="0"/>
              <a:t>https://www.google.com/url?sa=i&amp;url=https%3A%2F%2Fwww.morgenpost.de%2Fspiele%2Farticle214448139%2FSchiffe-versenken-kostenlos-spielen.html&amp;psig=AOvVaw1nUH7mV17C1VM7R-cj30xG&amp;ust=1624533707572000&amp;source=images&amp;cd=vfe&amp;ved=0CAcQjRxqFwoTCOD-5ObRrfECFQAAAAAdAAAAABAI</a:t>
            </a:r>
          </a:p>
          <a:p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4673107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Modern Love</vt:lpstr>
      <vt:lpstr>BohemianVTI</vt:lpstr>
      <vt:lpstr>BSRN Werkstück A</vt:lpstr>
      <vt:lpstr>Gliederung</vt:lpstr>
      <vt:lpstr>Punkt 1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BSRN Werkstück A</dc:title>
  <dc:creator>Gamachu</dc:creator>
  <cp:lastModifiedBy>Gamachu</cp:lastModifiedBy>
  <cp:revision>1</cp:revision>
  <dcterms:created xsi:type="dcterms:W3CDTF">2021-06-23T11:18:20Z</dcterms:created>
  <dcterms:modified xsi:type="dcterms:W3CDTF">2021-06-23T11:27:32Z</dcterms:modified>
</cp:coreProperties>
</file>