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63" r:id="rId4"/>
    <p:sldId id="264" r:id="rId5"/>
    <p:sldId id="265" r:id="rId6"/>
    <p:sldId id="259" r:id="rId7"/>
    <p:sldId id="260" r:id="rId8"/>
    <p:sldId id="261" r:id="rId9"/>
    <p:sldId id="262" r:id="rId10"/>
    <p:sldId id="25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B3B16-8BFC-4E7E-A2AB-FA631B1C925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DAA2D5-0868-4D0B-98A4-06FF7D1427CF}">
      <dgm:prSet/>
      <dgm:spPr/>
      <dgm:t>
        <a:bodyPr/>
        <a:lstStyle/>
        <a:p>
          <a:r>
            <a:rPr lang="en-US" dirty="0"/>
            <a:t>Spielfeldanzeige</a:t>
          </a:r>
        </a:p>
      </dgm:t>
    </dgm:pt>
    <dgm:pt modelId="{B7672D7F-C68B-49E9-AC38-FC4AB4BE4DCC}" type="parTrans" cxnId="{049BD20A-AFA3-426C-BFF0-CA0544546308}">
      <dgm:prSet/>
      <dgm:spPr/>
      <dgm:t>
        <a:bodyPr/>
        <a:lstStyle/>
        <a:p>
          <a:endParaRPr lang="en-US"/>
        </a:p>
      </dgm:t>
    </dgm:pt>
    <dgm:pt modelId="{65660F7B-1248-42B9-A3CC-70D3CFFB562D}" type="sibTrans" cxnId="{049BD20A-AFA3-426C-BFF0-CA0544546308}">
      <dgm:prSet/>
      <dgm:spPr/>
      <dgm:t>
        <a:bodyPr/>
        <a:lstStyle/>
        <a:p>
          <a:endParaRPr lang="en-US"/>
        </a:p>
      </dgm:t>
    </dgm:pt>
    <dgm:pt modelId="{FCBBA1BD-070F-4AF2-8F3E-3E44008FA865}">
      <dgm:prSet/>
      <dgm:spPr/>
      <dgm:t>
        <a:bodyPr/>
        <a:lstStyle/>
        <a:p>
          <a:r>
            <a:rPr lang="de-DE" dirty="0"/>
            <a:t>Künstliche Intelligenz</a:t>
          </a:r>
          <a:endParaRPr lang="en-US" dirty="0"/>
        </a:p>
      </dgm:t>
    </dgm:pt>
    <dgm:pt modelId="{8F5B0A21-939F-40EA-82FB-1FFF05A9209C}" type="parTrans" cxnId="{EB895A89-DD17-4E1A-952E-92B1C023E5D2}">
      <dgm:prSet/>
      <dgm:spPr/>
      <dgm:t>
        <a:bodyPr/>
        <a:lstStyle/>
        <a:p>
          <a:endParaRPr lang="en-US"/>
        </a:p>
      </dgm:t>
    </dgm:pt>
    <dgm:pt modelId="{BBC7D626-67AC-44CD-AAE9-96A7F20EC9B3}" type="sibTrans" cxnId="{EB895A89-DD17-4E1A-952E-92B1C023E5D2}">
      <dgm:prSet/>
      <dgm:spPr/>
      <dgm:t>
        <a:bodyPr/>
        <a:lstStyle/>
        <a:p>
          <a:endParaRPr lang="en-US"/>
        </a:p>
      </dgm:t>
    </dgm:pt>
    <dgm:pt modelId="{6C300C32-00D1-4357-9578-A22822B4283E}">
      <dgm:prSet/>
      <dgm:spPr/>
      <dgm:t>
        <a:bodyPr/>
        <a:lstStyle/>
        <a:p>
          <a:r>
            <a:rPr lang="en-US" dirty="0"/>
            <a:t>Counter</a:t>
          </a:r>
        </a:p>
      </dgm:t>
    </dgm:pt>
    <dgm:pt modelId="{C950FC47-F76E-465C-9520-2194885A0FD1}" type="parTrans" cxnId="{B5B635AC-F2B1-4D5F-B2E5-BF5B04099499}">
      <dgm:prSet/>
      <dgm:spPr/>
      <dgm:t>
        <a:bodyPr/>
        <a:lstStyle/>
        <a:p>
          <a:endParaRPr lang="en-US"/>
        </a:p>
      </dgm:t>
    </dgm:pt>
    <dgm:pt modelId="{02AD4BC6-E303-4261-B7CF-56AF34EC390C}" type="sibTrans" cxnId="{B5B635AC-F2B1-4D5F-B2E5-BF5B04099499}">
      <dgm:prSet/>
      <dgm:spPr/>
      <dgm:t>
        <a:bodyPr/>
        <a:lstStyle/>
        <a:p>
          <a:endParaRPr lang="en-US"/>
        </a:p>
      </dgm:t>
    </dgm:pt>
    <dgm:pt modelId="{1DEE1CE6-722A-4EEE-B6D7-5A2F3191F10E}">
      <dgm:prSet/>
      <dgm:spPr/>
      <dgm:t>
        <a:bodyPr/>
        <a:lstStyle/>
        <a:p>
          <a:r>
            <a:rPr lang="de-DE" dirty="0"/>
            <a:t>Quellenangaben</a:t>
          </a:r>
          <a:endParaRPr lang="en-US" dirty="0"/>
        </a:p>
      </dgm:t>
    </dgm:pt>
    <dgm:pt modelId="{CACF79AD-8B1D-4C77-B96F-06643D5E61CD}" type="parTrans" cxnId="{CC67B174-1CD1-4D84-8C2F-A355147329E4}">
      <dgm:prSet/>
      <dgm:spPr/>
      <dgm:t>
        <a:bodyPr/>
        <a:lstStyle/>
        <a:p>
          <a:endParaRPr lang="en-US"/>
        </a:p>
      </dgm:t>
    </dgm:pt>
    <dgm:pt modelId="{EE132BBD-CFB6-4435-A7A5-1F0D4AC6104C}" type="sibTrans" cxnId="{CC67B174-1CD1-4D84-8C2F-A355147329E4}">
      <dgm:prSet/>
      <dgm:spPr/>
      <dgm:t>
        <a:bodyPr/>
        <a:lstStyle/>
        <a:p>
          <a:endParaRPr lang="en-US"/>
        </a:p>
      </dgm:t>
    </dgm:pt>
    <dgm:pt modelId="{CE83FCF4-6C32-4216-88BA-02C86A40D05D}">
      <dgm:prSet/>
      <dgm:spPr/>
      <dgm:t>
        <a:bodyPr/>
        <a:lstStyle/>
        <a:p>
          <a:endParaRPr lang="en-US" dirty="0"/>
        </a:p>
      </dgm:t>
    </dgm:pt>
    <dgm:pt modelId="{88064A44-0AF6-4385-A8D2-84D43DC625FD}" type="parTrans" cxnId="{6FDD590F-3228-41C1-89F9-55B870866BEE}">
      <dgm:prSet/>
      <dgm:spPr/>
      <dgm:t>
        <a:bodyPr/>
        <a:lstStyle/>
        <a:p>
          <a:endParaRPr lang="de-DE"/>
        </a:p>
      </dgm:t>
    </dgm:pt>
    <dgm:pt modelId="{03B69A23-C627-48E8-882A-EDFCC6A1775C}" type="sibTrans" cxnId="{6FDD590F-3228-41C1-89F9-55B870866BEE}">
      <dgm:prSet/>
      <dgm:spPr/>
      <dgm:t>
        <a:bodyPr/>
        <a:lstStyle/>
        <a:p>
          <a:endParaRPr lang="de-DE"/>
        </a:p>
      </dgm:t>
    </dgm:pt>
    <dgm:pt modelId="{54B7660E-AA86-4F51-9801-359EF9FE58AC}">
      <dgm:prSet/>
      <dgm:spPr/>
      <dgm:t>
        <a:bodyPr/>
        <a:lstStyle/>
        <a:p>
          <a:r>
            <a:rPr lang="en-US" dirty="0" err="1"/>
            <a:t>Einleitung</a:t>
          </a:r>
          <a:endParaRPr lang="en-US" dirty="0"/>
        </a:p>
      </dgm:t>
    </dgm:pt>
    <dgm:pt modelId="{A32AF171-C8B8-4B69-A050-B63812068625}" type="parTrans" cxnId="{FC7FBA9E-C61B-4CFD-923D-7D712F6A5FEB}">
      <dgm:prSet/>
      <dgm:spPr/>
      <dgm:t>
        <a:bodyPr/>
        <a:lstStyle/>
        <a:p>
          <a:endParaRPr lang="de-DE"/>
        </a:p>
      </dgm:t>
    </dgm:pt>
    <dgm:pt modelId="{42F9B445-BFE4-4AD9-AF21-D9997E9B3C10}" type="sibTrans" cxnId="{FC7FBA9E-C61B-4CFD-923D-7D712F6A5FEB}">
      <dgm:prSet/>
      <dgm:spPr/>
      <dgm:t>
        <a:bodyPr/>
        <a:lstStyle/>
        <a:p>
          <a:endParaRPr lang="de-DE"/>
        </a:p>
      </dgm:t>
    </dgm:pt>
    <dgm:pt modelId="{49A6DFEB-1054-41BE-9F05-6CA62BDBDC60}" type="pres">
      <dgm:prSet presAssocID="{C3EB3B16-8BFC-4E7E-A2AB-FA631B1C9251}" presName="diagram" presStyleCnt="0">
        <dgm:presLayoutVars>
          <dgm:dir/>
          <dgm:resizeHandles val="exact"/>
        </dgm:presLayoutVars>
      </dgm:prSet>
      <dgm:spPr/>
    </dgm:pt>
    <dgm:pt modelId="{C8FF3744-F761-4F58-A6CA-CB60C3E05A6F}" type="pres">
      <dgm:prSet presAssocID="{54B7660E-AA86-4F51-9801-359EF9FE58AC}" presName="node" presStyleLbl="node1" presStyleIdx="0" presStyleCnt="6">
        <dgm:presLayoutVars>
          <dgm:bulletEnabled val="1"/>
        </dgm:presLayoutVars>
      </dgm:prSet>
      <dgm:spPr/>
    </dgm:pt>
    <dgm:pt modelId="{50EFC265-5365-4323-8684-367AADB91C07}" type="pres">
      <dgm:prSet presAssocID="{42F9B445-BFE4-4AD9-AF21-D9997E9B3C10}" presName="sibTrans" presStyleCnt="0"/>
      <dgm:spPr/>
    </dgm:pt>
    <dgm:pt modelId="{EE514E38-A9AE-4035-A346-5DC929B78C1A}" type="pres">
      <dgm:prSet presAssocID="{53DAA2D5-0868-4D0B-98A4-06FF7D1427CF}" presName="node" presStyleLbl="node1" presStyleIdx="1" presStyleCnt="6">
        <dgm:presLayoutVars>
          <dgm:bulletEnabled val="1"/>
        </dgm:presLayoutVars>
      </dgm:prSet>
      <dgm:spPr/>
    </dgm:pt>
    <dgm:pt modelId="{FEB0DC1F-4927-43F6-A234-97D507C9E3F5}" type="pres">
      <dgm:prSet presAssocID="{65660F7B-1248-42B9-A3CC-70D3CFFB562D}" presName="sibTrans" presStyleCnt="0"/>
      <dgm:spPr/>
    </dgm:pt>
    <dgm:pt modelId="{31503EEB-ACF1-4ECE-BC81-950CDB51754E}" type="pres">
      <dgm:prSet presAssocID="{FCBBA1BD-070F-4AF2-8F3E-3E44008FA865}" presName="node" presStyleLbl="node1" presStyleIdx="2" presStyleCnt="6" custLinFactNeighborX="-354" custLinFactNeighborY="1625">
        <dgm:presLayoutVars>
          <dgm:bulletEnabled val="1"/>
        </dgm:presLayoutVars>
      </dgm:prSet>
      <dgm:spPr/>
    </dgm:pt>
    <dgm:pt modelId="{A18D67CD-9875-49B5-863C-9E330F18600B}" type="pres">
      <dgm:prSet presAssocID="{BBC7D626-67AC-44CD-AAE9-96A7F20EC9B3}" presName="sibTrans" presStyleCnt="0"/>
      <dgm:spPr/>
    </dgm:pt>
    <dgm:pt modelId="{46687B99-CDB0-4675-AFD0-12AF15350F9E}" type="pres">
      <dgm:prSet presAssocID="{6C300C32-00D1-4357-9578-A22822B4283E}" presName="node" presStyleLbl="node1" presStyleIdx="3" presStyleCnt="6">
        <dgm:presLayoutVars>
          <dgm:bulletEnabled val="1"/>
        </dgm:presLayoutVars>
      </dgm:prSet>
      <dgm:spPr/>
    </dgm:pt>
    <dgm:pt modelId="{AF1EB90A-7ACB-4A5F-BB99-10D04ED309B6}" type="pres">
      <dgm:prSet presAssocID="{02AD4BC6-E303-4261-B7CF-56AF34EC390C}" presName="sibTrans" presStyleCnt="0"/>
      <dgm:spPr/>
    </dgm:pt>
    <dgm:pt modelId="{2E020A05-8864-4705-BAE1-707CC2CDF215}" type="pres">
      <dgm:prSet presAssocID="{1DEE1CE6-722A-4EEE-B6D7-5A2F3191F10E}" presName="node" presStyleLbl="node1" presStyleIdx="4" presStyleCnt="6">
        <dgm:presLayoutVars>
          <dgm:bulletEnabled val="1"/>
        </dgm:presLayoutVars>
      </dgm:prSet>
      <dgm:spPr/>
    </dgm:pt>
    <dgm:pt modelId="{6F39611F-4C53-4877-8410-5BBDBBA0E8B8}" type="pres">
      <dgm:prSet presAssocID="{EE132BBD-CFB6-4435-A7A5-1F0D4AC6104C}" presName="sibTrans" presStyleCnt="0"/>
      <dgm:spPr/>
    </dgm:pt>
    <dgm:pt modelId="{A03F493D-3C3D-41DC-91E9-68B20055031D}" type="pres">
      <dgm:prSet presAssocID="{CE83FCF4-6C32-4216-88BA-02C86A40D05D}" presName="node" presStyleLbl="node1" presStyleIdx="5" presStyleCnt="6">
        <dgm:presLayoutVars>
          <dgm:bulletEnabled val="1"/>
        </dgm:presLayoutVars>
      </dgm:prSet>
      <dgm:spPr/>
    </dgm:pt>
  </dgm:ptLst>
  <dgm:cxnLst>
    <dgm:cxn modelId="{049BD20A-AFA3-426C-BFF0-CA0544546308}" srcId="{C3EB3B16-8BFC-4E7E-A2AB-FA631B1C9251}" destId="{53DAA2D5-0868-4D0B-98A4-06FF7D1427CF}" srcOrd="1" destOrd="0" parTransId="{B7672D7F-C68B-49E9-AC38-FC4AB4BE4DCC}" sibTransId="{65660F7B-1248-42B9-A3CC-70D3CFFB562D}"/>
    <dgm:cxn modelId="{6FDD590F-3228-41C1-89F9-55B870866BEE}" srcId="{C3EB3B16-8BFC-4E7E-A2AB-FA631B1C9251}" destId="{CE83FCF4-6C32-4216-88BA-02C86A40D05D}" srcOrd="5" destOrd="0" parTransId="{88064A44-0AF6-4385-A8D2-84D43DC625FD}" sibTransId="{03B69A23-C627-48E8-882A-EDFCC6A1775C}"/>
    <dgm:cxn modelId="{E179411C-06C3-4E4A-AF25-3F05871A3960}" type="presOf" srcId="{54B7660E-AA86-4F51-9801-359EF9FE58AC}" destId="{C8FF3744-F761-4F58-A6CA-CB60C3E05A6F}" srcOrd="0" destOrd="0" presId="urn:microsoft.com/office/officeart/2005/8/layout/default"/>
    <dgm:cxn modelId="{7E043733-7F66-47A8-9D92-7EF8B4D8F30C}" type="presOf" srcId="{6C300C32-00D1-4357-9578-A22822B4283E}" destId="{46687B99-CDB0-4675-AFD0-12AF15350F9E}" srcOrd="0" destOrd="0" presId="urn:microsoft.com/office/officeart/2005/8/layout/default"/>
    <dgm:cxn modelId="{07DFA841-23D1-433F-A40C-0177E017D72A}" type="presOf" srcId="{CE83FCF4-6C32-4216-88BA-02C86A40D05D}" destId="{A03F493D-3C3D-41DC-91E9-68B20055031D}" srcOrd="0" destOrd="0" presId="urn:microsoft.com/office/officeart/2005/8/layout/default"/>
    <dgm:cxn modelId="{C484AB43-0993-4BA4-B892-F0AEDCDBBE07}" type="presOf" srcId="{53DAA2D5-0868-4D0B-98A4-06FF7D1427CF}" destId="{EE514E38-A9AE-4035-A346-5DC929B78C1A}" srcOrd="0" destOrd="0" presId="urn:microsoft.com/office/officeart/2005/8/layout/default"/>
    <dgm:cxn modelId="{CC67B174-1CD1-4D84-8C2F-A355147329E4}" srcId="{C3EB3B16-8BFC-4E7E-A2AB-FA631B1C9251}" destId="{1DEE1CE6-722A-4EEE-B6D7-5A2F3191F10E}" srcOrd="4" destOrd="0" parTransId="{CACF79AD-8B1D-4C77-B96F-06643D5E61CD}" sibTransId="{EE132BBD-CFB6-4435-A7A5-1F0D4AC6104C}"/>
    <dgm:cxn modelId="{EB895A89-DD17-4E1A-952E-92B1C023E5D2}" srcId="{C3EB3B16-8BFC-4E7E-A2AB-FA631B1C9251}" destId="{FCBBA1BD-070F-4AF2-8F3E-3E44008FA865}" srcOrd="2" destOrd="0" parTransId="{8F5B0A21-939F-40EA-82FB-1FFF05A9209C}" sibTransId="{BBC7D626-67AC-44CD-AAE9-96A7F20EC9B3}"/>
    <dgm:cxn modelId="{15392E9D-D1D7-4BC5-B8D0-BDBF3E33F4F7}" type="presOf" srcId="{FCBBA1BD-070F-4AF2-8F3E-3E44008FA865}" destId="{31503EEB-ACF1-4ECE-BC81-950CDB51754E}" srcOrd="0" destOrd="0" presId="urn:microsoft.com/office/officeart/2005/8/layout/default"/>
    <dgm:cxn modelId="{FC7FBA9E-C61B-4CFD-923D-7D712F6A5FEB}" srcId="{C3EB3B16-8BFC-4E7E-A2AB-FA631B1C9251}" destId="{54B7660E-AA86-4F51-9801-359EF9FE58AC}" srcOrd="0" destOrd="0" parTransId="{A32AF171-C8B8-4B69-A050-B63812068625}" sibTransId="{42F9B445-BFE4-4AD9-AF21-D9997E9B3C10}"/>
    <dgm:cxn modelId="{B5B635AC-F2B1-4D5F-B2E5-BF5B04099499}" srcId="{C3EB3B16-8BFC-4E7E-A2AB-FA631B1C9251}" destId="{6C300C32-00D1-4357-9578-A22822B4283E}" srcOrd="3" destOrd="0" parTransId="{C950FC47-F76E-465C-9520-2194885A0FD1}" sibTransId="{02AD4BC6-E303-4261-B7CF-56AF34EC390C}"/>
    <dgm:cxn modelId="{5C05B4C1-C10B-4180-BD21-AF1AB7E79577}" type="presOf" srcId="{C3EB3B16-8BFC-4E7E-A2AB-FA631B1C9251}" destId="{49A6DFEB-1054-41BE-9F05-6CA62BDBDC60}" srcOrd="0" destOrd="0" presId="urn:microsoft.com/office/officeart/2005/8/layout/default"/>
    <dgm:cxn modelId="{CE9651C3-534F-4D9A-9BC7-E6F72BA9C743}" type="presOf" srcId="{1DEE1CE6-722A-4EEE-B6D7-5A2F3191F10E}" destId="{2E020A05-8864-4705-BAE1-707CC2CDF215}" srcOrd="0" destOrd="0" presId="urn:microsoft.com/office/officeart/2005/8/layout/default"/>
    <dgm:cxn modelId="{44F2DFF1-5A98-4D29-9B03-BCC1AA2DE9B3}" type="presParOf" srcId="{49A6DFEB-1054-41BE-9F05-6CA62BDBDC60}" destId="{C8FF3744-F761-4F58-A6CA-CB60C3E05A6F}" srcOrd="0" destOrd="0" presId="urn:microsoft.com/office/officeart/2005/8/layout/default"/>
    <dgm:cxn modelId="{0E28DA9C-D02E-4C22-9B84-CFACC42AF4C4}" type="presParOf" srcId="{49A6DFEB-1054-41BE-9F05-6CA62BDBDC60}" destId="{50EFC265-5365-4323-8684-367AADB91C07}" srcOrd="1" destOrd="0" presId="urn:microsoft.com/office/officeart/2005/8/layout/default"/>
    <dgm:cxn modelId="{C95AAF67-A55F-4630-B82F-9894DAD36079}" type="presParOf" srcId="{49A6DFEB-1054-41BE-9F05-6CA62BDBDC60}" destId="{EE514E38-A9AE-4035-A346-5DC929B78C1A}" srcOrd="2" destOrd="0" presId="urn:microsoft.com/office/officeart/2005/8/layout/default"/>
    <dgm:cxn modelId="{DFBEAD3A-FE09-4686-B35F-9D8B53DD911A}" type="presParOf" srcId="{49A6DFEB-1054-41BE-9F05-6CA62BDBDC60}" destId="{FEB0DC1F-4927-43F6-A234-97D507C9E3F5}" srcOrd="3" destOrd="0" presId="urn:microsoft.com/office/officeart/2005/8/layout/default"/>
    <dgm:cxn modelId="{95DF5660-7817-4689-A22A-D5F9C0F1C718}" type="presParOf" srcId="{49A6DFEB-1054-41BE-9F05-6CA62BDBDC60}" destId="{31503EEB-ACF1-4ECE-BC81-950CDB51754E}" srcOrd="4" destOrd="0" presId="urn:microsoft.com/office/officeart/2005/8/layout/default"/>
    <dgm:cxn modelId="{E868F82F-35F3-4743-8543-BA3CF3783B95}" type="presParOf" srcId="{49A6DFEB-1054-41BE-9F05-6CA62BDBDC60}" destId="{A18D67CD-9875-49B5-863C-9E330F18600B}" srcOrd="5" destOrd="0" presId="urn:microsoft.com/office/officeart/2005/8/layout/default"/>
    <dgm:cxn modelId="{61C25AED-DA6E-4909-AC07-703B6189A231}" type="presParOf" srcId="{49A6DFEB-1054-41BE-9F05-6CA62BDBDC60}" destId="{46687B99-CDB0-4675-AFD0-12AF15350F9E}" srcOrd="6" destOrd="0" presId="urn:microsoft.com/office/officeart/2005/8/layout/default"/>
    <dgm:cxn modelId="{3E4C12FC-E66A-494A-BD7C-681C752BD2E6}" type="presParOf" srcId="{49A6DFEB-1054-41BE-9F05-6CA62BDBDC60}" destId="{AF1EB90A-7ACB-4A5F-BB99-10D04ED309B6}" srcOrd="7" destOrd="0" presId="urn:microsoft.com/office/officeart/2005/8/layout/default"/>
    <dgm:cxn modelId="{F0D0EC3F-2F93-4EA0-9865-92A042E42A2D}" type="presParOf" srcId="{49A6DFEB-1054-41BE-9F05-6CA62BDBDC60}" destId="{2E020A05-8864-4705-BAE1-707CC2CDF215}" srcOrd="8" destOrd="0" presId="urn:microsoft.com/office/officeart/2005/8/layout/default"/>
    <dgm:cxn modelId="{175D249E-6A4E-4339-81FE-A093CB0EB167}" type="presParOf" srcId="{49A6DFEB-1054-41BE-9F05-6CA62BDBDC60}" destId="{6F39611F-4C53-4877-8410-5BBDBBA0E8B8}" srcOrd="9" destOrd="0" presId="urn:microsoft.com/office/officeart/2005/8/layout/default"/>
    <dgm:cxn modelId="{26E792FC-E2CF-4F1F-89BF-5A46C92CC48F}" type="presParOf" srcId="{49A6DFEB-1054-41BE-9F05-6CA62BDBDC60}" destId="{A03F493D-3C3D-41DC-91E9-68B20055031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F3744-F761-4F58-A6CA-CB60C3E05A6F}">
      <dsp:nvSpPr>
        <dsp:cNvPr id="0" name=""/>
        <dsp:cNvSpPr/>
      </dsp:nvSpPr>
      <dsp:spPr>
        <a:xfrm>
          <a:off x="725090" y="1058"/>
          <a:ext cx="2999630" cy="17997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Einleitung</a:t>
          </a:r>
          <a:endParaRPr lang="en-US" sz="2800" kern="1200" dirty="0"/>
        </a:p>
      </dsp:txBody>
      <dsp:txXfrm>
        <a:off x="725090" y="1058"/>
        <a:ext cx="2999630" cy="1799778"/>
      </dsp:txXfrm>
    </dsp:sp>
    <dsp:sp modelId="{EE514E38-A9AE-4035-A346-5DC929B78C1A}">
      <dsp:nvSpPr>
        <dsp:cNvPr id="0" name=""/>
        <dsp:cNvSpPr/>
      </dsp:nvSpPr>
      <dsp:spPr>
        <a:xfrm>
          <a:off x="4024684" y="1058"/>
          <a:ext cx="2999630" cy="17997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Spielfeldanzeige</a:t>
          </a:r>
        </a:p>
      </dsp:txBody>
      <dsp:txXfrm>
        <a:off x="4024684" y="1058"/>
        <a:ext cx="2999630" cy="1799778"/>
      </dsp:txXfrm>
    </dsp:sp>
    <dsp:sp modelId="{31503EEB-ACF1-4ECE-BC81-950CDB51754E}">
      <dsp:nvSpPr>
        <dsp:cNvPr id="0" name=""/>
        <dsp:cNvSpPr/>
      </dsp:nvSpPr>
      <dsp:spPr>
        <a:xfrm>
          <a:off x="7313659" y="30305"/>
          <a:ext cx="2999630" cy="17997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Künstliche Intelligenz</a:t>
          </a:r>
          <a:endParaRPr lang="en-US" sz="2800" kern="1200" dirty="0"/>
        </a:p>
      </dsp:txBody>
      <dsp:txXfrm>
        <a:off x="7313659" y="30305"/>
        <a:ext cx="2999630" cy="1799778"/>
      </dsp:txXfrm>
    </dsp:sp>
    <dsp:sp modelId="{46687B99-CDB0-4675-AFD0-12AF15350F9E}">
      <dsp:nvSpPr>
        <dsp:cNvPr id="0" name=""/>
        <dsp:cNvSpPr/>
      </dsp:nvSpPr>
      <dsp:spPr>
        <a:xfrm>
          <a:off x="725090" y="2100800"/>
          <a:ext cx="2999630" cy="17997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Counter</a:t>
          </a:r>
        </a:p>
      </dsp:txBody>
      <dsp:txXfrm>
        <a:off x="725090" y="2100800"/>
        <a:ext cx="2999630" cy="1799778"/>
      </dsp:txXfrm>
    </dsp:sp>
    <dsp:sp modelId="{2E020A05-8864-4705-BAE1-707CC2CDF215}">
      <dsp:nvSpPr>
        <dsp:cNvPr id="0" name=""/>
        <dsp:cNvSpPr/>
      </dsp:nvSpPr>
      <dsp:spPr>
        <a:xfrm>
          <a:off x="4024684" y="2100800"/>
          <a:ext cx="2999630" cy="17997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Quellenangaben</a:t>
          </a:r>
          <a:endParaRPr lang="en-US" sz="2800" kern="1200" dirty="0"/>
        </a:p>
      </dsp:txBody>
      <dsp:txXfrm>
        <a:off x="4024684" y="2100800"/>
        <a:ext cx="2999630" cy="1799778"/>
      </dsp:txXfrm>
    </dsp:sp>
    <dsp:sp modelId="{A03F493D-3C3D-41DC-91E9-68B20055031D}">
      <dsp:nvSpPr>
        <dsp:cNvPr id="0" name=""/>
        <dsp:cNvSpPr/>
      </dsp:nvSpPr>
      <dsp:spPr>
        <a:xfrm>
          <a:off x="7324278" y="2100800"/>
          <a:ext cx="2999630" cy="17997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7324278" y="2100800"/>
        <a:ext cx="2999630" cy="1799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1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0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7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0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4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3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2" r:id="rId6"/>
    <p:sldLayoutId id="2147483767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7B9305-A698-46FA-8D60-FE7262683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"/>
          <a:stretch/>
        </p:blipFill>
        <p:spPr>
          <a:xfrm>
            <a:off x="9" y="-1119"/>
            <a:ext cx="12191982" cy="6859119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4FE101-621F-48A1-87F7-156800721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308" y="2838734"/>
            <a:ext cx="8625385" cy="2729554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BSRN Werkstück 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D4976E-6844-4123-8C53-FA0EE4F42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260" y="5786651"/>
            <a:ext cx="5909481" cy="81137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Gamachu tufa, jean-gabriel, Pascal Lupo</a:t>
            </a:r>
          </a:p>
          <a:p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13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DB424-7C30-44E5-9439-75B9C617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74D3A5-7F83-4E8D-9856-8D0AED07E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 1 </a:t>
            </a:r>
            <a:r>
              <a:rPr lang="de-DE" sz="1000" dirty="0"/>
              <a:t>https://www.google.com/url?sa=i&amp;url=https%3A%2F%2Fwww.morgenpost.de%2Fspiele%2Farticle214448139%2FSchiffe-versenken-kostenlos-spielen.html&amp;psig=AOvVaw1nUH7mV17C1VM7R-cj30xG&amp;ust=1624533707572000&amp;source=images&amp;cd=vfe&amp;ved=0CAcQjRxqFwoTCOD-5ObRrfECFQAAAAAdAAAAABAI</a:t>
            </a:r>
          </a:p>
          <a:p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4673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E6CDE5-97BA-4382-9FAF-1B13FC33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de-DE"/>
              <a:t>Gliederung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964101A-2213-4831-89A8-F2D04C9A9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22637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617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788D6-D307-4E03-80CA-6A2E3674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1660E7-D050-4B77-B36E-E63B946D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2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32202-FF20-49EE-8125-B44E32D4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Spielfeldanzeige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841C7-809C-41C1-B96A-84D673B2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96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CBC3C-1BC1-44F6-9B7B-1948FC54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Künstliche Intelligenz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968CED-4A5D-4E1D-BCE5-24F7CE63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68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18">
            <a:extLst>
              <a:ext uri="{FF2B5EF4-FFF2-40B4-BE49-F238E27FC236}">
                <a16:creationId xmlns:a16="http://schemas.microsoft.com/office/drawing/2014/main" id="{F1FA5EE8-8FDF-4249-8FBE-5EE4A41B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3029900" y="2757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67"/>
            <a:ext cx="6789873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EAE6D6-12D4-4401-A7FD-D5245B75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90903"/>
            <a:ext cx="4609291" cy="1368393"/>
          </a:xfrm>
        </p:spPr>
        <p:txBody>
          <a:bodyPr>
            <a:normAutofit/>
          </a:bodyPr>
          <a:lstStyle/>
          <a:p>
            <a:r>
              <a:rPr lang="de-DE" dirty="0"/>
              <a:t>Counter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0785-C9DE-4B93-8984-43435A59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12" y="2159295"/>
            <a:ext cx="4205253" cy="3907801"/>
          </a:xfrm>
        </p:spPr>
        <p:txBody>
          <a:bodyPr>
            <a:normAutofit/>
          </a:bodyPr>
          <a:lstStyle/>
          <a:p>
            <a:r>
              <a:rPr lang="de-DE" dirty="0"/>
              <a:t>Wird gestartet, wenn Spieler an der Reihe ist</a:t>
            </a:r>
          </a:p>
          <a:p>
            <a:r>
              <a:rPr lang="de-DE" dirty="0"/>
              <a:t>Wartet auf Input und zeigt verblieben Zeit (15 Sek)</a:t>
            </a:r>
          </a:p>
          <a:p>
            <a:r>
              <a:rPr lang="de-DE" dirty="0"/>
              <a:t>Mehrere Prozesse laufen parallel ab</a:t>
            </a:r>
          </a:p>
          <a:p>
            <a:r>
              <a:rPr lang="de-DE" dirty="0"/>
              <a:t>Nutzung von threads</a:t>
            </a:r>
          </a:p>
          <a:p>
            <a:endParaRPr lang="de-DE" dirty="0"/>
          </a:p>
        </p:txBody>
      </p:sp>
      <p:pic>
        <p:nvPicPr>
          <p:cNvPr id="7" name="Graphic 6" descr="Sanduhr abgelaufen mit einfarbiger Füllung">
            <a:extLst>
              <a:ext uri="{FF2B5EF4-FFF2-40B4-BE49-F238E27FC236}">
                <a16:creationId xmlns:a16="http://schemas.microsoft.com/office/drawing/2014/main" id="{6EFB7C9D-D52E-4F21-9A0F-4BCBBEA084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926949" y="1866204"/>
            <a:ext cx="3125594" cy="3125594"/>
          </a:xfrm>
          <a:prstGeom prst="rect">
            <a:avLst/>
          </a:pr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B873598-A5D6-4515-841C-9AB010800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76114" y="50902"/>
            <a:ext cx="561595" cy="6748949"/>
            <a:chOff x="10983959" y="11892"/>
            <a:chExt cx="561595" cy="6748949"/>
          </a:xfrm>
        </p:grpSpPr>
        <p:sp>
          <p:nvSpPr>
            <p:cNvPr id="131" name="Freeform 78">
              <a:extLst>
                <a:ext uri="{FF2B5EF4-FFF2-40B4-BE49-F238E27FC236}">
                  <a16:creationId xmlns:a16="http://schemas.microsoft.com/office/drawing/2014/main" id="{418AB34E-9EF6-48BC-AF7F-47FE6E60E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694" y="6573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9">
              <a:extLst>
                <a:ext uri="{FF2B5EF4-FFF2-40B4-BE49-F238E27FC236}">
                  <a16:creationId xmlns:a16="http://schemas.microsoft.com/office/drawing/2014/main" id="{14B51991-F7B9-4523-991E-4B220B358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2066" y="88838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0">
              <a:extLst>
                <a:ext uri="{FF2B5EF4-FFF2-40B4-BE49-F238E27FC236}">
                  <a16:creationId xmlns:a16="http://schemas.microsoft.com/office/drawing/2014/main" id="{6537FAB0-3322-42E0-9F8C-EDF4A72B6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725" y="11261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1">
              <a:extLst>
                <a:ext uri="{FF2B5EF4-FFF2-40B4-BE49-F238E27FC236}">
                  <a16:creationId xmlns:a16="http://schemas.microsoft.com/office/drawing/2014/main" id="{5FC1CEA0-9EDA-48BA-91A4-0D7521AC9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9775" y="2139232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2">
              <a:extLst>
                <a:ext uri="{FF2B5EF4-FFF2-40B4-BE49-F238E27FC236}">
                  <a16:creationId xmlns:a16="http://schemas.microsoft.com/office/drawing/2014/main" id="{8813D611-8A26-4F07-AC16-3565DAF01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7611" y="191677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3">
              <a:extLst>
                <a:ext uri="{FF2B5EF4-FFF2-40B4-BE49-F238E27FC236}">
                  <a16:creationId xmlns:a16="http://schemas.microsoft.com/office/drawing/2014/main" id="{F15EA476-CE5C-4FE1-A880-70AF8FF69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0168" y="160199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84">
              <a:extLst>
                <a:ext uri="{FF2B5EF4-FFF2-40B4-BE49-F238E27FC236}">
                  <a16:creationId xmlns:a16="http://schemas.microsoft.com/office/drawing/2014/main" id="{4C10B0E4-BA72-48DB-AB88-D89C5D5B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184" y="45275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6">
              <a:extLst>
                <a:ext uri="{FF2B5EF4-FFF2-40B4-BE49-F238E27FC236}">
                  <a16:creationId xmlns:a16="http://schemas.microsoft.com/office/drawing/2014/main" id="{413EC776-1CD7-4C73-88A3-532D29401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153" y="10674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9">
              <a:extLst>
                <a:ext uri="{FF2B5EF4-FFF2-40B4-BE49-F238E27FC236}">
                  <a16:creationId xmlns:a16="http://schemas.microsoft.com/office/drawing/2014/main" id="{32D7ECB3-0A6F-467F-98EC-29C405191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1692" y="1391412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0">
              <a:extLst>
                <a:ext uri="{FF2B5EF4-FFF2-40B4-BE49-F238E27FC236}">
                  <a16:creationId xmlns:a16="http://schemas.microsoft.com/office/drawing/2014/main" id="{F914534C-0AEA-45BD-B45C-40052B470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808" y="2012549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5">
              <a:extLst>
                <a:ext uri="{FF2B5EF4-FFF2-40B4-BE49-F238E27FC236}">
                  <a16:creationId xmlns:a16="http://schemas.microsoft.com/office/drawing/2014/main" id="{E54F067C-DE8C-43CA-80E6-C2945F9B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7215" y="1918240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6">
              <a:extLst>
                <a:ext uri="{FF2B5EF4-FFF2-40B4-BE49-F238E27FC236}">
                  <a16:creationId xmlns:a16="http://schemas.microsoft.com/office/drawing/2014/main" id="{CE56D71F-5959-4E1D-A5DF-71B041CED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852" y="52536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7">
              <a:extLst>
                <a:ext uri="{FF2B5EF4-FFF2-40B4-BE49-F238E27FC236}">
                  <a16:creationId xmlns:a16="http://schemas.microsoft.com/office/drawing/2014/main" id="{CE269F01-CB1B-441F-8C30-D7D073ABA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617" y="2205310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DFB71656-550E-461A-8361-2FAC7EC46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523" y="113520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9">
              <a:extLst>
                <a:ext uri="{FF2B5EF4-FFF2-40B4-BE49-F238E27FC236}">
                  <a16:creationId xmlns:a16="http://schemas.microsoft.com/office/drawing/2014/main" id="{3BBDD330-A57B-407A-89C0-82297E06C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7720" y="163653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0">
              <a:extLst>
                <a:ext uri="{FF2B5EF4-FFF2-40B4-BE49-F238E27FC236}">
                  <a16:creationId xmlns:a16="http://schemas.microsoft.com/office/drawing/2014/main" id="{E9F987D6-50E9-4E64-A125-1646F81BE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576" y="27752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1">
              <a:extLst>
                <a:ext uri="{FF2B5EF4-FFF2-40B4-BE49-F238E27FC236}">
                  <a16:creationId xmlns:a16="http://schemas.microsoft.com/office/drawing/2014/main" id="{B4A1323B-C166-4B69-9CC6-A0B0C5CBF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775" y="13650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2">
              <a:extLst>
                <a:ext uri="{FF2B5EF4-FFF2-40B4-BE49-F238E27FC236}">
                  <a16:creationId xmlns:a16="http://schemas.microsoft.com/office/drawing/2014/main" id="{1B6C585F-7E6C-47A3-89B5-56CE03868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278" y="846372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">
              <a:extLst>
                <a:ext uri="{FF2B5EF4-FFF2-40B4-BE49-F238E27FC236}">
                  <a16:creationId xmlns:a16="http://schemas.microsoft.com/office/drawing/2014/main" id="{573F869E-B622-4D92-B5E5-8142F9FF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6833" y="2886867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3">
              <a:extLst>
                <a:ext uri="{FF2B5EF4-FFF2-40B4-BE49-F238E27FC236}">
                  <a16:creationId xmlns:a16="http://schemas.microsoft.com/office/drawing/2014/main" id="{98C76635-BF2D-48A6-B34D-83DFBF0B1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8191" y="4025480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4">
              <a:extLst>
                <a:ext uri="{FF2B5EF4-FFF2-40B4-BE49-F238E27FC236}">
                  <a16:creationId xmlns:a16="http://schemas.microsoft.com/office/drawing/2014/main" id="{74893116-EFB3-4389-B085-6452DFCB7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6142" y="261855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5">
              <a:extLst>
                <a:ext uri="{FF2B5EF4-FFF2-40B4-BE49-F238E27FC236}">
                  <a16:creationId xmlns:a16="http://schemas.microsoft.com/office/drawing/2014/main" id="{F8455658-81AB-4823-B233-545F58B89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6773" y="3762574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6">
              <a:extLst>
                <a:ext uri="{FF2B5EF4-FFF2-40B4-BE49-F238E27FC236}">
                  <a16:creationId xmlns:a16="http://schemas.microsoft.com/office/drawing/2014/main" id="{D2E2EE99-3B71-4E59-9A75-77D417FE3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4555" y="5309010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7">
              <a:extLst>
                <a:ext uri="{FF2B5EF4-FFF2-40B4-BE49-F238E27FC236}">
                  <a16:creationId xmlns:a16="http://schemas.microsoft.com/office/drawing/2014/main" id="{070BEDE0-38F8-449B-9D44-3A6587E5D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4735" y="4525032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8">
              <a:extLst>
                <a:ext uri="{FF2B5EF4-FFF2-40B4-BE49-F238E27FC236}">
                  <a16:creationId xmlns:a16="http://schemas.microsoft.com/office/drawing/2014/main" id="{CFF8F15D-92AD-4157-B59B-F41110D32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123" y="3182292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9">
              <a:extLst>
                <a:ext uri="{FF2B5EF4-FFF2-40B4-BE49-F238E27FC236}">
                  <a16:creationId xmlns:a16="http://schemas.microsoft.com/office/drawing/2014/main" id="{DE765BA3-ADB3-49B3-AF99-25527B28F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1380" y="559125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0">
              <a:extLst>
                <a:ext uri="{FF2B5EF4-FFF2-40B4-BE49-F238E27FC236}">
                  <a16:creationId xmlns:a16="http://schemas.microsoft.com/office/drawing/2014/main" id="{9CB04B54-7CCC-45D3-893B-1A9F69EF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5593" y="6182999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71">
              <a:extLst>
                <a:ext uri="{FF2B5EF4-FFF2-40B4-BE49-F238E27FC236}">
                  <a16:creationId xmlns:a16="http://schemas.microsoft.com/office/drawing/2014/main" id="{E03C63CC-F114-4071-AE6C-F0630EE06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2923" y="5070605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2">
              <a:extLst>
                <a:ext uri="{FF2B5EF4-FFF2-40B4-BE49-F238E27FC236}">
                  <a16:creationId xmlns:a16="http://schemas.microsoft.com/office/drawing/2014/main" id="{05B0A7A4-1356-4ED0-B70C-D2370EC85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9660" y="4843746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3">
              <a:extLst>
                <a:ext uri="{FF2B5EF4-FFF2-40B4-BE49-F238E27FC236}">
                  <a16:creationId xmlns:a16="http://schemas.microsoft.com/office/drawing/2014/main" id="{15264C12-89C5-48F8-B21A-77199AEB9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4533" y="4344111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4">
              <a:extLst>
                <a:ext uri="{FF2B5EF4-FFF2-40B4-BE49-F238E27FC236}">
                  <a16:creationId xmlns:a16="http://schemas.microsoft.com/office/drawing/2014/main" id="{E5F74988-4414-406E-8835-E19AE56D9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0126" y="596111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5">
              <a:extLst>
                <a:ext uri="{FF2B5EF4-FFF2-40B4-BE49-F238E27FC236}">
                  <a16:creationId xmlns:a16="http://schemas.microsoft.com/office/drawing/2014/main" id="{6F26C0F7-37F7-4F16-8694-83CD2FFCF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7494" y="2378791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77">
              <a:extLst>
                <a:ext uri="{FF2B5EF4-FFF2-40B4-BE49-F238E27FC236}">
                  <a16:creationId xmlns:a16="http://schemas.microsoft.com/office/drawing/2014/main" id="{591FD356-51E8-4696-953A-1251B49D0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2740" y="3543074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5">
              <a:extLst>
                <a:ext uri="{FF2B5EF4-FFF2-40B4-BE49-F238E27FC236}">
                  <a16:creationId xmlns:a16="http://schemas.microsoft.com/office/drawing/2014/main" id="{288B4B31-E64F-40BD-8E14-B6329F58C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8999" y="637089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7">
              <a:extLst>
                <a:ext uri="{FF2B5EF4-FFF2-40B4-BE49-F238E27FC236}">
                  <a16:creationId xmlns:a16="http://schemas.microsoft.com/office/drawing/2014/main" id="{7A983C72-4E5D-4E86-97C9-124A66914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2934" y="6648203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8">
              <a:extLst>
                <a:ext uri="{FF2B5EF4-FFF2-40B4-BE49-F238E27FC236}">
                  <a16:creationId xmlns:a16="http://schemas.microsoft.com/office/drawing/2014/main" id="{0DA42CFB-C72B-466C-A5A1-3A7FE3FA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7039" y="5640343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1">
              <a:extLst>
                <a:ext uri="{FF2B5EF4-FFF2-40B4-BE49-F238E27FC236}">
                  <a16:creationId xmlns:a16="http://schemas.microsoft.com/office/drawing/2014/main" id="{6E598EB0-3067-4AFE-B583-B4EA34AC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9081" y="26168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2">
              <a:extLst>
                <a:ext uri="{FF2B5EF4-FFF2-40B4-BE49-F238E27FC236}">
                  <a16:creationId xmlns:a16="http://schemas.microsoft.com/office/drawing/2014/main" id="{1A48EF51-845C-4F85-8B2F-2FA315FE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075" y="235680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3">
              <a:extLst>
                <a:ext uri="{FF2B5EF4-FFF2-40B4-BE49-F238E27FC236}">
                  <a16:creationId xmlns:a16="http://schemas.microsoft.com/office/drawing/2014/main" id="{722AF17F-6410-41DD-8341-074314D94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1435" y="326874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94">
              <a:extLst>
                <a:ext uri="{FF2B5EF4-FFF2-40B4-BE49-F238E27FC236}">
                  <a16:creationId xmlns:a16="http://schemas.microsoft.com/office/drawing/2014/main" id="{6E53328C-80DA-41D5-8887-8EFD0C0DF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9683" y="5303749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95">
              <a:extLst>
                <a:ext uri="{FF2B5EF4-FFF2-40B4-BE49-F238E27FC236}">
                  <a16:creationId xmlns:a16="http://schemas.microsoft.com/office/drawing/2014/main" id="{E534126B-9961-4FF4-961E-C69B7B341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8642" y="306482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6">
              <a:extLst>
                <a:ext uri="{FF2B5EF4-FFF2-40B4-BE49-F238E27FC236}">
                  <a16:creationId xmlns:a16="http://schemas.microsoft.com/office/drawing/2014/main" id="{24BCF92F-4E0D-4156-B559-71247550D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3420" y="35117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7">
              <a:extLst>
                <a:ext uri="{FF2B5EF4-FFF2-40B4-BE49-F238E27FC236}">
                  <a16:creationId xmlns:a16="http://schemas.microsoft.com/office/drawing/2014/main" id="{39FC2855-1DF9-4487-80F3-06FB3A01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2732" y="472057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8">
              <a:extLst>
                <a:ext uri="{FF2B5EF4-FFF2-40B4-BE49-F238E27FC236}">
                  <a16:creationId xmlns:a16="http://schemas.microsoft.com/office/drawing/2014/main" id="{7C993F26-0862-4C03-91DC-3F04D2B5C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5217" y="4202114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9">
              <a:extLst>
                <a:ext uri="{FF2B5EF4-FFF2-40B4-BE49-F238E27FC236}">
                  <a16:creationId xmlns:a16="http://schemas.microsoft.com/office/drawing/2014/main" id="{C6C56E7B-126A-4C3F-A469-3608EA6A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9335" y="450567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00">
              <a:extLst>
                <a:ext uri="{FF2B5EF4-FFF2-40B4-BE49-F238E27FC236}">
                  <a16:creationId xmlns:a16="http://schemas.microsoft.com/office/drawing/2014/main" id="{D2D4871B-5758-4F5B-8895-606EEEA5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7621" y="383055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01">
              <a:extLst>
                <a:ext uri="{FF2B5EF4-FFF2-40B4-BE49-F238E27FC236}">
                  <a16:creationId xmlns:a16="http://schemas.microsoft.com/office/drawing/2014/main" id="{E2D1161B-F9E6-4449-BD23-D3A99A06D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2338" y="5038761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02">
              <a:extLst>
                <a:ext uri="{FF2B5EF4-FFF2-40B4-BE49-F238E27FC236}">
                  <a16:creationId xmlns:a16="http://schemas.microsoft.com/office/drawing/2014/main" id="{7B5343F0-33B4-42B8-B1D3-4E14E8D3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8517" y="5599146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03">
              <a:extLst>
                <a:ext uri="{FF2B5EF4-FFF2-40B4-BE49-F238E27FC236}">
                  <a16:creationId xmlns:a16="http://schemas.microsoft.com/office/drawing/2014/main" id="{43138B67-6453-461D-B459-F45C9525C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1425" y="586956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04">
              <a:extLst>
                <a:ext uri="{FF2B5EF4-FFF2-40B4-BE49-F238E27FC236}">
                  <a16:creationId xmlns:a16="http://schemas.microsoft.com/office/drawing/2014/main" id="{F4321640-2DAB-4728-8F77-AA902958B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6885" y="240048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13">
              <a:extLst>
                <a:ext uri="{FF2B5EF4-FFF2-40B4-BE49-F238E27FC236}">
                  <a16:creationId xmlns:a16="http://schemas.microsoft.com/office/drawing/2014/main" id="{F60AAD38-3AB0-4908-9DD5-98A1EDE12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8226" y="4788399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14">
              <a:extLst>
                <a:ext uri="{FF2B5EF4-FFF2-40B4-BE49-F238E27FC236}">
                  <a16:creationId xmlns:a16="http://schemas.microsoft.com/office/drawing/2014/main" id="{B51D7B30-65DF-4099-84FC-14FFA50F6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630" y="355471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15">
              <a:extLst>
                <a:ext uri="{FF2B5EF4-FFF2-40B4-BE49-F238E27FC236}">
                  <a16:creationId xmlns:a16="http://schemas.microsoft.com/office/drawing/2014/main" id="{5F90E43F-FC6E-40ED-95AE-DFECA6878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17" y="421756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17">
              <a:extLst>
                <a:ext uri="{FF2B5EF4-FFF2-40B4-BE49-F238E27FC236}">
                  <a16:creationId xmlns:a16="http://schemas.microsoft.com/office/drawing/2014/main" id="{9B0C5E0D-DE21-43BD-8E97-8E685A6F6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3234" y="591324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18">
              <a:extLst>
                <a:ext uri="{FF2B5EF4-FFF2-40B4-BE49-F238E27FC236}">
                  <a16:creationId xmlns:a16="http://schemas.microsoft.com/office/drawing/2014/main" id="{ACF643EB-0A53-42EC-B54E-0EAAEE3EE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9972" y="6421642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19">
              <a:extLst>
                <a:ext uri="{FF2B5EF4-FFF2-40B4-BE49-F238E27FC236}">
                  <a16:creationId xmlns:a16="http://schemas.microsoft.com/office/drawing/2014/main" id="{98B63847-D228-46DB-BAF6-02DF7DCC4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5638" y="619903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8">
              <a:extLst>
                <a:ext uri="{FF2B5EF4-FFF2-40B4-BE49-F238E27FC236}">
                  <a16:creationId xmlns:a16="http://schemas.microsoft.com/office/drawing/2014/main" id="{E6E6F09A-FC48-4C92-ADC2-E75C7E9F3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0333" y="3340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44">
              <a:extLst>
                <a:ext uri="{FF2B5EF4-FFF2-40B4-BE49-F238E27FC236}">
                  <a16:creationId xmlns:a16="http://schemas.microsoft.com/office/drawing/2014/main" id="{C0B5223F-DD61-45F8-A4F2-838669FB0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8678" y="285597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45">
              <a:extLst>
                <a:ext uri="{FF2B5EF4-FFF2-40B4-BE49-F238E27FC236}">
                  <a16:creationId xmlns:a16="http://schemas.microsoft.com/office/drawing/2014/main" id="{6098DC6D-978A-4319-A792-2629B96DF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21382" y="660797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030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4BBD01F-A50C-4F91-B51E-DC0293378D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70" y="144453"/>
            <a:ext cx="8162978" cy="6569093"/>
          </a:xfrm>
        </p:spPr>
      </p:pic>
    </p:spTree>
    <p:extLst>
      <p:ext uri="{BB962C8B-B14F-4D97-AF65-F5344CB8AC3E}">
        <p14:creationId xmlns:p14="http://schemas.microsoft.com/office/powerpoint/2010/main" val="10832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A4AFB25-992D-479E-B8F4-4E2E1D5FBEC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8" b="13989"/>
          <a:stretch/>
        </p:blipFill>
        <p:spPr>
          <a:xfrm>
            <a:off x="571500" y="566144"/>
            <a:ext cx="10210801" cy="57028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36FF0C2-1368-4678-BFE9-F06C8370B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69445" y="41005"/>
            <a:ext cx="952998" cy="6797768"/>
            <a:chOff x="11084465" y="29503"/>
            <a:chExt cx="952998" cy="6797768"/>
          </a:xfrm>
          <a:solidFill>
            <a:schemeClr val="bg2">
              <a:lumMod val="90000"/>
            </a:schemeClr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AA07C56-137F-4036-AA62-DFAD3220B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22617" y="44533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9EDAC04-A9E6-483F-A558-95AE3322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3845" y="65544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B24B08F8-86A7-46CF-B135-85BC89E6C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79248" y="171177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305C79E4-50EB-4252-9ED5-4E6746CF9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07653" y="35328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DB9EF8C6-625B-4D05-9F40-1148F344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82447" y="6380463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0BA3E572-C292-4182-9C48-64E749938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00148" y="6717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1">
              <a:extLst>
                <a:ext uri="{FF2B5EF4-FFF2-40B4-BE49-F238E27FC236}">
                  <a16:creationId xmlns:a16="http://schemas.microsoft.com/office/drawing/2014/main" id="{C808C642-A448-4334-A45D-298E19523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8707" y="647057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50A0B194-227C-471A-9007-E04C1B2A6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9540" y="62059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01503FB7-35F4-452A-AA13-FA9B73956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6135" y="600613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A7428F14-26D7-4251-B0D7-13ED3363B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8119" y="510640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7">
              <a:extLst>
                <a:ext uri="{FF2B5EF4-FFF2-40B4-BE49-F238E27FC236}">
                  <a16:creationId xmlns:a16="http://schemas.microsoft.com/office/drawing/2014/main" id="{0E380A7C-6EA8-42E7-A052-CC1F301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90238" y="577190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0">
              <a:extLst>
                <a:ext uri="{FF2B5EF4-FFF2-40B4-BE49-F238E27FC236}">
                  <a16:creationId xmlns:a16="http://schemas.microsoft.com/office/drawing/2014/main" id="{E45EC6E9-E9FB-414B-916B-1A4F397CC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5305" y="556659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1">
              <a:extLst>
                <a:ext uri="{FF2B5EF4-FFF2-40B4-BE49-F238E27FC236}">
                  <a16:creationId xmlns:a16="http://schemas.microsoft.com/office/drawing/2014/main" id="{246B8861-C096-4519-B056-40D9F3D57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52805" y="530204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8FB4DB52-8534-409C-99C2-15A5B4B7D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18872" y="66490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0">
              <a:extLst>
                <a:ext uri="{FF2B5EF4-FFF2-40B4-BE49-F238E27FC236}">
                  <a16:creationId xmlns:a16="http://schemas.microsoft.com/office/drawing/2014/main" id="{9DC9CA5F-8A82-4023-976E-F75636887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9356" y="635653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1">
              <a:extLst>
                <a:ext uri="{FF2B5EF4-FFF2-40B4-BE49-F238E27FC236}">
                  <a16:creationId xmlns:a16="http://schemas.microsoft.com/office/drawing/2014/main" id="{51B27B7C-9F3B-45E9-B20B-1ADA12E2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39941" y="524538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3C052CD9-53CD-418A-BADE-A89B108DA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4511" y="548905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3">
              <a:extLst>
                <a:ext uri="{FF2B5EF4-FFF2-40B4-BE49-F238E27FC236}">
                  <a16:creationId xmlns:a16="http://schemas.microsoft.com/office/drawing/2014/main" id="{AB40D02E-FFB3-4513-B68F-19D5F87B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69296" y="5715712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4E0CF1B4-7350-45D3-AA67-23D3DA14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52595" y="605891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BCFB5000-DB4D-4D2B-B5A9-E4DC57DA2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44150" y="5453670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5">
              <a:extLst>
                <a:ext uri="{FF2B5EF4-FFF2-40B4-BE49-F238E27FC236}">
                  <a16:creationId xmlns:a16="http://schemas.microsoft.com/office/drawing/2014/main" id="{10583E8C-B65B-44DE-AB4C-50739C275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792501" y="551155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7">
              <a:extLst>
                <a:ext uri="{FF2B5EF4-FFF2-40B4-BE49-F238E27FC236}">
                  <a16:creationId xmlns:a16="http://schemas.microsoft.com/office/drawing/2014/main" id="{9EDC808B-6650-4B67-AFBF-66C035A86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03807" y="523591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8">
              <a:extLst>
                <a:ext uri="{FF2B5EF4-FFF2-40B4-BE49-F238E27FC236}">
                  <a16:creationId xmlns:a16="http://schemas.microsoft.com/office/drawing/2014/main" id="{188B201A-7DC8-4D7A-97B6-D8044588C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24688" y="631609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9">
              <a:extLst>
                <a:ext uri="{FF2B5EF4-FFF2-40B4-BE49-F238E27FC236}">
                  <a16:creationId xmlns:a16="http://schemas.microsoft.com/office/drawing/2014/main" id="{E60F1A42-D89E-46D0-BC94-E40CE8938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08704" y="580142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1">
              <a:extLst>
                <a:ext uri="{FF2B5EF4-FFF2-40B4-BE49-F238E27FC236}">
                  <a16:creationId xmlns:a16="http://schemas.microsoft.com/office/drawing/2014/main" id="{5FEC35CE-44F6-46DC-933C-E30C32583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3689" y="607048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2">
              <a:extLst>
                <a:ext uri="{FF2B5EF4-FFF2-40B4-BE49-F238E27FC236}">
                  <a16:creationId xmlns:a16="http://schemas.microsoft.com/office/drawing/2014/main" id="{80E6833F-4096-4C39-87A1-D1C13F7B9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2486" y="659761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22">
              <a:extLst>
                <a:ext uri="{FF2B5EF4-FFF2-40B4-BE49-F238E27FC236}">
                  <a16:creationId xmlns:a16="http://schemas.microsoft.com/office/drawing/2014/main" id="{C7FA2BEA-6139-4CC0-9077-53F3E77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32857" y="61551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8FF5505-741C-4F51-8085-FA6BEE6D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3671" y="413663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0CC1EAAD-EC93-467A-9F9F-081C46DA5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6668" y="307633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E4D416D8-950B-46A4-BE7C-B8F15C96A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99576" y="207003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7951D665-8157-4D6B-922C-A1900B57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07468" y="28583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29F5F3A4-D45D-4658-AB98-99B4B4A4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2039" y="1389379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014794A8-7E72-486F-8FA4-27526B180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39516" y="4357073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45C1B2B9-25BC-4581-957B-C68ECDC71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9441" y="2569203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841147DE-C257-4ECB-9E2A-64910119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3788" y="231584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988A74A0-9CF0-4363-B47C-8F7A1D86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5280" y="485914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98682529-A56F-4F0E-B250-68E8C5AE3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2039" y="118185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B8D68705-B8DF-4E6C-BB40-8517E89E5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33871" y="184506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8DD7573C-717E-403E-B71D-9BCACDAB2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3373" y="337318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D4194B4D-7157-4ACF-95DC-D7AF0A695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52232" y="15994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5D8F0A7C-354E-4FE2-B794-45E818F1B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6212" y="462652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CB85A072-967A-4698-A424-354CE2035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1483" y="3610834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8DA02448-8B5C-4AC9-BDD5-14770E75F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60404" y="384348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D010EBD-511F-45F4-BB35-0C2CFB774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8882" y="92043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2">
              <a:extLst>
                <a:ext uri="{FF2B5EF4-FFF2-40B4-BE49-F238E27FC236}">
                  <a16:creationId xmlns:a16="http://schemas.microsoft.com/office/drawing/2014/main" id="{F1124E4C-C7DB-4951-873E-C80F170A2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53136" y="451325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3">
              <a:extLst>
                <a:ext uri="{FF2B5EF4-FFF2-40B4-BE49-F238E27FC236}">
                  <a16:creationId xmlns:a16="http://schemas.microsoft.com/office/drawing/2014/main" id="{B9EE9131-6E1F-470B-B22B-60EACE288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3887" y="3292339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4">
              <a:extLst>
                <a:ext uri="{FF2B5EF4-FFF2-40B4-BE49-F238E27FC236}">
                  <a16:creationId xmlns:a16="http://schemas.microsoft.com/office/drawing/2014/main" id="{E46F449B-1590-472C-86DA-EB4E44AB6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87119" y="475626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5">
              <a:extLst>
                <a:ext uri="{FF2B5EF4-FFF2-40B4-BE49-F238E27FC236}">
                  <a16:creationId xmlns:a16="http://schemas.microsoft.com/office/drawing/2014/main" id="{8EBE2813-0BAB-41DC-96D3-C3688D4C5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2438" y="3633468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6">
              <a:extLst>
                <a:ext uri="{FF2B5EF4-FFF2-40B4-BE49-F238E27FC236}">
                  <a16:creationId xmlns:a16="http://schemas.microsoft.com/office/drawing/2014/main" id="{A11A26A2-8C23-4F7E-9D71-54E87A043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4909" y="2054390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7">
              <a:extLst>
                <a:ext uri="{FF2B5EF4-FFF2-40B4-BE49-F238E27FC236}">
                  <a16:creationId xmlns:a16="http://schemas.microsoft.com/office/drawing/2014/main" id="{148900A8-18D9-433E-BA76-880B7509D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98145" y="2831840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8">
              <a:extLst>
                <a:ext uri="{FF2B5EF4-FFF2-40B4-BE49-F238E27FC236}">
                  <a16:creationId xmlns:a16="http://schemas.microsoft.com/office/drawing/2014/main" id="{03EA20F8-80B4-406A-82F3-B78F8AAB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3292" y="416886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9">
              <a:extLst>
                <a:ext uri="{FF2B5EF4-FFF2-40B4-BE49-F238E27FC236}">
                  <a16:creationId xmlns:a16="http://schemas.microsoft.com/office/drawing/2014/main" id="{1AC69F26-3D5A-412D-9B24-069B1608F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4792" y="177214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0">
              <a:extLst>
                <a:ext uri="{FF2B5EF4-FFF2-40B4-BE49-F238E27FC236}">
                  <a16:creationId xmlns:a16="http://schemas.microsoft.com/office/drawing/2014/main" id="{3FC53C49-A9EC-4769-8F1C-CAF2163FE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3871" y="121630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1">
              <a:extLst>
                <a:ext uri="{FF2B5EF4-FFF2-40B4-BE49-F238E27FC236}">
                  <a16:creationId xmlns:a16="http://schemas.microsoft.com/office/drawing/2014/main" id="{E306E0D3-EEA9-4BD5-97D0-B407DC07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6541" y="231401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2">
              <a:extLst>
                <a:ext uri="{FF2B5EF4-FFF2-40B4-BE49-F238E27FC236}">
                  <a16:creationId xmlns:a16="http://schemas.microsoft.com/office/drawing/2014/main" id="{3DA4D402-E6F2-44EF-B3C2-035BBE799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9804" y="254087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3">
              <a:extLst>
                <a:ext uri="{FF2B5EF4-FFF2-40B4-BE49-F238E27FC236}">
                  <a16:creationId xmlns:a16="http://schemas.microsoft.com/office/drawing/2014/main" id="{685A00C5-F801-4DCE-A740-60116110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4678" y="304703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4">
              <a:extLst>
                <a:ext uri="{FF2B5EF4-FFF2-40B4-BE49-F238E27FC236}">
                  <a16:creationId xmlns:a16="http://schemas.microsoft.com/office/drawing/2014/main" id="{AD81D144-1049-4F07-B64A-494595AEF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30776" y="143003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5">
              <a:extLst>
                <a:ext uri="{FF2B5EF4-FFF2-40B4-BE49-F238E27FC236}">
                  <a16:creationId xmlns:a16="http://schemas.microsoft.com/office/drawing/2014/main" id="{7AF2D738-D1B9-4216-A4C9-1AEA74978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4628" y="501806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7">
              <a:extLst>
                <a:ext uri="{FF2B5EF4-FFF2-40B4-BE49-F238E27FC236}">
                  <a16:creationId xmlns:a16="http://schemas.microsoft.com/office/drawing/2014/main" id="{ACCAEBED-349A-4A9F-ABE6-C218E13DA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6342" y="385704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5">
              <a:extLst>
                <a:ext uri="{FF2B5EF4-FFF2-40B4-BE49-F238E27FC236}">
                  <a16:creationId xmlns:a16="http://schemas.microsoft.com/office/drawing/2014/main" id="{449E2683-98C3-4578-93E8-6740F1D2C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4010" y="100719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7">
              <a:extLst>
                <a:ext uri="{FF2B5EF4-FFF2-40B4-BE49-F238E27FC236}">
                  <a16:creationId xmlns:a16="http://schemas.microsoft.com/office/drawing/2014/main" id="{F2DD3CED-5338-4ED7-9411-2026EE24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9442" y="7906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8">
              <a:extLst>
                <a:ext uri="{FF2B5EF4-FFF2-40B4-BE49-F238E27FC236}">
                  <a16:creationId xmlns:a16="http://schemas.microsoft.com/office/drawing/2014/main" id="{939A6FE0-5D9F-4E14-A644-400D02E10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87374" y="182832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1">
              <a:extLst>
                <a:ext uri="{FF2B5EF4-FFF2-40B4-BE49-F238E27FC236}">
                  <a16:creationId xmlns:a16="http://schemas.microsoft.com/office/drawing/2014/main" id="{8DD21398-3558-4594-BCBB-4812E953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5835" y="474084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2">
              <a:extLst>
                <a:ext uri="{FF2B5EF4-FFF2-40B4-BE49-F238E27FC236}">
                  <a16:creationId xmlns:a16="http://schemas.microsoft.com/office/drawing/2014/main" id="{C0467C36-997C-428D-8B2C-4194971C1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43618" y="501491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3">
              <a:extLst>
                <a:ext uri="{FF2B5EF4-FFF2-40B4-BE49-F238E27FC236}">
                  <a16:creationId xmlns:a16="http://schemas.microsoft.com/office/drawing/2014/main" id="{7A3A1CB8-A3D2-48F9-8D47-3E0E9C36F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8432" y="422210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4">
              <a:extLst>
                <a:ext uri="{FF2B5EF4-FFF2-40B4-BE49-F238E27FC236}">
                  <a16:creationId xmlns:a16="http://schemas.microsoft.com/office/drawing/2014/main" id="{F0EBEBD0-4EA8-4560-9921-BF43DC7B4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72692" y="211625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5">
              <a:extLst>
                <a:ext uri="{FF2B5EF4-FFF2-40B4-BE49-F238E27FC236}">
                  <a16:creationId xmlns:a16="http://schemas.microsoft.com/office/drawing/2014/main" id="{C54EC822-DFA6-4D93-8DC8-DC0A84029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378" y="448735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6">
              <a:extLst>
                <a:ext uri="{FF2B5EF4-FFF2-40B4-BE49-F238E27FC236}">
                  <a16:creationId xmlns:a16="http://schemas.microsoft.com/office/drawing/2014/main" id="{D65DCD79-2FDE-464F-A79B-10BB33DAF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0093" y="390257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7">
              <a:extLst>
                <a:ext uri="{FF2B5EF4-FFF2-40B4-BE49-F238E27FC236}">
                  <a16:creationId xmlns:a16="http://schemas.microsoft.com/office/drawing/2014/main" id="{ACC6CC67-1A50-4D24-9119-85096ADA9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359" y="268066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8">
              <a:extLst>
                <a:ext uri="{FF2B5EF4-FFF2-40B4-BE49-F238E27FC236}">
                  <a16:creationId xmlns:a16="http://schemas.microsoft.com/office/drawing/2014/main" id="{986891AA-2CD6-4DCC-8B50-D24F0162E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410" y="3241558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9">
              <a:extLst>
                <a:ext uri="{FF2B5EF4-FFF2-40B4-BE49-F238E27FC236}">
                  <a16:creationId xmlns:a16="http://schemas.microsoft.com/office/drawing/2014/main" id="{00E2F201-70C1-4ED3-829B-EB59E952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51512" y="2915059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0">
              <a:extLst>
                <a:ext uri="{FF2B5EF4-FFF2-40B4-BE49-F238E27FC236}">
                  <a16:creationId xmlns:a16="http://schemas.microsoft.com/office/drawing/2014/main" id="{A6DD6332-E461-4F10-8D82-AB5B0A7E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4501" y="359842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1">
              <a:extLst>
                <a:ext uri="{FF2B5EF4-FFF2-40B4-BE49-F238E27FC236}">
                  <a16:creationId xmlns:a16="http://schemas.microsoft.com/office/drawing/2014/main" id="{6AE8F5D2-BE5E-4B80-8FBC-641F2973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0037" y="240246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2">
              <a:extLst>
                <a:ext uri="{FF2B5EF4-FFF2-40B4-BE49-F238E27FC236}">
                  <a16:creationId xmlns:a16="http://schemas.microsoft.com/office/drawing/2014/main" id="{6DECA84D-7932-41AC-8542-012632996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00694" y="1824126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3">
              <a:extLst>
                <a:ext uri="{FF2B5EF4-FFF2-40B4-BE49-F238E27FC236}">
                  <a16:creationId xmlns:a16="http://schemas.microsoft.com/office/drawing/2014/main" id="{C1A6F2B1-82E1-4AEF-BCBB-9ADBB338D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8291" y="15504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4">
              <a:extLst>
                <a:ext uri="{FF2B5EF4-FFF2-40B4-BE49-F238E27FC236}">
                  <a16:creationId xmlns:a16="http://schemas.microsoft.com/office/drawing/2014/main" id="{403C258E-F8DE-43B9-AF08-897A81D33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16643" y="511663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3">
              <a:extLst>
                <a:ext uri="{FF2B5EF4-FFF2-40B4-BE49-F238E27FC236}">
                  <a16:creationId xmlns:a16="http://schemas.microsoft.com/office/drawing/2014/main" id="{BBE141A3-0570-4483-93D5-301BE7ECB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2643" y="272545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4">
              <a:extLst>
                <a:ext uri="{FF2B5EF4-FFF2-40B4-BE49-F238E27FC236}">
                  <a16:creationId xmlns:a16="http://schemas.microsoft.com/office/drawing/2014/main" id="{6C3E05F9-E50D-4BCF-91BC-01D59C961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2783" y="396240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5">
              <a:extLst>
                <a:ext uri="{FF2B5EF4-FFF2-40B4-BE49-F238E27FC236}">
                  <a16:creationId xmlns:a16="http://schemas.microsoft.com/office/drawing/2014/main" id="{CD932AE2-2A3D-433E-B718-28ED727D2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8496" y="329954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7">
              <a:extLst>
                <a:ext uri="{FF2B5EF4-FFF2-40B4-BE49-F238E27FC236}">
                  <a16:creationId xmlns:a16="http://schemas.microsoft.com/office/drawing/2014/main" id="{8D09562E-0B00-4C95-A7C2-577F67EA5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80294" y="160386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8">
              <a:extLst>
                <a:ext uri="{FF2B5EF4-FFF2-40B4-BE49-F238E27FC236}">
                  <a16:creationId xmlns:a16="http://schemas.microsoft.com/office/drawing/2014/main" id="{513CB7FD-DC7A-4CF7-B050-F3FD4B6DA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9900" y="90635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9">
              <a:extLst>
                <a:ext uri="{FF2B5EF4-FFF2-40B4-BE49-F238E27FC236}">
                  <a16:creationId xmlns:a16="http://schemas.microsoft.com/office/drawing/2014/main" id="{4B87A25A-B78E-40BA-8964-AA0D84460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8177" y="117559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20">
              <a:extLst>
                <a:ext uri="{FF2B5EF4-FFF2-40B4-BE49-F238E27FC236}">
                  <a16:creationId xmlns:a16="http://schemas.microsoft.com/office/drawing/2014/main" id="{BD55937F-97E3-4FB7-906A-827A5690B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1828" y="38805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1">
              <a:extLst>
                <a:ext uri="{FF2B5EF4-FFF2-40B4-BE49-F238E27FC236}">
                  <a16:creationId xmlns:a16="http://schemas.microsoft.com/office/drawing/2014/main" id="{68D68F87-9FC4-4F32-911C-65A5B8B74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8379" y="12012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0">
              <a:extLst>
                <a:ext uri="{FF2B5EF4-FFF2-40B4-BE49-F238E27FC236}">
                  <a16:creationId xmlns:a16="http://schemas.microsoft.com/office/drawing/2014/main" id="{DDEAB08E-18C9-4C44-82FD-1ACAD9A6E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4500" y="4682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037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22415-D593-4CA6-87E6-7571CB12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79152-3C55-4719-BDC2-06C9AD0A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933908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Breitbild</PresentationFormat>
  <Paragraphs>19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Modern Love</vt:lpstr>
      <vt:lpstr>BohemianVTI</vt:lpstr>
      <vt:lpstr>BSRN Werkstück A</vt:lpstr>
      <vt:lpstr>Gliederung</vt:lpstr>
      <vt:lpstr>Einleitung</vt:lpstr>
      <vt:lpstr>Spielfeldanzeige</vt:lpstr>
      <vt:lpstr>Künstliche Intelligenz</vt:lpstr>
      <vt:lpstr>Counter</vt:lpstr>
      <vt:lpstr>PowerPoint-Präsentation</vt:lpstr>
      <vt:lpstr>PowerPoint-Präsentation</vt:lpstr>
      <vt:lpstr>PowerPoint-Präsentation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BSRN Werkstück A</dc:title>
  <dc:creator>Gamachu</dc:creator>
  <cp:lastModifiedBy>Gamachu</cp:lastModifiedBy>
  <cp:revision>5</cp:revision>
  <dcterms:created xsi:type="dcterms:W3CDTF">2021-06-23T11:18:20Z</dcterms:created>
  <dcterms:modified xsi:type="dcterms:W3CDTF">2021-06-27T11:58:25Z</dcterms:modified>
</cp:coreProperties>
</file>