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58BBEE"/>
    <a:srgbClr val="EA5395"/>
    <a:srgbClr val="F77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45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B3B0-9701-1143-976E-7F8BCA9E6144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56FD-BC27-1D46-B306-86818BEA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8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B3B0-9701-1143-976E-7F8BCA9E6144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56FD-BC27-1D46-B306-86818BEA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2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B3B0-9701-1143-976E-7F8BCA9E6144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56FD-BC27-1D46-B306-86818BEA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7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B3B0-9701-1143-976E-7F8BCA9E6144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56FD-BC27-1D46-B306-86818BEA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B3B0-9701-1143-976E-7F8BCA9E6144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56FD-BC27-1D46-B306-86818BEA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B3B0-9701-1143-976E-7F8BCA9E6144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56FD-BC27-1D46-B306-86818BEA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B3B0-9701-1143-976E-7F8BCA9E6144}" type="datetimeFigureOut">
              <a:rPr lang="en-US" smtClean="0"/>
              <a:t>4/28/17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56FD-BC27-1D46-B306-86818BEA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7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B3B0-9701-1143-976E-7F8BCA9E6144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56FD-BC27-1D46-B306-86818BEA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0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B3B0-9701-1143-976E-7F8BCA9E6144}" type="datetimeFigureOut">
              <a:rPr lang="en-US" smtClean="0"/>
              <a:t>4/28/17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56FD-BC27-1D46-B306-86818BEA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9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B3B0-9701-1143-976E-7F8BCA9E6144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56FD-BC27-1D46-B306-86818BEA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B3B0-9701-1143-976E-7F8BCA9E6144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56FD-BC27-1D46-B306-86818BEA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3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4B3B0-9701-1143-976E-7F8BCA9E6144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856FD-BC27-1D46-B306-86818BEA9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2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gammacombo/gammacombo.git" TargetMode="External"/><Relationship Id="rId3" Type="http://schemas.openxmlformats.org/officeDocument/2006/relationships/hyperlink" Target="https://gitlab.cern.ch/gammacomb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21387" y="952419"/>
            <a:ext cx="2975063" cy="1095085"/>
          </a:xfrm>
          <a:prstGeom prst="roundRect">
            <a:avLst/>
          </a:prstGeom>
          <a:noFill/>
          <a:ln w="63500">
            <a:solidFill>
              <a:srgbClr val="58BB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58BBEE"/>
                </a:solidFill>
              </a:rPr>
              <a:t>gammacombo</a:t>
            </a:r>
            <a:endParaRPr lang="en-US" dirty="0">
              <a:solidFill>
                <a:srgbClr val="58BBE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3689" y="2769933"/>
            <a:ext cx="2401933" cy="970722"/>
          </a:xfrm>
          <a:prstGeom prst="roundRect">
            <a:avLst/>
          </a:prstGeom>
          <a:noFill/>
          <a:ln w="63500">
            <a:solidFill>
              <a:srgbClr val="58BB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58BBEE"/>
                </a:solidFill>
              </a:rPr>
              <a:t>core</a:t>
            </a:r>
            <a:endParaRPr lang="en-US" dirty="0">
              <a:solidFill>
                <a:srgbClr val="58BBE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91474" y="2769933"/>
            <a:ext cx="2401933" cy="970722"/>
          </a:xfrm>
          <a:prstGeom prst="roundRect">
            <a:avLst/>
          </a:prstGeom>
          <a:noFill/>
          <a:ln w="63500">
            <a:solidFill>
              <a:srgbClr val="58BB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58BBEE"/>
                </a:solidFill>
              </a:rPr>
              <a:t>tutorial</a:t>
            </a:r>
            <a:endParaRPr lang="en-US" dirty="0">
              <a:solidFill>
                <a:srgbClr val="58BBE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95483" y="2769933"/>
            <a:ext cx="2401933" cy="970722"/>
          </a:xfrm>
          <a:prstGeom prst="roundRect">
            <a:avLst/>
          </a:prstGeom>
          <a:noFill/>
          <a:ln w="63500">
            <a:solidFill>
              <a:srgbClr val="EA5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EA5395"/>
                </a:solidFill>
              </a:rPr>
              <a:t>gammacombo</a:t>
            </a:r>
            <a:endParaRPr lang="en-US" dirty="0">
              <a:solidFill>
                <a:srgbClr val="EA5395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499492" y="2759196"/>
            <a:ext cx="2401933" cy="970722"/>
          </a:xfrm>
          <a:prstGeom prst="roundRect">
            <a:avLst/>
          </a:prstGeom>
          <a:noFill/>
          <a:ln w="63500">
            <a:solidFill>
              <a:srgbClr val="EA53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EA5395"/>
                </a:solidFill>
              </a:rPr>
              <a:t>Vub_Vcb</a:t>
            </a:r>
            <a:endParaRPr lang="en-US" dirty="0">
              <a:solidFill>
                <a:srgbClr val="EA5395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631989" y="4386649"/>
            <a:ext cx="902043" cy="0"/>
          </a:xfrm>
          <a:prstGeom prst="line">
            <a:avLst/>
          </a:prstGeom>
          <a:ln w="57150">
            <a:solidFill>
              <a:srgbClr val="58B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712852" y="4164159"/>
            <a:ext cx="5838921" cy="444979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58BBEE"/>
                </a:solidFill>
              </a:rPr>
              <a:t>Held in </a:t>
            </a:r>
            <a:r>
              <a:rPr lang="en-US" b="1" dirty="0" smtClean="0">
                <a:solidFill>
                  <a:srgbClr val="58BBEE"/>
                </a:solidFill>
              </a:rPr>
              <a:t>the </a:t>
            </a:r>
            <a:r>
              <a:rPr lang="en-US" dirty="0" smtClean="0">
                <a:solidFill>
                  <a:srgbClr val="58BBEE"/>
                </a:solidFill>
              </a:rPr>
              <a:t>public repository on </a:t>
            </a:r>
            <a:r>
              <a:rPr lang="en-US" dirty="0" err="1" smtClean="0">
                <a:solidFill>
                  <a:srgbClr val="58BBEE"/>
                </a:solidFill>
                <a:hlinkClick r:id="rId2"/>
              </a:rPr>
              <a:t>github.com</a:t>
            </a:r>
            <a:r>
              <a:rPr lang="en-US" dirty="0" smtClean="0">
                <a:solidFill>
                  <a:srgbClr val="58BBEE"/>
                </a:solidFill>
                <a:hlinkClick r:id="rId2"/>
              </a:rPr>
              <a:t>/</a:t>
            </a:r>
            <a:r>
              <a:rPr lang="en-US" dirty="0" err="1" smtClean="0">
                <a:solidFill>
                  <a:srgbClr val="58BBEE"/>
                </a:solidFill>
                <a:hlinkClick r:id="rId2"/>
              </a:rPr>
              <a:t>gammacombo</a:t>
            </a:r>
            <a:endParaRPr lang="en-US" sz="1200" dirty="0">
              <a:solidFill>
                <a:srgbClr val="58BBEE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631989" y="4912392"/>
            <a:ext cx="902043" cy="0"/>
          </a:xfrm>
          <a:prstGeom prst="line">
            <a:avLst/>
          </a:prstGeom>
          <a:ln w="57150">
            <a:solidFill>
              <a:srgbClr val="EA53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712851" y="4689902"/>
            <a:ext cx="6197267" cy="444979"/>
          </a:xfrm>
          <a:prstGeom prst="roundRect">
            <a:avLst/>
          </a:prstGeom>
          <a:noFill/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EA5395"/>
                </a:solidFill>
              </a:rPr>
              <a:t>Held in private repositories on </a:t>
            </a:r>
            <a:r>
              <a:rPr lang="en-US" dirty="0" smtClean="0">
                <a:solidFill>
                  <a:srgbClr val="EA5395"/>
                </a:solidFill>
                <a:hlinkClick r:id="rId3"/>
              </a:rPr>
              <a:t>gitlab.cern.ch/</a:t>
            </a:r>
            <a:r>
              <a:rPr lang="en-US" dirty="0" err="1" smtClean="0">
                <a:solidFill>
                  <a:srgbClr val="EA5395"/>
                </a:solidFill>
                <a:hlinkClick r:id="rId3"/>
              </a:rPr>
              <a:t>gammacombo</a:t>
            </a:r>
            <a:endParaRPr lang="en-US" sz="1200" dirty="0">
              <a:solidFill>
                <a:srgbClr val="EA5395"/>
              </a:solidFill>
            </a:endParaRPr>
          </a:p>
        </p:txBody>
      </p:sp>
      <p:sp>
        <p:nvSpPr>
          <p:cNvPr id="22" name="Left Brace 21"/>
          <p:cNvSpPr/>
          <p:nvPr/>
        </p:nvSpPr>
        <p:spPr>
          <a:xfrm rot="5400000">
            <a:off x="5920255" y="-2723428"/>
            <a:ext cx="577326" cy="10293181"/>
          </a:xfrm>
          <a:prstGeom prst="leftBrace">
            <a:avLst>
              <a:gd name="adj1" fmla="val 115350"/>
              <a:gd name="adj2" fmla="val 50000"/>
            </a:avLst>
          </a:prstGeom>
          <a:ln w="63500">
            <a:solidFill>
              <a:srgbClr val="58B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rot="5400000">
            <a:off x="5926785" y="821156"/>
            <a:ext cx="577326" cy="3188043"/>
          </a:xfrm>
          <a:prstGeom prst="leftBrace">
            <a:avLst>
              <a:gd name="adj1" fmla="val 115350"/>
              <a:gd name="adj2" fmla="val 50000"/>
            </a:avLst>
          </a:prstGeom>
          <a:ln w="63500">
            <a:solidFill>
              <a:srgbClr val="58B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9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M. Kenzie</dc:creator>
  <cp:lastModifiedBy>Dr M. Kenzie</cp:lastModifiedBy>
  <cp:revision>4</cp:revision>
  <cp:lastPrinted>2017-04-28T14:54:48Z</cp:lastPrinted>
  <dcterms:created xsi:type="dcterms:W3CDTF">2017-04-28T14:34:42Z</dcterms:created>
  <dcterms:modified xsi:type="dcterms:W3CDTF">2017-04-28T15:06:58Z</dcterms:modified>
</cp:coreProperties>
</file>