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BB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9FD1-4076-CA46-9824-6DF773B48909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DA7CB-43CF-334B-BD4C-0C7BFC73E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800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9FD1-4076-CA46-9824-6DF773B48909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DA7CB-43CF-334B-BD4C-0C7BFC73E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87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9FD1-4076-CA46-9824-6DF773B48909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DA7CB-43CF-334B-BD4C-0C7BFC73E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47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9FD1-4076-CA46-9824-6DF773B48909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DA7CB-43CF-334B-BD4C-0C7BFC73E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33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9FD1-4076-CA46-9824-6DF773B48909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DA7CB-43CF-334B-BD4C-0C7BFC73E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90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9FD1-4076-CA46-9824-6DF773B48909}" type="datetimeFigureOut">
              <a:rPr lang="en-US" smtClean="0"/>
              <a:t>5/8/17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DA7CB-43CF-334B-BD4C-0C7BFC73E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0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9FD1-4076-CA46-9824-6DF773B48909}" type="datetimeFigureOut">
              <a:rPr lang="en-US" smtClean="0"/>
              <a:t>5/8/17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DA7CB-43CF-334B-BD4C-0C7BFC73E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76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9FD1-4076-CA46-9824-6DF773B48909}" type="datetimeFigureOut">
              <a:rPr lang="en-US" smtClean="0"/>
              <a:t>5/8/17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DA7CB-43CF-334B-BD4C-0C7BFC73E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058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9FD1-4076-CA46-9824-6DF773B48909}" type="datetimeFigureOut">
              <a:rPr lang="en-US" smtClean="0"/>
              <a:t>5/8/17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DA7CB-43CF-334B-BD4C-0C7BFC73E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7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9FD1-4076-CA46-9824-6DF773B48909}" type="datetimeFigureOut">
              <a:rPr lang="en-US" smtClean="0"/>
              <a:t>5/8/17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DA7CB-43CF-334B-BD4C-0C7BFC73E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01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09FD1-4076-CA46-9824-6DF773B48909}" type="datetimeFigureOut">
              <a:rPr lang="en-US" smtClean="0"/>
              <a:t>5/8/17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DA7CB-43CF-334B-BD4C-0C7BFC73E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06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09FD1-4076-CA46-9824-6DF773B48909}" type="datetimeFigureOut">
              <a:rPr lang="en-US" smtClean="0"/>
              <a:t>5/8/17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DA7CB-43CF-334B-BD4C-0C7BFC73E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7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9944" y="577713"/>
            <a:ext cx="7674379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400" dirty="0" smtClean="0">
                <a:solidFill>
                  <a:srgbClr val="78BBEE"/>
                </a:solidFill>
                <a:latin typeface="Arial" charset="0"/>
                <a:ea typeface="Arial" charset="0"/>
                <a:cs typeface="Arial" charset="0"/>
              </a:rPr>
              <a:t>G</a:t>
            </a:r>
            <a:r>
              <a:rPr lang="en-US" sz="34400" b="1" dirty="0" smtClean="0">
                <a:latin typeface="Arial" charset="0"/>
                <a:ea typeface="Arial" charset="0"/>
                <a:cs typeface="Arial" charset="0"/>
              </a:rPr>
              <a:t>C</a:t>
            </a:r>
            <a:endParaRPr lang="en-US" sz="2800" b="1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87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M. Kenzie</dc:creator>
  <cp:lastModifiedBy>Dr M. Kenzie</cp:lastModifiedBy>
  <cp:revision>1</cp:revision>
  <dcterms:created xsi:type="dcterms:W3CDTF">2017-05-08T14:26:55Z</dcterms:created>
  <dcterms:modified xsi:type="dcterms:W3CDTF">2017-05-08T14:28:26Z</dcterms:modified>
</cp:coreProperties>
</file>