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382" r:id="rId4"/>
    <p:sldId id="371" r:id="rId5"/>
    <p:sldId id="380" r:id="rId6"/>
    <p:sldId id="381" r:id="rId7"/>
    <p:sldId id="37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B394"/>
    <a:srgbClr val="243545"/>
    <a:srgbClr val="394C5D"/>
    <a:srgbClr val="222F40"/>
    <a:srgbClr val="2F4050"/>
    <a:srgbClr val="A3B6C7"/>
    <a:srgbClr val="FF4343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1" autoAdjust="0"/>
    <p:restoredTop sz="94660" autoAdjust="0"/>
  </p:normalViewPr>
  <p:slideViewPr>
    <p:cSldViewPr snapToGrid="0">
      <p:cViewPr varScale="1">
        <p:scale>
          <a:sx n="110" d="100"/>
          <a:sy n="110" d="100"/>
        </p:scale>
        <p:origin x="876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8695C3-0192-4768-ABCD-441BAAF31004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B49F9CD-6925-40B9-A6A5-101F4BA90F34}">
      <dgm:prSet phldrT="[Текст]" phldr="1"/>
      <dgm:spPr>
        <a:solidFill>
          <a:srgbClr val="1AB394">
            <a:alpha val="90000"/>
          </a:srgbClr>
        </a:solidFill>
        <a:ln>
          <a:noFill/>
        </a:ln>
      </dgm:spPr>
      <dgm:t>
        <a:bodyPr/>
        <a:lstStyle/>
        <a:p>
          <a:endParaRPr lang="ru-RU" dirty="0"/>
        </a:p>
      </dgm:t>
    </dgm:pt>
    <dgm:pt modelId="{523DC0B4-DD8C-45BB-9F5D-736003D2BCE8}" type="parTrans" cxnId="{8A107B9C-C0D5-4EBC-8B2C-2C4BC8B54E35}">
      <dgm:prSet/>
      <dgm:spPr/>
      <dgm:t>
        <a:bodyPr/>
        <a:lstStyle/>
        <a:p>
          <a:endParaRPr lang="ru-RU"/>
        </a:p>
      </dgm:t>
    </dgm:pt>
    <dgm:pt modelId="{127E0CBD-C27D-4476-A576-06F374C9786A}" type="sibTrans" cxnId="{8A107B9C-C0D5-4EBC-8B2C-2C4BC8B54E35}">
      <dgm:prSet/>
      <dgm:spPr/>
      <dgm:t>
        <a:bodyPr/>
        <a:lstStyle/>
        <a:p>
          <a:endParaRPr lang="ru-RU"/>
        </a:p>
      </dgm:t>
    </dgm:pt>
    <dgm:pt modelId="{152A6BC6-1B4D-4FEF-BB74-668366D1F68C}">
      <dgm:prSet phldrT="[Текст]" phldr="1"/>
      <dgm:spPr>
        <a:solidFill>
          <a:srgbClr val="1AB394">
            <a:alpha val="90000"/>
          </a:srgbClr>
        </a:solidFill>
        <a:ln>
          <a:noFill/>
        </a:ln>
      </dgm:spPr>
      <dgm:t>
        <a:bodyPr/>
        <a:lstStyle/>
        <a:p>
          <a:endParaRPr lang="ru-RU" dirty="0"/>
        </a:p>
      </dgm:t>
    </dgm:pt>
    <dgm:pt modelId="{8E56350E-6A01-48DF-AA75-210F95FCD22E}" type="parTrans" cxnId="{29E07A2F-960B-47E4-9973-43272F53BC39}">
      <dgm:prSet/>
      <dgm:spPr/>
      <dgm:t>
        <a:bodyPr/>
        <a:lstStyle/>
        <a:p>
          <a:endParaRPr lang="ru-RU"/>
        </a:p>
      </dgm:t>
    </dgm:pt>
    <dgm:pt modelId="{B0FB88AD-C834-48D7-AEFB-BDD1657FAF4B}" type="sibTrans" cxnId="{29E07A2F-960B-47E4-9973-43272F53BC39}">
      <dgm:prSet/>
      <dgm:spPr/>
      <dgm:t>
        <a:bodyPr/>
        <a:lstStyle/>
        <a:p>
          <a:endParaRPr lang="ru-RU"/>
        </a:p>
      </dgm:t>
    </dgm:pt>
    <dgm:pt modelId="{EE5C2447-A070-4D65-BD95-A79288B85A7F}">
      <dgm:prSet phldrT="[Текст]" phldr="1"/>
      <dgm:spPr>
        <a:solidFill>
          <a:srgbClr val="1AB394">
            <a:alpha val="90000"/>
          </a:srgbClr>
        </a:solidFill>
        <a:ln>
          <a:noFill/>
        </a:ln>
      </dgm:spPr>
      <dgm:t>
        <a:bodyPr/>
        <a:lstStyle/>
        <a:p>
          <a:endParaRPr lang="ru-RU" dirty="0"/>
        </a:p>
      </dgm:t>
    </dgm:pt>
    <dgm:pt modelId="{4766DAD7-0BFB-408E-BA2E-6F534FD4260F}" type="parTrans" cxnId="{E0B1B7BF-2195-4B98-8B8F-684DD4929698}">
      <dgm:prSet/>
      <dgm:spPr/>
      <dgm:t>
        <a:bodyPr/>
        <a:lstStyle/>
        <a:p>
          <a:endParaRPr lang="ru-RU"/>
        </a:p>
      </dgm:t>
    </dgm:pt>
    <dgm:pt modelId="{9AD26251-76CD-4C46-9DFA-7E7CE8135E5E}" type="sibTrans" cxnId="{E0B1B7BF-2195-4B98-8B8F-684DD4929698}">
      <dgm:prSet/>
      <dgm:spPr/>
      <dgm:t>
        <a:bodyPr/>
        <a:lstStyle/>
        <a:p>
          <a:endParaRPr lang="ru-RU"/>
        </a:p>
      </dgm:t>
    </dgm:pt>
    <dgm:pt modelId="{101C1927-D693-4C07-BF03-81CD4CFA530F}">
      <dgm:prSet phldrT="[Текст]" phldr="1"/>
      <dgm:spPr>
        <a:solidFill>
          <a:srgbClr val="1AB394">
            <a:alpha val="90000"/>
          </a:srgbClr>
        </a:solidFill>
        <a:ln>
          <a:noFill/>
        </a:ln>
      </dgm:spPr>
      <dgm:t>
        <a:bodyPr/>
        <a:lstStyle/>
        <a:p>
          <a:endParaRPr lang="ru-RU" dirty="0"/>
        </a:p>
      </dgm:t>
    </dgm:pt>
    <dgm:pt modelId="{CFF7FBAF-04B1-42C4-9C2D-2980A205557B}" type="parTrans" cxnId="{53A59EDD-8141-4D23-BFBB-A984A5658336}">
      <dgm:prSet/>
      <dgm:spPr/>
      <dgm:t>
        <a:bodyPr/>
        <a:lstStyle/>
        <a:p>
          <a:endParaRPr lang="ru-RU"/>
        </a:p>
      </dgm:t>
    </dgm:pt>
    <dgm:pt modelId="{2273228D-321F-4544-9415-3FE47FC93946}" type="sibTrans" cxnId="{53A59EDD-8141-4D23-BFBB-A984A5658336}">
      <dgm:prSet/>
      <dgm:spPr/>
      <dgm:t>
        <a:bodyPr/>
        <a:lstStyle/>
        <a:p>
          <a:endParaRPr lang="ru-RU"/>
        </a:p>
      </dgm:t>
    </dgm:pt>
    <dgm:pt modelId="{3EF4BBB6-82A1-4E4C-9652-524757E78DFB}" type="pres">
      <dgm:prSet presAssocID="{7F8695C3-0192-4768-ABCD-441BAAF31004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D1E16949-E976-4A0F-8130-E3742BBF4000}" type="pres">
      <dgm:prSet presAssocID="{7F8695C3-0192-4768-ABCD-441BAAF31004}" presName="pyramid" presStyleLbl="node1" presStyleIdx="0" presStyleCnt="1" custLinFactNeighborX="1087" custLinFactNeighborY="5461"/>
      <dgm:spPr>
        <a:solidFill>
          <a:srgbClr val="222F40"/>
        </a:solidFill>
        <a:ln w="76200">
          <a:solidFill>
            <a:srgbClr val="A3B6C7"/>
          </a:solidFill>
        </a:ln>
      </dgm:spPr>
    </dgm:pt>
    <dgm:pt modelId="{0877B9CB-59F7-4C7F-94EA-8268FE9D0A01}" type="pres">
      <dgm:prSet presAssocID="{7F8695C3-0192-4768-ABCD-441BAAF31004}" presName="theList" presStyleCnt="0"/>
      <dgm:spPr/>
    </dgm:pt>
    <dgm:pt modelId="{D37E1E42-CCBA-48C3-8AC9-572FA9A3CBA1}" type="pres">
      <dgm:prSet presAssocID="{CB49F9CD-6925-40B9-A6A5-101F4BA90F34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DB01EC7-44F6-4226-B003-7E038BBAA86C}" type="pres">
      <dgm:prSet presAssocID="{CB49F9CD-6925-40B9-A6A5-101F4BA90F34}" presName="aSpace" presStyleCnt="0"/>
      <dgm:spPr/>
    </dgm:pt>
    <dgm:pt modelId="{783667FA-4545-4464-9EB2-003BA9828E95}" type="pres">
      <dgm:prSet presAssocID="{152A6BC6-1B4D-4FEF-BB74-668366D1F68C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97288C7-EE87-4437-809D-E26F85C903AE}" type="pres">
      <dgm:prSet presAssocID="{152A6BC6-1B4D-4FEF-BB74-668366D1F68C}" presName="aSpace" presStyleCnt="0"/>
      <dgm:spPr/>
    </dgm:pt>
    <dgm:pt modelId="{BD5EDA13-5418-44BE-BCDB-5EC46FE088E0}" type="pres">
      <dgm:prSet presAssocID="{EE5C2447-A070-4D65-BD95-A79288B85A7F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D7A06BF-6A36-4EEA-BF70-6B85EE8DDCBA}" type="pres">
      <dgm:prSet presAssocID="{EE5C2447-A070-4D65-BD95-A79288B85A7F}" presName="aSpace" presStyleCnt="0"/>
      <dgm:spPr/>
    </dgm:pt>
    <dgm:pt modelId="{54040754-3CC3-49B5-A9A2-33481CB235AB}" type="pres">
      <dgm:prSet presAssocID="{101C1927-D693-4C07-BF03-81CD4CFA530F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27E1EAE-F079-4507-93C5-0C7AD1AE9E1F}" type="pres">
      <dgm:prSet presAssocID="{101C1927-D693-4C07-BF03-81CD4CFA530F}" presName="aSpace" presStyleCnt="0"/>
      <dgm:spPr/>
    </dgm:pt>
  </dgm:ptLst>
  <dgm:cxnLst>
    <dgm:cxn modelId="{7EBA8493-750D-4F64-A2F9-D66444969785}" type="presOf" srcId="{101C1927-D693-4C07-BF03-81CD4CFA530F}" destId="{54040754-3CC3-49B5-A9A2-33481CB235AB}" srcOrd="0" destOrd="0" presId="urn:microsoft.com/office/officeart/2005/8/layout/pyramid2"/>
    <dgm:cxn modelId="{E1EC2FBF-4209-418A-A032-68ED3316572A}" type="presOf" srcId="{7F8695C3-0192-4768-ABCD-441BAAF31004}" destId="{3EF4BBB6-82A1-4E4C-9652-524757E78DFB}" srcOrd="0" destOrd="0" presId="urn:microsoft.com/office/officeart/2005/8/layout/pyramid2"/>
    <dgm:cxn modelId="{F62A67DD-A4A6-4CB3-81D8-BDC4A5494EB1}" type="presOf" srcId="{152A6BC6-1B4D-4FEF-BB74-668366D1F68C}" destId="{783667FA-4545-4464-9EB2-003BA9828E95}" srcOrd="0" destOrd="0" presId="urn:microsoft.com/office/officeart/2005/8/layout/pyramid2"/>
    <dgm:cxn modelId="{29E07A2F-960B-47E4-9973-43272F53BC39}" srcId="{7F8695C3-0192-4768-ABCD-441BAAF31004}" destId="{152A6BC6-1B4D-4FEF-BB74-668366D1F68C}" srcOrd="1" destOrd="0" parTransId="{8E56350E-6A01-48DF-AA75-210F95FCD22E}" sibTransId="{B0FB88AD-C834-48D7-AEFB-BDD1657FAF4B}"/>
    <dgm:cxn modelId="{85121197-DEA6-4273-BBA7-AB5B2D79EDD6}" type="presOf" srcId="{CB49F9CD-6925-40B9-A6A5-101F4BA90F34}" destId="{D37E1E42-CCBA-48C3-8AC9-572FA9A3CBA1}" srcOrd="0" destOrd="0" presId="urn:microsoft.com/office/officeart/2005/8/layout/pyramid2"/>
    <dgm:cxn modelId="{53A59EDD-8141-4D23-BFBB-A984A5658336}" srcId="{7F8695C3-0192-4768-ABCD-441BAAF31004}" destId="{101C1927-D693-4C07-BF03-81CD4CFA530F}" srcOrd="3" destOrd="0" parTransId="{CFF7FBAF-04B1-42C4-9C2D-2980A205557B}" sibTransId="{2273228D-321F-4544-9415-3FE47FC93946}"/>
    <dgm:cxn modelId="{E0B1B7BF-2195-4B98-8B8F-684DD4929698}" srcId="{7F8695C3-0192-4768-ABCD-441BAAF31004}" destId="{EE5C2447-A070-4D65-BD95-A79288B85A7F}" srcOrd="2" destOrd="0" parTransId="{4766DAD7-0BFB-408E-BA2E-6F534FD4260F}" sibTransId="{9AD26251-76CD-4C46-9DFA-7E7CE8135E5E}"/>
    <dgm:cxn modelId="{8A107B9C-C0D5-4EBC-8B2C-2C4BC8B54E35}" srcId="{7F8695C3-0192-4768-ABCD-441BAAF31004}" destId="{CB49F9CD-6925-40B9-A6A5-101F4BA90F34}" srcOrd="0" destOrd="0" parTransId="{523DC0B4-DD8C-45BB-9F5D-736003D2BCE8}" sibTransId="{127E0CBD-C27D-4476-A576-06F374C9786A}"/>
    <dgm:cxn modelId="{DAEF4D9E-DA02-417D-BFAA-CEC4F608C2CB}" type="presOf" srcId="{EE5C2447-A070-4D65-BD95-A79288B85A7F}" destId="{BD5EDA13-5418-44BE-BCDB-5EC46FE088E0}" srcOrd="0" destOrd="0" presId="urn:microsoft.com/office/officeart/2005/8/layout/pyramid2"/>
    <dgm:cxn modelId="{D34B72D7-5D64-4FDF-995A-5C869F8CF20D}" type="presParOf" srcId="{3EF4BBB6-82A1-4E4C-9652-524757E78DFB}" destId="{D1E16949-E976-4A0F-8130-E3742BBF4000}" srcOrd="0" destOrd="0" presId="urn:microsoft.com/office/officeart/2005/8/layout/pyramid2"/>
    <dgm:cxn modelId="{1E15BB5F-08AE-428D-8903-E0A474D44D95}" type="presParOf" srcId="{3EF4BBB6-82A1-4E4C-9652-524757E78DFB}" destId="{0877B9CB-59F7-4C7F-94EA-8268FE9D0A01}" srcOrd="1" destOrd="0" presId="urn:microsoft.com/office/officeart/2005/8/layout/pyramid2"/>
    <dgm:cxn modelId="{40458CCB-E8B4-4863-B92F-C5DCF5CB6C7E}" type="presParOf" srcId="{0877B9CB-59F7-4C7F-94EA-8268FE9D0A01}" destId="{D37E1E42-CCBA-48C3-8AC9-572FA9A3CBA1}" srcOrd="0" destOrd="0" presId="urn:microsoft.com/office/officeart/2005/8/layout/pyramid2"/>
    <dgm:cxn modelId="{B7EE46BA-A6D5-4533-9608-935E188228B3}" type="presParOf" srcId="{0877B9CB-59F7-4C7F-94EA-8268FE9D0A01}" destId="{3DB01EC7-44F6-4226-B003-7E038BBAA86C}" srcOrd="1" destOrd="0" presId="urn:microsoft.com/office/officeart/2005/8/layout/pyramid2"/>
    <dgm:cxn modelId="{EC393B5A-CA43-41FC-8CD7-DDC89522BAC4}" type="presParOf" srcId="{0877B9CB-59F7-4C7F-94EA-8268FE9D0A01}" destId="{783667FA-4545-4464-9EB2-003BA9828E95}" srcOrd="2" destOrd="0" presId="urn:microsoft.com/office/officeart/2005/8/layout/pyramid2"/>
    <dgm:cxn modelId="{8BF1A6FF-E9A3-4825-886F-58540009ED0F}" type="presParOf" srcId="{0877B9CB-59F7-4C7F-94EA-8268FE9D0A01}" destId="{697288C7-EE87-4437-809D-E26F85C903AE}" srcOrd="3" destOrd="0" presId="urn:microsoft.com/office/officeart/2005/8/layout/pyramid2"/>
    <dgm:cxn modelId="{F5E234AE-120C-417C-AA56-B3710DEC3402}" type="presParOf" srcId="{0877B9CB-59F7-4C7F-94EA-8268FE9D0A01}" destId="{BD5EDA13-5418-44BE-BCDB-5EC46FE088E0}" srcOrd="4" destOrd="0" presId="urn:microsoft.com/office/officeart/2005/8/layout/pyramid2"/>
    <dgm:cxn modelId="{65B3BAAF-D03B-448F-9235-BFD887E327FE}" type="presParOf" srcId="{0877B9CB-59F7-4C7F-94EA-8268FE9D0A01}" destId="{FD7A06BF-6A36-4EEA-BF70-6B85EE8DDCBA}" srcOrd="5" destOrd="0" presId="urn:microsoft.com/office/officeart/2005/8/layout/pyramid2"/>
    <dgm:cxn modelId="{5D699A5D-C507-4267-A1E9-0E06E40A51CB}" type="presParOf" srcId="{0877B9CB-59F7-4C7F-94EA-8268FE9D0A01}" destId="{54040754-3CC3-49B5-A9A2-33481CB235AB}" srcOrd="6" destOrd="0" presId="urn:microsoft.com/office/officeart/2005/8/layout/pyramid2"/>
    <dgm:cxn modelId="{0B84B5CC-26CB-4BD1-A5C0-F829A47A5B10}" type="presParOf" srcId="{0877B9CB-59F7-4C7F-94EA-8268FE9D0A01}" destId="{D27E1EAE-F079-4507-93C5-0C7AD1AE9E1F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37EF1F-E669-4182-9A74-2E59366A36C3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38C4675-CA82-46C4-B24C-0131E6836997}">
      <dgm:prSet phldrT="[Текст]" custT="1"/>
      <dgm:spPr>
        <a:solidFill>
          <a:srgbClr val="222F40"/>
        </a:solidFill>
        <a:ln>
          <a:noFill/>
        </a:ln>
      </dgm:spPr>
      <dgm:t>
        <a:bodyPr/>
        <a:lstStyle/>
        <a:p>
          <a:r>
            <a:rPr lang="ru-RU" sz="2700" dirty="0" smtClean="0"/>
            <a:t>Александр </a:t>
          </a:r>
          <a:r>
            <a:rPr lang="ru-RU" sz="2700" dirty="0" err="1" smtClean="0"/>
            <a:t>Вольнов</a:t>
          </a:r>
          <a:endParaRPr lang="ru-RU" sz="2700" dirty="0" smtClean="0"/>
        </a:p>
        <a:p>
          <a:r>
            <a:rPr lang="ru-RU" sz="2000" b="0" i="0" dirty="0" smtClean="0"/>
            <a:t>Занимался связыванием всего вместе и сетевым взаимодействием</a:t>
          </a:r>
          <a:endParaRPr lang="ru-RU" sz="2000" dirty="0"/>
        </a:p>
      </dgm:t>
    </dgm:pt>
    <dgm:pt modelId="{0C6B3682-1D95-436C-A7BC-A88069B44BD3}" type="parTrans" cxnId="{4D389E6A-7A13-49DD-B0FE-FAC1B8B90A44}">
      <dgm:prSet/>
      <dgm:spPr/>
      <dgm:t>
        <a:bodyPr/>
        <a:lstStyle/>
        <a:p>
          <a:endParaRPr lang="ru-RU"/>
        </a:p>
      </dgm:t>
    </dgm:pt>
    <dgm:pt modelId="{6DDB1AE0-8037-4384-86CA-E89AFF7B1CC5}" type="sibTrans" cxnId="{4D389E6A-7A13-49DD-B0FE-FAC1B8B90A44}">
      <dgm:prSet/>
      <dgm:spPr/>
      <dgm:t>
        <a:bodyPr/>
        <a:lstStyle/>
        <a:p>
          <a:endParaRPr lang="ru-RU"/>
        </a:p>
      </dgm:t>
    </dgm:pt>
    <dgm:pt modelId="{028468AC-3A87-4D40-935E-9654A9A109C6}">
      <dgm:prSet phldrT="[Текст]" custT="1"/>
      <dgm:spPr>
        <a:solidFill>
          <a:srgbClr val="222F40"/>
        </a:solidFill>
        <a:ln>
          <a:noFill/>
        </a:ln>
      </dgm:spPr>
      <dgm:t>
        <a:bodyPr/>
        <a:lstStyle/>
        <a:p>
          <a:r>
            <a:rPr lang="ru-RU" sz="3700" dirty="0" smtClean="0"/>
            <a:t>Элла </a:t>
          </a:r>
          <a:r>
            <a:rPr lang="ru-RU" sz="3700" dirty="0" err="1" smtClean="0"/>
            <a:t>Фищенко</a:t>
          </a:r>
          <a:endParaRPr lang="ru-RU" sz="3700" dirty="0" smtClean="0"/>
        </a:p>
        <a:p>
          <a:r>
            <a:rPr lang="ru-RU" sz="2000" dirty="0" smtClean="0">
              <a:solidFill>
                <a:schemeClr val="bg1"/>
              </a:solidFill>
            </a:rPr>
            <a:t>С</a:t>
          </a:r>
          <a:r>
            <a:rPr lang="ru-RU" sz="2000" b="0" i="0" dirty="0" smtClean="0">
              <a:solidFill>
                <a:schemeClr val="bg1"/>
              </a:solidFill>
            </a:rPr>
            <a:t>пециалист по </a:t>
          </a:r>
          <a:r>
            <a:rPr lang="ru-RU" sz="2000" b="0" i="0" dirty="0" err="1" smtClean="0">
              <a:solidFill>
                <a:schemeClr val="bg1"/>
              </a:solidFill>
            </a:rPr>
            <a:t>деплою</a:t>
          </a:r>
          <a:r>
            <a:rPr lang="ru-RU" sz="2000" b="0" i="0" dirty="0" smtClean="0">
              <a:solidFill>
                <a:schemeClr val="bg1"/>
              </a:solidFill>
            </a:rPr>
            <a:t> и докеру</a:t>
          </a:r>
          <a:endParaRPr lang="ru-RU" sz="2000" dirty="0">
            <a:solidFill>
              <a:schemeClr val="bg1"/>
            </a:solidFill>
          </a:endParaRPr>
        </a:p>
      </dgm:t>
    </dgm:pt>
    <dgm:pt modelId="{A95661D0-1130-4272-8E07-444184443266}" type="parTrans" cxnId="{8BD0A164-B42B-4DD1-9B6B-310B04BF7709}">
      <dgm:prSet/>
      <dgm:spPr/>
      <dgm:t>
        <a:bodyPr/>
        <a:lstStyle/>
        <a:p>
          <a:endParaRPr lang="ru-RU"/>
        </a:p>
      </dgm:t>
    </dgm:pt>
    <dgm:pt modelId="{9478BF03-E4F3-475B-B982-C10963355115}" type="sibTrans" cxnId="{8BD0A164-B42B-4DD1-9B6B-310B04BF7709}">
      <dgm:prSet/>
      <dgm:spPr/>
      <dgm:t>
        <a:bodyPr/>
        <a:lstStyle/>
        <a:p>
          <a:endParaRPr lang="ru-RU"/>
        </a:p>
      </dgm:t>
    </dgm:pt>
    <dgm:pt modelId="{46435871-2626-4884-9606-BFD8DA07DE81}">
      <dgm:prSet phldrT="[Текст]" custT="1"/>
      <dgm:spPr>
        <a:solidFill>
          <a:srgbClr val="222F40"/>
        </a:solidFill>
        <a:ln>
          <a:noFill/>
        </a:ln>
      </dgm:spPr>
      <dgm:t>
        <a:bodyPr/>
        <a:lstStyle/>
        <a:p>
          <a:r>
            <a:rPr lang="ru-RU" sz="2800" dirty="0" smtClean="0"/>
            <a:t>Алексей Квасный</a:t>
          </a:r>
        </a:p>
        <a:p>
          <a:r>
            <a:rPr lang="ru-RU" sz="2000" b="0" i="0" dirty="0" smtClean="0"/>
            <a:t>Эксперт по столкновениям и игровой логике</a:t>
          </a:r>
          <a:endParaRPr lang="ru-RU" sz="2000" dirty="0"/>
        </a:p>
      </dgm:t>
    </dgm:pt>
    <dgm:pt modelId="{EA25A8E2-A628-4E99-BA60-1FBFC7E25C73}" type="parTrans" cxnId="{0C81CF4A-4980-4673-8EBA-7012331FC4D5}">
      <dgm:prSet/>
      <dgm:spPr/>
      <dgm:t>
        <a:bodyPr/>
        <a:lstStyle/>
        <a:p>
          <a:endParaRPr lang="ru-RU"/>
        </a:p>
      </dgm:t>
    </dgm:pt>
    <dgm:pt modelId="{43DE4BB2-EFE8-4A00-B24A-815CB9AFAF78}" type="sibTrans" cxnId="{0C81CF4A-4980-4673-8EBA-7012331FC4D5}">
      <dgm:prSet/>
      <dgm:spPr/>
      <dgm:t>
        <a:bodyPr/>
        <a:lstStyle/>
        <a:p>
          <a:endParaRPr lang="ru-RU"/>
        </a:p>
      </dgm:t>
    </dgm:pt>
    <dgm:pt modelId="{F868FA93-8A53-403C-804A-885F6559146E}" type="pres">
      <dgm:prSet presAssocID="{C837EF1F-E669-4182-9A74-2E59366A36C3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35389F3-1C4D-4335-A7AC-53A6F9C3F130}" type="pres">
      <dgm:prSet presAssocID="{038C4675-CA82-46C4-B24C-0131E6836997}" presName="comp" presStyleCnt="0"/>
      <dgm:spPr/>
    </dgm:pt>
    <dgm:pt modelId="{550FB03F-3931-4A51-922D-CF91401CC940}" type="pres">
      <dgm:prSet presAssocID="{038C4675-CA82-46C4-B24C-0131E6836997}" presName="box" presStyleLbl="node1" presStyleIdx="0" presStyleCnt="3" custLinFactNeighborX="-429"/>
      <dgm:spPr/>
      <dgm:t>
        <a:bodyPr/>
        <a:lstStyle/>
        <a:p>
          <a:endParaRPr lang="ru-RU"/>
        </a:p>
      </dgm:t>
    </dgm:pt>
    <dgm:pt modelId="{DA348FEF-4B84-487B-9A3D-A81726928C6D}" type="pres">
      <dgm:prSet presAssocID="{038C4675-CA82-46C4-B24C-0131E6836997}" presName="img" presStyleLbl="fgImgPlace1" presStyleIdx="0" presStyleCnt="3"/>
      <dgm:spPr>
        <a:solidFill>
          <a:srgbClr val="1AB394"/>
        </a:solidFill>
        <a:ln>
          <a:solidFill>
            <a:srgbClr val="222F40"/>
          </a:solidFill>
        </a:ln>
      </dgm:spPr>
      <dgm:t>
        <a:bodyPr/>
        <a:lstStyle/>
        <a:p>
          <a:endParaRPr lang="ru-RU"/>
        </a:p>
      </dgm:t>
    </dgm:pt>
    <dgm:pt modelId="{0C815CE6-F57A-4CF9-9584-B42CE592653E}" type="pres">
      <dgm:prSet presAssocID="{038C4675-CA82-46C4-B24C-0131E6836997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833102-9BA2-442B-BB6C-07292E4792FB}" type="pres">
      <dgm:prSet presAssocID="{6DDB1AE0-8037-4384-86CA-E89AFF7B1CC5}" presName="spacer" presStyleCnt="0"/>
      <dgm:spPr/>
    </dgm:pt>
    <dgm:pt modelId="{64794042-D32E-4797-A150-6344FD2BE5A6}" type="pres">
      <dgm:prSet presAssocID="{46435871-2626-4884-9606-BFD8DA07DE81}" presName="comp" presStyleCnt="0"/>
      <dgm:spPr/>
    </dgm:pt>
    <dgm:pt modelId="{7AB4354A-BC5F-4B05-B69B-E8BA438416DB}" type="pres">
      <dgm:prSet presAssocID="{46435871-2626-4884-9606-BFD8DA07DE81}" presName="box" presStyleLbl="node1" presStyleIdx="1" presStyleCnt="3" custLinFactNeighborX="-2288" custLinFactNeighborY="3088"/>
      <dgm:spPr/>
      <dgm:t>
        <a:bodyPr/>
        <a:lstStyle/>
        <a:p>
          <a:endParaRPr lang="ru-RU"/>
        </a:p>
      </dgm:t>
    </dgm:pt>
    <dgm:pt modelId="{54915800-8E6B-4C39-A96D-0AD3D1DF8CBA}" type="pres">
      <dgm:prSet presAssocID="{46435871-2626-4884-9606-BFD8DA07DE81}" presName="img" presStyleLbl="fgImgPlace1" presStyleIdx="1" presStyleCnt="3"/>
      <dgm:spPr>
        <a:solidFill>
          <a:srgbClr val="1AB394"/>
        </a:solidFill>
        <a:ln>
          <a:solidFill>
            <a:srgbClr val="222F40"/>
          </a:solidFill>
        </a:ln>
      </dgm:spPr>
    </dgm:pt>
    <dgm:pt modelId="{54D71769-D601-4F29-B882-A14A4C415762}" type="pres">
      <dgm:prSet presAssocID="{46435871-2626-4884-9606-BFD8DA07DE81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5DD4F3B-C246-41D1-952A-14CD0499456C}" type="pres">
      <dgm:prSet presAssocID="{43DE4BB2-EFE8-4A00-B24A-815CB9AFAF78}" presName="spacer" presStyleCnt="0"/>
      <dgm:spPr/>
    </dgm:pt>
    <dgm:pt modelId="{684D171B-D248-4032-BE9F-151AC0AB3685}" type="pres">
      <dgm:prSet presAssocID="{028468AC-3A87-4D40-935E-9654A9A109C6}" presName="comp" presStyleCnt="0"/>
      <dgm:spPr/>
    </dgm:pt>
    <dgm:pt modelId="{822F1683-8B12-4F6B-BD49-5CCB1ACE38A5}" type="pres">
      <dgm:prSet presAssocID="{028468AC-3A87-4D40-935E-9654A9A109C6}" presName="box" presStyleLbl="node1" presStyleIdx="2" presStyleCnt="3" custLinFactNeighborY="5046"/>
      <dgm:spPr/>
      <dgm:t>
        <a:bodyPr/>
        <a:lstStyle/>
        <a:p>
          <a:endParaRPr lang="ru-RU"/>
        </a:p>
      </dgm:t>
    </dgm:pt>
    <dgm:pt modelId="{B9694FA4-FFD3-4509-AA8C-0D46AF71C28F}" type="pres">
      <dgm:prSet presAssocID="{028468AC-3A87-4D40-935E-9654A9A109C6}" presName="img" presStyleLbl="fgImgPlace1" presStyleIdx="2" presStyleCnt="3"/>
      <dgm:spPr>
        <a:solidFill>
          <a:srgbClr val="1AB394"/>
        </a:solidFill>
        <a:ln>
          <a:solidFill>
            <a:srgbClr val="222F40"/>
          </a:solidFill>
        </a:ln>
      </dgm:spPr>
    </dgm:pt>
    <dgm:pt modelId="{F629D847-834F-404F-AE31-78314E8A223C}" type="pres">
      <dgm:prSet presAssocID="{028468AC-3A87-4D40-935E-9654A9A109C6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7906E50-24A9-4AA3-B31D-679B198C737E}" type="presOf" srcId="{46435871-2626-4884-9606-BFD8DA07DE81}" destId="{7AB4354A-BC5F-4B05-B69B-E8BA438416DB}" srcOrd="0" destOrd="0" presId="urn:microsoft.com/office/officeart/2005/8/layout/vList4"/>
    <dgm:cxn modelId="{0C81CF4A-4980-4673-8EBA-7012331FC4D5}" srcId="{C837EF1F-E669-4182-9A74-2E59366A36C3}" destId="{46435871-2626-4884-9606-BFD8DA07DE81}" srcOrd="1" destOrd="0" parTransId="{EA25A8E2-A628-4E99-BA60-1FBFC7E25C73}" sibTransId="{43DE4BB2-EFE8-4A00-B24A-815CB9AFAF78}"/>
    <dgm:cxn modelId="{E21F1EC7-AD4B-43E7-B685-4042652302F2}" type="presOf" srcId="{038C4675-CA82-46C4-B24C-0131E6836997}" destId="{550FB03F-3931-4A51-922D-CF91401CC940}" srcOrd="0" destOrd="0" presId="urn:microsoft.com/office/officeart/2005/8/layout/vList4"/>
    <dgm:cxn modelId="{C77F906B-122C-4BC9-B750-8092F58D6F39}" type="presOf" srcId="{028468AC-3A87-4D40-935E-9654A9A109C6}" destId="{822F1683-8B12-4F6B-BD49-5CCB1ACE38A5}" srcOrd="0" destOrd="0" presId="urn:microsoft.com/office/officeart/2005/8/layout/vList4"/>
    <dgm:cxn modelId="{8BD0A164-B42B-4DD1-9B6B-310B04BF7709}" srcId="{C837EF1F-E669-4182-9A74-2E59366A36C3}" destId="{028468AC-3A87-4D40-935E-9654A9A109C6}" srcOrd="2" destOrd="0" parTransId="{A95661D0-1130-4272-8E07-444184443266}" sibTransId="{9478BF03-E4F3-475B-B982-C10963355115}"/>
    <dgm:cxn modelId="{4D389E6A-7A13-49DD-B0FE-FAC1B8B90A44}" srcId="{C837EF1F-E669-4182-9A74-2E59366A36C3}" destId="{038C4675-CA82-46C4-B24C-0131E6836997}" srcOrd="0" destOrd="0" parTransId="{0C6B3682-1D95-436C-A7BC-A88069B44BD3}" sibTransId="{6DDB1AE0-8037-4384-86CA-E89AFF7B1CC5}"/>
    <dgm:cxn modelId="{475F636E-0C2F-49A0-9C55-944C191AA0BE}" type="presOf" srcId="{028468AC-3A87-4D40-935E-9654A9A109C6}" destId="{F629D847-834F-404F-AE31-78314E8A223C}" srcOrd="1" destOrd="0" presId="urn:microsoft.com/office/officeart/2005/8/layout/vList4"/>
    <dgm:cxn modelId="{E35E209E-4120-438C-B5F2-C82DC83FC9CB}" type="presOf" srcId="{C837EF1F-E669-4182-9A74-2E59366A36C3}" destId="{F868FA93-8A53-403C-804A-885F6559146E}" srcOrd="0" destOrd="0" presId="urn:microsoft.com/office/officeart/2005/8/layout/vList4"/>
    <dgm:cxn modelId="{DC5D7E0A-FBF8-44AF-A53B-F4144488BD4A}" type="presOf" srcId="{46435871-2626-4884-9606-BFD8DA07DE81}" destId="{54D71769-D601-4F29-B882-A14A4C415762}" srcOrd="1" destOrd="0" presId="urn:microsoft.com/office/officeart/2005/8/layout/vList4"/>
    <dgm:cxn modelId="{BA6DC7F2-AA72-4C38-8879-166C9840062A}" type="presOf" srcId="{038C4675-CA82-46C4-B24C-0131E6836997}" destId="{0C815CE6-F57A-4CF9-9584-B42CE592653E}" srcOrd="1" destOrd="0" presId="urn:microsoft.com/office/officeart/2005/8/layout/vList4"/>
    <dgm:cxn modelId="{66413EA3-9CD5-405F-8EE4-FCFACCAE6748}" type="presParOf" srcId="{F868FA93-8A53-403C-804A-885F6559146E}" destId="{835389F3-1C4D-4335-A7AC-53A6F9C3F130}" srcOrd="0" destOrd="0" presId="urn:microsoft.com/office/officeart/2005/8/layout/vList4"/>
    <dgm:cxn modelId="{5E7077B1-D936-4704-8D5B-91BC47AAA675}" type="presParOf" srcId="{835389F3-1C4D-4335-A7AC-53A6F9C3F130}" destId="{550FB03F-3931-4A51-922D-CF91401CC940}" srcOrd="0" destOrd="0" presId="urn:microsoft.com/office/officeart/2005/8/layout/vList4"/>
    <dgm:cxn modelId="{0DD7C3B8-5B75-42AB-B441-BE4D9D12116D}" type="presParOf" srcId="{835389F3-1C4D-4335-A7AC-53A6F9C3F130}" destId="{DA348FEF-4B84-487B-9A3D-A81726928C6D}" srcOrd="1" destOrd="0" presId="urn:microsoft.com/office/officeart/2005/8/layout/vList4"/>
    <dgm:cxn modelId="{38435F53-9B82-469D-B2EF-391679B63F47}" type="presParOf" srcId="{835389F3-1C4D-4335-A7AC-53A6F9C3F130}" destId="{0C815CE6-F57A-4CF9-9584-B42CE592653E}" srcOrd="2" destOrd="0" presId="urn:microsoft.com/office/officeart/2005/8/layout/vList4"/>
    <dgm:cxn modelId="{B6BB0EEE-1386-4821-96AC-71A9E408AF49}" type="presParOf" srcId="{F868FA93-8A53-403C-804A-885F6559146E}" destId="{7D833102-9BA2-442B-BB6C-07292E4792FB}" srcOrd="1" destOrd="0" presId="urn:microsoft.com/office/officeart/2005/8/layout/vList4"/>
    <dgm:cxn modelId="{B6EBD719-3F48-4C5B-960C-5C25F8D58973}" type="presParOf" srcId="{F868FA93-8A53-403C-804A-885F6559146E}" destId="{64794042-D32E-4797-A150-6344FD2BE5A6}" srcOrd="2" destOrd="0" presId="urn:microsoft.com/office/officeart/2005/8/layout/vList4"/>
    <dgm:cxn modelId="{8C42E9E2-F605-41AC-B63F-D552FC7A4801}" type="presParOf" srcId="{64794042-D32E-4797-A150-6344FD2BE5A6}" destId="{7AB4354A-BC5F-4B05-B69B-E8BA438416DB}" srcOrd="0" destOrd="0" presId="urn:microsoft.com/office/officeart/2005/8/layout/vList4"/>
    <dgm:cxn modelId="{86A90E64-7CFE-46F0-A6E2-DC516616B334}" type="presParOf" srcId="{64794042-D32E-4797-A150-6344FD2BE5A6}" destId="{54915800-8E6B-4C39-A96D-0AD3D1DF8CBA}" srcOrd="1" destOrd="0" presId="urn:microsoft.com/office/officeart/2005/8/layout/vList4"/>
    <dgm:cxn modelId="{43A16722-1C35-4C9A-B823-33A496F4CFFB}" type="presParOf" srcId="{64794042-D32E-4797-A150-6344FD2BE5A6}" destId="{54D71769-D601-4F29-B882-A14A4C415762}" srcOrd="2" destOrd="0" presId="urn:microsoft.com/office/officeart/2005/8/layout/vList4"/>
    <dgm:cxn modelId="{4C50799B-D308-40E4-811A-7D2F49A50905}" type="presParOf" srcId="{F868FA93-8A53-403C-804A-885F6559146E}" destId="{55DD4F3B-C246-41D1-952A-14CD0499456C}" srcOrd="3" destOrd="0" presId="urn:microsoft.com/office/officeart/2005/8/layout/vList4"/>
    <dgm:cxn modelId="{DC6C9386-C739-4B7C-B312-227224A765CE}" type="presParOf" srcId="{F868FA93-8A53-403C-804A-885F6559146E}" destId="{684D171B-D248-4032-BE9F-151AC0AB3685}" srcOrd="4" destOrd="0" presId="urn:microsoft.com/office/officeart/2005/8/layout/vList4"/>
    <dgm:cxn modelId="{6877CC12-E7B7-4591-BB46-10FE6912F75B}" type="presParOf" srcId="{684D171B-D248-4032-BE9F-151AC0AB3685}" destId="{822F1683-8B12-4F6B-BD49-5CCB1ACE38A5}" srcOrd="0" destOrd="0" presId="urn:microsoft.com/office/officeart/2005/8/layout/vList4"/>
    <dgm:cxn modelId="{7295F964-8FCA-4291-9952-C0C57E400EBD}" type="presParOf" srcId="{684D171B-D248-4032-BE9F-151AC0AB3685}" destId="{B9694FA4-FFD3-4509-AA8C-0D46AF71C28F}" srcOrd="1" destOrd="0" presId="urn:microsoft.com/office/officeart/2005/8/layout/vList4"/>
    <dgm:cxn modelId="{0BE78BC5-BE8F-4CF9-ADEB-75D06B8EB51C}" type="presParOf" srcId="{684D171B-D248-4032-BE9F-151AC0AB3685}" destId="{F629D847-834F-404F-AE31-78314E8A223C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37EF1F-E669-4182-9A74-2E59366A36C3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38C4675-CA82-46C4-B24C-0131E6836997}">
      <dgm:prSet phldrT="[Текст]" custT="1"/>
      <dgm:spPr>
        <a:solidFill>
          <a:srgbClr val="222F40"/>
        </a:solidFill>
        <a:ln>
          <a:noFill/>
        </a:ln>
      </dgm:spPr>
      <dgm:t>
        <a:bodyPr/>
        <a:lstStyle/>
        <a:p>
          <a:r>
            <a:rPr lang="ru-RU" sz="2400" b="0" i="0" dirty="0" smtClean="0"/>
            <a:t>Много сессий на процесс</a:t>
          </a:r>
          <a:endParaRPr lang="ru-RU" sz="2400" dirty="0"/>
        </a:p>
      </dgm:t>
    </dgm:pt>
    <dgm:pt modelId="{0C6B3682-1D95-436C-A7BC-A88069B44BD3}" type="parTrans" cxnId="{4D389E6A-7A13-49DD-B0FE-FAC1B8B90A44}">
      <dgm:prSet/>
      <dgm:spPr/>
      <dgm:t>
        <a:bodyPr/>
        <a:lstStyle/>
        <a:p>
          <a:endParaRPr lang="ru-RU"/>
        </a:p>
      </dgm:t>
    </dgm:pt>
    <dgm:pt modelId="{6DDB1AE0-8037-4384-86CA-E89AFF7B1CC5}" type="sibTrans" cxnId="{4D389E6A-7A13-49DD-B0FE-FAC1B8B90A44}">
      <dgm:prSet/>
      <dgm:spPr/>
      <dgm:t>
        <a:bodyPr/>
        <a:lstStyle/>
        <a:p>
          <a:endParaRPr lang="ru-RU"/>
        </a:p>
      </dgm:t>
    </dgm:pt>
    <dgm:pt modelId="{46435871-2626-4884-9606-BFD8DA07DE81}">
      <dgm:prSet phldrT="[Текст]" custT="1"/>
      <dgm:spPr>
        <a:solidFill>
          <a:srgbClr val="222F40"/>
        </a:solidFill>
        <a:ln>
          <a:noFill/>
        </a:ln>
      </dgm:spPr>
      <dgm:t>
        <a:bodyPr/>
        <a:lstStyle/>
        <a:p>
          <a:r>
            <a:rPr lang="ru-RU" sz="2400" b="0" i="0" dirty="0" smtClean="0"/>
            <a:t>Оптимизированная реплика</a:t>
          </a:r>
          <a:endParaRPr lang="ru-RU" sz="1800" dirty="0"/>
        </a:p>
      </dgm:t>
    </dgm:pt>
    <dgm:pt modelId="{EA25A8E2-A628-4E99-BA60-1FBFC7E25C73}" type="parTrans" cxnId="{0C81CF4A-4980-4673-8EBA-7012331FC4D5}">
      <dgm:prSet/>
      <dgm:spPr/>
      <dgm:t>
        <a:bodyPr/>
        <a:lstStyle/>
        <a:p>
          <a:endParaRPr lang="ru-RU"/>
        </a:p>
      </dgm:t>
    </dgm:pt>
    <dgm:pt modelId="{43DE4BB2-EFE8-4A00-B24A-815CB9AFAF78}" type="sibTrans" cxnId="{0C81CF4A-4980-4673-8EBA-7012331FC4D5}">
      <dgm:prSet/>
      <dgm:spPr/>
      <dgm:t>
        <a:bodyPr/>
        <a:lstStyle/>
        <a:p>
          <a:endParaRPr lang="ru-RU"/>
        </a:p>
      </dgm:t>
    </dgm:pt>
    <dgm:pt modelId="{5AFA11D1-5303-4B44-BDF8-80021CA158E5}">
      <dgm:prSet phldrT="[Текст]" custT="1"/>
      <dgm:spPr>
        <a:solidFill>
          <a:srgbClr val="222F40"/>
        </a:solidFill>
        <a:ln>
          <a:noFill/>
        </a:ln>
      </dgm:spPr>
      <dgm:t>
        <a:bodyPr/>
        <a:lstStyle/>
        <a:p>
          <a:r>
            <a:rPr lang="ru-RU" sz="2400" b="0" i="0" dirty="0" smtClean="0"/>
            <a:t>Свой уровень</a:t>
          </a:r>
          <a:endParaRPr lang="ru-RU" sz="2400" dirty="0"/>
        </a:p>
      </dgm:t>
    </dgm:pt>
    <dgm:pt modelId="{CD6F6653-CF1C-449F-84A4-2AE6CA2376DE}" type="parTrans" cxnId="{01446330-0659-4051-9B4D-834EC1F0D4AA}">
      <dgm:prSet/>
      <dgm:spPr/>
      <dgm:t>
        <a:bodyPr/>
        <a:lstStyle/>
        <a:p>
          <a:endParaRPr lang="ru-RU"/>
        </a:p>
      </dgm:t>
    </dgm:pt>
    <dgm:pt modelId="{FCC03CE3-C04B-439E-9C40-AFD1C35BBD24}" type="sibTrans" cxnId="{01446330-0659-4051-9B4D-834EC1F0D4AA}">
      <dgm:prSet/>
      <dgm:spPr/>
      <dgm:t>
        <a:bodyPr/>
        <a:lstStyle/>
        <a:p>
          <a:endParaRPr lang="ru-RU"/>
        </a:p>
      </dgm:t>
    </dgm:pt>
    <dgm:pt modelId="{EDD30E3A-DB1E-4360-A14F-214F3896E5E3}">
      <dgm:prSet phldrT="[Текст]" custT="1"/>
      <dgm:spPr>
        <a:solidFill>
          <a:srgbClr val="222F40"/>
        </a:solidFill>
        <a:ln>
          <a:noFill/>
        </a:ln>
      </dgm:spPr>
      <dgm:t>
        <a:bodyPr/>
        <a:lstStyle/>
        <a:p>
          <a:r>
            <a:rPr lang="ru-RU" sz="2400" b="0" i="0" dirty="0" smtClean="0"/>
            <a:t>Полноценная игровая логика с бонусами и убийством с анимацией</a:t>
          </a:r>
          <a:endParaRPr lang="ru-RU" sz="2400" dirty="0"/>
        </a:p>
      </dgm:t>
    </dgm:pt>
    <dgm:pt modelId="{0B719757-4E49-403B-8BF6-0DABE79611C2}" type="parTrans" cxnId="{B95B93F9-7CF4-425D-A134-41DB70FB1C83}">
      <dgm:prSet/>
      <dgm:spPr/>
      <dgm:t>
        <a:bodyPr/>
        <a:lstStyle/>
        <a:p>
          <a:endParaRPr lang="ru-RU"/>
        </a:p>
      </dgm:t>
    </dgm:pt>
    <dgm:pt modelId="{0ED1DD35-C1F3-411F-8E7A-748526ADD859}" type="sibTrans" cxnId="{B95B93F9-7CF4-425D-A134-41DB70FB1C83}">
      <dgm:prSet/>
      <dgm:spPr/>
      <dgm:t>
        <a:bodyPr/>
        <a:lstStyle/>
        <a:p>
          <a:endParaRPr lang="ru-RU"/>
        </a:p>
      </dgm:t>
    </dgm:pt>
    <dgm:pt modelId="{D029AD83-9196-49BB-B545-3DC1C289C02E}">
      <dgm:prSet phldrT="[Текст]" custT="1"/>
      <dgm:spPr>
        <a:solidFill>
          <a:srgbClr val="222F40"/>
        </a:solidFill>
        <a:ln>
          <a:noFill/>
        </a:ln>
      </dgm:spPr>
      <dgm:t>
        <a:bodyPr/>
        <a:lstStyle/>
        <a:p>
          <a:r>
            <a:rPr lang="ru-RU" sz="2400" b="0" i="0" dirty="0" smtClean="0"/>
            <a:t>Оптимизированный формат сообщений</a:t>
          </a:r>
          <a:endParaRPr lang="ru-RU" sz="2400" dirty="0"/>
        </a:p>
      </dgm:t>
    </dgm:pt>
    <dgm:pt modelId="{8B220845-2E2B-46D2-8A1D-413E4473EFB4}" type="parTrans" cxnId="{5EBB2FF3-FA60-4425-A2E5-7652548EABEB}">
      <dgm:prSet/>
      <dgm:spPr/>
      <dgm:t>
        <a:bodyPr/>
        <a:lstStyle/>
        <a:p>
          <a:endParaRPr lang="ru-RU"/>
        </a:p>
      </dgm:t>
    </dgm:pt>
    <dgm:pt modelId="{236D7232-B91B-470C-A5B4-45B5DBED7D67}" type="sibTrans" cxnId="{5EBB2FF3-FA60-4425-A2E5-7652548EABEB}">
      <dgm:prSet/>
      <dgm:spPr/>
      <dgm:t>
        <a:bodyPr/>
        <a:lstStyle/>
        <a:p>
          <a:endParaRPr lang="ru-RU"/>
        </a:p>
      </dgm:t>
    </dgm:pt>
    <dgm:pt modelId="{F868FA93-8A53-403C-804A-885F6559146E}" type="pres">
      <dgm:prSet presAssocID="{C837EF1F-E669-4182-9A74-2E59366A36C3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35389F3-1C4D-4335-A7AC-53A6F9C3F130}" type="pres">
      <dgm:prSet presAssocID="{038C4675-CA82-46C4-B24C-0131E6836997}" presName="comp" presStyleCnt="0"/>
      <dgm:spPr/>
    </dgm:pt>
    <dgm:pt modelId="{550FB03F-3931-4A51-922D-CF91401CC940}" type="pres">
      <dgm:prSet presAssocID="{038C4675-CA82-46C4-B24C-0131E6836997}" presName="box" presStyleLbl="node1" presStyleIdx="0" presStyleCnt="5" custLinFactNeighborX="-775"/>
      <dgm:spPr/>
      <dgm:t>
        <a:bodyPr/>
        <a:lstStyle/>
        <a:p>
          <a:endParaRPr lang="ru-RU"/>
        </a:p>
      </dgm:t>
    </dgm:pt>
    <dgm:pt modelId="{DA348FEF-4B84-487B-9A3D-A81726928C6D}" type="pres">
      <dgm:prSet presAssocID="{038C4675-CA82-46C4-B24C-0131E6836997}" presName="img" presStyleLbl="fgImgPlace1" presStyleIdx="0" presStyleCnt="5"/>
      <dgm:spPr>
        <a:solidFill>
          <a:srgbClr val="1AB394"/>
        </a:solidFill>
        <a:ln>
          <a:solidFill>
            <a:srgbClr val="222F40"/>
          </a:solidFill>
        </a:ln>
      </dgm:spPr>
      <dgm:t>
        <a:bodyPr/>
        <a:lstStyle/>
        <a:p>
          <a:endParaRPr lang="ru-RU"/>
        </a:p>
      </dgm:t>
    </dgm:pt>
    <dgm:pt modelId="{0C815CE6-F57A-4CF9-9584-B42CE592653E}" type="pres">
      <dgm:prSet presAssocID="{038C4675-CA82-46C4-B24C-0131E6836997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833102-9BA2-442B-BB6C-07292E4792FB}" type="pres">
      <dgm:prSet presAssocID="{6DDB1AE0-8037-4384-86CA-E89AFF7B1CC5}" presName="spacer" presStyleCnt="0"/>
      <dgm:spPr/>
    </dgm:pt>
    <dgm:pt modelId="{64794042-D32E-4797-A150-6344FD2BE5A6}" type="pres">
      <dgm:prSet presAssocID="{46435871-2626-4884-9606-BFD8DA07DE81}" presName="comp" presStyleCnt="0"/>
      <dgm:spPr/>
    </dgm:pt>
    <dgm:pt modelId="{7AB4354A-BC5F-4B05-B69B-E8BA438416DB}" type="pres">
      <dgm:prSet presAssocID="{46435871-2626-4884-9606-BFD8DA07DE81}" presName="box" presStyleLbl="node1" presStyleIdx="1" presStyleCnt="5" custLinFactNeighborX="-2288" custLinFactNeighborY="3088"/>
      <dgm:spPr/>
      <dgm:t>
        <a:bodyPr/>
        <a:lstStyle/>
        <a:p>
          <a:endParaRPr lang="ru-RU"/>
        </a:p>
      </dgm:t>
    </dgm:pt>
    <dgm:pt modelId="{54915800-8E6B-4C39-A96D-0AD3D1DF8CBA}" type="pres">
      <dgm:prSet presAssocID="{46435871-2626-4884-9606-BFD8DA07DE81}" presName="img" presStyleLbl="fgImgPlace1" presStyleIdx="1" presStyleCnt="5"/>
      <dgm:spPr>
        <a:solidFill>
          <a:srgbClr val="1AB394"/>
        </a:solidFill>
        <a:ln>
          <a:solidFill>
            <a:srgbClr val="222F40"/>
          </a:solidFill>
        </a:ln>
      </dgm:spPr>
      <dgm:t>
        <a:bodyPr/>
        <a:lstStyle/>
        <a:p>
          <a:endParaRPr lang="ru-RU"/>
        </a:p>
      </dgm:t>
    </dgm:pt>
    <dgm:pt modelId="{54D71769-D601-4F29-B882-A14A4C415762}" type="pres">
      <dgm:prSet presAssocID="{46435871-2626-4884-9606-BFD8DA07DE81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5DD4F3B-C246-41D1-952A-14CD0499456C}" type="pres">
      <dgm:prSet presAssocID="{43DE4BB2-EFE8-4A00-B24A-815CB9AFAF78}" presName="spacer" presStyleCnt="0"/>
      <dgm:spPr/>
    </dgm:pt>
    <dgm:pt modelId="{8009788D-C032-4B2B-8C64-8A936BE18881}" type="pres">
      <dgm:prSet presAssocID="{5AFA11D1-5303-4B44-BDF8-80021CA158E5}" presName="comp" presStyleCnt="0"/>
      <dgm:spPr/>
    </dgm:pt>
    <dgm:pt modelId="{D172379A-CD16-4D47-8D9B-D998889D2094}" type="pres">
      <dgm:prSet presAssocID="{5AFA11D1-5303-4B44-BDF8-80021CA158E5}" presName="box" presStyleLbl="node1" presStyleIdx="2" presStyleCnt="5" custLinFactNeighborX="-2288" custLinFactNeighborY="3088"/>
      <dgm:spPr/>
      <dgm:t>
        <a:bodyPr/>
        <a:lstStyle/>
        <a:p>
          <a:endParaRPr lang="ru-RU"/>
        </a:p>
      </dgm:t>
    </dgm:pt>
    <dgm:pt modelId="{46F50C86-DE3E-4962-93DE-ED3A8A420C6B}" type="pres">
      <dgm:prSet presAssocID="{5AFA11D1-5303-4B44-BDF8-80021CA158E5}" presName="img" presStyleLbl="fgImgPlace1" presStyleIdx="2" presStyleCnt="5"/>
      <dgm:spPr>
        <a:solidFill>
          <a:srgbClr val="1AB394"/>
        </a:solidFill>
        <a:ln>
          <a:solidFill>
            <a:srgbClr val="222F40"/>
          </a:solidFill>
        </a:ln>
      </dgm:spPr>
    </dgm:pt>
    <dgm:pt modelId="{AAD14AC2-4A41-4AA2-ACBD-6A44462D2FAA}" type="pres">
      <dgm:prSet presAssocID="{5AFA11D1-5303-4B44-BDF8-80021CA158E5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15A1643-806E-41A6-B5BD-6E31A090D77B}" type="pres">
      <dgm:prSet presAssocID="{FCC03CE3-C04B-439E-9C40-AFD1C35BBD24}" presName="spacer" presStyleCnt="0"/>
      <dgm:spPr/>
    </dgm:pt>
    <dgm:pt modelId="{AC665257-A33E-4737-BB59-03AD60B471B1}" type="pres">
      <dgm:prSet presAssocID="{EDD30E3A-DB1E-4360-A14F-214F3896E5E3}" presName="comp" presStyleCnt="0"/>
      <dgm:spPr/>
    </dgm:pt>
    <dgm:pt modelId="{79075295-D7FB-4A29-AEBA-300C20C52834}" type="pres">
      <dgm:prSet presAssocID="{EDD30E3A-DB1E-4360-A14F-214F3896E5E3}" presName="box" presStyleLbl="node1" presStyleIdx="3" presStyleCnt="5" custLinFactNeighborX="-2288" custLinFactNeighborY="3088"/>
      <dgm:spPr/>
      <dgm:t>
        <a:bodyPr/>
        <a:lstStyle/>
        <a:p>
          <a:endParaRPr lang="ru-RU"/>
        </a:p>
      </dgm:t>
    </dgm:pt>
    <dgm:pt modelId="{036CC25B-A2C8-4FFD-BF3A-D14BBE73C6BD}" type="pres">
      <dgm:prSet presAssocID="{EDD30E3A-DB1E-4360-A14F-214F3896E5E3}" presName="img" presStyleLbl="fgImgPlace1" presStyleIdx="3" presStyleCnt="5"/>
      <dgm:spPr>
        <a:solidFill>
          <a:srgbClr val="1AB394"/>
        </a:solidFill>
        <a:ln>
          <a:solidFill>
            <a:srgbClr val="222F40"/>
          </a:solidFill>
        </a:ln>
      </dgm:spPr>
    </dgm:pt>
    <dgm:pt modelId="{2B5593FA-9367-4EA9-BFDA-309DDC9439FC}" type="pres">
      <dgm:prSet presAssocID="{EDD30E3A-DB1E-4360-A14F-214F3896E5E3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4C5B4EC-8D9D-46AF-848F-0E5D44FC0B08}" type="pres">
      <dgm:prSet presAssocID="{0ED1DD35-C1F3-411F-8E7A-748526ADD859}" presName="spacer" presStyleCnt="0"/>
      <dgm:spPr/>
    </dgm:pt>
    <dgm:pt modelId="{F04DD8B1-5006-42C7-B45B-C9A46C774010}" type="pres">
      <dgm:prSet presAssocID="{D029AD83-9196-49BB-B545-3DC1C289C02E}" presName="comp" presStyleCnt="0"/>
      <dgm:spPr/>
    </dgm:pt>
    <dgm:pt modelId="{F53038D0-DEFB-4B5A-AC9F-7027493F3969}" type="pres">
      <dgm:prSet presAssocID="{D029AD83-9196-49BB-B545-3DC1C289C02E}" presName="box" presStyleLbl="node1" presStyleIdx="4" presStyleCnt="5" custLinFactNeighborX="-2288" custLinFactNeighborY="3088"/>
      <dgm:spPr/>
      <dgm:t>
        <a:bodyPr/>
        <a:lstStyle/>
        <a:p>
          <a:endParaRPr lang="ru-RU"/>
        </a:p>
      </dgm:t>
    </dgm:pt>
    <dgm:pt modelId="{0618A52F-3B28-4390-AB71-B5000231DB10}" type="pres">
      <dgm:prSet presAssocID="{D029AD83-9196-49BB-B545-3DC1C289C02E}" presName="img" presStyleLbl="fgImgPlace1" presStyleIdx="4" presStyleCnt="5"/>
      <dgm:spPr>
        <a:solidFill>
          <a:srgbClr val="1AB394"/>
        </a:solidFill>
        <a:ln>
          <a:solidFill>
            <a:srgbClr val="222F40"/>
          </a:solidFill>
        </a:ln>
      </dgm:spPr>
    </dgm:pt>
    <dgm:pt modelId="{F65C1166-961F-433F-AA31-9A1287E6C7F6}" type="pres">
      <dgm:prSet presAssocID="{D029AD83-9196-49BB-B545-3DC1C289C02E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95B93F9-7CF4-425D-A134-41DB70FB1C83}" srcId="{C837EF1F-E669-4182-9A74-2E59366A36C3}" destId="{EDD30E3A-DB1E-4360-A14F-214F3896E5E3}" srcOrd="3" destOrd="0" parTransId="{0B719757-4E49-403B-8BF6-0DABE79611C2}" sibTransId="{0ED1DD35-C1F3-411F-8E7A-748526ADD859}"/>
    <dgm:cxn modelId="{4D389E6A-7A13-49DD-B0FE-FAC1B8B90A44}" srcId="{C837EF1F-E669-4182-9A74-2E59366A36C3}" destId="{038C4675-CA82-46C4-B24C-0131E6836997}" srcOrd="0" destOrd="0" parTransId="{0C6B3682-1D95-436C-A7BC-A88069B44BD3}" sibTransId="{6DDB1AE0-8037-4384-86CA-E89AFF7B1CC5}"/>
    <dgm:cxn modelId="{970E79C2-62C6-4B09-AA57-3CE6FD6270D2}" type="presOf" srcId="{038C4675-CA82-46C4-B24C-0131E6836997}" destId="{0C815CE6-F57A-4CF9-9584-B42CE592653E}" srcOrd="1" destOrd="0" presId="urn:microsoft.com/office/officeart/2005/8/layout/vList4"/>
    <dgm:cxn modelId="{1AACFF51-EB13-42B8-9491-B634E9A9D181}" type="presOf" srcId="{EDD30E3A-DB1E-4360-A14F-214F3896E5E3}" destId="{2B5593FA-9367-4EA9-BFDA-309DDC9439FC}" srcOrd="1" destOrd="0" presId="urn:microsoft.com/office/officeart/2005/8/layout/vList4"/>
    <dgm:cxn modelId="{7C04B106-A05D-409E-A965-AAFD10B743C6}" type="presOf" srcId="{C837EF1F-E669-4182-9A74-2E59366A36C3}" destId="{F868FA93-8A53-403C-804A-885F6559146E}" srcOrd="0" destOrd="0" presId="urn:microsoft.com/office/officeart/2005/8/layout/vList4"/>
    <dgm:cxn modelId="{3887EB5B-930F-4991-8906-E5A6EA5EF65A}" type="presOf" srcId="{46435871-2626-4884-9606-BFD8DA07DE81}" destId="{7AB4354A-BC5F-4B05-B69B-E8BA438416DB}" srcOrd="0" destOrd="0" presId="urn:microsoft.com/office/officeart/2005/8/layout/vList4"/>
    <dgm:cxn modelId="{5EBB2FF3-FA60-4425-A2E5-7652548EABEB}" srcId="{C837EF1F-E669-4182-9A74-2E59366A36C3}" destId="{D029AD83-9196-49BB-B545-3DC1C289C02E}" srcOrd="4" destOrd="0" parTransId="{8B220845-2E2B-46D2-8A1D-413E4473EFB4}" sibTransId="{236D7232-B91B-470C-A5B4-45B5DBED7D67}"/>
    <dgm:cxn modelId="{CA31E760-708F-403E-97CA-C18CBF16EA95}" type="presOf" srcId="{EDD30E3A-DB1E-4360-A14F-214F3896E5E3}" destId="{79075295-D7FB-4A29-AEBA-300C20C52834}" srcOrd="0" destOrd="0" presId="urn:microsoft.com/office/officeart/2005/8/layout/vList4"/>
    <dgm:cxn modelId="{30C98222-F51A-47C5-93E0-A8498FA4E059}" type="presOf" srcId="{5AFA11D1-5303-4B44-BDF8-80021CA158E5}" destId="{D172379A-CD16-4D47-8D9B-D998889D2094}" srcOrd="0" destOrd="0" presId="urn:microsoft.com/office/officeart/2005/8/layout/vList4"/>
    <dgm:cxn modelId="{694D5855-1D5D-48CC-B813-4EDA42E3F158}" type="presOf" srcId="{D029AD83-9196-49BB-B545-3DC1C289C02E}" destId="{F53038D0-DEFB-4B5A-AC9F-7027493F3969}" srcOrd="0" destOrd="0" presId="urn:microsoft.com/office/officeart/2005/8/layout/vList4"/>
    <dgm:cxn modelId="{28F9623A-74EE-4119-830E-9A9B8C23854B}" type="presOf" srcId="{46435871-2626-4884-9606-BFD8DA07DE81}" destId="{54D71769-D601-4F29-B882-A14A4C415762}" srcOrd="1" destOrd="0" presId="urn:microsoft.com/office/officeart/2005/8/layout/vList4"/>
    <dgm:cxn modelId="{69A57E9E-F670-4D2B-8538-52C98F9D183E}" type="presOf" srcId="{5AFA11D1-5303-4B44-BDF8-80021CA158E5}" destId="{AAD14AC2-4A41-4AA2-ACBD-6A44462D2FAA}" srcOrd="1" destOrd="0" presId="urn:microsoft.com/office/officeart/2005/8/layout/vList4"/>
    <dgm:cxn modelId="{01446330-0659-4051-9B4D-834EC1F0D4AA}" srcId="{C837EF1F-E669-4182-9A74-2E59366A36C3}" destId="{5AFA11D1-5303-4B44-BDF8-80021CA158E5}" srcOrd="2" destOrd="0" parTransId="{CD6F6653-CF1C-449F-84A4-2AE6CA2376DE}" sibTransId="{FCC03CE3-C04B-439E-9C40-AFD1C35BBD24}"/>
    <dgm:cxn modelId="{1A5C947E-0064-40EB-8F29-1901F92CFDD9}" type="presOf" srcId="{038C4675-CA82-46C4-B24C-0131E6836997}" destId="{550FB03F-3931-4A51-922D-CF91401CC940}" srcOrd="0" destOrd="0" presId="urn:microsoft.com/office/officeart/2005/8/layout/vList4"/>
    <dgm:cxn modelId="{0C81CF4A-4980-4673-8EBA-7012331FC4D5}" srcId="{C837EF1F-E669-4182-9A74-2E59366A36C3}" destId="{46435871-2626-4884-9606-BFD8DA07DE81}" srcOrd="1" destOrd="0" parTransId="{EA25A8E2-A628-4E99-BA60-1FBFC7E25C73}" sibTransId="{43DE4BB2-EFE8-4A00-B24A-815CB9AFAF78}"/>
    <dgm:cxn modelId="{40E2BE46-6E5E-4654-BF7C-9A9E7BF226E0}" type="presOf" srcId="{D029AD83-9196-49BB-B545-3DC1C289C02E}" destId="{F65C1166-961F-433F-AA31-9A1287E6C7F6}" srcOrd="1" destOrd="0" presId="urn:microsoft.com/office/officeart/2005/8/layout/vList4"/>
    <dgm:cxn modelId="{1FF00107-B891-455D-ACFD-7569BDBDB377}" type="presParOf" srcId="{F868FA93-8A53-403C-804A-885F6559146E}" destId="{835389F3-1C4D-4335-A7AC-53A6F9C3F130}" srcOrd="0" destOrd="0" presId="urn:microsoft.com/office/officeart/2005/8/layout/vList4"/>
    <dgm:cxn modelId="{EA99E91F-1DCC-416C-B3CF-0E6FF26E07C6}" type="presParOf" srcId="{835389F3-1C4D-4335-A7AC-53A6F9C3F130}" destId="{550FB03F-3931-4A51-922D-CF91401CC940}" srcOrd="0" destOrd="0" presId="urn:microsoft.com/office/officeart/2005/8/layout/vList4"/>
    <dgm:cxn modelId="{34B41554-93F5-4874-B313-E342EF30CB3B}" type="presParOf" srcId="{835389F3-1C4D-4335-A7AC-53A6F9C3F130}" destId="{DA348FEF-4B84-487B-9A3D-A81726928C6D}" srcOrd="1" destOrd="0" presId="urn:microsoft.com/office/officeart/2005/8/layout/vList4"/>
    <dgm:cxn modelId="{7CAB8332-86BC-4DA2-B594-AEF17C638916}" type="presParOf" srcId="{835389F3-1C4D-4335-A7AC-53A6F9C3F130}" destId="{0C815CE6-F57A-4CF9-9584-B42CE592653E}" srcOrd="2" destOrd="0" presId="urn:microsoft.com/office/officeart/2005/8/layout/vList4"/>
    <dgm:cxn modelId="{5FE3DD8B-F9D8-4FFE-8615-BD8977821FFD}" type="presParOf" srcId="{F868FA93-8A53-403C-804A-885F6559146E}" destId="{7D833102-9BA2-442B-BB6C-07292E4792FB}" srcOrd="1" destOrd="0" presId="urn:microsoft.com/office/officeart/2005/8/layout/vList4"/>
    <dgm:cxn modelId="{753AED6B-91BD-4EB4-AF4C-E072D8D276D6}" type="presParOf" srcId="{F868FA93-8A53-403C-804A-885F6559146E}" destId="{64794042-D32E-4797-A150-6344FD2BE5A6}" srcOrd="2" destOrd="0" presId="urn:microsoft.com/office/officeart/2005/8/layout/vList4"/>
    <dgm:cxn modelId="{63897832-9592-4E5C-869D-0E23ABAFB0D8}" type="presParOf" srcId="{64794042-D32E-4797-A150-6344FD2BE5A6}" destId="{7AB4354A-BC5F-4B05-B69B-E8BA438416DB}" srcOrd="0" destOrd="0" presId="urn:microsoft.com/office/officeart/2005/8/layout/vList4"/>
    <dgm:cxn modelId="{E5129241-A353-42F1-9D1D-C2F140A732E8}" type="presParOf" srcId="{64794042-D32E-4797-A150-6344FD2BE5A6}" destId="{54915800-8E6B-4C39-A96D-0AD3D1DF8CBA}" srcOrd="1" destOrd="0" presId="urn:microsoft.com/office/officeart/2005/8/layout/vList4"/>
    <dgm:cxn modelId="{5DED1974-4192-4367-BA71-F5816C7B5709}" type="presParOf" srcId="{64794042-D32E-4797-A150-6344FD2BE5A6}" destId="{54D71769-D601-4F29-B882-A14A4C415762}" srcOrd="2" destOrd="0" presId="urn:microsoft.com/office/officeart/2005/8/layout/vList4"/>
    <dgm:cxn modelId="{27835147-E94E-4C35-88F3-B65E198F3B34}" type="presParOf" srcId="{F868FA93-8A53-403C-804A-885F6559146E}" destId="{55DD4F3B-C246-41D1-952A-14CD0499456C}" srcOrd="3" destOrd="0" presId="urn:microsoft.com/office/officeart/2005/8/layout/vList4"/>
    <dgm:cxn modelId="{BD22DD47-0162-45AA-9904-00CACB520124}" type="presParOf" srcId="{F868FA93-8A53-403C-804A-885F6559146E}" destId="{8009788D-C032-4B2B-8C64-8A936BE18881}" srcOrd="4" destOrd="0" presId="urn:microsoft.com/office/officeart/2005/8/layout/vList4"/>
    <dgm:cxn modelId="{9F60CA38-07F5-4AA1-83D8-34B866BAF5C9}" type="presParOf" srcId="{8009788D-C032-4B2B-8C64-8A936BE18881}" destId="{D172379A-CD16-4D47-8D9B-D998889D2094}" srcOrd="0" destOrd="0" presId="urn:microsoft.com/office/officeart/2005/8/layout/vList4"/>
    <dgm:cxn modelId="{EB1896D0-F5FE-4D44-8BD5-A255029001AB}" type="presParOf" srcId="{8009788D-C032-4B2B-8C64-8A936BE18881}" destId="{46F50C86-DE3E-4962-93DE-ED3A8A420C6B}" srcOrd="1" destOrd="0" presId="urn:microsoft.com/office/officeart/2005/8/layout/vList4"/>
    <dgm:cxn modelId="{5C233E88-F5D4-46E4-8D7F-F779FF276673}" type="presParOf" srcId="{8009788D-C032-4B2B-8C64-8A936BE18881}" destId="{AAD14AC2-4A41-4AA2-ACBD-6A44462D2FAA}" srcOrd="2" destOrd="0" presId="urn:microsoft.com/office/officeart/2005/8/layout/vList4"/>
    <dgm:cxn modelId="{28A6CBB0-3D49-407D-9312-0BDF68E0F944}" type="presParOf" srcId="{F868FA93-8A53-403C-804A-885F6559146E}" destId="{C15A1643-806E-41A6-B5BD-6E31A090D77B}" srcOrd="5" destOrd="0" presId="urn:microsoft.com/office/officeart/2005/8/layout/vList4"/>
    <dgm:cxn modelId="{A266457F-2CA9-4144-88BE-55CFC9BF40D0}" type="presParOf" srcId="{F868FA93-8A53-403C-804A-885F6559146E}" destId="{AC665257-A33E-4737-BB59-03AD60B471B1}" srcOrd="6" destOrd="0" presId="urn:microsoft.com/office/officeart/2005/8/layout/vList4"/>
    <dgm:cxn modelId="{D2AB3DBD-44E9-4C61-8194-053A6AF4EE1E}" type="presParOf" srcId="{AC665257-A33E-4737-BB59-03AD60B471B1}" destId="{79075295-D7FB-4A29-AEBA-300C20C52834}" srcOrd="0" destOrd="0" presId="urn:microsoft.com/office/officeart/2005/8/layout/vList4"/>
    <dgm:cxn modelId="{2A3C3972-1504-4886-A214-5F34C732ADDE}" type="presParOf" srcId="{AC665257-A33E-4737-BB59-03AD60B471B1}" destId="{036CC25B-A2C8-4FFD-BF3A-D14BBE73C6BD}" srcOrd="1" destOrd="0" presId="urn:microsoft.com/office/officeart/2005/8/layout/vList4"/>
    <dgm:cxn modelId="{029C72AD-CC84-417B-AB03-2906668514DC}" type="presParOf" srcId="{AC665257-A33E-4737-BB59-03AD60B471B1}" destId="{2B5593FA-9367-4EA9-BFDA-309DDC9439FC}" srcOrd="2" destOrd="0" presId="urn:microsoft.com/office/officeart/2005/8/layout/vList4"/>
    <dgm:cxn modelId="{51892A4F-D753-40F2-8E61-E6413C877D42}" type="presParOf" srcId="{F868FA93-8A53-403C-804A-885F6559146E}" destId="{74C5B4EC-8D9D-46AF-848F-0E5D44FC0B08}" srcOrd="7" destOrd="0" presId="urn:microsoft.com/office/officeart/2005/8/layout/vList4"/>
    <dgm:cxn modelId="{B6BE10DD-904F-4663-979D-F685F6B8A0FF}" type="presParOf" srcId="{F868FA93-8A53-403C-804A-885F6559146E}" destId="{F04DD8B1-5006-42C7-B45B-C9A46C774010}" srcOrd="8" destOrd="0" presId="urn:microsoft.com/office/officeart/2005/8/layout/vList4"/>
    <dgm:cxn modelId="{1ABB7E04-CA58-4ACF-9583-D0610E85648B}" type="presParOf" srcId="{F04DD8B1-5006-42C7-B45B-C9A46C774010}" destId="{F53038D0-DEFB-4B5A-AC9F-7027493F3969}" srcOrd="0" destOrd="0" presId="urn:microsoft.com/office/officeart/2005/8/layout/vList4"/>
    <dgm:cxn modelId="{52B9BADD-C96D-40D2-990F-366FE27CAB96}" type="presParOf" srcId="{F04DD8B1-5006-42C7-B45B-C9A46C774010}" destId="{0618A52F-3B28-4390-AB71-B5000231DB10}" srcOrd="1" destOrd="0" presId="urn:microsoft.com/office/officeart/2005/8/layout/vList4"/>
    <dgm:cxn modelId="{FF5001E3-FF77-416A-9822-2CBCE8FC4239}" type="presParOf" srcId="{F04DD8B1-5006-42C7-B45B-C9A46C774010}" destId="{F65C1166-961F-433F-AA31-9A1287E6C7F6}" srcOrd="2" destOrd="0" presId="urn:microsoft.com/office/officeart/2005/8/layout/vList4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FB03F-3931-4A51-922D-CF91401CC940}">
      <dsp:nvSpPr>
        <dsp:cNvPr id="0" name=""/>
        <dsp:cNvSpPr/>
      </dsp:nvSpPr>
      <dsp:spPr>
        <a:xfrm>
          <a:off x="0" y="0"/>
          <a:ext cx="7949819" cy="1516845"/>
        </a:xfrm>
        <a:prstGeom prst="roundRect">
          <a:avLst>
            <a:gd name="adj" fmla="val 10000"/>
          </a:avLst>
        </a:prstGeom>
        <a:solidFill>
          <a:srgbClr val="222F4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Александр </a:t>
          </a:r>
          <a:r>
            <a:rPr lang="ru-RU" sz="2700" kern="1200" dirty="0" err="1" smtClean="0"/>
            <a:t>Вольнов</a:t>
          </a:r>
          <a:endParaRPr lang="ru-RU" sz="2700" kern="1200" dirty="0" smtClean="0"/>
        </a:p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0" i="0" kern="1200" dirty="0" smtClean="0"/>
            <a:t>Занимался связыванием всего вместе и сетевым взаимодействием</a:t>
          </a:r>
          <a:endParaRPr lang="ru-RU" sz="2000" kern="1200" dirty="0"/>
        </a:p>
      </dsp:txBody>
      <dsp:txXfrm>
        <a:off x="1741648" y="0"/>
        <a:ext cx="6208170" cy="1516845"/>
      </dsp:txXfrm>
    </dsp:sp>
    <dsp:sp modelId="{DA348FEF-4B84-487B-9A3D-A81726928C6D}">
      <dsp:nvSpPr>
        <dsp:cNvPr id="0" name=""/>
        <dsp:cNvSpPr/>
      </dsp:nvSpPr>
      <dsp:spPr>
        <a:xfrm>
          <a:off x="151684" y="151684"/>
          <a:ext cx="1589963" cy="1213476"/>
        </a:xfrm>
        <a:prstGeom prst="roundRect">
          <a:avLst>
            <a:gd name="adj" fmla="val 10000"/>
          </a:avLst>
        </a:prstGeom>
        <a:solidFill>
          <a:srgbClr val="1AB394"/>
        </a:solidFill>
        <a:ln w="12700" cap="flat" cmpd="sng" algn="ctr">
          <a:solidFill>
            <a:srgbClr val="222F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B4354A-BC5F-4B05-B69B-E8BA438416DB}">
      <dsp:nvSpPr>
        <dsp:cNvPr id="0" name=""/>
        <dsp:cNvSpPr/>
      </dsp:nvSpPr>
      <dsp:spPr>
        <a:xfrm>
          <a:off x="0" y="1715370"/>
          <a:ext cx="7949819" cy="1516845"/>
        </a:xfrm>
        <a:prstGeom prst="roundRect">
          <a:avLst>
            <a:gd name="adj" fmla="val 10000"/>
          </a:avLst>
        </a:prstGeom>
        <a:solidFill>
          <a:srgbClr val="222F4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Алексей Квасный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0" i="0" kern="1200" dirty="0" smtClean="0"/>
            <a:t>Эксперт по столкновениям и игровой логике</a:t>
          </a:r>
          <a:endParaRPr lang="ru-RU" sz="2000" kern="1200" dirty="0"/>
        </a:p>
      </dsp:txBody>
      <dsp:txXfrm>
        <a:off x="1741648" y="1715370"/>
        <a:ext cx="6208170" cy="1516845"/>
      </dsp:txXfrm>
    </dsp:sp>
    <dsp:sp modelId="{54915800-8E6B-4C39-A96D-0AD3D1DF8CBA}">
      <dsp:nvSpPr>
        <dsp:cNvPr id="0" name=""/>
        <dsp:cNvSpPr/>
      </dsp:nvSpPr>
      <dsp:spPr>
        <a:xfrm>
          <a:off x="151684" y="1820215"/>
          <a:ext cx="1589963" cy="1213476"/>
        </a:xfrm>
        <a:prstGeom prst="roundRect">
          <a:avLst>
            <a:gd name="adj" fmla="val 10000"/>
          </a:avLst>
        </a:prstGeom>
        <a:solidFill>
          <a:srgbClr val="1AB394"/>
        </a:solidFill>
        <a:ln w="12700" cap="flat" cmpd="sng" algn="ctr">
          <a:solidFill>
            <a:srgbClr val="222F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2F1683-8B12-4F6B-BD49-5CCB1ACE38A5}">
      <dsp:nvSpPr>
        <dsp:cNvPr id="0" name=""/>
        <dsp:cNvSpPr/>
      </dsp:nvSpPr>
      <dsp:spPr>
        <a:xfrm>
          <a:off x="0" y="3337061"/>
          <a:ext cx="7949819" cy="1516845"/>
        </a:xfrm>
        <a:prstGeom prst="roundRect">
          <a:avLst>
            <a:gd name="adj" fmla="val 10000"/>
          </a:avLst>
        </a:prstGeom>
        <a:solidFill>
          <a:srgbClr val="222F4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700" kern="1200" dirty="0" smtClean="0"/>
            <a:t>Элла </a:t>
          </a:r>
          <a:r>
            <a:rPr lang="ru-RU" sz="3700" kern="1200" dirty="0" err="1" smtClean="0"/>
            <a:t>Фищенко</a:t>
          </a:r>
          <a:endParaRPr lang="ru-RU" sz="3700" kern="1200" dirty="0" smtClean="0"/>
        </a:p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bg1"/>
              </a:solidFill>
            </a:rPr>
            <a:t>С</a:t>
          </a:r>
          <a:r>
            <a:rPr lang="ru-RU" sz="2000" b="0" i="0" kern="1200" dirty="0" smtClean="0">
              <a:solidFill>
                <a:schemeClr val="bg1"/>
              </a:solidFill>
            </a:rPr>
            <a:t>пециалист по </a:t>
          </a:r>
          <a:r>
            <a:rPr lang="ru-RU" sz="2000" b="0" i="0" kern="1200" dirty="0" err="1" smtClean="0">
              <a:solidFill>
                <a:schemeClr val="bg1"/>
              </a:solidFill>
            </a:rPr>
            <a:t>деплою</a:t>
          </a:r>
          <a:r>
            <a:rPr lang="ru-RU" sz="2000" b="0" i="0" kern="1200" dirty="0" smtClean="0">
              <a:solidFill>
                <a:schemeClr val="bg1"/>
              </a:solidFill>
            </a:rPr>
            <a:t> и докеру</a:t>
          </a:r>
          <a:endParaRPr lang="ru-RU" sz="2000" kern="1200" dirty="0">
            <a:solidFill>
              <a:schemeClr val="bg1"/>
            </a:solidFill>
          </a:endParaRPr>
        </a:p>
      </dsp:txBody>
      <dsp:txXfrm>
        <a:off x="1741648" y="3337061"/>
        <a:ext cx="6208170" cy="1516845"/>
      </dsp:txXfrm>
    </dsp:sp>
    <dsp:sp modelId="{B9694FA4-FFD3-4509-AA8C-0D46AF71C28F}">
      <dsp:nvSpPr>
        <dsp:cNvPr id="0" name=""/>
        <dsp:cNvSpPr/>
      </dsp:nvSpPr>
      <dsp:spPr>
        <a:xfrm>
          <a:off x="151684" y="3488745"/>
          <a:ext cx="1589963" cy="1213476"/>
        </a:xfrm>
        <a:prstGeom prst="roundRect">
          <a:avLst>
            <a:gd name="adj" fmla="val 10000"/>
          </a:avLst>
        </a:prstGeom>
        <a:solidFill>
          <a:srgbClr val="1AB394"/>
        </a:solidFill>
        <a:ln w="12700" cap="flat" cmpd="sng" algn="ctr">
          <a:solidFill>
            <a:srgbClr val="222F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FB03F-3931-4A51-922D-CF91401CC940}">
      <dsp:nvSpPr>
        <dsp:cNvPr id="0" name=""/>
        <dsp:cNvSpPr/>
      </dsp:nvSpPr>
      <dsp:spPr>
        <a:xfrm>
          <a:off x="0" y="0"/>
          <a:ext cx="6434525" cy="898257"/>
        </a:xfrm>
        <a:prstGeom prst="roundRect">
          <a:avLst>
            <a:gd name="adj" fmla="val 10000"/>
          </a:avLst>
        </a:prstGeom>
        <a:solidFill>
          <a:srgbClr val="222F4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0" i="0" kern="1200" dirty="0" smtClean="0"/>
            <a:t>Много сессий на процесс</a:t>
          </a:r>
          <a:endParaRPr lang="ru-RU" sz="2400" kern="1200" dirty="0"/>
        </a:p>
      </dsp:txBody>
      <dsp:txXfrm>
        <a:off x="1376730" y="0"/>
        <a:ext cx="5057795" cy="898257"/>
      </dsp:txXfrm>
    </dsp:sp>
    <dsp:sp modelId="{DA348FEF-4B84-487B-9A3D-A81726928C6D}">
      <dsp:nvSpPr>
        <dsp:cNvPr id="0" name=""/>
        <dsp:cNvSpPr/>
      </dsp:nvSpPr>
      <dsp:spPr>
        <a:xfrm>
          <a:off x="89825" y="89825"/>
          <a:ext cx="1286905" cy="718605"/>
        </a:xfrm>
        <a:prstGeom prst="roundRect">
          <a:avLst>
            <a:gd name="adj" fmla="val 10000"/>
          </a:avLst>
        </a:prstGeom>
        <a:solidFill>
          <a:srgbClr val="1AB394"/>
        </a:solidFill>
        <a:ln w="12700" cap="flat" cmpd="sng" algn="ctr">
          <a:solidFill>
            <a:srgbClr val="222F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B4354A-BC5F-4B05-B69B-E8BA438416DB}">
      <dsp:nvSpPr>
        <dsp:cNvPr id="0" name=""/>
        <dsp:cNvSpPr/>
      </dsp:nvSpPr>
      <dsp:spPr>
        <a:xfrm>
          <a:off x="0" y="1015821"/>
          <a:ext cx="6434525" cy="898257"/>
        </a:xfrm>
        <a:prstGeom prst="roundRect">
          <a:avLst>
            <a:gd name="adj" fmla="val 10000"/>
          </a:avLst>
        </a:prstGeom>
        <a:solidFill>
          <a:srgbClr val="222F4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0" i="0" kern="1200" dirty="0" smtClean="0"/>
            <a:t>Оптимизированная реплика</a:t>
          </a:r>
          <a:endParaRPr lang="ru-RU" sz="1800" kern="1200" dirty="0"/>
        </a:p>
      </dsp:txBody>
      <dsp:txXfrm>
        <a:off x="1376730" y="1015821"/>
        <a:ext cx="5057795" cy="898257"/>
      </dsp:txXfrm>
    </dsp:sp>
    <dsp:sp modelId="{54915800-8E6B-4C39-A96D-0AD3D1DF8CBA}">
      <dsp:nvSpPr>
        <dsp:cNvPr id="0" name=""/>
        <dsp:cNvSpPr/>
      </dsp:nvSpPr>
      <dsp:spPr>
        <a:xfrm>
          <a:off x="89825" y="1077908"/>
          <a:ext cx="1286905" cy="718605"/>
        </a:xfrm>
        <a:prstGeom prst="roundRect">
          <a:avLst>
            <a:gd name="adj" fmla="val 10000"/>
          </a:avLst>
        </a:prstGeom>
        <a:solidFill>
          <a:srgbClr val="1AB394"/>
        </a:solidFill>
        <a:ln w="12700" cap="flat" cmpd="sng" algn="ctr">
          <a:solidFill>
            <a:srgbClr val="222F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72379A-CD16-4D47-8D9B-D998889D2094}">
      <dsp:nvSpPr>
        <dsp:cNvPr id="0" name=""/>
        <dsp:cNvSpPr/>
      </dsp:nvSpPr>
      <dsp:spPr>
        <a:xfrm>
          <a:off x="0" y="2003904"/>
          <a:ext cx="6434525" cy="898257"/>
        </a:xfrm>
        <a:prstGeom prst="roundRect">
          <a:avLst>
            <a:gd name="adj" fmla="val 10000"/>
          </a:avLst>
        </a:prstGeom>
        <a:solidFill>
          <a:srgbClr val="222F4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0" i="0" kern="1200" dirty="0" smtClean="0"/>
            <a:t>Свой уровень</a:t>
          </a:r>
          <a:endParaRPr lang="ru-RU" sz="2400" kern="1200" dirty="0"/>
        </a:p>
      </dsp:txBody>
      <dsp:txXfrm>
        <a:off x="1376730" y="2003904"/>
        <a:ext cx="5057795" cy="898257"/>
      </dsp:txXfrm>
    </dsp:sp>
    <dsp:sp modelId="{46F50C86-DE3E-4962-93DE-ED3A8A420C6B}">
      <dsp:nvSpPr>
        <dsp:cNvPr id="0" name=""/>
        <dsp:cNvSpPr/>
      </dsp:nvSpPr>
      <dsp:spPr>
        <a:xfrm>
          <a:off x="89825" y="2065991"/>
          <a:ext cx="1286905" cy="718605"/>
        </a:xfrm>
        <a:prstGeom prst="roundRect">
          <a:avLst>
            <a:gd name="adj" fmla="val 10000"/>
          </a:avLst>
        </a:prstGeom>
        <a:solidFill>
          <a:srgbClr val="1AB394"/>
        </a:solidFill>
        <a:ln w="12700" cap="flat" cmpd="sng" algn="ctr">
          <a:solidFill>
            <a:srgbClr val="222F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075295-D7FB-4A29-AEBA-300C20C52834}">
      <dsp:nvSpPr>
        <dsp:cNvPr id="0" name=""/>
        <dsp:cNvSpPr/>
      </dsp:nvSpPr>
      <dsp:spPr>
        <a:xfrm>
          <a:off x="0" y="2991986"/>
          <a:ext cx="6434525" cy="898257"/>
        </a:xfrm>
        <a:prstGeom prst="roundRect">
          <a:avLst>
            <a:gd name="adj" fmla="val 10000"/>
          </a:avLst>
        </a:prstGeom>
        <a:solidFill>
          <a:srgbClr val="222F4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0" i="0" kern="1200" dirty="0" smtClean="0"/>
            <a:t>Полноценная игровая логика с бонусами и убийством с анимацией</a:t>
          </a:r>
          <a:endParaRPr lang="ru-RU" sz="2400" kern="1200" dirty="0"/>
        </a:p>
      </dsp:txBody>
      <dsp:txXfrm>
        <a:off x="1376730" y="2991986"/>
        <a:ext cx="5057795" cy="898257"/>
      </dsp:txXfrm>
    </dsp:sp>
    <dsp:sp modelId="{036CC25B-A2C8-4FFD-BF3A-D14BBE73C6BD}">
      <dsp:nvSpPr>
        <dsp:cNvPr id="0" name=""/>
        <dsp:cNvSpPr/>
      </dsp:nvSpPr>
      <dsp:spPr>
        <a:xfrm>
          <a:off x="89825" y="3054074"/>
          <a:ext cx="1286905" cy="718605"/>
        </a:xfrm>
        <a:prstGeom prst="roundRect">
          <a:avLst>
            <a:gd name="adj" fmla="val 10000"/>
          </a:avLst>
        </a:prstGeom>
        <a:solidFill>
          <a:srgbClr val="1AB394"/>
        </a:solidFill>
        <a:ln w="12700" cap="flat" cmpd="sng" algn="ctr">
          <a:solidFill>
            <a:srgbClr val="222F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3038D0-DEFB-4B5A-AC9F-7027493F3969}">
      <dsp:nvSpPr>
        <dsp:cNvPr id="0" name=""/>
        <dsp:cNvSpPr/>
      </dsp:nvSpPr>
      <dsp:spPr>
        <a:xfrm>
          <a:off x="0" y="3955649"/>
          <a:ext cx="6434525" cy="898257"/>
        </a:xfrm>
        <a:prstGeom prst="roundRect">
          <a:avLst>
            <a:gd name="adj" fmla="val 10000"/>
          </a:avLst>
        </a:prstGeom>
        <a:solidFill>
          <a:srgbClr val="222F4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0" i="0" kern="1200" dirty="0" smtClean="0"/>
            <a:t>Оптимизированный формат сообщений</a:t>
          </a:r>
          <a:endParaRPr lang="ru-RU" sz="2400" kern="1200" dirty="0"/>
        </a:p>
      </dsp:txBody>
      <dsp:txXfrm>
        <a:off x="1376730" y="3955649"/>
        <a:ext cx="5057795" cy="898257"/>
      </dsp:txXfrm>
    </dsp:sp>
    <dsp:sp modelId="{0618A52F-3B28-4390-AB71-B5000231DB10}">
      <dsp:nvSpPr>
        <dsp:cNvPr id="0" name=""/>
        <dsp:cNvSpPr/>
      </dsp:nvSpPr>
      <dsp:spPr>
        <a:xfrm>
          <a:off x="89825" y="4042157"/>
          <a:ext cx="1286905" cy="718605"/>
        </a:xfrm>
        <a:prstGeom prst="roundRect">
          <a:avLst>
            <a:gd name="adj" fmla="val 10000"/>
          </a:avLst>
        </a:prstGeom>
        <a:solidFill>
          <a:srgbClr val="1AB394"/>
        </a:solidFill>
        <a:ln w="12700" cap="flat" cmpd="sng" algn="ctr">
          <a:solidFill>
            <a:srgbClr val="222F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A00C2-FE0E-48E4-979D-3DAF67C41719}" type="datetimeFigureOut">
              <a:rPr lang="ru-RU" smtClean="0"/>
              <a:t>17.05.2017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E5179-4A71-4DC0-AA83-6608BBE0B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364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8F7BD-B928-4483-8644-E14FC70A5126}" type="datetimeFigureOut">
              <a:rPr lang="ru-RU" smtClean="0"/>
              <a:t>17.05.2017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E60A3-883E-45DB-AE11-DAEF90786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332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E60A3-883E-45DB-AE11-DAEF907864E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25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E60A3-883E-45DB-AE11-DAEF907864E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392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E60A3-883E-45DB-AE11-DAEF907864E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721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E60A3-883E-45DB-AE11-DAEF907864E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272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E60A3-883E-45DB-AE11-DAEF907864E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806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E60A3-883E-45DB-AE11-DAEF907864E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545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E60A3-883E-45DB-AE11-DAEF907864E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681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Текст 18"/>
          <p:cNvSpPr>
            <a:spLocks noGrp="1"/>
          </p:cNvSpPr>
          <p:nvPr>
            <p:ph type="body" sz="quarter" idx="15"/>
          </p:nvPr>
        </p:nvSpPr>
        <p:spPr>
          <a:xfrm>
            <a:off x="14437" y="2454442"/>
            <a:ext cx="4801402" cy="2844000"/>
          </a:xfrm>
          <a:ln>
            <a:solidFill>
              <a:srgbClr val="2F4050"/>
            </a:solidFill>
          </a:ln>
        </p:spPr>
        <p:txBody>
          <a:bodyPr tIns="720000" anchor="t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4"/>
          </p:nvPr>
        </p:nvSpPr>
        <p:spPr>
          <a:xfrm>
            <a:off x="7390597" y="2454441"/>
            <a:ext cx="4801402" cy="2841499"/>
          </a:xfrm>
          <a:ln>
            <a:solidFill>
              <a:srgbClr val="2F4050"/>
            </a:solidFill>
          </a:ln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7" name="Скругленный прямоугольник 6"/>
          <p:cNvSpPr/>
          <p:nvPr userDrawn="1"/>
        </p:nvSpPr>
        <p:spPr>
          <a:xfrm>
            <a:off x="8570495" y="197475"/>
            <a:ext cx="818147" cy="461694"/>
          </a:xfrm>
          <a:prstGeom prst="roundRect">
            <a:avLst>
              <a:gd name="adj" fmla="val 50000"/>
            </a:avLst>
          </a:prstGeom>
          <a:solidFill>
            <a:srgbClr val="2F4050"/>
          </a:solidFill>
          <a:ln>
            <a:solidFill>
              <a:srgbClr val="222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 userDrawn="1"/>
        </p:nvSpPr>
        <p:spPr>
          <a:xfrm>
            <a:off x="9545053" y="182877"/>
            <a:ext cx="2490536" cy="461694"/>
          </a:xfrm>
          <a:prstGeom prst="roundRect">
            <a:avLst>
              <a:gd name="adj" fmla="val 50000"/>
            </a:avLst>
          </a:prstGeom>
          <a:solidFill>
            <a:srgbClr val="2F4050"/>
          </a:solidFill>
          <a:ln>
            <a:solidFill>
              <a:srgbClr val="222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82990" y="255386"/>
            <a:ext cx="593156" cy="365125"/>
          </a:xfrm>
          <a:prstGeom prst="rect">
            <a:avLst/>
          </a:prstGeom>
        </p:spPr>
        <p:txBody>
          <a:bodyPr/>
          <a:lstStyle/>
          <a:p>
            <a:fld id="{8EAC61F7-6964-44B0-938C-514A68A9E17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Дата 3"/>
          <p:cNvSpPr>
            <a:spLocks noGrp="1"/>
          </p:cNvSpPr>
          <p:nvPr>
            <p:ph type="dt" sz="half" idx="2"/>
          </p:nvPr>
        </p:nvSpPr>
        <p:spPr>
          <a:xfrm>
            <a:off x="9678603" y="231638"/>
            <a:ext cx="2223436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2000" baseline="0">
                <a:solidFill>
                  <a:srgbClr val="1AB394"/>
                </a:solidFill>
              </a:defRPr>
            </a:lvl1pPr>
          </a:lstStyle>
          <a:p>
            <a:pPr algn="ctr"/>
            <a:r>
              <a:rPr lang="ru-RU" smtClean="0"/>
              <a:t>НИЯУ МИФИ 2016</a:t>
            </a:r>
            <a:endParaRPr lang="ru-RU" dirty="0"/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991401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A3B6C7"/>
                </a:solidFill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77003" y="991401"/>
            <a:ext cx="12339587" cy="1424539"/>
          </a:xfrm>
          <a:ln w="57150">
            <a:solidFill>
              <a:srgbClr val="1AB394"/>
            </a:solidFill>
            <a:round/>
          </a:ln>
        </p:spPr>
        <p:txBody>
          <a:bodyPr lIns="0" rIns="0" anchor="ctr" anchorCtr="0">
            <a:normAutofit/>
          </a:bodyPr>
          <a:lstStyle>
            <a:lvl1pPr algn="ctr">
              <a:defRPr sz="4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quarter" idx="16"/>
          </p:nvPr>
        </p:nvSpPr>
        <p:spPr>
          <a:xfrm>
            <a:off x="259079" y="4036570"/>
            <a:ext cx="4312117" cy="645711"/>
          </a:xfrm>
          <a:prstGeom prst="roundRect">
            <a:avLst>
              <a:gd name="adj" fmla="val 50000"/>
            </a:avLst>
          </a:prstGeom>
          <a:solidFill>
            <a:srgbClr val="1AB394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Подзаголовок 2"/>
          <p:cNvSpPr txBox="1">
            <a:spLocks/>
          </p:cNvSpPr>
          <p:nvPr userDrawn="1"/>
        </p:nvSpPr>
        <p:spPr>
          <a:xfrm>
            <a:off x="-77003" y="5342021"/>
            <a:ext cx="12339587" cy="1515979"/>
          </a:xfrm>
          <a:prstGeom prst="rect">
            <a:avLst/>
          </a:prstGeom>
          <a:solidFill>
            <a:srgbClr val="394C5D"/>
          </a:solidFill>
          <a:ln w="57150">
            <a:solidFill>
              <a:srgbClr val="222F40"/>
            </a:solidFill>
          </a:ln>
        </p:spPr>
        <p:txBody>
          <a:bodyPr vert="horz" lIns="91440" tIns="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3" name="Скругленный прямоугольник 12"/>
          <p:cNvSpPr/>
          <p:nvPr userDrawn="1"/>
        </p:nvSpPr>
        <p:spPr>
          <a:xfrm>
            <a:off x="3157373" y="5676498"/>
            <a:ext cx="2589195" cy="847024"/>
          </a:xfrm>
          <a:prstGeom prst="roundRect">
            <a:avLst>
              <a:gd name="adj" fmla="val 50000"/>
            </a:avLst>
          </a:prstGeom>
          <a:solidFill>
            <a:srgbClr val="24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rgbClr val="1AB394"/>
                </a:solidFill>
              </a:rPr>
              <a:t>НИЯУ МИФИ</a:t>
            </a:r>
          </a:p>
        </p:txBody>
      </p:sp>
      <p:sp>
        <p:nvSpPr>
          <p:cNvPr id="14" name="Скругленный прямоугольник 13"/>
          <p:cNvSpPr/>
          <p:nvPr userDrawn="1"/>
        </p:nvSpPr>
        <p:spPr>
          <a:xfrm>
            <a:off x="6569128" y="5676498"/>
            <a:ext cx="2589195" cy="847024"/>
          </a:xfrm>
          <a:prstGeom prst="roundRect">
            <a:avLst>
              <a:gd name="adj" fmla="val 50000"/>
            </a:avLst>
          </a:prstGeom>
          <a:solidFill>
            <a:srgbClr val="24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rgbClr val="1AB394"/>
                </a:solidFill>
              </a:rPr>
              <a:t>ТЕХНОАТОМ</a:t>
            </a:r>
            <a:endParaRPr lang="ru-RU" sz="2400" b="1" dirty="0">
              <a:solidFill>
                <a:srgbClr val="1AB3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790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 userDrawn="1"/>
        </p:nvSpPr>
        <p:spPr>
          <a:xfrm>
            <a:off x="8570495" y="197475"/>
            <a:ext cx="818147" cy="461694"/>
          </a:xfrm>
          <a:prstGeom prst="roundRect">
            <a:avLst>
              <a:gd name="adj" fmla="val 50000"/>
            </a:avLst>
          </a:prstGeom>
          <a:solidFill>
            <a:srgbClr val="2F4050"/>
          </a:solidFill>
          <a:ln>
            <a:solidFill>
              <a:srgbClr val="222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 userDrawn="1"/>
        </p:nvSpPr>
        <p:spPr>
          <a:xfrm>
            <a:off x="9545053" y="182877"/>
            <a:ext cx="2490536" cy="461694"/>
          </a:xfrm>
          <a:prstGeom prst="roundRect">
            <a:avLst>
              <a:gd name="adj" fmla="val 50000"/>
            </a:avLst>
          </a:prstGeom>
          <a:solidFill>
            <a:srgbClr val="2F4050"/>
          </a:solidFill>
          <a:ln>
            <a:solidFill>
              <a:srgbClr val="222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Содержание презентации</a:t>
            </a:r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ru-RU" dirty="0" smtClean="0"/>
              <a:t>НИЯУ МИФИ 2016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61F7-6964-44B0-938C-514A68A9E17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1832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 userDrawn="1"/>
        </p:nvSpPr>
        <p:spPr>
          <a:xfrm>
            <a:off x="8570495" y="197475"/>
            <a:ext cx="818147" cy="461694"/>
          </a:xfrm>
          <a:prstGeom prst="roundRect">
            <a:avLst>
              <a:gd name="adj" fmla="val 50000"/>
            </a:avLst>
          </a:prstGeom>
          <a:solidFill>
            <a:srgbClr val="2F4050"/>
          </a:solidFill>
          <a:ln>
            <a:solidFill>
              <a:srgbClr val="222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 userDrawn="1"/>
        </p:nvSpPr>
        <p:spPr>
          <a:xfrm>
            <a:off x="9545053" y="182877"/>
            <a:ext cx="2490536" cy="461694"/>
          </a:xfrm>
          <a:prstGeom prst="roundRect">
            <a:avLst>
              <a:gd name="adj" fmla="val 50000"/>
            </a:avLst>
          </a:prstGeom>
          <a:solidFill>
            <a:srgbClr val="2F4050"/>
          </a:solidFill>
          <a:ln>
            <a:solidFill>
              <a:srgbClr val="222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Название подзаголовка</a:t>
            </a:r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ru-RU" dirty="0" smtClean="0"/>
              <a:t>НИЯУ МИФИ 2016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61F7-6964-44B0-938C-514A68A9E17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9666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Актуально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 userDrawn="1"/>
        </p:nvSpPr>
        <p:spPr>
          <a:xfrm>
            <a:off x="8570495" y="197475"/>
            <a:ext cx="818147" cy="461694"/>
          </a:xfrm>
          <a:prstGeom prst="roundRect">
            <a:avLst>
              <a:gd name="adj" fmla="val 50000"/>
            </a:avLst>
          </a:prstGeom>
          <a:solidFill>
            <a:srgbClr val="2F4050"/>
          </a:solidFill>
          <a:ln>
            <a:solidFill>
              <a:srgbClr val="222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 userDrawn="1"/>
        </p:nvSpPr>
        <p:spPr>
          <a:xfrm>
            <a:off x="9545053" y="182877"/>
            <a:ext cx="2490536" cy="461694"/>
          </a:xfrm>
          <a:prstGeom prst="roundRect">
            <a:avLst>
              <a:gd name="adj" fmla="val 50000"/>
            </a:avLst>
          </a:prstGeom>
          <a:solidFill>
            <a:srgbClr val="2F4050"/>
          </a:solidFill>
          <a:ln>
            <a:solidFill>
              <a:srgbClr val="222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Заголовок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6" name="Дата 1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algn="ctr"/>
            <a:r>
              <a:rPr lang="ru-RU" smtClean="0"/>
              <a:t>НИЯУ МИФИ 2016</a:t>
            </a:r>
            <a:endParaRPr lang="ru-RU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EAC61F7-6964-44B0-938C-514A68A9E17B}" type="slidenum">
              <a:rPr lang="ru-RU" smtClean="0"/>
              <a:pPr/>
              <a:t>‹#›</a:t>
            </a:fld>
            <a:endParaRPr lang="ru-RU" dirty="0"/>
          </a:p>
        </p:txBody>
      </p:sp>
      <p:graphicFrame>
        <p:nvGraphicFramePr>
          <p:cNvPr id="5" name="Схема 4"/>
          <p:cNvGraphicFramePr/>
          <p:nvPr userDrawn="1">
            <p:extLst>
              <p:ext uri="{D42A27DB-BD31-4B8C-83A1-F6EECF244321}">
                <p14:modId xmlns:p14="http://schemas.microsoft.com/office/powerpoint/2010/main" val="1205484860"/>
              </p:ext>
            </p:extLst>
          </p:nvPr>
        </p:nvGraphicFramePr>
        <p:xfrm>
          <a:off x="1347538" y="2155371"/>
          <a:ext cx="9095874" cy="3982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Объект 8"/>
          <p:cNvSpPr>
            <a:spLocks noGrp="1"/>
          </p:cNvSpPr>
          <p:nvPr>
            <p:ph sz="quarter" idx="19"/>
          </p:nvPr>
        </p:nvSpPr>
        <p:spPr>
          <a:xfrm>
            <a:off x="3242566" y="1477265"/>
            <a:ext cx="4637087" cy="473075"/>
          </a:xfrm>
          <a:prstGeom prst="roundRect">
            <a:avLst>
              <a:gd name="adj" fmla="val 50000"/>
            </a:avLst>
          </a:prstGeom>
          <a:solidFill>
            <a:srgbClr val="2F4050"/>
          </a:solidFill>
          <a:effectLst>
            <a:glow rad="228600">
              <a:srgbClr val="1AB394">
                <a:alpha val="40000"/>
              </a:srgbClr>
            </a:glow>
          </a:effectLst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1AB394"/>
                </a:solidFill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23990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2152" y="1240729"/>
            <a:ext cx="5932370" cy="2272492"/>
          </a:xfrm>
          <a:ln>
            <a:noFill/>
          </a:ln>
        </p:spPr>
        <p:txBody>
          <a:bodyPr lIns="0" tIns="0" rIns="0" bIns="0" anchor="ctr" anchorCtr="1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 userDrawn="1"/>
        </p:nvSpPr>
        <p:spPr>
          <a:xfrm>
            <a:off x="8570495" y="197475"/>
            <a:ext cx="818147" cy="461694"/>
          </a:xfrm>
          <a:prstGeom prst="roundRect">
            <a:avLst>
              <a:gd name="adj" fmla="val 50000"/>
            </a:avLst>
          </a:prstGeom>
          <a:solidFill>
            <a:srgbClr val="2F4050"/>
          </a:solidFill>
          <a:ln>
            <a:solidFill>
              <a:srgbClr val="222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 userDrawn="1"/>
        </p:nvSpPr>
        <p:spPr>
          <a:xfrm>
            <a:off x="9545053" y="182877"/>
            <a:ext cx="2490536" cy="461694"/>
          </a:xfrm>
          <a:prstGeom prst="roundRect">
            <a:avLst>
              <a:gd name="adj" fmla="val 50000"/>
            </a:avLst>
          </a:prstGeom>
          <a:solidFill>
            <a:srgbClr val="2F4050"/>
          </a:solidFill>
          <a:ln>
            <a:solidFill>
              <a:srgbClr val="222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11"/>
          <p:cNvSpPr>
            <a:spLocks noGrp="1"/>
          </p:cNvSpPr>
          <p:nvPr>
            <p:ph type="body" sz="quarter" idx="14"/>
          </p:nvPr>
        </p:nvSpPr>
        <p:spPr>
          <a:xfrm>
            <a:off x="8432131" y="1344771"/>
            <a:ext cx="2803358" cy="2272492"/>
          </a:xfrm>
          <a:solidFill>
            <a:srgbClr val="1AB394"/>
          </a:solidFill>
          <a:ln w="57150">
            <a:solidFill>
              <a:srgbClr val="A3B6C7"/>
            </a:solidFill>
          </a:ln>
        </p:spPr>
        <p:txBody>
          <a:bodyPr lIns="0" tIns="0" rIns="0" bIns="0" anchor="ctr" anchorCtr="1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5" name="Текст 11"/>
          <p:cNvSpPr>
            <a:spLocks noGrp="1"/>
          </p:cNvSpPr>
          <p:nvPr>
            <p:ph type="body" sz="quarter" idx="15"/>
          </p:nvPr>
        </p:nvSpPr>
        <p:spPr>
          <a:xfrm>
            <a:off x="1060383" y="3885441"/>
            <a:ext cx="2877954" cy="2272492"/>
          </a:xfrm>
          <a:solidFill>
            <a:srgbClr val="222F40"/>
          </a:solidFill>
          <a:ln>
            <a:noFill/>
          </a:ln>
        </p:spPr>
        <p:txBody>
          <a:bodyPr lIns="0" tIns="0" rIns="0" bIns="0" anchor="ctr" anchorCtr="1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7"/>
          </p:nvPr>
        </p:nvSpPr>
        <p:spPr>
          <a:xfrm>
            <a:off x="4026568" y="3885441"/>
            <a:ext cx="2877954" cy="2272492"/>
          </a:xfrm>
          <a:solidFill>
            <a:srgbClr val="222F40"/>
          </a:solidFill>
          <a:ln>
            <a:noFill/>
          </a:ln>
        </p:spPr>
        <p:txBody>
          <a:bodyPr lIns="0" tIns="0" rIns="0" bIns="0" anchor="ctr" anchorCtr="1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4" name="Текст 11"/>
          <p:cNvSpPr>
            <a:spLocks noGrp="1"/>
          </p:cNvSpPr>
          <p:nvPr>
            <p:ph type="body" sz="quarter" idx="18"/>
          </p:nvPr>
        </p:nvSpPr>
        <p:spPr>
          <a:xfrm>
            <a:off x="8432131" y="3885441"/>
            <a:ext cx="2877954" cy="2272492"/>
          </a:xfrm>
          <a:ln>
            <a:noFill/>
          </a:ln>
        </p:spPr>
        <p:txBody>
          <a:bodyPr lIns="0" tIns="0" rIns="0" bIns="0" anchor="ctr" anchorCtr="1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ru-RU" smtClean="0"/>
              <a:t>НИЯУ МИФИ 2016</a:t>
            </a:r>
            <a:endParaRPr lang="ru-RU" dirty="0"/>
          </a:p>
        </p:txBody>
      </p:sp>
      <p:sp>
        <p:nvSpPr>
          <p:cNvPr id="17" name="Номер слайда 16"/>
          <p:cNvSpPr>
            <a:spLocks noGrp="1"/>
          </p:cNvSpPr>
          <p:nvPr>
            <p:ph type="sldNum" sz="quarter" idx="21"/>
          </p:nvPr>
        </p:nvSpPr>
        <p:spPr>
          <a:xfrm>
            <a:off x="8542421" y="152006"/>
            <a:ext cx="834221" cy="507163"/>
          </a:xfrm>
        </p:spPr>
        <p:txBody>
          <a:bodyPr/>
          <a:lstStyle/>
          <a:p>
            <a:fld id="{8EAC61F7-6964-44B0-938C-514A68A9E17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2285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2152" y="1240729"/>
            <a:ext cx="5932370" cy="636197"/>
          </a:xfrm>
          <a:ln>
            <a:noFill/>
          </a:ln>
        </p:spPr>
        <p:txBody>
          <a:bodyPr lIns="0" tIns="0" rIns="0" bIns="0" anchor="ctr" anchorCtr="1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 userDrawn="1"/>
        </p:nvSpPr>
        <p:spPr>
          <a:xfrm>
            <a:off x="8570495" y="197475"/>
            <a:ext cx="818147" cy="461694"/>
          </a:xfrm>
          <a:prstGeom prst="roundRect">
            <a:avLst>
              <a:gd name="adj" fmla="val 50000"/>
            </a:avLst>
          </a:prstGeom>
          <a:solidFill>
            <a:srgbClr val="2F4050"/>
          </a:solidFill>
          <a:ln>
            <a:solidFill>
              <a:srgbClr val="222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 userDrawn="1"/>
        </p:nvSpPr>
        <p:spPr>
          <a:xfrm>
            <a:off x="9545053" y="182877"/>
            <a:ext cx="2490536" cy="461694"/>
          </a:xfrm>
          <a:prstGeom prst="roundRect">
            <a:avLst>
              <a:gd name="adj" fmla="val 50000"/>
            </a:avLst>
          </a:prstGeom>
          <a:solidFill>
            <a:srgbClr val="2F4050"/>
          </a:solidFill>
          <a:ln>
            <a:solidFill>
              <a:srgbClr val="222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11"/>
          <p:cNvSpPr>
            <a:spLocks noGrp="1"/>
          </p:cNvSpPr>
          <p:nvPr>
            <p:ph type="body" sz="quarter" idx="14"/>
          </p:nvPr>
        </p:nvSpPr>
        <p:spPr>
          <a:xfrm>
            <a:off x="8432131" y="1222944"/>
            <a:ext cx="2803358" cy="671765"/>
          </a:xfrm>
          <a:solidFill>
            <a:srgbClr val="1AB394"/>
          </a:solidFill>
          <a:ln w="57150">
            <a:solidFill>
              <a:srgbClr val="A3B6C7"/>
            </a:solidFill>
          </a:ln>
        </p:spPr>
        <p:txBody>
          <a:bodyPr lIns="0" tIns="0" rIns="0" bIns="0" anchor="ctr" anchorCtr="1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5" name="Текст 11"/>
          <p:cNvSpPr>
            <a:spLocks noGrp="1"/>
          </p:cNvSpPr>
          <p:nvPr>
            <p:ph type="body" sz="quarter" idx="15"/>
          </p:nvPr>
        </p:nvSpPr>
        <p:spPr>
          <a:xfrm>
            <a:off x="972152" y="3094566"/>
            <a:ext cx="2877954" cy="2272492"/>
          </a:xfrm>
          <a:solidFill>
            <a:srgbClr val="222F40"/>
          </a:solidFill>
          <a:ln>
            <a:noFill/>
          </a:ln>
        </p:spPr>
        <p:txBody>
          <a:bodyPr lIns="0" tIns="0" rIns="0" bIns="0" anchor="ctr" anchorCtr="1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7"/>
          </p:nvPr>
        </p:nvSpPr>
        <p:spPr>
          <a:xfrm>
            <a:off x="4026568" y="3094566"/>
            <a:ext cx="2877954" cy="2272492"/>
          </a:xfrm>
          <a:solidFill>
            <a:srgbClr val="222F40"/>
          </a:solidFill>
          <a:ln>
            <a:noFill/>
          </a:ln>
        </p:spPr>
        <p:txBody>
          <a:bodyPr lIns="0" tIns="0" rIns="0" bIns="0" anchor="ctr" anchorCtr="1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4" name="Текст 11"/>
          <p:cNvSpPr>
            <a:spLocks noGrp="1"/>
          </p:cNvSpPr>
          <p:nvPr>
            <p:ph type="body" sz="quarter" idx="18"/>
          </p:nvPr>
        </p:nvSpPr>
        <p:spPr>
          <a:xfrm>
            <a:off x="8432131" y="3885441"/>
            <a:ext cx="2877954" cy="1481617"/>
          </a:xfrm>
          <a:ln>
            <a:noFill/>
          </a:ln>
        </p:spPr>
        <p:txBody>
          <a:bodyPr lIns="0" tIns="0" rIns="0" bIns="0" anchor="ctr" anchorCtr="1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ru-RU" smtClean="0"/>
              <a:t>НИЯУ МИФИ 2016</a:t>
            </a:r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ru-RU" smtClean="0"/>
              <a:t>Квасный Алексей Борисович</a:t>
            </a:r>
            <a:endParaRPr lang="ru-RU" dirty="0"/>
          </a:p>
        </p:txBody>
      </p:sp>
      <p:sp>
        <p:nvSpPr>
          <p:cNvPr id="17" name="Номер слайда 16"/>
          <p:cNvSpPr>
            <a:spLocks noGrp="1"/>
          </p:cNvSpPr>
          <p:nvPr>
            <p:ph type="sldNum" sz="quarter" idx="21"/>
          </p:nvPr>
        </p:nvSpPr>
        <p:spPr>
          <a:xfrm>
            <a:off x="8542421" y="152006"/>
            <a:ext cx="834221" cy="507163"/>
          </a:xfrm>
        </p:spPr>
        <p:txBody>
          <a:bodyPr/>
          <a:lstStyle/>
          <a:p>
            <a:fld id="{8EAC61F7-6964-44B0-938C-514A68A9E17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Текст 11"/>
          <p:cNvSpPr>
            <a:spLocks noGrp="1"/>
          </p:cNvSpPr>
          <p:nvPr>
            <p:ph type="body" sz="quarter" idx="22"/>
          </p:nvPr>
        </p:nvSpPr>
        <p:spPr>
          <a:xfrm>
            <a:off x="972152" y="2016536"/>
            <a:ext cx="1925052" cy="938420"/>
          </a:xfrm>
          <a:solidFill>
            <a:srgbClr val="222F40"/>
          </a:solidFill>
          <a:ln>
            <a:noFill/>
          </a:ln>
        </p:spPr>
        <p:txBody>
          <a:bodyPr lIns="0" tIns="0" rIns="0" bIns="0" anchor="ctr" anchorCtr="1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8" name="Текст 11"/>
          <p:cNvSpPr>
            <a:spLocks noGrp="1"/>
          </p:cNvSpPr>
          <p:nvPr>
            <p:ph type="body" sz="quarter" idx="23"/>
          </p:nvPr>
        </p:nvSpPr>
        <p:spPr>
          <a:xfrm>
            <a:off x="2975811" y="2016536"/>
            <a:ext cx="1925052" cy="938420"/>
          </a:xfrm>
          <a:solidFill>
            <a:srgbClr val="222F40"/>
          </a:solidFill>
          <a:ln>
            <a:noFill/>
          </a:ln>
        </p:spPr>
        <p:txBody>
          <a:bodyPr lIns="0" tIns="0" rIns="0" bIns="0" anchor="ctr" anchorCtr="1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9" name="Текст 11"/>
          <p:cNvSpPr>
            <a:spLocks noGrp="1"/>
          </p:cNvSpPr>
          <p:nvPr>
            <p:ph type="body" sz="quarter" idx="24"/>
          </p:nvPr>
        </p:nvSpPr>
        <p:spPr>
          <a:xfrm>
            <a:off x="4979470" y="2016536"/>
            <a:ext cx="1925052" cy="938420"/>
          </a:xfrm>
          <a:solidFill>
            <a:srgbClr val="222F40"/>
          </a:solidFill>
          <a:ln>
            <a:noFill/>
          </a:ln>
        </p:spPr>
        <p:txBody>
          <a:bodyPr lIns="0" tIns="0" rIns="0" bIns="0" anchor="ctr" anchorCtr="1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20" name="Текст 11"/>
          <p:cNvSpPr>
            <a:spLocks noGrp="1"/>
          </p:cNvSpPr>
          <p:nvPr>
            <p:ph type="body" sz="quarter" idx="25"/>
          </p:nvPr>
        </p:nvSpPr>
        <p:spPr>
          <a:xfrm>
            <a:off x="8432131" y="2149230"/>
            <a:ext cx="2803358" cy="671765"/>
          </a:xfrm>
          <a:solidFill>
            <a:srgbClr val="1AB394"/>
          </a:solidFill>
          <a:ln w="57150">
            <a:solidFill>
              <a:srgbClr val="A3B6C7"/>
            </a:solidFill>
          </a:ln>
        </p:spPr>
        <p:txBody>
          <a:bodyPr lIns="0" tIns="0" rIns="0" bIns="0" anchor="ctr" anchorCtr="1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21" name="Текст 11"/>
          <p:cNvSpPr>
            <a:spLocks noGrp="1"/>
          </p:cNvSpPr>
          <p:nvPr>
            <p:ph type="body" sz="quarter" idx="26"/>
          </p:nvPr>
        </p:nvSpPr>
        <p:spPr>
          <a:xfrm>
            <a:off x="8469429" y="3023322"/>
            <a:ext cx="2803358" cy="671765"/>
          </a:xfrm>
          <a:solidFill>
            <a:srgbClr val="1AB394"/>
          </a:solidFill>
          <a:ln w="57150">
            <a:solidFill>
              <a:srgbClr val="A3B6C7"/>
            </a:solidFill>
          </a:ln>
        </p:spPr>
        <p:txBody>
          <a:bodyPr lIns="0" tIns="0" rIns="0" bIns="0" anchor="ctr" anchorCtr="1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22" name="Текст 11"/>
          <p:cNvSpPr>
            <a:spLocks noGrp="1"/>
          </p:cNvSpPr>
          <p:nvPr>
            <p:ph type="body" sz="quarter" idx="27"/>
          </p:nvPr>
        </p:nvSpPr>
        <p:spPr>
          <a:xfrm>
            <a:off x="972152" y="5506668"/>
            <a:ext cx="5932370" cy="671765"/>
          </a:xfrm>
          <a:solidFill>
            <a:srgbClr val="1AB394"/>
          </a:solidFill>
          <a:ln w="57150">
            <a:solidFill>
              <a:srgbClr val="A3B6C7"/>
            </a:solidFill>
          </a:ln>
        </p:spPr>
        <p:txBody>
          <a:bodyPr lIns="0" tIns="0" rIns="0" bIns="0" anchor="ctr" anchorCtr="1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15173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" y="868508"/>
            <a:ext cx="2069431" cy="5989491"/>
          </a:xfrm>
          <a:ln>
            <a:noFill/>
          </a:ln>
        </p:spPr>
        <p:txBody>
          <a:bodyPr tIns="36000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 userDrawn="1"/>
        </p:nvSpPr>
        <p:spPr>
          <a:xfrm>
            <a:off x="8570495" y="197475"/>
            <a:ext cx="818147" cy="461694"/>
          </a:xfrm>
          <a:prstGeom prst="roundRect">
            <a:avLst>
              <a:gd name="adj" fmla="val 50000"/>
            </a:avLst>
          </a:prstGeom>
          <a:solidFill>
            <a:srgbClr val="2F4050"/>
          </a:solidFill>
          <a:ln>
            <a:solidFill>
              <a:srgbClr val="222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 userDrawn="1"/>
        </p:nvSpPr>
        <p:spPr>
          <a:xfrm>
            <a:off x="9545053" y="182877"/>
            <a:ext cx="2490536" cy="461694"/>
          </a:xfrm>
          <a:prstGeom prst="roundRect">
            <a:avLst>
              <a:gd name="adj" fmla="val 50000"/>
            </a:avLst>
          </a:prstGeom>
          <a:solidFill>
            <a:srgbClr val="2F4050"/>
          </a:solidFill>
          <a:ln>
            <a:solidFill>
              <a:srgbClr val="222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3"/>
          </p:nvPr>
        </p:nvSpPr>
        <p:spPr>
          <a:xfrm>
            <a:off x="2069432" y="1465336"/>
            <a:ext cx="10122568" cy="998731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3" name="Текст 11"/>
          <p:cNvSpPr>
            <a:spLocks noGrp="1"/>
          </p:cNvSpPr>
          <p:nvPr>
            <p:ph type="body" sz="quarter" idx="14"/>
          </p:nvPr>
        </p:nvSpPr>
        <p:spPr>
          <a:xfrm>
            <a:off x="2069432" y="2864522"/>
            <a:ext cx="10122568" cy="998731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4" name="Текст 11"/>
          <p:cNvSpPr>
            <a:spLocks noGrp="1"/>
          </p:cNvSpPr>
          <p:nvPr>
            <p:ph type="body" sz="quarter" idx="15"/>
          </p:nvPr>
        </p:nvSpPr>
        <p:spPr>
          <a:xfrm>
            <a:off x="2069432" y="4263708"/>
            <a:ext cx="10122568" cy="998731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5" name="Заголовок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6" name="Дата 1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algn="ctr"/>
            <a:r>
              <a:rPr lang="ru-RU" smtClean="0"/>
              <a:t>НИЯУ МИФИ 2016</a:t>
            </a:r>
            <a:endParaRPr lang="ru-RU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EAC61F7-6964-44B0-938C-514A68A9E17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477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" y="1240729"/>
            <a:ext cx="5380521" cy="2272492"/>
          </a:xfrm>
          <a:ln>
            <a:noFill/>
          </a:ln>
        </p:spPr>
        <p:txBody>
          <a:bodyPr tIns="36000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 userDrawn="1"/>
        </p:nvSpPr>
        <p:spPr>
          <a:xfrm>
            <a:off x="8570495" y="197475"/>
            <a:ext cx="818147" cy="461694"/>
          </a:xfrm>
          <a:prstGeom prst="roundRect">
            <a:avLst>
              <a:gd name="adj" fmla="val 50000"/>
            </a:avLst>
          </a:prstGeom>
          <a:solidFill>
            <a:srgbClr val="2F4050"/>
          </a:solidFill>
          <a:ln>
            <a:solidFill>
              <a:srgbClr val="222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 userDrawn="1"/>
        </p:nvSpPr>
        <p:spPr>
          <a:xfrm>
            <a:off x="9545053" y="182877"/>
            <a:ext cx="2490536" cy="461694"/>
          </a:xfrm>
          <a:prstGeom prst="roundRect">
            <a:avLst>
              <a:gd name="adj" fmla="val 50000"/>
            </a:avLst>
          </a:prstGeom>
          <a:solidFill>
            <a:srgbClr val="2F4050"/>
          </a:solidFill>
          <a:ln>
            <a:solidFill>
              <a:srgbClr val="222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11"/>
          <p:cNvSpPr>
            <a:spLocks noGrp="1"/>
          </p:cNvSpPr>
          <p:nvPr>
            <p:ph type="body" sz="quarter" idx="14"/>
          </p:nvPr>
        </p:nvSpPr>
        <p:spPr>
          <a:xfrm>
            <a:off x="6910939" y="1240729"/>
            <a:ext cx="5281061" cy="2272492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5" name="Текст 11"/>
          <p:cNvSpPr>
            <a:spLocks noGrp="1"/>
          </p:cNvSpPr>
          <p:nvPr>
            <p:ph type="body" sz="quarter" idx="15"/>
          </p:nvPr>
        </p:nvSpPr>
        <p:spPr>
          <a:xfrm>
            <a:off x="0" y="3885441"/>
            <a:ext cx="5330792" cy="2272492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6" name="Текст 11"/>
          <p:cNvSpPr>
            <a:spLocks noGrp="1"/>
          </p:cNvSpPr>
          <p:nvPr>
            <p:ph type="body" sz="quarter" idx="16"/>
          </p:nvPr>
        </p:nvSpPr>
        <p:spPr>
          <a:xfrm>
            <a:off x="6904522" y="3885441"/>
            <a:ext cx="5281061" cy="2272492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0" name="Дата 9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algn="ctr"/>
            <a:r>
              <a:rPr lang="ru-RU" smtClean="0"/>
              <a:t>НИЯУ МИФИ 2016</a:t>
            </a:r>
            <a:endParaRPr lang="ru-RU" dirty="0"/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EAC61F7-6964-44B0-938C-514A68A9E17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9297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6000" y="-36000"/>
            <a:ext cx="12276000" cy="885523"/>
          </a:xfrm>
          <a:prstGeom prst="rect">
            <a:avLst/>
          </a:prstGeom>
          <a:solidFill>
            <a:srgbClr val="243545"/>
          </a:solidFill>
          <a:ln w="57150">
            <a:solidFill>
              <a:srgbClr val="1AB394"/>
            </a:solidFill>
          </a:ln>
        </p:spPr>
        <p:txBody>
          <a:bodyPr vert="horz" lIns="36000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9113" y="1530417"/>
            <a:ext cx="11306476" cy="5327583"/>
          </a:xfrm>
          <a:prstGeom prst="rect">
            <a:avLst/>
          </a:prstGeom>
          <a:solidFill>
            <a:srgbClr val="394C5D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2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542421" y="152006"/>
            <a:ext cx="839527" cy="509510"/>
          </a:xfrm>
          <a:prstGeom prst="roundRect">
            <a:avLst>
              <a:gd name="adj" fmla="val 50000"/>
            </a:avLst>
          </a:prstGeom>
          <a:solidFill>
            <a:srgbClr val="2F4050"/>
          </a:solidFill>
          <a:ln>
            <a:solidFill>
              <a:srgbClr val="243545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rgbClr val="1AB394"/>
                </a:solidFill>
              </a:defRPr>
            </a:lvl1pPr>
          </a:lstStyle>
          <a:p>
            <a:fld id="{8EAC61F7-6964-44B0-938C-514A68A9E17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Дата 3"/>
          <p:cNvSpPr>
            <a:spLocks noGrp="1"/>
          </p:cNvSpPr>
          <p:nvPr>
            <p:ph type="dt" sz="half" idx="2"/>
          </p:nvPr>
        </p:nvSpPr>
        <p:spPr>
          <a:xfrm>
            <a:off x="9586359" y="152006"/>
            <a:ext cx="2449230" cy="509510"/>
          </a:xfrm>
          <a:prstGeom prst="roundRect">
            <a:avLst>
              <a:gd name="adj" fmla="val 50000"/>
            </a:avLst>
          </a:prstGeom>
          <a:solidFill>
            <a:srgbClr val="2F4050"/>
          </a:solidFill>
          <a:ln>
            <a:solidFill>
              <a:srgbClr val="243545"/>
            </a:solidFill>
          </a:ln>
        </p:spPr>
        <p:txBody>
          <a:bodyPr vert="horz" lIns="0" tIns="0" rIns="0" bIns="0" rtlCol="0" anchor="ctr" anchorCtr="1"/>
          <a:lstStyle>
            <a:lvl1pPr algn="l">
              <a:defRPr sz="2000" baseline="0">
                <a:solidFill>
                  <a:srgbClr val="1AB394"/>
                </a:solidFill>
              </a:defRPr>
            </a:lvl1pPr>
          </a:lstStyle>
          <a:p>
            <a:pPr algn="ctr"/>
            <a:r>
              <a:rPr lang="ru-RU" dirty="0" smtClean="0"/>
              <a:t>НИЯУ МИФИ 2016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8542421" y="6343364"/>
            <a:ext cx="2902418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243545"/>
                </a:solidFill>
              </a:defRPr>
            </a:lvl1pPr>
          </a:lstStyle>
          <a:p>
            <a:r>
              <a:rPr lang="ru-RU" dirty="0" smtClean="0"/>
              <a:t>Квасный Алексей Борисович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663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6" r:id="rId3"/>
    <p:sldLayoutId id="2147483655" r:id="rId4"/>
    <p:sldLayoutId id="2147483653" r:id="rId5"/>
    <p:sldLayoutId id="2147483657" r:id="rId6"/>
    <p:sldLayoutId id="2147483650" r:id="rId7"/>
    <p:sldLayoutId id="2147483652" r:id="rId8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Презентация проекта по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ln>
            <a:noFill/>
          </a:ln>
          <a:effectLst>
            <a:glow rad="228600">
              <a:srgbClr val="00B050">
                <a:alpha val="40000"/>
              </a:srgbClr>
            </a:glow>
          </a:effectLst>
        </p:spPr>
        <p:txBody>
          <a:bodyPr/>
          <a:lstStyle/>
          <a:p>
            <a:r>
              <a:rPr lang="ru-RU" dirty="0" smtClean="0"/>
              <a:t>Клон игры </a:t>
            </a:r>
            <a:r>
              <a:rPr lang="en-US" dirty="0" err="1" smtClean="0"/>
              <a:t>Bombergirl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393440" y="2718442"/>
            <a:ext cx="33986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>
                <a:solidFill>
                  <a:schemeClr val="bg1"/>
                </a:solidFill>
              </a:rPr>
              <a:t>Александр </a:t>
            </a:r>
            <a:r>
              <a:rPr lang="ru-RU" sz="3000" dirty="0" err="1">
                <a:solidFill>
                  <a:schemeClr val="bg1"/>
                </a:solidFill>
              </a:rPr>
              <a:t>Вольнов</a:t>
            </a:r>
            <a:endParaRPr lang="ru-RU" sz="3000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880273" y="4461561"/>
            <a:ext cx="24250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Элла </a:t>
            </a:r>
            <a:r>
              <a:rPr lang="ru-RU" sz="2800" dirty="0" err="1">
                <a:solidFill>
                  <a:schemeClr val="bg1"/>
                </a:solidFill>
              </a:rPr>
              <a:t>Фищенко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650243" y="3574943"/>
            <a:ext cx="2885085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Алексей </a:t>
            </a:r>
            <a:r>
              <a:rPr lang="ru-RU" sz="2900" dirty="0">
                <a:solidFill>
                  <a:schemeClr val="bg1"/>
                </a:solidFill>
              </a:rPr>
              <a:t>Квасный</a:t>
            </a:r>
          </a:p>
        </p:txBody>
      </p:sp>
    </p:spTree>
    <p:extLst>
      <p:ext uri="{BB962C8B-B14F-4D97-AF65-F5344CB8AC3E}">
        <p14:creationId xmlns:p14="http://schemas.microsoft.com/office/powerpoint/2010/main" val="387765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Командная разработка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ru-RU" dirty="0"/>
              <a:t>ТЕХНОАТОМ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61F7-6964-44B0-938C-514A68A9E17B}" type="slidenum">
              <a:rPr lang="ru-RU" smtClean="0"/>
              <a:pPr/>
              <a:t>2</a:t>
            </a:fld>
            <a:endParaRPr lang="ru-RU" dirty="0"/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1758158125"/>
              </p:ext>
            </p:extLst>
          </p:nvPr>
        </p:nvGraphicFramePr>
        <p:xfrm>
          <a:off x="654250" y="1169490"/>
          <a:ext cx="7949819" cy="4853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372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</a:t>
            </a:r>
            <a:r>
              <a:rPr lang="ru-RU" dirty="0" err="1" smtClean="0"/>
              <a:t>фич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ru-RU" dirty="0"/>
              <a:t>ТЕХНОАТОМ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61F7-6964-44B0-938C-514A68A9E17B}" type="slidenum">
              <a:rPr lang="ru-RU" smtClean="0"/>
              <a:pPr/>
              <a:t>3</a:t>
            </a:fld>
            <a:endParaRPr lang="ru-RU" dirty="0"/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1265139332"/>
              </p:ext>
            </p:extLst>
          </p:nvPr>
        </p:nvGraphicFramePr>
        <p:xfrm>
          <a:off x="654251" y="1169490"/>
          <a:ext cx="6434526" cy="4853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Группа 6"/>
          <p:cNvGrpSpPr/>
          <p:nvPr/>
        </p:nvGrpSpPr>
        <p:grpSpPr>
          <a:xfrm>
            <a:off x="7496457" y="1037529"/>
            <a:ext cx="4034127" cy="4985868"/>
            <a:chOff x="0" y="688017"/>
            <a:chExt cx="6434525" cy="4013488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0" y="688017"/>
              <a:ext cx="6434525" cy="4013488"/>
            </a:xfrm>
            <a:prstGeom prst="roundRect">
              <a:avLst>
                <a:gd name="adj" fmla="val 10000"/>
              </a:avLst>
            </a:prstGeom>
            <a:solidFill>
              <a:srgbClr val="222F40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Скругленный прямоугольник 4"/>
            <p:cNvSpPr/>
            <p:nvPr/>
          </p:nvSpPr>
          <p:spPr>
            <a:xfrm>
              <a:off x="192629" y="1015821"/>
              <a:ext cx="6241896" cy="30551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ru-RU" sz="2400" dirty="0"/>
                <a:t>О</a:t>
              </a:r>
              <a:r>
                <a:rPr lang="ru-RU" sz="2400" dirty="0" smtClean="0"/>
                <a:t>птимизированный </a:t>
              </a:r>
              <a:r>
                <a:rPr lang="ru-RU" sz="2400" dirty="0"/>
                <a:t>формат </a:t>
              </a:r>
              <a:r>
                <a:rPr lang="ru-RU" sz="2400" dirty="0" smtClean="0"/>
                <a:t>сообщений:</a:t>
              </a:r>
              <a:r>
                <a:rPr lang="ru-RU" sz="2400" dirty="0"/>
                <a:t/>
              </a:r>
              <a:br>
                <a:rPr lang="ru-RU" sz="2400" dirty="0"/>
              </a:br>
              <a:r>
                <a:rPr lang="ru-RU" sz="2400" dirty="0"/>
                <a:t/>
              </a:r>
              <a:br>
                <a:rPr lang="ru-RU" sz="2400" dirty="0"/>
              </a:br>
              <a:r>
                <a:rPr lang="ru-RU" sz="2400" b="1" dirty="0"/>
                <a:t>M(5, 300, 200)</a:t>
              </a:r>
              <a:br>
                <a:rPr lang="ru-RU" sz="2400" b="1" dirty="0"/>
              </a:br>
              <a:r>
                <a:rPr lang="ru-RU" sz="2400" b="1" dirty="0"/>
                <a:t>D(7)</a:t>
              </a:r>
              <a:br>
                <a:rPr lang="ru-RU" sz="2400" b="1" dirty="0"/>
              </a:br>
              <a:r>
                <a:rPr lang="ru-RU" sz="2400" b="1" dirty="0"/>
                <a:t>c(35, 100, 100)</a:t>
              </a:r>
              <a:br>
                <a:rPr lang="ru-RU" sz="2400" b="1" dirty="0"/>
              </a:br>
              <a:r>
                <a:rPr lang="ru-RU" sz="2400" b="1" dirty="0"/>
                <a:t>w(1, 32, 0</a:t>
              </a:r>
              <a:r>
                <a:rPr lang="ru-RU" sz="2400" b="1" dirty="0" smtClean="0"/>
                <a:t>)</a:t>
              </a:r>
            </a:p>
            <a:p>
              <a:endParaRPr lang="ru-RU" sz="2400" dirty="0"/>
            </a:p>
            <a:p>
              <a:r>
                <a:rPr lang="ru-RU" sz="2400" dirty="0"/>
                <a:t>Сообщение перемещения с клиента имеет </a:t>
              </a:r>
              <a:r>
                <a:rPr lang="ru-RU" sz="2400" dirty="0" smtClean="0"/>
                <a:t>вид: MD/MU/ML/MR</a:t>
              </a:r>
              <a:endParaRPr lang="ru-RU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5697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сервисов</a:t>
            </a:r>
            <a:endParaRPr lang="ru-RU" dirty="0"/>
          </a:p>
        </p:txBody>
      </p:sp>
      <p:sp>
        <p:nvSpPr>
          <p:cNvPr id="8" name="Дата 7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ru-RU" dirty="0" smtClean="0"/>
              <a:t>ТЕХНОАТОМ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ru-RU" dirty="0"/>
              <a:t>4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361" y="1210764"/>
            <a:ext cx="6998970" cy="505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0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Иерархия игровой модели</a:t>
            </a:r>
            <a:endParaRPr lang="ru-RU" dirty="0"/>
          </a:p>
        </p:txBody>
      </p:sp>
      <p:sp>
        <p:nvSpPr>
          <p:cNvPr id="8" name="Дата 7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ru-RU" dirty="0" smtClean="0"/>
              <a:t>ТЕХНОАТОМ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ru-RU" dirty="0"/>
              <a:t>5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32" y="1556550"/>
            <a:ext cx="10095943" cy="424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3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 из игры</a:t>
            </a:r>
            <a:endParaRPr lang="ru-RU" dirty="0"/>
          </a:p>
        </p:txBody>
      </p:sp>
      <p:sp>
        <p:nvSpPr>
          <p:cNvPr id="8" name="Дата 7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ru-RU" dirty="0" smtClean="0"/>
              <a:t>ТЕХНОАТОМ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US" dirty="0"/>
              <a:t>6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933" y="1261245"/>
            <a:ext cx="56959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9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-77005" y="2228018"/>
            <a:ext cx="12339587" cy="1424539"/>
          </a:xfrm>
          <a:solidFill>
            <a:srgbClr val="243545"/>
          </a:solidFill>
          <a:ln>
            <a:noFill/>
          </a:ln>
          <a:effectLst>
            <a:glow rad="228600">
              <a:srgbClr val="00B050">
                <a:alpha val="40000"/>
              </a:srgbClr>
            </a:glow>
          </a:effectLst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452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</TotalTime>
  <Words>94</Words>
  <Application>Microsoft Office PowerPoint</Application>
  <PresentationFormat>Широкоэкранный</PresentationFormat>
  <Paragraphs>42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Клон игры Bombergirl</vt:lpstr>
      <vt:lpstr>Командная разработка</vt:lpstr>
      <vt:lpstr>Список фич</vt:lpstr>
      <vt:lpstr>Взаимодействие сервисов</vt:lpstr>
      <vt:lpstr>Иерархия игровой модели</vt:lpstr>
      <vt:lpstr>Скриншот из игры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Восстановление сжатых когерентный состояний посредством квадратурных измерений</dc:title>
  <dc:creator>Robin</dc:creator>
  <cp:lastModifiedBy>Robin</cp:lastModifiedBy>
  <cp:revision>115</cp:revision>
  <dcterms:created xsi:type="dcterms:W3CDTF">2016-06-08T18:27:59Z</dcterms:created>
  <dcterms:modified xsi:type="dcterms:W3CDTF">2017-05-17T14:11:27Z</dcterms:modified>
</cp:coreProperties>
</file>