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6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269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7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7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280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28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9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9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9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9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00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01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02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1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0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0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0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1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1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13" name="Rectangle"/>
          <p:cNvSpPr/>
          <p:nvPr/>
        </p:nvSpPr>
        <p:spPr>
          <a:xfrm>
            <a:off x="1229879" y="6637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6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31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2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3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3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3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3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35" name="Rectangle"/>
          <p:cNvSpPr/>
          <p:nvPr/>
        </p:nvSpPr>
        <p:spPr>
          <a:xfrm>
            <a:off x="1229879" y="66372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3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3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4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4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4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4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46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Object Oriented Programming | Static members"/>
          <p:cNvSpPr txBox="1"/>
          <p:nvPr/>
        </p:nvSpPr>
        <p:spPr>
          <a:xfrm>
            <a:off x="17800154" y="3143"/>
            <a:ext cx="65906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Static members</a:t>
            </a:r>
          </a:p>
        </p:txBody>
      </p:sp>
      <p:sp>
        <p:nvSpPr>
          <p:cNvPr id="35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5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5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5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5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6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6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6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6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6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6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68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7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7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79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2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4" name="Object Oriented Programming | Allocating objects"/>
          <p:cNvSpPr txBox="1"/>
          <p:nvPr/>
        </p:nvSpPr>
        <p:spPr>
          <a:xfrm>
            <a:off x="17524309" y="3143"/>
            <a:ext cx="686653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Allocating objects</a:t>
            </a:r>
          </a:p>
        </p:txBody>
      </p:sp>
      <p:sp>
        <p:nvSpPr>
          <p:cNvPr id="38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9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9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0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01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0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0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0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0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0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0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11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12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5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7" name="Object Oriented Programming | Advanced Object Oriented"/>
          <p:cNvSpPr txBox="1"/>
          <p:nvPr/>
        </p:nvSpPr>
        <p:spPr>
          <a:xfrm>
            <a:off x="16332237" y="3143"/>
            <a:ext cx="80586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Advanced Object Oriented</a:t>
            </a:r>
          </a:p>
        </p:txBody>
      </p:sp>
      <p:sp>
        <p:nvSpPr>
          <p:cNvPr id="41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2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1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2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2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2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3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2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2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3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3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34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4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4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45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8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0" name="Object Oriented Programming | Type casing"/>
          <p:cNvSpPr txBox="1"/>
          <p:nvPr/>
        </p:nvSpPr>
        <p:spPr>
          <a:xfrm>
            <a:off x="18336906" y="3143"/>
            <a:ext cx="605393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Type casing</a:t>
            </a:r>
          </a:p>
        </p:txBody>
      </p:sp>
      <p:sp>
        <p:nvSpPr>
          <p:cNvPr id="45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6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6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6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6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6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6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67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7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7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7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7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7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7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478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1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3" name="Object Oriented Programming | Operator overloading"/>
          <p:cNvSpPr txBox="1"/>
          <p:nvPr/>
        </p:nvSpPr>
        <p:spPr>
          <a:xfrm>
            <a:off x="17061319" y="3143"/>
            <a:ext cx="73295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Operator overloading</a:t>
            </a:r>
          </a:p>
        </p:txBody>
      </p:sp>
      <p:sp>
        <p:nvSpPr>
          <p:cNvPr id="48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8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8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8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8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49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9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9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9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9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9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49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00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1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11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4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Object Oriented Programming | Function objects"/>
          <p:cNvSpPr txBox="1"/>
          <p:nvPr/>
        </p:nvSpPr>
        <p:spPr>
          <a:xfrm>
            <a:off x="17681891" y="3143"/>
            <a:ext cx="67089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Function objects</a:t>
            </a:r>
          </a:p>
        </p:txBody>
      </p:sp>
      <p:sp>
        <p:nvSpPr>
          <p:cNvPr id="51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3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2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2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2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3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3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33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3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4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3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4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4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4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44" name="Rectangle"/>
          <p:cNvSpPr/>
          <p:nvPr/>
        </p:nvSpPr>
        <p:spPr>
          <a:xfrm>
            <a:off x="12685279" y="66753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7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9" name="Object Oriented Programming | Name Lookups"/>
          <p:cNvSpPr txBox="1"/>
          <p:nvPr/>
        </p:nvSpPr>
        <p:spPr>
          <a:xfrm>
            <a:off x="17879097" y="3143"/>
            <a:ext cx="6511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Name Lookups</a:t>
            </a:r>
          </a:p>
        </p:txBody>
      </p:sp>
      <p:sp>
        <p:nvSpPr>
          <p:cNvPr id="55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5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5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5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5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6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5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6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6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6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6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66" name="Rectangle"/>
          <p:cNvSpPr/>
          <p:nvPr/>
        </p:nvSpPr>
        <p:spPr>
          <a:xfrm>
            <a:off x="12685279" y="66753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6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7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7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7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7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7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7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57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58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58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8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8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9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59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9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9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9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3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4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247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5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