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6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6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6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6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6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7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7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2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31" name="Rectangle"/>
          <p:cNvSpPr/>
          <p:nvPr/>
        </p:nvSpPr>
        <p:spPr>
          <a:xfrm>
            <a:off x="1229879" y="7870374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3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3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41" name="Rectangle"/>
          <p:cNvSpPr/>
          <p:nvPr/>
        </p:nvSpPr>
        <p:spPr>
          <a:xfrm>
            <a:off x="1229879" y="9116497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4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4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51" name="Rectangle"/>
          <p:cNvSpPr/>
          <p:nvPr/>
        </p:nvSpPr>
        <p:spPr>
          <a:xfrm>
            <a:off x="1229879" y="10330563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5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5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5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5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