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PT Serif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Beatriz Calheira"/>
  <p:cmAuthor clrIdx="1" id="1" initials="" lastIdx="3" name="Giovanna Amor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erif-bold.fntdata"/><Relationship Id="rId25" Type="http://schemas.openxmlformats.org/officeDocument/2006/relationships/font" Target="fonts/PTSerif-regular.fntdata"/><Relationship Id="rId28" Type="http://schemas.openxmlformats.org/officeDocument/2006/relationships/font" Target="fonts/PTSerif-boldItalic.fntdata"/><Relationship Id="rId27" Type="http://schemas.openxmlformats.org/officeDocument/2006/relationships/font" Target="fonts/PTSerif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06T10:33:37.407">
    <p:pos x="459" y="1128"/>
    <p:text>pessoas com alzheimer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9-12-05T01:51:22.583">
    <p:pos x="359" y="1267"/>
    <p:text>Mudança do tema e alteração do sistema proposto inicialmente</p:text>
  </p:cm>
  <p:cm authorId="1" idx="2" dt="2019-12-05T01:49:15.646">
    <p:pos x="2102" y="1333"/>
    <p:text>Distância de detecção do sensor e rotação do motor</p:text>
  </p:cm>
  <p:cm authorId="1" idx="3" dt="2019-12-05T01:50:46.089">
    <p:pos x="3875" y="1333"/>
    <p:text>Posicionamento do motor e sensor</p:text>
  </p:cm>
  <p:cm authorId="0" idx="2" dt="2019-12-05T01:50:46.089">
    <p:pos x="3875" y="1333"/>
    <p:text>Melhorias (ideia dos módulos)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9ded2cb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9ded2c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9ded2cbf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9ded2cb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9ded2cb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9ded2c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9ded2cbf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9ded2c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9ded2c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9ded2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9ded2cbf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9ded2c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9ded2cb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a9ded2c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9ded2cb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9ded2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i="1" sz="3000">
                <a:solidFill>
                  <a:schemeClr val="accent1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9va3-C83QTjTTNxck6-Cv5450Wmm4hN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dj4TVMNPoE4VsfYxL-Xl3aPTiRiKYUVE/view" TargetMode="External"/><Relationship Id="rId6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vQOJPYFbRT7zf8pTBDdqAE8UM6JcrTHm/view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drive.google.com/file/d/16H1vY9_RDcnKxgNSrOirSJlw6S8tYiZJ/view" TargetMode="External"/><Relationship Id="rId6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wXUmtc06u8FlLQjk7D_gi01whqBtQOC2/view" TargetMode="External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363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Eletrônica Embarcada: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FINAL</a:t>
            </a:r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6209375" y="4251175"/>
            <a:ext cx="2649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Beatriz Calheira - 160003032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Giovanna Amorim - 160007356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0" name="Google Shape;60;p11"/>
          <p:cNvPicPr preferRelativeResize="0"/>
          <p:nvPr/>
        </p:nvPicPr>
        <p:blipFill rotWithShape="1">
          <a:blip r:embed="rId3">
            <a:alphaModFix/>
          </a:blip>
          <a:srcRect b="24630" l="17579" r="17260" t="0"/>
          <a:stretch/>
        </p:blipFill>
        <p:spPr>
          <a:xfrm>
            <a:off x="163650" y="163450"/>
            <a:ext cx="773129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/>
        </p:nvSpPr>
        <p:spPr>
          <a:xfrm>
            <a:off x="174750" y="163450"/>
            <a:ext cx="750900" cy="371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2781100" y="3519825"/>
            <a:ext cx="4239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Sistema de Controle de Medicação</a:t>
            </a:r>
            <a:endParaRPr sz="18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 title="WhatsApp_Video_2019-11-23_at_18.41.35_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163" y="1337925"/>
            <a:ext cx="1895924" cy="27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5970125" y="1241163"/>
            <a:ext cx="2028000" cy="29742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351250" y="1859350"/>
            <a:ext cx="3922800" cy="22713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2318100" y="113150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Parciais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0" title="WhatsApp Video 2019-10-24 at 23.07.45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325" y="1908588"/>
            <a:ext cx="3838650" cy="21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375950" y="1008488"/>
            <a:ext cx="4548600" cy="26373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Parciais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1" title="WhatsApp Video 2019-11-25 at 19.14.0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875" y="1073150"/>
            <a:ext cx="4430749" cy="2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 title="WhatsApp Video 2019-11-23 at 18.41.35 (1)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475" y="2070138"/>
            <a:ext cx="4012225" cy="2271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92888" y="2010925"/>
            <a:ext cx="4151400" cy="23895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Final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997575" y="997775"/>
            <a:ext cx="5302500" cy="361170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 title="WhatsApp Video 2019-12-04 at 21.48.29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475" y="1024175"/>
            <a:ext cx="5302499" cy="3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Melhoria</a:t>
            </a:r>
            <a:endParaRPr/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Sugestões para trabalhos futuros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Propostas de Melhorias</a:t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335104" y="1371375"/>
            <a:ext cx="2453100" cy="2443800"/>
          </a:xfrm>
          <a:prstGeom prst="ellipse">
            <a:avLst/>
          </a:prstGeom>
          <a:solidFill>
            <a:srgbClr val="8F7B87">
              <a:alpha val="7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DISPLAY</a:t>
            </a:r>
            <a:endParaRPr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1122226" y="1371375"/>
            <a:ext cx="2453100" cy="2443800"/>
          </a:xfrm>
          <a:prstGeom prst="ellipse">
            <a:avLst/>
          </a:prstGeom>
          <a:solidFill>
            <a:srgbClr val="8F7B87">
              <a:alpha val="3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SENSORES</a:t>
            </a:r>
            <a:endParaRPr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5582290" y="1371375"/>
            <a:ext cx="2453100" cy="2443800"/>
          </a:xfrm>
          <a:prstGeom prst="ellipse">
            <a:avLst/>
          </a:prstGeom>
          <a:solidFill>
            <a:srgbClr val="8F7B87">
              <a:alpha val="3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SISTEMA DE ALARME</a:t>
            </a:r>
            <a:endParaRPr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4294967295" type="ctrTitle"/>
          </p:nvPr>
        </p:nvSpPr>
        <p:spPr>
          <a:xfrm>
            <a:off x="685800" y="1678274"/>
            <a:ext cx="7772400" cy="5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Obrigada</a:t>
            </a:r>
            <a:r>
              <a:rPr lang="en" sz="3000"/>
              <a:t>!</a:t>
            </a:r>
            <a:endParaRPr sz="3000"/>
          </a:p>
        </p:txBody>
      </p:sp>
      <p:sp>
        <p:nvSpPr>
          <p:cNvPr id="172" name="Google Shape;172;p25"/>
          <p:cNvSpPr txBox="1"/>
          <p:nvPr>
            <p:ph idx="4294967295" type="subTitle"/>
          </p:nvPr>
        </p:nvSpPr>
        <p:spPr>
          <a:xfrm>
            <a:off x="624150" y="2614413"/>
            <a:ext cx="7895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chemeClr val="accent1"/>
                </a:solidFill>
              </a:rPr>
              <a:t>Dúvidas</a:t>
            </a:r>
            <a:r>
              <a:rPr i="1" lang="en" sz="4800">
                <a:solidFill>
                  <a:schemeClr val="accent1"/>
                </a:solidFill>
              </a:rPr>
              <a:t>?</a:t>
            </a:r>
            <a:endParaRPr i="1" sz="4800">
              <a:solidFill>
                <a:schemeClr val="accent1"/>
              </a:solidFill>
            </a:endParaRPr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175" name="Google Shape;175;p25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problema</a:t>
            </a:r>
            <a:endParaRPr/>
          </a:p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 e objetivos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Problema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729525" y="1790713"/>
            <a:ext cx="74634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Aumento expressivo da venda de remédios (40%)</a:t>
            </a:r>
            <a:endParaRPr sz="2300"/>
          </a:p>
          <a:p>
            <a:pPr indent="-3746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Segurança no uso de medicamentos</a:t>
            </a:r>
            <a:endParaRPr sz="2300"/>
          </a:p>
          <a:p>
            <a:pPr indent="-3746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Idosos </a:t>
            </a:r>
            <a:endParaRPr sz="23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Sistema</a:t>
            </a:r>
            <a:endParaRPr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e funcionamento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Sistema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17100" y="1592100"/>
            <a:ext cx="85269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Sistema</a:t>
            </a:r>
            <a:r>
              <a:rPr lang="en" sz="2300"/>
              <a:t> de controle de medicação</a:t>
            </a:r>
            <a:endParaRPr sz="2300"/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Emite alerta informando ao usuário quando o medicamento deve ser consumido</a:t>
            </a:r>
            <a:endParaRPr sz="2300"/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Sinal sonoro e luminoso</a:t>
            </a:r>
            <a:endParaRPr sz="2300"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318100" y="150350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FLUXOGRAMA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83975" y="1604875"/>
            <a:ext cx="2004900" cy="193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horário</a:t>
            </a:r>
            <a:endParaRPr i="1"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729624" y="1604875"/>
            <a:ext cx="2004900" cy="19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sinal sonoro e luminoso</a:t>
            </a:r>
            <a:endParaRPr i="1"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036525" y="1604875"/>
            <a:ext cx="2763600" cy="19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medicamento</a:t>
            </a:r>
            <a:endParaRPr i="1"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97" name="Google Shape;97;p16"/>
          <p:cNvCxnSpPr>
            <a:stCxn id="94" idx="6"/>
            <a:endCxn id="96" idx="2"/>
          </p:cNvCxnSpPr>
          <p:nvPr/>
        </p:nvCxnSpPr>
        <p:spPr>
          <a:xfrm>
            <a:off x="2388875" y="2571775"/>
            <a:ext cx="647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98" name="Google Shape;98;p16"/>
          <p:cNvCxnSpPr>
            <a:stCxn id="96" idx="6"/>
            <a:endCxn id="95" idx="2"/>
          </p:cNvCxnSpPr>
          <p:nvPr/>
        </p:nvCxnSpPr>
        <p:spPr>
          <a:xfrm>
            <a:off x="5800125" y="2571775"/>
            <a:ext cx="9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encontrados e soluções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6151775" y="2081225"/>
            <a:ext cx="2252100" cy="1263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highlight>
                <a:schemeClr val="accent1"/>
              </a:highlight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05900" y="2081225"/>
            <a:ext cx="2364600" cy="1332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highlight>
                <a:schemeClr val="accent1"/>
              </a:highlight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328851" y="2081225"/>
            <a:ext cx="2467500" cy="1974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highlight>
                <a:schemeClr val="accent1"/>
              </a:highlight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 E ENTREGAS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570150" y="2012525"/>
            <a:ext cx="25479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r>
              <a:rPr lang="en"/>
              <a:t> do código em Assembly;</a:t>
            </a:r>
            <a:endParaRPr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338250" y="2116828"/>
            <a:ext cx="24675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PC3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Adição dos periféricos;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Calibração do sensor e motor;</a:t>
            </a:r>
            <a:endParaRPr/>
          </a:p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6151775" y="2116825"/>
            <a:ext cx="23646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PC4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Construção do protótipo funcional;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Exposição dos resultados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