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
  </p:notesMasterIdLst>
  <p:sldIdLst>
    <p:sldId id="276" r:id="rId3"/>
    <p:sldId id="256" r:id="rId4"/>
    <p:sldId id="258" r:id="rId6"/>
    <p:sldId id="262" r:id="rId7"/>
    <p:sldId id="263" r:id="rId8"/>
    <p:sldId id="259" r:id="rId9"/>
    <p:sldId id="260" r:id="rId10"/>
    <p:sldId id="261" r:id="rId11"/>
    <p:sldId id="301" r:id="rId12"/>
    <p:sldId id="264" r:id="rId13"/>
    <p:sldId id="267" r:id="rId14"/>
    <p:sldId id="271" r:id="rId15"/>
    <p:sldId id="268" r:id="rId16"/>
    <p:sldId id="303" r:id="rId17"/>
    <p:sldId id="306" r:id="rId18"/>
    <p:sldId id="272" r:id="rId19"/>
    <p:sldId id="269" r:id="rId20"/>
    <p:sldId id="270" r:id="rId21"/>
    <p:sldId id="266" r:id="rId22"/>
    <p:sldId id="273" r:id="rId23"/>
    <p:sldId id="265" r:id="rId24"/>
    <p:sldId id="274" r:id="rId25"/>
    <p:sldId id="275" r:id="rId26"/>
  </p:sldIdLst>
  <p:sldSz cx="9144000" cy="5143500" type="screen16x9"/>
  <p:notesSz cx="6858000" cy="9144000"/>
  <p:embeddedFontLst>
    <p:embeddedFont>
      <p:font typeface="Calibri" panose="020F0502020204030204" charset="0"/>
      <p:regular r:id="rId30"/>
      <p:bold r:id="rId31"/>
      <p:italic r:id="rId32"/>
      <p:boldItalic r:id="rId33"/>
    </p:embeddedFont>
    <p:embeddedFont>
      <p:font typeface="Bungee"/>
      <p:regular r:id="rId34"/>
    </p:embeddedFont>
    <p:embeddedFont>
      <p:font typeface="Montserrat Medium"/>
      <p:italic r:id="rId35"/>
    </p:embeddedFont>
    <p:embeddedFont>
      <p:font typeface="Montserrat"/>
      <p:italic r:id="rId36"/>
    </p:embeddedFont>
    <p:embeddedFont>
      <p:font typeface="Calibri Light" panose="020F0302020204030204" charset="0"/>
      <p:regular r:id="rId37"/>
      <p: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EFB084E-8BA4-4538-B636-521A3FF134B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66"/>
      </p:cViewPr>
      <p:guideLst>
        <p:guide orient="horz" pos="1603"/>
        <p:guide pos="29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8" Type="http://schemas.openxmlformats.org/officeDocument/2006/relationships/font" Target="fonts/font9.fntdata"/><Relationship Id="rId37" Type="http://schemas.openxmlformats.org/officeDocument/2006/relationships/font" Target="fonts/font8.fntdata"/><Relationship Id="rId36" Type="http://schemas.openxmlformats.org/officeDocument/2006/relationships/font" Target="fonts/font7.fntdata"/><Relationship Id="rId35" Type="http://schemas.openxmlformats.org/officeDocument/2006/relationships/font" Target="fonts/font6.fntdata"/><Relationship Id="rId34" Type="http://schemas.openxmlformats.org/officeDocument/2006/relationships/font" Target="fonts/font5.fntdata"/><Relationship Id="rId33" Type="http://schemas.openxmlformats.org/officeDocument/2006/relationships/font" Target="fonts/font4.fntdata"/><Relationship Id="rId32" Type="http://schemas.openxmlformats.org/officeDocument/2006/relationships/font" Target="fonts/font3.fntdata"/><Relationship Id="rId31" Type="http://schemas.openxmlformats.org/officeDocument/2006/relationships/font" Target="fonts/font2.fntdata"/><Relationship Id="rId30" Type="http://schemas.openxmlformats.org/officeDocument/2006/relationships/font" Target="fonts/font1.fntdata"/><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20"/>
        <p:cNvGrpSpPr/>
        <p:nvPr/>
      </p:nvGrpSpPr>
      <p:grpSpPr>
        <a:xfrm>
          <a:off x="0" y="0"/>
          <a:ext cx="0" cy="0"/>
          <a:chOff x="0" y="0"/>
          <a:chExt cx="0" cy="0"/>
        </a:xfrm>
      </p:grpSpPr>
      <p:sp>
        <p:nvSpPr>
          <p:cNvPr id="1221" name="Google Shape;122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2" name="Google Shape;122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86"/>
        <p:cNvGrpSpPr/>
        <p:nvPr/>
      </p:nvGrpSpPr>
      <p:grpSpPr>
        <a:xfrm>
          <a:off x="0" y="0"/>
          <a:ext cx="0" cy="0"/>
          <a:chOff x="0" y="0"/>
          <a:chExt cx="0" cy="0"/>
        </a:xfrm>
      </p:grpSpPr>
      <p:sp>
        <p:nvSpPr>
          <p:cNvPr id="2187" name="Google Shape;2187;g1203fa856b3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8" name="Google Shape;2188;g1203fa856b3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18"/>
        <p:cNvGrpSpPr/>
        <p:nvPr/>
      </p:nvGrpSpPr>
      <p:grpSpPr>
        <a:xfrm>
          <a:off x="0" y="0"/>
          <a:ext cx="0" cy="0"/>
          <a:chOff x="0" y="0"/>
          <a:chExt cx="0" cy="0"/>
        </a:xfrm>
      </p:grpSpPr>
      <p:sp>
        <p:nvSpPr>
          <p:cNvPr id="2219" name="Google Shape;2219;g1ae6a4872ed_0_1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220" name="Google Shape;2220;g1ae6a4872ed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93"/>
        <p:cNvGrpSpPr/>
        <p:nvPr/>
      </p:nvGrpSpPr>
      <p:grpSpPr>
        <a:xfrm>
          <a:off x="0" y="0"/>
          <a:ext cx="0" cy="0"/>
          <a:chOff x="0" y="0"/>
          <a:chExt cx="0" cy="0"/>
        </a:xfrm>
      </p:grpSpPr>
      <p:sp>
        <p:nvSpPr>
          <p:cNvPr id="2194" name="Google Shape;2194;g19bea42fa6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5" name="Google Shape;2195;g19bea42fa6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93"/>
        <p:cNvGrpSpPr/>
        <p:nvPr/>
      </p:nvGrpSpPr>
      <p:grpSpPr>
        <a:xfrm>
          <a:off x="0" y="0"/>
          <a:ext cx="0" cy="0"/>
          <a:chOff x="0" y="0"/>
          <a:chExt cx="0" cy="0"/>
        </a:xfrm>
      </p:grpSpPr>
      <p:sp>
        <p:nvSpPr>
          <p:cNvPr id="2194" name="Google Shape;2194;g19bea42fa6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5" name="Google Shape;2195;g19bea42fa6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93"/>
        <p:cNvGrpSpPr/>
        <p:nvPr/>
      </p:nvGrpSpPr>
      <p:grpSpPr>
        <a:xfrm>
          <a:off x="0" y="0"/>
          <a:ext cx="0" cy="0"/>
          <a:chOff x="0" y="0"/>
          <a:chExt cx="0" cy="0"/>
        </a:xfrm>
      </p:grpSpPr>
      <p:sp>
        <p:nvSpPr>
          <p:cNvPr id="2194" name="Google Shape;2194;g19bea42fa6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5" name="Google Shape;2195;g19bea42fa6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97"/>
        <p:cNvGrpSpPr/>
        <p:nvPr/>
      </p:nvGrpSpPr>
      <p:grpSpPr>
        <a:xfrm>
          <a:off x="0" y="0"/>
          <a:ext cx="0" cy="0"/>
          <a:chOff x="0" y="0"/>
          <a:chExt cx="0" cy="0"/>
        </a:xfrm>
      </p:grpSpPr>
      <p:sp>
        <p:nvSpPr>
          <p:cNvPr id="2298" name="Google Shape;2298;g1ae6a4872ed_0_3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299" name="Google Shape;2299;g1ae6a4872ed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00"/>
        <p:cNvGrpSpPr/>
        <p:nvPr/>
      </p:nvGrpSpPr>
      <p:grpSpPr>
        <a:xfrm>
          <a:off x="0" y="0"/>
          <a:ext cx="0" cy="0"/>
          <a:chOff x="0" y="0"/>
          <a:chExt cx="0" cy="0"/>
        </a:xfrm>
      </p:grpSpPr>
      <p:sp>
        <p:nvSpPr>
          <p:cNvPr id="2201" name="Google Shape;220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202" name="Google Shape;220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09"/>
        <p:cNvGrpSpPr/>
        <p:nvPr/>
      </p:nvGrpSpPr>
      <p:grpSpPr>
        <a:xfrm>
          <a:off x="0" y="0"/>
          <a:ext cx="0" cy="0"/>
          <a:chOff x="0" y="0"/>
          <a:chExt cx="0" cy="0"/>
        </a:xfrm>
      </p:grpSpPr>
      <p:sp>
        <p:nvSpPr>
          <p:cNvPr id="2210" name="Google Shape;2210;g19e902a8fa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211" name="Google Shape;2211;g19e902a8f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74"/>
        <p:cNvGrpSpPr/>
        <p:nvPr/>
      </p:nvGrpSpPr>
      <p:grpSpPr>
        <a:xfrm>
          <a:off x="0" y="0"/>
          <a:ext cx="0" cy="0"/>
          <a:chOff x="0" y="0"/>
          <a:chExt cx="0" cy="0"/>
        </a:xfrm>
      </p:grpSpPr>
      <p:sp>
        <p:nvSpPr>
          <p:cNvPr id="2175" name="Google Shape;2175;g19ba788aca9_0_1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6" name="Google Shape;2176;g19ba788aca9_0_1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07"/>
        <p:cNvGrpSpPr/>
        <p:nvPr/>
      </p:nvGrpSpPr>
      <p:grpSpPr>
        <a:xfrm>
          <a:off x="0" y="0"/>
          <a:ext cx="0" cy="0"/>
          <a:chOff x="0" y="0"/>
          <a:chExt cx="0" cy="0"/>
        </a:xfrm>
      </p:grpSpPr>
      <p:sp>
        <p:nvSpPr>
          <p:cNvPr id="2308" name="Google Shape;2308;g19ba788aca9_0_1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9" name="Google Shape;2309;g19ba788aca9_0_1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87"/>
        <p:cNvGrpSpPr/>
        <p:nvPr/>
      </p:nvGrpSpPr>
      <p:grpSpPr>
        <a:xfrm>
          <a:off x="0" y="0"/>
          <a:ext cx="0" cy="0"/>
          <a:chOff x="0" y="0"/>
          <a:chExt cx="0" cy="0"/>
        </a:xfrm>
      </p:grpSpPr>
      <p:sp>
        <p:nvSpPr>
          <p:cNvPr id="1288" name="Google Shape;1288;g19ba788aca9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9" name="Google Shape;1289;g19ba788aca9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28"/>
        <p:cNvGrpSpPr/>
        <p:nvPr/>
      </p:nvGrpSpPr>
      <p:grpSpPr>
        <a:xfrm>
          <a:off x="0" y="0"/>
          <a:ext cx="0" cy="0"/>
          <a:chOff x="0" y="0"/>
          <a:chExt cx="0" cy="0"/>
        </a:xfrm>
      </p:grpSpPr>
      <p:sp>
        <p:nvSpPr>
          <p:cNvPr id="1729" name="Google Shape;172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0" name="Google Shape;173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21"/>
        <p:cNvGrpSpPr/>
        <p:nvPr/>
      </p:nvGrpSpPr>
      <p:grpSpPr>
        <a:xfrm>
          <a:off x="0" y="0"/>
          <a:ext cx="0" cy="0"/>
          <a:chOff x="0" y="0"/>
          <a:chExt cx="0" cy="0"/>
        </a:xfrm>
      </p:grpSpPr>
      <p:sp>
        <p:nvSpPr>
          <p:cNvPr id="2322" name="Google Shape;2322;g1203fa856b3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3" name="Google Shape;2323;g1203fa856b3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29"/>
        <p:cNvGrpSpPr/>
        <p:nvPr/>
      </p:nvGrpSpPr>
      <p:grpSpPr>
        <a:xfrm>
          <a:off x="0" y="0"/>
          <a:ext cx="0" cy="0"/>
          <a:chOff x="0" y="0"/>
          <a:chExt cx="0" cy="0"/>
        </a:xfrm>
      </p:grpSpPr>
      <p:sp>
        <p:nvSpPr>
          <p:cNvPr id="2330" name="Google Shape;233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1" name="Google Shape;233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16"/>
        <p:cNvGrpSpPr/>
        <p:nvPr/>
      </p:nvGrpSpPr>
      <p:grpSpPr>
        <a:xfrm>
          <a:off x="0" y="0"/>
          <a:ext cx="0" cy="0"/>
          <a:chOff x="0" y="0"/>
          <a:chExt cx="0" cy="0"/>
        </a:xfrm>
      </p:grpSpPr>
      <p:sp>
        <p:nvSpPr>
          <p:cNvPr id="1317" name="Google Shape;13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8" name="Google Shape;131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24"/>
        <p:cNvGrpSpPr/>
        <p:nvPr/>
      </p:nvGrpSpPr>
      <p:grpSpPr>
        <a:xfrm>
          <a:off x="0" y="0"/>
          <a:ext cx="0" cy="0"/>
          <a:chOff x="0" y="0"/>
          <a:chExt cx="0" cy="0"/>
        </a:xfrm>
      </p:grpSpPr>
      <p:sp>
        <p:nvSpPr>
          <p:cNvPr id="1425" name="Google Shape;1425;g1c3c77d9a1c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6" name="Google Shape;1426;g1c3c77d9a1c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97"/>
        <p:cNvGrpSpPr/>
        <p:nvPr/>
      </p:nvGrpSpPr>
      <p:grpSpPr>
        <a:xfrm>
          <a:off x="0" y="0"/>
          <a:ext cx="0" cy="0"/>
          <a:chOff x="0" y="0"/>
          <a:chExt cx="0" cy="0"/>
        </a:xfrm>
      </p:grpSpPr>
      <p:sp>
        <p:nvSpPr>
          <p:cNvPr id="1298" name="Google Shape;1298;g19bea42fa6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9" name="Google Shape;1299;g19bea42fa6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04"/>
        <p:cNvGrpSpPr/>
        <p:nvPr/>
      </p:nvGrpSpPr>
      <p:grpSpPr>
        <a:xfrm>
          <a:off x="0" y="0"/>
          <a:ext cx="0" cy="0"/>
          <a:chOff x="0" y="0"/>
          <a:chExt cx="0" cy="0"/>
        </a:xfrm>
      </p:grpSpPr>
      <p:sp>
        <p:nvSpPr>
          <p:cNvPr id="1305" name="Google Shape;1305;g1a5080d9122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6" name="Google Shape;1306;g1a5080d9122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10"/>
        <p:cNvGrpSpPr/>
        <p:nvPr/>
      </p:nvGrpSpPr>
      <p:grpSpPr>
        <a:xfrm>
          <a:off x="0" y="0"/>
          <a:ext cx="0" cy="0"/>
          <a:chOff x="0" y="0"/>
          <a:chExt cx="0" cy="0"/>
        </a:xfrm>
      </p:grpSpPr>
      <p:sp>
        <p:nvSpPr>
          <p:cNvPr id="1311" name="Google Shape;1311;g1a5080d9122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2" name="Google Shape;1312;g1a5080d9122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10"/>
        <p:cNvGrpSpPr/>
        <p:nvPr/>
      </p:nvGrpSpPr>
      <p:grpSpPr>
        <a:xfrm>
          <a:off x="0" y="0"/>
          <a:ext cx="0" cy="0"/>
          <a:chOff x="0" y="0"/>
          <a:chExt cx="0" cy="0"/>
        </a:xfrm>
      </p:grpSpPr>
      <p:sp>
        <p:nvSpPr>
          <p:cNvPr id="1311" name="Google Shape;1311;g1a5080d9122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2" name="Google Shape;1312;g1a5080d9122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20"/>
        <p:cNvGrpSpPr/>
        <p:nvPr/>
      </p:nvGrpSpPr>
      <p:grpSpPr>
        <a:xfrm>
          <a:off x="0" y="0"/>
          <a:ext cx="0" cy="0"/>
          <a:chOff x="0" y="0"/>
          <a:chExt cx="0" cy="0"/>
        </a:xfrm>
      </p:grpSpPr>
      <p:sp>
        <p:nvSpPr>
          <p:cNvPr id="1721" name="Google Shape;1721;g1ae6a4872e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2" name="Google Shape;1722;g1ae6a4872ed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9BF3C9-2271-4BBE-8C37-76630F365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0AD63-4136-43C1-B670-CC7CA41A5E86}"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69BF3C9-2271-4BBE-8C37-76630F365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0AD63-4136-43C1-B670-CC7CA41A5E86}"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69BF3C9-2271-4BBE-8C37-76630F365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0AD63-4136-43C1-B670-CC7CA41A5E86}"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42"/>
        <p:cNvGrpSpPr/>
        <p:nvPr/>
      </p:nvGrpSpPr>
      <p:grpSpPr>
        <a:xfrm>
          <a:off x="0" y="0"/>
          <a:ext cx="0" cy="0"/>
          <a:chOff x="0" y="0"/>
          <a:chExt cx="0" cy="0"/>
        </a:xfrm>
      </p:grpSpPr>
      <p:sp>
        <p:nvSpPr>
          <p:cNvPr id="1047" name="Google Shape;1047;p5"/>
          <p:cNvSpPr txBox="1">
            <a:spLocks noGrp="1"/>
          </p:cNvSpPr>
          <p:nvPr>
            <p:ph type="title"/>
          </p:nvPr>
        </p:nvSpPr>
        <p:spPr>
          <a:xfrm>
            <a:off x="600401" y="1443224"/>
            <a:ext cx="2788500" cy="615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48" name="Google Shape;1048;p5"/>
          <p:cNvSpPr txBox="1">
            <a:spLocks noGrp="1"/>
          </p:cNvSpPr>
          <p:nvPr>
            <p:ph type="subTitle" idx="1"/>
          </p:nvPr>
        </p:nvSpPr>
        <p:spPr>
          <a:xfrm>
            <a:off x="627980" y="2199150"/>
            <a:ext cx="3423900" cy="114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ColTx" matchingName="Title and two columns">
  <p:cSld name="Title and two columns">
    <p:spTree>
      <p:nvGrpSpPr>
        <p:cNvPr id="1" name="Shape 1049"/>
        <p:cNvGrpSpPr/>
        <p:nvPr/>
      </p:nvGrpSpPr>
      <p:grpSpPr>
        <a:xfrm>
          <a:off x="0" y="0"/>
          <a:ext cx="0" cy="0"/>
          <a:chOff x="0" y="0"/>
          <a:chExt cx="0" cy="0"/>
        </a:xfrm>
      </p:grpSpPr>
      <p:sp>
        <p:nvSpPr>
          <p:cNvPr id="1050" name="Google Shape;1050;p6"/>
          <p:cNvSpPr txBox="1">
            <a:spLocks noGrp="1"/>
          </p:cNvSpPr>
          <p:nvPr>
            <p:ph type="title"/>
          </p:nvPr>
        </p:nvSpPr>
        <p:spPr>
          <a:xfrm>
            <a:off x="718500" y="367106"/>
            <a:ext cx="77070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051" name="Google Shape;1051;p6"/>
          <p:cNvSpPr txBox="1">
            <a:spLocks noGrp="1"/>
          </p:cNvSpPr>
          <p:nvPr>
            <p:ph type="body" idx="1"/>
          </p:nvPr>
        </p:nvSpPr>
        <p:spPr>
          <a:xfrm>
            <a:off x="847175" y="3833356"/>
            <a:ext cx="3186600" cy="776100"/>
          </a:xfrm>
          <a:prstGeom prst="rect">
            <a:avLst/>
          </a:prstGeom>
          <a:noFill/>
          <a:ln>
            <a:noFill/>
          </a:ln>
        </p:spPr>
        <p:txBody>
          <a:bodyPr spcFirstLastPara="1" wrap="square" lIns="91425" tIns="91425" rIns="91425" bIns="91425" anchor="t" anchorCtr="0">
            <a:noAutofit/>
          </a:bodyPr>
          <a:lstStyle>
            <a:lvl1pPr marL="457200" lvl="0" indent="-330200" algn="ctr">
              <a:lnSpc>
                <a:spcPct val="100000"/>
              </a:lnSpc>
              <a:spcBef>
                <a:spcPts val="0"/>
              </a:spcBef>
              <a:spcAft>
                <a:spcPts val="0"/>
              </a:spcAft>
              <a:buSzPts val="1600"/>
              <a:buChar char="●"/>
              <a:defRPr/>
            </a:lvl1pPr>
            <a:lvl2pPr marL="914400" lvl="1" indent="-330200" algn="l">
              <a:lnSpc>
                <a:spcPct val="100000"/>
              </a:lnSpc>
              <a:spcBef>
                <a:spcPts val="0"/>
              </a:spcBef>
              <a:spcAft>
                <a:spcPts val="0"/>
              </a:spcAft>
              <a:buSzPts val="1600"/>
              <a:buChar char="○"/>
              <a:defRPr/>
            </a:lvl2pPr>
            <a:lvl3pPr marL="1371600" lvl="2" indent="-330200" algn="l">
              <a:lnSpc>
                <a:spcPct val="100000"/>
              </a:lnSpc>
              <a:spcBef>
                <a:spcPts val="0"/>
              </a:spcBef>
              <a:spcAft>
                <a:spcPts val="0"/>
              </a:spcAft>
              <a:buSzPts val="16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SzPts val="1600"/>
              <a:buChar char="○"/>
              <a:defRPr/>
            </a:lvl5pPr>
            <a:lvl6pPr marL="2743200" lvl="5" indent="-330200" algn="l">
              <a:lnSpc>
                <a:spcPct val="100000"/>
              </a:lnSpc>
              <a:spcBef>
                <a:spcPts val="0"/>
              </a:spcBef>
              <a:spcAft>
                <a:spcPts val="0"/>
              </a:spcAft>
              <a:buSzPts val="1600"/>
              <a:buChar char="■"/>
              <a:defRPr/>
            </a:lvl6pPr>
            <a:lvl7pPr marL="3200400" lvl="6" indent="-330200" algn="l">
              <a:lnSpc>
                <a:spcPct val="100000"/>
              </a:lnSpc>
              <a:spcBef>
                <a:spcPts val="0"/>
              </a:spcBef>
              <a:spcAft>
                <a:spcPts val="0"/>
              </a:spcAft>
              <a:buSzPts val="1600"/>
              <a:buChar char="●"/>
              <a:defRPr/>
            </a:lvl7pPr>
            <a:lvl8pPr marL="3657600" lvl="7" indent="-330200" algn="l">
              <a:lnSpc>
                <a:spcPct val="100000"/>
              </a:lnSpc>
              <a:spcBef>
                <a:spcPts val="0"/>
              </a:spcBef>
              <a:spcAft>
                <a:spcPts val="0"/>
              </a:spcAft>
              <a:buSzPts val="1600"/>
              <a:buChar char="○"/>
              <a:defRPr/>
            </a:lvl8pPr>
            <a:lvl9pPr marL="4114800" lvl="8" indent="-330200" algn="l">
              <a:lnSpc>
                <a:spcPct val="100000"/>
              </a:lnSpc>
              <a:spcBef>
                <a:spcPts val="0"/>
              </a:spcBef>
              <a:spcAft>
                <a:spcPts val="0"/>
              </a:spcAft>
              <a:buSzPts val="1600"/>
              <a:buChar char="■"/>
              <a:defRPr/>
            </a:lvl9pPr>
          </a:lstStyle>
          <a:p/>
        </p:txBody>
      </p:sp>
      <p:sp>
        <p:nvSpPr>
          <p:cNvPr id="1052" name="Google Shape;1052;p6"/>
          <p:cNvSpPr txBox="1">
            <a:spLocks noGrp="1"/>
          </p:cNvSpPr>
          <p:nvPr>
            <p:ph type="body" idx="2"/>
          </p:nvPr>
        </p:nvSpPr>
        <p:spPr>
          <a:xfrm>
            <a:off x="5059075" y="3833356"/>
            <a:ext cx="3186600" cy="776100"/>
          </a:xfrm>
          <a:prstGeom prst="rect">
            <a:avLst/>
          </a:prstGeom>
          <a:noFill/>
          <a:ln>
            <a:noFill/>
          </a:ln>
        </p:spPr>
        <p:txBody>
          <a:bodyPr spcFirstLastPara="1" wrap="square" lIns="91425" tIns="91425" rIns="91425" bIns="91425" anchor="t" anchorCtr="0">
            <a:noAutofit/>
          </a:bodyPr>
          <a:lstStyle>
            <a:lvl1pPr marL="457200" lvl="0" indent="-330200" algn="ctr">
              <a:lnSpc>
                <a:spcPct val="100000"/>
              </a:lnSpc>
              <a:spcBef>
                <a:spcPts val="0"/>
              </a:spcBef>
              <a:spcAft>
                <a:spcPts val="0"/>
              </a:spcAft>
              <a:buSzPts val="1600"/>
              <a:buChar char="●"/>
              <a:defRPr/>
            </a:lvl1pPr>
            <a:lvl2pPr marL="914400" lvl="1" indent="-330200" algn="l">
              <a:lnSpc>
                <a:spcPct val="100000"/>
              </a:lnSpc>
              <a:spcBef>
                <a:spcPts val="0"/>
              </a:spcBef>
              <a:spcAft>
                <a:spcPts val="0"/>
              </a:spcAft>
              <a:buSzPts val="1600"/>
              <a:buChar char="○"/>
              <a:defRPr/>
            </a:lvl2pPr>
            <a:lvl3pPr marL="1371600" lvl="2" indent="-330200" algn="l">
              <a:lnSpc>
                <a:spcPct val="100000"/>
              </a:lnSpc>
              <a:spcBef>
                <a:spcPts val="0"/>
              </a:spcBef>
              <a:spcAft>
                <a:spcPts val="0"/>
              </a:spcAft>
              <a:buSzPts val="16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SzPts val="1600"/>
              <a:buChar char="○"/>
              <a:defRPr/>
            </a:lvl5pPr>
            <a:lvl6pPr marL="2743200" lvl="5" indent="-330200" algn="l">
              <a:lnSpc>
                <a:spcPct val="100000"/>
              </a:lnSpc>
              <a:spcBef>
                <a:spcPts val="0"/>
              </a:spcBef>
              <a:spcAft>
                <a:spcPts val="0"/>
              </a:spcAft>
              <a:buSzPts val="1600"/>
              <a:buChar char="■"/>
              <a:defRPr/>
            </a:lvl6pPr>
            <a:lvl7pPr marL="3200400" lvl="6" indent="-330200" algn="l">
              <a:lnSpc>
                <a:spcPct val="100000"/>
              </a:lnSpc>
              <a:spcBef>
                <a:spcPts val="0"/>
              </a:spcBef>
              <a:spcAft>
                <a:spcPts val="0"/>
              </a:spcAft>
              <a:buSzPts val="1600"/>
              <a:buChar char="●"/>
              <a:defRPr/>
            </a:lvl7pPr>
            <a:lvl8pPr marL="3657600" lvl="7" indent="-330200" algn="l">
              <a:lnSpc>
                <a:spcPct val="100000"/>
              </a:lnSpc>
              <a:spcBef>
                <a:spcPts val="0"/>
              </a:spcBef>
              <a:spcAft>
                <a:spcPts val="0"/>
              </a:spcAft>
              <a:buSzPts val="1600"/>
              <a:buChar char="○"/>
              <a:defRPr/>
            </a:lvl8pPr>
            <a:lvl9pPr marL="4114800" lvl="8" indent="-330200" algn="l">
              <a:lnSpc>
                <a:spcPct val="100000"/>
              </a:lnSpc>
              <a:spcBef>
                <a:spcPts val="0"/>
              </a:spcBef>
              <a:spcAft>
                <a:spcPts val="0"/>
              </a:spcAft>
              <a:buSzPts val="1600"/>
              <a:buChar char="■"/>
              <a:defRPr/>
            </a:lvl9pPr>
          </a:lstStyle>
          <a:p/>
        </p:txBody>
      </p:sp>
      <p:sp>
        <p:nvSpPr>
          <p:cNvPr id="1053" name="Google Shape;1053;p6"/>
          <p:cNvSpPr txBox="1">
            <a:spLocks noGrp="1"/>
          </p:cNvSpPr>
          <p:nvPr>
            <p:ph type="subTitle" idx="3"/>
          </p:nvPr>
        </p:nvSpPr>
        <p:spPr>
          <a:xfrm>
            <a:off x="1691303" y="3467924"/>
            <a:ext cx="1412400" cy="329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1"/>
              </a:buClr>
              <a:buSzPts val="1600"/>
              <a:buNone/>
              <a:defRPr sz="1800" b="1">
                <a:solidFill>
                  <a:schemeClr val="accent1"/>
                </a:solidFill>
              </a:defRPr>
            </a:lvl1pPr>
            <a:lvl2pPr lvl="1" algn="l">
              <a:lnSpc>
                <a:spcPct val="100000"/>
              </a:lnSpc>
              <a:spcBef>
                <a:spcPts val="0"/>
              </a:spcBef>
              <a:spcAft>
                <a:spcPts val="0"/>
              </a:spcAft>
              <a:buClr>
                <a:schemeClr val="accent1"/>
              </a:buClr>
              <a:buSzPts val="1600"/>
              <a:buNone/>
              <a:defRPr sz="1800" b="1">
                <a:solidFill>
                  <a:schemeClr val="accent1"/>
                </a:solidFill>
              </a:defRPr>
            </a:lvl2pPr>
            <a:lvl3pPr lvl="2" algn="l">
              <a:lnSpc>
                <a:spcPct val="100000"/>
              </a:lnSpc>
              <a:spcBef>
                <a:spcPts val="0"/>
              </a:spcBef>
              <a:spcAft>
                <a:spcPts val="0"/>
              </a:spcAft>
              <a:buClr>
                <a:schemeClr val="accent1"/>
              </a:buClr>
              <a:buSzPts val="1600"/>
              <a:buNone/>
              <a:defRPr sz="1800" b="1">
                <a:solidFill>
                  <a:schemeClr val="accent1"/>
                </a:solidFill>
              </a:defRPr>
            </a:lvl3pPr>
            <a:lvl4pPr lvl="3" algn="l">
              <a:lnSpc>
                <a:spcPct val="100000"/>
              </a:lnSpc>
              <a:spcBef>
                <a:spcPts val="0"/>
              </a:spcBef>
              <a:spcAft>
                <a:spcPts val="0"/>
              </a:spcAft>
              <a:buClr>
                <a:schemeClr val="accent1"/>
              </a:buClr>
              <a:buSzPts val="1600"/>
              <a:buNone/>
              <a:defRPr sz="1800" b="1">
                <a:solidFill>
                  <a:schemeClr val="accent1"/>
                </a:solidFill>
              </a:defRPr>
            </a:lvl4pPr>
            <a:lvl5pPr lvl="4" algn="l">
              <a:lnSpc>
                <a:spcPct val="100000"/>
              </a:lnSpc>
              <a:spcBef>
                <a:spcPts val="0"/>
              </a:spcBef>
              <a:spcAft>
                <a:spcPts val="0"/>
              </a:spcAft>
              <a:buClr>
                <a:schemeClr val="accent1"/>
              </a:buClr>
              <a:buSzPts val="1600"/>
              <a:buNone/>
              <a:defRPr sz="1800" b="1">
                <a:solidFill>
                  <a:schemeClr val="accent1"/>
                </a:solidFill>
              </a:defRPr>
            </a:lvl5pPr>
            <a:lvl6pPr lvl="5" algn="l">
              <a:lnSpc>
                <a:spcPct val="100000"/>
              </a:lnSpc>
              <a:spcBef>
                <a:spcPts val="0"/>
              </a:spcBef>
              <a:spcAft>
                <a:spcPts val="0"/>
              </a:spcAft>
              <a:buClr>
                <a:schemeClr val="accent1"/>
              </a:buClr>
              <a:buSzPts val="1600"/>
              <a:buNone/>
              <a:defRPr sz="1800" b="1">
                <a:solidFill>
                  <a:schemeClr val="accent1"/>
                </a:solidFill>
              </a:defRPr>
            </a:lvl6pPr>
            <a:lvl7pPr lvl="6" algn="l">
              <a:lnSpc>
                <a:spcPct val="100000"/>
              </a:lnSpc>
              <a:spcBef>
                <a:spcPts val="0"/>
              </a:spcBef>
              <a:spcAft>
                <a:spcPts val="0"/>
              </a:spcAft>
              <a:buClr>
                <a:schemeClr val="accent1"/>
              </a:buClr>
              <a:buSzPts val="1600"/>
              <a:buNone/>
              <a:defRPr sz="1800" b="1">
                <a:solidFill>
                  <a:schemeClr val="accent1"/>
                </a:solidFill>
              </a:defRPr>
            </a:lvl7pPr>
            <a:lvl8pPr lvl="7" algn="l">
              <a:lnSpc>
                <a:spcPct val="100000"/>
              </a:lnSpc>
              <a:spcBef>
                <a:spcPts val="0"/>
              </a:spcBef>
              <a:spcAft>
                <a:spcPts val="0"/>
              </a:spcAft>
              <a:buClr>
                <a:schemeClr val="accent1"/>
              </a:buClr>
              <a:buSzPts val="1600"/>
              <a:buNone/>
              <a:defRPr sz="1800" b="1">
                <a:solidFill>
                  <a:schemeClr val="accent1"/>
                </a:solidFill>
              </a:defRPr>
            </a:lvl8pPr>
            <a:lvl9pPr lvl="8" algn="l">
              <a:lnSpc>
                <a:spcPct val="100000"/>
              </a:lnSpc>
              <a:spcBef>
                <a:spcPts val="0"/>
              </a:spcBef>
              <a:spcAft>
                <a:spcPts val="0"/>
              </a:spcAft>
              <a:buClr>
                <a:schemeClr val="accent1"/>
              </a:buClr>
              <a:buSzPts val="1600"/>
              <a:buNone/>
              <a:defRPr sz="1800" b="1">
                <a:solidFill>
                  <a:schemeClr val="accent1"/>
                </a:solidFill>
              </a:defRPr>
            </a:lvl9pPr>
          </a:lstStyle>
          <a:p/>
        </p:txBody>
      </p:sp>
      <p:sp>
        <p:nvSpPr>
          <p:cNvPr id="1054" name="Google Shape;1054;p6"/>
          <p:cNvSpPr txBox="1">
            <a:spLocks noGrp="1"/>
          </p:cNvSpPr>
          <p:nvPr>
            <p:ph type="subTitle" idx="4"/>
          </p:nvPr>
        </p:nvSpPr>
        <p:spPr>
          <a:xfrm>
            <a:off x="5946175" y="3467924"/>
            <a:ext cx="1412400" cy="329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1"/>
              </a:buClr>
              <a:buSzPts val="1600"/>
              <a:buNone/>
              <a:defRPr sz="1800" b="1">
                <a:solidFill>
                  <a:schemeClr val="accent1"/>
                </a:solidFill>
              </a:defRPr>
            </a:lvl1pPr>
            <a:lvl2pPr lvl="1" algn="l">
              <a:lnSpc>
                <a:spcPct val="100000"/>
              </a:lnSpc>
              <a:spcBef>
                <a:spcPts val="0"/>
              </a:spcBef>
              <a:spcAft>
                <a:spcPts val="0"/>
              </a:spcAft>
              <a:buClr>
                <a:schemeClr val="accent1"/>
              </a:buClr>
              <a:buSzPts val="1600"/>
              <a:buNone/>
              <a:defRPr sz="1800" b="1">
                <a:solidFill>
                  <a:schemeClr val="accent1"/>
                </a:solidFill>
              </a:defRPr>
            </a:lvl2pPr>
            <a:lvl3pPr lvl="2" algn="l">
              <a:lnSpc>
                <a:spcPct val="100000"/>
              </a:lnSpc>
              <a:spcBef>
                <a:spcPts val="0"/>
              </a:spcBef>
              <a:spcAft>
                <a:spcPts val="0"/>
              </a:spcAft>
              <a:buClr>
                <a:schemeClr val="accent1"/>
              </a:buClr>
              <a:buSzPts val="1600"/>
              <a:buNone/>
              <a:defRPr sz="1800" b="1">
                <a:solidFill>
                  <a:schemeClr val="accent1"/>
                </a:solidFill>
              </a:defRPr>
            </a:lvl3pPr>
            <a:lvl4pPr lvl="3" algn="l">
              <a:lnSpc>
                <a:spcPct val="100000"/>
              </a:lnSpc>
              <a:spcBef>
                <a:spcPts val="0"/>
              </a:spcBef>
              <a:spcAft>
                <a:spcPts val="0"/>
              </a:spcAft>
              <a:buClr>
                <a:schemeClr val="accent1"/>
              </a:buClr>
              <a:buSzPts val="1600"/>
              <a:buNone/>
              <a:defRPr sz="1800" b="1">
                <a:solidFill>
                  <a:schemeClr val="accent1"/>
                </a:solidFill>
              </a:defRPr>
            </a:lvl4pPr>
            <a:lvl5pPr lvl="4" algn="l">
              <a:lnSpc>
                <a:spcPct val="100000"/>
              </a:lnSpc>
              <a:spcBef>
                <a:spcPts val="0"/>
              </a:spcBef>
              <a:spcAft>
                <a:spcPts val="0"/>
              </a:spcAft>
              <a:buClr>
                <a:schemeClr val="accent1"/>
              </a:buClr>
              <a:buSzPts val="1600"/>
              <a:buNone/>
              <a:defRPr sz="1800" b="1">
                <a:solidFill>
                  <a:schemeClr val="accent1"/>
                </a:solidFill>
              </a:defRPr>
            </a:lvl5pPr>
            <a:lvl6pPr lvl="5" algn="l">
              <a:lnSpc>
                <a:spcPct val="100000"/>
              </a:lnSpc>
              <a:spcBef>
                <a:spcPts val="0"/>
              </a:spcBef>
              <a:spcAft>
                <a:spcPts val="0"/>
              </a:spcAft>
              <a:buClr>
                <a:schemeClr val="accent1"/>
              </a:buClr>
              <a:buSzPts val="1600"/>
              <a:buNone/>
              <a:defRPr sz="1800" b="1">
                <a:solidFill>
                  <a:schemeClr val="accent1"/>
                </a:solidFill>
              </a:defRPr>
            </a:lvl6pPr>
            <a:lvl7pPr lvl="6" algn="l">
              <a:lnSpc>
                <a:spcPct val="100000"/>
              </a:lnSpc>
              <a:spcBef>
                <a:spcPts val="0"/>
              </a:spcBef>
              <a:spcAft>
                <a:spcPts val="0"/>
              </a:spcAft>
              <a:buClr>
                <a:schemeClr val="accent1"/>
              </a:buClr>
              <a:buSzPts val="1600"/>
              <a:buNone/>
              <a:defRPr sz="1800" b="1">
                <a:solidFill>
                  <a:schemeClr val="accent1"/>
                </a:solidFill>
              </a:defRPr>
            </a:lvl7pPr>
            <a:lvl8pPr lvl="7" algn="l">
              <a:lnSpc>
                <a:spcPct val="100000"/>
              </a:lnSpc>
              <a:spcBef>
                <a:spcPts val="0"/>
              </a:spcBef>
              <a:spcAft>
                <a:spcPts val="0"/>
              </a:spcAft>
              <a:buClr>
                <a:schemeClr val="accent1"/>
              </a:buClr>
              <a:buSzPts val="1600"/>
              <a:buNone/>
              <a:defRPr sz="1800" b="1">
                <a:solidFill>
                  <a:schemeClr val="accent1"/>
                </a:solidFill>
              </a:defRPr>
            </a:lvl8pPr>
            <a:lvl9pPr lvl="8" algn="l">
              <a:lnSpc>
                <a:spcPct val="100000"/>
              </a:lnSpc>
              <a:spcBef>
                <a:spcPts val="0"/>
              </a:spcBef>
              <a:spcAft>
                <a:spcPts val="0"/>
              </a:spcAft>
              <a:buClr>
                <a:schemeClr val="accent1"/>
              </a:buClr>
              <a:buSzPts val="1600"/>
              <a:buNone/>
              <a:defRPr sz="1800" b="1">
                <a:solidFill>
                  <a:schemeClr val="accen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spTree>
      <p:nvGrpSpPr>
        <p:cNvPr id="1" name="Shape 1055"/>
        <p:cNvGrpSpPr/>
        <p:nvPr/>
      </p:nvGrpSpPr>
      <p:grpSpPr>
        <a:xfrm>
          <a:off x="0" y="0"/>
          <a:ext cx="0" cy="0"/>
          <a:chOff x="0" y="0"/>
          <a:chExt cx="0" cy="0"/>
        </a:xfrm>
      </p:grpSpPr>
      <p:sp>
        <p:nvSpPr>
          <p:cNvPr id="1057" name="Google Shape;1057;p7"/>
          <p:cNvSpPr txBox="1">
            <a:spLocks noGrp="1"/>
          </p:cNvSpPr>
          <p:nvPr>
            <p:ph type="title"/>
          </p:nvPr>
        </p:nvSpPr>
        <p:spPr>
          <a:xfrm>
            <a:off x="718500" y="348450"/>
            <a:ext cx="7707000" cy="766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058" name="Google Shape;1058;p7"/>
          <p:cNvSpPr txBox="1">
            <a:spLocks noGrp="1"/>
          </p:cNvSpPr>
          <p:nvPr>
            <p:ph type="subTitle" idx="1"/>
          </p:nvPr>
        </p:nvSpPr>
        <p:spPr>
          <a:xfrm>
            <a:off x="1180181" y="1713394"/>
            <a:ext cx="2020500" cy="259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800" b="1">
                <a:solidFill>
                  <a:schemeClr val="accent1"/>
                </a:solidFill>
              </a:defRPr>
            </a:lvl1pPr>
            <a:lvl2pPr lvl="1" algn="l">
              <a:lnSpc>
                <a:spcPct val="100000"/>
              </a:lnSpc>
              <a:spcBef>
                <a:spcPts val="0"/>
              </a:spcBef>
              <a:spcAft>
                <a:spcPts val="0"/>
              </a:spcAft>
              <a:buSzPts val="1600"/>
              <a:buNone/>
              <a:defRPr sz="1800">
                <a:solidFill>
                  <a:schemeClr val="accent1"/>
                </a:solidFill>
              </a:defRPr>
            </a:lvl2pPr>
            <a:lvl3pPr lvl="2" algn="l">
              <a:lnSpc>
                <a:spcPct val="100000"/>
              </a:lnSpc>
              <a:spcBef>
                <a:spcPts val="0"/>
              </a:spcBef>
              <a:spcAft>
                <a:spcPts val="0"/>
              </a:spcAft>
              <a:buSzPts val="1600"/>
              <a:buNone/>
              <a:defRPr sz="1800">
                <a:solidFill>
                  <a:schemeClr val="accent1"/>
                </a:solidFill>
              </a:defRPr>
            </a:lvl3pPr>
            <a:lvl4pPr lvl="3" algn="l">
              <a:lnSpc>
                <a:spcPct val="100000"/>
              </a:lnSpc>
              <a:spcBef>
                <a:spcPts val="0"/>
              </a:spcBef>
              <a:spcAft>
                <a:spcPts val="0"/>
              </a:spcAft>
              <a:buSzPts val="1600"/>
              <a:buNone/>
              <a:defRPr sz="1800">
                <a:solidFill>
                  <a:schemeClr val="accent1"/>
                </a:solidFill>
              </a:defRPr>
            </a:lvl4pPr>
            <a:lvl5pPr lvl="4" algn="l">
              <a:lnSpc>
                <a:spcPct val="100000"/>
              </a:lnSpc>
              <a:spcBef>
                <a:spcPts val="0"/>
              </a:spcBef>
              <a:spcAft>
                <a:spcPts val="0"/>
              </a:spcAft>
              <a:buSzPts val="1600"/>
              <a:buNone/>
              <a:defRPr sz="1800">
                <a:solidFill>
                  <a:schemeClr val="accent1"/>
                </a:solidFill>
              </a:defRPr>
            </a:lvl5pPr>
            <a:lvl6pPr lvl="5" algn="l">
              <a:lnSpc>
                <a:spcPct val="100000"/>
              </a:lnSpc>
              <a:spcBef>
                <a:spcPts val="0"/>
              </a:spcBef>
              <a:spcAft>
                <a:spcPts val="0"/>
              </a:spcAft>
              <a:buSzPts val="1600"/>
              <a:buNone/>
              <a:defRPr sz="1800">
                <a:solidFill>
                  <a:schemeClr val="accent1"/>
                </a:solidFill>
              </a:defRPr>
            </a:lvl6pPr>
            <a:lvl7pPr lvl="6" algn="l">
              <a:lnSpc>
                <a:spcPct val="100000"/>
              </a:lnSpc>
              <a:spcBef>
                <a:spcPts val="0"/>
              </a:spcBef>
              <a:spcAft>
                <a:spcPts val="0"/>
              </a:spcAft>
              <a:buSzPts val="1600"/>
              <a:buNone/>
              <a:defRPr sz="1800">
                <a:solidFill>
                  <a:schemeClr val="accent1"/>
                </a:solidFill>
              </a:defRPr>
            </a:lvl7pPr>
            <a:lvl8pPr lvl="7" algn="l">
              <a:lnSpc>
                <a:spcPct val="100000"/>
              </a:lnSpc>
              <a:spcBef>
                <a:spcPts val="0"/>
              </a:spcBef>
              <a:spcAft>
                <a:spcPts val="0"/>
              </a:spcAft>
              <a:buSzPts val="1600"/>
              <a:buNone/>
              <a:defRPr sz="1800">
                <a:solidFill>
                  <a:schemeClr val="accent1"/>
                </a:solidFill>
              </a:defRPr>
            </a:lvl8pPr>
            <a:lvl9pPr lvl="8" algn="l">
              <a:lnSpc>
                <a:spcPct val="100000"/>
              </a:lnSpc>
              <a:spcBef>
                <a:spcPts val="0"/>
              </a:spcBef>
              <a:spcAft>
                <a:spcPts val="0"/>
              </a:spcAft>
              <a:buSzPts val="1600"/>
              <a:buNone/>
              <a:defRPr sz="1800">
                <a:solidFill>
                  <a:schemeClr val="accent1"/>
                </a:solidFill>
              </a:defRPr>
            </a:lvl9pPr>
          </a:lstStyle>
          <a:p/>
        </p:txBody>
      </p:sp>
      <p:sp>
        <p:nvSpPr>
          <p:cNvPr id="1059" name="Google Shape;1059;p7"/>
          <p:cNvSpPr txBox="1">
            <a:spLocks noGrp="1"/>
          </p:cNvSpPr>
          <p:nvPr>
            <p:ph type="subTitle" idx="2"/>
          </p:nvPr>
        </p:nvSpPr>
        <p:spPr>
          <a:xfrm>
            <a:off x="886631" y="1956750"/>
            <a:ext cx="2607600" cy="636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060" name="Google Shape;1060;p7"/>
          <p:cNvSpPr txBox="1">
            <a:spLocks noGrp="1"/>
          </p:cNvSpPr>
          <p:nvPr>
            <p:ph type="subTitle" idx="3"/>
          </p:nvPr>
        </p:nvSpPr>
        <p:spPr>
          <a:xfrm>
            <a:off x="1082850" y="3237400"/>
            <a:ext cx="2229900" cy="259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800" b="1">
                <a:solidFill>
                  <a:schemeClr val="accent1"/>
                </a:solidFill>
              </a:defRPr>
            </a:lvl1pPr>
            <a:lvl2pPr lvl="1" algn="l">
              <a:lnSpc>
                <a:spcPct val="100000"/>
              </a:lnSpc>
              <a:spcBef>
                <a:spcPts val="0"/>
              </a:spcBef>
              <a:spcAft>
                <a:spcPts val="0"/>
              </a:spcAft>
              <a:buSzPts val="1600"/>
              <a:buNone/>
              <a:defRPr sz="1800">
                <a:solidFill>
                  <a:schemeClr val="accent1"/>
                </a:solidFill>
              </a:defRPr>
            </a:lvl2pPr>
            <a:lvl3pPr lvl="2" algn="l">
              <a:lnSpc>
                <a:spcPct val="100000"/>
              </a:lnSpc>
              <a:spcBef>
                <a:spcPts val="0"/>
              </a:spcBef>
              <a:spcAft>
                <a:spcPts val="0"/>
              </a:spcAft>
              <a:buSzPts val="1600"/>
              <a:buNone/>
              <a:defRPr sz="1800">
                <a:solidFill>
                  <a:schemeClr val="accent1"/>
                </a:solidFill>
              </a:defRPr>
            </a:lvl3pPr>
            <a:lvl4pPr lvl="3" algn="l">
              <a:lnSpc>
                <a:spcPct val="100000"/>
              </a:lnSpc>
              <a:spcBef>
                <a:spcPts val="0"/>
              </a:spcBef>
              <a:spcAft>
                <a:spcPts val="0"/>
              </a:spcAft>
              <a:buSzPts val="1600"/>
              <a:buNone/>
              <a:defRPr sz="1800">
                <a:solidFill>
                  <a:schemeClr val="accent1"/>
                </a:solidFill>
              </a:defRPr>
            </a:lvl4pPr>
            <a:lvl5pPr lvl="4" algn="l">
              <a:lnSpc>
                <a:spcPct val="100000"/>
              </a:lnSpc>
              <a:spcBef>
                <a:spcPts val="0"/>
              </a:spcBef>
              <a:spcAft>
                <a:spcPts val="0"/>
              </a:spcAft>
              <a:buSzPts val="1600"/>
              <a:buNone/>
              <a:defRPr sz="1800">
                <a:solidFill>
                  <a:schemeClr val="accent1"/>
                </a:solidFill>
              </a:defRPr>
            </a:lvl5pPr>
            <a:lvl6pPr lvl="5" algn="l">
              <a:lnSpc>
                <a:spcPct val="100000"/>
              </a:lnSpc>
              <a:spcBef>
                <a:spcPts val="0"/>
              </a:spcBef>
              <a:spcAft>
                <a:spcPts val="0"/>
              </a:spcAft>
              <a:buSzPts val="1600"/>
              <a:buNone/>
              <a:defRPr sz="1800">
                <a:solidFill>
                  <a:schemeClr val="accent1"/>
                </a:solidFill>
              </a:defRPr>
            </a:lvl6pPr>
            <a:lvl7pPr lvl="6" algn="l">
              <a:lnSpc>
                <a:spcPct val="100000"/>
              </a:lnSpc>
              <a:spcBef>
                <a:spcPts val="0"/>
              </a:spcBef>
              <a:spcAft>
                <a:spcPts val="0"/>
              </a:spcAft>
              <a:buSzPts val="1600"/>
              <a:buNone/>
              <a:defRPr sz="1800">
                <a:solidFill>
                  <a:schemeClr val="accent1"/>
                </a:solidFill>
              </a:defRPr>
            </a:lvl7pPr>
            <a:lvl8pPr lvl="7" algn="l">
              <a:lnSpc>
                <a:spcPct val="100000"/>
              </a:lnSpc>
              <a:spcBef>
                <a:spcPts val="0"/>
              </a:spcBef>
              <a:spcAft>
                <a:spcPts val="0"/>
              </a:spcAft>
              <a:buSzPts val="1600"/>
              <a:buNone/>
              <a:defRPr sz="1800">
                <a:solidFill>
                  <a:schemeClr val="accent1"/>
                </a:solidFill>
              </a:defRPr>
            </a:lvl8pPr>
            <a:lvl9pPr lvl="8" algn="l">
              <a:lnSpc>
                <a:spcPct val="100000"/>
              </a:lnSpc>
              <a:spcBef>
                <a:spcPts val="0"/>
              </a:spcBef>
              <a:spcAft>
                <a:spcPts val="0"/>
              </a:spcAft>
              <a:buSzPts val="1600"/>
              <a:buNone/>
              <a:defRPr sz="1800">
                <a:solidFill>
                  <a:schemeClr val="accent1"/>
                </a:solidFill>
              </a:defRPr>
            </a:lvl9pPr>
          </a:lstStyle>
          <a:p/>
        </p:txBody>
      </p:sp>
      <p:sp>
        <p:nvSpPr>
          <p:cNvPr id="1061" name="Google Shape;1061;p7"/>
          <p:cNvSpPr txBox="1">
            <a:spLocks noGrp="1"/>
          </p:cNvSpPr>
          <p:nvPr>
            <p:ph type="subTitle" idx="4"/>
          </p:nvPr>
        </p:nvSpPr>
        <p:spPr>
          <a:xfrm>
            <a:off x="886631" y="3480750"/>
            <a:ext cx="2607600" cy="636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1062" name="Google Shape;1062;p7"/>
          <p:cNvSpPr txBox="1">
            <a:spLocks noGrp="1"/>
          </p:cNvSpPr>
          <p:nvPr>
            <p:ph type="subTitle" idx="5"/>
          </p:nvPr>
        </p:nvSpPr>
        <p:spPr>
          <a:xfrm>
            <a:off x="5943319" y="3237394"/>
            <a:ext cx="2020500" cy="259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800" b="1">
                <a:solidFill>
                  <a:schemeClr val="accent1"/>
                </a:solidFill>
              </a:defRPr>
            </a:lvl1pPr>
            <a:lvl2pPr lvl="1" algn="l">
              <a:lnSpc>
                <a:spcPct val="100000"/>
              </a:lnSpc>
              <a:spcBef>
                <a:spcPts val="0"/>
              </a:spcBef>
              <a:spcAft>
                <a:spcPts val="0"/>
              </a:spcAft>
              <a:buSzPts val="1600"/>
              <a:buNone/>
              <a:defRPr sz="1800">
                <a:solidFill>
                  <a:schemeClr val="accent1"/>
                </a:solidFill>
              </a:defRPr>
            </a:lvl2pPr>
            <a:lvl3pPr lvl="2" algn="l">
              <a:lnSpc>
                <a:spcPct val="100000"/>
              </a:lnSpc>
              <a:spcBef>
                <a:spcPts val="0"/>
              </a:spcBef>
              <a:spcAft>
                <a:spcPts val="0"/>
              </a:spcAft>
              <a:buSzPts val="1600"/>
              <a:buNone/>
              <a:defRPr sz="1800">
                <a:solidFill>
                  <a:schemeClr val="accent1"/>
                </a:solidFill>
              </a:defRPr>
            </a:lvl3pPr>
            <a:lvl4pPr lvl="3" algn="l">
              <a:lnSpc>
                <a:spcPct val="100000"/>
              </a:lnSpc>
              <a:spcBef>
                <a:spcPts val="0"/>
              </a:spcBef>
              <a:spcAft>
                <a:spcPts val="0"/>
              </a:spcAft>
              <a:buSzPts val="1600"/>
              <a:buNone/>
              <a:defRPr sz="1800">
                <a:solidFill>
                  <a:schemeClr val="accent1"/>
                </a:solidFill>
              </a:defRPr>
            </a:lvl4pPr>
            <a:lvl5pPr lvl="4" algn="l">
              <a:lnSpc>
                <a:spcPct val="100000"/>
              </a:lnSpc>
              <a:spcBef>
                <a:spcPts val="0"/>
              </a:spcBef>
              <a:spcAft>
                <a:spcPts val="0"/>
              </a:spcAft>
              <a:buSzPts val="1600"/>
              <a:buNone/>
              <a:defRPr sz="1800">
                <a:solidFill>
                  <a:schemeClr val="accent1"/>
                </a:solidFill>
              </a:defRPr>
            </a:lvl5pPr>
            <a:lvl6pPr lvl="5" algn="l">
              <a:lnSpc>
                <a:spcPct val="100000"/>
              </a:lnSpc>
              <a:spcBef>
                <a:spcPts val="0"/>
              </a:spcBef>
              <a:spcAft>
                <a:spcPts val="0"/>
              </a:spcAft>
              <a:buSzPts val="1600"/>
              <a:buNone/>
              <a:defRPr sz="1800">
                <a:solidFill>
                  <a:schemeClr val="accent1"/>
                </a:solidFill>
              </a:defRPr>
            </a:lvl6pPr>
            <a:lvl7pPr lvl="6" algn="l">
              <a:lnSpc>
                <a:spcPct val="100000"/>
              </a:lnSpc>
              <a:spcBef>
                <a:spcPts val="0"/>
              </a:spcBef>
              <a:spcAft>
                <a:spcPts val="0"/>
              </a:spcAft>
              <a:buSzPts val="1600"/>
              <a:buNone/>
              <a:defRPr sz="1800">
                <a:solidFill>
                  <a:schemeClr val="accent1"/>
                </a:solidFill>
              </a:defRPr>
            </a:lvl7pPr>
            <a:lvl8pPr lvl="7" algn="l">
              <a:lnSpc>
                <a:spcPct val="100000"/>
              </a:lnSpc>
              <a:spcBef>
                <a:spcPts val="0"/>
              </a:spcBef>
              <a:spcAft>
                <a:spcPts val="0"/>
              </a:spcAft>
              <a:buSzPts val="1600"/>
              <a:buNone/>
              <a:defRPr sz="1800">
                <a:solidFill>
                  <a:schemeClr val="accent1"/>
                </a:solidFill>
              </a:defRPr>
            </a:lvl8pPr>
            <a:lvl9pPr lvl="8" algn="l">
              <a:lnSpc>
                <a:spcPct val="100000"/>
              </a:lnSpc>
              <a:spcBef>
                <a:spcPts val="0"/>
              </a:spcBef>
              <a:spcAft>
                <a:spcPts val="0"/>
              </a:spcAft>
              <a:buSzPts val="1600"/>
              <a:buNone/>
              <a:defRPr sz="1800">
                <a:solidFill>
                  <a:schemeClr val="accent1"/>
                </a:solidFill>
              </a:defRPr>
            </a:lvl9pPr>
          </a:lstStyle>
          <a:p/>
        </p:txBody>
      </p:sp>
      <p:sp>
        <p:nvSpPr>
          <p:cNvPr id="1063" name="Google Shape;1063;p7"/>
          <p:cNvSpPr txBox="1">
            <a:spLocks noGrp="1"/>
          </p:cNvSpPr>
          <p:nvPr>
            <p:ph type="subTitle" idx="6"/>
          </p:nvPr>
        </p:nvSpPr>
        <p:spPr>
          <a:xfrm>
            <a:off x="5649769" y="3480750"/>
            <a:ext cx="2607600" cy="636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1064" name="Google Shape;1064;p7"/>
          <p:cNvSpPr txBox="1">
            <a:spLocks noGrp="1"/>
          </p:cNvSpPr>
          <p:nvPr>
            <p:ph type="subTitle" idx="7"/>
          </p:nvPr>
        </p:nvSpPr>
        <p:spPr>
          <a:xfrm>
            <a:off x="5943319" y="1713394"/>
            <a:ext cx="2020500" cy="259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800" b="1">
                <a:solidFill>
                  <a:schemeClr val="accent1"/>
                </a:solidFill>
              </a:defRPr>
            </a:lvl1pPr>
            <a:lvl2pPr lvl="1" algn="l">
              <a:lnSpc>
                <a:spcPct val="100000"/>
              </a:lnSpc>
              <a:spcBef>
                <a:spcPts val="0"/>
              </a:spcBef>
              <a:spcAft>
                <a:spcPts val="0"/>
              </a:spcAft>
              <a:buSzPts val="1600"/>
              <a:buNone/>
              <a:defRPr sz="1800">
                <a:solidFill>
                  <a:schemeClr val="accent1"/>
                </a:solidFill>
              </a:defRPr>
            </a:lvl2pPr>
            <a:lvl3pPr lvl="2" algn="l">
              <a:lnSpc>
                <a:spcPct val="100000"/>
              </a:lnSpc>
              <a:spcBef>
                <a:spcPts val="0"/>
              </a:spcBef>
              <a:spcAft>
                <a:spcPts val="0"/>
              </a:spcAft>
              <a:buSzPts val="1600"/>
              <a:buNone/>
              <a:defRPr sz="1800">
                <a:solidFill>
                  <a:schemeClr val="accent1"/>
                </a:solidFill>
              </a:defRPr>
            </a:lvl3pPr>
            <a:lvl4pPr lvl="3" algn="l">
              <a:lnSpc>
                <a:spcPct val="100000"/>
              </a:lnSpc>
              <a:spcBef>
                <a:spcPts val="0"/>
              </a:spcBef>
              <a:spcAft>
                <a:spcPts val="0"/>
              </a:spcAft>
              <a:buSzPts val="1600"/>
              <a:buNone/>
              <a:defRPr sz="1800">
                <a:solidFill>
                  <a:schemeClr val="accent1"/>
                </a:solidFill>
              </a:defRPr>
            </a:lvl4pPr>
            <a:lvl5pPr lvl="4" algn="l">
              <a:lnSpc>
                <a:spcPct val="100000"/>
              </a:lnSpc>
              <a:spcBef>
                <a:spcPts val="0"/>
              </a:spcBef>
              <a:spcAft>
                <a:spcPts val="0"/>
              </a:spcAft>
              <a:buSzPts val="1600"/>
              <a:buNone/>
              <a:defRPr sz="1800">
                <a:solidFill>
                  <a:schemeClr val="accent1"/>
                </a:solidFill>
              </a:defRPr>
            </a:lvl5pPr>
            <a:lvl6pPr lvl="5" algn="l">
              <a:lnSpc>
                <a:spcPct val="100000"/>
              </a:lnSpc>
              <a:spcBef>
                <a:spcPts val="0"/>
              </a:spcBef>
              <a:spcAft>
                <a:spcPts val="0"/>
              </a:spcAft>
              <a:buSzPts val="1600"/>
              <a:buNone/>
              <a:defRPr sz="1800">
                <a:solidFill>
                  <a:schemeClr val="accent1"/>
                </a:solidFill>
              </a:defRPr>
            </a:lvl6pPr>
            <a:lvl7pPr lvl="6" algn="l">
              <a:lnSpc>
                <a:spcPct val="100000"/>
              </a:lnSpc>
              <a:spcBef>
                <a:spcPts val="0"/>
              </a:spcBef>
              <a:spcAft>
                <a:spcPts val="0"/>
              </a:spcAft>
              <a:buSzPts val="1600"/>
              <a:buNone/>
              <a:defRPr sz="1800">
                <a:solidFill>
                  <a:schemeClr val="accent1"/>
                </a:solidFill>
              </a:defRPr>
            </a:lvl7pPr>
            <a:lvl8pPr lvl="7" algn="l">
              <a:lnSpc>
                <a:spcPct val="100000"/>
              </a:lnSpc>
              <a:spcBef>
                <a:spcPts val="0"/>
              </a:spcBef>
              <a:spcAft>
                <a:spcPts val="0"/>
              </a:spcAft>
              <a:buSzPts val="1600"/>
              <a:buNone/>
              <a:defRPr sz="1800">
                <a:solidFill>
                  <a:schemeClr val="accent1"/>
                </a:solidFill>
              </a:defRPr>
            </a:lvl8pPr>
            <a:lvl9pPr lvl="8" algn="l">
              <a:lnSpc>
                <a:spcPct val="100000"/>
              </a:lnSpc>
              <a:spcBef>
                <a:spcPts val="0"/>
              </a:spcBef>
              <a:spcAft>
                <a:spcPts val="0"/>
              </a:spcAft>
              <a:buSzPts val="1600"/>
              <a:buNone/>
              <a:defRPr sz="1800">
                <a:solidFill>
                  <a:schemeClr val="accent1"/>
                </a:solidFill>
              </a:defRPr>
            </a:lvl9pPr>
          </a:lstStyle>
          <a:p/>
        </p:txBody>
      </p:sp>
      <p:sp>
        <p:nvSpPr>
          <p:cNvPr id="1065" name="Google Shape;1065;p7"/>
          <p:cNvSpPr txBox="1">
            <a:spLocks noGrp="1"/>
          </p:cNvSpPr>
          <p:nvPr>
            <p:ph type="subTitle" idx="8"/>
          </p:nvPr>
        </p:nvSpPr>
        <p:spPr>
          <a:xfrm>
            <a:off x="5649769" y="1956750"/>
            <a:ext cx="2607600" cy="636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69BF3C9-2271-4BBE-8C37-76630F365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0AD63-4136-43C1-B670-CC7CA41A5E86}"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B69BF3C9-2271-4BBE-8C37-76630F365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0AD63-4136-43C1-B670-CC7CA41A5E86}"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B69BF3C9-2271-4BBE-8C37-76630F36593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D0AD63-4136-43C1-B670-CC7CA41A5E86}"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endParaRPr lang="en-US" smtClean="0"/>
          </a:p>
        </p:txBody>
      </p:sp>
      <p:sp>
        <p:nvSpPr>
          <p:cNvPr id="4" name="Content Placeholder 3"/>
          <p:cNvSpPr>
            <a:spLocks noGrp="1"/>
          </p:cNvSpPr>
          <p:nvPr>
            <p:ph sz="half" idx="2"/>
          </p:nvPr>
        </p:nvSpPr>
        <p:spPr>
          <a:xfrm>
            <a:off x="629842" y="1878806"/>
            <a:ext cx="3868340" cy="2763441"/>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4629150" y="1878806"/>
            <a:ext cx="3887391" cy="2763441"/>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B69BF3C9-2271-4BBE-8C37-76630F36593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D0AD63-4136-43C1-B670-CC7CA41A5E86}"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9BF3C9-2271-4BBE-8C37-76630F36593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D0AD63-4136-43C1-B670-CC7CA41A5E86}"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9BF3C9-2271-4BBE-8C37-76630F36593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B69BF3C9-2271-4BBE-8C37-76630F36593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D0AD63-4136-43C1-B670-CC7CA41A5E86}"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B69BF3C9-2271-4BBE-8C37-76630F36593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D0AD63-4136-43C1-B670-CC7CA41A5E86}"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9BF3C9-2271-4BBE-8C37-76630F36593A}" type="datetimeFigureOut">
              <a:rPr lang="en-US" smtClean="0"/>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AD0AD63-4136-43C1-B670-CC7CA41A5E8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2.xml"/><Relationship Id="rId2" Type="http://schemas.openxmlformats.org/officeDocument/2006/relationships/image" Target="../media/image1.jpe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1.jpe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1.jpe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xml"/><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3.xml"/><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13.xml"/><Relationship Id="rId4" Type="http://schemas.openxmlformats.org/officeDocument/2006/relationships/image" Target="../media/image1.jpe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4.xml"/><Relationship Id="rId2" Type="http://schemas.openxmlformats.org/officeDocument/2006/relationships/image" Target="../media/image1.jpeg"/><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2.xml"/><Relationship Id="rId4" Type="http://schemas.openxmlformats.org/officeDocument/2006/relationships/image" Target="../media/image1.jpeg"/><Relationship Id="rId3" Type="http://schemas.openxmlformats.org/officeDocument/2006/relationships/hyperlink" Target="https://www.researchgate.net/scientific-contributions/A-Krishna-Mohan-2175059473" TargetMode="External"/><Relationship Id="rId2" Type="http://schemas.openxmlformats.org/officeDocument/2006/relationships/hyperlink" Target="https://www.researchgate.net/profile/Kudipudi-Srinivas" TargetMode="External"/><Relationship Id="rId1" Type="http://schemas.openxmlformats.org/officeDocument/2006/relationships/hyperlink" Target="https://www.researchgate.net/profile/Dr-Polamuri" TargetMode="Externa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2.xml"/><Relationship Id="rId3" Type="http://schemas.openxmlformats.org/officeDocument/2006/relationships/image" Target="../media/image1.jpeg"/><Relationship Id="rId2" Type="http://schemas.openxmlformats.org/officeDocument/2006/relationships/hyperlink" Target="https://www.semanticscholar.org/author/Bhausaheb-Devikar/113065542" TargetMode="External"/><Relationship Id="rId1" Type="http://schemas.openxmlformats.org/officeDocument/2006/relationships/hyperlink" Target="https://www.semanticscholar.org/author/V.-Kanade/2067220050" TargetMode="Externa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2.xml"/><Relationship Id="rId3" Type="http://schemas.openxmlformats.org/officeDocument/2006/relationships/image" Target="../media/image1.jpeg"/><Relationship Id="rId2" Type="http://schemas.openxmlformats.org/officeDocument/2006/relationships/hyperlink" Target="https://ieeexplore.ieee.org/xpl/conhome/8262704/proceeding" TargetMode="External"/><Relationship Id="rId1" Type="http://schemas.openxmlformats.org/officeDocument/2006/relationships/hyperlink" Target="https://ieeexplore.ieee.org/author/37086336186"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ravikanthvarma\Desktop\mlrit.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2444" y="92221"/>
            <a:ext cx="7166841" cy="84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863723" y="1050073"/>
            <a:ext cx="5164282" cy="922020"/>
          </a:xfrm>
          <a:prstGeom prst="rect">
            <a:avLst/>
          </a:prstGeom>
        </p:spPr>
        <p:txBody>
          <a:bodyPr wrap="square">
            <a:spAutoFit/>
          </a:bodyPr>
          <a:lstStyle/>
          <a:p>
            <a:pPr algn="ctr"/>
            <a:r>
              <a:rPr lang="en-US" sz="1800" dirty="0">
                <a:solidFill>
                  <a:schemeClr val="tx1">
                    <a:lumMod val="95000"/>
                    <a:lumOff val="5000"/>
                  </a:schemeClr>
                </a:solidFill>
                <a:latin typeface="Calibri" panose="020F0502020204030204" charset="0"/>
                <a:cs typeface="Calibri" panose="020F0502020204030204" charset="0"/>
              </a:rPr>
              <a:t>Mini Project  Final Presentation</a:t>
            </a:r>
            <a:br>
              <a:rPr lang="en-US" sz="1800" dirty="0">
                <a:latin typeface="Calibri" panose="020F0502020204030204" charset="0"/>
                <a:cs typeface="Calibri" panose="020F0502020204030204" charset="0"/>
              </a:rPr>
            </a:br>
            <a:r>
              <a:rPr lang="en-US" sz="1800" dirty="0">
                <a:solidFill>
                  <a:schemeClr val="tx1"/>
                </a:solidFill>
                <a:latin typeface="Calibri" panose="020F0502020204030204" charset="0"/>
                <a:cs typeface="Calibri" panose="020F0502020204030204" charset="0"/>
              </a:rPr>
              <a:t>On</a:t>
            </a:r>
            <a:br>
              <a:rPr lang="en-US" sz="1800" dirty="0">
                <a:latin typeface="Calibri" panose="020F0502020204030204" charset="0"/>
                <a:cs typeface="Calibri" panose="020F0502020204030204" charset="0"/>
              </a:rPr>
            </a:br>
            <a:r>
              <a:rPr lang="en-US" sz="1800" dirty="0" smtClean="0">
                <a:latin typeface="Calibri" panose="020F0502020204030204" charset="0"/>
                <a:cs typeface="Calibri" panose="020F0502020204030204" charset="0"/>
              </a:rPr>
              <a:t>Stock Market Prediction using Machine Learning</a:t>
            </a:r>
            <a:endParaRPr lang="en-US" sz="1800" dirty="0">
              <a:latin typeface="Calibri" panose="020F0502020204030204" charset="0"/>
              <a:cs typeface="Calibri" panose="020F0502020204030204" charset="0"/>
            </a:endParaRPr>
          </a:p>
        </p:txBody>
      </p:sp>
      <p:sp>
        <p:nvSpPr>
          <p:cNvPr id="4" name="Rectangle 3"/>
          <p:cNvSpPr/>
          <p:nvPr/>
        </p:nvSpPr>
        <p:spPr>
          <a:xfrm>
            <a:off x="2159865" y="2088295"/>
            <a:ext cx="4572000" cy="2861310"/>
          </a:xfrm>
          <a:prstGeom prst="rect">
            <a:avLst/>
          </a:prstGeom>
        </p:spPr>
        <p:txBody>
          <a:bodyPr>
            <a:spAutoFit/>
          </a:bodyPr>
          <a:lstStyle/>
          <a:p>
            <a:pPr algn="ctr"/>
            <a:r>
              <a:rPr lang="en-US" altLang="en-US" sz="1800" dirty="0" smtClean="0">
                <a:solidFill>
                  <a:schemeClr val="tx1"/>
                </a:solidFill>
                <a:latin typeface="Calibri" panose="020F0502020204030204" charset="0"/>
                <a:cs typeface="Calibri" panose="020F0502020204030204" charset="0"/>
              </a:rPr>
              <a:t>21R21A6615 – G HARISHWAR,</a:t>
            </a:r>
            <a:endParaRPr lang="en-US" altLang="en-US" sz="1800" dirty="0" smtClean="0">
              <a:solidFill>
                <a:schemeClr val="tx1"/>
              </a:solidFill>
              <a:latin typeface="Calibri" panose="020F0502020204030204" charset="0"/>
              <a:cs typeface="Calibri" panose="020F0502020204030204" charset="0"/>
            </a:endParaRPr>
          </a:p>
          <a:p>
            <a:pPr algn="ctr"/>
            <a:r>
              <a:rPr lang="en-US" altLang="en-US" sz="1800" dirty="0" smtClean="0">
                <a:solidFill>
                  <a:schemeClr val="tx1"/>
                </a:solidFill>
                <a:latin typeface="Calibri" panose="020F0502020204030204" charset="0"/>
                <a:cs typeface="Calibri" panose="020F0502020204030204" charset="0"/>
                <a:sym typeface="+mn-ea"/>
              </a:rPr>
              <a:t>21R21A6608 - C ACHAL</a:t>
            </a:r>
            <a:r>
              <a:rPr lang="en-IN" altLang="en-US" sz="1800" dirty="0" smtClean="0">
                <a:solidFill>
                  <a:schemeClr val="tx1"/>
                </a:solidFill>
                <a:latin typeface="Calibri" panose="020F0502020204030204" charset="0"/>
                <a:cs typeface="Calibri" panose="020F0502020204030204" charset="0"/>
              </a:rPr>
              <a:t>,</a:t>
            </a:r>
            <a:endParaRPr lang="en-IN" altLang="en-US" sz="1800" dirty="0" smtClean="0">
              <a:solidFill>
                <a:schemeClr val="tx1"/>
              </a:solidFill>
              <a:latin typeface="Calibri" panose="020F0502020204030204" charset="0"/>
              <a:cs typeface="Calibri" panose="020F0502020204030204" charset="0"/>
            </a:endParaRPr>
          </a:p>
          <a:p>
            <a:pPr algn="ctr"/>
            <a:r>
              <a:rPr lang="en-US" altLang="en-US" sz="1800" dirty="0" smtClean="0">
                <a:solidFill>
                  <a:schemeClr val="tx1"/>
                </a:solidFill>
                <a:latin typeface="Calibri" panose="020F0502020204030204" charset="0"/>
                <a:cs typeface="Calibri" panose="020F0502020204030204" charset="0"/>
                <a:sym typeface="+mn-ea"/>
              </a:rPr>
              <a:t>21R21A6657– PAVAN ADITYA</a:t>
            </a:r>
            <a:r>
              <a:rPr lang="en-IN" altLang="en-US" sz="1800" dirty="0" smtClean="0">
                <a:solidFill>
                  <a:schemeClr val="tx1"/>
                </a:solidFill>
                <a:latin typeface="Calibri" panose="020F0502020204030204" charset="0"/>
                <a:cs typeface="Calibri" panose="020F0502020204030204" charset="0"/>
                <a:sym typeface="+mn-ea"/>
              </a:rPr>
              <a:t>,</a:t>
            </a:r>
            <a:endParaRPr lang="en-US" altLang="en-US" sz="1800" dirty="0" smtClean="0">
              <a:solidFill>
                <a:schemeClr val="tx1"/>
              </a:solidFill>
              <a:latin typeface="Calibri" panose="020F0502020204030204" charset="0"/>
              <a:cs typeface="Calibri" panose="020F0502020204030204" charset="0"/>
            </a:endParaRPr>
          </a:p>
          <a:p>
            <a:pPr algn="ctr"/>
            <a:r>
              <a:rPr lang="en-US" altLang="en-US" sz="1800" dirty="0" smtClean="0">
                <a:solidFill>
                  <a:schemeClr val="tx1"/>
                </a:solidFill>
                <a:latin typeface="Calibri" panose="020F0502020204030204" charset="0"/>
                <a:cs typeface="Calibri" panose="020F0502020204030204" charset="0"/>
              </a:rPr>
              <a:t>21R21A6618 – G ANKESH</a:t>
            </a:r>
            <a:endParaRPr lang="en-US" altLang="en-US" sz="1800" dirty="0" smtClean="0">
              <a:solidFill>
                <a:schemeClr val="tx1"/>
              </a:solidFill>
              <a:latin typeface="Calibri" panose="020F0502020204030204" charset="0"/>
              <a:cs typeface="Calibri" panose="020F0502020204030204" charset="0"/>
            </a:endParaRPr>
          </a:p>
          <a:p>
            <a:pPr algn="ctr"/>
            <a:r>
              <a:rPr lang="en-US" altLang="en-US" sz="1800" dirty="0" smtClean="0">
                <a:solidFill>
                  <a:schemeClr val="tx1"/>
                </a:solidFill>
                <a:latin typeface="Calibri" panose="020F0502020204030204" charset="0"/>
                <a:cs typeface="Calibri" panose="020F0502020204030204" charset="0"/>
              </a:rPr>
              <a:t>Under the Guidance of </a:t>
            </a:r>
            <a:endParaRPr lang="en-US" altLang="en-US" sz="1800" dirty="0" smtClean="0">
              <a:solidFill>
                <a:schemeClr val="tx1"/>
              </a:solidFill>
              <a:latin typeface="Calibri" panose="020F0502020204030204" charset="0"/>
              <a:cs typeface="Calibri" panose="020F0502020204030204" charset="0"/>
            </a:endParaRPr>
          </a:p>
          <a:p>
            <a:pPr algn="ctr"/>
            <a:r>
              <a:rPr lang="en-US" altLang="en-US" sz="1800" dirty="0" smtClean="0">
                <a:solidFill>
                  <a:schemeClr val="tx1"/>
                </a:solidFill>
                <a:latin typeface="Calibri" panose="020F0502020204030204" charset="0"/>
                <a:cs typeface="Calibri" panose="020F0502020204030204" charset="0"/>
              </a:rPr>
              <a:t>Mrs. SOWMYA</a:t>
            </a:r>
            <a:endParaRPr lang="en-US" altLang="en-US" sz="1800" dirty="0" smtClean="0">
              <a:solidFill>
                <a:schemeClr val="tx1"/>
              </a:solidFill>
              <a:latin typeface="Calibri" panose="020F0502020204030204" charset="0"/>
              <a:cs typeface="Calibri" panose="020F0502020204030204" charset="0"/>
            </a:endParaRPr>
          </a:p>
          <a:p>
            <a:pPr algn="ctr"/>
            <a:r>
              <a:rPr lang="en-US" altLang="en-US" sz="1800" dirty="0" smtClean="0">
                <a:solidFill>
                  <a:schemeClr val="tx1"/>
                </a:solidFill>
                <a:latin typeface="Calibri" panose="020F0502020204030204" charset="0"/>
                <a:cs typeface="Calibri" panose="020F0502020204030204" charset="0"/>
              </a:rPr>
              <a:t>ASST. PROFESSOR</a:t>
            </a:r>
            <a:endParaRPr lang="en-US" altLang="en-US" sz="1800" dirty="0" smtClean="0">
              <a:solidFill>
                <a:schemeClr val="tx1"/>
              </a:solidFill>
              <a:latin typeface="Calibri" panose="020F0502020204030204" charset="0"/>
              <a:cs typeface="Calibri" panose="020F0502020204030204" charset="0"/>
            </a:endParaRPr>
          </a:p>
          <a:p>
            <a:pPr algn="ctr"/>
            <a:r>
              <a:rPr lang="en-US" altLang="en-US" sz="1800" dirty="0" smtClean="0">
                <a:solidFill>
                  <a:schemeClr val="tx1"/>
                </a:solidFill>
                <a:latin typeface="Calibri" panose="020F0502020204030204" charset="0"/>
                <a:cs typeface="Calibri" panose="020F0502020204030204" charset="0"/>
              </a:rPr>
              <a:t>Department of Computer Science &amp; Engineering-Artificial Intelligence and Machine Learning</a:t>
            </a:r>
            <a:endParaRPr lang="en-US" altLang="en-US" sz="1800" dirty="0" smtClean="0">
              <a:solidFill>
                <a:schemeClr val="tx1"/>
              </a:solidFill>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3"/>
        <p:cNvGrpSpPr/>
        <p:nvPr/>
      </p:nvGrpSpPr>
      <p:grpSpPr>
        <a:xfrm>
          <a:off x="0" y="0"/>
          <a:ext cx="0" cy="0"/>
          <a:chOff x="0" y="0"/>
          <a:chExt cx="0" cy="0"/>
        </a:xfrm>
      </p:grpSpPr>
      <p:sp>
        <p:nvSpPr>
          <p:cNvPr id="1724" name="Google Shape;1724;p30"/>
          <p:cNvSpPr txBox="1">
            <a:spLocks noGrp="1"/>
          </p:cNvSpPr>
          <p:nvPr>
            <p:ph type="title"/>
          </p:nvPr>
        </p:nvSpPr>
        <p:spPr>
          <a:xfrm>
            <a:off x="276575" y="894225"/>
            <a:ext cx="5511300" cy="615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800"/>
              <a:buNone/>
            </a:pPr>
            <a:r>
              <a:rPr lang="en-US" sz="2800" dirty="0">
                <a:latin typeface="Calibri" panose="020F0502020204030204" charset="0"/>
                <a:cs typeface="Calibri" panose="020F0502020204030204" charset="0"/>
              </a:rPr>
              <a:t>OBJECTIVE</a:t>
            </a:r>
            <a:r>
              <a:rPr lang="en-IN" altLang="en-US" sz="2800" dirty="0">
                <a:latin typeface="Calibri" panose="020F0502020204030204" charset="0"/>
                <a:cs typeface="Calibri" panose="020F0502020204030204" charset="0"/>
              </a:rPr>
              <a:t>S</a:t>
            </a:r>
            <a:endParaRPr lang="en-IN" altLang="en-US" sz="2800" dirty="0">
              <a:latin typeface="Calibri" panose="020F0502020204030204" charset="0"/>
              <a:cs typeface="Calibri" panose="020F0502020204030204" charset="0"/>
            </a:endParaRPr>
          </a:p>
        </p:txBody>
      </p:sp>
      <p:sp>
        <p:nvSpPr>
          <p:cNvPr id="1725" name="Google Shape;1725;p30"/>
          <p:cNvSpPr txBox="1">
            <a:spLocks noGrp="1"/>
          </p:cNvSpPr>
          <p:nvPr>
            <p:ph type="subTitle" idx="1"/>
          </p:nvPr>
        </p:nvSpPr>
        <p:spPr>
          <a:xfrm>
            <a:off x="4281055" y="1873584"/>
            <a:ext cx="4609520" cy="2958189"/>
          </a:xfrm>
          <a:prstGeom prst="rect">
            <a:avLst/>
          </a:prstGeom>
          <a:noFill/>
          <a:ln>
            <a:noFill/>
          </a:ln>
        </p:spPr>
        <p:txBody>
          <a:bodyPr spcFirstLastPara="1" wrap="square" lIns="91425" tIns="91425" rIns="91425" bIns="91425" anchor="t" anchorCtr="0">
            <a:noAutofit/>
          </a:bodyPr>
          <a:lstStyle/>
          <a:p>
            <a:pPr marL="457200" lvl="0" indent="-431800" algn="just" rtl="0">
              <a:spcBef>
                <a:spcPts val="0"/>
              </a:spcBef>
              <a:spcAft>
                <a:spcPts val="0"/>
              </a:spcAft>
              <a:buClr>
                <a:schemeClr val="dk2"/>
              </a:buClr>
              <a:buSzPts val="1600"/>
              <a:buFont typeface="Montserrat Medium"/>
              <a:buChar char="●"/>
            </a:pPr>
            <a:r>
              <a:rPr lang="en-US" sz="1600" dirty="0">
                <a:latin typeface="Calibri" panose="020F0502020204030204" charset="0"/>
                <a:ea typeface="Montserrat Medium"/>
                <a:cs typeface="Calibri" panose="020F0502020204030204" charset="0"/>
                <a:sym typeface="Montserrat Medium"/>
              </a:rPr>
              <a:t>In order to </a:t>
            </a:r>
            <a:r>
              <a:rPr lang="en-US" sz="1600" dirty="0" err="1">
                <a:latin typeface="Calibri" panose="020F0502020204030204" charset="0"/>
                <a:ea typeface="Montserrat Medium"/>
                <a:cs typeface="Calibri" panose="020F0502020204030204" charset="0"/>
                <a:sym typeface="Montserrat Medium"/>
              </a:rPr>
              <a:t>analyse</a:t>
            </a:r>
            <a:r>
              <a:rPr lang="en-US" sz="1600" dirty="0">
                <a:latin typeface="Calibri" panose="020F0502020204030204" charset="0"/>
                <a:ea typeface="Montserrat Medium"/>
                <a:cs typeface="Calibri" panose="020F0502020204030204" charset="0"/>
                <a:sym typeface="Montserrat Medium"/>
              </a:rPr>
              <a:t> the future value of the company stock or other assets traded on the stock exchange, one must make a prediction about the stock market.</a:t>
            </a:r>
            <a:endParaRPr sz="1600" dirty="0">
              <a:latin typeface="Calibri" panose="020F0502020204030204" charset="0"/>
              <a:ea typeface="Montserrat Medium"/>
              <a:cs typeface="Calibri" panose="020F0502020204030204" charset="0"/>
              <a:sym typeface="Montserrat Medium"/>
            </a:endParaRPr>
          </a:p>
          <a:p>
            <a:pPr marL="457200" lvl="0" indent="0" algn="just" rtl="0">
              <a:spcBef>
                <a:spcPts val="0"/>
              </a:spcBef>
              <a:spcAft>
                <a:spcPts val="0"/>
              </a:spcAft>
              <a:buNone/>
            </a:pPr>
            <a:endParaRPr sz="1600" dirty="0">
              <a:latin typeface="Calibri" panose="020F0502020204030204" charset="0"/>
              <a:ea typeface="Montserrat Medium"/>
              <a:cs typeface="Calibri" panose="020F0502020204030204" charset="0"/>
              <a:sym typeface="Montserrat Medium"/>
            </a:endParaRPr>
          </a:p>
          <a:p>
            <a:pPr marL="457200" lvl="0" indent="-431800" algn="just" rtl="0">
              <a:spcBef>
                <a:spcPts val="0"/>
              </a:spcBef>
              <a:spcAft>
                <a:spcPts val="0"/>
              </a:spcAft>
              <a:buClr>
                <a:schemeClr val="dk2"/>
              </a:buClr>
              <a:buSzPts val="1600"/>
              <a:buFont typeface="Montserrat Medium"/>
              <a:buChar char="●"/>
            </a:pPr>
            <a:r>
              <a:rPr lang="en-US" sz="1600" dirty="0">
                <a:latin typeface="Calibri" panose="020F0502020204030204" charset="0"/>
                <a:ea typeface="Montserrat Medium"/>
                <a:cs typeface="Calibri" panose="020F0502020204030204" charset="0"/>
                <a:sym typeface="Montserrat Medium"/>
              </a:rPr>
              <a:t>The forthcoming price of a stock of the successful estimation is called the Yield significant profit.  This helps you to invest wisely for making good profits.</a:t>
            </a:r>
            <a:endParaRPr sz="1600" dirty="0">
              <a:latin typeface="Calibri" panose="020F0502020204030204" charset="0"/>
              <a:ea typeface="Montserrat Medium"/>
              <a:cs typeface="Calibri" panose="020F0502020204030204" charset="0"/>
              <a:sym typeface="Montserrat Medium"/>
            </a:endParaRPr>
          </a:p>
        </p:txBody>
      </p:sp>
      <p:sp>
        <p:nvSpPr>
          <p:cNvPr id="1726" name="Google Shape;1726;p30"/>
          <p:cNvSpPr/>
          <p:nvPr/>
        </p:nvSpPr>
        <p:spPr>
          <a:xfrm>
            <a:off x="276575" y="1469325"/>
            <a:ext cx="2263800" cy="798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727" name="Google Shape;1727;p30"/>
          <p:cNvPicPr preferRelativeResize="0"/>
          <p:nvPr/>
        </p:nvPicPr>
        <p:blipFill rotWithShape="1">
          <a:blip r:embed="rId1"/>
          <a:srcRect t="12501" b="11173"/>
          <a:stretch>
            <a:fillRect/>
          </a:stretch>
        </p:blipFill>
        <p:spPr>
          <a:xfrm>
            <a:off x="173181" y="2073981"/>
            <a:ext cx="3754575" cy="2865574"/>
          </a:xfrm>
          <a:prstGeom prst="rect">
            <a:avLst/>
          </a:prstGeom>
          <a:noFill/>
          <a:ln>
            <a:noFill/>
          </a:ln>
        </p:spPr>
      </p:pic>
      <p:pic>
        <p:nvPicPr>
          <p:cNvPr id="6" name="Picture 2" descr="C:\Users\ravikanthvarma\Desktop\mlri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198" y="56169"/>
            <a:ext cx="6044621" cy="710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89"/>
        <p:cNvGrpSpPr/>
        <p:nvPr/>
      </p:nvGrpSpPr>
      <p:grpSpPr>
        <a:xfrm>
          <a:off x="0" y="0"/>
          <a:ext cx="0" cy="0"/>
          <a:chOff x="0" y="0"/>
          <a:chExt cx="0" cy="0"/>
        </a:xfrm>
      </p:grpSpPr>
      <p:sp>
        <p:nvSpPr>
          <p:cNvPr id="2190" name="Google Shape;2190;p33"/>
          <p:cNvSpPr txBox="1"/>
          <p:nvPr/>
        </p:nvSpPr>
        <p:spPr>
          <a:xfrm>
            <a:off x="240665" y="601980"/>
            <a:ext cx="4834255" cy="5016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b="1" dirty="0">
                <a:solidFill>
                  <a:srgbClr val="005E7D"/>
                </a:solidFill>
                <a:latin typeface="Calibri" panose="020F0502020204030204" charset="0"/>
                <a:ea typeface="Montserrat"/>
                <a:cs typeface="Calibri" panose="020F0502020204030204" charset="0"/>
                <a:sym typeface="Montserrat"/>
              </a:rPr>
              <a:t>SYSTEM ARCHITECTURE</a:t>
            </a:r>
            <a:endParaRPr sz="2800" b="1" dirty="0">
              <a:solidFill>
                <a:srgbClr val="005E7D"/>
              </a:solidFill>
              <a:latin typeface="Calibri" panose="020F0502020204030204" charset="0"/>
              <a:ea typeface="Montserrat"/>
              <a:cs typeface="Calibri" panose="020F0502020204030204" charset="0"/>
              <a:sym typeface="Montserrat"/>
            </a:endParaRPr>
          </a:p>
        </p:txBody>
      </p:sp>
      <p:sp>
        <p:nvSpPr>
          <p:cNvPr id="2191" name="Google Shape;2191;p33"/>
          <p:cNvSpPr/>
          <p:nvPr/>
        </p:nvSpPr>
        <p:spPr>
          <a:xfrm>
            <a:off x="979091" y="1195695"/>
            <a:ext cx="2309100" cy="798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192" name="Google Shape;2192;p33"/>
          <p:cNvPicPr preferRelativeResize="0"/>
          <p:nvPr/>
        </p:nvPicPr>
        <p:blipFill>
          <a:blip r:embed="rId1"/>
          <a:stretch>
            <a:fillRect/>
          </a:stretch>
        </p:blipFill>
        <p:spPr>
          <a:xfrm>
            <a:off x="545230" y="1367678"/>
            <a:ext cx="7642143" cy="3724052"/>
          </a:xfrm>
          <a:prstGeom prst="rect">
            <a:avLst/>
          </a:prstGeom>
          <a:noFill/>
          <a:ln w="3175">
            <a:solidFill>
              <a:schemeClr val="tx1"/>
            </a:solidFill>
          </a:ln>
        </p:spPr>
      </p:pic>
      <p:pic>
        <p:nvPicPr>
          <p:cNvPr id="5" name="Picture 2" descr="C:\Users\ravikanthvarma\Desktop\mlri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989" y="33856"/>
            <a:ext cx="6044621" cy="710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1"/>
        <p:cNvGrpSpPr/>
        <p:nvPr/>
      </p:nvGrpSpPr>
      <p:grpSpPr>
        <a:xfrm>
          <a:off x="0" y="0"/>
          <a:ext cx="0" cy="0"/>
          <a:chOff x="0" y="0"/>
          <a:chExt cx="0" cy="0"/>
        </a:xfrm>
      </p:grpSpPr>
      <p:sp>
        <p:nvSpPr>
          <p:cNvPr id="2222" name="Google Shape;2222;p37" descr="Flutter (@FlutterDev) / Twitter"/>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23" name="Google Shape;2223;p37" descr="Flutter (@FlutterDev) / Twitter"/>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24" name="Google Shape;2224;p37"/>
          <p:cNvSpPr txBox="1"/>
          <p:nvPr/>
        </p:nvSpPr>
        <p:spPr>
          <a:xfrm>
            <a:off x="534457" y="756702"/>
            <a:ext cx="7429800" cy="615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1">
                <a:solidFill>
                  <a:srgbClr val="005E7D"/>
                </a:solidFill>
                <a:latin typeface="Calibri" panose="020F0502020204030204" charset="0"/>
                <a:ea typeface="Montserrat"/>
                <a:cs typeface="Calibri" panose="020F0502020204030204" charset="0"/>
                <a:sym typeface="Montserrat"/>
              </a:rPr>
              <a:t>MODULE DESIGN</a:t>
            </a:r>
            <a:endParaRPr sz="2800" b="1" i="0" u="none" strike="noStrike" cap="none">
              <a:solidFill>
                <a:srgbClr val="005E7D"/>
              </a:solidFill>
              <a:latin typeface="Calibri" panose="020F0502020204030204" charset="0"/>
              <a:ea typeface="Montserrat"/>
              <a:cs typeface="Calibri" panose="020F0502020204030204" charset="0"/>
              <a:sym typeface="Montserrat"/>
            </a:endParaRPr>
          </a:p>
        </p:txBody>
      </p:sp>
      <p:sp>
        <p:nvSpPr>
          <p:cNvPr id="2225" name="Google Shape;2225;p37"/>
          <p:cNvSpPr/>
          <p:nvPr/>
        </p:nvSpPr>
        <p:spPr>
          <a:xfrm>
            <a:off x="652457" y="1302527"/>
            <a:ext cx="1978800" cy="798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26" name="Google Shape;2226;p37"/>
          <p:cNvSpPr/>
          <p:nvPr/>
        </p:nvSpPr>
        <p:spPr>
          <a:xfrm>
            <a:off x="972456" y="3894227"/>
            <a:ext cx="1784700" cy="405900"/>
          </a:xfrm>
          <a:prstGeom prst="roundRect">
            <a:avLst>
              <a:gd name="adj" fmla="val 50000"/>
            </a:avLst>
          </a:prstGeom>
          <a:noFill/>
          <a:ln w="9525" cap="flat" cmpd="sng">
            <a:solidFill>
              <a:srgbClr val="005E7D"/>
            </a:solidFill>
            <a:prstDash val="solid"/>
            <a:round/>
            <a:headEnd type="none" w="sm" len="sm"/>
            <a:tailEnd type="none" w="sm" len="sm"/>
          </a:ln>
          <a:effectLst>
            <a:outerShdw blurRad="57150" algn="bl" rotWithShape="0">
              <a:srgbClr val="FDA2A9"/>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27" name="Google Shape;2227;p37"/>
          <p:cNvSpPr/>
          <p:nvPr/>
        </p:nvSpPr>
        <p:spPr>
          <a:xfrm>
            <a:off x="3586131" y="3894227"/>
            <a:ext cx="1784700" cy="405900"/>
          </a:xfrm>
          <a:prstGeom prst="roundRect">
            <a:avLst>
              <a:gd name="adj" fmla="val 50000"/>
            </a:avLst>
          </a:prstGeom>
          <a:noFill/>
          <a:ln w="9525" cap="flat" cmpd="sng">
            <a:solidFill>
              <a:srgbClr val="005E7D"/>
            </a:solidFill>
            <a:prstDash val="solid"/>
            <a:round/>
            <a:headEnd type="none" w="sm" len="sm"/>
            <a:tailEnd type="none" w="sm" len="sm"/>
          </a:ln>
          <a:effectLst>
            <a:outerShdw blurRad="57150" algn="bl" rotWithShape="0">
              <a:srgbClr val="FDA2A9"/>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28" name="Google Shape;2228;p37"/>
          <p:cNvSpPr/>
          <p:nvPr/>
        </p:nvSpPr>
        <p:spPr>
          <a:xfrm>
            <a:off x="6199806" y="3894227"/>
            <a:ext cx="1784700" cy="405900"/>
          </a:xfrm>
          <a:prstGeom prst="roundRect">
            <a:avLst>
              <a:gd name="adj" fmla="val 50000"/>
            </a:avLst>
          </a:prstGeom>
          <a:noFill/>
          <a:ln w="9525" cap="flat" cmpd="sng">
            <a:solidFill>
              <a:srgbClr val="005E7D"/>
            </a:solidFill>
            <a:prstDash val="solid"/>
            <a:round/>
            <a:headEnd type="none" w="sm" len="sm"/>
            <a:tailEnd type="none" w="sm" len="sm"/>
          </a:ln>
          <a:effectLst>
            <a:outerShdw blurRad="57150" algn="bl" rotWithShape="0">
              <a:srgbClr val="FDA2A9"/>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29" name="Google Shape;2229;p37"/>
          <p:cNvSpPr/>
          <p:nvPr/>
        </p:nvSpPr>
        <p:spPr>
          <a:xfrm>
            <a:off x="972456" y="2100090"/>
            <a:ext cx="1784700" cy="405900"/>
          </a:xfrm>
          <a:prstGeom prst="roundRect">
            <a:avLst>
              <a:gd name="adj" fmla="val 50000"/>
            </a:avLst>
          </a:prstGeom>
          <a:noFill/>
          <a:ln w="9525" cap="flat" cmpd="sng">
            <a:solidFill>
              <a:srgbClr val="005E7D"/>
            </a:solidFill>
            <a:prstDash val="solid"/>
            <a:round/>
            <a:headEnd type="none" w="sm" len="sm"/>
            <a:tailEnd type="none" w="sm" len="sm"/>
          </a:ln>
          <a:effectLst>
            <a:outerShdw blurRad="57150" algn="bl" rotWithShape="0">
              <a:srgbClr val="FDA2A9"/>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30" name="Google Shape;2230;p37"/>
          <p:cNvSpPr/>
          <p:nvPr/>
        </p:nvSpPr>
        <p:spPr>
          <a:xfrm>
            <a:off x="3586131" y="2100090"/>
            <a:ext cx="1784700" cy="405900"/>
          </a:xfrm>
          <a:prstGeom prst="roundRect">
            <a:avLst>
              <a:gd name="adj" fmla="val 50000"/>
            </a:avLst>
          </a:prstGeom>
          <a:noFill/>
          <a:ln w="9525" cap="flat" cmpd="sng">
            <a:solidFill>
              <a:srgbClr val="005E7D"/>
            </a:solidFill>
            <a:prstDash val="solid"/>
            <a:round/>
            <a:headEnd type="none" w="sm" len="sm"/>
            <a:tailEnd type="none" w="sm" len="sm"/>
          </a:ln>
          <a:effectLst>
            <a:outerShdw blurRad="57150" algn="bl" rotWithShape="0">
              <a:srgbClr val="FDA2A9"/>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31" name="Google Shape;2231;p37"/>
          <p:cNvSpPr/>
          <p:nvPr/>
        </p:nvSpPr>
        <p:spPr>
          <a:xfrm>
            <a:off x="6199806" y="2100090"/>
            <a:ext cx="1784700" cy="405900"/>
          </a:xfrm>
          <a:prstGeom prst="roundRect">
            <a:avLst>
              <a:gd name="adj" fmla="val 50000"/>
            </a:avLst>
          </a:prstGeom>
          <a:noFill/>
          <a:ln w="9525" cap="flat" cmpd="sng">
            <a:solidFill>
              <a:srgbClr val="005E7D"/>
            </a:solidFill>
            <a:prstDash val="solid"/>
            <a:round/>
            <a:headEnd type="none" w="sm" len="sm"/>
            <a:tailEnd type="none" w="sm" len="sm"/>
          </a:ln>
          <a:effectLst>
            <a:outerShdw blurRad="57150" algn="bl" rotWithShape="0">
              <a:srgbClr val="FDA2A9"/>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32" name="Google Shape;2232;p37"/>
          <p:cNvSpPr txBox="1"/>
          <p:nvPr/>
        </p:nvSpPr>
        <p:spPr>
          <a:xfrm>
            <a:off x="931304" y="3954977"/>
            <a:ext cx="1866900" cy="284400"/>
          </a:xfrm>
          <a:prstGeom prst="rect">
            <a:avLst/>
          </a:prstGeom>
          <a:noFill/>
          <a:ln>
            <a:noFill/>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US" sz="1100">
                <a:solidFill>
                  <a:srgbClr val="005E7D"/>
                </a:solidFill>
                <a:latin typeface="Bungee"/>
                <a:ea typeface="Bungee"/>
                <a:cs typeface="Bungee"/>
                <a:sym typeface="Bungee"/>
              </a:rPr>
              <a:t>Learning rate</a:t>
            </a:r>
            <a:endParaRPr sz="1100">
              <a:solidFill>
                <a:srgbClr val="005E7D"/>
              </a:solidFill>
              <a:latin typeface="Bungee"/>
              <a:ea typeface="Bungee"/>
              <a:cs typeface="Bungee"/>
              <a:sym typeface="Bungee"/>
            </a:endParaRPr>
          </a:p>
        </p:txBody>
      </p:sp>
      <p:sp>
        <p:nvSpPr>
          <p:cNvPr id="2233" name="Google Shape;2233;p37"/>
          <p:cNvSpPr txBox="1"/>
          <p:nvPr/>
        </p:nvSpPr>
        <p:spPr>
          <a:xfrm>
            <a:off x="632354" y="4276527"/>
            <a:ext cx="2464800" cy="75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30394B"/>
                </a:solidFill>
                <a:latin typeface="Calibri" panose="020F0502020204030204" charset="0"/>
                <a:ea typeface="Montserrat"/>
                <a:cs typeface="Calibri" panose="020F0502020204030204" charset="0"/>
                <a:sym typeface="Montserrat"/>
              </a:rPr>
              <a:t>Setting a custom rate for learning depending upon the time constraints or computing power constraints.</a:t>
            </a:r>
            <a:endParaRPr lang="en-US" sz="1200">
              <a:solidFill>
                <a:srgbClr val="30394B"/>
              </a:solidFill>
              <a:latin typeface="Calibri" panose="020F0502020204030204" charset="0"/>
              <a:ea typeface="Montserrat"/>
              <a:cs typeface="Calibri" panose="020F0502020204030204" charset="0"/>
              <a:sym typeface="Montserrat"/>
            </a:endParaRPr>
          </a:p>
        </p:txBody>
      </p:sp>
      <p:sp>
        <p:nvSpPr>
          <p:cNvPr id="2234" name="Google Shape;2234;p37"/>
          <p:cNvSpPr txBox="1"/>
          <p:nvPr/>
        </p:nvSpPr>
        <p:spPr>
          <a:xfrm>
            <a:off x="3545030" y="3954977"/>
            <a:ext cx="1866900" cy="284400"/>
          </a:xfrm>
          <a:prstGeom prst="rect">
            <a:avLst/>
          </a:prstGeom>
          <a:noFill/>
          <a:ln>
            <a:noFill/>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US" sz="1100">
                <a:solidFill>
                  <a:srgbClr val="005E7D"/>
                </a:solidFill>
                <a:latin typeface="Bungee"/>
                <a:ea typeface="Bungee"/>
                <a:cs typeface="Bungee"/>
                <a:sym typeface="Bungee"/>
              </a:rPr>
              <a:t>Model fitting</a:t>
            </a:r>
            <a:endParaRPr sz="1100">
              <a:solidFill>
                <a:srgbClr val="005E7D"/>
              </a:solidFill>
              <a:latin typeface="Bungee"/>
              <a:ea typeface="Bungee"/>
              <a:cs typeface="Bungee"/>
              <a:sym typeface="Bungee"/>
            </a:endParaRPr>
          </a:p>
        </p:txBody>
      </p:sp>
      <p:sp>
        <p:nvSpPr>
          <p:cNvPr id="2235" name="Google Shape;2235;p37"/>
          <p:cNvSpPr txBox="1"/>
          <p:nvPr/>
        </p:nvSpPr>
        <p:spPr>
          <a:xfrm>
            <a:off x="3246080" y="4276527"/>
            <a:ext cx="2464800" cy="75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30394B"/>
                </a:solidFill>
                <a:latin typeface="Calibri" panose="020F0502020204030204" charset="0"/>
                <a:ea typeface="Montserrat"/>
                <a:cs typeface="Calibri" panose="020F0502020204030204" charset="0"/>
                <a:sym typeface="Montserrat"/>
              </a:rPr>
              <a:t>Fitting the model and optimizing it for the right vector shapes.</a:t>
            </a:r>
            <a:endParaRPr lang="en-US" sz="1200">
              <a:solidFill>
                <a:srgbClr val="30394B"/>
              </a:solidFill>
              <a:latin typeface="Calibri" panose="020F0502020204030204" charset="0"/>
              <a:ea typeface="Montserrat"/>
              <a:cs typeface="Calibri" panose="020F0502020204030204" charset="0"/>
              <a:sym typeface="Montserrat"/>
            </a:endParaRPr>
          </a:p>
        </p:txBody>
      </p:sp>
      <p:sp>
        <p:nvSpPr>
          <p:cNvPr id="2236" name="Google Shape;2236;p37"/>
          <p:cNvSpPr txBox="1"/>
          <p:nvPr/>
        </p:nvSpPr>
        <p:spPr>
          <a:xfrm>
            <a:off x="6158757" y="3954977"/>
            <a:ext cx="1866900" cy="284400"/>
          </a:xfrm>
          <a:prstGeom prst="rect">
            <a:avLst/>
          </a:prstGeom>
          <a:noFill/>
          <a:ln>
            <a:noFill/>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US" sz="1100">
                <a:solidFill>
                  <a:srgbClr val="005E7D"/>
                </a:solidFill>
                <a:latin typeface="Bungee"/>
                <a:ea typeface="Bungee"/>
                <a:cs typeface="Bungee"/>
                <a:sym typeface="Bungee"/>
              </a:rPr>
              <a:t>training</a:t>
            </a:r>
            <a:endParaRPr sz="1100">
              <a:solidFill>
                <a:srgbClr val="005E7D"/>
              </a:solidFill>
              <a:latin typeface="Bungee"/>
              <a:ea typeface="Bungee"/>
              <a:cs typeface="Bungee"/>
              <a:sym typeface="Bungee"/>
            </a:endParaRPr>
          </a:p>
        </p:txBody>
      </p:sp>
      <p:sp>
        <p:nvSpPr>
          <p:cNvPr id="2237" name="Google Shape;2237;p37"/>
          <p:cNvSpPr txBox="1"/>
          <p:nvPr/>
        </p:nvSpPr>
        <p:spPr>
          <a:xfrm>
            <a:off x="5859807" y="4276527"/>
            <a:ext cx="2464800" cy="75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30394B"/>
                </a:solidFill>
                <a:latin typeface="Calibri" panose="020F0502020204030204" charset="0"/>
                <a:ea typeface="Montserrat"/>
                <a:cs typeface="Calibri" panose="020F0502020204030204" charset="0"/>
                <a:sym typeface="Montserrat"/>
              </a:rPr>
              <a:t>Training the model to find the results that we are looking for to make the investors and traders a lot of money.</a:t>
            </a:r>
            <a:endParaRPr lang="en-US" sz="1200">
              <a:solidFill>
                <a:srgbClr val="30394B"/>
              </a:solidFill>
              <a:latin typeface="Calibri" panose="020F0502020204030204" charset="0"/>
              <a:ea typeface="Montserrat"/>
              <a:cs typeface="Calibri" panose="020F0502020204030204" charset="0"/>
              <a:sym typeface="Montserrat"/>
            </a:endParaRPr>
          </a:p>
        </p:txBody>
      </p:sp>
      <p:sp>
        <p:nvSpPr>
          <p:cNvPr id="2238" name="Google Shape;2238;p37"/>
          <p:cNvSpPr txBox="1"/>
          <p:nvPr/>
        </p:nvSpPr>
        <p:spPr>
          <a:xfrm>
            <a:off x="890254" y="2160827"/>
            <a:ext cx="1866900" cy="284400"/>
          </a:xfrm>
          <a:prstGeom prst="rect">
            <a:avLst/>
          </a:prstGeom>
          <a:noFill/>
          <a:ln>
            <a:noFill/>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US" sz="1100">
                <a:solidFill>
                  <a:srgbClr val="005E7D"/>
                </a:solidFill>
                <a:latin typeface="Bungee"/>
                <a:ea typeface="Bungee"/>
                <a:cs typeface="Bungee"/>
                <a:sym typeface="Bungee"/>
              </a:rPr>
              <a:t>dATA SCRAPING</a:t>
            </a:r>
            <a:endParaRPr sz="1100">
              <a:solidFill>
                <a:srgbClr val="005E7D"/>
              </a:solidFill>
              <a:latin typeface="Bungee"/>
              <a:ea typeface="Bungee"/>
              <a:cs typeface="Bungee"/>
              <a:sym typeface="Bungee"/>
            </a:endParaRPr>
          </a:p>
        </p:txBody>
      </p:sp>
      <p:sp>
        <p:nvSpPr>
          <p:cNvPr id="2239" name="Google Shape;2239;p37"/>
          <p:cNvSpPr txBox="1"/>
          <p:nvPr/>
        </p:nvSpPr>
        <p:spPr>
          <a:xfrm>
            <a:off x="632354" y="2482390"/>
            <a:ext cx="2464800" cy="75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30394B"/>
                </a:solidFill>
                <a:latin typeface="Calibri" panose="020F0502020204030204" charset="0"/>
                <a:ea typeface="Montserrat"/>
                <a:cs typeface="Calibri" panose="020F0502020204030204" charset="0"/>
                <a:sym typeface="Montserrat"/>
              </a:rPr>
              <a:t>Extracting data from websites that can provide with stock data.</a:t>
            </a:r>
            <a:endParaRPr lang="en-US" sz="1200">
              <a:solidFill>
                <a:srgbClr val="30394B"/>
              </a:solidFill>
              <a:latin typeface="Calibri" panose="020F0502020204030204" charset="0"/>
              <a:ea typeface="Montserrat"/>
              <a:cs typeface="Calibri" panose="020F0502020204030204" charset="0"/>
              <a:sym typeface="Montserrat"/>
            </a:endParaRPr>
          </a:p>
        </p:txBody>
      </p:sp>
      <p:sp>
        <p:nvSpPr>
          <p:cNvPr id="2240" name="Google Shape;2240;p37"/>
          <p:cNvSpPr txBox="1"/>
          <p:nvPr/>
        </p:nvSpPr>
        <p:spPr>
          <a:xfrm>
            <a:off x="3545030" y="2160840"/>
            <a:ext cx="1866900" cy="284400"/>
          </a:xfrm>
          <a:prstGeom prst="rect">
            <a:avLst/>
          </a:prstGeom>
          <a:noFill/>
          <a:ln>
            <a:noFill/>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US" sz="1100">
                <a:solidFill>
                  <a:srgbClr val="005E7D"/>
                </a:solidFill>
                <a:latin typeface="Bungee"/>
                <a:ea typeface="Bungee"/>
                <a:cs typeface="Bungee"/>
                <a:sym typeface="Bungee"/>
              </a:rPr>
              <a:t>DATA PREPROCESSING</a:t>
            </a:r>
            <a:endParaRPr sz="1100">
              <a:solidFill>
                <a:srgbClr val="005E7D"/>
              </a:solidFill>
              <a:latin typeface="Bungee"/>
              <a:ea typeface="Bungee"/>
              <a:cs typeface="Bungee"/>
              <a:sym typeface="Bungee"/>
            </a:endParaRPr>
          </a:p>
        </p:txBody>
      </p:sp>
      <p:sp>
        <p:nvSpPr>
          <p:cNvPr id="2241" name="Google Shape;2241;p37"/>
          <p:cNvSpPr txBox="1"/>
          <p:nvPr/>
        </p:nvSpPr>
        <p:spPr>
          <a:xfrm>
            <a:off x="3246080" y="2482390"/>
            <a:ext cx="2464800" cy="75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30394B"/>
                </a:solidFill>
                <a:latin typeface="Calibri" panose="020F0502020204030204" charset="0"/>
                <a:ea typeface="Montserrat"/>
                <a:cs typeface="Calibri" panose="020F0502020204030204" charset="0"/>
                <a:sym typeface="Montserrat"/>
              </a:rPr>
              <a:t>Pre-processing the data so that it could be used for model making later.</a:t>
            </a:r>
            <a:endParaRPr lang="en-US" sz="1200">
              <a:solidFill>
                <a:srgbClr val="30394B"/>
              </a:solidFill>
              <a:latin typeface="Calibri" panose="020F0502020204030204" charset="0"/>
              <a:ea typeface="Montserrat"/>
              <a:cs typeface="Calibri" panose="020F0502020204030204" charset="0"/>
              <a:sym typeface="Montserrat"/>
            </a:endParaRPr>
          </a:p>
        </p:txBody>
      </p:sp>
      <p:sp>
        <p:nvSpPr>
          <p:cNvPr id="2242" name="Google Shape;2242;p37"/>
          <p:cNvSpPr txBox="1"/>
          <p:nvPr/>
        </p:nvSpPr>
        <p:spPr>
          <a:xfrm>
            <a:off x="6158757" y="2160840"/>
            <a:ext cx="1866900" cy="284400"/>
          </a:xfrm>
          <a:prstGeom prst="rect">
            <a:avLst/>
          </a:prstGeom>
          <a:noFill/>
          <a:ln>
            <a:noFill/>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US" sz="1100">
                <a:solidFill>
                  <a:srgbClr val="005E7D"/>
                </a:solidFill>
                <a:latin typeface="Bungee"/>
                <a:ea typeface="Bungee"/>
                <a:cs typeface="Bungee"/>
                <a:sym typeface="Bungee"/>
              </a:rPr>
              <a:t>Model definition</a:t>
            </a:r>
            <a:endParaRPr sz="1100">
              <a:solidFill>
                <a:srgbClr val="005E7D"/>
              </a:solidFill>
              <a:latin typeface="Bungee"/>
              <a:ea typeface="Bungee"/>
              <a:cs typeface="Bungee"/>
              <a:sym typeface="Bungee"/>
            </a:endParaRPr>
          </a:p>
        </p:txBody>
      </p:sp>
      <p:sp>
        <p:nvSpPr>
          <p:cNvPr id="2243" name="Google Shape;2243;p37"/>
          <p:cNvSpPr txBox="1"/>
          <p:nvPr/>
        </p:nvSpPr>
        <p:spPr>
          <a:xfrm>
            <a:off x="5859807" y="2662690"/>
            <a:ext cx="2464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30394B"/>
                </a:solidFill>
                <a:latin typeface="Calibri" panose="020F0502020204030204" charset="0"/>
                <a:ea typeface="Montserrat"/>
                <a:cs typeface="Calibri" panose="020F0502020204030204" charset="0"/>
                <a:sym typeface="Montserrat"/>
              </a:rPr>
              <a:t>Defining how the model needs to be shaped and what activations and other parameters are going to be taken.</a:t>
            </a:r>
            <a:endParaRPr lang="en-US" sz="1200">
              <a:solidFill>
                <a:srgbClr val="30394B"/>
              </a:solidFill>
              <a:latin typeface="Calibri" panose="020F0502020204030204" charset="0"/>
              <a:ea typeface="Montserrat"/>
              <a:cs typeface="Calibri" panose="020F0502020204030204" charset="0"/>
              <a:sym typeface="Montserrat"/>
            </a:endParaRPr>
          </a:p>
        </p:txBody>
      </p:sp>
      <p:grpSp>
        <p:nvGrpSpPr>
          <p:cNvPr id="2244" name="Google Shape;2244;p37"/>
          <p:cNvGrpSpPr/>
          <p:nvPr/>
        </p:nvGrpSpPr>
        <p:grpSpPr>
          <a:xfrm>
            <a:off x="6933312" y="1600914"/>
            <a:ext cx="355233" cy="361849"/>
            <a:chOff x="1000963" y="2345400"/>
            <a:chExt cx="377225" cy="297475"/>
          </a:xfrm>
        </p:grpSpPr>
        <p:sp>
          <p:nvSpPr>
            <p:cNvPr id="2245" name="Google Shape;2245;p37"/>
            <p:cNvSpPr/>
            <p:nvPr/>
          </p:nvSpPr>
          <p:spPr>
            <a:xfrm>
              <a:off x="1000963" y="2345400"/>
              <a:ext cx="377225" cy="297475"/>
            </a:xfrm>
            <a:custGeom>
              <a:avLst/>
              <a:gdLst/>
              <a:ahLst/>
              <a:cxnLst/>
              <a:rect l="l" t="t" r="r" b="b"/>
              <a:pathLst>
                <a:path w="15089" h="11899" extrusionOk="0">
                  <a:moveTo>
                    <a:pt x="888" y="1"/>
                  </a:moveTo>
                  <a:cubicBezTo>
                    <a:pt x="404" y="1"/>
                    <a:pt x="0" y="390"/>
                    <a:pt x="0" y="875"/>
                  </a:cubicBezTo>
                  <a:lnTo>
                    <a:pt x="0" y="11010"/>
                  </a:lnTo>
                  <a:cubicBezTo>
                    <a:pt x="0" y="11495"/>
                    <a:pt x="404" y="11899"/>
                    <a:pt x="888" y="11899"/>
                  </a:cubicBezTo>
                  <a:lnTo>
                    <a:pt x="4671" y="11899"/>
                  </a:lnTo>
                  <a:cubicBezTo>
                    <a:pt x="4833" y="11899"/>
                    <a:pt x="4967" y="11764"/>
                    <a:pt x="4967" y="11603"/>
                  </a:cubicBezTo>
                  <a:cubicBezTo>
                    <a:pt x="4967" y="11441"/>
                    <a:pt x="4833" y="11307"/>
                    <a:pt x="4671" y="11307"/>
                  </a:cubicBezTo>
                  <a:lnTo>
                    <a:pt x="888" y="11307"/>
                  </a:lnTo>
                  <a:cubicBezTo>
                    <a:pt x="727" y="11307"/>
                    <a:pt x="592" y="11172"/>
                    <a:pt x="592" y="11010"/>
                  </a:cubicBezTo>
                  <a:lnTo>
                    <a:pt x="592" y="875"/>
                  </a:lnTo>
                  <a:cubicBezTo>
                    <a:pt x="592" y="713"/>
                    <a:pt x="727" y="579"/>
                    <a:pt x="888" y="579"/>
                  </a:cubicBezTo>
                  <a:lnTo>
                    <a:pt x="14200" y="579"/>
                  </a:lnTo>
                  <a:cubicBezTo>
                    <a:pt x="14362" y="579"/>
                    <a:pt x="14497" y="713"/>
                    <a:pt x="14497" y="875"/>
                  </a:cubicBezTo>
                  <a:lnTo>
                    <a:pt x="14497" y="11010"/>
                  </a:lnTo>
                  <a:cubicBezTo>
                    <a:pt x="14497" y="11172"/>
                    <a:pt x="14362" y="11307"/>
                    <a:pt x="14200" y="11307"/>
                  </a:cubicBezTo>
                  <a:lnTo>
                    <a:pt x="7148" y="11307"/>
                  </a:lnTo>
                  <a:cubicBezTo>
                    <a:pt x="6986" y="11307"/>
                    <a:pt x="6852" y="11441"/>
                    <a:pt x="6852" y="11603"/>
                  </a:cubicBezTo>
                  <a:cubicBezTo>
                    <a:pt x="6852" y="11764"/>
                    <a:pt x="6986" y="11899"/>
                    <a:pt x="7148" y="11899"/>
                  </a:cubicBezTo>
                  <a:lnTo>
                    <a:pt x="14200" y="11899"/>
                  </a:lnTo>
                  <a:cubicBezTo>
                    <a:pt x="14685" y="11899"/>
                    <a:pt x="15089" y="11495"/>
                    <a:pt x="15089" y="11010"/>
                  </a:cubicBezTo>
                  <a:lnTo>
                    <a:pt x="15089" y="875"/>
                  </a:lnTo>
                  <a:cubicBezTo>
                    <a:pt x="15089" y="390"/>
                    <a:pt x="14685" y="1"/>
                    <a:pt x="14200" y="1"/>
                  </a:cubicBezTo>
                  <a:close/>
                </a:path>
              </a:pathLst>
            </a:custGeom>
            <a:solidFill>
              <a:srgbClr val="005E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46" name="Google Shape;2246;p37"/>
            <p:cNvSpPr/>
            <p:nvPr/>
          </p:nvSpPr>
          <p:spPr>
            <a:xfrm>
              <a:off x="1141288" y="2628050"/>
              <a:ext cx="14475" cy="14825"/>
            </a:xfrm>
            <a:custGeom>
              <a:avLst/>
              <a:gdLst/>
              <a:ahLst/>
              <a:cxnLst/>
              <a:rect l="l" t="t" r="r" b="b"/>
              <a:pathLst>
                <a:path w="579" h="593" extrusionOk="0">
                  <a:moveTo>
                    <a:pt x="296" y="1"/>
                  </a:moveTo>
                  <a:cubicBezTo>
                    <a:pt x="216" y="1"/>
                    <a:pt x="135" y="28"/>
                    <a:pt x="81" y="81"/>
                  </a:cubicBezTo>
                  <a:cubicBezTo>
                    <a:pt x="27" y="135"/>
                    <a:pt x="0" y="216"/>
                    <a:pt x="0" y="297"/>
                  </a:cubicBezTo>
                  <a:cubicBezTo>
                    <a:pt x="0" y="377"/>
                    <a:pt x="27" y="444"/>
                    <a:pt x="81" y="498"/>
                  </a:cubicBezTo>
                  <a:cubicBezTo>
                    <a:pt x="135" y="552"/>
                    <a:pt x="216" y="593"/>
                    <a:pt x="296" y="593"/>
                  </a:cubicBezTo>
                  <a:cubicBezTo>
                    <a:pt x="363" y="593"/>
                    <a:pt x="444" y="552"/>
                    <a:pt x="498" y="498"/>
                  </a:cubicBezTo>
                  <a:cubicBezTo>
                    <a:pt x="552" y="444"/>
                    <a:pt x="578" y="377"/>
                    <a:pt x="578" y="297"/>
                  </a:cubicBezTo>
                  <a:cubicBezTo>
                    <a:pt x="578" y="216"/>
                    <a:pt x="552" y="135"/>
                    <a:pt x="498" y="81"/>
                  </a:cubicBezTo>
                  <a:cubicBezTo>
                    <a:pt x="444" y="28"/>
                    <a:pt x="363" y="1"/>
                    <a:pt x="296" y="1"/>
                  </a:cubicBezTo>
                  <a:close/>
                </a:path>
              </a:pathLst>
            </a:custGeom>
            <a:solidFill>
              <a:srgbClr val="005E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47" name="Google Shape;2247;p37"/>
            <p:cNvSpPr/>
            <p:nvPr/>
          </p:nvSpPr>
          <p:spPr>
            <a:xfrm>
              <a:off x="1033263" y="2374650"/>
              <a:ext cx="309600" cy="238625"/>
            </a:xfrm>
            <a:custGeom>
              <a:avLst/>
              <a:gdLst/>
              <a:ahLst/>
              <a:cxnLst/>
              <a:rect l="l" t="t" r="r" b="b"/>
              <a:pathLst>
                <a:path w="12384" h="9545" extrusionOk="0">
                  <a:moveTo>
                    <a:pt x="11360" y="593"/>
                  </a:moveTo>
                  <a:lnTo>
                    <a:pt x="5021" y="6946"/>
                  </a:lnTo>
                  <a:lnTo>
                    <a:pt x="2881" y="4807"/>
                  </a:lnTo>
                  <a:cubicBezTo>
                    <a:pt x="2820" y="4746"/>
                    <a:pt x="2743" y="4715"/>
                    <a:pt x="2667" y="4715"/>
                  </a:cubicBezTo>
                  <a:cubicBezTo>
                    <a:pt x="2592" y="4715"/>
                    <a:pt x="2518" y="4746"/>
                    <a:pt x="2464" y="4807"/>
                  </a:cubicBezTo>
                  <a:lnTo>
                    <a:pt x="592" y="6664"/>
                  </a:lnTo>
                  <a:lnTo>
                    <a:pt x="592" y="593"/>
                  </a:lnTo>
                  <a:close/>
                  <a:moveTo>
                    <a:pt x="2356" y="5735"/>
                  </a:moveTo>
                  <a:lnTo>
                    <a:pt x="2356" y="8952"/>
                  </a:lnTo>
                  <a:lnTo>
                    <a:pt x="592" y="8952"/>
                  </a:lnTo>
                  <a:lnTo>
                    <a:pt x="592" y="7499"/>
                  </a:lnTo>
                  <a:lnTo>
                    <a:pt x="2356" y="5735"/>
                  </a:lnTo>
                  <a:close/>
                  <a:moveTo>
                    <a:pt x="2948" y="5708"/>
                  </a:moveTo>
                  <a:lnTo>
                    <a:pt x="4725" y="7472"/>
                  </a:lnTo>
                  <a:lnTo>
                    <a:pt x="4725" y="8952"/>
                  </a:lnTo>
                  <a:lnTo>
                    <a:pt x="2948" y="8952"/>
                  </a:lnTo>
                  <a:lnTo>
                    <a:pt x="2948" y="5708"/>
                  </a:lnTo>
                  <a:close/>
                  <a:moveTo>
                    <a:pt x="7080" y="5722"/>
                  </a:moveTo>
                  <a:lnTo>
                    <a:pt x="7080" y="8952"/>
                  </a:lnTo>
                  <a:lnTo>
                    <a:pt x="5303" y="8952"/>
                  </a:lnTo>
                  <a:lnTo>
                    <a:pt x="5303" y="7485"/>
                  </a:lnTo>
                  <a:lnTo>
                    <a:pt x="7080" y="5722"/>
                  </a:lnTo>
                  <a:close/>
                  <a:moveTo>
                    <a:pt x="9436" y="3366"/>
                  </a:moveTo>
                  <a:lnTo>
                    <a:pt x="9436" y="8952"/>
                  </a:lnTo>
                  <a:lnTo>
                    <a:pt x="7659" y="8952"/>
                  </a:lnTo>
                  <a:lnTo>
                    <a:pt x="7659" y="5143"/>
                  </a:lnTo>
                  <a:lnTo>
                    <a:pt x="7659" y="5130"/>
                  </a:lnTo>
                  <a:lnTo>
                    <a:pt x="9436" y="3366"/>
                  </a:lnTo>
                  <a:close/>
                  <a:moveTo>
                    <a:pt x="11791" y="997"/>
                  </a:moveTo>
                  <a:lnTo>
                    <a:pt x="11791" y="8952"/>
                  </a:lnTo>
                  <a:lnTo>
                    <a:pt x="10028" y="8952"/>
                  </a:lnTo>
                  <a:lnTo>
                    <a:pt x="10028" y="2774"/>
                  </a:lnTo>
                  <a:lnTo>
                    <a:pt x="11791" y="997"/>
                  </a:lnTo>
                  <a:close/>
                  <a:moveTo>
                    <a:pt x="296" y="1"/>
                  </a:moveTo>
                  <a:cubicBezTo>
                    <a:pt x="135" y="1"/>
                    <a:pt x="0" y="136"/>
                    <a:pt x="0" y="297"/>
                  </a:cubicBezTo>
                  <a:lnTo>
                    <a:pt x="0" y="7377"/>
                  </a:lnTo>
                  <a:lnTo>
                    <a:pt x="0" y="9248"/>
                  </a:lnTo>
                  <a:cubicBezTo>
                    <a:pt x="0" y="9410"/>
                    <a:pt x="135" y="9544"/>
                    <a:pt x="296" y="9544"/>
                  </a:cubicBezTo>
                  <a:lnTo>
                    <a:pt x="12087" y="9544"/>
                  </a:lnTo>
                  <a:cubicBezTo>
                    <a:pt x="12248" y="9544"/>
                    <a:pt x="12383" y="9410"/>
                    <a:pt x="12383" y="9248"/>
                  </a:cubicBezTo>
                  <a:lnTo>
                    <a:pt x="12383" y="297"/>
                  </a:lnTo>
                  <a:cubicBezTo>
                    <a:pt x="12383" y="136"/>
                    <a:pt x="12248" y="1"/>
                    <a:pt x="12087" y="1"/>
                  </a:cubicBezTo>
                  <a:close/>
                </a:path>
              </a:pathLst>
            </a:custGeom>
            <a:solidFill>
              <a:srgbClr val="005E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48" name="Google Shape;2248;p37"/>
            <p:cNvSpPr/>
            <p:nvPr/>
          </p:nvSpPr>
          <p:spPr>
            <a:xfrm>
              <a:off x="1077663" y="2399900"/>
              <a:ext cx="44125" cy="79775"/>
            </a:xfrm>
            <a:custGeom>
              <a:avLst/>
              <a:gdLst/>
              <a:ahLst/>
              <a:cxnLst/>
              <a:rect l="l" t="t" r="r" b="b"/>
              <a:pathLst>
                <a:path w="1765" h="3191" extrusionOk="0">
                  <a:moveTo>
                    <a:pt x="876" y="1"/>
                  </a:moveTo>
                  <a:cubicBezTo>
                    <a:pt x="715" y="1"/>
                    <a:pt x="593" y="136"/>
                    <a:pt x="593" y="297"/>
                  </a:cubicBezTo>
                  <a:cubicBezTo>
                    <a:pt x="243" y="405"/>
                    <a:pt x="1" y="714"/>
                    <a:pt x="1" y="1078"/>
                  </a:cubicBezTo>
                  <a:cubicBezTo>
                    <a:pt x="1" y="1535"/>
                    <a:pt x="392" y="1898"/>
                    <a:pt x="876" y="1898"/>
                  </a:cubicBezTo>
                  <a:cubicBezTo>
                    <a:pt x="1038" y="1898"/>
                    <a:pt x="1172" y="2006"/>
                    <a:pt x="1172" y="2141"/>
                  </a:cubicBezTo>
                  <a:cubicBezTo>
                    <a:pt x="1172" y="2275"/>
                    <a:pt x="1038" y="2383"/>
                    <a:pt x="876" y="2383"/>
                  </a:cubicBezTo>
                  <a:cubicBezTo>
                    <a:pt x="715" y="2383"/>
                    <a:pt x="593" y="2275"/>
                    <a:pt x="593" y="2141"/>
                  </a:cubicBezTo>
                  <a:cubicBezTo>
                    <a:pt x="593" y="1979"/>
                    <a:pt x="458" y="1844"/>
                    <a:pt x="297" y="1844"/>
                  </a:cubicBezTo>
                  <a:cubicBezTo>
                    <a:pt x="135" y="1844"/>
                    <a:pt x="1" y="1979"/>
                    <a:pt x="1" y="2141"/>
                  </a:cubicBezTo>
                  <a:cubicBezTo>
                    <a:pt x="1" y="2504"/>
                    <a:pt x="243" y="2814"/>
                    <a:pt x="593" y="2921"/>
                  </a:cubicBezTo>
                  <a:cubicBezTo>
                    <a:pt x="607" y="3070"/>
                    <a:pt x="728" y="3190"/>
                    <a:pt x="876" y="3190"/>
                  </a:cubicBezTo>
                  <a:cubicBezTo>
                    <a:pt x="1038" y="3190"/>
                    <a:pt x="1158" y="3070"/>
                    <a:pt x="1172" y="2921"/>
                  </a:cubicBezTo>
                  <a:cubicBezTo>
                    <a:pt x="1522" y="2814"/>
                    <a:pt x="1765" y="2504"/>
                    <a:pt x="1765" y="2141"/>
                  </a:cubicBezTo>
                  <a:cubicBezTo>
                    <a:pt x="1765" y="1683"/>
                    <a:pt x="1374" y="1320"/>
                    <a:pt x="876" y="1320"/>
                  </a:cubicBezTo>
                  <a:cubicBezTo>
                    <a:pt x="715" y="1320"/>
                    <a:pt x="593" y="1212"/>
                    <a:pt x="593" y="1078"/>
                  </a:cubicBezTo>
                  <a:cubicBezTo>
                    <a:pt x="593" y="943"/>
                    <a:pt x="715" y="835"/>
                    <a:pt x="876" y="835"/>
                  </a:cubicBezTo>
                  <a:cubicBezTo>
                    <a:pt x="1038" y="835"/>
                    <a:pt x="1172" y="943"/>
                    <a:pt x="1172" y="1078"/>
                  </a:cubicBezTo>
                  <a:cubicBezTo>
                    <a:pt x="1172" y="1239"/>
                    <a:pt x="1307" y="1374"/>
                    <a:pt x="1468" y="1374"/>
                  </a:cubicBezTo>
                  <a:cubicBezTo>
                    <a:pt x="1630" y="1374"/>
                    <a:pt x="1765" y="1239"/>
                    <a:pt x="1765" y="1078"/>
                  </a:cubicBezTo>
                  <a:cubicBezTo>
                    <a:pt x="1765" y="714"/>
                    <a:pt x="1522" y="405"/>
                    <a:pt x="1172" y="297"/>
                  </a:cubicBezTo>
                  <a:cubicBezTo>
                    <a:pt x="1172" y="136"/>
                    <a:pt x="1038" y="1"/>
                    <a:pt x="876" y="1"/>
                  </a:cubicBezTo>
                  <a:close/>
                </a:path>
              </a:pathLst>
            </a:custGeom>
            <a:solidFill>
              <a:srgbClr val="005E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49" name="Google Shape;2249;p37"/>
            <p:cNvSpPr/>
            <p:nvPr/>
          </p:nvSpPr>
          <p:spPr>
            <a:xfrm>
              <a:off x="1151388" y="2411675"/>
              <a:ext cx="65300" cy="14500"/>
            </a:xfrm>
            <a:custGeom>
              <a:avLst/>
              <a:gdLst/>
              <a:ahLst/>
              <a:cxnLst/>
              <a:rect l="l" t="t" r="r" b="b"/>
              <a:pathLst>
                <a:path w="2612" h="580" extrusionOk="0">
                  <a:moveTo>
                    <a:pt x="282" y="1"/>
                  </a:moveTo>
                  <a:cubicBezTo>
                    <a:pt x="121" y="1"/>
                    <a:pt x="0" y="122"/>
                    <a:pt x="0" y="284"/>
                  </a:cubicBezTo>
                  <a:cubicBezTo>
                    <a:pt x="0" y="458"/>
                    <a:pt x="121" y="580"/>
                    <a:pt x="282" y="580"/>
                  </a:cubicBezTo>
                  <a:lnTo>
                    <a:pt x="2315" y="580"/>
                  </a:lnTo>
                  <a:cubicBezTo>
                    <a:pt x="2490" y="580"/>
                    <a:pt x="2611" y="458"/>
                    <a:pt x="2611" y="284"/>
                  </a:cubicBezTo>
                  <a:cubicBezTo>
                    <a:pt x="2611" y="122"/>
                    <a:pt x="2490" y="1"/>
                    <a:pt x="2315" y="1"/>
                  </a:cubicBezTo>
                  <a:close/>
                </a:path>
              </a:pathLst>
            </a:custGeom>
            <a:solidFill>
              <a:srgbClr val="005E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50" name="Google Shape;2250;p37"/>
            <p:cNvSpPr/>
            <p:nvPr/>
          </p:nvSpPr>
          <p:spPr>
            <a:xfrm>
              <a:off x="1231463" y="2411675"/>
              <a:ext cx="14475" cy="14500"/>
            </a:xfrm>
            <a:custGeom>
              <a:avLst/>
              <a:gdLst/>
              <a:ahLst/>
              <a:cxnLst/>
              <a:rect l="l" t="t" r="r" b="b"/>
              <a:pathLst>
                <a:path w="579" h="580" extrusionOk="0">
                  <a:moveTo>
                    <a:pt x="283" y="1"/>
                  </a:moveTo>
                  <a:cubicBezTo>
                    <a:pt x="216" y="1"/>
                    <a:pt x="135" y="27"/>
                    <a:pt x="81" y="81"/>
                  </a:cubicBezTo>
                  <a:cubicBezTo>
                    <a:pt x="27" y="135"/>
                    <a:pt x="0" y="216"/>
                    <a:pt x="0" y="284"/>
                  </a:cubicBezTo>
                  <a:cubicBezTo>
                    <a:pt x="0" y="364"/>
                    <a:pt x="27" y="445"/>
                    <a:pt x="81" y="499"/>
                  </a:cubicBezTo>
                  <a:cubicBezTo>
                    <a:pt x="135" y="553"/>
                    <a:pt x="216" y="580"/>
                    <a:pt x="283" y="580"/>
                  </a:cubicBezTo>
                  <a:cubicBezTo>
                    <a:pt x="363" y="580"/>
                    <a:pt x="444" y="553"/>
                    <a:pt x="498" y="499"/>
                  </a:cubicBezTo>
                  <a:cubicBezTo>
                    <a:pt x="552" y="445"/>
                    <a:pt x="579" y="364"/>
                    <a:pt x="579" y="284"/>
                  </a:cubicBezTo>
                  <a:cubicBezTo>
                    <a:pt x="579" y="216"/>
                    <a:pt x="552" y="135"/>
                    <a:pt x="498" y="81"/>
                  </a:cubicBezTo>
                  <a:cubicBezTo>
                    <a:pt x="444" y="27"/>
                    <a:pt x="363" y="1"/>
                    <a:pt x="283" y="1"/>
                  </a:cubicBezTo>
                  <a:close/>
                </a:path>
              </a:pathLst>
            </a:custGeom>
            <a:solidFill>
              <a:srgbClr val="005E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51" name="Google Shape;2251;p37"/>
            <p:cNvSpPr/>
            <p:nvPr/>
          </p:nvSpPr>
          <p:spPr>
            <a:xfrm>
              <a:off x="1151388" y="2447025"/>
              <a:ext cx="56875" cy="14475"/>
            </a:xfrm>
            <a:custGeom>
              <a:avLst/>
              <a:gdLst/>
              <a:ahLst/>
              <a:cxnLst/>
              <a:rect l="l" t="t" r="r" b="b"/>
              <a:pathLst>
                <a:path w="2275" h="579" extrusionOk="0">
                  <a:moveTo>
                    <a:pt x="282" y="0"/>
                  </a:moveTo>
                  <a:cubicBezTo>
                    <a:pt x="121" y="0"/>
                    <a:pt x="0" y="121"/>
                    <a:pt x="0" y="282"/>
                  </a:cubicBezTo>
                  <a:cubicBezTo>
                    <a:pt x="0" y="458"/>
                    <a:pt x="121" y="579"/>
                    <a:pt x="282" y="579"/>
                  </a:cubicBezTo>
                  <a:lnTo>
                    <a:pt x="1978" y="579"/>
                  </a:lnTo>
                  <a:cubicBezTo>
                    <a:pt x="2140" y="579"/>
                    <a:pt x="2274" y="458"/>
                    <a:pt x="2274" y="282"/>
                  </a:cubicBezTo>
                  <a:cubicBezTo>
                    <a:pt x="2274" y="121"/>
                    <a:pt x="2140" y="0"/>
                    <a:pt x="1978" y="0"/>
                  </a:cubicBezTo>
                  <a:close/>
                </a:path>
              </a:pathLst>
            </a:custGeom>
            <a:solidFill>
              <a:srgbClr val="005E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52" name="Google Shape;2252;p37"/>
            <p:cNvSpPr/>
            <p:nvPr/>
          </p:nvSpPr>
          <p:spPr>
            <a:xfrm>
              <a:off x="1345513" y="2486725"/>
              <a:ext cx="14825" cy="14825"/>
            </a:xfrm>
            <a:custGeom>
              <a:avLst/>
              <a:gdLst/>
              <a:ahLst/>
              <a:cxnLst/>
              <a:rect l="l" t="t" r="r" b="b"/>
              <a:pathLst>
                <a:path w="593" h="593" extrusionOk="0">
                  <a:moveTo>
                    <a:pt x="297" y="1"/>
                  </a:moveTo>
                  <a:cubicBezTo>
                    <a:pt x="216" y="1"/>
                    <a:pt x="149" y="27"/>
                    <a:pt x="95" y="81"/>
                  </a:cubicBezTo>
                  <a:cubicBezTo>
                    <a:pt x="42" y="135"/>
                    <a:pt x="1" y="216"/>
                    <a:pt x="1" y="297"/>
                  </a:cubicBezTo>
                  <a:cubicBezTo>
                    <a:pt x="1" y="363"/>
                    <a:pt x="42" y="444"/>
                    <a:pt x="95" y="498"/>
                  </a:cubicBezTo>
                  <a:cubicBezTo>
                    <a:pt x="149" y="552"/>
                    <a:pt x="216" y="593"/>
                    <a:pt x="297" y="593"/>
                  </a:cubicBezTo>
                  <a:cubicBezTo>
                    <a:pt x="378" y="593"/>
                    <a:pt x="458" y="552"/>
                    <a:pt x="512" y="498"/>
                  </a:cubicBezTo>
                  <a:cubicBezTo>
                    <a:pt x="566" y="444"/>
                    <a:pt x="593" y="363"/>
                    <a:pt x="593" y="297"/>
                  </a:cubicBezTo>
                  <a:cubicBezTo>
                    <a:pt x="593" y="216"/>
                    <a:pt x="566" y="135"/>
                    <a:pt x="512" y="81"/>
                  </a:cubicBezTo>
                  <a:cubicBezTo>
                    <a:pt x="458" y="27"/>
                    <a:pt x="378" y="1"/>
                    <a:pt x="297" y="1"/>
                  </a:cubicBezTo>
                  <a:close/>
                </a:path>
              </a:pathLst>
            </a:custGeom>
            <a:solidFill>
              <a:srgbClr val="005E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253" name="Google Shape;2253;p37"/>
          <p:cNvGrpSpPr/>
          <p:nvPr/>
        </p:nvGrpSpPr>
        <p:grpSpPr>
          <a:xfrm>
            <a:off x="4344331" y="1578888"/>
            <a:ext cx="317785" cy="405883"/>
            <a:chOff x="1782963" y="2305350"/>
            <a:chExt cx="315325" cy="377250"/>
          </a:xfrm>
        </p:grpSpPr>
        <p:sp>
          <p:nvSpPr>
            <p:cNvPr id="2254" name="Google Shape;2254;p37"/>
            <p:cNvSpPr/>
            <p:nvPr/>
          </p:nvSpPr>
          <p:spPr>
            <a:xfrm>
              <a:off x="1782963" y="2345400"/>
              <a:ext cx="315325" cy="337200"/>
            </a:xfrm>
            <a:custGeom>
              <a:avLst/>
              <a:gdLst/>
              <a:ahLst/>
              <a:cxnLst/>
              <a:rect l="l" t="t" r="r" b="b"/>
              <a:pathLst>
                <a:path w="12613" h="13488" extrusionOk="0">
                  <a:moveTo>
                    <a:pt x="8426" y="8897"/>
                  </a:moveTo>
                  <a:cubicBezTo>
                    <a:pt x="9530" y="8897"/>
                    <a:pt x="10432" y="9785"/>
                    <a:pt x="10432" y="10889"/>
                  </a:cubicBezTo>
                  <a:cubicBezTo>
                    <a:pt x="10432" y="11993"/>
                    <a:pt x="9530" y="12895"/>
                    <a:pt x="8426" y="12895"/>
                  </a:cubicBezTo>
                  <a:cubicBezTo>
                    <a:pt x="7322" y="12895"/>
                    <a:pt x="6421" y="11993"/>
                    <a:pt x="6421" y="10889"/>
                  </a:cubicBezTo>
                  <a:cubicBezTo>
                    <a:pt x="6421" y="9785"/>
                    <a:pt x="7322" y="8897"/>
                    <a:pt x="8426" y="8897"/>
                  </a:cubicBezTo>
                  <a:close/>
                  <a:moveTo>
                    <a:pt x="2531" y="1"/>
                  </a:moveTo>
                  <a:cubicBezTo>
                    <a:pt x="2369" y="1"/>
                    <a:pt x="2235" y="121"/>
                    <a:pt x="2235" y="283"/>
                  </a:cubicBezTo>
                  <a:lnTo>
                    <a:pt x="2235" y="2329"/>
                  </a:lnTo>
                  <a:lnTo>
                    <a:pt x="2154" y="2329"/>
                  </a:lnTo>
                  <a:cubicBezTo>
                    <a:pt x="1589" y="2329"/>
                    <a:pt x="1037" y="2544"/>
                    <a:pt x="633" y="2948"/>
                  </a:cubicBezTo>
                  <a:cubicBezTo>
                    <a:pt x="230" y="3365"/>
                    <a:pt x="0" y="3904"/>
                    <a:pt x="0" y="4469"/>
                  </a:cubicBezTo>
                  <a:lnTo>
                    <a:pt x="0" y="11535"/>
                  </a:lnTo>
                  <a:cubicBezTo>
                    <a:pt x="0" y="12612"/>
                    <a:pt x="876" y="13487"/>
                    <a:pt x="1952" y="13487"/>
                  </a:cubicBezTo>
                  <a:lnTo>
                    <a:pt x="10674" y="13487"/>
                  </a:lnTo>
                  <a:cubicBezTo>
                    <a:pt x="11737" y="13487"/>
                    <a:pt x="12613" y="12612"/>
                    <a:pt x="12613" y="11535"/>
                  </a:cubicBezTo>
                  <a:lnTo>
                    <a:pt x="12613" y="4469"/>
                  </a:lnTo>
                  <a:cubicBezTo>
                    <a:pt x="12613" y="3904"/>
                    <a:pt x="12383" y="3365"/>
                    <a:pt x="11979" y="2948"/>
                  </a:cubicBezTo>
                  <a:cubicBezTo>
                    <a:pt x="11643" y="2612"/>
                    <a:pt x="11213" y="2409"/>
                    <a:pt x="10755" y="2342"/>
                  </a:cubicBezTo>
                  <a:lnTo>
                    <a:pt x="10755" y="283"/>
                  </a:lnTo>
                  <a:cubicBezTo>
                    <a:pt x="10755" y="121"/>
                    <a:pt x="10621" y="1"/>
                    <a:pt x="10459" y="1"/>
                  </a:cubicBezTo>
                  <a:lnTo>
                    <a:pt x="7699" y="1"/>
                  </a:lnTo>
                  <a:cubicBezTo>
                    <a:pt x="7538" y="1"/>
                    <a:pt x="7403" y="121"/>
                    <a:pt x="7403" y="283"/>
                  </a:cubicBezTo>
                  <a:cubicBezTo>
                    <a:pt x="7403" y="458"/>
                    <a:pt x="7538" y="579"/>
                    <a:pt x="7699" y="579"/>
                  </a:cubicBezTo>
                  <a:lnTo>
                    <a:pt x="10163" y="579"/>
                  </a:lnTo>
                  <a:lnTo>
                    <a:pt x="10163" y="2612"/>
                  </a:lnTo>
                  <a:cubicBezTo>
                    <a:pt x="10163" y="2692"/>
                    <a:pt x="10190" y="2773"/>
                    <a:pt x="10257" y="2827"/>
                  </a:cubicBezTo>
                  <a:cubicBezTo>
                    <a:pt x="10310" y="2881"/>
                    <a:pt x="10378" y="2908"/>
                    <a:pt x="10459" y="2908"/>
                  </a:cubicBezTo>
                  <a:cubicBezTo>
                    <a:pt x="10876" y="2908"/>
                    <a:pt x="11267" y="3069"/>
                    <a:pt x="11563" y="3365"/>
                  </a:cubicBezTo>
                  <a:cubicBezTo>
                    <a:pt x="11859" y="3662"/>
                    <a:pt x="12020" y="4051"/>
                    <a:pt x="12020" y="4469"/>
                  </a:cubicBezTo>
                  <a:lnTo>
                    <a:pt x="12020" y="11535"/>
                  </a:lnTo>
                  <a:cubicBezTo>
                    <a:pt x="12020" y="12289"/>
                    <a:pt x="11414" y="12895"/>
                    <a:pt x="10674" y="12895"/>
                  </a:cubicBezTo>
                  <a:lnTo>
                    <a:pt x="10068" y="12895"/>
                  </a:lnTo>
                  <a:cubicBezTo>
                    <a:pt x="10647" y="12423"/>
                    <a:pt x="11024" y="11696"/>
                    <a:pt x="11024" y="10889"/>
                  </a:cubicBezTo>
                  <a:cubicBezTo>
                    <a:pt x="11024" y="9462"/>
                    <a:pt x="9853" y="8305"/>
                    <a:pt x="8426" y="8305"/>
                  </a:cubicBezTo>
                  <a:cubicBezTo>
                    <a:pt x="6999" y="8305"/>
                    <a:pt x="5842" y="9462"/>
                    <a:pt x="5842" y="10889"/>
                  </a:cubicBezTo>
                  <a:cubicBezTo>
                    <a:pt x="5842" y="11696"/>
                    <a:pt x="6206" y="12423"/>
                    <a:pt x="6784" y="12895"/>
                  </a:cubicBezTo>
                  <a:lnTo>
                    <a:pt x="1952" y="12895"/>
                  </a:lnTo>
                  <a:cubicBezTo>
                    <a:pt x="1199" y="12895"/>
                    <a:pt x="593" y="12289"/>
                    <a:pt x="593" y="11535"/>
                  </a:cubicBezTo>
                  <a:lnTo>
                    <a:pt x="593" y="4469"/>
                  </a:lnTo>
                  <a:cubicBezTo>
                    <a:pt x="593" y="4051"/>
                    <a:pt x="754" y="3662"/>
                    <a:pt x="1050" y="3365"/>
                  </a:cubicBezTo>
                  <a:cubicBezTo>
                    <a:pt x="1346" y="3069"/>
                    <a:pt x="1737" y="2908"/>
                    <a:pt x="2154" y="2908"/>
                  </a:cubicBezTo>
                  <a:lnTo>
                    <a:pt x="2531" y="2908"/>
                  </a:lnTo>
                  <a:cubicBezTo>
                    <a:pt x="2611" y="2908"/>
                    <a:pt x="2692" y="2881"/>
                    <a:pt x="2746" y="2827"/>
                  </a:cubicBezTo>
                  <a:cubicBezTo>
                    <a:pt x="2800" y="2773"/>
                    <a:pt x="2827" y="2692"/>
                    <a:pt x="2827" y="2612"/>
                  </a:cubicBezTo>
                  <a:lnTo>
                    <a:pt x="2827" y="579"/>
                  </a:lnTo>
                  <a:lnTo>
                    <a:pt x="3581" y="579"/>
                  </a:lnTo>
                  <a:cubicBezTo>
                    <a:pt x="3742" y="579"/>
                    <a:pt x="3877" y="458"/>
                    <a:pt x="3877" y="283"/>
                  </a:cubicBezTo>
                  <a:cubicBezTo>
                    <a:pt x="3877" y="121"/>
                    <a:pt x="3742" y="1"/>
                    <a:pt x="3581" y="1"/>
                  </a:cubicBezTo>
                  <a:close/>
                </a:path>
              </a:pathLst>
            </a:custGeom>
            <a:solidFill>
              <a:srgbClr val="005E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55" name="Google Shape;2255;p37"/>
            <p:cNvSpPr/>
            <p:nvPr/>
          </p:nvSpPr>
          <p:spPr>
            <a:xfrm>
              <a:off x="1968388" y="2571525"/>
              <a:ext cx="50500" cy="93900"/>
            </a:xfrm>
            <a:custGeom>
              <a:avLst/>
              <a:gdLst/>
              <a:ahLst/>
              <a:cxnLst/>
              <a:rect l="l" t="t" r="r" b="b"/>
              <a:pathLst>
                <a:path w="2020" h="3756" extrusionOk="0">
                  <a:moveTo>
                    <a:pt x="1009" y="0"/>
                  </a:moveTo>
                  <a:cubicBezTo>
                    <a:pt x="848" y="0"/>
                    <a:pt x="713" y="135"/>
                    <a:pt x="713" y="296"/>
                  </a:cubicBezTo>
                  <a:lnTo>
                    <a:pt x="713" y="336"/>
                  </a:lnTo>
                  <a:cubicBezTo>
                    <a:pt x="309" y="458"/>
                    <a:pt x="0" y="821"/>
                    <a:pt x="0" y="1239"/>
                  </a:cubicBezTo>
                  <a:cubicBezTo>
                    <a:pt x="0" y="1763"/>
                    <a:pt x="458" y="2181"/>
                    <a:pt x="1009" y="2181"/>
                  </a:cubicBezTo>
                  <a:cubicBezTo>
                    <a:pt x="1251" y="2181"/>
                    <a:pt x="1440" y="2342"/>
                    <a:pt x="1440" y="2544"/>
                  </a:cubicBezTo>
                  <a:cubicBezTo>
                    <a:pt x="1440" y="2732"/>
                    <a:pt x="1251" y="2894"/>
                    <a:pt x="1009" y="2894"/>
                  </a:cubicBezTo>
                  <a:cubicBezTo>
                    <a:pt x="781" y="2894"/>
                    <a:pt x="592" y="2732"/>
                    <a:pt x="592" y="2544"/>
                  </a:cubicBezTo>
                  <a:cubicBezTo>
                    <a:pt x="592" y="2382"/>
                    <a:pt x="458" y="2248"/>
                    <a:pt x="296" y="2248"/>
                  </a:cubicBezTo>
                  <a:cubicBezTo>
                    <a:pt x="135" y="2248"/>
                    <a:pt x="0" y="2382"/>
                    <a:pt x="0" y="2544"/>
                  </a:cubicBezTo>
                  <a:cubicBezTo>
                    <a:pt x="0" y="2961"/>
                    <a:pt x="309" y="3324"/>
                    <a:pt x="713" y="3446"/>
                  </a:cubicBezTo>
                  <a:lnTo>
                    <a:pt x="713" y="3459"/>
                  </a:lnTo>
                  <a:cubicBezTo>
                    <a:pt x="713" y="3620"/>
                    <a:pt x="848" y="3755"/>
                    <a:pt x="1009" y="3755"/>
                  </a:cubicBezTo>
                  <a:cubicBezTo>
                    <a:pt x="1171" y="3755"/>
                    <a:pt x="1305" y="3620"/>
                    <a:pt x="1305" y="3459"/>
                  </a:cubicBezTo>
                  <a:lnTo>
                    <a:pt x="1305" y="3446"/>
                  </a:lnTo>
                  <a:cubicBezTo>
                    <a:pt x="1723" y="3324"/>
                    <a:pt x="2019" y="2961"/>
                    <a:pt x="2019" y="2544"/>
                  </a:cubicBezTo>
                  <a:cubicBezTo>
                    <a:pt x="2019" y="2019"/>
                    <a:pt x="1574" y="1602"/>
                    <a:pt x="1009" y="1602"/>
                  </a:cubicBezTo>
                  <a:cubicBezTo>
                    <a:pt x="781" y="1602"/>
                    <a:pt x="592" y="1440"/>
                    <a:pt x="592" y="1239"/>
                  </a:cubicBezTo>
                  <a:cubicBezTo>
                    <a:pt x="592" y="1050"/>
                    <a:pt x="781" y="889"/>
                    <a:pt x="1009" y="889"/>
                  </a:cubicBezTo>
                  <a:cubicBezTo>
                    <a:pt x="1251" y="889"/>
                    <a:pt x="1440" y="1050"/>
                    <a:pt x="1440" y="1239"/>
                  </a:cubicBezTo>
                  <a:cubicBezTo>
                    <a:pt x="1440" y="1400"/>
                    <a:pt x="1561" y="1535"/>
                    <a:pt x="1723" y="1535"/>
                  </a:cubicBezTo>
                  <a:cubicBezTo>
                    <a:pt x="1897" y="1535"/>
                    <a:pt x="2019" y="1400"/>
                    <a:pt x="2019" y="1239"/>
                  </a:cubicBezTo>
                  <a:cubicBezTo>
                    <a:pt x="2019" y="821"/>
                    <a:pt x="1723" y="458"/>
                    <a:pt x="1305" y="336"/>
                  </a:cubicBezTo>
                  <a:lnTo>
                    <a:pt x="1305" y="296"/>
                  </a:lnTo>
                  <a:cubicBezTo>
                    <a:pt x="1305" y="135"/>
                    <a:pt x="1171" y="0"/>
                    <a:pt x="1009" y="0"/>
                  </a:cubicBezTo>
                  <a:close/>
                </a:path>
              </a:pathLst>
            </a:custGeom>
            <a:solidFill>
              <a:srgbClr val="005E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56" name="Google Shape;2256;p37"/>
            <p:cNvSpPr/>
            <p:nvPr/>
          </p:nvSpPr>
          <p:spPr>
            <a:xfrm>
              <a:off x="1875838" y="2395525"/>
              <a:ext cx="129575" cy="129900"/>
            </a:xfrm>
            <a:custGeom>
              <a:avLst/>
              <a:gdLst/>
              <a:ahLst/>
              <a:cxnLst/>
              <a:rect l="l" t="t" r="r" b="b"/>
              <a:pathLst>
                <a:path w="5183" h="5196" extrusionOk="0">
                  <a:moveTo>
                    <a:pt x="2584" y="593"/>
                  </a:moveTo>
                  <a:cubicBezTo>
                    <a:pt x="3688" y="593"/>
                    <a:pt x="4590" y="1495"/>
                    <a:pt x="4590" y="2599"/>
                  </a:cubicBezTo>
                  <a:cubicBezTo>
                    <a:pt x="4590" y="3702"/>
                    <a:pt x="3688" y="4604"/>
                    <a:pt x="2584" y="4604"/>
                  </a:cubicBezTo>
                  <a:cubicBezTo>
                    <a:pt x="1481" y="4604"/>
                    <a:pt x="592" y="3702"/>
                    <a:pt x="592" y="2599"/>
                  </a:cubicBezTo>
                  <a:cubicBezTo>
                    <a:pt x="592" y="1495"/>
                    <a:pt x="1481" y="593"/>
                    <a:pt x="2584" y="593"/>
                  </a:cubicBezTo>
                  <a:close/>
                  <a:moveTo>
                    <a:pt x="2584" y="0"/>
                  </a:moveTo>
                  <a:cubicBezTo>
                    <a:pt x="1158" y="0"/>
                    <a:pt x="0" y="1172"/>
                    <a:pt x="0" y="2599"/>
                  </a:cubicBezTo>
                  <a:cubicBezTo>
                    <a:pt x="0" y="4025"/>
                    <a:pt x="1158" y="5196"/>
                    <a:pt x="2584" y="5196"/>
                  </a:cubicBezTo>
                  <a:cubicBezTo>
                    <a:pt x="4025" y="5196"/>
                    <a:pt x="5183" y="4025"/>
                    <a:pt x="5183" y="2599"/>
                  </a:cubicBezTo>
                  <a:cubicBezTo>
                    <a:pt x="5183" y="1172"/>
                    <a:pt x="4025" y="0"/>
                    <a:pt x="2584" y="0"/>
                  </a:cubicBezTo>
                  <a:close/>
                </a:path>
              </a:pathLst>
            </a:custGeom>
            <a:solidFill>
              <a:srgbClr val="005E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57" name="Google Shape;2257;p37"/>
            <p:cNvSpPr/>
            <p:nvPr/>
          </p:nvSpPr>
          <p:spPr>
            <a:xfrm>
              <a:off x="1915213" y="2414375"/>
              <a:ext cx="50825" cy="93900"/>
            </a:xfrm>
            <a:custGeom>
              <a:avLst/>
              <a:gdLst/>
              <a:ahLst/>
              <a:cxnLst/>
              <a:rect l="l" t="t" r="r" b="b"/>
              <a:pathLst>
                <a:path w="2033" h="3756" extrusionOk="0">
                  <a:moveTo>
                    <a:pt x="1009" y="0"/>
                  </a:moveTo>
                  <a:cubicBezTo>
                    <a:pt x="848" y="0"/>
                    <a:pt x="727" y="122"/>
                    <a:pt x="727" y="296"/>
                  </a:cubicBezTo>
                  <a:lnTo>
                    <a:pt x="727" y="337"/>
                  </a:lnTo>
                  <a:cubicBezTo>
                    <a:pt x="310" y="445"/>
                    <a:pt x="0" y="808"/>
                    <a:pt x="0" y="1238"/>
                  </a:cubicBezTo>
                  <a:cubicBezTo>
                    <a:pt x="0" y="1750"/>
                    <a:pt x="458" y="2181"/>
                    <a:pt x="1009" y="2181"/>
                  </a:cubicBezTo>
                  <a:cubicBezTo>
                    <a:pt x="1252" y="2181"/>
                    <a:pt x="1440" y="2342"/>
                    <a:pt x="1440" y="2531"/>
                  </a:cubicBezTo>
                  <a:cubicBezTo>
                    <a:pt x="1440" y="2733"/>
                    <a:pt x="1252" y="2895"/>
                    <a:pt x="1009" y="2895"/>
                  </a:cubicBezTo>
                  <a:cubicBezTo>
                    <a:pt x="781" y="2895"/>
                    <a:pt x="593" y="2733"/>
                    <a:pt x="593" y="2531"/>
                  </a:cubicBezTo>
                  <a:cubicBezTo>
                    <a:pt x="593" y="2369"/>
                    <a:pt x="458" y="2235"/>
                    <a:pt x="297" y="2235"/>
                  </a:cubicBezTo>
                  <a:cubicBezTo>
                    <a:pt x="135" y="2235"/>
                    <a:pt x="0" y="2369"/>
                    <a:pt x="0" y="2531"/>
                  </a:cubicBezTo>
                  <a:cubicBezTo>
                    <a:pt x="0" y="2961"/>
                    <a:pt x="310" y="3325"/>
                    <a:pt x="727" y="3433"/>
                  </a:cubicBezTo>
                  <a:lnTo>
                    <a:pt x="727" y="3460"/>
                  </a:lnTo>
                  <a:cubicBezTo>
                    <a:pt x="727" y="3621"/>
                    <a:pt x="848" y="3756"/>
                    <a:pt x="1009" y="3756"/>
                  </a:cubicBezTo>
                  <a:cubicBezTo>
                    <a:pt x="1185" y="3756"/>
                    <a:pt x="1306" y="3621"/>
                    <a:pt x="1306" y="3460"/>
                  </a:cubicBezTo>
                  <a:lnTo>
                    <a:pt x="1306" y="3433"/>
                  </a:lnTo>
                  <a:cubicBezTo>
                    <a:pt x="1723" y="3325"/>
                    <a:pt x="2032" y="2961"/>
                    <a:pt x="2032" y="2531"/>
                  </a:cubicBezTo>
                  <a:cubicBezTo>
                    <a:pt x="2032" y="2019"/>
                    <a:pt x="1575" y="1588"/>
                    <a:pt x="1009" y="1588"/>
                  </a:cubicBezTo>
                  <a:cubicBezTo>
                    <a:pt x="781" y="1588"/>
                    <a:pt x="593" y="1427"/>
                    <a:pt x="593" y="1238"/>
                  </a:cubicBezTo>
                  <a:cubicBezTo>
                    <a:pt x="593" y="1037"/>
                    <a:pt x="781" y="876"/>
                    <a:pt x="1009" y="876"/>
                  </a:cubicBezTo>
                  <a:cubicBezTo>
                    <a:pt x="1252" y="876"/>
                    <a:pt x="1440" y="1037"/>
                    <a:pt x="1440" y="1238"/>
                  </a:cubicBezTo>
                  <a:cubicBezTo>
                    <a:pt x="1440" y="1400"/>
                    <a:pt x="1575" y="1535"/>
                    <a:pt x="1736" y="1535"/>
                  </a:cubicBezTo>
                  <a:cubicBezTo>
                    <a:pt x="1898" y="1535"/>
                    <a:pt x="2032" y="1400"/>
                    <a:pt x="2032" y="1238"/>
                  </a:cubicBezTo>
                  <a:cubicBezTo>
                    <a:pt x="2032" y="808"/>
                    <a:pt x="1723" y="445"/>
                    <a:pt x="1306" y="337"/>
                  </a:cubicBezTo>
                  <a:lnTo>
                    <a:pt x="1306" y="296"/>
                  </a:lnTo>
                  <a:cubicBezTo>
                    <a:pt x="1306" y="122"/>
                    <a:pt x="1185" y="0"/>
                    <a:pt x="1009" y="0"/>
                  </a:cubicBezTo>
                  <a:close/>
                </a:path>
              </a:pathLst>
            </a:custGeom>
            <a:solidFill>
              <a:srgbClr val="005E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58" name="Google Shape;2258;p37"/>
            <p:cNvSpPr/>
            <p:nvPr/>
          </p:nvSpPr>
          <p:spPr>
            <a:xfrm>
              <a:off x="1933388" y="2305350"/>
              <a:ext cx="14475" cy="62950"/>
            </a:xfrm>
            <a:custGeom>
              <a:avLst/>
              <a:gdLst/>
              <a:ahLst/>
              <a:cxnLst/>
              <a:rect l="l" t="t" r="r" b="b"/>
              <a:pathLst>
                <a:path w="579" h="2518" extrusionOk="0">
                  <a:moveTo>
                    <a:pt x="282" y="0"/>
                  </a:moveTo>
                  <a:cubicBezTo>
                    <a:pt x="121" y="0"/>
                    <a:pt x="0" y="135"/>
                    <a:pt x="0" y="296"/>
                  </a:cubicBezTo>
                  <a:lnTo>
                    <a:pt x="0" y="2222"/>
                  </a:lnTo>
                  <a:cubicBezTo>
                    <a:pt x="0" y="2383"/>
                    <a:pt x="121" y="2518"/>
                    <a:pt x="282" y="2518"/>
                  </a:cubicBezTo>
                  <a:cubicBezTo>
                    <a:pt x="458" y="2518"/>
                    <a:pt x="579" y="2383"/>
                    <a:pt x="579" y="2222"/>
                  </a:cubicBezTo>
                  <a:lnTo>
                    <a:pt x="579" y="296"/>
                  </a:lnTo>
                  <a:cubicBezTo>
                    <a:pt x="579" y="135"/>
                    <a:pt x="458" y="0"/>
                    <a:pt x="282" y="0"/>
                  </a:cubicBezTo>
                  <a:close/>
                </a:path>
              </a:pathLst>
            </a:custGeom>
            <a:solidFill>
              <a:srgbClr val="005E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59" name="Google Shape;2259;p37"/>
            <p:cNvSpPr/>
            <p:nvPr/>
          </p:nvSpPr>
          <p:spPr>
            <a:xfrm>
              <a:off x="2043763" y="2454750"/>
              <a:ext cx="14825" cy="62600"/>
            </a:xfrm>
            <a:custGeom>
              <a:avLst/>
              <a:gdLst/>
              <a:ahLst/>
              <a:cxnLst/>
              <a:rect l="l" t="t" r="r" b="b"/>
              <a:pathLst>
                <a:path w="593" h="2504" extrusionOk="0">
                  <a:moveTo>
                    <a:pt x="296" y="0"/>
                  </a:moveTo>
                  <a:cubicBezTo>
                    <a:pt x="135" y="0"/>
                    <a:pt x="0" y="135"/>
                    <a:pt x="0" y="296"/>
                  </a:cubicBezTo>
                  <a:lnTo>
                    <a:pt x="0" y="2208"/>
                  </a:lnTo>
                  <a:cubicBezTo>
                    <a:pt x="0" y="2383"/>
                    <a:pt x="135" y="2504"/>
                    <a:pt x="296" y="2504"/>
                  </a:cubicBezTo>
                  <a:cubicBezTo>
                    <a:pt x="458" y="2504"/>
                    <a:pt x="592" y="2383"/>
                    <a:pt x="592" y="2208"/>
                  </a:cubicBezTo>
                  <a:lnTo>
                    <a:pt x="592" y="296"/>
                  </a:lnTo>
                  <a:cubicBezTo>
                    <a:pt x="592" y="135"/>
                    <a:pt x="458" y="0"/>
                    <a:pt x="296" y="0"/>
                  </a:cubicBezTo>
                  <a:close/>
                </a:path>
              </a:pathLst>
            </a:custGeom>
            <a:solidFill>
              <a:srgbClr val="005E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60" name="Google Shape;2260;p37"/>
            <p:cNvSpPr/>
            <p:nvPr/>
          </p:nvSpPr>
          <p:spPr>
            <a:xfrm>
              <a:off x="1900738" y="2334950"/>
              <a:ext cx="14825" cy="49150"/>
            </a:xfrm>
            <a:custGeom>
              <a:avLst/>
              <a:gdLst/>
              <a:ahLst/>
              <a:cxnLst/>
              <a:rect l="l" t="t" r="r" b="b"/>
              <a:pathLst>
                <a:path w="593" h="1966" extrusionOk="0">
                  <a:moveTo>
                    <a:pt x="296" y="1"/>
                  </a:moveTo>
                  <a:cubicBezTo>
                    <a:pt x="135" y="1"/>
                    <a:pt x="0" y="135"/>
                    <a:pt x="0" y="297"/>
                  </a:cubicBezTo>
                  <a:lnTo>
                    <a:pt x="0" y="1670"/>
                  </a:lnTo>
                  <a:cubicBezTo>
                    <a:pt x="0" y="1831"/>
                    <a:pt x="135" y="1966"/>
                    <a:pt x="296" y="1966"/>
                  </a:cubicBezTo>
                  <a:cubicBezTo>
                    <a:pt x="458" y="1966"/>
                    <a:pt x="592" y="1831"/>
                    <a:pt x="592" y="1670"/>
                  </a:cubicBezTo>
                  <a:lnTo>
                    <a:pt x="592" y="297"/>
                  </a:lnTo>
                  <a:cubicBezTo>
                    <a:pt x="592" y="135"/>
                    <a:pt x="458" y="1"/>
                    <a:pt x="296" y="1"/>
                  </a:cubicBezTo>
                  <a:close/>
                </a:path>
              </a:pathLst>
            </a:custGeom>
            <a:solidFill>
              <a:srgbClr val="005E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61" name="Google Shape;2261;p37"/>
            <p:cNvSpPr/>
            <p:nvPr/>
          </p:nvSpPr>
          <p:spPr>
            <a:xfrm>
              <a:off x="2043763" y="2530475"/>
              <a:ext cx="14825" cy="14825"/>
            </a:xfrm>
            <a:custGeom>
              <a:avLst/>
              <a:gdLst/>
              <a:ahLst/>
              <a:cxnLst/>
              <a:rect l="l" t="t" r="r" b="b"/>
              <a:pathLst>
                <a:path w="593" h="593" extrusionOk="0">
                  <a:moveTo>
                    <a:pt x="296" y="0"/>
                  </a:moveTo>
                  <a:cubicBezTo>
                    <a:pt x="215" y="0"/>
                    <a:pt x="148" y="40"/>
                    <a:pt x="94" y="94"/>
                  </a:cubicBezTo>
                  <a:cubicBezTo>
                    <a:pt x="27" y="148"/>
                    <a:pt x="0" y="216"/>
                    <a:pt x="0" y="296"/>
                  </a:cubicBezTo>
                  <a:cubicBezTo>
                    <a:pt x="0" y="377"/>
                    <a:pt x="27" y="444"/>
                    <a:pt x="94" y="512"/>
                  </a:cubicBezTo>
                  <a:cubicBezTo>
                    <a:pt x="148" y="566"/>
                    <a:pt x="215" y="593"/>
                    <a:pt x="296" y="593"/>
                  </a:cubicBezTo>
                  <a:cubicBezTo>
                    <a:pt x="377" y="593"/>
                    <a:pt x="444" y="566"/>
                    <a:pt x="498" y="512"/>
                  </a:cubicBezTo>
                  <a:cubicBezTo>
                    <a:pt x="565" y="444"/>
                    <a:pt x="592" y="377"/>
                    <a:pt x="592" y="296"/>
                  </a:cubicBezTo>
                  <a:cubicBezTo>
                    <a:pt x="592" y="216"/>
                    <a:pt x="565" y="148"/>
                    <a:pt x="498" y="94"/>
                  </a:cubicBezTo>
                  <a:cubicBezTo>
                    <a:pt x="444" y="40"/>
                    <a:pt x="377" y="0"/>
                    <a:pt x="296" y="0"/>
                  </a:cubicBezTo>
                  <a:close/>
                </a:path>
              </a:pathLst>
            </a:custGeom>
            <a:solidFill>
              <a:srgbClr val="005E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62" name="Google Shape;2262;p37"/>
            <p:cNvSpPr/>
            <p:nvPr/>
          </p:nvSpPr>
          <p:spPr>
            <a:xfrm>
              <a:off x="1878513" y="2611550"/>
              <a:ext cx="34350" cy="14500"/>
            </a:xfrm>
            <a:custGeom>
              <a:avLst/>
              <a:gdLst/>
              <a:ahLst/>
              <a:cxnLst/>
              <a:rect l="l" t="t" r="r" b="b"/>
              <a:pathLst>
                <a:path w="1374" h="580" extrusionOk="0">
                  <a:moveTo>
                    <a:pt x="284" y="1"/>
                  </a:moveTo>
                  <a:cubicBezTo>
                    <a:pt x="123" y="1"/>
                    <a:pt x="1" y="122"/>
                    <a:pt x="1" y="284"/>
                  </a:cubicBezTo>
                  <a:cubicBezTo>
                    <a:pt x="1" y="458"/>
                    <a:pt x="123" y="580"/>
                    <a:pt x="284" y="580"/>
                  </a:cubicBezTo>
                  <a:lnTo>
                    <a:pt x="1078" y="580"/>
                  </a:lnTo>
                  <a:cubicBezTo>
                    <a:pt x="1239" y="580"/>
                    <a:pt x="1374" y="458"/>
                    <a:pt x="1374" y="284"/>
                  </a:cubicBezTo>
                  <a:cubicBezTo>
                    <a:pt x="1374" y="122"/>
                    <a:pt x="1239" y="1"/>
                    <a:pt x="1078" y="1"/>
                  </a:cubicBezTo>
                  <a:close/>
                </a:path>
              </a:pathLst>
            </a:custGeom>
            <a:solidFill>
              <a:srgbClr val="005E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63" name="Google Shape;2263;p37"/>
            <p:cNvSpPr/>
            <p:nvPr/>
          </p:nvSpPr>
          <p:spPr>
            <a:xfrm>
              <a:off x="1846888" y="2611550"/>
              <a:ext cx="14825" cy="14500"/>
            </a:xfrm>
            <a:custGeom>
              <a:avLst/>
              <a:gdLst/>
              <a:ahLst/>
              <a:cxnLst/>
              <a:rect l="l" t="t" r="r" b="b"/>
              <a:pathLst>
                <a:path w="593" h="580" extrusionOk="0">
                  <a:moveTo>
                    <a:pt x="297" y="1"/>
                  </a:moveTo>
                  <a:cubicBezTo>
                    <a:pt x="230" y="1"/>
                    <a:pt x="149" y="27"/>
                    <a:pt x="95" y="81"/>
                  </a:cubicBezTo>
                  <a:cubicBezTo>
                    <a:pt x="42" y="135"/>
                    <a:pt x="1" y="216"/>
                    <a:pt x="1" y="284"/>
                  </a:cubicBezTo>
                  <a:cubicBezTo>
                    <a:pt x="1" y="364"/>
                    <a:pt x="42" y="445"/>
                    <a:pt x="95" y="499"/>
                  </a:cubicBezTo>
                  <a:cubicBezTo>
                    <a:pt x="149" y="553"/>
                    <a:pt x="230" y="580"/>
                    <a:pt x="297" y="580"/>
                  </a:cubicBezTo>
                  <a:cubicBezTo>
                    <a:pt x="377" y="580"/>
                    <a:pt x="458" y="553"/>
                    <a:pt x="512" y="499"/>
                  </a:cubicBezTo>
                  <a:cubicBezTo>
                    <a:pt x="566" y="445"/>
                    <a:pt x="593" y="364"/>
                    <a:pt x="593" y="284"/>
                  </a:cubicBezTo>
                  <a:cubicBezTo>
                    <a:pt x="593" y="216"/>
                    <a:pt x="566" y="135"/>
                    <a:pt x="512" y="81"/>
                  </a:cubicBezTo>
                  <a:cubicBezTo>
                    <a:pt x="458" y="27"/>
                    <a:pt x="377" y="1"/>
                    <a:pt x="297" y="1"/>
                  </a:cubicBezTo>
                  <a:close/>
                </a:path>
              </a:pathLst>
            </a:custGeom>
            <a:solidFill>
              <a:srgbClr val="005E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64" name="Google Shape;2264;p37"/>
            <p:cNvSpPr/>
            <p:nvPr/>
          </p:nvSpPr>
          <p:spPr>
            <a:xfrm>
              <a:off x="1893988" y="2573275"/>
              <a:ext cx="28300" cy="26850"/>
            </a:xfrm>
            <a:custGeom>
              <a:avLst/>
              <a:gdLst/>
              <a:ahLst/>
              <a:cxnLst/>
              <a:rect l="l" t="t" r="r" b="b"/>
              <a:pathLst>
                <a:path w="1132" h="1074" extrusionOk="0">
                  <a:moveTo>
                    <a:pt x="326" y="1"/>
                  </a:moveTo>
                  <a:cubicBezTo>
                    <a:pt x="251" y="1"/>
                    <a:pt x="176" y="31"/>
                    <a:pt x="123" y="92"/>
                  </a:cubicBezTo>
                  <a:cubicBezTo>
                    <a:pt x="1" y="200"/>
                    <a:pt x="1" y="388"/>
                    <a:pt x="123" y="509"/>
                  </a:cubicBezTo>
                  <a:lnTo>
                    <a:pt x="607" y="993"/>
                  </a:lnTo>
                  <a:cubicBezTo>
                    <a:pt x="661" y="1047"/>
                    <a:pt x="728" y="1074"/>
                    <a:pt x="809" y="1074"/>
                  </a:cubicBezTo>
                  <a:cubicBezTo>
                    <a:pt x="889" y="1074"/>
                    <a:pt x="957" y="1047"/>
                    <a:pt x="1024" y="993"/>
                  </a:cubicBezTo>
                  <a:cubicBezTo>
                    <a:pt x="1132" y="873"/>
                    <a:pt x="1132" y="684"/>
                    <a:pt x="1024" y="576"/>
                  </a:cubicBezTo>
                  <a:lnTo>
                    <a:pt x="539" y="92"/>
                  </a:lnTo>
                  <a:cubicBezTo>
                    <a:pt x="479" y="31"/>
                    <a:pt x="402" y="1"/>
                    <a:pt x="326" y="1"/>
                  </a:cubicBezTo>
                  <a:close/>
                </a:path>
              </a:pathLst>
            </a:custGeom>
            <a:solidFill>
              <a:srgbClr val="005E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265" name="Google Shape;2265;p37"/>
          <p:cNvGrpSpPr/>
          <p:nvPr/>
        </p:nvGrpSpPr>
        <p:grpSpPr>
          <a:xfrm>
            <a:off x="1656382" y="1578886"/>
            <a:ext cx="416740" cy="405887"/>
            <a:chOff x="1000963" y="3034525"/>
            <a:chExt cx="379925" cy="347625"/>
          </a:xfrm>
        </p:grpSpPr>
        <p:sp>
          <p:nvSpPr>
            <p:cNvPr id="2266" name="Google Shape;2266;p37"/>
            <p:cNvSpPr/>
            <p:nvPr/>
          </p:nvSpPr>
          <p:spPr>
            <a:xfrm>
              <a:off x="1050763" y="3214900"/>
              <a:ext cx="14825" cy="14825"/>
            </a:xfrm>
            <a:custGeom>
              <a:avLst/>
              <a:gdLst/>
              <a:ahLst/>
              <a:cxnLst/>
              <a:rect l="l" t="t" r="r" b="b"/>
              <a:pathLst>
                <a:path w="593" h="593" extrusionOk="0">
                  <a:moveTo>
                    <a:pt x="296" y="0"/>
                  </a:moveTo>
                  <a:cubicBezTo>
                    <a:pt x="229" y="0"/>
                    <a:pt x="149" y="40"/>
                    <a:pt x="95" y="94"/>
                  </a:cubicBezTo>
                  <a:cubicBezTo>
                    <a:pt x="41" y="148"/>
                    <a:pt x="0" y="216"/>
                    <a:pt x="0" y="296"/>
                  </a:cubicBezTo>
                  <a:cubicBezTo>
                    <a:pt x="0" y="377"/>
                    <a:pt x="41" y="444"/>
                    <a:pt x="95" y="512"/>
                  </a:cubicBezTo>
                  <a:cubicBezTo>
                    <a:pt x="149" y="565"/>
                    <a:pt x="229" y="592"/>
                    <a:pt x="296" y="592"/>
                  </a:cubicBezTo>
                  <a:cubicBezTo>
                    <a:pt x="377" y="592"/>
                    <a:pt x="458" y="565"/>
                    <a:pt x="512" y="512"/>
                  </a:cubicBezTo>
                  <a:cubicBezTo>
                    <a:pt x="565" y="444"/>
                    <a:pt x="592" y="377"/>
                    <a:pt x="592" y="296"/>
                  </a:cubicBezTo>
                  <a:cubicBezTo>
                    <a:pt x="592" y="216"/>
                    <a:pt x="565" y="148"/>
                    <a:pt x="512" y="94"/>
                  </a:cubicBezTo>
                  <a:cubicBezTo>
                    <a:pt x="458" y="40"/>
                    <a:pt x="377" y="0"/>
                    <a:pt x="296" y="0"/>
                  </a:cubicBezTo>
                  <a:close/>
                </a:path>
              </a:pathLst>
            </a:custGeom>
            <a:solidFill>
              <a:srgbClr val="005E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67" name="Google Shape;2267;p37"/>
            <p:cNvSpPr/>
            <p:nvPr/>
          </p:nvSpPr>
          <p:spPr>
            <a:xfrm>
              <a:off x="1159763" y="3214900"/>
              <a:ext cx="14850" cy="14825"/>
            </a:xfrm>
            <a:custGeom>
              <a:avLst/>
              <a:gdLst/>
              <a:ahLst/>
              <a:cxnLst/>
              <a:rect l="l" t="t" r="r" b="b"/>
              <a:pathLst>
                <a:path w="594" h="593" extrusionOk="0">
                  <a:moveTo>
                    <a:pt x="297" y="0"/>
                  </a:moveTo>
                  <a:cubicBezTo>
                    <a:pt x="216" y="0"/>
                    <a:pt x="150" y="40"/>
                    <a:pt x="96" y="94"/>
                  </a:cubicBezTo>
                  <a:cubicBezTo>
                    <a:pt x="42" y="148"/>
                    <a:pt x="1" y="216"/>
                    <a:pt x="1" y="296"/>
                  </a:cubicBezTo>
                  <a:cubicBezTo>
                    <a:pt x="1" y="377"/>
                    <a:pt x="42" y="444"/>
                    <a:pt x="96" y="512"/>
                  </a:cubicBezTo>
                  <a:cubicBezTo>
                    <a:pt x="150" y="565"/>
                    <a:pt x="216" y="592"/>
                    <a:pt x="297" y="592"/>
                  </a:cubicBezTo>
                  <a:cubicBezTo>
                    <a:pt x="378" y="592"/>
                    <a:pt x="446" y="565"/>
                    <a:pt x="512" y="512"/>
                  </a:cubicBezTo>
                  <a:cubicBezTo>
                    <a:pt x="566" y="444"/>
                    <a:pt x="593" y="377"/>
                    <a:pt x="593" y="296"/>
                  </a:cubicBezTo>
                  <a:cubicBezTo>
                    <a:pt x="593" y="216"/>
                    <a:pt x="566" y="148"/>
                    <a:pt x="512" y="94"/>
                  </a:cubicBezTo>
                  <a:cubicBezTo>
                    <a:pt x="446" y="40"/>
                    <a:pt x="378" y="0"/>
                    <a:pt x="297" y="0"/>
                  </a:cubicBezTo>
                  <a:close/>
                </a:path>
              </a:pathLst>
            </a:custGeom>
            <a:solidFill>
              <a:srgbClr val="005E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68" name="Google Shape;2268;p37"/>
            <p:cNvSpPr/>
            <p:nvPr/>
          </p:nvSpPr>
          <p:spPr>
            <a:xfrm>
              <a:off x="1105263" y="3062800"/>
              <a:ext cx="14825" cy="41750"/>
            </a:xfrm>
            <a:custGeom>
              <a:avLst/>
              <a:gdLst/>
              <a:ahLst/>
              <a:cxnLst/>
              <a:rect l="l" t="t" r="r" b="b"/>
              <a:pathLst>
                <a:path w="593" h="1670" extrusionOk="0">
                  <a:moveTo>
                    <a:pt x="297" y="0"/>
                  </a:moveTo>
                  <a:cubicBezTo>
                    <a:pt x="135" y="0"/>
                    <a:pt x="1" y="135"/>
                    <a:pt x="1" y="297"/>
                  </a:cubicBezTo>
                  <a:lnTo>
                    <a:pt x="1" y="1386"/>
                  </a:lnTo>
                  <a:cubicBezTo>
                    <a:pt x="1" y="1548"/>
                    <a:pt x="135" y="1669"/>
                    <a:pt x="297" y="1669"/>
                  </a:cubicBezTo>
                  <a:cubicBezTo>
                    <a:pt x="458" y="1669"/>
                    <a:pt x="593" y="1548"/>
                    <a:pt x="593" y="1386"/>
                  </a:cubicBezTo>
                  <a:lnTo>
                    <a:pt x="593" y="297"/>
                  </a:lnTo>
                  <a:cubicBezTo>
                    <a:pt x="593" y="135"/>
                    <a:pt x="458" y="0"/>
                    <a:pt x="297" y="0"/>
                  </a:cubicBezTo>
                  <a:close/>
                </a:path>
              </a:pathLst>
            </a:custGeom>
            <a:solidFill>
              <a:srgbClr val="005E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69" name="Google Shape;2269;p37"/>
            <p:cNvSpPr/>
            <p:nvPr/>
          </p:nvSpPr>
          <p:spPr>
            <a:xfrm>
              <a:off x="1105263" y="3034525"/>
              <a:ext cx="14825" cy="14850"/>
            </a:xfrm>
            <a:custGeom>
              <a:avLst/>
              <a:gdLst/>
              <a:ahLst/>
              <a:cxnLst/>
              <a:rect l="l" t="t" r="r" b="b"/>
              <a:pathLst>
                <a:path w="593" h="594" extrusionOk="0">
                  <a:moveTo>
                    <a:pt x="297" y="1"/>
                  </a:moveTo>
                  <a:cubicBezTo>
                    <a:pt x="216" y="1"/>
                    <a:pt x="149" y="28"/>
                    <a:pt x="95" y="94"/>
                  </a:cubicBezTo>
                  <a:cubicBezTo>
                    <a:pt x="41" y="148"/>
                    <a:pt x="1" y="216"/>
                    <a:pt x="1" y="297"/>
                  </a:cubicBezTo>
                  <a:cubicBezTo>
                    <a:pt x="1" y="378"/>
                    <a:pt x="41" y="444"/>
                    <a:pt x="95" y="498"/>
                  </a:cubicBezTo>
                  <a:cubicBezTo>
                    <a:pt x="149" y="566"/>
                    <a:pt x="216" y="593"/>
                    <a:pt x="297" y="593"/>
                  </a:cubicBezTo>
                  <a:cubicBezTo>
                    <a:pt x="377" y="593"/>
                    <a:pt x="458" y="566"/>
                    <a:pt x="512" y="498"/>
                  </a:cubicBezTo>
                  <a:cubicBezTo>
                    <a:pt x="566" y="444"/>
                    <a:pt x="593" y="378"/>
                    <a:pt x="593" y="297"/>
                  </a:cubicBezTo>
                  <a:cubicBezTo>
                    <a:pt x="593" y="216"/>
                    <a:pt x="566" y="148"/>
                    <a:pt x="512" y="94"/>
                  </a:cubicBezTo>
                  <a:cubicBezTo>
                    <a:pt x="458" y="28"/>
                    <a:pt x="377" y="1"/>
                    <a:pt x="297" y="1"/>
                  </a:cubicBezTo>
                  <a:close/>
                </a:path>
              </a:pathLst>
            </a:custGeom>
            <a:solidFill>
              <a:srgbClr val="005E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70" name="Google Shape;2270;p37"/>
            <p:cNvSpPr/>
            <p:nvPr/>
          </p:nvSpPr>
          <p:spPr>
            <a:xfrm>
              <a:off x="1153038" y="3076350"/>
              <a:ext cx="35025" cy="33575"/>
            </a:xfrm>
            <a:custGeom>
              <a:avLst/>
              <a:gdLst/>
              <a:ahLst/>
              <a:cxnLst/>
              <a:rect l="l" t="t" r="r" b="b"/>
              <a:pathLst>
                <a:path w="1401" h="1343" extrusionOk="0">
                  <a:moveTo>
                    <a:pt x="1080" y="0"/>
                  </a:moveTo>
                  <a:cubicBezTo>
                    <a:pt x="1004" y="0"/>
                    <a:pt x="930" y="30"/>
                    <a:pt x="876" y="90"/>
                  </a:cubicBezTo>
                  <a:lnTo>
                    <a:pt x="122" y="844"/>
                  </a:lnTo>
                  <a:cubicBezTo>
                    <a:pt x="1" y="966"/>
                    <a:pt x="1" y="1140"/>
                    <a:pt x="122" y="1262"/>
                  </a:cubicBezTo>
                  <a:cubicBezTo>
                    <a:pt x="176" y="1316"/>
                    <a:pt x="243" y="1343"/>
                    <a:pt x="324" y="1343"/>
                  </a:cubicBezTo>
                  <a:cubicBezTo>
                    <a:pt x="405" y="1343"/>
                    <a:pt x="472" y="1316"/>
                    <a:pt x="539" y="1262"/>
                  </a:cubicBezTo>
                  <a:lnTo>
                    <a:pt x="1293" y="508"/>
                  </a:lnTo>
                  <a:cubicBezTo>
                    <a:pt x="1401" y="387"/>
                    <a:pt x="1401" y="198"/>
                    <a:pt x="1293" y="90"/>
                  </a:cubicBezTo>
                  <a:cubicBezTo>
                    <a:pt x="1233" y="30"/>
                    <a:pt x="1155" y="0"/>
                    <a:pt x="1080" y="0"/>
                  </a:cubicBezTo>
                  <a:close/>
                </a:path>
              </a:pathLst>
            </a:custGeom>
            <a:solidFill>
              <a:srgbClr val="005E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71" name="Google Shape;2271;p37"/>
            <p:cNvSpPr/>
            <p:nvPr/>
          </p:nvSpPr>
          <p:spPr>
            <a:xfrm>
              <a:off x="1037288" y="3076350"/>
              <a:ext cx="35025" cy="33575"/>
            </a:xfrm>
            <a:custGeom>
              <a:avLst/>
              <a:gdLst/>
              <a:ahLst/>
              <a:cxnLst/>
              <a:rect l="l" t="t" r="r" b="b"/>
              <a:pathLst>
                <a:path w="1401" h="1343" extrusionOk="0">
                  <a:moveTo>
                    <a:pt x="326" y="0"/>
                  </a:moveTo>
                  <a:cubicBezTo>
                    <a:pt x="250" y="0"/>
                    <a:pt x="176" y="30"/>
                    <a:pt x="122" y="90"/>
                  </a:cubicBezTo>
                  <a:cubicBezTo>
                    <a:pt x="1" y="198"/>
                    <a:pt x="1" y="387"/>
                    <a:pt x="122" y="508"/>
                  </a:cubicBezTo>
                  <a:lnTo>
                    <a:pt x="876" y="1262"/>
                  </a:lnTo>
                  <a:cubicBezTo>
                    <a:pt x="930" y="1316"/>
                    <a:pt x="1011" y="1343"/>
                    <a:pt x="1077" y="1343"/>
                  </a:cubicBezTo>
                  <a:cubicBezTo>
                    <a:pt x="1158" y="1343"/>
                    <a:pt x="1239" y="1316"/>
                    <a:pt x="1293" y="1262"/>
                  </a:cubicBezTo>
                  <a:cubicBezTo>
                    <a:pt x="1400" y="1140"/>
                    <a:pt x="1400" y="966"/>
                    <a:pt x="1293" y="844"/>
                  </a:cubicBezTo>
                  <a:lnTo>
                    <a:pt x="539" y="90"/>
                  </a:lnTo>
                  <a:cubicBezTo>
                    <a:pt x="479" y="30"/>
                    <a:pt x="401" y="0"/>
                    <a:pt x="326" y="0"/>
                  </a:cubicBezTo>
                  <a:close/>
                </a:path>
              </a:pathLst>
            </a:custGeom>
            <a:solidFill>
              <a:srgbClr val="005E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72" name="Google Shape;2272;p37"/>
            <p:cNvSpPr/>
            <p:nvPr/>
          </p:nvSpPr>
          <p:spPr>
            <a:xfrm>
              <a:off x="1321288" y="3248900"/>
              <a:ext cx="26275" cy="65950"/>
            </a:xfrm>
            <a:custGeom>
              <a:avLst/>
              <a:gdLst/>
              <a:ahLst/>
              <a:cxnLst/>
              <a:rect l="l" t="t" r="r" b="b"/>
              <a:pathLst>
                <a:path w="1051" h="2638" extrusionOk="0">
                  <a:moveTo>
                    <a:pt x="329" y="0"/>
                  </a:moveTo>
                  <a:cubicBezTo>
                    <a:pt x="288" y="0"/>
                    <a:pt x="246" y="8"/>
                    <a:pt x="203" y="26"/>
                  </a:cubicBezTo>
                  <a:cubicBezTo>
                    <a:pt x="54" y="94"/>
                    <a:pt x="1" y="268"/>
                    <a:pt x="54" y="417"/>
                  </a:cubicBezTo>
                  <a:cubicBezTo>
                    <a:pt x="351" y="1063"/>
                    <a:pt x="445" y="1749"/>
                    <a:pt x="324" y="2287"/>
                  </a:cubicBezTo>
                  <a:cubicBezTo>
                    <a:pt x="297" y="2436"/>
                    <a:pt x="391" y="2597"/>
                    <a:pt x="553" y="2637"/>
                  </a:cubicBezTo>
                  <a:lnTo>
                    <a:pt x="620" y="2637"/>
                  </a:lnTo>
                  <a:cubicBezTo>
                    <a:pt x="754" y="2637"/>
                    <a:pt x="876" y="2543"/>
                    <a:pt x="903" y="2409"/>
                  </a:cubicBezTo>
                  <a:cubicBezTo>
                    <a:pt x="1050" y="1749"/>
                    <a:pt x="943" y="955"/>
                    <a:pt x="593" y="175"/>
                  </a:cubicBezTo>
                  <a:cubicBezTo>
                    <a:pt x="544" y="65"/>
                    <a:pt x="443" y="0"/>
                    <a:pt x="329" y="0"/>
                  </a:cubicBezTo>
                  <a:close/>
                </a:path>
              </a:pathLst>
            </a:custGeom>
            <a:solidFill>
              <a:srgbClr val="005E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73" name="Google Shape;2273;p37"/>
            <p:cNvSpPr/>
            <p:nvPr/>
          </p:nvSpPr>
          <p:spPr>
            <a:xfrm>
              <a:off x="1009688" y="3367300"/>
              <a:ext cx="14525" cy="14850"/>
            </a:xfrm>
            <a:custGeom>
              <a:avLst/>
              <a:gdLst/>
              <a:ahLst/>
              <a:cxnLst/>
              <a:rect l="l" t="t" r="r" b="b"/>
              <a:pathLst>
                <a:path w="581" h="594" extrusionOk="0">
                  <a:moveTo>
                    <a:pt x="297" y="1"/>
                  </a:moveTo>
                  <a:cubicBezTo>
                    <a:pt x="216" y="1"/>
                    <a:pt x="136" y="28"/>
                    <a:pt x="82" y="96"/>
                  </a:cubicBezTo>
                  <a:cubicBezTo>
                    <a:pt x="28" y="149"/>
                    <a:pt x="1" y="216"/>
                    <a:pt x="1" y="297"/>
                  </a:cubicBezTo>
                  <a:cubicBezTo>
                    <a:pt x="1" y="378"/>
                    <a:pt x="28" y="446"/>
                    <a:pt x="82" y="512"/>
                  </a:cubicBezTo>
                  <a:cubicBezTo>
                    <a:pt x="136" y="566"/>
                    <a:pt x="216" y="593"/>
                    <a:pt x="297" y="593"/>
                  </a:cubicBezTo>
                  <a:cubicBezTo>
                    <a:pt x="365" y="593"/>
                    <a:pt x="446" y="566"/>
                    <a:pt x="499" y="512"/>
                  </a:cubicBezTo>
                  <a:cubicBezTo>
                    <a:pt x="553" y="446"/>
                    <a:pt x="580" y="378"/>
                    <a:pt x="580" y="297"/>
                  </a:cubicBezTo>
                  <a:cubicBezTo>
                    <a:pt x="580" y="216"/>
                    <a:pt x="553" y="149"/>
                    <a:pt x="499" y="96"/>
                  </a:cubicBezTo>
                  <a:cubicBezTo>
                    <a:pt x="446" y="28"/>
                    <a:pt x="365" y="1"/>
                    <a:pt x="297" y="1"/>
                  </a:cubicBezTo>
                  <a:close/>
                </a:path>
              </a:pathLst>
            </a:custGeom>
            <a:solidFill>
              <a:srgbClr val="005E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74" name="Google Shape;2274;p37"/>
            <p:cNvSpPr/>
            <p:nvPr/>
          </p:nvSpPr>
          <p:spPr>
            <a:xfrm>
              <a:off x="1000963" y="3127725"/>
              <a:ext cx="379925" cy="254425"/>
            </a:xfrm>
            <a:custGeom>
              <a:avLst/>
              <a:gdLst/>
              <a:ahLst/>
              <a:cxnLst/>
              <a:rect l="l" t="t" r="r" b="b"/>
              <a:pathLst>
                <a:path w="15197" h="10177" extrusionOk="0">
                  <a:moveTo>
                    <a:pt x="4469" y="593"/>
                  </a:moveTo>
                  <a:cubicBezTo>
                    <a:pt x="6232" y="593"/>
                    <a:pt x="7659" y="2020"/>
                    <a:pt x="7659" y="3769"/>
                  </a:cubicBezTo>
                  <a:cubicBezTo>
                    <a:pt x="7659" y="4146"/>
                    <a:pt x="7591" y="4510"/>
                    <a:pt x="7471" y="4846"/>
                  </a:cubicBezTo>
                  <a:cubicBezTo>
                    <a:pt x="7457" y="4860"/>
                    <a:pt x="7457" y="4873"/>
                    <a:pt x="7457" y="4900"/>
                  </a:cubicBezTo>
                  <a:lnTo>
                    <a:pt x="7255" y="5034"/>
                  </a:lnTo>
                  <a:lnTo>
                    <a:pt x="6030" y="4160"/>
                  </a:lnTo>
                  <a:cubicBezTo>
                    <a:pt x="5983" y="4126"/>
                    <a:pt x="5923" y="4109"/>
                    <a:pt x="5862" y="4109"/>
                  </a:cubicBezTo>
                  <a:cubicBezTo>
                    <a:pt x="5801" y="4109"/>
                    <a:pt x="5741" y="4126"/>
                    <a:pt x="5694" y="4160"/>
                  </a:cubicBezTo>
                  <a:lnTo>
                    <a:pt x="5545" y="4254"/>
                  </a:lnTo>
                  <a:cubicBezTo>
                    <a:pt x="5425" y="3810"/>
                    <a:pt x="4994" y="3487"/>
                    <a:pt x="4469" y="3487"/>
                  </a:cubicBezTo>
                  <a:cubicBezTo>
                    <a:pt x="4173" y="3487"/>
                    <a:pt x="3944" y="3285"/>
                    <a:pt x="3944" y="3030"/>
                  </a:cubicBezTo>
                  <a:cubicBezTo>
                    <a:pt x="3944" y="2787"/>
                    <a:pt x="4173" y="2585"/>
                    <a:pt x="4469" y="2585"/>
                  </a:cubicBezTo>
                  <a:cubicBezTo>
                    <a:pt x="4765" y="2585"/>
                    <a:pt x="5007" y="2787"/>
                    <a:pt x="5007" y="3030"/>
                  </a:cubicBezTo>
                  <a:cubicBezTo>
                    <a:pt x="5007" y="3204"/>
                    <a:pt x="5129" y="3326"/>
                    <a:pt x="5303" y="3326"/>
                  </a:cubicBezTo>
                  <a:cubicBezTo>
                    <a:pt x="5465" y="3326"/>
                    <a:pt x="5586" y="3204"/>
                    <a:pt x="5586" y="3030"/>
                  </a:cubicBezTo>
                  <a:cubicBezTo>
                    <a:pt x="5586" y="2558"/>
                    <a:pt x="5236" y="2154"/>
                    <a:pt x="4765" y="2034"/>
                  </a:cubicBezTo>
                  <a:lnTo>
                    <a:pt x="4765" y="1939"/>
                  </a:lnTo>
                  <a:cubicBezTo>
                    <a:pt x="4765" y="1777"/>
                    <a:pt x="4630" y="1657"/>
                    <a:pt x="4469" y="1657"/>
                  </a:cubicBezTo>
                  <a:cubicBezTo>
                    <a:pt x="4307" y="1657"/>
                    <a:pt x="4173" y="1777"/>
                    <a:pt x="4173" y="1939"/>
                  </a:cubicBezTo>
                  <a:lnTo>
                    <a:pt x="4173" y="2034"/>
                  </a:lnTo>
                  <a:cubicBezTo>
                    <a:pt x="3702" y="2154"/>
                    <a:pt x="3352" y="2558"/>
                    <a:pt x="3352" y="3030"/>
                  </a:cubicBezTo>
                  <a:cubicBezTo>
                    <a:pt x="3352" y="3608"/>
                    <a:pt x="3849" y="4079"/>
                    <a:pt x="4469" y="4079"/>
                  </a:cubicBezTo>
                  <a:cubicBezTo>
                    <a:pt x="4765" y="4079"/>
                    <a:pt x="5007" y="4281"/>
                    <a:pt x="5007" y="4537"/>
                  </a:cubicBezTo>
                  <a:cubicBezTo>
                    <a:pt x="5007" y="4577"/>
                    <a:pt x="5007" y="4604"/>
                    <a:pt x="5021" y="4645"/>
                  </a:cubicBezTo>
                  <a:lnTo>
                    <a:pt x="4469" y="5034"/>
                  </a:lnTo>
                  <a:lnTo>
                    <a:pt x="3257" y="4160"/>
                  </a:lnTo>
                  <a:cubicBezTo>
                    <a:pt x="3203" y="4126"/>
                    <a:pt x="3143" y="4109"/>
                    <a:pt x="3082" y="4109"/>
                  </a:cubicBezTo>
                  <a:cubicBezTo>
                    <a:pt x="3022" y="4109"/>
                    <a:pt x="2961" y="4126"/>
                    <a:pt x="2907" y="4160"/>
                  </a:cubicBezTo>
                  <a:lnTo>
                    <a:pt x="1683" y="5034"/>
                  </a:lnTo>
                  <a:lnTo>
                    <a:pt x="1495" y="4900"/>
                  </a:lnTo>
                  <a:cubicBezTo>
                    <a:pt x="1495" y="4887"/>
                    <a:pt x="1495" y="4873"/>
                    <a:pt x="1481" y="4873"/>
                  </a:cubicBezTo>
                  <a:cubicBezTo>
                    <a:pt x="1360" y="4523"/>
                    <a:pt x="1292" y="4146"/>
                    <a:pt x="1292" y="3769"/>
                  </a:cubicBezTo>
                  <a:cubicBezTo>
                    <a:pt x="1292" y="2020"/>
                    <a:pt x="2719" y="593"/>
                    <a:pt x="4469" y="593"/>
                  </a:cubicBezTo>
                  <a:close/>
                  <a:moveTo>
                    <a:pt x="5855" y="4765"/>
                  </a:moveTo>
                  <a:lnTo>
                    <a:pt x="7080" y="5641"/>
                  </a:lnTo>
                  <a:cubicBezTo>
                    <a:pt x="7134" y="5674"/>
                    <a:pt x="7194" y="5691"/>
                    <a:pt x="7255" y="5691"/>
                  </a:cubicBezTo>
                  <a:cubicBezTo>
                    <a:pt x="7315" y="5691"/>
                    <a:pt x="7376" y="5674"/>
                    <a:pt x="7430" y="5641"/>
                  </a:cubicBezTo>
                  <a:lnTo>
                    <a:pt x="8345" y="4981"/>
                  </a:lnTo>
                  <a:lnTo>
                    <a:pt x="8345" y="5223"/>
                  </a:lnTo>
                  <a:cubicBezTo>
                    <a:pt x="8345" y="5856"/>
                    <a:pt x="8251" y="6448"/>
                    <a:pt x="8076" y="6960"/>
                  </a:cubicBezTo>
                  <a:cubicBezTo>
                    <a:pt x="8063" y="6987"/>
                    <a:pt x="8049" y="7026"/>
                    <a:pt x="8049" y="7053"/>
                  </a:cubicBezTo>
                  <a:cubicBezTo>
                    <a:pt x="7471" y="8602"/>
                    <a:pt x="6165" y="9584"/>
                    <a:pt x="4469" y="9584"/>
                  </a:cubicBezTo>
                  <a:cubicBezTo>
                    <a:pt x="2180" y="9584"/>
                    <a:pt x="592" y="7794"/>
                    <a:pt x="592" y="5223"/>
                  </a:cubicBezTo>
                  <a:lnTo>
                    <a:pt x="592" y="4981"/>
                  </a:lnTo>
                  <a:lnTo>
                    <a:pt x="1521" y="5641"/>
                  </a:lnTo>
                  <a:cubicBezTo>
                    <a:pt x="1568" y="5674"/>
                    <a:pt x="1629" y="5691"/>
                    <a:pt x="1689" y="5691"/>
                  </a:cubicBezTo>
                  <a:cubicBezTo>
                    <a:pt x="1750" y="5691"/>
                    <a:pt x="1811" y="5674"/>
                    <a:pt x="1857" y="5641"/>
                  </a:cubicBezTo>
                  <a:lnTo>
                    <a:pt x="3083" y="4765"/>
                  </a:lnTo>
                  <a:lnTo>
                    <a:pt x="4307" y="5641"/>
                  </a:lnTo>
                  <a:cubicBezTo>
                    <a:pt x="4354" y="5674"/>
                    <a:pt x="4415" y="5691"/>
                    <a:pt x="4476" y="5691"/>
                  </a:cubicBezTo>
                  <a:cubicBezTo>
                    <a:pt x="4536" y="5691"/>
                    <a:pt x="4597" y="5674"/>
                    <a:pt x="4644" y="5641"/>
                  </a:cubicBezTo>
                  <a:lnTo>
                    <a:pt x="5855" y="4765"/>
                  </a:lnTo>
                  <a:close/>
                  <a:moveTo>
                    <a:pt x="13258" y="3527"/>
                  </a:moveTo>
                  <a:cubicBezTo>
                    <a:pt x="14671" y="5384"/>
                    <a:pt x="14913" y="7753"/>
                    <a:pt x="13783" y="8884"/>
                  </a:cubicBezTo>
                  <a:cubicBezTo>
                    <a:pt x="13310" y="9357"/>
                    <a:pt x="12613" y="9587"/>
                    <a:pt x="11824" y="9587"/>
                  </a:cubicBezTo>
                  <a:cubicBezTo>
                    <a:pt x="10750" y="9587"/>
                    <a:pt x="9505" y="9161"/>
                    <a:pt x="8426" y="8346"/>
                  </a:cubicBezTo>
                  <a:lnTo>
                    <a:pt x="8587" y="7350"/>
                  </a:lnTo>
                  <a:lnTo>
                    <a:pt x="9947" y="7040"/>
                  </a:lnTo>
                  <a:cubicBezTo>
                    <a:pt x="10068" y="7014"/>
                    <a:pt x="10149" y="6919"/>
                    <a:pt x="10176" y="6798"/>
                  </a:cubicBezTo>
                  <a:lnTo>
                    <a:pt x="10391" y="5479"/>
                  </a:lnTo>
                  <a:lnTo>
                    <a:pt x="11710" y="5264"/>
                  </a:lnTo>
                  <a:cubicBezTo>
                    <a:pt x="11832" y="5250"/>
                    <a:pt x="11925" y="5142"/>
                    <a:pt x="11952" y="5022"/>
                  </a:cubicBezTo>
                  <a:lnTo>
                    <a:pt x="12168" y="3703"/>
                  </a:lnTo>
                  <a:lnTo>
                    <a:pt x="13258" y="3527"/>
                  </a:lnTo>
                  <a:close/>
                  <a:moveTo>
                    <a:pt x="4469" y="1"/>
                  </a:moveTo>
                  <a:cubicBezTo>
                    <a:pt x="2396" y="1"/>
                    <a:pt x="700" y="1696"/>
                    <a:pt x="700" y="3769"/>
                  </a:cubicBezTo>
                  <a:cubicBezTo>
                    <a:pt x="700" y="3972"/>
                    <a:pt x="714" y="4160"/>
                    <a:pt x="741" y="4361"/>
                  </a:cubicBezTo>
                  <a:lnTo>
                    <a:pt x="511" y="4187"/>
                  </a:lnTo>
                  <a:cubicBezTo>
                    <a:pt x="463" y="4154"/>
                    <a:pt x="404" y="4136"/>
                    <a:pt x="344" y="4136"/>
                  </a:cubicBezTo>
                  <a:cubicBezTo>
                    <a:pt x="305" y="4136"/>
                    <a:pt x="266" y="4144"/>
                    <a:pt x="229" y="4160"/>
                  </a:cubicBezTo>
                  <a:cubicBezTo>
                    <a:pt x="122" y="4200"/>
                    <a:pt x="68" y="4295"/>
                    <a:pt x="54" y="4402"/>
                  </a:cubicBezTo>
                  <a:cubicBezTo>
                    <a:pt x="14" y="4672"/>
                    <a:pt x="0" y="4954"/>
                    <a:pt x="0" y="5223"/>
                  </a:cubicBezTo>
                  <a:cubicBezTo>
                    <a:pt x="0" y="6691"/>
                    <a:pt x="458" y="7942"/>
                    <a:pt x="1306" y="8844"/>
                  </a:cubicBezTo>
                  <a:cubicBezTo>
                    <a:pt x="1575" y="9140"/>
                    <a:pt x="1898" y="9382"/>
                    <a:pt x="2234" y="9584"/>
                  </a:cubicBezTo>
                  <a:lnTo>
                    <a:pt x="1723" y="9584"/>
                  </a:lnTo>
                  <a:cubicBezTo>
                    <a:pt x="1561" y="9584"/>
                    <a:pt x="1427" y="9718"/>
                    <a:pt x="1427" y="9880"/>
                  </a:cubicBezTo>
                  <a:cubicBezTo>
                    <a:pt x="1427" y="10041"/>
                    <a:pt x="1561" y="10176"/>
                    <a:pt x="1723" y="10176"/>
                  </a:cubicBezTo>
                  <a:lnTo>
                    <a:pt x="7537" y="10176"/>
                  </a:lnTo>
                  <a:cubicBezTo>
                    <a:pt x="7699" y="10176"/>
                    <a:pt x="7834" y="10041"/>
                    <a:pt x="7834" y="9880"/>
                  </a:cubicBezTo>
                  <a:cubicBezTo>
                    <a:pt x="7834" y="9718"/>
                    <a:pt x="7699" y="9584"/>
                    <a:pt x="7537" y="9584"/>
                  </a:cubicBezTo>
                  <a:lnTo>
                    <a:pt x="6703" y="9584"/>
                  </a:lnTo>
                  <a:cubicBezTo>
                    <a:pt x="7053" y="9382"/>
                    <a:pt x="7363" y="9140"/>
                    <a:pt x="7632" y="8844"/>
                  </a:cubicBezTo>
                  <a:cubicBezTo>
                    <a:pt x="7713" y="8763"/>
                    <a:pt x="7780" y="8683"/>
                    <a:pt x="7848" y="8602"/>
                  </a:cubicBezTo>
                  <a:cubicBezTo>
                    <a:pt x="7874" y="8642"/>
                    <a:pt x="7901" y="8683"/>
                    <a:pt x="7928" y="8709"/>
                  </a:cubicBezTo>
                  <a:cubicBezTo>
                    <a:pt x="8372" y="9059"/>
                    <a:pt x="8856" y="9356"/>
                    <a:pt x="9355" y="9584"/>
                  </a:cubicBezTo>
                  <a:lnTo>
                    <a:pt x="8883" y="9584"/>
                  </a:lnTo>
                  <a:cubicBezTo>
                    <a:pt x="8722" y="9584"/>
                    <a:pt x="8587" y="9718"/>
                    <a:pt x="8587" y="9880"/>
                  </a:cubicBezTo>
                  <a:cubicBezTo>
                    <a:pt x="8587" y="10041"/>
                    <a:pt x="8722" y="10176"/>
                    <a:pt x="8883" y="10176"/>
                  </a:cubicBezTo>
                  <a:lnTo>
                    <a:pt x="14267" y="10176"/>
                  </a:lnTo>
                  <a:cubicBezTo>
                    <a:pt x="14429" y="10176"/>
                    <a:pt x="14563" y="10041"/>
                    <a:pt x="14563" y="9880"/>
                  </a:cubicBezTo>
                  <a:cubicBezTo>
                    <a:pt x="14563" y="9718"/>
                    <a:pt x="14429" y="9584"/>
                    <a:pt x="14267" y="9584"/>
                  </a:cubicBezTo>
                  <a:lnTo>
                    <a:pt x="13863" y="9584"/>
                  </a:lnTo>
                  <a:cubicBezTo>
                    <a:pt x="13985" y="9503"/>
                    <a:pt x="14106" y="9409"/>
                    <a:pt x="14200" y="9302"/>
                  </a:cubicBezTo>
                  <a:cubicBezTo>
                    <a:pt x="14900" y="8602"/>
                    <a:pt x="15197" y="7538"/>
                    <a:pt x="15048" y="6314"/>
                  </a:cubicBezTo>
                  <a:cubicBezTo>
                    <a:pt x="14900" y="5183"/>
                    <a:pt x="14389" y="3985"/>
                    <a:pt x="13621" y="3030"/>
                  </a:cubicBezTo>
                  <a:cubicBezTo>
                    <a:pt x="13568" y="2954"/>
                    <a:pt x="13489" y="2914"/>
                    <a:pt x="13405" y="2914"/>
                  </a:cubicBezTo>
                  <a:cubicBezTo>
                    <a:pt x="13383" y="2914"/>
                    <a:pt x="13361" y="2916"/>
                    <a:pt x="13339" y="2922"/>
                  </a:cubicBezTo>
                  <a:lnTo>
                    <a:pt x="11859" y="3164"/>
                  </a:lnTo>
                  <a:cubicBezTo>
                    <a:pt x="11737" y="3177"/>
                    <a:pt x="11643" y="3272"/>
                    <a:pt x="11616" y="3406"/>
                  </a:cubicBezTo>
                  <a:lnTo>
                    <a:pt x="11401" y="4725"/>
                  </a:lnTo>
                  <a:lnTo>
                    <a:pt x="10082" y="4941"/>
                  </a:lnTo>
                  <a:cubicBezTo>
                    <a:pt x="9960" y="4954"/>
                    <a:pt x="9866" y="5048"/>
                    <a:pt x="9840" y="5183"/>
                  </a:cubicBezTo>
                  <a:lnTo>
                    <a:pt x="9624" y="6502"/>
                  </a:lnTo>
                  <a:lnTo>
                    <a:pt x="8776" y="6703"/>
                  </a:lnTo>
                  <a:cubicBezTo>
                    <a:pt x="8883" y="6246"/>
                    <a:pt x="8937" y="5748"/>
                    <a:pt x="8937" y="5223"/>
                  </a:cubicBezTo>
                  <a:cubicBezTo>
                    <a:pt x="8937" y="4954"/>
                    <a:pt x="8924" y="4672"/>
                    <a:pt x="8897" y="4402"/>
                  </a:cubicBezTo>
                  <a:cubicBezTo>
                    <a:pt x="8883" y="4295"/>
                    <a:pt x="8817" y="4200"/>
                    <a:pt x="8722" y="4160"/>
                  </a:cubicBezTo>
                  <a:cubicBezTo>
                    <a:pt x="8685" y="4144"/>
                    <a:pt x="8646" y="4136"/>
                    <a:pt x="8606" y="4136"/>
                  </a:cubicBezTo>
                  <a:cubicBezTo>
                    <a:pt x="8545" y="4136"/>
                    <a:pt x="8483" y="4154"/>
                    <a:pt x="8426" y="4187"/>
                  </a:cubicBezTo>
                  <a:lnTo>
                    <a:pt x="8197" y="4361"/>
                  </a:lnTo>
                  <a:cubicBezTo>
                    <a:pt x="8224" y="4173"/>
                    <a:pt x="8237" y="3972"/>
                    <a:pt x="8237" y="3769"/>
                  </a:cubicBezTo>
                  <a:cubicBezTo>
                    <a:pt x="8237" y="1696"/>
                    <a:pt x="6555" y="1"/>
                    <a:pt x="4469" y="1"/>
                  </a:cubicBezTo>
                  <a:close/>
                </a:path>
              </a:pathLst>
            </a:custGeom>
            <a:solidFill>
              <a:srgbClr val="005E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75" name="Google Shape;2275;p37"/>
            <p:cNvSpPr/>
            <p:nvPr/>
          </p:nvSpPr>
          <p:spPr>
            <a:xfrm>
              <a:off x="1317938" y="3321900"/>
              <a:ext cx="14500" cy="14825"/>
            </a:xfrm>
            <a:custGeom>
              <a:avLst/>
              <a:gdLst/>
              <a:ahLst/>
              <a:cxnLst/>
              <a:rect l="l" t="t" r="r" b="b"/>
              <a:pathLst>
                <a:path w="580" h="593" extrusionOk="0">
                  <a:moveTo>
                    <a:pt x="283" y="0"/>
                  </a:moveTo>
                  <a:cubicBezTo>
                    <a:pt x="122" y="0"/>
                    <a:pt x="0" y="135"/>
                    <a:pt x="0" y="296"/>
                  </a:cubicBezTo>
                  <a:cubicBezTo>
                    <a:pt x="0" y="458"/>
                    <a:pt x="122" y="593"/>
                    <a:pt x="283" y="593"/>
                  </a:cubicBezTo>
                  <a:cubicBezTo>
                    <a:pt x="445" y="593"/>
                    <a:pt x="579" y="458"/>
                    <a:pt x="579" y="296"/>
                  </a:cubicBezTo>
                  <a:cubicBezTo>
                    <a:pt x="579" y="135"/>
                    <a:pt x="445" y="0"/>
                    <a:pt x="283" y="0"/>
                  </a:cubicBezTo>
                  <a:close/>
                </a:path>
              </a:pathLst>
            </a:custGeom>
            <a:solidFill>
              <a:srgbClr val="005E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276" name="Google Shape;2276;p37"/>
          <p:cNvGrpSpPr/>
          <p:nvPr/>
        </p:nvGrpSpPr>
        <p:grpSpPr>
          <a:xfrm>
            <a:off x="6978237" y="3370539"/>
            <a:ext cx="355256" cy="347583"/>
            <a:chOff x="1751988" y="3039575"/>
            <a:chExt cx="377250" cy="337525"/>
          </a:xfrm>
        </p:grpSpPr>
        <p:sp>
          <p:nvSpPr>
            <p:cNvPr id="2277" name="Google Shape;2277;p37"/>
            <p:cNvSpPr/>
            <p:nvPr/>
          </p:nvSpPr>
          <p:spPr>
            <a:xfrm>
              <a:off x="1942813" y="3120325"/>
              <a:ext cx="14825" cy="14500"/>
            </a:xfrm>
            <a:custGeom>
              <a:avLst/>
              <a:gdLst/>
              <a:ahLst/>
              <a:cxnLst/>
              <a:rect l="l" t="t" r="r" b="b"/>
              <a:pathLst>
                <a:path w="593" h="580" extrusionOk="0">
                  <a:moveTo>
                    <a:pt x="296" y="0"/>
                  </a:moveTo>
                  <a:cubicBezTo>
                    <a:pt x="135" y="0"/>
                    <a:pt x="0" y="122"/>
                    <a:pt x="0" y="284"/>
                  </a:cubicBezTo>
                  <a:cubicBezTo>
                    <a:pt x="0" y="458"/>
                    <a:pt x="135" y="580"/>
                    <a:pt x="296" y="580"/>
                  </a:cubicBezTo>
                  <a:cubicBezTo>
                    <a:pt x="458" y="580"/>
                    <a:pt x="592" y="458"/>
                    <a:pt x="592" y="284"/>
                  </a:cubicBezTo>
                  <a:cubicBezTo>
                    <a:pt x="592" y="122"/>
                    <a:pt x="458" y="0"/>
                    <a:pt x="296" y="0"/>
                  </a:cubicBezTo>
                  <a:close/>
                </a:path>
              </a:pathLst>
            </a:custGeom>
            <a:solidFill>
              <a:srgbClr val="005E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78" name="Google Shape;2278;p37"/>
            <p:cNvSpPr/>
            <p:nvPr/>
          </p:nvSpPr>
          <p:spPr>
            <a:xfrm>
              <a:off x="1971738" y="3120325"/>
              <a:ext cx="73700" cy="14500"/>
            </a:xfrm>
            <a:custGeom>
              <a:avLst/>
              <a:gdLst/>
              <a:ahLst/>
              <a:cxnLst/>
              <a:rect l="l" t="t" r="r" b="b"/>
              <a:pathLst>
                <a:path w="2948" h="580" extrusionOk="0">
                  <a:moveTo>
                    <a:pt x="297" y="0"/>
                  </a:moveTo>
                  <a:cubicBezTo>
                    <a:pt x="135" y="0"/>
                    <a:pt x="1" y="122"/>
                    <a:pt x="1" y="284"/>
                  </a:cubicBezTo>
                  <a:cubicBezTo>
                    <a:pt x="1" y="458"/>
                    <a:pt x="135" y="580"/>
                    <a:pt x="297" y="580"/>
                  </a:cubicBezTo>
                  <a:lnTo>
                    <a:pt x="2652" y="580"/>
                  </a:lnTo>
                  <a:cubicBezTo>
                    <a:pt x="2813" y="580"/>
                    <a:pt x="2948" y="458"/>
                    <a:pt x="2948" y="284"/>
                  </a:cubicBezTo>
                  <a:cubicBezTo>
                    <a:pt x="2948" y="122"/>
                    <a:pt x="2813" y="0"/>
                    <a:pt x="2652" y="0"/>
                  </a:cubicBezTo>
                  <a:close/>
                </a:path>
              </a:pathLst>
            </a:custGeom>
            <a:solidFill>
              <a:srgbClr val="005E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79" name="Google Shape;2279;p37"/>
            <p:cNvSpPr/>
            <p:nvPr/>
          </p:nvSpPr>
          <p:spPr>
            <a:xfrm>
              <a:off x="1946488" y="3322575"/>
              <a:ext cx="14825" cy="14825"/>
            </a:xfrm>
            <a:custGeom>
              <a:avLst/>
              <a:gdLst/>
              <a:ahLst/>
              <a:cxnLst/>
              <a:rect l="l" t="t" r="r" b="b"/>
              <a:pathLst>
                <a:path w="593" h="593" extrusionOk="0">
                  <a:moveTo>
                    <a:pt x="297" y="0"/>
                  </a:moveTo>
                  <a:cubicBezTo>
                    <a:pt x="216" y="0"/>
                    <a:pt x="149" y="27"/>
                    <a:pt x="95" y="81"/>
                  </a:cubicBezTo>
                  <a:cubicBezTo>
                    <a:pt x="42" y="135"/>
                    <a:pt x="1" y="216"/>
                    <a:pt x="1" y="296"/>
                  </a:cubicBezTo>
                  <a:cubicBezTo>
                    <a:pt x="1" y="363"/>
                    <a:pt x="42" y="444"/>
                    <a:pt x="95" y="498"/>
                  </a:cubicBezTo>
                  <a:cubicBezTo>
                    <a:pt x="149" y="552"/>
                    <a:pt x="216" y="592"/>
                    <a:pt x="297" y="592"/>
                  </a:cubicBezTo>
                  <a:cubicBezTo>
                    <a:pt x="378" y="592"/>
                    <a:pt x="445" y="552"/>
                    <a:pt x="512" y="498"/>
                  </a:cubicBezTo>
                  <a:cubicBezTo>
                    <a:pt x="566" y="444"/>
                    <a:pt x="593" y="363"/>
                    <a:pt x="593" y="296"/>
                  </a:cubicBezTo>
                  <a:cubicBezTo>
                    <a:pt x="593" y="216"/>
                    <a:pt x="566" y="135"/>
                    <a:pt x="512" y="81"/>
                  </a:cubicBezTo>
                  <a:cubicBezTo>
                    <a:pt x="445" y="27"/>
                    <a:pt x="378" y="0"/>
                    <a:pt x="297" y="0"/>
                  </a:cubicBezTo>
                  <a:close/>
                </a:path>
              </a:pathLst>
            </a:custGeom>
            <a:solidFill>
              <a:srgbClr val="005E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80" name="Google Shape;2280;p37"/>
            <p:cNvSpPr/>
            <p:nvPr/>
          </p:nvSpPr>
          <p:spPr>
            <a:xfrm>
              <a:off x="1751988" y="3039575"/>
              <a:ext cx="331500" cy="297825"/>
            </a:xfrm>
            <a:custGeom>
              <a:avLst/>
              <a:gdLst/>
              <a:ahLst/>
              <a:cxnLst/>
              <a:rect l="l" t="t" r="r" b="b"/>
              <a:pathLst>
                <a:path w="13260" h="11913" extrusionOk="0">
                  <a:moveTo>
                    <a:pt x="8723" y="592"/>
                  </a:moveTo>
                  <a:cubicBezTo>
                    <a:pt x="8777" y="592"/>
                    <a:pt x="8818" y="633"/>
                    <a:pt x="8818" y="687"/>
                  </a:cubicBezTo>
                  <a:lnTo>
                    <a:pt x="8818" y="2006"/>
                  </a:lnTo>
                  <a:lnTo>
                    <a:pt x="4457" y="2006"/>
                  </a:lnTo>
                  <a:lnTo>
                    <a:pt x="4457" y="687"/>
                  </a:lnTo>
                  <a:cubicBezTo>
                    <a:pt x="4457" y="633"/>
                    <a:pt x="4497" y="592"/>
                    <a:pt x="4550" y="592"/>
                  </a:cubicBezTo>
                  <a:close/>
                  <a:moveTo>
                    <a:pt x="12680" y="2598"/>
                  </a:moveTo>
                  <a:lnTo>
                    <a:pt x="12680" y="3783"/>
                  </a:lnTo>
                  <a:cubicBezTo>
                    <a:pt x="12680" y="4334"/>
                    <a:pt x="12465" y="4846"/>
                    <a:pt x="12075" y="5236"/>
                  </a:cubicBezTo>
                  <a:cubicBezTo>
                    <a:pt x="11684" y="5626"/>
                    <a:pt x="11160" y="5842"/>
                    <a:pt x="10607" y="5842"/>
                  </a:cubicBezTo>
                  <a:lnTo>
                    <a:pt x="7849" y="5842"/>
                  </a:lnTo>
                  <a:lnTo>
                    <a:pt x="7849" y="5249"/>
                  </a:lnTo>
                  <a:cubicBezTo>
                    <a:pt x="7849" y="5048"/>
                    <a:pt x="7673" y="4873"/>
                    <a:pt x="7458" y="4873"/>
                  </a:cubicBezTo>
                  <a:lnTo>
                    <a:pt x="5816" y="4873"/>
                  </a:lnTo>
                  <a:cubicBezTo>
                    <a:pt x="5600" y="4873"/>
                    <a:pt x="5426" y="5048"/>
                    <a:pt x="5426" y="5249"/>
                  </a:cubicBezTo>
                  <a:lnTo>
                    <a:pt x="5426" y="5842"/>
                  </a:lnTo>
                  <a:lnTo>
                    <a:pt x="2653" y="5842"/>
                  </a:lnTo>
                  <a:cubicBezTo>
                    <a:pt x="1522" y="5842"/>
                    <a:pt x="593" y="4913"/>
                    <a:pt x="593" y="3783"/>
                  </a:cubicBezTo>
                  <a:lnTo>
                    <a:pt x="593" y="2598"/>
                  </a:lnTo>
                  <a:close/>
                  <a:moveTo>
                    <a:pt x="7256" y="5465"/>
                  </a:moveTo>
                  <a:lnTo>
                    <a:pt x="7256" y="6434"/>
                  </a:lnTo>
                  <a:cubicBezTo>
                    <a:pt x="7256" y="6771"/>
                    <a:pt x="6973" y="7053"/>
                    <a:pt x="6637" y="7053"/>
                  </a:cubicBezTo>
                  <a:cubicBezTo>
                    <a:pt x="6300" y="7053"/>
                    <a:pt x="6018" y="6771"/>
                    <a:pt x="6018" y="6434"/>
                  </a:cubicBezTo>
                  <a:lnTo>
                    <a:pt x="6018" y="5465"/>
                  </a:lnTo>
                  <a:close/>
                  <a:moveTo>
                    <a:pt x="4550" y="0"/>
                  </a:moveTo>
                  <a:cubicBezTo>
                    <a:pt x="4173" y="0"/>
                    <a:pt x="3864" y="310"/>
                    <a:pt x="3864" y="687"/>
                  </a:cubicBezTo>
                  <a:lnTo>
                    <a:pt x="3864" y="2006"/>
                  </a:lnTo>
                  <a:lnTo>
                    <a:pt x="297" y="2006"/>
                  </a:lnTo>
                  <a:cubicBezTo>
                    <a:pt x="136" y="2006"/>
                    <a:pt x="1" y="2141"/>
                    <a:pt x="1" y="2302"/>
                  </a:cubicBezTo>
                  <a:lnTo>
                    <a:pt x="1" y="2369"/>
                  </a:lnTo>
                  <a:lnTo>
                    <a:pt x="1" y="3783"/>
                  </a:lnTo>
                  <a:lnTo>
                    <a:pt x="1" y="11024"/>
                  </a:lnTo>
                  <a:cubicBezTo>
                    <a:pt x="1" y="11509"/>
                    <a:pt x="405" y="11912"/>
                    <a:pt x="889" y="11912"/>
                  </a:cubicBezTo>
                  <a:lnTo>
                    <a:pt x="6637" y="11912"/>
                  </a:lnTo>
                  <a:cubicBezTo>
                    <a:pt x="6799" y="11912"/>
                    <a:pt x="6933" y="11778"/>
                    <a:pt x="6933" y="11616"/>
                  </a:cubicBezTo>
                  <a:cubicBezTo>
                    <a:pt x="6933" y="11455"/>
                    <a:pt x="6799" y="11320"/>
                    <a:pt x="6637" y="11320"/>
                  </a:cubicBezTo>
                  <a:lnTo>
                    <a:pt x="889" y="11320"/>
                  </a:lnTo>
                  <a:cubicBezTo>
                    <a:pt x="728" y="11320"/>
                    <a:pt x="593" y="11186"/>
                    <a:pt x="593" y="11024"/>
                  </a:cubicBezTo>
                  <a:lnTo>
                    <a:pt x="593" y="5452"/>
                  </a:lnTo>
                  <a:cubicBezTo>
                    <a:pt x="1078" y="6044"/>
                    <a:pt x="1832" y="6434"/>
                    <a:pt x="2653" y="6434"/>
                  </a:cubicBezTo>
                  <a:lnTo>
                    <a:pt x="5426" y="6434"/>
                  </a:lnTo>
                  <a:cubicBezTo>
                    <a:pt x="5426" y="7094"/>
                    <a:pt x="5964" y="7645"/>
                    <a:pt x="6637" y="7645"/>
                  </a:cubicBezTo>
                  <a:cubicBezTo>
                    <a:pt x="7296" y="7645"/>
                    <a:pt x="7849" y="7094"/>
                    <a:pt x="7849" y="6434"/>
                  </a:cubicBezTo>
                  <a:lnTo>
                    <a:pt x="10607" y="6434"/>
                  </a:lnTo>
                  <a:cubicBezTo>
                    <a:pt x="11321" y="6434"/>
                    <a:pt x="11980" y="6152"/>
                    <a:pt x="12492" y="5653"/>
                  </a:cubicBezTo>
                  <a:cubicBezTo>
                    <a:pt x="12559" y="5586"/>
                    <a:pt x="12613" y="5519"/>
                    <a:pt x="12680" y="5452"/>
                  </a:cubicBezTo>
                  <a:lnTo>
                    <a:pt x="12680" y="6757"/>
                  </a:lnTo>
                  <a:cubicBezTo>
                    <a:pt x="12680" y="6918"/>
                    <a:pt x="12802" y="7040"/>
                    <a:pt x="12963" y="7040"/>
                  </a:cubicBezTo>
                  <a:cubicBezTo>
                    <a:pt x="13125" y="7040"/>
                    <a:pt x="13259" y="6918"/>
                    <a:pt x="13259" y="6757"/>
                  </a:cubicBezTo>
                  <a:lnTo>
                    <a:pt x="13259" y="3783"/>
                  </a:lnTo>
                  <a:lnTo>
                    <a:pt x="13259" y="2369"/>
                  </a:lnTo>
                  <a:lnTo>
                    <a:pt x="13259" y="2302"/>
                  </a:lnTo>
                  <a:cubicBezTo>
                    <a:pt x="13259" y="2141"/>
                    <a:pt x="13125" y="2006"/>
                    <a:pt x="12963" y="2006"/>
                  </a:cubicBezTo>
                  <a:lnTo>
                    <a:pt x="9410" y="2006"/>
                  </a:lnTo>
                  <a:lnTo>
                    <a:pt x="9410" y="687"/>
                  </a:lnTo>
                  <a:cubicBezTo>
                    <a:pt x="9410" y="310"/>
                    <a:pt x="9100" y="0"/>
                    <a:pt x="8723" y="0"/>
                  </a:cubicBezTo>
                  <a:close/>
                </a:path>
              </a:pathLst>
            </a:custGeom>
            <a:solidFill>
              <a:srgbClr val="005E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81" name="Google Shape;2281;p37"/>
            <p:cNvSpPr/>
            <p:nvPr/>
          </p:nvSpPr>
          <p:spPr>
            <a:xfrm>
              <a:off x="2030613" y="3258950"/>
              <a:ext cx="46825" cy="85850"/>
            </a:xfrm>
            <a:custGeom>
              <a:avLst/>
              <a:gdLst/>
              <a:ahLst/>
              <a:cxnLst/>
              <a:rect l="l" t="t" r="r" b="b"/>
              <a:pathLst>
                <a:path w="1873" h="3434" extrusionOk="0">
                  <a:moveTo>
                    <a:pt x="943" y="1"/>
                  </a:moveTo>
                  <a:cubicBezTo>
                    <a:pt x="781" y="1"/>
                    <a:pt x="647" y="135"/>
                    <a:pt x="647" y="297"/>
                  </a:cubicBezTo>
                  <a:lnTo>
                    <a:pt x="647" y="311"/>
                  </a:lnTo>
                  <a:cubicBezTo>
                    <a:pt x="270" y="432"/>
                    <a:pt x="1" y="755"/>
                    <a:pt x="1" y="1145"/>
                  </a:cubicBezTo>
                  <a:cubicBezTo>
                    <a:pt x="1" y="1630"/>
                    <a:pt x="418" y="2020"/>
                    <a:pt x="943" y="2020"/>
                  </a:cubicBezTo>
                  <a:cubicBezTo>
                    <a:pt x="1131" y="2020"/>
                    <a:pt x="1293" y="2154"/>
                    <a:pt x="1293" y="2316"/>
                  </a:cubicBezTo>
                  <a:cubicBezTo>
                    <a:pt x="1293" y="2477"/>
                    <a:pt x="1131" y="2599"/>
                    <a:pt x="943" y="2599"/>
                  </a:cubicBezTo>
                  <a:cubicBezTo>
                    <a:pt x="741" y="2599"/>
                    <a:pt x="593" y="2477"/>
                    <a:pt x="593" y="2316"/>
                  </a:cubicBezTo>
                  <a:cubicBezTo>
                    <a:pt x="593" y="2154"/>
                    <a:pt x="458" y="2020"/>
                    <a:pt x="297" y="2020"/>
                  </a:cubicBezTo>
                  <a:cubicBezTo>
                    <a:pt x="135" y="2020"/>
                    <a:pt x="1" y="2154"/>
                    <a:pt x="1" y="2316"/>
                  </a:cubicBezTo>
                  <a:cubicBezTo>
                    <a:pt x="1" y="2707"/>
                    <a:pt x="270" y="3030"/>
                    <a:pt x="647" y="3150"/>
                  </a:cubicBezTo>
                  <a:cubicBezTo>
                    <a:pt x="647" y="3299"/>
                    <a:pt x="781" y="3434"/>
                    <a:pt x="943" y="3434"/>
                  </a:cubicBezTo>
                  <a:cubicBezTo>
                    <a:pt x="1104" y="3434"/>
                    <a:pt x="1226" y="3299"/>
                    <a:pt x="1239" y="3150"/>
                  </a:cubicBezTo>
                  <a:cubicBezTo>
                    <a:pt x="1603" y="3030"/>
                    <a:pt x="1872" y="2707"/>
                    <a:pt x="1872" y="2316"/>
                  </a:cubicBezTo>
                  <a:cubicBezTo>
                    <a:pt x="1872" y="1831"/>
                    <a:pt x="1454" y="1428"/>
                    <a:pt x="943" y="1428"/>
                  </a:cubicBezTo>
                  <a:cubicBezTo>
                    <a:pt x="741" y="1428"/>
                    <a:pt x="593" y="1307"/>
                    <a:pt x="593" y="1145"/>
                  </a:cubicBezTo>
                  <a:cubicBezTo>
                    <a:pt x="593" y="984"/>
                    <a:pt x="741" y="849"/>
                    <a:pt x="943" y="849"/>
                  </a:cubicBezTo>
                  <a:cubicBezTo>
                    <a:pt x="1131" y="849"/>
                    <a:pt x="1293" y="984"/>
                    <a:pt x="1293" y="1145"/>
                  </a:cubicBezTo>
                  <a:cubicBezTo>
                    <a:pt x="1293" y="1307"/>
                    <a:pt x="1414" y="1442"/>
                    <a:pt x="1589" y="1442"/>
                  </a:cubicBezTo>
                  <a:cubicBezTo>
                    <a:pt x="1750" y="1442"/>
                    <a:pt x="1872" y="1307"/>
                    <a:pt x="1872" y="1145"/>
                  </a:cubicBezTo>
                  <a:cubicBezTo>
                    <a:pt x="1872" y="755"/>
                    <a:pt x="1603" y="432"/>
                    <a:pt x="1239" y="311"/>
                  </a:cubicBezTo>
                  <a:lnTo>
                    <a:pt x="1239" y="297"/>
                  </a:lnTo>
                  <a:cubicBezTo>
                    <a:pt x="1239" y="135"/>
                    <a:pt x="1104" y="1"/>
                    <a:pt x="943" y="1"/>
                  </a:cubicBezTo>
                  <a:close/>
                </a:path>
              </a:pathLst>
            </a:custGeom>
            <a:solidFill>
              <a:srgbClr val="005E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82" name="Google Shape;2282;p37"/>
            <p:cNvSpPr/>
            <p:nvPr/>
          </p:nvSpPr>
          <p:spPr>
            <a:xfrm>
              <a:off x="1979138" y="3226650"/>
              <a:ext cx="150100" cy="150450"/>
            </a:xfrm>
            <a:custGeom>
              <a:avLst/>
              <a:gdLst/>
              <a:ahLst/>
              <a:cxnLst/>
              <a:rect l="l" t="t" r="r" b="b"/>
              <a:pathLst>
                <a:path w="6004" h="6018" extrusionOk="0">
                  <a:moveTo>
                    <a:pt x="3002" y="593"/>
                  </a:moveTo>
                  <a:cubicBezTo>
                    <a:pt x="4335" y="593"/>
                    <a:pt x="5412" y="1684"/>
                    <a:pt x="5412" y="3003"/>
                  </a:cubicBezTo>
                  <a:cubicBezTo>
                    <a:pt x="5412" y="4335"/>
                    <a:pt x="4335" y="5425"/>
                    <a:pt x="3002" y="5425"/>
                  </a:cubicBezTo>
                  <a:cubicBezTo>
                    <a:pt x="1670" y="5425"/>
                    <a:pt x="579" y="4335"/>
                    <a:pt x="579" y="3003"/>
                  </a:cubicBezTo>
                  <a:cubicBezTo>
                    <a:pt x="579" y="1684"/>
                    <a:pt x="1670" y="593"/>
                    <a:pt x="3002" y="593"/>
                  </a:cubicBezTo>
                  <a:close/>
                  <a:moveTo>
                    <a:pt x="3002" y="1"/>
                  </a:moveTo>
                  <a:cubicBezTo>
                    <a:pt x="1347" y="1"/>
                    <a:pt x="1" y="1347"/>
                    <a:pt x="1" y="3003"/>
                  </a:cubicBezTo>
                  <a:cubicBezTo>
                    <a:pt x="1" y="4672"/>
                    <a:pt x="1347" y="6018"/>
                    <a:pt x="3002" y="6018"/>
                  </a:cubicBezTo>
                  <a:cubicBezTo>
                    <a:pt x="4658" y="6018"/>
                    <a:pt x="6004" y="4672"/>
                    <a:pt x="6004" y="3003"/>
                  </a:cubicBezTo>
                  <a:cubicBezTo>
                    <a:pt x="6004" y="1347"/>
                    <a:pt x="4658" y="1"/>
                    <a:pt x="3002" y="1"/>
                  </a:cubicBezTo>
                  <a:close/>
                </a:path>
              </a:pathLst>
            </a:custGeom>
            <a:solidFill>
              <a:srgbClr val="005E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83" name="Google Shape;2283;p37"/>
            <p:cNvSpPr/>
            <p:nvPr/>
          </p:nvSpPr>
          <p:spPr>
            <a:xfrm>
              <a:off x="2004363" y="3294625"/>
              <a:ext cx="14525" cy="14825"/>
            </a:xfrm>
            <a:custGeom>
              <a:avLst/>
              <a:gdLst/>
              <a:ahLst/>
              <a:cxnLst/>
              <a:rect l="l" t="t" r="r" b="b"/>
              <a:pathLst>
                <a:path w="581" h="593" extrusionOk="0">
                  <a:moveTo>
                    <a:pt x="297" y="1"/>
                  </a:moveTo>
                  <a:cubicBezTo>
                    <a:pt x="216" y="1"/>
                    <a:pt x="135" y="41"/>
                    <a:pt x="82" y="95"/>
                  </a:cubicBezTo>
                  <a:cubicBezTo>
                    <a:pt x="28" y="149"/>
                    <a:pt x="1" y="230"/>
                    <a:pt x="1" y="297"/>
                  </a:cubicBezTo>
                  <a:cubicBezTo>
                    <a:pt x="1" y="377"/>
                    <a:pt x="28" y="458"/>
                    <a:pt x="82" y="512"/>
                  </a:cubicBezTo>
                  <a:cubicBezTo>
                    <a:pt x="135" y="566"/>
                    <a:pt x="216" y="593"/>
                    <a:pt x="297" y="593"/>
                  </a:cubicBezTo>
                  <a:cubicBezTo>
                    <a:pt x="365" y="593"/>
                    <a:pt x="445" y="566"/>
                    <a:pt x="499" y="512"/>
                  </a:cubicBezTo>
                  <a:cubicBezTo>
                    <a:pt x="553" y="458"/>
                    <a:pt x="580" y="377"/>
                    <a:pt x="580" y="297"/>
                  </a:cubicBezTo>
                  <a:cubicBezTo>
                    <a:pt x="580" y="230"/>
                    <a:pt x="553" y="149"/>
                    <a:pt x="499" y="95"/>
                  </a:cubicBezTo>
                  <a:cubicBezTo>
                    <a:pt x="445" y="41"/>
                    <a:pt x="365" y="1"/>
                    <a:pt x="297" y="1"/>
                  </a:cubicBezTo>
                  <a:close/>
                </a:path>
              </a:pathLst>
            </a:custGeom>
            <a:solidFill>
              <a:srgbClr val="005E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84" name="Google Shape;2284;p37"/>
            <p:cNvSpPr/>
            <p:nvPr/>
          </p:nvSpPr>
          <p:spPr>
            <a:xfrm>
              <a:off x="2089163" y="3294625"/>
              <a:ext cx="14825" cy="14825"/>
            </a:xfrm>
            <a:custGeom>
              <a:avLst/>
              <a:gdLst/>
              <a:ahLst/>
              <a:cxnLst/>
              <a:rect l="l" t="t" r="r" b="b"/>
              <a:pathLst>
                <a:path w="593" h="593" extrusionOk="0">
                  <a:moveTo>
                    <a:pt x="297" y="1"/>
                  </a:moveTo>
                  <a:cubicBezTo>
                    <a:pt x="216" y="1"/>
                    <a:pt x="149" y="41"/>
                    <a:pt x="81" y="95"/>
                  </a:cubicBezTo>
                  <a:cubicBezTo>
                    <a:pt x="28" y="149"/>
                    <a:pt x="1" y="230"/>
                    <a:pt x="1" y="297"/>
                  </a:cubicBezTo>
                  <a:cubicBezTo>
                    <a:pt x="1" y="377"/>
                    <a:pt x="28" y="458"/>
                    <a:pt x="81" y="512"/>
                  </a:cubicBezTo>
                  <a:cubicBezTo>
                    <a:pt x="149" y="566"/>
                    <a:pt x="216" y="593"/>
                    <a:pt x="297" y="593"/>
                  </a:cubicBezTo>
                  <a:cubicBezTo>
                    <a:pt x="377" y="593"/>
                    <a:pt x="445" y="566"/>
                    <a:pt x="499" y="512"/>
                  </a:cubicBezTo>
                  <a:cubicBezTo>
                    <a:pt x="553" y="458"/>
                    <a:pt x="593" y="377"/>
                    <a:pt x="593" y="297"/>
                  </a:cubicBezTo>
                  <a:cubicBezTo>
                    <a:pt x="593" y="230"/>
                    <a:pt x="553" y="149"/>
                    <a:pt x="499" y="95"/>
                  </a:cubicBezTo>
                  <a:cubicBezTo>
                    <a:pt x="445" y="41"/>
                    <a:pt x="377" y="1"/>
                    <a:pt x="297" y="1"/>
                  </a:cubicBezTo>
                  <a:close/>
                </a:path>
              </a:pathLst>
            </a:custGeom>
            <a:solidFill>
              <a:srgbClr val="005E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285" name="Google Shape;2285;p37"/>
          <p:cNvGrpSpPr/>
          <p:nvPr/>
        </p:nvGrpSpPr>
        <p:grpSpPr>
          <a:xfrm>
            <a:off x="4245347" y="3341379"/>
            <a:ext cx="416766" cy="405889"/>
            <a:chOff x="1000288" y="3734175"/>
            <a:chExt cx="378225" cy="377150"/>
          </a:xfrm>
        </p:grpSpPr>
        <p:sp>
          <p:nvSpPr>
            <p:cNvPr id="2286" name="Google Shape;2286;p37"/>
            <p:cNvSpPr/>
            <p:nvPr/>
          </p:nvSpPr>
          <p:spPr>
            <a:xfrm>
              <a:off x="1000963" y="4014050"/>
              <a:ext cx="112075" cy="97275"/>
            </a:xfrm>
            <a:custGeom>
              <a:avLst/>
              <a:gdLst/>
              <a:ahLst/>
              <a:cxnLst/>
              <a:rect l="l" t="t" r="r" b="b"/>
              <a:pathLst>
                <a:path w="4483" h="3891" extrusionOk="0">
                  <a:moveTo>
                    <a:pt x="3365" y="579"/>
                  </a:moveTo>
                  <a:cubicBezTo>
                    <a:pt x="3648" y="579"/>
                    <a:pt x="3890" y="822"/>
                    <a:pt x="3890" y="1118"/>
                  </a:cubicBezTo>
                  <a:cubicBezTo>
                    <a:pt x="3890" y="1414"/>
                    <a:pt x="3648" y="1642"/>
                    <a:pt x="3365" y="1642"/>
                  </a:cubicBezTo>
                  <a:lnTo>
                    <a:pt x="1118" y="1642"/>
                  </a:lnTo>
                  <a:cubicBezTo>
                    <a:pt x="835" y="1642"/>
                    <a:pt x="592" y="1414"/>
                    <a:pt x="592" y="1118"/>
                  </a:cubicBezTo>
                  <a:cubicBezTo>
                    <a:pt x="592" y="822"/>
                    <a:pt x="835" y="579"/>
                    <a:pt x="1118" y="579"/>
                  </a:cubicBezTo>
                  <a:close/>
                  <a:moveTo>
                    <a:pt x="3365" y="2234"/>
                  </a:moveTo>
                  <a:cubicBezTo>
                    <a:pt x="3648" y="2234"/>
                    <a:pt x="3890" y="2477"/>
                    <a:pt x="3890" y="2760"/>
                  </a:cubicBezTo>
                  <a:cubicBezTo>
                    <a:pt x="3890" y="3056"/>
                    <a:pt x="3648" y="3298"/>
                    <a:pt x="3365" y="3298"/>
                  </a:cubicBezTo>
                  <a:lnTo>
                    <a:pt x="1118" y="3298"/>
                  </a:lnTo>
                  <a:cubicBezTo>
                    <a:pt x="835" y="3298"/>
                    <a:pt x="592" y="3056"/>
                    <a:pt x="592" y="2760"/>
                  </a:cubicBezTo>
                  <a:cubicBezTo>
                    <a:pt x="592" y="2477"/>
                    <a:pt x="835" y="2234"/>
                    <a:pt x="1118" y="2234"/>
                  </a:cubicBezTo>
                  <a:close/>
                  <a:moveTo>
                    <a:pt x="1118" y="0"/>
                  </a:moveTo>
                  <a:cubicBezTo>
                    <a:pt x="499" y="0"/>
                    <a:pt x="0" y="499"/>
                    <a:pt x="0" y="1118"/>
                  </a:cubicBezTo>
                  <a:cubicBezTo>
                    <a:pt x="0" y="1441"/>
                    <a:pt x="149" y="1737"/>
                    <a:pt x="364" y="1938"/>
                  </a:cubicBezTo>
                  <a:cubicBezTo>
                    <a:pt x="149" y="2141"/>
                    <a:pt x="0" y="2437"/>
                    <a:pt x="0" y="2760"/>
                  </a:cubicBezTo>
                  <a:cubicBezTo>
                    <a:pt x="0" y="3379"/>
                    <a:pt x="499" y="3891"/>
                    <a:pt x="1118" y="3891"/>
                  </a:cubicBezTo>
                  <a:lnTo>
                    <a:pt x="3365" y="3891"/>
                  </a:lnTo>
                  <a:cubicBezTo>
                    <a:pt x="3971" y="3891"/>
                    <a:pt x="4483" y="3379"/>
                    <a:pt x="4483" y="2760"/>
                  </a:cubicBezTo>
                  <a:cubicBezTo>
                    <a:pt x="4483" y="2437"/>
                    <a:pt x="4334" y="2141"/>
                    <a:pt x="4119" y="1938"/>
                  </a:cubicBezTo>
                  <a:cubicBezTo>
                    <a:pt x="4334" y="1737"/>
                    <a:pt x="4483" y="1441"/>
                    <a:pt x="4483" y="1118"/>
                  </a:cubicBezTo>
                  <a:cubicBezTo>
                    <a:pt x="4483" y="499"/>
                    <a:pt x="3971" y="0"/>
                    <a:pt x="3365" y="0"/>
                  </a:cubicBezTo>
                  <a:close/>
                </a:path>
              </a:pathLst>
            </a:custGeom>
            <a:solidFill>
              <a:srgbClr val="005E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87" name="Google Shape;2287;p37"/>
            <p:cNvSpPr/>
            <p:nvPr/>
          </p:nvSpPr>
          <p:spPr>
            <a:xfrm>
              <a:off x="1133538" y="3972675"/>
              <a:ext cx="112075" cy="138650"/>
            </a:xfrm>
            <a:custGeom>
              <a:avLst/>
              <a:gdLst/>
              <a:ahLst/>
              <a:cxnLst/>
              <a:rect l="l" t="t" r="r" b="b"/>
              <a:pathLst>
                <a:path w="4483" h="5546" extrusionOk="0">
                  <a:moveTo>
                    <a:pt x="3365" y="592"/>
                  </a:moveTo>
                  <a:cubicBezTo>
                    <a:pt x="3661" y="592"/>
                    <a:pt x="3890" y="835"/>
                    <a:pt x="3890" y="1117"/>
                  </a:cubicBezTo>
                  <a:cubicBezTo>
                    <a:pt x="3890" y="1413"/>
                    <a:pt x="3661" y="1655"/>
                    <a:pt x="3365" y="1655"/>
                  </a:cubicBezTo>
                  <a:lnTo>
                    <a:pt x="1118" y="1655"/>
                  </a:lnTo>
                  <a:cubicBezTo>
                    <a:pt x="835" y="1655"/>
                    <a:pt x="592" y="1413"/>
                    <a:pt x="592" y="1117"/>
                  </a:cubicBezTo>
                  <a:cubicBezTo>
                    <a:pt x="592" y="835"/>
                    <a:pt x="835" y="592"/>
                    <a:pt x="1118" y="592"/>
                  </a:cubicBezTo>
                  <a:close/>
                  <a:moveTo>
                    <a:pt x="3365" y="2234"/>
                  </a:moveTo>
                  <a:cubicBezTo>
                    <a:pt x="3661" y="2234"/>
                    <a:pt x="3890" y="2477"/>
                    <a:pt x="3890" y="2773"/>
                  </a:cubicBezTo>
                  <a:cubicBezTo>
                    <a:pt x="3890" y="3069"/>
                    <a:pt x="3661" y="3297"/>
                    <a:pt x="3365" y="3297"/>
                  </a:cubicBezTo>
                  <a:lnTo>
                    <a:pt x="1118" y="3297"/>
                  </a:lnTo>
                  <a:cubicBezTo>
                    <a:pt x="835" y="3297"/>
                    <a:pt x="592" y="3069"/>
                    <a:pt x="592" y="2773"/>
                  </a:cubicBezTo>
                  <a:cubicBezTo>
                    <a:pt x="592" y="2477"/>
                    <a:pt x="835" y="2234"/>
                    <a:pt x="1118" y="2234"/>
                  </a:cubicBezTo>
                  <a:close/>
                  <a:moveTo>
                    <a:pt x="3365" y="3889"/>
                  </a:moveTo>
                  <a:cubicBezTo>
                    <a:pt x="3661" y="3889"/>
                    <a:pt x="3890" y="4132"/>
                    <a:pt x="3890" y="4415"/>
                  </a:cubicBezTo>
                  <a:cubicBezTo>
                    <a:pt x="3890" y="4711"/>
                    <a:pt x="3661" y="4953"/>
                    <a:pt x="3365" y="4953"/>
                  </a:cubicBezTo>
                  <a:lnTo>
                    <a:pt x="1118" y="4953"/>
                  </a:lnTo>
                  <a:cubicBezTo>
                    <a:pt x="835" y="4953"/>
                    <a:pt x="592" y="4711"/>
                    <a:pt x="592" y="4415"/>
                  </a:cubicBezTo>
                  <a:cubicBezTo>
                    <a:pt x="592" y="4132"/>
                    <a:pt x="835" y="3889"/>
                    <a:pt x="1118" y="3889"/>
                  </a:cubicBezTo>
                  <a:close/>
                  <a:moveTo>
                    <a:pt x="1118" y="0"/>
                  </a:moveTo>
                  <a:cubicBezTo>
                    <a:pt x="512" y="0"/>
                    <a:pt x="0" y="498"/>
                    <a:pt x="0" y="1117"/>
                  </a:cubicBezTo>
                  <a:cubicBezTo>
                    <a:pt x="0" y="1454"/>
                    <a:pt x="149" y="1736"/>
                    <a:pt x="364" y="1951"/>
                  </a:cubicBezTo>
                  <a:cubicBezTo>
                    <a:pt x="149" y="2154"/>
                    <a:pt x="0" y="2450"/>
                    <a:pt x="0" y="2773"/>
                  </a:cubicBezTo>
                  <a:cubicBezTo>
                    <a:pt x="0" y="3096"/>
                    <a:pt x="149" y="3392"/>
                    <a:pt x="364" y="3593"/>
                  </a:cubicBezTo>
                  <a:cubicBezTo>
                    <a:pt x="149" y="3796"/>
                    <a:pt x="0" y="4092"/>
                    <a:pt x="0" y="4415"/>
                  </a:cubicBezTo>
                  <a:cubicBezTo>
                    <a:pt x="0" y="5034"/>
                    <a:pt x="512" y="5546"/>
                    <a:pt x="1118" y="5546"/>
                  </a:cubicBezTo>
                  <a:lnTo>
                    <a:pt x="3365" y="5546"/>
                  </a:lnTo>
                  <a:cubicBezTo>
                    <a:pt x="3984" y="5546"/>
                    <a:pt x="4483" y="5034"/>
                    <a:pt x="4483" y="4415"/>
                  </a:cubicBezTo>
                  <a:cubicBezTo>
                    <a:pt x="4483" y="4092"/>
                    <a:pt x="4348" y="3796"/>
                    <a:pt x="4119" y="3593"/>
                  </a:cubicBezTo>
                  <a:cubicBezTo>
                    <a:pt x="4348" y="3392"/>
                    <a:pt x="4483" y="3096"/>
                    <a:pt x="4483" y="2773"/>
                  </a:cubicBezTo>
                  <a:cubicBezTo>
                    <a:pt x="4483" y="2450"/>
                    <a:pt x="4348" y="2154"/>
                    <a:pt x="4119" y="1951"/>
                  </a:cubicBezTo>
                  <a:cubicBezTo>
                    <a:pt x="4348" y="1736"/>
                    <a:pt x="4483" y="1454"/>
                    <a:pt x="4483" y="1117"/>
                  </a:cubicBezTo>
                  <a:cubicBezTo>
                    <a:pt x="4483" y="498"/>
                    <a:pt x="3984" y="0"/>
                    <a:pt x="3365" y="0"/>
                  </a:cubicBezTo>
                  <a:close/>
                </a:path>
              </a:pathLst>
            </a:custGeom>
            <a:solidFill>
              <a:srgbClr val="005E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88" name="Google Shape;2288;p37"/>
            <p:cNvSpPr/>
            <p:nvPr/>
          </p:nvSpPr>
          <p:spPr>
            <a:xfrm>
              <a:off x="1266113" y="3931625"/>
              <a:ext cx="112075" cy="179700"/>
            </a:xfrm>
            <a:custGeom>
              <a:avLst/>
              <a:gdLst/>
              <a:ahLst/>
              <a:cxnLst/>
              <a:rect l="l" t="t" r="r" b="b"/>
              <a:pathLst>
                <a:path w="4483" h="7188" extrusionOk="0">
                  <a:moveTo>
                    <a:pt x="3352" y="578"/>
                  </a:moveTo>
                  <a:cubicBezTo>
                    <a:pt x="3648" y="578"/>
                    <a:pt x="3891" y="821"/>
                    <a:pt x="3891" y="1117"/>
                  </a:cubicBezTo>
                  <a:cubicBezTo>
                    <a:pt x="3891" y="1413"/>
                    <a:pt x="3648" y="1642"/>
                    <a:pt x="3352" y="1642"/>
                  </a:cubicBezTo>
                  <a:lnTo>
                    <a:pt x="1118" y="1642"/>
                  </a:lnTo>
                  <a:cubicBezTo>
                    <a:pt x="822" y="1642"/>
                    <a:pt x="592" y="1413"/>
                    <a:pt x="592" y="1117"/>
                  </a:cubicBezTo>
                  <a:cubicBezTo>
                    <a:pt x="592" y="821"/>
                    <a:pt x="822" y="578"/>
                    <a:pt x="1118" y="578"/>
                  </a:cubicBezTo>
                  <a:close/>
                  <a:moveTo>
                    <a:pt x="3352" y="2234"/>
                  </a:moveTo>
                  <a:cubicBezTo>
                    <a:pt x="3648" y="2234"/>
                    <a:pt x="3891" y="2477"/>
                    <a:pt x="3891" y="2759"/>
                  </a:cubicBezTo>
                  <a:cubicBezTo>
                    <a:pt x="3891" y="3055"/>
                    <a:pt x="3648" y="3297"/>
                    <a:pt x="3352" y="3297"/>
                  </a:cubicBezTo>
                  <a:lnTo>
                    <a:pt x="1118" y="3297"/>
                  </a:lnTo>
                  <a:cubicBezTo>
                    <a:pt x="822" y="3297"/>
                    <a:pt x="592" y="3055"/>
                    <a:pt x="592" y="2759"/>
                  </a:cubicBezTo>
                  <a:cubicBezTo>
                    <a:pt x="592" y="2477"/>
                    <a:pt x="822" y="2234"/>
                    <a:pt x="1118" y="2234"/>
                  </a:cubicBezTo>
                  <a:close/>
                  <a:moveTo>
                    <a:pt x="3352" y="3876"/>
                  </a:moveTo>
                  <a:cubicBezTo>
                    <a:pt x="3648" y="3876"/>
                    <a:pt x="3891" y="4119"/>
                    <a:pt x="3891" y="4415"/>
                  </a:cubicBezTo>
                  <a:cubicBezTo>
                    <a:pt x="3891" y="4711"/>
                    <a:pt x="3648" y="4939"/>
                    <a:pt x="3352" y="4939"/>
                  </a:cubicBezTo>
                  <a:lnTo>
                    <a:pt x="1118" y="4939"/>
                  </a:lnTo>
                  <a:cubicBezTo>
                    <a:pt x="822" y="4939"/>
                    <a:pt x="592" y="4711"/>
                    <a:pt x="592" y="4415"/>
                  </a:cubicBezTo>
                  <a:cubicBezTo>
                    <a:pt x="592" y="4119"/>
                    <a:pt x="822" y="3876"/>
                    <a:pt x="1118" y="3876"/>
                  </a:cubicBezTo>
                  <a:close/>
                  <a:moveTo>
                    <a:pt x="3352" y="5531"/>
                  </a:moveTo>
                  <a:cubicBezTo>
                    <a:pt x="3648" y="5531"/>
                    <a:pt x="3891" y="5774"/>
                    <a:pt x="3891" y="6057"/>
                  </a:cubicBezTo>
                  <a:cubicBezTo>
                    <a:pt x="3891" y="6353"/>
                    <a:pt x="3648" y="6595"/>
                    <a:pt x="3352" y="6595"/>
                  </a:cubicBezTo>
                  <a:lnTo>
                    <a:pt x="1118" y="6595"/>
                  </a:lnTo>
                  <a:cubicBezTo>
                    <a:pt x="822" y="6595"/>
                    <a:pt x="592" y="6353"/>
                    <a:pt x="592" y="6057"/>
                  </a:cubicBezTo>
                  <a:cubicBezTo>
                    <a:pt x="592" y="5774"/>
                    <a:pt x="822" y="5531"/>
                    <a:pt x="1118" y="5531"/>
                  </a:cubicBezTo>
                  <a:close/>
                  <a:moveTo>
                    <a:pt x="1118" y="0"/>
                  </a:moveTo>
                  <a:cubicBezTo>
                    <a:pt x="499" y="0"/>
                    <a:pt x="0" y="498"/>
                    <a:pt x="0" y="1117"/>
                  </a:cubicBezTo>
                  <a:cubicBezTo>
                    <a:pt x="0" y="1440"/>
                    <a:pt x="135" y="1736"/>
                    <a:pt x="364" y="1938"/>
                  </a:cubicBezTo>
                  <a:cubicBezTo>
                    <a:pt x="135" y="2140"/>
                    <a:pt x="0" y="2436"/>
                    <a:pt x="0" y="2759"/>
                  </a:cubicBezTo>
                  <a:cubicBezTo>
                    <a:pt x="0" y="3096"/>
                    <a:pt x="135" y="3378"/>
                    <a:pt x="364" y="3593"/>
                  </a:cubicBezTo>
                  <a:cubicBezTo>
                    <a:pt x="135" y="3796"/>
                    <a:pt x="0" y="4092"/>
                    <a:pt x="0" y="4415"/>
                  </a:cubicBezTo>
                  <a:cubicBezTo>
                    <a:pt x="0" y="4738"/>
                    <a:pt x="135" y="5034"/>
                    <a:pt x="364" y="5235"/>
                  </a:cubicBezTo>
                  <a:cubicBezTo>
                    <a:pt x="135" y="5438"/>
                    <a:pt x="0" y="5734"/>
                    <a:pt x="0" y="6057"/>
                  </a:cubicBezTo>
                  <a:cubicBezTo>
                    <a:pt x="0" y="6676"/>
                    <a:pt x="499" y="7188"/>
                    <a:pt x="1118" y="7188"/>
                  </a:cubicBezTo>
                  <a:lnTo>
                    <a:pt x="3352" y="7188"/>
                  </a:lnTo>
                  <a:cubicBezTo>
                    <a:pt x="3971" y="7188"/>
                    <a:pt x="4483" y="6676"/>
                    <a:pt x="4483" y="6057"/>
                  </a:cubicBezTo>
                  <a:cubicBezTo>
                    <a:pt x="4483" y="5734"/>
                    <a:pt x="4334" y="5438"/>
                    <a:pt x="4119" y="5235"/>
                  </a:cubicBezTo>
                  <a:cubicBezTo>
                    <a:pt x="4334" y="5034"/>
                    <a:pt x="4483" y="4738"/>
                    <a:pt x="4483" y="4415"/>
                  </a:cubicBezTo>
                  <a:cubicBezTo>
                    <a:pt x="4483" y="4092"/>
                    <a:pt x="4334" y="3796"/>
                    <a:pt x="4119" y="3593"/>
                  </a:cubicBezTo>
                  <a:cubicBezTo>
                    <a:pt x="4334" y="3378"/>
                    <a:pt x="4483" y="3096"/>
                    <a:pt x="4483" y="2759"/>
                  </a:cubicBezTo>
                  <a:cubicBezTo>
                    <a:pt x="4483" y="2436"/>
                    <a:pt x="4334" y="2140"/>
                    <a:pt x="4119" y="1938"/>
                  </a:cubicBezTo>
                  <a:cubicBezTo>
                    <a:pt x="4334" y="1736"/>
                    <a:pt x="4483" y="1440"/>
                    <a:pt x="4483" y="1117"/>
                  </a:cubicBezTo>
                  <a:cubicBezTo>
                    <a:pt x="4483" y="498"/>
                    <a:pt x="3971" y="0"/>
                    <a:pt x="3352" y="0"/>
                  </a:cubicBezTo>
                  <a:close/>
                </a:path>
              </a:pathLst>
            </a:custGeom>
            <a:solidFill>
              <a:srgbClr val="005E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89" name="Google Shape;2289;p37"/>
            <p:cNvSpPr/>
            <p:nvPr/>
          </p:nvSpPr>
          <p:spPr>
            <a:xfrm>
              <a:off x="1000963" y="3943050"/>
              <a:ext cx="14825" cy="14475"/>
            </a:xfrm>
            <a:custGeom>
              <a:avLst/>
              <a:gdLst/>
              <a:ahLst/>
              <a:cxnLst/>
              <a:rect l="l" t="t" r="r" b="b"/>
              <a:pathLst>
                <a:path w="593" h="579" extrusionOk="0">
                  <a:moveTo>
                    <a:pt x="296" y="1"/>
                  </a:moveTo>
                  <a:cubicBezTo>
                    <a:pt x="215" y="1"/>
                    <a:pt x="149" y="28"/>
                    <a:pt x="95" y="82"/>
                  </a:cubicBezTo>
                  <a:cubicBezTo>
                    <a:pt x="27" y="135"/>
                    <a:pt x="0" y="216"/>
                    <a:pt x="0" y="297"/>
                  </a:cubicBezTo>
                  <a:cubicBezTo>
                    <a:pt x="0" y="364"/>
                    <a:pt x="27" y="444"/>
                    <a:pt x="95" y="498"/>
                  </a:cubicBezTo>
                  <a:cubicBezTo>
                    <a:pt x="149" y="552"/>
                    <a:pt x="215" y="579"/>
                    <a:pt x="296" y="579"/>
                  </a:cubicBezTo>
                  <a:cubicBezTo>
                    <a:pt x="377" y="579"/>
                    <a:pt x="445" y="552"/>
                    <a:pt x="499" y="498"/>
                  </a:cubicBezTo>
                  <a:cubicBezTo>
                    <a:pt x="565" y="444"/>
                    <a:pt x="592" y="364"/>
                    <a:pt x="592" y="297"/>
                  </a:cubicBezTo>
                  <a:cubicBezTo>
                    <a:pt x="592" y="216"/>
                    <a:pt x="565" y="135"/>
                    <a:pt x="499" y="82"/>
                  </a:cubicBezTo>
                  <a:cubicBezTo>
                    <a:pt x="445" y="28"/>
                    <a:pt x="377" y="1"/>
                    <a:pt x="296" y="1"/>
                  </a:cubicBezTo>
                  <a:close/>
                </a:path>
              </a:pathLst>
            </a:custGeom>
            <a:solidFill>
              <a:srgbClr val="005E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90" name="Google Shape;2290;p37"/>
            <p:cNvSpPr/>
            <p:nvPr/>
          </p:nvSpPr>
          <p:spPr>
            <a:xfrm>
              <a:off x="1000288" y="3734175"/>
              <a:ext cx="378225" cy="273500"/>
            </a:xfrm>
            <a:custGeom>
              <a:avLst/>
              <a:gdLst/>
              <a:ahLst/>
              <a:cxnLst/>
              <a:rect l="l" t="t" r="r" b="b"/>
              <a:pathLst>
                <a:path w="15129" h="10940" extrusionOk="0">
                  <a:moveTo>
                    <a:pt x="14825" y="1"/>
                  </a:moveTo>
                  <a:cubicBezTo>
                    <a:pt x="14800" y="1"/>
                    <a:pt x="14776" y="4"/>
                    <a:pt x="14752" y="11"/>
                  </a:cubicBezTo>
                  <a:lnTo>
                    <a:pt x="11643" y="657"/>
                  </a:lnTo>
                  <a:cubicBezTo>
                    <a:pt x="11536" y="670"/>
                    <a:pt x="11455" y="751"/>
                    <a:pt x="11428" y="858"/>
                  </a:cubicBezTo>
                  <a:cubicBezTo>
                    <a:pt x="11387" y="966"/>
                    <a:pt x="11428" y="1074"/>
                    <a:pt x="11495" y="1154"/>
                  </a:cubicBezTo>
                  <a:lnTo>
                    <a:pt x="12020" y="1666"/>
                  </a:lnTo>
                  <a:cubicBezTo>
                    <a:pt x="10297" y="3403"/>
                    <a:pt x="8668" y="5018"/>
                    <a:pt x="7591" y="6107"/>
                  </a:cubicBezTo>
                  <a:lnTo>
                    <a:pt x="5222" y="3739"/>
                  </a:lnTo>
                  <a:cubicBezTo>
                    <a:pt x="5169" y="3685"/>
                    <a:pt x="5088" y="3658"/>
                    <a:pt x="5021" y="3658"/>
                  </a:cubicBezTo>
                  <a:cubicBezTo>
                    <a:pt x="4940" y="3658"/>
                    <a:pt x="4860" y="3685"/>
                    <a:pt x="4806" y="3739"/>
                  </a:cubicBezTo>
                  <a:lnTo>
                    <a:pt x="862" y="7683"/>
                  </a:lnTo>
                  <a:cubicBezTo>
                    <a:pt x="754" y="7803"/>
                    <a:pt x="754" y="7992"/>
                    <a:pt x="862" y="8099"/>
                  </a:cubicBezTo>
                  <a:cubicBezTo>
                    <a:pt x="922" y="8160"/>
                    <a:pt x="1000" y="8191"/>
                    <a:pt x="1076" y="8191"/>
                  </a:cubicBezTo>
                  <a:cubicBezTo>
                    <a:pt x="1151" y="8191"/>
                    <a:pt x="1225" y="8160"/>
                    <a:pt x="1279" y="8099"/>
                  </a:cubicBezTo>
                  <a:lnTo>
                    <a:pt x="5021" y="4372"/>
                  </a:lnTo>
                  <a:lnTo>
                    <a:pt x="7376" y="6727"/>
                  </a:lnTo>
                  <a:cubicBezTo>
                    <a:pt x="7437" y="6787"/>
                    <a:pt x="7514" y="6818"/>
                    <a:pt x="7590" y="6818"/>
                  </a:cubicBezTo>
                  <a:cubicBezTo>
                    <a:pt x="7666" y="6818"/>
                    <a:pt x="7740" y="6787"/>
                    <a:pt x="7794" y="6727"/>
                  </a:cubicBezTo>
                  <a:lnTo>
                    <a:pt x="12639" y="1881"/>
                  </a:lnTo>
                  <a:cubicBezTo>
                    <a:pt x="12760" y="1761"/>
                    <a:pt x="12760" y="1585"/>
                    <a:pt x="12639" y="1464"/>
                  </a:cubicBezTo>
                  <a:lnTo>
                    <a:pt x="12302" y="1114"/>
                  </a:lnTo>
                  <a:lnTo>
                    <a:pt x="14429" y="670"/>
                  </a:lnTo>
                  <a:lnTo>
                    <a:pt x="14429" y="670"/>
                  </a:lnTo>
                  <a:lnTo>
                    <a:pt x="13985" y="2810"/>
                  </a:lnTo>
                  <a:lnTo>
                    <a:pt x="13648" y="2460"/>
                  </a:lnTo>
                  <a:cubicBezTo>
                    <a:pt x="13594" y="2407"/>
                    <a:pt x="13514" y="2380"/>
                    <a:pt x="13433" y="2380"/>
                  </a:cubicBezTo>
                  <a:cubicBezTo>
                    <a:pt x="13366" y="2380"/>
                    <a:pt x="13285" y="2407"/>
                    <a:pt x="13231" y="2460"/>
                  </a:cubicBezTo>
                  <a:cubicBezTo>
                    <a:pt x="12921" y="2769"/>
                    <a:pt x="8844" y="6848"/>
                    <a:pt x="7591" y="8113"/>
                  </a:cubicBezTo>
                  <a:lnTo>
                    <a:pt x="7295" y="7817"/>
                  </a:lnTo>
                  <a:lnTo>
                    <a:pt x="5222" y="5745"/>
                  </a:lnTo>
                  <a:cubicBezTo>
                    <a:pt x="5169" y="5691"/>
                    <a:pt x="5088" y="5664"/>
                    <a:pt x="5021" y="5664"/>
                  </a:cubicBezTo>
                  <a:cubicBezTo>
                    <a:pt x="4940" y="5664"/>
                    <a:pt x="4860" y="5691"/>
                    <a:pt x="4806" y="5745"/>
                  </a:cubicBezTo>
                  <a:lnTo>
                    <a:pt x="122" y="10441"/>
                  </a:lnTo>
                  <a:cubicBezTo>
                    <a:pt x="0" y="10549"/>
                    <a:pt x="0" y="10738"/>
                    <a:pt x="122" y="10859"/>
                  </a:cubicBezTo>
                  <a:cubicBezTo>
                    <a:pt x="176" y="10913"/>
                    <a:pt x="242" y="10940"/>
                    <a:pt x="323" y="10940"/>
                  </a:cubicBezTo>
                  <a:cubicBezTo>
                    <a:pt x="404" y="10940"/>
                    <a:pt x="472" y="10913"/>
                    <a:pt x="526" y="10859"/>
                  </a:cubicBezTo>
                  <a:lnTo>
                    <a:pt x="5021" y="6364"/>
                  </a:lnTo>
                  <a:lnTo>
                    <a:pt x="6879" y="8234"/>
                  </a:lnTo>
                  <a:lnTo>
                    <a:pt x="7376" y="8733"/>
                  </a:lnTo>
                  <a:cubicBezTo>
                    <a:pt x="7437" y="8786"/>
                    <a:pt x="7514" y="8813"/>
                    <a:pt x="7590" y="8813"/>
                  </a:cubicBezTo>
                  <a:cubicBezTo>
                    <a:pt x="7666" y="8813"/>
                    <a:pt x="7740" y="8786"/>
                    <a:pt x="7794" y="8733"/>
                  </a:cubicBezTo>
                  <a:lnTo>
                    <a:pt x="13433" y="3093"/>
                  </a:lnTo>
                  <a:lnTo>
                    <a:pt x="13958" y="3604"/>
                  </a:lnTo>
                  <a:cubicBezTo>
                    <a:pt x="14019" y="3665"/>
                    <a:pt x="14095" y="3695"/>
                    <a:pt x="14174" y="3695"/>
                  </a:cubicBezTo>
                  <a:cubicBezTo>
                    <a:pt x="14201" y="3695"/>
                    <a:pt x="14227" y="3691"/>
                    <a:pt x="14254" y="3685"/>
                  </a:cubicBezTo>
                  <a:cubicBezTo>
                    <a:pt x="14348" y="3658"/>
                    <a:pt x="14429" y="3564"/>
                    <a:pt x="14456" y="3456"/>
                  </a:cubicBezTo>
                  <a:lnTo>
                    <a:pt x="15102" y="347"/>
                  </a:lnTo>
                  <a:cubicBezTo>
                    <a:pt x="15129" y="253"/>
                    <a:pt x="15089" y="158"/>
                    <a:pt x="15021" y="92"/>
                  </a:cubicBezTo>
                  <a:cubicBezTo>
                    <a:pt x="14971" y="31"/>
                    <a:pt x="14898" y="1"/>
                    <a:pt x="14825" y="1"/>
                  </a:cubicBezTo>
                  <a:close/>
                </a:path>
              </a:pathLst>
            </a:custGeom>
            <a:solidFill>
              <a:srgbClr val="005E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291" name="Google Shape;2291;p37"/>
          <p:cNvGrpSpPr/>
          <p:nvPr/>
        </p:nvGrpSpPr>
        <p:grpSpPr>
          <a:xfrm>
            <a:off x="1656383" y="3341385"/>
            <a:ext cx="416748" cy="405884"/>
            <a:chOff x="1751988" y="3734250"/>
            <a:chExt cx="377250" cy="377075"/>
          </a:xfrm>
        </p:grpSpPr>
        <p:sp>
          <p:nvSpPr>
            <p:cNvPr id="2292" name="Google Shape;2292;p37"/>
            <p:cNvSpPr/>
            <p:nvPr/>
          </p:nvSpPr>
          <p:spPr>
            <a:xfrm>
              <a:off x="1865413" y="3847500"/>
              <a:ext cx="150425" cy="150425"/>
            </a:xfrm>
            <a:custGeom>
              <a:avLst/>
              <a:gdLst/>
              <a:ahLst/>
              <a:cxnLst/>
              <a:rect l="l" t="t" r="r" b="b"/>
              <a:pathLst>
                <a:path w="6017" h="6017" extrusionOk="0">
                  <a:moveTo>
                    <a:pt x="3015" y="592"/>
                  </a:moveTo>
                  <a:cubicBezTo>
                    <a:pt x="4347" y="592"/>
                    <a:pt x="5424" y="1669"/>
                    <a:pt x="5424" y="3001"/>
                  </a:cubicBezTo>
                  <a:cubicBezTo>
                    <a:pt x="5424" y="4334"/>
                    <a:pt x="4347" y="5424"/>
                    <a:pt x="3015" y="5424"/>
                  </a:cubicBezTo>
                  <a:cubicBezTo>
                    <a:pt x="1682" y="5424"/>
                    <a:pt x="593" y="4334"/>
                    <a:pt x="593" y="3001"/>
                  </a:cubicBezTo>
                  <a:cubicBezTo>
                    <a:pt x="593" y="1669"/>
                    <a:pt x="1682" y="592"/>
                    <a:pt x="3015" y="592"/>
                  </a:cubicBezTo>
                  <a:close/>
                  <a:moveTo>
                    <a:pt x="3015" y="0"/>
                  </a:moveTo>
                  <a:cubicBezTo>
                    <a:pt x="1359" y="0"/>
                    <a:pt x="0" y="1346"/>
                    <a:pt x="0" y="3001"/>
                  </a:cubicBezTo>
                  <a:cubicBezTo>
                    <a:pt x="0" y="4657"/>
                    <a:pt x="1359" y="6016"/>
                    <a:pt x="3015" y="6016"/>
                  </a:cubicBezTo>
                  <a:cubicBezTo>
                    <a:pt x="4670" y="6016"/>
                    <a:pt x="6016" y="4657"/>
                    <a:pt x="6016" y="3001"/>
                  </a:cubicBezTo>
                  <a:cubicBezTo>
                    <a:pt x="6016" y="1346"/>
                    <a:pt x="4670" y="0"/>
                    <a:pt x="3015" y="0"/>
                  </a:cubicBezTo>
                  <a:close/>
                </a:path>
              </a:pathLst>
            </a:custGeom>
            <a:solidFill>
              <a:srgbClr val="005E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93" name="Google Shape;2293;p37"/>
            <p:cNvSpPr/>
            <p:nvPr/>
          </p:nvSpPr>
          <p:spPr>
            <a:xfrm>
              <a:off x="1917238" y="3880125"/>
              <a:ext cx="46775" cy="85825"/>
            </a:xfrm>
            <a:custGeom>
              <a:avLst/>
              <a:gdLst/>
              <a:ahLst/>
              <a:cxnLst/>
              <a:rect l="l" t="t" r="r" b="b"/>
              <a:pathLst>
                <a:path w="1871" h="3433" extrusionOk="0">
                  <a:moveTo>
                    <a:pt x="942" y="0"/>
                  </a:moveTo>
                  <a:cubicBezTo>
                    <a:pt x="781" y="0"/>
                    <a:pt x="646" y="122"/>
                    <a:pt x="646" y="296"/>
                  </a:cubicBezTo>
                  <a:lnTo>
                    <a:pt x="646" y="310"/>
                  </a:lnTo>
                  <a:cubicBezTo>
                    <a:pt x="269" y="418"/>
                    <a:pt x="0" y="754"/>
                    <a:pt x="0" y="1145"/>
                  </a:cubicBezTo>
                  <a:cubicBezTo>
                    <a:pt x="0" y="1629"/>
                    <a:pt x="417" y="2019"/>
                    <a:pt x="942" y="2019"/>
                  </a:cubicBezTo>
                  <a:cubicBezTo>
                    <a:pt x="1131" y="2019"/>
                    <a:pt x="1292" y="2154"/>
                    <a:pt x="1292" y="2302"/>
                  </a:cubicBezTo>
                  <a:cubicBezTo>
                    <a:pt x="1292" y="2464"/>
                    <a:pt x="1131" y="2599"/>
                    <a:pt x="942" y="2599"/>
                  </a:cubicBezTo>
                  <a:cubicBezTo>
                    <a:pt x="740" y="2599"/>
                    <a:pt x="592" y="2464"/>
                    <a:pt x="592" y="2302"/>
                  </a:cubicBezTo>
                  <a:cubicBezTo>
                    <a:pt x="592" y="2141"/>
                    <a:pt x="458" y="2019"/>
                    <a:pt x="296" y="2019"/>
                  </a:cubicBezTo>
                  <a:cubicBezTo>
                    <a:pt x="135" y="2019"/>
                    <a:pt x="0" y="2141"/>
                    <a:pt x="0" y="2302"/>
                  </a:cubicBezTo>
                  <a:cubicBezTo>
                    <a:pt x="0" y="2692"/>
                    <a:pt x="269" y="3029"/>
                    <a:pt x="646" y="3137"/>
                  </a:cubicBezTo>
                  <a:cubicBezTo>
                    <a:pt x="646" y="3298"/>
                    <a:pt x="781" y="3433"/>
                    <a:pt x="942" y="3433"/>
                  </a:cubicBezTo>
                  <a:cubicBezTo>
                    <a:pt x="1104" y="3433"/>
                    <a:pt x="1225" y="3298"/>
                    <a:pt x="1239" y="3137"/>
                  </a:cubicBezTo>
                  <a:cubicBezTo>
                    <a:pt x="1601" y="3029"/>
                    <a:pt x="1871" y="2692"/>
                    <a:pt x="1871" y="2302"/>
                  </a:cubicBezTo>
                  <a:cubicBezTo>
                    <a:pt x="1871" y="1818"/>
                    <a:pt x="1454" y="1427"/>
                    <a:pt x="942" y="1427"/>
                  </a:cubicBezTo>
                  <a:cubicBezTo>
                    <a:pt x="740" y="1427"/>
                    <a:pt x="592" y="1292"/>
                    <a:pt x="592" y="1145"/>
                  </a:cubicBezTo>
                  <a:cubicBezTo>
                    <a:pt x="592" y="983"/>
                    <a:pt x="740" y="849"/>
                    <a:pt x="942" y="849"/>
                  </a:cubicBezTo>
                  <a:cubicBezTo>
                    <a:pt x="1131" y="849"/>
                    <a:pt x="1292" y="983"/>
                    <a:pt x="1292" y="1145"/>
                  </a:cubicBezTo>
                  <a:cubicBezTo>
                    <a:pt x="1292" y="1306"/>
                    <a:pt x="1413" y="1441"/>
                    <a:pt x="1588" y="1441"/>
                  </a:cubicBezTo>
                  <a:cubicBezTo>
                    <a:pt x="1750" y="1441"/>
                    <a:pt x="1871" y="1306"/>
                    <a:pt x="1871" y="1145"/>
                  </a:cubicBezTo>
                  <a:cubicBezTo>
                    <a:pt x="1871" y="754"/>
                    <a:pt x="1601" y="418"/>
                    <a:pt x="1239" y="310"/>
                  </a:cubicBezTo>
                  <a:lnTo>
                    <a:pt x="1239" y="296"/>
                  </a:lnTo>
                  <a:cubicBezTo>
                    <a:pt x="1239" y="122"/>
                    <a:pt x="1104" y="0"/>
                    <a:pt x="942" y="0"/>
                  </a:cubicBezTo>
                  <a:close/>
                </a:path>
              </a:pathLst>
            </a:custGeom>
            <a:solidFill>
              <a:srgbClr val="005E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94" name="Google Shape;2294;p37"/>
            <p:cNvSpPr/>
            <p:nvPr/>
          </p:nvSpPr>
          <p:spPr>
            <a:xfrm>
              <a:off x="2070313" y="3795325"/>
              <a:ext cx="16175" cy="14825"/>
            </a:xfrm>
            <a:custGeom>
              <a:avLst/>
              <a:gdLst/>
              <a:ahLst/>
              <a:cxnLst/>
              <a:rect l="l" t="t" r="r" b="b"/>
              <a:pathLst>
                <a:path w="647" h="593" extrusionOk="0">
                  <a:moveTo>
                    <a:pt x="323" y="0"/>
                  </a:moveTo>
                  <a:cubicBezTo>
                    <a:pt x="247" y="0"/>
                    <a:pt x="169" y="27"/>
                    <a:pt x="109" y="81"/>
                  </a:cubicBezTo>
                  <a:cubicBezTo>
                    <a:pt x="1" y="203"/>
                    <a:pt x="1" y="391"/>
                    <a:pt x="109" y="499"/>
                  </a:cubicBezTo>
                  <a:lnTo>
                    <a:pt x="123" y="512"/>
                  </a:lnTo>
                  <a:cubicBezTo>
                    <a:pt x="176" y="566"/>
                    <a:pt x="257" y="593"/>
                    <a:pt x="324" y="593"/>
                  </a:cubicBezTo>
                  <a:cubicBezTo>
                    <a:pt x="405" y="593"/>
                    <a:pt x="485" y="566"/>
                    <a:pt x="539" y="512"/>
                  </a:cubicBezTo>
                  <a:cubicBezTo>
                    <a:pt x="647" y="391"/>
                    <a:pt x="647" y="203"/>
                    <a:pt x="539" y="95"/>
                  </a:cubicBezTo>
                  <a:lnTo>
                    <a:pt x="526" y="81"/>
                  </a:lnTo>
                  <a:cubicBezTo>
                    <a:pt x="472" y="27"/>
                    <a:pt x="398" y="0"/>
                    <a:pt x="323" y="0"/>
                  </a:cubicBezTo>
                  <a:close/>
                </a:path>
              </a:pathLst>
            </a:custGeom>
            <a:solidFill>
              <a:srgbClr val="005E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95" name="Google Shape;2295;p37"/>
            <p:cNvSpPr/>
            <p:nvPr/>
          </p:nvSpPr>
          <p:spPr>
            <a:xfrm>
              <a:off x="1789013" y="4027850"/>
              <a:ext cx="14825" cy="14825"/>
            </a:xfrm>
            <a:custGeom>
              <a:avLst/>
              <a:gdLst/>
              <a:ahLst/>
              <a:cxnLst/>
              <a:rect l="l" t="t" r="r" b="b"/>
              <a:pathLst>
                <a:path w="593" h="593" extrusionOk="0">
                  <a:moveTo>
                    <a:pt x="297" y="1"/>
                  </a:moveTo>
                  <a:cubicBezTo>
                    <a:pt x="230" y="1"/>
                    <a:pt x="149" y="40"/>
                    <a:pt x="95" y="94"/>
                  </a:cubicBezTo>
                  <a:cubicBezTo>
                    <a:pt x="41" y="148"/>
                    <a:pt x="1" y="216"/>
                    <a:pt x="1" y="297"/>
                  </a:cubicBezTo>
                  <a:cubicBezTo>
                    <a:pt x="1" y="377"/>
                    <a:pt x="41" y="458"/>
                    <a:pt x="95" y="512"/>
                  </a:cubicBezTo>
                  <a:cubicBezTo>
                    <a:pt x="149" y="566"/>
                    <a:pt x="230" y="593"/>
                    <a:pt x="297" y="593"/>
                  </a:cubicBezTo>
                  <a:cubicBezTo>
                    <a:pt x="377" y="593"/>
                    <a:pt x="458" y="566"/>
                    <a:pt x="512" y="512"/>
                  </a:cubicBezTo>
                  <a:cubicBezTo>
                    <a:pt x="566" y="458"/>
                    <a:pt x="593" y="377"/>
                    <a:pt x="593" y="297"/>
                  </a:cubicBezTo>
                  <a:cubicBezTo>
                    <a:pt x="593" y="216"/>
                    <a:pt x="566" y="148"/>
                    <a:pt x="512" y="94"/>
                  </a:cubicBezTo>
                  <a:cubicBezTo>
                    <a:pt x="458" y="40"/>
                    <a:pt x="377" y="1"/>
                    <a:pt x="297" y="1"/>
                  </a:cubicBezTo>
                  <a:close/>
                </a:path>
              </a:pathLst>
            </a:custGeom>
            <a:solidFill>
              <a:srgbClr val="005E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96" name="Google Shape;2296;p37"/>
            <p:cNvSpPr/>
            <p:nvPr/>
          </p:nvSpPr>
          <p:spPr>
            <a:xfrm>
              <a:off x="1751988" y="3734250"/>
              <a:ext cx="377250" cy="377075"/>
            </a:xfrm>
            <a:custGeom>
              <a:avLst/>
              <a:gdLst/>
              <a:ahLst/>
              <a:cxnLst/>
              <a:rect l="l" t="t" r="r" b="b"/>
              <a:pathLst>
                <a:path w="15090" h="15083" extrusionOk="0">
                  <a:moveTo>
                    <a:pt x="2815" y="5284"/>
                  </a:moveTo>
                  <a:lnTo>
                    <a:pt x="2531" y="5769"/>
                  </a:lnTo>
                  <a:cubicBezTo>
                    <a:pt x="2492" y="5835"/>
                    <a:pt x="2478" y="5916"/>
                    <a:pt x="2504" y="5984"/>
                  </a:cubicBezTo>
                  <a:cubicBezTo>
                    <a:pt x="2518" y="6065"/>
                    <a:pt x="2572" y="6131"/>
                    <a:pt x="2639" y="6172"/>
                  </a:cubicBezTo>
                  <a:lnTo>
                    <a:pt x="3218" y="6508"/>
                  </a:lnTo>
                  <a:cubicBezTo>
                    <a:pt x="3138" y="6845"/>
                    <a:pt x="3097" y="7181"/>
                    <a:pt x="3097" y="7531"/>
                  </a:cubicBezTo>
                  <a:cubicBezTo>
                    <a:pt x="3097" y="7881"/>
                    <a:pt x="3138" y="8231"/>
                    <a:pt x="3218" y="8568"/>
                  </a:cubicBezTo>
                  <a:lnTo>
                    <a:pt x="2639" y="8904"/>
                  </a:lnTo>
                  <a:cubicBezTo>
                    <a:pt x="2572" y="8945"/>
                    <a:pt x="2518" y="9012"/>
                    <a:pt x="2504" y="9080"/>
                  </a:cubicBezTo>
                  <a:cubicBezTo>
                    <a:pt x="2478" y="9160"/>
                    <a:pt x="2492" y="9241"/>
                    <a:pt x="2531" y="9308"/>
                  </a:cubicBezTo>
                  <a:lnTo>
                    <a:pt x="2801" y="9765"/>
                  </a:lnTo>
                  <a:cubicBezTo>
                    <a:pt x="1711" y="8864"/>
                    <a:pt x="916" y="7895"/>
                    <a:pt x="647" y="7531"/>
                  </a:cubicBezTo>
                  <a:cubicBezTo>
                    <a:pt x="916" y="7168"/>
                    <a:pt x="1697" y="6199"/>
                    <a:pt x="2815" y="5284"/>
                  </a:cubicBezTo>
                  <a:close/>
                  <a:moveTo>
                    <a:pt x="12290" y="5297"/>
                  </a:moveTo>
                  <a:cubicBezTo>
                    <a:pt x="13394" y="6212"/>
                    <a:pt x="14175" y="7168"/>
                    <a:pt x="14444" y="7545"/>
                  </a:cubicBezTo>
                  <a:cubicBezTo>
                    <a:pt x="14187" y="7895"/>
                    <a:pt x="13394" y="8864"/>
                    <a:pt x="12276" y="9792"/>
                  </a:cubicBezTo>
                  <a:lnTo>
                    <a:pt x="12559" y="9308"/>
                  </a:lnTo>
                  <a:cubicBezTo>
                    <a:pt x="12599" y="9241"/>
                    <a:pt x="12613" y="9160"/>
                    <a:pt x="12586" y="9080"/>
                  </a:cubicBezTo>
                  <a:cubicBezTo>
                    <a:pt x="12572" y="9012"/>
                    <a:pt x="12518" y="8945"/>
                    <a:pt x="12452" y="8904"/>
                  </a:cubicBezTo>
                  <a:lnTo>
                    <a:pt x="11872" y="8568"/>
                  </a:lnTo>
                  <a:cubicBezTo>
                    <a:pt x="11953" y="8231"/>
                    <a:pt x="11994" y="7881"/>
                    <a:pt x="11994" y="7531"/>
                  </a:cubicBezTo>
                  <a:cubicBezTo>
                    <a:pt x="11994" y="7181"/>
                    <a:pt x="11953" y="6845"/>
                    <a:pt x="11872" y="6508"/>
                  </a:cubicBezTo>
                  <a:lnTo>
                    <a:pt x="12452" y="6172"/>
                  </a:lnTo>
                  <a:cubicBezTo>
                    <a:pt x="12518" y="6131"/>
                    <a:pt x="12572" y="6065"/>
                    <a:pt x="12586" y="5984"/>
                  </a:cubicBezTo>
                  <a:cubicBezTo>
                    <a:pt x="12613" y="5916"/>
                    <a:pt x="12599" y="5835"/>
                    <a:pt x="12559" y="5769"/>
                  </a:cubicBezTo>
                  <a:lnTo>
                    <a:pt x="12290" y="5297"/>
                  </a:lnTo>
                  <a:close/>
                  <a:moveTo>
                    <a:pt x="8225" y="2901"/>
                  </a:moveTo>
                  <a:lnTo>
                    <a:pt x="8225" y="3493"/>
                  </a:lnTo>
                  <a:cubicBezTo>
                    <a:pt x="8225" y="3628"/>
                    <a:pt x="8319" y="3750"/>
                    <a:pt x="8454" y="3789"/>
                  </a:cubicBezTo>
                  <a:cubicBezTo>
                    <a:pt x="9180" y="3951"/>
                    <a:pt x="9827" y="4342"/>
                    <a:pt x="10352" y="4880"/>
                  </a:cubicBezTo>
                  <a:cubicBezTo>
                    <a:pt x="10410" y="4939"/>
                    <a:pt x="10490" y="4971"/>
                    <a:pt x="10568" y="4971"/>
                  </a:cubicBezTo>
                  <a:cubicBezTo>
                    <a:pt x="10615" y="4971"/>
                    <a:pt x="10661" y="4959"/>
                    <a:pt x="10702" y="4934"/>
                  </a:cubicBezTo>
                  <a:lnTo>
                    <a:pt x="11226" y="4624"/>
                  </a:lnTo>
                  <a:lnTo>
                    <a:pt x="11899" y="5808"/>
                  </a:lnTo>
                  <a:lnTo>
                    <a:pt x="11388" y="6104"/>
                  </a:lnTo>
                  <a:cubicBezTo>
                    <a:pt x="11267" y="6172"/>
                    <a:pt x="11213" y="6307"/>
                    <a:pt x="11253" y="6441"/>
                  </a:cubicBezTo>
                  <a:cubicBezTo>
                    <a:pt x="11361" y="6791"/>
                    <a:pt x="11415" y="7168"/>
                    <a:pt x="11415" y="7531"/>
                  </a:cubicBezTo>
                  <a:cubicBezTo>
                    <a:pt x="11415" y="7908"/>
                    <a:pt x="11361" y="8272"/>
                    <a:pt x="11253" y="8635"/>
                  </a:cubicBezTo>
                  <a:cubicBezTo>
                    <a:pt x="11213" y="8757"/>
                    <a:pt x="11267" y="8904"/>
                    <a:pt x="11388" y="8972"/>
                  </a:cubicBezTo>
                  <a:lnTo>
                    <a:pt x="11899" y="9268"/>
                  </a:lnTo>
                  <a:lnTo>
                    <a:pt x="11226" y="10438"/>
                  </a:lnTo>
                  <a:lnTo>
                    <a:pt x="10702" y="10142"/>
                  </a:lnTo>
                  <a:cubicBezTo>
                    <a:pt x="10661" y="10117"/>
                    <a:pt x="10615" y="10105"/>
                    <a:pt x="10568" y="10105"/>
                  </a:cubicBezTo>
                  <a:cubicBezTo>
                    <a:pt x="10490" y="10105"/>
                    <a:pt x="10410" y="10138"/>
                    <a:pt x="10352" y="10196"/>
                  </a:cubicBezTo>
                  <a:cubicBezTo>
                    <a:pt x="9827" y="10735"/>
                    <a:pt x="9180" y="11111"/>
                    <a:pt x="8454" y="11287"/>
                  </a:cubicBezTo>
                  <a:cubicBezTo>
                    <a:pt x="8319" y="11327"/>
                    <a:pt x="8225" y="11434"/>
                    <a:pt x="8225" y="11583"/>
                  </a:cubicBezTo>
                  <a:lnTo>
                    <a:pt x="8225" y="12175"/>
                  </a:lnTo>
                  <a:lnTo>
                    <a:pt x="6865" y="12175"/>
                  </a:lnTo>
                  <a:lnTo>
                    <a:pt x="6865" y="11583"/>
                  </a:lnTo>
                  <a:cubicBezTo>
                    <a:pt x="6865" y="11434"/>
                    <a:pt x="6772" y="11327"/>
                    <a:pt x="6637" y="11287"/>
                  </a:cubicBezTo>
                  <a:cubicBezTo>
                    <a:pt x="5923" y="11111"/>
                    <a:pt x="5264" y="10735"/>
                    <a:pt x="4753" y="10196"/>
                  </a:cubicBezTo>
                  <a:cubicBezTo>
                    <a:pt x="4694" y="10138"/>
                    <a:pt x="4614" y="10105"/>
                    <a:pt x="4533" y="10105"/>
                  </a:cubicBezTo>
                  <a:cubicBezTo>
                    <a:pt x="4484" y="10105"/>
                    <a:pt x="4435" y="10117"/>
                    <a:pt x="4389" y="10142"/>
                  </a:cubicBezTo>
                  <a:lnTo>
                    <a:pt x="3864" y="10438"/>
                  </a:lnTo>
                  <a:lnTo>
                    <a:pt x="3191" y="9268"/>
                  </a:lnTo>
                  <a:lnTo>
                    <a:pt x="3716" y="8972"/>
                  </a:lnTo>
                  <a:cubicBezTo>
                    <a:pt x="3824" y="8904"/>
                    <a:pt x="3877" y="8757"/>
                    <a:pt x="3850" y="8635"/>
                  </a:cubicBezTo>
                  <a:cubicBezTo>
                    <a:pt x="3743" y="8272"/>
                    <a:pt x="3689" y="7908"/>
                    <a:pt x="3689" y="7531"/>
                  </a:cubicBezTo>
                  <a:cubicBezTo>
                    <a:pt x="3689" y="7168"/>
                    <a:pt x="3743" y="6791"/>
                    <a:pt x="3850" y="6441"/>
                  </a:cubicBezTo>
                  <a:cubicBezTo>
                    <a:pt x="3877" y="6307"/>
                    <a:pt x="3824" y="6172"/>
                    <a:pt x="3716" y="6104"/>
                  </a:cubicBezTo>
                  <a:lnTo>
                    <a:pt x="3191" y="5808"/>
                  </a:lnTo>
                  <a:lnTo>
                    <a:pt x="3864" y="4624"/>
                  </a:lnTo>
                  <a:lnTo>
                    <a:pt x="4389" y="4934"/>
                  </a:lnTo>
                  <a:cubicBezTo>
                    <a:pt x="4435" y="4959"/>
                    <a:pt x="4484" y="4971"/>
                    <a:pt x="4533" y="4971"/>
                  </a:cubicBezTo>
                  <a:cubicBezTo>
                    <a:pt x="4614" y="4971"/>
                    <a:pt x="4694" y="4939"/>
                    <a:pt x="4753" y="4880"/>
                  </a:cubicBezTo>
                  <a:cubicBezTo>
                    <a:pt x="5264" y="4342"/>
                    <a:pt x="5923" y="3951"/>
                    <a:pt x="6637" y="3789"/>
                  </a:cubicBezTo>
                  <a:cubicBezTo>
                    <a:pt x="6772" y="3750"/>
                    <a:pt x="6865" y="3628"/>
                    <a:pt x="6865" y="3493"/>
                  </a:cubicBezTo>
                  <a:lnTo>
                    <a:pt x="6865" y="2901"/>
                  </a:lnTo>
                  <a:close/>
                  <a:moveTo>
                    <a:pt x="7562" y="0"/>
                  </a:moveTo>
                  <a:cubicBezTo>
                    <a:pt x="7281" y="0"/>
                    <a:pt x="6999" y="16"/>
                    <a:pt x="6718" y="48"/>
                  </a:cubicBezTo>
                  <a:cubicBezTo>
                    <a:pt x="5883" y="128"/>
                    <a:pt x="5076" y="358"/>
                    <a:pt x="4322" y="721"/>
                  </a:cubicBezTo>
                  <a:cubicBezTo>
                    <a:pt x="3541" y="1085"/>
                    <a:pt x="2828" y="1582"/>
                    <a:pt x="2222" y="2201"/>
                  </a:cubicBezTo>
                  <a:cubicBezTo>
                    <a:pt x="1051" y="3359"/>
                    <a:pt x="324" y="4839"/>
                    <a:pt x="82" y="6454"/>
                  </a:cubicBezTo>
                  <a:cubicBezTo>
                    <a:pt x="42" y="6804"/>
                    <a:pt x="15" y="7141"/>
                    <a:pt x="15" y="7491"/>
                  </a:cubicBezTo>
                  <a:cubicBezTo>
                    <a:pt x="1" y="7504"/>
                    <a:pt x="1" y="7518"/>
                    <a:pt x="1" y="7531"/>
                  </a:cubicBezTo>
                  <a:cubicBezTo>
                    <a:pt x="1" y="7558"/>
                    <a:pt x="1" y="7572"/>
                    <a:pt x="15" y="7585"/>
                  </a:cubicBezTo>
                  <a:cubicBezTo>
                    <a:pt x="15" y="8783"/>
                    <a:pt x="311" y="9981"/>
                    <a:pt x="862" y="11045"/>
                  </a:cubicBezTo>
                  <a:cubicBezTo>
                    <a:pt x="916" y="11138"/>
                    <a:pt x="1024" y="11192"/>
                    <a:pt x="1132" y="11192"/>
                  </a:cubicBezTo>
                  <a:cubicBezTo>
                    <a:pt x="1173" y="11192"/>
                    <a:pt x="1226" y="11192"/>
                    <a:pt x="1266" y="11165"/>
                  </a:cubicBezTo>
                  <a:cubicBezTo>
                    <a:pt x="1415" y="11085"/>
                    <a:pt x="1469" y="10910"/>
                    <a:pt x="1388" y="10761"/>
                  </a:cubicBezTo>
                  <a:cubicBezTo>
                    <a:pt x="1011" y="10035"/>
                    <a:pt x="755" y="9254"/>
                    <a:pt x="647" y="8473"/>
                  </a:cubicBezTo>
                  <a:lnTo>
                    <a:pt x="647" y="8473"/>
                  </a:lnTo>
                  <a:cubicBezTo>
                    <a:pt x="769" y="8595"/>
                    <a:pt x="889" y="8743"/>
                    <a:pt x="1038" y="8904"/>
                  </a:cubicBezTo>
                  <a:cubicBezTo>
                    <a:pt x="1603" y="9510"/>
                    <a:pt x="2492" y="10385"/>
                    <a:pt x="3608" y="11099"/>
                  </a:cubicBezTo>
                  <a:cubicBezTo>
                    <a:pt x="3649" y="11125"/>
                    <a:pt x="3703" y="11138"/>
                    <a:pt x="3757" y="11138"/>
                  </a:cubicBezTo>
                  <a:cubicBezTo>
                    <a:pt x="3824" y="11138"/>
                    <a:pt x="3877" y="11125"/>
                    <a:pt x="3918" y="11099"/>
                  </a:cubicBezTo>
                  <a:lnTo>
                    <a:pt x="4484" y="10761"/>
                  </a:lnTo>
                  <a:cubicBezTo>
                    <a:pt x="4995" y="11246"/>
                    <a:pt x="5614" y="11610"/>
                    <a:pt x="6273" y="11798"/>
                  </a:cubicBezTo>
                  <a:lnTo>
                    <a:pt x="6273" y="12471"/>
                  </a:lnTo>
                  <a:cubicBezTo>
                    <a:pt x="6273" y="12633"/>
                    <a:pt x="6408" y="12768"/>
                    <a:pt x="6569" y="12768"/>
                  </a:cubicBezTo>
                  <a:lnTo>
                    <a:pt x="8522" y="12768"/>
                  </a:lnTo>
                  <a:cubicBezTo>
                    <a:pt x="8683" y="12768"/>
                    <a:pt x="8818" y="12633"/>
                    <a:pt x="8818" y="12471"/>
                  </a:cubicBezTo>
                  <a:lnTo>
                    <a:pt x="8818" y="11798"/>
                  </a:lnTo>
                  <a:cubicBezTo>
                    <a:pt x="9491" y="11610"/>
                    <a:pt x="10096" y="11246"/>
                    <a:pt x="10607" y="10761"/>
                  </a:cubicBezTo>
                  <a:lnTo>
                    <a:pt x="11133" y="11072"/>
                  </a:lnTo>
                  <a:cubicBezTo>
                    <a:pt x="11187" y="11125"/>
                    <a:pt x="11267" y="11152"/>
                    <a:pt x="11334" y="11152"/>
                  </a:cubicBezTo>
                  <a:cubicBezTo>
                    <a:pt x="11388" y="11152"/>
                    <a:pt x="11442" y="11138"/>
                    <a:pt x="11496" y="11099"/>
                  </a:cubicBezTo>
                  <a:cubicBezTo>
                    <a:pt x="12599" y="10385"/>
                    <a:pt x="13502" y="9523"/>
                    <a:pt x="14053" y="8918"/>
                  </a:cubicBezTo>
                  <a:cubicBezTo>
                    <a:pt x="14201" y="8757"/>
                    <a:pt x="14336" y="8608"/>
                    <a:pt x="14444" y="8487"/>
                  </a:cubicBezTo>
                  <a:lnTo>
                    <a:pt x="14444" y="8487"/>
                  </a:lnTo>
                  <a:cubicBezTo>
                    <a:pt x="14241" y="9941"/>
                    <a:pt x="13568" y="11341"/>
                    <a:pt x="12465" y="12457"/>
                  </a:cubicBezTo>
                  <a:cubicBezTo>
                    <a:pt x="11129" y="13785"/>
                    <a:pt x="9338" y="14484"/>
                    <a:pt x="7534" y="14484"/>
                  </a:cubicBezTo>
                  <a:cubicBezTo>
                    <a:pt x="6376" y="14484"/>
                    <a:pt x="5213" y="14196"/>
                    <a:pt x="4161" y="13602"/>
                  </a:cubicBezTo>
                  <a:cubicBezTo>
                    <a:pt x="4114" y="13577"/>
                    <a:pt x="4064" y="13564"/>
                    <a:pt x="4016" y="13564"/>
                  </a:cubicBezTo>
                  <a:cubicBezTo>
                    <a:pt x="3911" y="13564"/>
                    <a:pt x="3812" y="13622"/>
                    <a:pt x="3757" y="13723"/>
                  </a:cubicBezTo>
                  <a:cubicBezTo>
                    <a:pt x="3676" y="13857"/>
                    <a:pt x="3730" y="14046"/>
                    <a:pt x="3864" y="14113"/>
                  </a:cubicBezTo>
                  <a:cubicBezTo>
                    <a:pt x="4981" y="14746"/>
                    <a:pt x="6273" y="15083"/>
                    <a:pt x="7565" y="15083"/>
                  </a:cubicBezTo>
                  <a:cubicBezTo>
                    <a:pt x="7888" y="15083"/>
                    <a:pt x="8211" y="15056"/>
                    <a:pt x="8534" y="15015"/>
                  </a:cubicBezTo>
                  <a:cubicBezTo>
                    <a:pt x="10191" y="14799"/>
                    <a:pt x="11698" y="14060"/>
                    <a:pt x="12882" y="12875"/>
                  </a:cubicBezTo>
                  <a:cubicBezTo>
                    <a:pt x="13502" y="12256"/>
                    <a:pt x="13999" y="11542"/>
                    <a:pt x="14363" y="10761"/>
                  </a:cubicBezTo>
                  <a:cubicBezTo>
                    <a:pt x="14726" y="10008"/>
                    <a:pt x="14955" y="9200"/>
                    <a:pt x="15049" y="8366"/>
                  </a:cubicBezTo>
                  <a:cubicBezTo>
                    <a:pt x="15076" y="8096"/>
                    <a:pt x="15090" y="7841"/>
                    <a:pt x="15090" y="7572"/>
                  </a:cubicBezTo>
                  <a:lnTo>
                    <a:pt x="15090" y="7531"/>
                  </a:lnTo>
                  <a:lnTo>
                    <a:pt x="15090" y="7504"/>
                  </a:lnTo>
                  <a:cubicBezTo>
                    <a:pt x="15076" y="6118"/>
                    <a:pt x="14699" y="4759"/>
                    <a:pt x="13972" y="3574"/>
                  </a:cubicBezTo>
                  <a:cubicBezTo>
                    <a:pt x="13911" y="3486"/>
                    <a:pt x="13815" y="3439"/>
                    <a:pt x="13718" y="3439"/>
                  </a:cubicBezTo>
                  <a:cubicBezTo>
                    <a:pt x="13667" y="3439"/>
                    <a:pt x="13615" y="3452"/>
                    <a:pt x="13568" y="3480"/>
                  </a:cubicBezTo>
                  <a:cubicBezTo>
                    <a:pt x="13421" y="3574"/>
                    <a:pt x="13380" y="3750"/>
                    <a:pt x="13475" y="3884"/>
                  </a:cubicBezTo>
                  <a:cubicBezTo>
                    <a:pt x="13999" y="4746"/>
                    <a:pt x="14322" y="5661"/>
                    <a:pt x="14444" y="6603"/>
                  </a:cubicBezTo>
                  <a:cubicBezTo>
                    <a:pt x="14336" y="6468"/>
                    <a:pt x="14201" y="6334"/>
                    <a:pt x="14053" y="6172"/>
                  </a:cubicBezTo>
                  <a:cubicBezTo>
                    <a:pt x="13502" y="5566"/>
                    <a:pt x="12599" y="4692"/>
                    <a:pt x="11496" y="3978"/>
                  </a:cubicBezTo>
                  <a:cubicBezTo>
                    <a:pt x="11442" y="3944"/>
                    <a:pt x="11385" y="3928"/>
                    <a:pt x="11329" y="3928"/>
                  </a:cubicBezTo>
                  <a:cubicBezTo>
                    <a:pt x="11274" y="3928"/>
                    <a:pt x="11220" y="3944"/>
                    <a:pt x="11173" y="3978"/>
                  </a:cubicBezTo>
                  <a:lnTo>
                    <a:pt x="10607" y="4301"/>
                  </a:lnTo>
                  <a:cubicBezTo>
                    <a:pt x="10096" y="3816"/>
                    <a:pt x="9491" y="3466"/>
                    <a:pt x="8818" y="3265"/>
                  </a:cubicBezTo>
                  <a:lnTo>
                    <a:pt x="8818" y="2605"/>
                  </a:lnTo>
                  <a:cubicBezTo>
                    <a:pt x="8818" y="2443"/>
                    <a:pt x="8683" y="2309"/>
                    <a:pt x="8522" y="2309"/>
                  </a:cubicBezTo>
                  <a:lnTo>
                    <a:pt x="6569" y="2309"/>
                  </a:lnTo>
                  <a:cubicBezTo>
                    <a:pt x="6408" y="2309"/>
                    <a:pt x="6273" y="2443"/>
                    <a:pt x="6273" y="2605"/>
                  </a:cubicBezTo>
                  <a:lnTo>
                    <a:pt x="6273" y="3265"/>
                  </a:lnTo>
                  <a:cubicBezTo>
                    <a:pt x="5614" y="3466"/>
                    <a:pt x="4995" y="3816"/>
                    <a:pt x="4484" y="4301"/>
                  </a:cubicBezTo>
                  <a:lnTo>
                    <a:pt x="3958" y="4005"/>
                  </a:lnTo>
                  <a:cubicBezTo>
                    <a:pt x="3904" y="3950"/>
                    <a:pt x="3830" y="3923"/>
                    <a:pt x="3757" y="3923"/>
                  </a:cubicBezTo>
                  <a:cubicBezTo>
                    <a:pt x="3705" y="3923"/>
                    <a:pt x="3653" y="3937"/>
                    <a:pt x="3608" y="3965"/>
                  </a:cubicBezTo>
                  <a:cubicBezTo>
                    <a:pt x="2492" y="4678"/>
                    <a:pt x="1589" y="5553"/>
                    <a:pt x="1038" y="6158"/>
                  </a:cubicBezTo>
                  <a:cubicBezTo>
                    <a:pt x="889" y="6320"/>
                    <a:pt x="769" y="6454"/>
                    <a:pt x="647" y="6589"/>
                  </a:cubicBezTo>
                  <a:cubicBezTo>
                    <a:pt x="849" y="5122"/>
                    <a:pt x="1522" y="3723"/>
                    <a:pt x="2626" y="2619"/>
                  </a:cubicBezTo>
                  <a:cubicBezTo>
                    <a:pt x="3979" y="1274"/>
                    <a:pt x="5751" y="575"/>
                    <a:pt x="7542" y="575"/>
                  </a:cubicBezTo>
                  <a:cubicBezTo>
                    <a:pt x="8798" y="575"/>
                    <a:pt x="10063" y="918"/>
                    <a:pt x="11199" y="1623"/>
                  </a:cubicBezTo>
                  <a:cubicBezTo>
                    <a:pt x="11245" y="1650"/>
                    <a:pt x="11295" y="1664"/>
                    <a:pt x="11346" y="1664"/>
                  </a:cubicBezTo>
                  <a:cubicBezTo>
                    <a:pt x="11444" y="1664"/>
                    <a:pt x="11541" y="1613"/>
                    <a:pt x="11603" y="1515"/>
                  </a:cubicBezTo>
                  <a:cubicBezTo>
                    <a:pt x="11684" y="1381"/>
                    <a:pt x="11644" y="1205"/>
                    <a:pt x="11510" y="1111"/>
                  </a:cubicBezTo>
                  <a:cubicBezTo>
                    <a:pt x="10323" y="383"/>
                    <a:pt x="8950" y="0"/>
                    <a:pt x="7562" y="0"/>
                  </a:cubicBezTo>
                  <a:close/>
                </a:path>
              </a:pathLst>
            </a:custGeom>
            <a:solidFill>
              <a:srgbClr val="005E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pic>
        <p:nvPicPr>
          <p:cNvPr id="77" name="Picture 2" descr="C:\Users\ravikanthvarma\Desktop\mlrit.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36198" y="56169"/>
            <a:ext cx="6044621" cy="710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6"/>
        <p:cNvGrpSpPr/>
        <p:nvPr/>
      </p:nvGrpSpPr>
      <p:grpSpPr>
        <a:xfrm>
          <a:off x="0" y="0"/>
          <a:ext cx="0" cy="0"/>
          <a:chOff x="0" y="0"/>
          <a:chExt cx="0" cy="0"/>
        </a:xfrm>
      </p:grpSpPr>
      <p:sp>
        <p:nvSpPr>
          <p:cNvPr id="2197" name="Google Shape;2197;p34"/>
          <p:cNvSpPr txBox="1"/>
          <p:nvPr/>
        </p:nvSpPr>
        <p:spPr>
          <a:xfrm>
            <a:off x="2272038" y="613769"/>
            <a:ext cx="4643208" cy="49111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b="1" dirty="0">
                <a:solidFill>
                  <a:srgbClr val="005E7D"/>
                </a:solidFill>
                <a:latin typeface="Calibri" panose="020F0502020204030204" charset="0"/>
                <a:ea typeface="Montserrat"/>
                <a:cs typeface="Calibri" panose="020F0502020204030204" charset="0"/>
                <a:sym typeface="Montserrat"/>
              </a:rPr>
              <a:t>UML DIAGRAM</a:t>
            </a:r>
            <a:endParaRPr sz="2800" b="1" dirty="0">
              <a:solidFill>
                <a:srgbClr val="005E7D"/>
              </a:solidFill>
              <a:latin typeface="Calibri" panose="020F0502020204030204" charset="0"/>
              <a:ea typeface="Montserrat"/>
              <a:cs typeface="Calibri" panose="020F0502020204030204" charset="0"/>
              <a:sym typeface="Montserrat"/>
            </a:endParaRPr>
          </a:p>
        </p:txBody>
      </p:sp>
      <p:sp>
        <p:nvSpPr>
          <p:cNvPr id="2198" name="Google Shape;2198;p34"/>
          <p:cNvSpPr/>
          <p:nvPr/>
        </p:nvSpPr>
        <p:spPr>
          <a:xfrm>
            <a:off x="3439092" y="1132494"/>
            <a:ext cx="2309100" cy="798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199" name="Google Shape;2199;p34"/>
          <p:cNvPicPr preferRelativeResize="0"/>
          <p:nvPr/>
        </p:nvPicPr>
        <p:blipFill>
          <a:blip r:embed="rId1"/>
          <a:stretch>
            <a:fillRect/>
          </a:stretch>
        </p:blipFill>
        <p:spPr>
          <a:xfrm>
            <a:off x="2500385" y="1309939"/>
            <a:ext cx="4186514" cy="3724051"/>
          </a:xfrm>
          <a:prstGeom prst="rect">
            <a:avLst/>
          </a:prstGeom>
          <a:noFill/>
          <a:ln w="3175">
            <a:solidFill>
              <a:schemeClr val="tx1"/>
            </a:solidFill>
          </a:ln>
        </p:spPr>
      </p:pic>
      <p:pic>
        <p:nvPicPr>
          <p:cNvPr id="5" name="Picture 2" descr="C:\Users\ravikanthvarma\Desktop\mlri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742" y="50713"/>
            <a:ext cx="6044621" cy="710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6"/>
        <p:cNvGrpSpPr/>
        <p:nvPr/>
      </p:nvGrpSpPr>
      <p:grpSpPr>
        <a:xfrm>
          <a:off x="0" y="0"/>
          <a:ext cx="0" cy="0"/>
          <a:chOff x="0" y="0"/>
          <a:chExt cx="0" cy="0"/>
        </a:xfrm>
      </p:grpSpPr>
      <p:sp>
        <p:nvSpPr>
          <p:cNvPr id="2197" name="Google Shape;2197;p34"/>
          <p:cNvSpPr txBox="1"/>
          <p:nvPr/>
        </p:nvSpPr>
        <p:spPr>
          <a:xfrm>
            <a:off x="2272038" y="613769"/>
            <a:ext cx="4643208" cy="491110"/>
          </a:xfrm>
          <a:prstGeom prst="rect">
            <a:avLst/>
          </a:prstGeom>
          <a:noFill/>
          <a:ln>
            <a:noFill/>
          </a:ln>
        </p:spPr>
        <p:txBody>
          <a:bodyPr spcFirstLastPara="1" wrap="square" lIns="91425" tIns="91425" rIns="91425" bIns="91425" anchor="t" anchorCtr="0">
            <a:noAutofit/>
          </a:bodyPr>
          <a:lstStyle/>
          <a:p>
            <a:pPr marL="0" indent="0" algn="ctr">
              <a:buNone/>
            </a:pPr>
            <a:r>
              <a:rPr lang="en-IN" altLang="en-US" sz="2800" b="1" dirty="0">
                <a:solidFill>
                  <a:srgbClr val="005E7D"/>
                </a:solidFill>
                <a:latin typeface="Calibri" panose="020F0502020204030204" charset="0"/>
                <a:ea typeface="Montserrat"/>
                <a:cs typeface="Calibri" panose="020F0502020204030204" charset="0"/>
                <a:sym typeface="Montserrat"/>
              </a:rPr>
              <a:t>IMPLEMENTATION</a:t>
            </a:r>
            <a:endParaRPr lang="en-IN" altLang="en-US" sz="2800" b="1" dirty="0">
              <a:solidFill>
                <a:srgbClr val="005E7D"/>
              </a:solidFill>
              <a:latin typeface="Calibri" panose="020F0502020204030204" charset="0"/>
              <a:ea typeface="Montserrat"/>
              <a:cs typeface="Calibri" panose="020F0502020204030204" charset="0"/>
              <a:sym typeface="Montserrat"/>
            </a:endParaRPr>
          </a:p>
        </p:txBody>
      </p:sp>
      <p:sp>
        <p:nvSpPr>
          <p:cNvPr id="2198" name="Google Shape;2198;p34"/>
          <p:cNvSpPr/>
          <p:nvPr/>
        </p:nvSpPr>
        <p:spPr>
          <a:xfrm>
            <a:off x="3439092" y="1132494"/>
            <a:ext cx="2309100" cy="798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5" name="Picture 2" descr="C:\Users\ravikanthvarma\Desktop\mlrit.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93742" y="50713"/>
            <a:ext cx="6044621" cy="710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3"/>
          <p:cNvSpPr txBox="1"/>
          <p:nvPr/>
        </p:nvSpPr>
        <p:spPr>
          <a:xfrm>
            <a:off x="144145" y="1212850"/>
            <a:ext cx="8851265" cy="737235"/>
          </a:xfrm>
          <a:prstGeom prst="rect">
            <a:avLst/>
          </a:prstGeom>
          <a:noFill/>
        </p:spPr>
        <p:txBody>
          <a:bodyPr wrap="square" rtlCol="0">
            <a:spAutoFit/>
          </a:bodyPr>
          <a:p>
            <a:r>
              <a:rPr lang="en-IN" altLang="en-US">
                <a:latin typeface="+mn-ea"/>
                <a:cs typeface="+mn-ea"/>
              </a:rPr>
              <a:t>DATA COLLECTION:</a:t>
            </a:r>
            <a:r>
              <a:rPr lang="en-IN" altLang="en-US"/>
              <a:t>                                                     </a:t>
            </a:r>
            <a:r>
              <a:rPr lang="en-IN" altLang="en-US">
                <a:latin typeface="+mn-ea"/>
                <a:cs typeface="+mn-ea"/>
                <a:sym typeface="+mn-ea"/>
              </a:rPr>
              <a:t>TRAINING DATA:</a:t>
            </a:r>
            <a:endParaRPr lang="en-IN" altLang="en-US"/>
          </a:p>
          <a:p>
            <a:endParaRPr lang="en-IN" altLang="en-US"/>
          </a:p>
          <a:p>
            <a:endParaRPr lang="en-IN" altLang="en-US"/>
          </a:p>
        </p:txBody>
      </p:sp>
      <p:pic>
        <p:nvPicPr>
          <p:cNvPr id="1073742864" name="Picture 1073742863"/>
          <p:cNvPicPr>
            <a:picLocks noChangeAspect="1"/>
          </p:cNvPicPr>
          <p:nvPr/>
        </p:nvPicPr>
        <p:blipFill>
          <a:blip r:embed="rId2">
            <a:clrChange>
              <a:clrFrom>
                <a:srgbClr val="FFFFFF"/>
              </a:clrFrom>
              <a:clrTo>
                <a:srgbClr val="FFFFFF">
                  <a:alpha val="0"/>
                </a:srgbClr>
              </a:clrTo>
            </a:clrChange>
          </a:blip>
          <a:stretch>
            <a:fillRect/>
          </a:stretch>
        </p:blipFill>
        <p:spPr>
          <a:xfrm>
            <a:off x="151130" y="1788160"/>
            <a:ext cx="4189095" cy="2691130"/>
          </a:xfrm>
          <a:prstGeom prst="rect">
            <a:avLst/>
          </a:prstGeom>
          <a:noFill/>
          <a:ln w="9525">
            <a:noFill/>
          </a:ln>
        </p:spPr>
      </p:pic>
      <p:pic>
        <p:nvPicPr>
          <p:cNvPr id="1073742865" name="Picture 1073742864"/>
          <p:cNvPicPr>
            <a:picLocks noChangeAspect="1"/>
          </p:cNvPicPr>
          <p:nvPr/>
        </p:nvPicPr>
        <p:blipFill>
          <a:blip r:embed="rId3"/>
          <a:stretch>
            <a:fillRect/>
          </a:stretch>
        </p:blipFill>
        <p:spPr>
          <a:xfrm>
            <a:off x="4556760" y="1645920"/>
            <a:ext cx="4438650" cy="2833370"/>
          </a:xfrm>
          <a:prstGeom prst="rect">
            <a:avLst/>
          </a:prstGeom>
          <a:noFill/>
          <a:ln w="9525">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6"/>
        <p:cNvGrpSpPr/>
        <p:nvPr/>
      </p:nvGrpSpPr>
      <p:grpSpPr>
        <a:xfrm>
          <a:off x="0" y="0"/>
          <a:ext cx="0" cy="0"/>
          <a:chOff x="0" y="0"/>
          <a:chExt cx="0" cy="0"/>
        </a:xfrm>
      </p:grpSpPr>
      <p:sp>
        <p:nvSpPr>
          <p:cNvPr id="2197" name="Google Shape;2197;p34"/>
          <p:cNvSpPr txBox="1"/>
          <p:nvPr/>
        </p:nvSpPr>
        <p:spPr>
          <a:xfrm>
            <a:off x="2272038" y="613769"/>
            <a:ext cx="4643208" cy="491110"/>
          </a:xfrm>
          <a:prstGeom prst="rect">
            <a:avLst/>
          </a:prstGeom>
          <a:noFill/>
          <a:ln>
            <a:noFill/>
          </a:ln>
        </p:spPr>
        <p:txBody>
          <a:bodyPr spcFirstLastPara="1" wrap="square" lIns="91425" tIns="91425" rIns="91425" bIns="91425" anchor="t" anchorCtr="0">
            <a:noAutofit/>
          </a:bodyPr>
          <a:lstStyle/>
          <a:p>
            <a:pPr marL="0" indent="0" algn="ctr">
              <a:buNone/>
            </a:pPr>
            <a:r>
              <a:rPr lang="en-IN" altLang="en-US" sz="2800" b="1" dirty="0">
                <a:solidFill>
                  <a:srgbClr val="005E7D"/>
                </a:solidFill>
                <a:latin typeface="Calibri" panose="020F0502020204030204" charset="0"/>
                <a:ea typeface="Montserrat"/>
                <a:cs typeface="Calibri" panose="020F0502020204030204" charset="0"/>
                <a:sym typeface="Montserrat"/>
              </a:rPr>
              <a:t>IMPLEMENTATION</a:t>
            </a:r>
            <a:endParaRPr lang="en-IN" altLang="en-US" sz="2800" b="1" dirty="0">
              <a:solidFill>
                <a:srgbClr val="005E7D"/>
              </a:solidFill>
              <a:latin typeface="Calibri" panose="020F0502020204030204" charset="0"/>
              <a:ea typeface="Montserrat"/>
              <a:cs typeface="Calibri" panose="020F0502020204030204" charset="0"/>
              <a:sym typeface="Montserrat"/>
            </a:endParaRPr>
          </a:p>
        </p:txBody>
      </p:sp>
      <p:sp>
        <p:nvSpPr>
          <p:cNvPr id="2198" name="Google Shape;2198;p34"/>
          <p:cNvSpPr/>
          <p:nvPr/>
        </p:nvSpPr>
        <p:spPr>
          <a:xfrm>
            <a:off x="3439092" y="1132494"/>
            <a:ext cx="2309100" cy="798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5" name="Picture 2" descr="C:\Users\ravikanthvarma\Desktop\mlrit.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93742" y="50713"/>
            <a:ext cx="6044621" cy="710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3"/>
          <p:cNvSpPr txBox="1"/>
          <p:nvPr/>
        </p:nvSpPr>
        <p:spPr>
          <a:xfrm>
            <a:off x="144145" y="1212850"/>
            <a:ext cx="8858885" cy="521970"/>
          </a:xfrm>
          <a:prstGeom prst="rect">
            <a:avLst/>
          </a:prstGeom>
          <a:noFill/>
        </p:spPr>
        <p:txBody>
          <a:bodyPr wrap="square" rtlCol="0">
            <a:spAutoFit/>
          </a:bodyPr>
          <a:p>
            <a:r>
              <a:rPr lang="en-IN" altLang="en-US">
                <a:sym typeface="+mn-ea"/>
              </a:rPr>
              <a:t>BUILDING MODEL</a:t>
            </a:r>
            <a:r>
              <a:rPr lang="en-IN" altLang="en-US"/>
              <a:t>:                                                           PREDICTING VALUES:</a:t>
            </a:r>
            <a:endParaRPr lang="en-IN" altLang="en-US"/>
          </a:p>
          <a:p>
            <a:endParaRPr lang="en-IN" altLang="en-US"/>
          </a:p>
        </p:txBody>
      </p:sp>
      <p:pic>
        <p:nvPicPr>
          <p:cNvPr id="1073742867" name="Picture 1073742866"/>
          <p:cNvPicPr>
            <a:picLocks noChangeAspect="1"/>
          </p:cNvPicPr>
          <p:nvPr/>
        </p:nvPicPr>
        <p:blipFill>
          <a:blip r:embed="rId2"/>
          <a:stretch>
            <a:fillRect/>
          </a:stretch>
        </p:blipFill>
        <p:spPr>
          <a:xfrm>
            <a:off x="45085" y="1583055"/>
            <a:ext cx="4509770" cy="2800350"/>
          </a:xfrm>
          <a:prstGeom prst="rect">
            <a:avLst/>
          </a:prstGeom>
          <a:noFill/>
          <a:ln w="9525">
            <a:noFill/>
          </a:ln>
        </p:spPr>
      </p:pic>
      <p:pic>
        <p:nvPicPr>
          <p:cNvPr id="3" name="Picture 2"/>
          <p:cNvPicPr>
            <a:picLocks noChangeAspect="1"/>
          </p:cNvPicPr>
          <p:nvPr/>
        </p:nvPicPr>
        <p:blipFill>
          <a:blip r:embed="rId3"/>
          <a:stretch>
            <a:fillRect/>
          </a:stretch>
        </p:blipFill>
        <p:spPr>
          <a:xfrm>
            <a:off x="4770120" y="1583055"/>
            <a:ext cx="4232910" cy="271272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00"/>
        <p:cNvGrpSpPr/>
        <p:nvPr/>
      </p:nvGrpSpPr>
      <p:grpSpPr>
        <a:xfrm>
          <a:off x="0" y="0"/>
          <a:ext cx="0" cy="0"/>
          <a:chOff x="0" y="0"/>
          <a:chExt cx="0" cy="0"/>
        </a:xfrm>
      </p:grpSpPr>
      <p:sp>
        <p:nvSpPr>
          <p:cNvPr id="2301" name="Google Shape;2301;p38" descr="Flutter (@FlutterDev) / Twitter"/>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02" name="Google Shape;2302;p38" descr="Flutter (@FlutterDev) / Twitter"/>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03" name="Google Shape;2303;p38"/>
          <p:cNvSpPr txBox="1"/>
          <p:nvPr/>
        </p:nvSpPr>
        <p:spPr>
          <a:xfrm>
            <a:off x="460375" y="569000"/>
            <a:ext cx="7429800" cy="615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IN" sz="2000" b="1" i="0" u="none" strike="noStrike" cap="none" dirty="0">
                <a:solidFill>
                  <a:srgbClr val="005E7D"/>
                </a:solidFill>
                <a:latin typeface="Calibri" panose="020F0502020204030204" charset="0"/>
                <a:ea typeface="Montserrat"/>
                <a:cs typeface="Calibri" panose="020F0502020204030204" charset="0"/>
                <a:sym typeface="Montserrat"/>
              </a:rPr>
              <a:t>RESULT AND DISCUSSION</a:t>
            </a:r>
            <a:endParaRPr lang="en-IN" sz="2000" b="1" i="0" u="none" strike="noStrike" cap="none" dirty="0">
              <a:solidFill>
                <a:srgbClr val="005E7D"/>
              </a:solidFill>
              <a:latin typeface="Calibri" panose="020F0502020204030204" charset="0"/>
              <a:ea typeface="Montserrat"/>
              <a:cs typeface="Calibri" panose="020F0502020204030204" charset="0"/>
              <a:sym typeface="Montserrat"/>
            </a:endParaRPr>
          </a:p>
        </p:txBody>
      </p:sp>
      <p:sp>
        <p:nvSpPr>
          <p:cNvPr id="2304" name="Google Shape;2304;p38"/>
          <p:cNvSpPr/>
          <p:nvPr/>
        </p:nvSpPr>
        <p:spPr>
          <a:xfrm>
            <a:off x="662848" y="1080168"/>
            <a:ext cx="1978800" cy="798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9" name="Picture 2" descr="C:\Users\ravikanthvarma\Desktop\mlrit.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36198" y="56169"/>
            <a:ext cx="6044621" cy="710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descr="mp 1"/>
          <p:cNvPicPr>
            <a:picLocks noChangeAspect="1"/>
          </p:cNvPicPr>
          <p:nvPr/>
        </p:nvPicPr>
        <p:blipFill>
          <a:blip r:embed="rId2"/>
          <a:stretch>
            <a:fillRect/>
          </a:stretch>
        </p:blipFill>
        <p:spPr>
          <a:xfrm>
            <a:off x="789940" y="1184275"/>
            <a:ext cx="6770370" cy="2145030"/>
          </a:xfrm>
          <a:prstGeom prst="rect">
            <a:avLst/>
          </a:prstGeom>
        </p:spPr>
      </p:pic>
      <p:pic>
        <p:nvPicPr>
          <p:cNvPr id="3" name="Picture 2" descr="mp 2"/>
          <p:cNvPicPr>
            <a:picLocks noChangeAspect="1"/>
          </p:cNvPicPr>
          <p:nvPr/>
        </p:nvPicPr>
        <p:blipFill>
          <a:blip r:embed="rId3"/>
          <a:stretch>
            <a:fillRect/>
          </a:stretch>
        </p:blipFill>
        <p:spPr>
          <a:xfrm>
            <a:off x="2641600" y="3419475"/>
            <a:ext cx="3108960" cy="172402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3"/>
        <p:cNvGrpSpPr/>
        <p:nvPr/>
      </p:nvGrpSpPr>
      <p:grpSpPr>
        <a:xfrm>
          <a:off x="0" y="0"/>
          <a:ext cx="0" cy="0"/>
          <a:chOff x="0" y="0"/>
          <a:chExt cx="0" cy="0"/>
        </a:xfrm>
      </p:grpSpPr>
      <p:sp>
        <p:nvSpPr>
          <p:cNvPr id="2204" name="Google Shape;2204;p35" descr="Flutter (@FlutterDev) / Twitter"/>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05" name="Google Shape;2205;p35" descr="Flutter (@FlutterDev) / Twitter"/>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06" name="Google Shape;2206;p35"/>
          <p:cNvSpPr txBox="1"/>
          <p:nvPr/>
        </p:nvSpPr>
        <p:spPr>
          <a:xfrm>
            <a:off x="595809" y="1033205"/>
            <a:ext cx="6282300" cy="615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000" b="1">
                <a:solidFill>
                  <a:srgbClr val="005E7D"/>
                </a:solidFill>
                <a:latin typeface="Calibri" panose="020F0502020204030204" charset="0"/>
                <a:ea typeface="Montserrat"/>
                <a:cs typeface="Calibri" panose="020F0502020204030204" charset="0"/>
                <a:sym typeface="Montserrat"/>
              </a:rPr>
              <a:t>FUNCTIONAL </a:t>
            </a:r>
            <a:r>
              <a:rPr lang="en-US" sz="2000" b="1" i="0" u="none" strike="noStrike" cap="none">
                <a:solidFill>
                  <a:srgbClr val="005E7D"/>
                </a:solidFill>
                <a:latin typeface="Calibri" panose="020F0502020204030204" charset="0"/>
                <a:ea typeface="Montserrat"/>
                <a:cs typeface="Calibri" panose="020F0502020204030204" charset="0"/>
                <a:sym typeface="Montserrat"/>
              </a:rPr>
              <a:t>REQUIREMENTS</a:t>
            </a:r>
            <a:endParaRPr lang="en-US" sz="2000" b="1" i="0" u="none" strike="noStrike" cap="none">
              <a:solidFill>
                <a:srgbClr val="005E7D"/>
              </a:solidFill>
              <a:latin typeface="Calibri" panose="020F0502020204030204" charset="0"/>
              <a:ea typeface="Montserrat"/>
              <a:cs typeface="Calibri" panose="020F0502020204030204" charset="0"/>
              <a:sym typeface="Montserrat"/>
            </a:endParaRPr>
          </a:p>
        </p:txBody>
      </p:sp>
      <p:sp>
        <p:nvSpPr>
          <p:cNvPr id="2207" name="Google Shape;2207;p35"/>
          <p:cNvSpPr/>
          <p:nvPr/>
        </p:nvSpPr>
        <p:spPr>
          <a:xfrm>
            <a:off x="713809" y="1579030"/>
            <a:ext cx="1978800" cy="798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08" name="Google Shape;2208;p35"/>
          <p:cNvSpPr txBox="1"/>
          <p:nvPr/>
        </p:nvSpPr>
        <p:spPr>
          <a:xfrm>
            <a:off x="774319" y="1579290"/>
            <a:ext cx="7306500" cy="3628390"/>
          </a:xfrm>
          <a:prstGeom prst="rect">
            <a:avLst/>
          </a:prstGeom>
          <a:noFill/>
          <a:ln>
            <a:noFill/>
          </a:ln>
        </p:spPr>
        <p:txBody>
          <a:bodyPr spcFirstLastPara="1" wrap="square" lIns="91425" tIns="91425" rIns="91425" bIns="91425" anchor="t" anchorCtr="0">
            <a:spAutoFit/>
          </a:bodyPr>
          <a:lstStyle/>
          <a:p>
            <a:pPr marL="457200" lvl="0" indent="-304800" algn="just" rtl="0">
              <a:lnSpc>
                <a:spcPct val="200000"/>
              </a:lnSpc>
              <a:spcBef>
                <a:spcPts val="0"/>
              </a:spcBef>
              <a:spcAft>
                <a:spcPts val="0"/>
              </a:spcAft>
              <a:buSzPts val="1200"/>
              <a:buFont typeface="Montserrat"/>
              <a:buChar char="●"/>
            </a:pPr>
            <a:r>
              <a:rPr lang="en-US" sz="1600" dirty="0">
                <a:solidFill>
                  <a:schemeClr val="tx1"/>
                </a:solidFill>
                <a:latin typeface="Calibri" panose="020F0502020204030204" charset="0"/>
                <a:ea typeface="Montserrat"/>
                <a:cs typeface="Calibri" panose="020F0502020204030204" charset="0"/>
                <a:sym typeface="Montserrat"/>
              </a:rPr>
              <a:t>As an input, the software will extract a dataset from the Yahoo Finance Library</a:t>
            </a:r>
            <a:r>
              <a:rPr lang="en-US" sz="1600" dirty="0" smtClean="0">
                <a:solidFill>
                  <a:schemeClr val="tx1"/>
                </a:solidFill>
                <a:latin typeface="Calibri" panose="020F0502020204030204" charset="0"/>
                <a:ea typeface="Montserrat"/>
                <a:cs typeface="Calibri" panose="020F0502020204030204" charset="0"/>
                <a:sym typeface="Montserrat"/>
              </a:rPr>
              <a:t>.</a:t>
            </a:r>
            <a:endParaRPr sz="1600" dirty="0">
              <a:solidFill>
                <a:schemeClr val="tx1"/>
              </a:solidFill>
              <a:latin typeface="Calibri" panose="020F0502020204030204" charset="0"/>
              <a:ea typeface="Montserrat"/>
              <a:cs typeface="Calibri" panose="020F0502020204030204" charset="0"/>
              <a:sym typeface="Montserrat"/>
            </a:endParaRPr>
          </a:p>
          <a:p>
            <a:pPr marL="457200" lvl="0" indent="-304800" algn="just" rtl="0">
              <a:lnSpc>
                <a:spcPct val="200000"/>
              </a:lnSpc>
              <a:spcBef>
                <a:spcPts val="0"/>
              </a:spcBef>
              <a:spcAft>
                <a:spcPts val="0"/>
              </a:spcAft>
              <a:buSzPts val="1200"/>
              <a:buFont typeface="Montserrat"/>
              <a:buChar char="●"/>
            </a:pPr>
            <a:r>
              <a:rPr lang="en-US" sz="1600" dirty="0">
                <a:solidFill>
                  <a:schemeClr val="tx1"/>
                </a:solidFill>
                <a:latin typeface="Calibri" panose="020F0502020204030204" charset="0"/>
                <a:ea typeface="Montserrat"/>
                <a:cs typeface="Calibri" panose="020F0502020204030204" charset="0"/>
                <a:sym typeface="Montserrat"/>
              </a:rPr>
              <a:t>The software shall do pre-processing (like verifying for missing data values) on input for model training</a:t>
            </a:r>
            <a:r>
              <a:rPr lang="en-US" sz="1600" dirty="0" smtClean="0">
                <a:solidFill>
                  <a:schemeClr val="tx1"/>
                </a:solidFill>
                <a:latin typeface="Calibri" panose="020F0502020204030204" charset="0"/>
                <a:ea typeface="Montserrat"/>
                <a:cs typeface="Calibri" panose="020F0502020204030204" charset="0"/>
                <a:sym typeface="Montserrat"/>
              </a:rPr>
              <a:t>.</a:t>
            </a:r>
            <a:endParaRPr sz="1600" dirty="0">
              <a:solidFill>
                <a:schemeClr val="tx1"/>
              </a:solidFill>
              <a:latin typeface="Calibri" panose="020F0502020204030204" charset="0"/>
              <a:ea typeface="Montserrat"/>
              <a:cs typeface="Calibri" panose="020F0502020204030204" charset="0"/>
              <a:sym typeface="Montserrat"/>
            </a:endParaRPr>
          </a:p>
          <a:p>
            <a:pPr marL="457200" lvl="0" indent="-304800" algn="just" rtl="0">
              <a:lnSpc>
                <a:spcPct val="200000"/>
              </a:lnSpc>
              <a:spcBef>
                <a:spcPts val="0"/>
              </a:spcBef>
              <a:spcAft>
                <a:spcPts val="0"/>
              </a:spcAft>
              <a:buSzPts val="1200"/>
              <a:buFont typeface="Montserrat"/>
              <a:buChar char="●"/>
            </a:pPr>
            <a:r>
              <a:rPr lang="en-US" sz="1600" dirty="0">
                <a:solidFill>
                  <a:schemeClr val="tx1"/>
                </a:solidFill>
                <a:latin typeface="Calibri" panose="020F0502020204030204" charset="0"/>
                <a:ea typeface="Montserrat"/>
                <a:cs typeface="Calibri" panose="020F0502020204030204" charset="0"/>
                <a:sym typeface="Montserrat"/>
              </a:rPr>
              <a:t>The software shall use </a:t>
            </a:r>
            <a:r>
              <a:rPr lang="en-US" sz="1600" b="1" dirty="0">
                <a:solidFill>
                  <a:schemeClr val="tx1"/>
                </a:solidFill>
                <a:latin typeface="Calibri" panose="020F0502020204030204" charset="0"/>
                <a:ea typeface="Montserrat"/>
                <a:cs typeface="Calibri" panose="020F0502020204030204" charset="0"/>
                <a:sym typeface="Montserrat"/>
              </a:rPr>
              <a:t>LSTM ARCHITECTURE</a:t>
            </a:r>
            <a:r>
              <a:rPr lang="en-US" sz="1600" dirty="0">
                <a:solidFill>
                  <a:schemeClr val="tx1"/>
                </a:solidFill>
                <a:latin typeface="Calibri" panose="020F0502020204030204" charset="0"/>
                <a:ea typeface="Montserrat"/>
                <a:cs typeface="Calibri" panose="020F0502020204030204" charset="0"/>
                <a:sym typeface="Montserrat"/>
              </a:rPr>
              <a:t> as the main component of the software</a:t>
            </a:r>
            <a:r>
              <a:rPr lang="en-US" sz="1600" dirty="0" smtClean="0">
                <a:solidFill>
                  <a:schemeClr val="tx1"/>
                </a:solidFill>
                <a:latin typeface="Calibri" panose="020F0502020204030204" charset="0"/>
                <a:ea typeface="Montserrat"/>
                <a:cs typeface="Calibri" panose="020F0502020204030204" charset="0"/>
                <a:sym typeface="Montserrat"/>
              </a:rPr>
              <a:t>.</a:t>
            </a:r>
            <a:endParaRPr lang="en-US" sz="1600" dirty="0" smtClean="0">
              <a:solidFill>
                <a:schemeClr val="tx1"/>
              </a:solidFill>
              <a:latin typeface="Calibri" panose="020F0502020204030204" charset="0"/>
              <a:ea typeface="Montserrat"/>
              <a:cs typeface="Calibri" panose="020F0502020204030204" charset="0"/>
              <a:sym typeface="Montserrat"/>
            </a:endParaRPr>
          </a:p>
          <a:p>
            <a:pPr marL="457200" lvl="0" indent="-304800" algn="just" rtl="0">
              <a:lnSpc>
                <a:spcPct val="200000"/>
              </a:lnSpc>
              <a:spcBef>
                <a:spcPts val="0"/>
              </a:spcBef>
              <a:spcAft>
                <a:spcPts val="0"/>
              </a:spcAft>
              <a:buSzPts val="1200"/>
              <a:buFont typeface="Montserrat"/>
              <a:buChar char="●"/>
            </a:pPr>
            <a:r>
              <a:rPr lang="en-US" sz="1600" dirty="0">
                <a:solidFill>
                  <a:schemeClr val="tx1"/>
                </a:solidFill>
                <a:latin typeface="Calibri" panose="020F0502020204030204" charset="0"/>
                <a:ea typeface="Montserrat"/>
                <a:cs typeface="Calibri" panose="020F0502020204030204" charset="0"/>
                <a:sym typeface="Montserrat"/>
              </a:rPr>
              <a:t>It analyses the input data by predicting the </a:t>
            </a:r>
            <a:r>
              <a:rPr lang="en-US" sz="1600" b="1" dirty="0">
                <a:solidFill>
                  <a:schemeClr val="tx1"/>
                </a:solidFill>
                <a:latin typeface="Calibri" panose="020F0502020204030204" charset="0"/>
                <a:ea typeface="Montserrat"/>
                <a:cs typeface="Calibri" panose="020F0502020204030204" charset="0"/>
                <a:sym typeface="Montserrat"/>
              </a:rPr>
              <a:t>CLOSING STOCK PRICE</a:t>
            </a:r>
            <a:r>
              <a:rPr lang="en-US" sz="1600" dirty="0">
                <a:solidFill>
                  <a:schemeClr val="tx1"/>
                </a:solidFill>
                <a:latin typeface="Calibri" panose="020F0502020204030204" charset="0"/>
                <a:ea typeface="Montserrat"/>
                <a:cs typeface="Calibri" panose="020F0502020204030204" charset="0"/>
                <a:sym typeface="Montserrat"/>
              </a:rPr>
              <a:t> that is most likely to occur.</a:t>
            </a:r>
            <a:endParaRPr lang="en-US" sz="1600" b="1" dirty="0">
              <a:solidFill>
                <a:schemeClr val="tx1"/>
              </a:solidFill>
              <a:latin typeface="Calibri" panose="020F0502020204030204" charset="0"/>
              <a:ea typeface="Montserrat"/>
              <a:cs typeface="Calibri" panose="020F0502020204030204" charset="0"/>
              <a:sym typeface="Montserrat"/>
            </a:endParaRPr>
          </a:p>
        </p:txBody>
      </p:sp>
      <p:pic>
        <p:nvPicPr>
          <p:cNvPr id="7" name="Picture 2" descr="C:\Users\ravikanthvarma\Desktop\mlrit.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05025" y="160338"/>
            <a:ext cx="6044621" cy="710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12"/>
        <p:cNvGrpSpPr/>
        <p:nvPr/>
      </p:nvGrpSpPr>
      <p:grpSpPr>
        <a:xfrm>
          <a:off x="0" y="0"/>
          <a:ext cx="0" cy="0"/>
          <a:chOff x="0" y="0"/>
          <a:chExt cx="0" cy="0"/>
        </a:xfrm>
      </p:grpSpPr>
      <p:sp>
        <p:nvSpPr>
          <p:cNvPr id="2213" name="Google Shape;2213;p36" descr="Flutter (@FlutterDev) / Twitter"/>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14" name="Google Shape;2214;p36" descr="Flutter (@FlutterDev) / Twitter"/>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15" name="Google Shape;2215;p36"/>
          <p:cNvSpPr txBox="1"/>
          <p:nvPr/>
        </p:nvSpPr>
        <p:spPr>
          <a:xfrm>
            <a:off x="783839" y="1297029"/>
            <a:ext cx="7429800" cy="615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000" b="1">
                <a:solidFill>
                  <a:srgbClr val="005E7D"/>
                </a:solidFill>
                <a:latin typeface="Calibri" panose="020F0502020204030204" charset="0"/>
                <a:ea typeface="Montserrat"/>
                <a:cs typeface="Calibri" panose="020F0502020204030204" charset="0"/>
                <a:sym typeface="Montserrat"/>
              </a:rPr>
              <a:t>NON - FUNCTIONAL </a:t>
            </a:r>
            <a:r>
              <a:rPr lang="en-US" sz="2000" b="1" i="0" u="none" strike="noStrike" cap="none">
                <a:solidFill>
                  <a:srgbClr val="005E7D"/>
                </a:solidFill>
                <a:latin typeface="Calibri" panose="020F0502020204030204" charset="0"/>
                <a:ea typeface="Montserrat"/>
                <a:cs typeface="Calibri" panose="020F0502020204030204" charset="0"/>
                <a:sym typeface="Montserrat"/>
              </a:rPr>
              <a:t>REQUIREMENTS</a:t>
            </a:r>
            <a:endParaRPr lang="en-US" sz="2000" b="1" i="0" u="none" strike="noStrike" cap="none">
              <a:solidFill>
                <a:srgbClr val="005E7D"/>
              </a:solidFill>
              <a:latin typeface="Calibri" panose="020F0502020204030204" charset="0"/>
              <a:ea typeface="Montserrat"/>
              <a:cs typeface="Calibri" panose="020F0502020204030204" charset="0"/>
              <a:sym typeface="Montserrat"/>
            </a:endParaRPr>
          </a:p>
        </p:txBody>
      </p:sp>
      <p:sp>
        <p:nvSpPr>
          <p:cNvPr id="2216" name="Google Shape;2216;p36"/>
          <p:cNvSpPr/>
          <p:nvPr/>
        </p:nvSpPr>
        <p:spPr>
          <a:xfrm>
            <a:off x="901839" y="1842854"/>
            <a:ext cx="1978800" cy="798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17" name="Google Shape;2217;p36"/>
          <p:cNvSpPr txBox="1"/>
          <p:nvPr/>
        </p:nvSpPr>
        <p:spPr>
          <a:xfrm>
            <a:off x="567690" y="2139950"/>
            <a:ext cx="7675245" cy="2151380"/>
          </a:xfrm>
          <a:prstGeom prst="rect">
            <a:avLst/>
          </a:prstGeom>
          <a:noFill/>
          <a:ln>
            <a:noFill/>
          </a:ln>
        </p:spPr>
        <p:txBody>
          <a:bodyPr spcFirstLastPara="1" wrap="square" lIns="91425" tIns="91425" rIns="91425" bIns="91425" anchor="t" anchorCtr="0">
            <a:spAutoFit/>
          </a:bodyPr>
          <a:lstStyle/>
          <a:p>
            <a:pPr marL="457200" lvl="0" indent="-317500" algn="just" rtl="0">
              <a:spcBef>
                <a:spcPts val="0"/>
              </a:spcBef>
              <a:spcAft>
                <a:spcPts val="0"/>
              </a:spcAft>
              <a:buSzPts val="1400"/>
              <a:buFont typeface="Montserrat"/>
              <a:buChar char="●"/>
            </a:pPr>
            <a:r>
              <a:rPr lang="en-US" sz="1600">
                <a:solidFill>
                  <a:schemeClr val="tx1"/>
                </a:solidFill>
                <a:latin typeface="Calibri" panose="020F0502020204030204" charset="0"/>
                <a:ea typeface="Montserrat"/>
                <a:cs typeface="Calibri" panose="020F0502020204030204" charset="0"/>
                <a:sym typeface="Montserrat"/>
              </a:rPr>
              <a:t>Reliability : Software must be able to handle the exceptions quickly and          efficiently and must recover on time.</a:t>
            </a:r>
            <a:endParaRPr sz="1600">
              <a:solidFill>
                <a:schemeClr val="tx1"/>
              </a:solidFill>
              <a:latin typeface="Calibri" panose="020F0502020204030204" charset="0"/>
              <a:ea typeface="Montserrat"/>
              <a:cs typeface="Calibri" panose="020F0502020204030204" charset="0"/>
              <a:sym typeface="Montserrat"/>
            </a:endParaRPr>
          </a:p>
          <a:p>
            <a:pPr marL="457200" lvl="0" indent="0" algn="just" rtl="0">
              <a:spcBef>
                <a:spcPts val="0"/>
              </a:spcBef>
              <a:spcAft>
                <a:spcPts val="0"/>
              </a:spcAft>
              <a:buNone/>
            </a:pPr>
            <a:endParaRPr sz="1600">
              <a:solidFill>
                <a:schemeClr val="tx1"/>
              </a:solidFill>
              <a:latin typeface="Calibri" panose="020F0502020204030204" charset="0"/>
              <a:ea typeface="Montserrat"/>
              <a:cs typeface="Calibri" panose="020F0502020204030204" charset="0"/>
              <a:sym typeface="Montserrat"/>
            </a:endParaRPr>
          </a:p>
          <a:p>
            <a:pPr marL="457200" lvl="0" indent="-317500" algn="just" rtl="0">
              <a:spcBef>
                <a:spcPts val="0"/>
              </a:spcBef>
              <a:spcAft>
                <a:spcPts val="0"/>
              </a:spcAft>
              <a:buSzPts val="1400"/>
              <a:buFont typeface="Montserrat"/>
              <a:buChar char="●"/>
            </a:pPr>
            <a:r>
              <a:rPr lang="en-US" sz="1600">
                <a:solidFill>
                  <a:schemeClr val="tx1"/>
                </a:solidFill>
                <a:latin typeface="Calibri" panose="020F0502020204030204" charset="0"/>
                <a:ea typeface="Montserrat"/>
                <a:cs typeface="Calibri" panose="020F0502020204030204" charset="0"/>
                <a:sym typeface="Montserrat"/>
              </a:rPr>
              <a:t>Usability :  It must be easy for users to make the decision to invest.</a:t>
            </a:r>
            <a:endParaRPr sz="1600">
              <a:solidFill>
                <a:schemeClr val="tx1"/>
              </a:solidFill>
              <a:latin typeface="Calibri" panose="020F0502020204030204" charset="0"/>
              <a:ea typeface="Montserrat"/>
              <a:cs typeface="Calibri" panose="020F0502020204030204" charset="0"/>
              <a:sym typeface="Montserrat"/>
            </a:endParaRPr>
          </a:p>
          <a:p>
            <a:pPr marL="457200" lvl="0" indent="0" algn="just" rtl="0">
              <a:spcBef>
                <a:spcPts val="0"/>
              </a:spcBef>
              <a:spcAft>
                <a:spcPts val="0"/>
              </a:spcAft>
              <a:buNone/>
            </a:pPr>
            <a:endParaRPr sz="1600">
              <a:solidFill>
                <a:schemeClr val="tx1"/>
              </a:solidFill>
              <a:latin typeface="Calibri" panose="020F0502020204030204" charset="0"/>
              <a:ea typeface="Montserrat"/>
              <a:cs typeface="Calibri" panose="020F0502020204030204" charset="0"/>
              <a:sym typeface="Montserrat"/>
            </a:endParaRPr>
          </a:p>
          <a:p>
            <a:pPr marL="457200" lvl="0" indent="-317500" algn="just" rtl="0">
              <a:spcBef>
                <a:spcPts val="0"/>
              </a:spcBef>
              <a:spcAft>
                <a:spcPts val="0"/>
              </a:spcAft>
              <a:buSzPts val="1400"/>
              <a:buFont typeface="Montserrat"/>
              <a:buChar char="●"/>
            </a:pPr>
            <a:r>
              <a:rPr lang="en-US" sz="1600">
                <a:solidFill>
                  <a:schemeClr val="tx1"/>
                </a:solidFill>
                <a:latin typeface="Calibri" panose="020F0502020204030204" charset="0"/>
                <a:ea typeface="Montserrat"/>
                <a:cs typeface="Calibri" panose="020F0502020204030204" charset="0"/>
                <a:sym typeface="Montserrat"/>
              </a:rPr>
              <a:t>Performance : It should be able to check the current stock market trends..</a:t>
            </a:r>
            <a:endParaRPr sz="1600">
              <a:solidFill>
                <a:schemeClr val="tx1"/>
              </a:solidFill>
              <a:latin typeface="Calibri" panose="020F0502020204030204" charset="0"/>
              <a:ea typeface="Montserrat"/>
              <a:cs typeface="Calibri" panose="020F0502020204030204" charset="0"/>
              <a:sym typeface="Montserrat"/>
            </a:endParaRPr>
          </a:p>
          <a:p>
            <a:pPr marL="457200" lvl="0" indent="0" algn="just" rtl="0">
              <a:spcBef>
                <a:spcPts val="0"/>
              </a:spcBef>
              <a:spcAft>
                <a:spcPts val="0"/>
              </a:spcAft>
              <a:buNone/>
            </a:pPr>
            <a:endParaRPr sz="1600">
              <a:solidFill>
                <a:schemeClr val="tx1"/>
              </a:solidFill>
              <a:latin typeface="Calibri" panose="020F0502020204030204" charset="0"/>
              <a:ea typeface="Montserrat"/>
              <a:cs typeface="Calibri" panose="020F0502020204030204" charset="0"/>
              <a:sym typeface="Montserrat"/>
            </a:endParaRPr>
          </a:p>
          <a:p>
            <a:pPr marL="457200" lvl="0" indent="-317500" algn="just" rtl="0">
              <a:spcBef>
                <a:spcPts val="0"/>
              </a:spcBef>
              <a:spcAft>
                <a:spcPts val="0"/>
              </a:spcAft>
              <a:buSzPts val="1400"/>
              <a:buFont typeface="Montserrat"/>
              <a:buChar char="●"/>
            </a:pPr>
            <a:r>
              <a:rPr lang="en-US" sz="1600">
                <a:solidFill>
                  <a:schemeClr val="tx1"/>
                </a:solidFill>
                <a:latin typeface="Calibri" panose="020F0502020204030204" charset="0"/>
                <a:ea typeface="Montserrat"/>
                <a:cs typeface="Calibri" panose="020F0502020204030204" charset="0"/>
                <a:sym typeface="Montserrat"/>
              </a:rPr>
              <a:t>Input : The offered data sets must be connected to realistic trends.</a:t>
            </a:r>
            <a:endParaRPr lang="en-US" sz="1600">
              <a:solidFill>
                <a:schemeClr val="tx1"/>
              </a:solidFill>
              <a:latin typeface="Calibri" panose="020F0502020204030204" charset="0"/>
              <a:ea typeface="Montserrat"/>
              <a:cs typeface="Calibri" panose="020F0502020204030204" charset="0"/>
              <a:sym typeface="Montserrat"/>
            </a:endParaRPr>
          </a:p>
        </p:txBody>
      </p:sp>
      <p:pic>
        <p:nvPicPr>
          <p:cNvPr id="7" name="Picture 2" descr="C:\Users\ravikanthvarma\Desktop\mlrit.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32289" y="206051"/>
            <a:ext cx="6044621" cy="710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77"/>
        <p:cNvGrpSpPr/>
        <p:nvPr/>
      </p:nvGrpSpPr>
      <p:grpSpPr>
        <a:xfrm>
          <a:off x="0" y="0"/>
          <a:ext cx="0" cy="0"/>
          <a:chOff x="0" y="0"/>
          <a:chExt cx="0" cy="0"/>
        </a:xfrm>
      </p:grpSpPr>
      <p:sp>
        <p:nvSpPr>
          <p:cNvPr id="2178" name="Google Shape;2178;p32"/>
          <p:cNvSpPr txBox="1">
            <a:spLocks noGrp="1"/>
          </p:cNvSpPr>
          <p:nvPr>
            <p:ph type="title"/>
          </p:nvPr>
        </p:nvSpPr>
        <p:spPr>
          <a:xfrm>
            <a:off x="458728" y="761961"/>
            <a:ext cx="7707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a:latin typeface="Calibri" panose="020F0502020204030204" charset="0"/>
                <a:cs typeface="Calibri" panose="020F0502020204030204" charset="0"/>
              </a:rPr>
              <a:t>ADVANTAGES</a:t>
            </a:r>
            <a:endParaRPr lang="en-US" sz="2800">
              <a:latin typeface="Calibri" panose="020F0502020204030204" charset="0"/>
              <a:cs typeface="Calibri" panose="020F0502020204030204" charset="0"/>
            </a:endParaRPr>
          </a:p>
        </p:txBody>
      </p:sp>
      <p:sp>
        <p:nvSpPr>
          <p:cNvPr id="2181" name="Google Shape;2181;p32"/>
          <p:cNvSpPr txBox="1">
            <a:spLocks noGrp="1"/>
          </p:cNvSpPr>
          <p:nvPr>
            <p:ph type="body" idx="1"/>
          </p:nvPr>
        </p:nvSpPr>
        <p:spPr>
          <a:xfrm>
            <a:off x="796925" y="4116705"/>
            <a:ext cx="3190240" cy="98806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SzPts val="1600"/>
              <a:buNone/>
            </a:pPr>
            <a:r>
              <a:rPr lang="en-US" sz="1400" dirty="0">
                <a:sym typeface="+mn-ea"/>
              </a:rPr>
              <a:t>The stock prices will be more </a:t>
            </a:r>
            <a:r>
              <a:rPr lang="en-US" sz="1400" dirty="0" err="1">
                <a:sym typeface="+mn-ea"/>
              </a:rPr>
              <a:t>accurate.The</a:t>
            </a:r>
            <a:r>
              <a:rPr lang="en-US" sz="1400" dirty="0">
                <a:sym typeface="+mn-ea"/>
              </a:rPr>
              <a:t> accurate prediction of share price movement will lead to more profit investors can make.</a:t>
            </a:r>
            <a:endParaRPr lang="en-US" sz="1400" dirty="0"/>
          </a:p>
          <a:p>
            <a:pPr marL="0" lvl="0" indent="0" algn="ctr" rtl="0">
              <a:spcBef>
                <a:spcPts val="0"/>
              </a:spcBef>
              <a:spcAft>
                <a:spcPts val="0"/>
              </a:spcAft>
              <a:buSzPts val="1600"/>
              <a:buNone/>
            </a:pPr>
            <a:endParaRPr lang="en-US" sz="1400" dirty="0"/>
          </a:p>
        </p:txBody>
      </p:sp>
      <p:sp>
        <p:nvSpPr>
          <p:cNvPr id="2184" name="Google Shape;2184;p32"/>
          <p:cNvSpPr txBox="1">
            <a:spLocks noGrp="1"/>
          </p:cNvSpPr>
          <p:nvPr>
            <p:ph type="body" idx="2"/>
          </p:nvPr>
        </p:nvSpPr>
        <p:spPr>
          <a:xfrm>
            <a:off x="5081270" y="4258310"/>
            <a:ext cx="3168650" cy="76073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SzPts val="1600"/>
              <a:buNone/>
            </a:pPr>
            <a:r>
              <a:rPr lang="en-US" sz="1400" dirty="0"/>
              <a:t>This is achieved because the recurring module of the model has a combination of four layers interacting with each other.</a:t>
            </a:r>
            <a:endParaRPr sz="1400" dirty="0"/>
          </a:p>
          <a:p>
            <a:pPr marL="0" lvl="0" indent="0" algn="ctr" rtl="0">
              <a:spcBef>
                <a:spcPts val="0"/>
              </a:spcBef>
              <a:spcAft>
                <a:spcPts val="0"/>
              </a:spcAft>
              <a:buSzPts val="1600"/>
              <a:buNone/>
            </a:pPr>
            <a:endParaRPr sz="1400" dirty="0"/>
          </a:p>
        </p:txBody>
      </p:sp>
      <p:sp>
        <p:nvSpPr>
          <p:cNvPr id="2180" name="Google Shape;2180;p32"/>
          <p:cNvSpPr txBox="1">
            <a:spLocks noGrp="1"/>
          </p:cNvSpPr>
          <p:nvPr>
            <p:ph type="subTitle" idx="3"/>
          </p:nvPr>
        </p:nvSpPr>
        <p:spPr>
          <a:xfrm>
            <a:off x="1686081" y="3787904"/>
            <a:ext cx="1412400" cy="329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US"/>
              <a:t>Accuracy</a:t>
            </a:r>
            <a:endParaRPr lang="en-US"/>
          </a:p>
        </p:txBody>
      </p:sp>
      <p:sp>
        <p:nvSpPr>
          <p:cNvPr id="2183" name="Google Shape;2183;p32"/>
          <p:cNvSpPr txBox="1">
            <a:spLocks noGrp="1"/>
          </p:cNvSpPr>
          <p:nvPr>
            <p:ph type="subTitle" idx="4"/>
          </p:nvPr>
        </p:nvSpPr>
        <p:spPr>
          <a:xfrm>
            <a:off x="5914581" y="3787904"/>
            <a:ext cx="1412400" cy="329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US"/>
              <a:t>Effective</a:t>
            </a:r>
            <a:endParaRPr lang="en-US"/>
          </a:p>
        </p:txBody>
      </p:sp>
      <p:pic>
        <p:nvPicPr>
          <p:cNvPr id="2179" name="Google Shape;2179;p32"/>
          <p:cNvPicPr preferRelativeResize="0"/>
          <p:nvPr/>
        </p:nvPicPr>
        <p:blipFill>
          <a:blip r:embed="rId1"/>
          <a:stretch>
            <a:fillRect/>
          </a:stretch>
        </p:blipFill>
        <p:spPr>
          <a:xfrm>
            <a:off x="1387103" y="1757480"/>
            <a:ext cx="1876525" cy="1876525"/>
          </a:xfrm>
          <a:prstGeom prst="rect">
            <a:avLst/>
          </a:prstGeom>
          <a:noFill/>
          <a:ln>
            <a:noFill/>
          </a:ln>
        </p:spPr>
      </p:pic>
      <p:pic>
        <p:nvPicPr>
          <p:cNvPr id="2182" name="Google Shape;2182;p32"/>
          <p:cNvPicPr preferRelativeResize="0"/>
          <p:nvPr/>
        </p:nvPicPr>
        <p:blipFill>
          <a:blip r:embed="rId2"/>
          <a:stretch>
            <a:fillRect/>
          </a:stretch>
        </p:blipFill>
        <p:spPr>
          <a:xfrm>
            <a:off x="5880661" y="1757484"/>
            <a:ext cx="1551550" cy="1551575"/>
          </a:xfrm>
          <a:prstGeom prst="rect">
            <a:avLst/>
          </a:prstGeom>
          <a:noFill/>
          <a:ln>
            <a:noFill/>
          </a:ln>
        </p:spPr>
      </p:pic>
      <p:sp>
        <p:nvSpPr>
          <p:cNvPr id="2185" name="Google Shape;2185;p32"/>
          <p:cNvSpPr/>
          <p:nvPr/>
        </p:nvSpPr>
        <p:spPr>
          <a:xfrm>
            <a:off x="3420928" y="1236855"/>
            <a:ext cx="1782600" cy="798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accent1"/>
              </a:solidFill>
              <a:latin typeface="Arial" panose="020B0604020202020204"/>
              <a:ea typeface="Arial" panose="020B0604020202020204"/>
              <a:cs typeface="Arial" panose="020B0604020202020204"/>
              <a:sym typeface="Arial" panose="020B0604020202020204"/>
            </a:endParaRPr>
          </a:p>
        </p:txBody>
      </p:sp>
      <p:pic>
        <p:nvPicPr>
          <p:cNvPr id="10" name="Picture 2" descr="C:\Users\ravikanthvarma\Desktop\mlri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6198" y="56169"/>
            <a:ext cx="6044621" cy="710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3"/>
        <p:cNvGrpSpPr/>
        <p:nvPr/>
      </p:nvGrpSpPr>
      <p:grpSpPr>
        <a:xfrm>
          <a:off x="0" y="0"/>
          <a:ext cx="0" cy="0"/>
          <a:chOff x="0" y="0"/>
          <a:chExt cx="0" cy="0"/>
        </a:xfrm>
      </p:grpSpPr>
      <p:sp>
        <p:nvSpPr>
          <p:cNvPr id="1224" name="Google Shape;1224;p22"/>
          <p:cNvSpPr/>
          <p:nvPr/>
        </p:nvSpPr>
        <p:spPr>
          <a:xfrm>
            <a:off x="261143" y="2623255"/>
            <a:ext cx="4431300" cy="627000"/>
          </a:xfrm>
          <a:prstGeom prst="roundRect">
            <a:avLst>
              <a:gd name="adj" fmla="val 50000"/>
            </a:avLst>
          </a:prstGeom>
          <a:noFill/>
          <a:ln w="9525" cap="flat" cmpd="sng">
            <a:solidFill>
              <a:schemeClr val="accent2"/>
            </a:solidFill>
            <a:prstDash val="solid"/>
            <a:round/>
            <a:headEnd type="none" w="sm" len="sm"/>
            <a:tailEnd type="none" w="sm" len="sm"/>
          </a:ln>
          <a:effectLst>
            <a:outerShdw blurRad="57150" algn="bl" rotWithShape="0">
              <a:srgbClr val="CDF8F4"/>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225" name="Google Shape;1225;p22"/>
          <p:cNvGrpSpPr/>
          <p:nvPr/>
        </p:nvGrpSpPr>
        <p:grpSpPr>
          <a:xfrm>
            <a:off x="2296125" y="65575"/>
            <a:ext cx="6847883" cy="5279450"/>
            <a:chOff x="2334425" y="-106550"/>
            <a:chExt cx="6847883" cy="5279450"/>
          </a:xfrm>
        </p:grpSpPr>
        <p:sp>
          <p:nvSpPr>
            <p:cNvPr id="1226" name="Google Shape;1226;p22"/>
            <p:cNvSpPr/>
            <p:nvPr/>
          </p:nvSpPr>
          <p:spPr>
            <a:xfrm>
              <a:off x="4431600" y="-106550"/>
              <a:ext cx="1334450" cy="2492200"/>
            </a:xfrm>
            <a:custGeom>
              <a:avLst/>
              <a:gdLst/>
              <a:ahLst/>
              <a:cxnLst/>
              <a:rect l="l" t="t" r="r" b="b"/>
              <a:pathLst>
                <a:path w="53378" h="99688" extrusionOk="0">
                  <a:moveTo>
                    <a:pt x="49084" y="67619"/>
                  </a:moveTo>
                  <a:lnTo>
                    <a:pt x="7727" y="0"/>
                  </a:lnTo>
                  <a:lnTo>
                    <a:pt x="0" y="4451"/>
                  </a:lnTo>
                  <a:lnTo>
                    <a:pt x="53378" y="99688"/>
                  </a:lnTo>
                  <a:close/>
                </a:path>
              </a:pathLst>
            </a:custGeom>
            <a:solidFill>
              <a:srgbClr val="11DCCA"/>
            </a:solidFill>
            <a:ln>
              <a:noFill/>
            </a:ln>
          </p:spPr>
        </p:sp>
        <p:sp>
          <p:nvSpPr>
            <p:cNvPr id="1227" name="Google Shape;1227;p22"/>
            <p:cNvSpPr/>
            <p:nvPr/>
          </p:nvSpPr>
          <p:spPr>
            <a:xfrm>
              <a:off x="7839884" y="3549654"/>
              <a:ext cx="938135" cy="889697"/>
            </a:xfrm>
            <a:custGeom>
              <a:avLst/>
              <a:gdLst/>
              <a:ahLst/>
              <a:cxnLst/>
              <a:rect l="l" t="t" r="r" b="b"/>
              <a:pathLst>
                <a:path w="23067" h="21876" extrusionOk="0">
                  <a:moveTo>
                    <a:pt x="23066" y="1"/>
                  </a:moveTo>
                  <a:lnTo>
                    <a:pt x="0" y="16874"/>
                  </a:lnTo>
                  <a:lnTo>
                    <a:pt x="22939" y="21875"/>
                  </a:lnTo>
                  <a:lnTo>
                    <a:pt x="23066" y="1"/>
                  </a:ln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28" name="Google Shape;1228;p22"/>
            <p:cNvSpPr/>
            <p:nvPr/>
          </p:nvSpPr>
          <p:spPr>
            <a:xfrm>
              <a:off x="5009130" y="532875"/>
              <a:ext cx="3667580" cy="3676243"/>
            </a:xfrm>
            <a:custGeom>
              <a:avLst/>
              <a:gdLst/>
              <a:ahLst/>
              <a:cxnLst/>
              <a:rect l="l" t="t" r="r" b="b"/>
              <a:pathLst>
                <a:path w="90179" h="90392" extrusionOk="0">
                  <a:moveTo>
                    <a:pt x="107" y="1"/>
                  </a:moveTo>
                  <a:lnTo>
                    <a:pt x="0" y="12320"/>
                  </a:lnTo>
                  <a:lnTo>
                    <a:pt x="18832" y="45983"/>
                  </a:lnTo>
                  <a:lnTo>
                    <a:pt x="36962" y="19427"/>
                  </a:lnTo>
                  <a:lnTo>
                    <a:pt x="78603" y="90392"/>
                  </a:lnTo>
                  <a:lnTo>
                    <a:pt x="90179" y="83646"/>
                  </a:lnTo>
                  <a:lnTo>
                    <a:pt x="37791" y="3874"/>
                  </a:lnTo>
                  <a:lnTo>
                    <a:pt x="18662" y="30216"/>
                  </a:lnTo>
                  <a:lnTo>
                    <a:pt x="107" y="1"/>
                  </a:ln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29" name="Google Shape;1229;p22"/>
            <p:cNvSpPr/>
            <p:nvPr/>
          </p:nvSpPr>
          <p:spPr>
            <a:xfrm>
              <a:off x="6409317" y="2870302"/>
              <a:ext cx="381729" cy="485559"/>
            </a:xfrm>
            <a:custGeom>
              <a:avLst/>
              <a:gdLst/>
              <a:ahLst/>
              <a:cxnLst/>
              <a:rect l="l" t="t" r="r" b="b"/>
              <a:pathLst>
                <a:path w="9386" h="11939" extrusionOk="0">
                  <a:moveTo>
                    <a:pt x="3320" y="0"/>
                  </a:moveTo>
                  <a:lnTo>
                    <a:pt x="682" y="5405"/>
                  </a:lnTo>
                  <a:cubicBezTo>
                    <a:pt x="682" y="5405"/>
                    <a:pt x="1" y="9661"/>
                    <a:pt x="1363" y="11938"/>
                  </a:cubicBezTo>
                  <a:cubicBezTo>
                    <a:pt x="1363" y="11938"/>
                    <a:pt x="9343" y="9427"/>
                    <a:pt x="9386" y="65"/>
                  </a:cubicBezTo>
                  <a:lnTo>
                    <a:pt x="3320" y="0"/>
                  </a:ln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30" name="Google Shape;1230;p22"/>
            <p:cNvSpPr/>
            <p:nvPr/>
          </p:nvSpPr>
          <p:spPr>
            <a:xfrm>
              <a:off x="6463001" y="933515"/>
              <a:ext cx="324587" cy="472545"/>
            </a:xfrm>
            <a:custGeom>
              <a:avLst/>
              <a:gdLst/>
              <a:ahLst/>
              <a:cxnLst/>
              <a:rect l="l" t="t" r="r" b="b"/>
              <a:pathLst>
                <a:path w="7981" h="11619" extrusionOk="0">
                  <a:moveTo>
                    <a:pt x="4103" y="1"/>
                  </a:moveTo>
                  <a:cubicBezTo>
                    <a:pt x="3773" y="1"/>
                    <a:pt x="3575" y="278"/>
                    <a:pt x="3575" y="278"/>
                  </a:cubicBezTo>
                  <a:cubicBezTo>
                    <a:pt x="3395" y="116"/>
                    <a:pt x="3185" y="60"/>
                    <a:pt x="2996" y="60"/>
                  </a:cubicBezTo>
                  <a:cubicBezTo>
                    <a:pt x="2961" y="60"/>
                    <a:pt x="2927" y="62"/>
                    <a:pt x="2894" y="66"/>
                  </a:cubicBezTo>
                  <a:cubicBezTo>
                    <a:pt x="2491" y="129"/>
                    <a:pt x="2278" y="597"/>
                    <a:pt x="2468" y="959"/>
                  </a:cubicBezTo>
                  <a:cubicBezTo>
                    <a:pt x="2937" y="1831"/>
                    <a:pt x="3512" y="3640"/>
                    <a:pt x="3149" y="4555"/>
                  </a:cubicBezTo>
                  <a:cubicBezTo>
                    <a:pt x="2977" y="4991"/>
                    <a:pt x="2775" y="5125"/>
                    <a:pt x="2593" y="5125"/>
                  </a:cubicBezTo>
                  <a:cubicBezTo>
                    <a:pt x="2305" y="5125"/>
                    <a:pt x="2065" y="4789"/>
                    <a:pt x="2065" y="4789"/>
                  </a:cubicBezTo>
                  <a:lnTo>
                    <a:pt x="1447" y="3448"/>
                  </a:lnTo>
                  <a:cubicBezTo>
                    <a:pt x="1328" y="3209"/>
                    <a:pt x="1093" y="3075"/>
                    <a:pt x="847" y="3075"/>
                  </a:cubicBezTo>
                  <a:cubicBezTo>
                    <a:pt x="742" y="3075"/>
                    <a:pt x="635" y="3099"/>
                    <a:pt x="533" y="3150"/>
                  </a:cubicBezTo>
                  <a:cubicBezTo>
                    <a:pt x="213" y="3300"/>
                    <a:pt x="0" y="3726"/>
                    <a:pt x="170" y="4236"/>
                  </a:cubicBezTo>
                  <a:lnTo>
                    <a:pt x="2703" y="9513"/>
                  </a:lnTo>
                  <a:lnTo>
                    <a:pt x="6767" y="11619"/>
                  </a:lnTo>
                  <a:lnTo>
                    <a:pt x="6448" y="7448"/>
                  </a:lnTo>
                  <a:cubicBezTo>
                    <a:pt x="7980" y="4001"/>
                    <a:pt x="7192" y="1746"/>
                    <a:pt x="6789" y="874"/>
                  </a:cubicBezTo>
                  <a:cubicBezTo>
                    <a:pt x="6589" y="443"/>
                    <a:pt x="6342" y="334"/>
                    <a:pt x="6144" y="334"/>
                  </a:cubicBezTo>
                  <a:cubicBezTo>
                    <a:pt x="5941" y="334"/>
                    <a:pt x="5788" y="449"/>
                    <a:pt x="5788" y="449"/>
                  </a:cubicBezTo>
                  <a:cubicBezTo>
                    <a:pt x="5511" y="128"/>
                    <a:pt x="5269" y="33"/>
                    <a:pt x="5080" y="33"/>
                  </a:cubicBezTo>
                  <a:cubicBezTo>
                    <a:pt x="4804" y="33"/>
                    <a:pt x="4639" y="236"/>
                    <a:pt x="4639" y="236"/>
                  </a:cubicBezTo>
                  <a:cubicBezTo>
                    <a:pt x="4436" y="60"/>
                    <a:pt x="4255" y="1"/>
                    <a:pt x="4103" y="1"/>
                  </a:cubicBezTo>
                  <a:close/>
                </a:path>
              </a:pathLst>
            </a:custGeom>
            <a:solidFill>
              <a:srgbClr val="F1DAB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31" name="Google Shape;1231;p22"/>
            <p:cNvSpPr/>
            <p:nvPr/>
          </p:nvSpPr>
          <p:spPr>
            <a:xfrm>
              <a:off x="6509731" y="1246796"/>
              <a:ext cx="289977" cy="604112"/>
            </a:xfrm>
            <a:custGeom>
              <a:avLst/>
              <a:gdLst/>
              <a:ahLst/>
              <a:cxnLst/>
              <a:rect l="l" t="t" r="r" b="b"/>
              <a:pathLst>
                <a:path w="7130" h="14854" extrusionOk="0">
                  <a:moveTo>
                    <a:pt x="639" y="1"/>
                  </a:moveTo>
                  <a:lnTo>
                    <a:pt x="0" y="14620"/>
                  </a:lnTo>
                  <a:lnTo>
                    <a:pt x="7129" y="14853"/>
                  </a:lnTo>
                  <a:lnTo>
                    <a:pt x="6597" y="1"/>
                  </a:lnTo>
                  <a:close/>
                </a:path>
              </a:pathLst>
            </a:custGeom>
            <a:solidFill>
              <a:srgbClr val="465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32" name="Google Shape;1232;p22"/>
            <p:cNvSpPr/>
            <p:nvPr/>
          </p:nvSpPr>
          <p:spPr>
            <a:xfrm>
              <a:off x="6607543" y="944822"/>
              <a:ext cx="23385" cy="97811"/>
            </a:xfrm>
            <a:custGeom>
              <a:avLst/>
              <a:gdLst/>
              <a:ahLst/>
              <a:cxnLst/>
              <a:rect l="l" t="t" r="r" b="b"/>
              <a:pathLst>
                <a:path w="575" h="2405" extrusionOk="0">
                  <a:moveTo>
                    <a:pt x="1" y="0"/>
                  </a:moveTo>
                  <a:cubicBezTo>
                    <a:pt x="1" y="21"/>
                    <a:pt x="469" y="979"/>
                    <a:pt x="554" y="2404"/>
                  </a:cubicBezTo>
                  <a:lnTo>
                    <a:pt x="574" y="2404"/>
                  </a:lnTo>
                  <a:cubicBezTo>
                    <a:pt x="489" y="957"/>
                    <a:pt x="21" y="21"/>
                    <a:pt x="2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33" name="Google Shape;1233;p22"/>
            <p:cNvSpPr/>
            <p:nvPr/>
          </p:nvSpPr>
          <p:spPr>
            <a:xfrm>
              <a:off x="6651629" y="943073"/>
              <a:ext cx="25175" cy="96998"/>
            </a:xfrm>
            <a:custGeom>
              <a:avLst/>
              <a:gdLst/>
              <a:ahLst/>
              <a:cxnLst/>
              <a:rect l="l" t="t" r="r" b="b"/>
              <a:pathLst>
                <a:path w="619" h="2385" extrusionOk="0">
                  <a:moveTo>
                    <a:pt x="1" y="1"/>
                  </a:moveTo>
                  <a:cubicBezTo>
                    <a:pt x="1" y="1"/>
                    <a:pt x="597" y="787"/>
                    <a:pt x="554" y="2362"/>
                  </a:cubicBezTo>
                  <a:cubicBezTo>
                    <a:pt x="554" y="2384"/>
                    <a:pt x="576" y="2384"/>
                    <a:pt x="576" y="2384"/>
                  </a:cubicBezTo>
                  <a:lnTo>
                    <a:pt x="576" y="2362"/>
                  </a:lnTo>
                  <a:cubicBezTo>
                    <a:pt x="619" y="787"/>
                    <a:pt x="23" y="1"/>
                    <a:pt x="1"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34" name="Google Shape;1234;p22"/>
            <p:cNvSpPr/>
            <p:nvPr/>
          </p:nvSpPr>
          <p:spPr>
            <a:xfrm>
              <a:off x="6698359" y="951736"/>
              <a:ext cx="20010" cy="88335"/>
            </a:xfrm>
            <a:custGeom>
              <a:avLst/>
              <a:gdLst/>
              <a:ahLst/>
              <a:cxnLst/>
              <a:rect l="l" t="t" r="r" b="b"/>
              <a:pathLst>
                <a:path w="492" h="2172" extrusionOk="0">
                  <a:moveTo>
                    <a:pt x="1" y="1"/>
                  </a:moveTo>
                  <a:cubicBezTo>
                    <a:pt x="1" y="21"/>
                    <a:pt x="469" y="830"/>
                    <a:pt x="406" y="2171"/>
                  </a:cubicBezTo>
                  <a:lnTo>
                    <a:pt x="426" y="2171"/>
                  </a:lnTo>
                  <a:cubicBezTo>
                    <a:pt x="491" y="830"/>
                    <a:pt x="23" y="1"/>
                    <a:pt x="23"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35" name="Google Shape;1235;p22"/>
            <p:cNvSpPr/>
            <p:nvPr/>
          </p:nvSpPr>
          <p:spPr>
            <a:xfrm>
              <a:off x="6090871" y="1721131"/>
              <a:ext cx="724414" cy="659342"/>
            </a:xfrm>
            <a:custGeom>
              <a:avLst/>
              <a:gdLst/>
              <a:ahLst/>
              <a:cxnLst/>
              <a:rect l="l" t="t" r="r" b="b"/>
              <a:pathLst>
                <a:path w="17812" h="16212" extrusionOk="0">
                  <a:moveTo>
                    <a:pt x="13891" y="1"/>
                  </a:moveTo>
                  <a:cubicBezTo>
                    <a:pt x="12960" y="1"/>
                    <a:pt x="12026" y="359"/>
                    <a:pt x="11321" y="1084"/>
                  </a:cubicBezTo>
                  <a:lnTo>
                    <a:pt x="1490" y="9020"/>
                  </a:lnTo>
                  <a:cubicBezTo>
                    <a:pt x="0" y="10575"/>
                    <a:pt x="1617" y="14532"/>
                    <a:pt x="3342" y="15830"/>
                  </a:cubicBezTo>
                  <a:cubicBezTo>
                    <a:pt x="3706" y="16098"/>
                    <a:pt x="4103" y="16212"/>
                    <a:pt x="4513" y="16212"/>
                  </a:cubicBezTo>
                  <a:cubicBezTo>
                    <a:pt x="5730" y="16212"/>
                    <a:pt x="7062" y="15205"/>
                    <a:pt x="8001" y="14235"/>
                  </a:cubicBezTo>
                  <a:lnTo>
                    <a:pt x="16450" y="6064"/>
                  </a:lnTo>
                  <a:cubicBezTo>
                    <a:pt x="17726" y="4765"/>
                    <a:pt x="17811" y="2722"/>
                    <a:pt x="16662" y="1318"/>
                  </a:cubicBezTo>
                  <a:cubicBezTo>
                    <a:pt x="15956" y="444"/>
                    <a:pt x="14926" y="1"/>
                    <a:pt x="13891" y="1"/>
                  </a:cubicBezTo>
                  <a:close/>
                </a:path>
              </a:pathLst>
            </a:custGeom>
            <a:solidFill>
              <a:srgbClr val="465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36" name="Google Shape;1236;p22"/>
            <p:cNvSpPr/>
            <p:nvPr/>
          </p:nvSpPr>
          <p:spPr>
            <a:xfrm>
              <a:off x="6304632" y="2069835"/>
              <a:ext cx="347037" cy="129859"/>
            </a:xfrm>
            <a:custGeom>
              <a:avLst/>
              <a:gdLst/>
              <a:ahLst/>
              <a:cxnLst/>
              <a:rect l="l" t="t" r="r" b="b"/>
              <a:pathLst>
                <a:path w="8533" h="3193" extrusionOk="0">
                  <a:moveTo>
                    <a:pt x="1" y="0"/>
                  </a:moveTo>
                  <a:lnTo>
                    <a:pt x="6831" y="3192"/>
                  </a:lnTo>
                  <a:lnTo>
                    <a:pt x="8533" y="787"/>
                  </a:lnTo>
                  <a:lnTo>
                    <a:pt x="1" y="0"/>
                  </a:ln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37" name="Google Shape;1237;p22"/>
            <p:cNvSpPr/>
            <p:nvPr/>
          </p:nvSpPr>
          <p:spPr>
            <a:xfrm>
              <a:off x="6224146" y="2026684"/>
              <a:ext cx="797091" cy="800386"/>
            </a:xfrm>
            <a:custGeom>
              <a:avLst/>
              <a:gdLst/>
              <a:ahLst/>
              <a:cxnLst/>
              <a:rect l="l" t="t" r="r" b="b"/>
              <a:pathLst>
                <a:path w="19599" h="19680" extrusionOk="0">
                  <a:moveTo>
                    <a:pt x="734" y="0"/>
                  </a:moveTo>
                  <a:cubicBezTo>
                    <a:pt x="235" y="0"/>
                    <a:pt x="0" y="83"/>
                    <a:pt x="0" y="83"/>
                  </a:cubicBezTo>
                  <a:lnTo>
                    <a:pt x="17534" y="19679"/>
                  </a:lnTo>
                  <a:lnTo>
                    <a:pt x="19599" y="12785"/>
                  </a:lnTo>
                  <a:cubicBezTo>
                    <a:pt x="8386" y="1202"/>
                    <a:pt x="2637" y="0"/>
                    <a:pt x="734" y="0"/>
                  </a:cubicBezTo>
                  <a:close/>
                </a:path>
              </a:pathLst>
            </a:custGeom>
            <a:solidFill>
              <a:srgbClr val="465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38" name="Google Shape;1238;p22"/>
            <p:cNvSpPr/>
            <p:nvPr/>
          </p:nvSpPr>
          <p:spPr>
            <a:xfrm>
              <a:off x="6566832" y="2021072"/>
              <a:ext cx="1064497" cy="1130992"/>
            </a:xfrm>
            <a:custGeom>
              <a:avLst/>
              <a:gdLst/>
              <a:ahLst/>
              <a:cxnLst/>
              <a:rect l="l" t="t" r="r" b="b"/>
              <a:pathLst>
                <a:path w="26174" h="27809" extrusionOk="0">
                  <a:moveTo>
                    <a:pt x="21589" y="0"/>
                  </a:moveTo>
                  <a:cubicBezTo>
                    <a:pt x="20428" y="0"/>
                    <a:pt x="19275" y="486"/>
                    <a:pt x="18470" y="1433"/>
                  </a:cubicBezTo>
                  <a:lnTo>
                    <a:pt x="5448" y="15987"/>
                  </a:lnTo>
                  <a:lnTo>
                    <a:pt x="4619" y="17009"/>
                  </a:lnTo>
                  <a:lnTo>
                    <a:pt x="1" y="23329"/>
                  </a:lnTo>
                  <a:cubicBezTo>
                    <a:pt x="1716" y="26737"/>
                    <a:pt x="3569" y="27809"/>
                    <a:pt x="5246" y="27809"/>
                  </a:cubicBezTo>
                  <a:cubicBezTo>
                    <a:pt x="6605" y="27809"/>
                    <a:pt x="7848" y="27105"/>
                    <a:pt x="8810" y="26371"/>
                  </a:cubicBezTo>
                  <a:cubicBezTo>
                    <a:pt x="9746" y="25670"/>
                    <a:pt x="16535" y="18838"/>
                    <a:pt x="17173" y="17860"/>
                  </a:cubicBezTo>
                  <a:lnTo>
                    <a:pt x="24961" y="6454"/>
                  </a:lnTo>
                  <a:cubicBezTo>
                    <a:pt x="26173" y="4710"/>
                    <a:pt x="25855" y="2306"/>
                    <a:pt x="24216" y="944"/>
                  </a:cubicBezTo>
                  <a:cubicBezTo>
                    <a:pt x="23451" y="311"/>
                    <a:pt x="22517" y="0"/>
                    <a:pt x="21589" y="0"/>
                  </a:cubicBez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39" name="Google Shape;1239;p22"/>
            <p:cNvSpPr/>
            <p:nvPr/>
          </p:nvSpPr>
          <p:spPr>
            <a:xfrm>
              <a:off x="8053605" y="1886373"/>
              <a:ext cx="456114" cy="237147"/>
            </a:xfrm>
            <a:custGeom>
              <a:avLst/>
              <a:gdLst/>
              <a:ahLst/>
              <a:cxnLst/>
              <a:rect l="l" t="t" r="r" b="b"/>
              <a:pathLst>
                <a:path w="11215" h="5831" extrusionOk="0">
                  <a:moveTo>
                    <a:pt x="8789" y="0"/>
                  </a:moveTo>
                  <a:lnTo>
                    <a:pt x="0" y="1703"/>
                  </a:lnTo>
                  <a:lnTo>
                    <a:pt x="3277" y="5831"/>
                  </a:lnTo>
                  <a:lnTo>
                    <a:pt x="11215" y="4299"/>
                  </a:lnTo>
                  <a:lnTo>
                    <a:pt x="8789"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40" name="Google Shape;1240;p22"/>
            <p:cNvSpPr/>
            <p:nvPr/>
          </p:nvSpPr>
          <p:spPr>
            <a:xfrm>
              <a:off x="8411054" y="1514242"/>
              <a:ext cx="244061" cy="559090"/>
            </a:xfrm>
            <a:custGeom>
              <a:avLst/>
              <a:gdLst/>
              <a:ahLst/>
              <a:cxnLst/>
              <a:rect l="l" t="t" r="r" b="b"/>
              <a:pathLst>
                <a:path w="6001" h="13747" extrusionOk="0">
                  <a:moveTo>
                    <a:pt x="1170" y="1"/>
                  </a:moveTo>
                  <a:lnTo>
                    <a:pt x="0" y="9150"/>
                  </a:lnTo>
                  <a:lnTo>
                    <a:pt x="1745" y="13747"/>
                  </a:lnTo>
                  <a:lnTo>
                    <a:pt x="6001" y="13129"/>
                  </a:lnTo>
                  <a:lnTo>
                    <a:pt x="1170" y="1"/>
                  </a:ln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41" name="Google Shape;1241;p22"/>
            <p:cNvSpPr/>
            <p:nvPr/>
          </p:nvSpPr>
          <p:spPr>
            <a:xfrm>
              <a:off x="8458597" y="1493460"/>
              <a:ext cx="255367" cy="554739"/>
            </a:xfrm>
            <a:custGeom>
              <a:avLst/>
              <a:gdLst/>
              <a:ahLst/>
              <a:cxnLst/>
              <a:rect l="l" t="t" r="r" b="b"/>
              <a:pathLst>
                <a:path w="6279" h="13640" extrusionOk="0">
                  <a:moveTo>
                    <a:pt x="1448" y="1"/>
                  </a:moveTo>
                  <a:lnTo>
                    <a:pt x="1" y="512"/>
                  </a:lnTo>
                  <a:lnTo>
                    <a:pt x="4832" y="13640"/>
                  </a:lnTo>
                  <a:lnTo>
                    <a:pt x="6279" y="13151"/>
                  </a:lnTo>
                  <a:lnTo>
                    <a:pt x="5363" y="10661"/>
                  </a:lnTo>
                  <a:cubicBezTo>
                    <a:pt x="5258" y="10701"/>
                    <a:pt x="5150" y="10719"/>
                    <a:pt x="5044" y="10719"/>
                  </a:cubicBezTo>
                  <a:cubicBezTo>
                    <a:pt x="4697" y="10719"/>
                    <a:pt x="4371" y="10518"/>
                    <a:pt x="4256" y="10193"/>
                  </a:cubicBezTo>
                  <a:cubicBezTo>
                    <a:pt x="4086" y="9747"/>
                    <a:pt x="4321" y="9256"/>
                    <a:pt x="4767" y="9086"/>
                  </a:cubicBezTo>
                  <a:lnTo>
                    <a:pt x="1448" y="1"/>
                  </a:lnTo>
                  <a:close/>
                </a:path>
              </a:pathLst>
            </a:custGeom>
            <a:solidFill>
              <a:srgbClr val="2D36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42" name="Google Shape;1242;p22"/>
            <p:cNvSpPr/>
            <p:nvPr/>
          </p:nvSpPr>
          <p:spPr>
            <a:xfrm>
              <a:off x="8421425" y="1733169"/>
              <a:ext cx="31194" cy="41565"/>
            </a:xfrm>
            <a:custGeom>
              <a:avLst/>
              <a:gdLst/>
              <a:ahLst/>
              <a:cxnLst/>
              <a:rect l="l" t="t" r="r" b="b"/>
              <a:pathLst>
                <a:path w="767" h="1022" extrusionOk="0">
                  <a:moveTo>
                    <a:pt x="21" y="0"/>
                  </a:moveTo>
                  <a:cubicBezTo>
                    <a:pt x="1" y="0"/>
                    <a:pt x="1" y="22"/>
                    <a:pt x="21" y="22"/>
                  </a:cubicBezTo>
                  <a:lnTo>
                    <a:pt x="744" y="1022"/>
                  </a:lnTo>
                  <a:lnTo>
                    <a:pt x="767" y="1022"/>
                  </a:lnTo>
                  <a:lnTo>
                    <a:pt x="767" y="1001"/>
                  </a:lnTo>
                  <a:lnTo>
                    <a:pt x="4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43" name="Google Shape;1243;p22"/>
            <p:cNvSpPr/>
            <p:nvPr/>
          </p:nvSpPr>
          <p:spPr>
            <a:xfrm>
              <a:off x="8413616" y="1805033"/>
              <a:ext cx="29445" cy="38921"/>
            </a:xfrm>
            <a:custGeom>
              <a:avLst/>
              <a:gdLst/>
              <a:ahLst/>
              <a:cxnLst/>
              <a:rect l="l" t="t" r="r" b="b"/>
              <a:pathLst>
                <a:path w="724" h="957" extrusionOk="0">
                  <a:moveTo>
                    <a:pt x="22" y="0"/>
                  </a:moveTo>
                  <a:cubicBezTo>
                    <a:pt x="0" y="0"/>
                    <a:pt x="0" y="21"/>
                    <a:pt x="0" y="21"/>
                  </a:cubicBezTo>
                  <a:lnTo>
                    <a:pt x="681" y="957"/>
                  </a:lnTo>
                  <a:lnTo>
                    <a:pt x="724" y="957"/>
                  </a:lnTo>
                  <a:lnTo>
                    <a:pt x="724" y="936"/>
                  </a:lnTo>
                  <a:lnTo>
                    <a:pt x="4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44" name="Google Shape;1244;p22"/>
            <p:cNvSpPr/>
            <p:nvPr/>
          </p:nvSpPr>
          <p:spPr>
            <a:xfrm>
              <a:off x="7395076" y="1853471"/>
              <a:ext cx="970102" cy="527937"/>
            </a:xfrm>
            <a:custGeom>
              <a:avLst/>
              <a:gdLst/>
              <a:ahLst/>
              <a:cxnLst/>
              <a:rect l="l" t="t" r="r" b="b"/>
              <a:pathLst>
                <a:path w="23853" h="12981" extrusionOk="0">
                  <a:moveTo>
                    <a:pt x="19980" y="1"/>
                  </a:moveTo>
                  <a:cubicBezTo>
                    <a:pt x="19980" y="1"/>
                    <a:pt x="170" y="4022"/>
                    <a:pt x="0" y="4299"/>
                  </a:cubicBezTo>
                  <a:lnTo>
                    <a:pt x="1808" y="12981"/>
                  </a:lnTo>
                  <a:lnTo>
                    <a:pt x="23853" y="8150"/>
                  </a:lnTo>
                  <a:lnTo>
                    <a:pt x="19980" y="1"/>
                  </a:ln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45" name="Google Shape;1245;p22"/>
            <p:cNvSpPr/>
            <p:nvPr/>
          </p:nvSpPr>
          <p:spPr>
            <a:xfrm>
              <a:off x="8167847" y="2844314"/>
              <a:ext cx="326295" cy="400762"/>
            </a:xfrm>
            <a:custGeom>
              <a:avLst/>
              <a:gdLst/>
              <a:ahLst/>
              <a:cxnLst/>
              <a:rect l="l" t="t" r="r" b="b"/>
              <a:pathLst>
                <a:path w="8023" h="9854" extrusionOk="0">
                  <a:moveTo>
                    <a:pt x="681" y="1"/>
                  </a:moveTo>
                  <a:lnTo>
                    <a:pt x="0" y="5235"/>
                  </a:lnTo>
                  <a:lnTo>
                    <a:pt x="6639" y="9854"/>
                  </a:lnTo>
                  <a:lnTo>
                    <a:pt x="8023" y="5130"/>
                  </a:lnTo>
                  <a:lnTo>
                    <a:pt x="681"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46" name="Google Shape;1246;p22"/>
            <p:cNvSpPr/>
            <p:nvPr/>
          </p:nvSpPr>
          <p:spPr>
            <a:xfrm>
              <a:off x="8410159" y="2827029"/>
              <a:ext cx="384250" cy="513255"/>
            </a:xfrm>
            <a:custGeom>
              <a:avLst/>
              <a:gdLst/>
              <a:ahLst/>
              <a:cxnLst/>
              <a:rect l="l" t="t" r="r" b="b"/>
              <a:pathLst>
                <a:path w="9448" h="12620" extrusionOk="0">
                  <a:moveTo>
                    <a:pt x="9448" y="0"/>
                  </a:moveTo>
                  <a:lnTo>
                    <a:pt x="2065" y="5555"/>
                  </a:lnTo>
                  <a:lnTo>
                    <a:pt x="0" y="10001"/>
                  </a:lnTo>
                  <a:lnTo>
                    <a:pt x="3384" y="12619"/>
                  </a:lnTo>
                  <a:lnTo>
                    <a:pt x="9448" y="0"/>
                  </a:ln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47" name="Google Shape;1247;p22"/>
            <p:cNvSpPr/>
            <p:nvPr/>
          </p:nvSpPr>
          <p:spPr>
            <a:xfrm>
              <a:off x="8547786" y="2827029"/>
              <a:ext cx="302015" cy="541765"/>
            </a:xfrm>
            <a:custGeom>
              <a:avLst/>
              <a:gdLst/>
              <a:ahLst/>
              <a:cxnLst/>
              <a:rect l="l" t="t" r="r" b="b"/>
              <a:pathLst>
                <a:path w="7426" h="13321" extrusionOk="0">
                  <a:moveTo>
                    <a:pt x="6064" y="0"/>
                  </a:moveTo>
                  <a:lnTo>
                    <a:pt x="0" y="12619"/>
                  </a:lnTo>
                  <a:lnTo>
                    <a:pt x="1382" y="13321"/>
                  </a:lnTo>
                  <a:lnTo>
                    <a:pt x="2511" y="10937"/>
                  </a:lnTo>
                  <a:cubicBezTo>
                    <a:pt x="2086" y="10725"/>
                    <a:pt x="1893" y="10236"/>
                    <a:pt x="2086" y="9811"/>
                  </a:cubicBezTo>
                  <a:cubicBezTo>
                    <a:pt x="2224" y="9502"/>
                    <a:pt x="2542" y="9328"/>
                    <a:pt x="2876" y="9328"/>
                  </a:cubicBezTo>
                  <a:cubicBezTo>
                    <a:pt x="3003" y="9328"/>
                    <a:pt x="3132" y="9353"/>
                    <a:pt x="3255" y="9405"/>
                  </a:cubicBezTo>
                  <a:lnTo>
                    <a:pt x="7426" y="703"/>
                  </a:lnTo>
                  <a:lnTo>
                    <a:pt x="6064" y="0"/>
                  </a:lnTo>
                  <a:close/>
                </a:path>
              </a:pathLst>
            </a:custGeom>
            <a:solidFill>
              <a:srgbClr val="2D36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48" name="Google Shape;1248;p22"/>
            <p:cNvSpPr/>
            <p:nvPr/>
          </p:nvSpPr>
          <p:spPr>
            <a:xfrm>
              <a:off x="8602243" y="2954286"/>
              <a:ext cx="10452" cy="51041"/>
            </a:xfrm>
            <a:custGeom>
              <a:avLst/>
              <a:gdLst/>
              <a:ahLst/>
              <a:cxnLst/>
              <a:rect l="l" t="t" r="r" b="b"/>
              <a:pathLst>
                <a:path w="257" h="1255" extrusionOk="0">
                  <a:moveTo>
                    <a:pt x="236" y="0"/>
                  </a:moveTo>
                  <a:cubicBezTo>
                    <a:pt x="236" y="0"/>
                    <a:pt x="214" y="0"/>
                    <a:pt x="214" y="21"/>
                  </a:cubicBezTo>
                  <a:lnTo>
                    <a:pt x="1" y="1234"/>
                  </a:lnTo>
                  <a:cubicBezTo>
                    <a:pt x="1" y="1234"/>
                    <a:pt x="23" y="1234"/>
                    <a:pt x="23" y="1255"/>
                  </a:cubicBezTo>
                  <a:cubicBezTo>
                    <a:pt x="43" y="1255"/>
                    <a:pt x="43" y="1234"/>
                    <a:pt x="43" y="1234"/>
                  </a:cubicBezTo>
                  <a:lnTo>
                    <a:pt x="256" y="21"/>
                  </a:lnTo>
                  <a:cubicBezTo>
                    <a:pt x="256" y="0"/>
                    <a:pt x="256" y="0"/>
                    <a:pt x="23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49" name="Google Shape;1249;p22"/>
            <p:cNvSpPr/>
            <p:nvPr/>
          </p:nvSpPr>
          <p:spPr>
            <a:xfrm>
              <a:off x="8546037" y="2998372"/>
              <a:ext cx="9517" cy="47665"/>
            </a:xfrm>
            <a:custGeom>
              <a:avLst/>
              <a:gdLst/>
              <a:ahLst/>
              <a:cxnLst/>
              <a:rect l="l" t="t" r="r" b="b"/>
              <a:pathLst>
                <a:path w="234" h="1172" extrusionOk="0">
                  <a:moveTo>
                    <a:pt x="213" y="0"/>
                  </a:moveTo>
                  <a:cubicBezTo>
                    <a:pt x="213" y="0"/>
                    <a:pt x="191" y="0"/>
                    <a:pt x="191" y="23"/>
                  </a:cubicBezTo>
                  <a:lnTo>
                    <a:pt x="1" y="1149"/>
                  </a:lnTo>
                  <a:cubicBezTo>
                    <a:pt x="1" y="1172"/>
                    <a:pt x="1" y="1172"/>
                    <a:pt x="21" y="1172"/>
                  </a:cubicBezTo>
                  <a:lnTo>
                    <a:pt x="43" y="1172"/>
                  </a:lnTo>
                  <a:lnTo>
                    <a:pt x="234" y="23"/>
                  </a:lnTo>
                  <a:cubicBezTo>
                    <a:pt x="234" y="0"/>
                    <a:pt x="234" y="0"/>
                    <a:pt x="21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50" name="Google Shape;1250;p22"/>
            <p:cNvSpPr/>
            <p:nvPr/>
          </p:nvSpPr>
          <p:spPr>
            <a:xfrm>
              <a:off x="2334425" y="-83250"/>
              <a:ext cx="6847883" cy="5256150"/>
            </a:xfrm>
            <a:custGeom>
              <a:avLst/>
              <a:gdLst/>
              <a:ahLst/>
              <a:cxnLst/>
              <a:rect l="l" t="t" r="r" b="b"/>
              <a:pathLst>
                <a:path w="304655" h="210246" extrusionOk="0">
                  <a:moveTo>
                    <a:pt x="0" y="0"/>
                  </a:moveTo>
                  <a:lnTo>
                    <a:pt x="117390" y="65527"/>
                  </a:lnTo>
                  <a:lnTo>
                    <a:pt x="156210" y="136023"/>
                  </a:lnTo>
                  <a:lnTo>
                    <a:pt x="239749" y="156830"/>
                  </a:lnTo>
                  <a:lnTo>
                    <a:pt x="304655" y="210246"/>
                  </a:lnTo>
                </a:path>
              </a:pathLst>
            </a:custGeom>
            <a:noFill/>
            <a:ln w="9525" cap="flat" cmpd="sng">
              <a:solidFill>
                <a:srgbClr val="CDF8F4"/>
              </a:solidFill>
              <a:prstDash val="solid"/>
              <a:round/>
              <a:headEnd type="none" w="sm" len="sm"/>
              <a:tailEnd type="none" w="sm" len="sm"/>
            </a:ln>
            <a:effectLst>
              <a:outerShdw blurRad="57150" algn="bl" rotWithShape="0">
                <a:srgbClr val="CDF8F4"/>
              </a:outerShdw>
            </a:effectLst>
          </p:spPr>
        </p:sp>
        <p:sp>
          <p:nvSpPr>
            <p:cNvPr id="1251" name="Google Shape;1251;p22"/>
            <p:cNvSpPr/>
            <p:nvPr/>
          </p:nvSpPr>
          <p:spPr>
            <a:xfrm>
              <a:off x="6483906" y="2398286"/>
              <a:ext cx="1301440" cy="834711"/>
            </a:xfrm>
            <a:custGeom>
              <a:avLst/>
              <a:gdLst/>
              <a:ahLst/>
              <a:cxnLst/>
              <a:rect l="l" t="t" r="r" b="b"/>
              <a:pathLst>
                <a:path w="32000" h="20524" extrusionOk="0">
                  <a:moveTo>
                    <a:pt x="27378" y="1"/>
                  </a:moveTo>
                  <a:cubicBezTo>
                    <a:pt x="26861" y="1"/>
                    <a:pt x="26335" y="100"/>
                    <a:pt x="25829" y="308"/>
                  </a:cubicBezTo>
                  <a:lnTo>
                    <a:pt x="7615" y="7393"/>
                  </a:lnTo>
                  <a:lnTo>
                    <a:pt x="6423" y="7926"/>
                  </a:lnTo>
                  <a:lnTo>
                    <a:pt x="19" y="13458"/>
                  </a:lnTo>
                  <a:cubicBezTo>
                    <a:pt x="0" y="19226"/>
                    <a:pt x="2678" y="20524"/>
                    <a:pt x="5123" y="20524"/>
                  </a:cubicBezTo>
                  <a:cubicBezTo>
                    <a:pt x="5609" y="20524"/>
                    <a:pt x="6086" y="20473"/>
                    <a:pt x="6530" y="20395"/>
                  </a:cubicBezTo>
                  <a:cubicBezTo>
                    <a:pt x="7679" y="20182"/>
                    <a:pt x="8786" y="19735"/>
                    <a:pt x="9807" y="19139"/>
                  </a:cubicBezTo>
                  <a:lnTo>
                    <a:pt x="29341" y="7734"/>
                  </a:lnTo>
                  <a:cubicBezTo>
                    <a:pt x="31213" y="6734"/>
                    <a:pt x="32000" y="4436"/>
                    <a:pt x="31171" y="2479"/>
                  </a:cubicBezTo>
                  <a:cubicBezTo>
                    <a:pt x="30496" y="937"/>
                    <a:pt x="28973" y="1"/>
                    <a:pt x="27378" y="1"/>
                  </a:cubicBezTo>
                  <a:close/>
                </a:path>
              </a:pathLst>
            </a:custGeom>
            <a:solidFill>
              <a:srgbClr val="2D36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52" name="Google Shape;1252;p22"/>
            <p:cNvSpPr/>
            <p:nvPr/>
          </p:nvSpPr>
          <p:spPr>
            <a:xfrm>
              <a:off x="7445263" y="2422891"/>
              <a:ext cx="934678" cy="805713"/>
            </a:xfrm>
            <a:custGeom>
              <a:avLst/>
              <a:gdLst/>
              <a:ahLst/>
              <a:cxnLst/>
              <a:rect l="l" t="t" r="r" b="b"/>
              <a:pathLst>
                <a:path w="22982" h="19811" extrusionOk="0">
                  <a:moveTo>
                    <a:pt x="5896" y="1"/>
                  </a:moveTo>
                  <a:cubicBezTo>
                    <a:pt x="5895" y="1"/>
                    <a:pt x="5894" y="1"/>
                    <a:pt x="5894" y="1"/>
                  </a:cubicBezTo>
                  <a:lnTo>
                    <a:pt x="0" y="7852"/>
                  </a:lnTo>
                  <a:lnTo>
                    <a:pt x="19747" y="19811"/>
                  </a:lnTo>
                  <a:lnTo>
                    <a:pt x="22981" y="11406"/>
                  </a:lnTo>
                  <a:cubicBezTo>
                    <a:pt x="22981" y="11406"/>
                    <a:pt x="6286" y="1"/>
                    <a:pt x="5896" y="1"/>
                  </a:cubicBezTo>
                  <a:close/>
                </a:path>
              </a:pathLst>
            </a:custGeom>
            <a:solidFill>
              <a:srgbClr val="2D36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53" name="Google Shape;1253;p22"/>
            <p:cNvSpPr/>
            <p:nvPr/>
          </p:nvSpPr>
          <p:spPr>
            <a:xfrm>
              <a:off x="5762908" y="2168013"/>
              <a:ext cx="541765" cy="783182"/>
            </a:xfrm>
            <a:custGeom>
              <a:avLst/>
              <a:gdLst/>
              <a:ahLst/>
              <a:cxnLst/>
              <a:rect l="l" t="t" r="r" b="b"/>
              <a:pathLst>
                <a:path w="13321" h="19257" extrusionOk="0">
                  <a:moveTo>
                    <a:pt x="7626" y="0"/>
                  </a:moveTo>
                  <a:cubicBezTo>
                    <a:pt x="6076" y="0"/>
                    <a:pt x="5027" y="1917"/>
                    <a:pt x="4512" y="3502"/>
                  </a:cubicBezTo>
                  <a:lnTo>
                    <a:pt x="554" y="14587"/>
                  </a:lnTo>
                  <a:cubicBezTo>
                    <a:pt x="1" y="16312"/>
                    <a:pt x="809" y="18184"/>
                    <a:pt x="2447" y="18928"/>
                  </a:cubicBezTo>
                  <a:cubicBezTo>
                    <a:pt x="2936" y="19151"/>
                    <a:pt x="3447" y="19257"/>
                    <a:pt x="3948" y="19257"/>
                  </a:cubicBezTo>
                  <a:cubicBezTo>
                    <a:pt x="5451" y="19257"/>
                    <a:pt x="6868" y="18312"/>
                    <a:pt x="7363" y="16780"/>
                  </a:cubicBezTo>
                  <a:lnTo>
                    <a:pt x="12660" y="5310"/>
                  </a:lnTo>
                  <a:cubicBezTo>
                    <a:pt x="13321" y="3267"/>
                    <a:pt x="10107" y="416"/>
                    <a:pt x="7979" y="33"/>
                  </a:cubicBezTo>
                  <a:cubicBezTo>
                    <a:pt x="7859" y="11"/>
                    <a:pt x="7741" y="0"/>
                    <a:pt x="7626" y="0"/>
                  </a:cubicBezTo>
                  <a:close/>
                </a:path>
              </a:pathLst>
            </a:custGeom>
            <a:solidFill>
              <a:srgbClr val="465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54" name="Google Shape;1254;p22"/>
            <p:cNvSpPr/>
            <p:nvPr/>
          </p:nvSpPr>
          <p:spPr>
            <a:xfrm>
              <a:off x="5457395" y="3606917"/>
              <a:ext cx="1196023" cy="935898"/>
            </a:xfrm>
            <a:custGeom>
              <a:avLst/>
              <a:gdLst/>
              <a:ahLst/>
              <a:cxnLst/>
              <a:rect l="l" t="t" r="r" b="b"/>
              <a:pathLst>
                <a:path w="29408" h="23012" extrusionOk="0">
                  <a:moveTo>
                    <a:pt x="5346" y="1"/>
                  </a:moveTo>
                  <a:cubicBezTo>
                    <a:pt x="5277" y="1"/>
                    <a:pt x="5223" y="40"/>
                    <a:pt x="5192" y="103"/>
                  </a:cubicBezTo>
                  <a:lnTo>
                    <a:pt x="43" y="13763"/>
                  </a:lnTo>
                  <a:cubicBezTo>
                    <a:pt x="0" y="13849"/>
                    <a:pt x="43" y="13956"/>
                    <a:pt x="150" y="13976"/>
                  </a:cubicBezTo>
                  <a:lnTo>
                    <a:pt x="23982" y="22998"/>
                  </a:lnTo>
                  <a:cubicBezTo>
                    <a:pt x="24006" y="23008"/>
                    <a:pt x="24029" y="23012"/>
                    <a:pt x="24051" y="23012"/>
                  </a:cubicBezTo>
                  <a:cubicBezTo>
                    <a:pt x="24131" y="23012"/>
                    <a:pt x="24200" y="22959"/>
                    <a:pt x="24215" y="22893"/>
                  </a:cubicBezTo>
                  <a:lnTo>
                    <a:pt x="29387" y="9252"/>
                  </a:lnTo>
                  <a:cubicBezTo>
                    <a:pt x="29407" y="9167"/>
                    <a:pt x="29365" y="9062"/>
                    <a:pt x="29280" y="9019"/>
                  </a:cubicBezTo>
                  <a:lnTo>
                    <a:pt x="5427" y="18"/>
                  </a:lnTo>
                  <a:cubicBezTo>
                    <a:pt x="5399" y="6"/>
                    <a:pt x="5371" y="1"/>
                    <a:pt x="5346" y="1"/>
                  </a:cubicBez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55" name="Google Shape;1255;p22"/>
            <p:cNvSpPr/>
            <p:nvPr/>
          </p:nvSpPr>
          <p:spPr>
            <a:xfrm>
              <a:off x="5947224" y="3596262"/>
              <a:ext cx="438829" cy="366193"/>
            </a:xfrm>
            <a:custGeom>
              <a:avLst/>
              <a:gdLst/>
              <a:ahLst/>
              <a:cxnLst/>
              <a:rect l="l" t="t" r="r" b="b"/>
              <a:pathLst>
                <a:path w="10790" h="9004" extrusionOk="0">
                  <a:moveTo>
                    <a:pt x="2639" y="748"/>
                  </a:moveTo>
                  <a:lnTo>
                    <a:pt x="9958" y="3536"/>
                  </a:lnTo>
                  <a:lnTo>
                    <a:pt x="8214" y="8195"/>
                  </a:lnTo>
                  <a:lnTo>
                    <a:pt x="873" y="5409"/>
                  </a:lnTo>
                  <a:lnTo>
                    <a:pt x="2639" y="748"/>
                  </a:lnTo>
                  <a:close/>
                  <a:moveTo>
                    <a:pt x="2570" y="0"/>
                  </a:moveTo>
                  <a:cubicBezTo>
                    <a:pt x="2485" y="0"/>
                    <a:pt x="2399" y="21"/>
                    <a:pt x="2320" y="67"/>
                  </a:cubicBezTo>
                  <a:cubicBezTo>
                    <a:pt x="2170" y="131"/>
                    <a:pt x="2043" y="259"/>
                    <a:pt x="2000" y="407"/>
                  </a:cubicBezTo>
                  <a:lnTo>
                    <a:pt x="65" y="5494"/>
                  </a:lnTo>
                  <a:cubicBezTo>
                    <a:pt x="0" y="5684"/>
                    <a:pt x="85" y="5897"/>
                    <a:pt x="278" y="5962"/>
                  </a:cubicBezTo>
                  <a:lnTo>
                    <a:pt x="8278" y="8983"/>
                  </a:lnTo>
                  <a:cubicBezTo>
                    <a:pt x="8321" y="9004"/>
                    <a:pt x="8363" y="9004"/>
                    <a:pt x="8406" y="9004"/>
                  </a:cubicBezTo>
                  <a:cubicBezTo>
                    <a:pt x="8469" y="9004"/>
                    <a:pt x="8512" y="9004"/>
                    <a:pt x="8554" y="8983"/>
                  </a:cubicBezTo>
                  <a:cubicBezTo>
                    <a:pt x="8661" y="8941"/>
                    <a:pt x="8724" y="8876"/>
                    <a:pt x="8746" y="8771"/>
                  </a:cubicBezTo>
                  <a:lnTo>
                    <a:pt x="10682" y="3684"/>
                  </a:lnTo>
                  <a:cubicBezTo>
                    <a:pt x="10789" y="3366"/>
                    <a:pt x="10639" y="3003"/>
                    <a:pt x="10321" y="2898"/>
                  </a:cubicBezTo>
                  <a:lnTo>
                    <a:pt x="2788" y="46"/>
                  </a:lnTo>
                  <a:cubicBezTo>
                    <a:pt x="2719" y="16"/>
                    <a:pt x="2644" y="0"/>
                    <a:pt x="2570" y="0"/>
                  </a:cubicBez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56" name="Google Shape;1256;p22"/>
            <p:cNvSpPr/>
            <p:nvPr/>
          </p:nvSpPr>
          <p:spPr>
            <a:xfrm>
              <a:off x="5936813" y="3252803"/>
              <a:ext cx="337561" cy="446679"/>
            </a:xfrm>
            <a:custGeom>
              <a:avLst/>
              <a:gdLst/>
              <a:ahLst/>
              <a:cxnLst/>
              <a:rect l="l" t="t" r="r" b="b"/>
              <a:pathLst>
                <a:path w="8300" h="10983" extrusionOk="0">
                  <a:moveTo>
                    <a:pt x="1" y="0"/>
                  </a:moveTo>
                  <a:lnTo>
                    <a:pt x="1192" y="4001"/>
                  </a:lnTo>
                  <a:cubicBezTo>
                    <a:pt x="469" y="7703"/>
                    <a:pt x="1725" y="9725"/>
                    <a:pt x="2299" y="10491"/>
                  </a:cubicBezTo>
                  <a:cubicBezTo>
                    <a:pt x="2533" y="10811"/>
                    <a:pt x="2752" y="10906"/>
                    <a:pt x="2931" y="10906"/>
                  </a:cubicBezTo>
                  <a:cubicBezTo>
                    <a:pt x="3191" y="10906"/>
                    <a:pt x="3363" y="10704"/>
                    <a:pt x="3363" y="10704"/>
                  </a:cubicBezTo>
                  <a:cubicBezTo>
                    <a:pt x="3633" y="10912"/>
                    <a:pt x="3852" y="10982"/>
                    <a:pt x="4024" y="10982"/>
                  </a:cubicBezTo>
                  <a:cubicBezTo>
                    <a:pt x="4379" y="10982"/>
                    <a:pt x="4534" y="10682"/>
                    <a:pt x="4534" y="10682"/>
                  </a:cubicBezTo>
                  <a:cubicBezTo>
                    <a:pt x="4697" y="10766"/>
                    <a:pt x="4839" y="10799"/>
                    <a:pt x="4961" y="10799"/>
                  </a:cubicBezTo>
                  <a:cubicBezTo>
                    <a:pt x="5394" y="10799"/>
                    <a:pt x="5576" y="10384"/>
                    <a:pt x="5576" y="10384"/>
                  </a:cubicBezTo>
                  <a:cubicBezTo>
                    <a:pt x="5710" y="10470"/>
                    <a:pt x="5850" y="10506"/>
                    <a:pt x="5986" y="10506"/>
                  </a:cubicBezTo>
                  <a:cubicBezTo>
                    <a:pt x="6088" y="10506"/>
                    <a:pt x="6187" y="10486"/>
                    <a:pt x="6279" y="10449"/>
                  </a:cubicBezTo>
                  <a:cubicBezTo>
                    <a:pt x="6662" y="10321"/>
                    <a:pt x="6767" y="9811"/>
                    <a:pt x="6492" y="9491"/>
                  </a:cubicBezTo>
                  <a:cubicBezTo>
                    <a:pt x="5853" y="8747"/>
                    <a:pt x="4895" y="7107"/>
                    <a:pt x="5065" y="6129"/>
                  </a:cubicBezTo>
                  <a:cubicBezTo>
                    <a:pt x="5142" y="5590"/>
                    <a:pt x="5353" y="5443"/>
                    <a:pt x="5562" y="5443"/>
                  </a:cubicBezTo>
                  <a:cubicBezTo>
                    <a:pt x="5816" y="5443"/>
                    <a:pt x="6066" y="5660"/>
                    <a:pt x="6066" y="5660"/>
                  </a:cubicBezTo>
                  <a:lnTo>
                    <a:pt x="6960" y="6832"/>
                  </a:lnTo>
                  <a:cubicBezTo>
                    <a:pt x="7092" y="7001"/>
                    <a:pt x="7288" y="7088"/>
                    <a:pt x="7486" y="7088"/>
                  </a:cubicBezTo>
                  <a:cubicBezTo>
                    <a:pt x="7636" y="7088"/>
                    <a:pt x="7788" y="7038"/>
                    <a:pt x="7916" y="6937"/>
                  </a:cubicBezTo>
                  <a:cubicBezTo>
                    <a:pt x="8194" y="6724"/>
                    <a:pt x="8299" y="6256"/>
                    <a:pt x="8024" y="5788"/>
                  </a:cubicBezTo>
                  <a:lnTo>
                    <a:pt x="4406" y="1192"/>
                  </a:lnTo>
                  <a:lnTo>
                    <a:pt x="1" y="0"/>
                  </a:lnTo>
                  <a:close/>
                </a:path>
              </a:pathLst>
            </a:custGeom>
            <a:solidFill>
              <a:srgbClr val="F1DAB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57" name="Google Shape;1257;p22"/>
            <p:cNvSpPr/>
            <p:nvPr/>
          </p:nvSpPr>
          <p:spPr>
            <a:xfrm>
              <a:off x="5780233" y="2778551"/>
              <a:ext cx="388561" cy="638722"/>
            </a:xfrm>
            <a:custGeom>
              <a:avLst/>
              <a:gdLst/>
              <a:ahLst/>
              <a:cxnLst/>
              <a:rect l="l" t="t" r="r" b="b"/>
              <a:pathLst>
                <a:path w="9554" h="15705" extrusionOk="0">
                  <a:moveTo>
                    <a:pt x="7022" y="1"/>
                  </a:moveTo>
                  <a:lnTo>
                    <a:pt x="0" y="1320"/>
                  </a:lnTo>
                  <a:lnTo>
                    <a:pt x="3745" y="15704"/>
                  </a:lnTo>
                  <a:lnTo>
                    <a:pt x="9553" y="14407"/>
                  </a:lnTo>
                  <a:lnTo>
                    <a:pt x="7022" y="1"/>
                  </a:lnTo>
                  <a:close/>
                </a:path>
              </a:pathLst>
            </a:custGeom>
            <a:solidFill>
              <a:srgbClr val="465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58" name="Google Shape;1258;p22"/>
            <p:cNvSpPr/>
            <p:nvPr/>
          </p:nvSpPr>
          <p:spPr>
            <a:xfrm>
              <a:off x="6132395" y="3620623"/>
              <a:ext cx="31194" cy="54538"/>
            </a:xfrm>
            <a:custGeom>
              <a:avLst/>
              <a:gdLst/>
              <a:ahLst/>
              <a:cxnLst/>
              <a:rect l="l" t="t" r="r" b="b"/>
              <a:pathLst>
                <a:path w="767" h="1341" extrusionOk="0">
                  <a:moveTo>
                    <a:pt x="1" y="1"/>
                  </a:moveTo>
                  <a:cubicBezTo>
                    <a:pt x="150" y="681"/>
                    <a:pt x="746" y="1340"/>
                    <a:pt x="767" y="1340"/>
                  </a:cubicBezTo>
                  <a:cubicBezTo>
                    <a:pt x="767" y="1340"/>
                    <a:pt x="171" y="659"/>
                    <a:pt x="23"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59" name="Google Shape;1259;p22"/>
            <p:cNvSpPr/>
            <p:nvPr/>
          </p:nvSpPr>
          <p:spPr>
            <a:xfrm>
              <a:off x="6090017" y="3628879"/>
              <a:ext cx="31194" cy="54945"/>
            </a:xfrm>
            <a:custGeom>
              <a:avLst/>
              <a:gdLst/>
              <a:ahLst/>
              <a:cxnLst/>
              <a:rect l="l" t="t" r="r" b="b"/>
              <a:pathLst>
                <a:path w="767" h="1351" extrusionOk="0">
                  <a:moveTo>
                    <a:pt x="15" y="1"/>
                  </a:moveTo>
                  <a:cubicBezTo>
                    <a:pt x="12" y="1"/>
                    <a:pt x="8" y="3"/>
                    <a:pt x="1" y="10"/>
                  </a:cubicBezTo>
                  <a:cubicBezTo>
                    <a:pt x="171" y="691"/>
                    <a:pt x="767" y="1350"/>
                    <a:pt x="767" y="1350"/>
                  </a:cubicBezTo>
                  <a:cubicBezTo>
                    <a:pt x="767" y="1350"/>
                    <a:pt x="171" y="669"/>
                    <a:pt x="21" y="10"/>
                  </a:cubicBezTo>
                  <a:cubicBezTo>
                    <a:pt x="21" y="10"/>
                    <a:pt x="21" y="1"/>
                    <a:pt x="15"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60" name="Google Shape;1260;p22"/>
            <p:cNvSpPr/>
            <p:nvPr/>
          </p:nvSpPr>
          <p:spPr>
            <a:xfrm>
              <a:off x="6041579" y="3633556"/>
              <a:ext cx="31194" cy="54620"/>
            </a:xfrm>
            <a:custGeom>
              <a:avLst/>
              <a:gdLst/>
              <a:ahLst/>
              <a:cxnLst/>
              <a:rect l="l" t="t" r="r" b="b"/>
              <a:pathLst>
                <a:path w="767" h="1343" extrusionOk="0">
                  <a:moveTo>
                    <a:pt x="0" y="1"/>
                  </a:moveTo>
                  <a:lnTo>
                    <a:pt x="0" y="1"/>
                  </a:lnTo>
                  <a:cubicBezTo>
                    <a:pt x="148" y="682"/>
                    <a:pt x="744" y="1342"/>
                    <a:pt x="744" y="1342"/>
                  </a:cubicBezTo>
                  <a:lnTo>
                    <a:pt x="766" y="1342"/>
                  </a:lnTo>
                  <a:cubicBezTo>
                    <a:pt x="766" y="1320"/>
                    <a:pt x="170" y="661"/>
                    <a:pt x="0"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61" name="Google Shape;1261;p22"/>
            <p:cNvSpPr/>
            <p:nvPr/>
          </p:nvSpPr>
          <p:spPr>
            <a:xfrm>
              <a:off x="6032916" y="2024813"/>
              <a:ext cx="836867" cy="846424"/>
            </a:xfrm>
            <a:custGeom>
              <a:avLst/>
              <a:gdLst/>
              <a:ahLst/>
              <a:cxnLst/>
              <a:rect l="l" t="t" r="r" b="b"/>
              <a:pathLst>
                <a:path w="20577" h="20812" extrusionOk="0">
                  <a:moveTo>
                    <a:pt x="4043" y="1"/>
                  </a:moveTo>
                  <a:lnTo>
                    <a:pt x="617" y="2405"/>
                  </a:lnTo>
                  <a:cubicBezTo>
                    <a:pt x="0" y="6597"/>
                    <a:pt x="15321" y="20811"/>
                    <a:pt x="15321" y="20811"/>
                  </a:cubicBezTo>
                  <a:lnTo>
                    <a:pt x="20576" y="13682"/>
                  </a:lnTo>
                  <a:cubicBezTo>
                    <a:pt x="20576" y="13682"/>
                    <a:pt x="19470" y="12002"/>
                    <a:pt x="13639" y="6277"/>
                  </a:cubicBezTo>
                  <a:cubicBezTo>
                    <a:pt x="7554" y="277"/>
                    <a:pt x="4043" y="1"/>
                    <a:pt x="4043"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62" name="Google Shape;1262;p22"/>
            <p:cNvSpPr/>
            <p:nvPr/>
          </p:nvSpPr>
          <p:spPr>
            <a:xfrm>
              <a:off x="6249280" y="2075854"/>
              <a:ext cx="83943" cy="71010"/>
            </a:xfrm>
            <a:custGeom>
              <a:avLst/>
              <a:gdLst/>
              <a:ahLst/>
              <a:cxnLst/>
              <a:rect l="l" t="t" r="r" b="b"/>
              <a:pathLst>
                <a:path w="2064" h="1746" extrusionOk="0">
                  <a:moveTo>
                    <a:pt x="0" y="1"/>
                  </a:moveTo>
                  <a:lnTo>
                    <a:pt x="318" y="1745"/>
                  </a:lnTo>
                  <a:lnTo>
                    <a:pt x="2063" y="1470"/>
                  </a:lnTo>
                  <a:lnTo>
                    <a:pt x="1362" y="128"/>
                  </a:lnTo>
                  <a:lnTo>
                    <a:pt x="0" y="1"/>
                  </a:ln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63" name="Google Shape;1263;p22"/>
            <p:cNvSpPr/>
            <p:nvPr/>
          </p:nvSpPr>
          <p:spPr>
            <a:xfrm>
              <a:off x="6293367" y="1699453"/>
              <a:ext cx="880180" cy="534322"/>
            </a:xfrm>
            <a:custGeom>
              <a:avLst/>
              <a:gdLst/>
              <a:ahLst/>
              <a:cxnLst/>
              <a:rect l="l" t="t" r="r" b="b"/>
              <a:pathLst>
                <a:path w="21642" h="13138" extrusionOk="0">
                  <a:moveTo>
                    <a:pt x="19322" y="0"/>
                  </a:moveTo>
                  <a:cubicBezTo>
                    <a:pt x="13576" y="43"/>
                    <a:pt x="12364" y="4404"/>
                    <a:pt x="9321" y="8384"/>
                  </a:cubicBezTo>
                  <a:cubicBezTo>
                    <a:pt x="7641" y="10608"/>
                    <a:pt x="5766" y="11253"/>
                    <a:pt x="4156" y="11253"/>
                  </a:cubicBezTo>
                  <a:cubicBezTo>
                    <a:pt x="1932" y="11253"/>
                    <a:pt x="213" y="10022"/>
                    <a:pt x="213" y="10022"/>
                  </a:cubicBezTo>
                  <a:lnTo>
                    <a:pt x="1" y="10319"/>
                  </a:lnTo>
                  <a:cubicBezTo>
                    <a:pt x="1" y="10319"/>
                    <a:pt x="2830" y="13138"/>
                    <a:pt x="5758" y="13138"/>
                  </a:cubicBezTo>
                  <a:cubicBezTo>
                    <a:pt x="6948" y="13138"/>
                    <a:pt x="8154" y="12672"/>
                    <a:pt x="9193" y="11363"/>
                  </a:cubicBezTo>
                  <a:cubicBezTo>
                    <a:pt x="14771" y="4355"/>
                    <a:pt x="18567" y="3686"/>
                    <a:pt x="19812" y="3686"/>
                  </a:cubicBezTo>
                  <a:cubicBezTo>
                    <a:pt x="20106" y="3686"/>
                    <a:pt x="20258" y="3723"/>
                    <a:pt x="20258" y="3723"/>
                  </a:cubicBezTo>
                  <a:lnTo>
                    <a:pt x="21642" y="999"/>
                  </a:lnTo>
                  <a:lnTo>
                    <a:pt x="19322" y="0"/>
                  </a:ln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64" name="Google Shape;1264;p22"/>
            <p:cNvSpPr/>
            <p:nvPr/>
          </p:nvSpPr>
          <p:spPr>
            <a:xfrm>
              <a:off x="5929899" y="2122584"/>
              <a:ext cx="838656" cy="1233277"/>
            </a:xfrm>
            <a:custGeom>
              <a:avLst/>
              <a:gdLst/>
              <a:ahLst/>
              <a:cxnLst/>
              <a:rect l="l" t="t" r="r" b="b"/>
              <a:pathLst>
                <a:path w="20621" h="30324" extrusionOk="0">
                  <a:moveTo>
                    <a:pt x="3150" y="1"/>
                  </a:moveTo>
                  <a:cubicBezTo>
                    <a:pt x="1405" y="2023"/>
                    <a:pt x="0" y="4639"/>
                    <a:pt x="406" y="6151"/>
                  </a:cubicBezTo>
                  <a:cubicBezTo>
                    <a:pt x="724" y="7363"/>
                    <a:pt x="9428" y="18896"/>
                    <a:pt x="9428" y="18896"/>
                  </a:cubicBezTo>
                  <a:cubicBezTo>
                    <a:pt x="10364" y="28897"/>
                    <a:pt x="13173" y="30323"/>
                    <a:pt x="13173" y="30323"/>
                  </a:cubicBezTo>
                  <a:cubicBezTo>
                    <a:pt x="12044" y="23407"/>
                    <a:pt x="20620" y="24343"/>
                    <a:pt x="17662" y="15641"/>
                  </a:cubicBezTo>
                  <a:cubicBezTo>
                    <a:pt x="13258" y="2746"/>
                    <a:pt x="3150" y="1"/>
                    <a:pt x="3150" y="1"/>
                  </a:cubicBezTo>
                  <a:close/>
                </a:path>
              </a:pathLst>
            </a:custGeom>
            <a:solidFill>
              <a:srgbClr val="465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65" name="Google Shape;1265;p22"/>
            <p:cNvSpPr/>
            <p:nvPr/>
          </p:nvSpPr>
          <p:spPr>
            <a:xfrm>
              <a:off x="6057969" y="2126936"/>
              <a:ext cx="446597" cy="345329"/>
            </a:xfrm>
            <a:custGeom>
              <a:avLst/>
              <a:gdLst/>
              <a:ahLst/>
              <a:cxnLst/>
              <a:rect l="l" t="t" r="r" b="b"/>
              <a:pathLst>
                <a:path w="10981" h="8491" extrusionOk="0">
                  <a:moveTo>
                    <a:pt x="1" y="1"/>
                  </a:moveTo>
                  <a:lnTo>
                    <a:pt x="1" y="21"/>
                  </a:lnTo>
                  <a:lnTo>
                    <a:pt x="128" y="3979"/>
                  </a:lnTo>
                  <a:lnTo>
                    <a:pt x="151" y="3979"/>
                  </a:lnTo>
                  <a:lnTo>
                    <a:pt x="3172" y="3193"/>
                  </a:lnTo>
                  <a:lnTo>
                    <a:pt x="3172" y="3193"/>
                  </a:lnTo>
                  <a:lnTo>
                    <a:pt x="3107" y="4873"/>
                  </a:lnTo>
                  <a:lnTo>
                    <a:pt x="10980" y="8490"/>
                  </a:lnTo>
                  <a:lnTo>
                    <a:pt x="10980" y="8470"/>
                  </a:lnTo>
                  <a:lnTo>
                    <a:pt x="3130" y="4852"/>
                  </a:lnTo>
                  <a:lnTo>
                    <a:pt x="3193" y="3170"/>
                  </a:lnTo>
                  <a:lnTo>
                    <a:pt x="3172" y="3170"/>
                  </a:lnTo>
                  <a:lnTo>
                    <a:pt x="151" y="3959"/>
                  </a:lnTo>
                  <a:lnTo>
                    <a:pt x="23" y="21"/>
                  </a:lnTo>
                  <a:cubicBezTo>
                    <a:pt x="23" y="1"/>
                    <a:pt x="23" y="1"/>
                    <a:pt x="1"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66" name="Google Shape;1266;p22"/>
            <p:cNvSpPr/>
            <p:nvPr/>
          </p:nvSpPr>
          <p:spPr>
            <a:xfrm>
              <a:off x="6147158" y="2558729"/>
              <a:ext cx="109890" cy="257116"/>
            </a:xfrm>
            <a:custGeom>
              <a:avLst/>
              <a:gdLst/>
              <a:ahLst/>
              <a:cxnLst/>
              <a:rect l="l" t="t" r="r" b="b"/>
              <a:pathLst>
                <a:path w="2702" h="6322" extrusionOk="0">
                  <a:moveTo>
                    <a:pt x="1212" y="1"/>
                  </a:moveTo>
                  <a:lnTo>
                    <a:pt x="0" y="2662"/>
                  </a:lnTo>
                  <a:lnTo>
                    <a:pt x="2702" y="6322"/>
                  </a:lnTo>
                  <a:lnTo>
                    <a:pt x="2702" y="6322"/>
                  </a:lnTo>
                  <a:lnTo>
                    <a:pt x="1212" y="1"/>
                  </a:ln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67" name="Google Shape;1267;p22"/>
            <p:cNvSpPr/>
            <p:nvPr/>
          </p:nvSpPr>
          <p:spPr>
            <a:xfrm>
              <a:off x="5937708" y="1837894"/>
              <a:ext cx="311614" cy="284731"/>
            </a:xfrm>
            <a:custGeom>
              <a:avLst/>
              <a:gdLst/>
              <a:ahLst/>
              <a:cxnLst/>
              <a:rect l="l" t="t" r="r" b="b"/>
              <a:pathLst>
                <a:path w="7662" h="7001" extrusionOk="0">
                  <a:moveTo>
                    <a:pt x="1" y="1"/>
                  </a:moveTo>
                  <a:lnTo>
                    <a:pt x="2980" y="7001"/>
                  </a:lnTo>
                  <a:lnTo>
                    <a:pt x="7661" y="5852"/>
                  </a:lnTo>
                  <a:lnTo>
                    <a:pt x="4660" y="299"/>
                  </a:lnTo>
                  <a:lnTo>
                    <a:pt x="1" y="1"/>
                  </a:lnTo>
                  <a:close/>
                </a:path>
              </a:pathLst>
            </a:custGeom>
            <a:solidFill>
              <a:srgbClr val="F1DAB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68" name="Google Shape;1268;p22"/>
            <p:cNvSpPr/>
            <p:nvPr/>
          </p:nvSpPr>
          <p:spPr>
            <a:xfrm>
              <a:off x="6027710" y="1857782"/>
              <a:ext cx="154099" cy="93500"/>
            </a:xfrm>
            <a:custGeom>
              <a:avLst/>
              <a:gdLst/>
              <a:ahLst/>
              <a:cxnLst/>
              <a:rect l="l" t="t" r="r" b="b"/>
              <a:pathLst>
                <a:path w="3789" h="2299" extrusionOk="0">
                  <a:moveTo>
                    <a:pt x="2554" y="0"/>
                  </a:moveTo>
                  <a:lnTo>
                    <a:pt x="1" y="576"/>
                  </a:lnTo>
                  <a:lnTo>
                    <a:pt x="3788" y="2298"/>
                  </a:lnTo>
                  <a:lnTo>
                    <a:pt x="2554" y="0"/>
                  </a:ln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69" name="Google Shape;1269;p22"/>
            <p:cNvSpPr/>
            <p:nvPr/>
          </p:nvSpPr>
          <p:spPr>
            <a:xfrm>
              <a:off x="5714429" y="1484716"/>
              <a:ext cx="539162" cy="406903"/>
            </a:xfrm>
            <a:custGeom>
              <a:avLst/>
              <a:gdLst/>
              <a:ahLst/>
              <a:cxnLst/>
              <a:rect l="l" t="t" r="r" b="b"/>
              <a:pathLst>
                <a:path w="13257" h="10005" extrusionOk="0">
                  <a:moveTo>
                    <a:pt x="5741" y="0"/>
                  </a:moveTo>
                  <a:cubicBezTo>
                    <a:pt x="4803" y="0"/>
                    <a:pt x="4172" y="429"/>
                    <a:pt x="4172" y="429"/>
                  </a:cubicBezTo>
                  <a:cubicBezTo>
                    <a:pt x="4064" y="492"/>
                    <a:pt x="3979" y="556"/>
                    <a:pt x="3874" y="642"/>
                  </a:cubicBezTo>
                  <a:cubicBezTo>
                    <a:pt x="1" y="3450"/>
                    <a:pt x="1831" y="9621"/>
                    <a:pt x="6618" y="10004"/>
                  </a:cubicBezTo>
                  <a:lnTo>
                    <a:pt x="8512" y="9982"/>
                  </a:lnTo>
                  <a:cubicBezTo>
                    <a:pt x="9724" y="9854"/>
                    <a:pt x="10896" y="9514"/>
                    <a:pt x="11662" y="8875"/>
                  </a:cubicBezTo>
                  <a:cubicBezTo>
                    <a:pt x="13257" y="7514"/>
                    <a:pt x="12513" y="5280"/>
                    <a:pt x="11342" y="4109"/>
                  </a:cubicBezTo>
                  <a:cubicBezTo>
                    <a:pt x="9151" y="1918"/>
                    <a:pt x="8300" y="1152"/>
                    <a:pt x="8300" y="1152"/>
                  </a:cubicBezTo>
                  <a:cubicBezTo>
                    <a:pt x="7365" y="254"/>
                    <a:pt x="6462" y="0"/>
                    <a:pt x="5741" y="0"/>
                  </a:cubicBezTo>
                  <a:close/>
                </a:path>
              </a:pathLst>
            </a:custGeom>
            <a:solidFill>
              <a:srgbClr val="F1DAB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70" name="Google Shape;1270;p22"/>
            <p:cNvSpPr/>
            <p:nvPr/>
          </p:nvSpPr>
          <p:spPr>
            <a:xfrm>
              <a:off x="6107342" y="1591231"/>
              <a:ext cx="102163" cy="88295"/>
            </a:xfrm>
            <a:custGeom>
              <a:avLst/>
              <a:gdLst/>
              <a:ahLst/>
              <a:cxnLst/>
              <a:rect l="l" t="t" r="r" b="b"/>
              <a:pathLst>
                <a:path w="2512" h="2171" extrusionOk="0">
                  <a:moveTo>
                    <a:pt x="0" y="1"/>
                  </a:moveTo>
                  <a:lnTo>
                    <a:pt x="1575" y="2171"/>
                  </a:lnTo>
                  <a:lnTo>
                    <a:pt x="2384" y="1150"/>
                  </a:lnTo>
                  <a:cubicBezTo>
                    <a:pt x="2511" y="979"/>
                    <a:pt x="2384" y="789"/>
                    <a:pt x="2191" y="746"/>
                  </a:cubicBezTo>
                  <a:lnTo>
                    <a:pt x="0" y="1"/>
                  </a:lnTo>
                  <a:close/>
                </a:path>
              </a:pathLst>
            </a:custGeom>
            <a:solidFill>
              <a:srgbClr val="F1DAB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71" name="Google Shape;1271;p22"/>
            <p:cNvSpPr/>
            <p:nvPr/>
          </p:nvSpPr>
          <p:spPr>
            <a:xfrm>
              <a:off x="6038935" y="1603269"/>
              <a:ext cx="63730" cy="62062"/>
            </a:xfrm>
            <a:custGeom>
              <a:avLst/>
              <a:gdLst/>
              <a:ahLst/>
              <a:cxnLst/>
              <a:rect l="l" t="t" r="r" b="b"/>
              <a:pathLst>
                <a:path w="1567" h="1526" extrusionOk="0">
                  <a:moveTo>
                    <a:pt x="606" y="1"/>
                  </a:moveTo>
                  <a:cubicBezTo>
                    <a:pt x="582" y="1"/>
                    <a:pt x="558" y="1"/>
                    <a:pt x="533" y="2"/>
                  </a:cubicBezTo>
                  <a:cubicBezTo>
                    <a:pt x="533" y="2"/>
                    <a:pt x="1" y="939"/>
                    <a:pt x="426" y="1386"/>
                  </a:cubicBezTo>
                  <a:cubicBezTo>
                    <a:pt x="525" y="1485"/>
                    <a:pt x="621" y="1525"/>
                    <a:pt x="713" y="1525"/>
                  </a:cubicBezTo>
                  <a:cubicBezTo>
                    <a:pt x="1093" y="1525"/>
                    <a:pt x="1385" y="833"/>
                    <a:pt x="1385" y="833"/>
                  </a:cubicBezTo>
                  <a:cubicBezTo>
                    <a:pt x="1385" y="833"/>
                    <a:pt x="1566" y="1"/>
                    <a:pt x="606"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72" name="Google Shape;1272;p22"/>
            <p:cNvSpPr/>
            <p:nvPr/>
          </p:nvSpPr>
          <p:spPr>
            <a:xfrm>
              <a:off x="6050242" y="1600788"/>
              <a:ext cx="70969" cy="49373"/>
            </a:xfrm>
            <a:custGeom>
              <a:avLst/>
              <a:gdLst/>
              <a:ahLst/>
              <a:cxnLst/>
              <a:rect l="l" t="t" r="r" b="b"/>
              <a:pathLst>
                <a:path w="1745" h="1214" extrusionOk="0">
                  <a:moveTo>
                    <a:pt x="851" y="1"/>
                  </a:moveTo>
                  <a:lnTo>
                    <a:pt x="0" y="43"/>
                  </a:lnTo>
                  <a:cubicBezTo>
                    <a:pt x="0" y="43"/>
                    <a:pt x="370" y="1214"/>
                    <a:pt x="1412" y="1214"/>
                  </a:cubicBezTo>
                  <a:cubicBezTo>
                    <a:pt x="1430" y="1214"/>
                    <a:pt x="1449" y="1213"/>
                    <a:pt x="1467" y="1213"/>
                  </a:cubicBezTo>
                  <a:lnTo>
                    <a:pt x="1745" y="872"/>
                  </a:lnTo>
                  <a:lnTo>
                    <a:pt x="851" y="1"/>
                  </a:ln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73" name="Google Shape;1273;p22"/>
            <p:cNvSpPr/>
            <p:nvPr/>
          </p:nvSpPr>
          <p:spPr>
            <a:xfrm>
              <a:off x="6049306" y="1595582"/>
              <a:ext cx="15617" cy="67553"/>
            </a:xfrm>
            <a:custGeom>
              <a:avLst/>
              <a:gdLst/>
              <a:ahLst/>
              <a:cxnLst/>
              <a:rect l="l" t="t" r="r" b="b"/>
              <a:pathLst>
                <a:path w="384" h="1661" extrusionOk="0">
                  <a:moveTo>
                    <a:pt x="341" y="1"/>
                  </a:moveTo>
                  <a:cubicBezTo>
                    <a:pt x="278" y="129"/>
                    <a:pt x="193" y="277"/>
                    <a:pt x="151" y="404"/>
                  </a:cubicBezTo>
                  <a:cubicBezTo>
                    <a:pt x="86" y="532"/>
                    <a:pt x="43" y="682"/>
                    <a:pt x="23" y="830"/>
                  </a:cubicBezTo>
                  <a:cubicBezTo>
                    <a:pt x="1" y="980"/>
                    <a:pt x="1" y="1128"/>
                    <a:pt x="43" y="1255"/>
                  </a:cubicBezTo>
                  <a:cubicBezTo>
                    <a:pt x="66" y="1341"/>
                    <a:pt x="86" y="1405"/>
                    <a:pt x="129" y="1468"/>
                  </a:cubicBezTo>
                  <a:cubicBezTo>
                    <a:pt x="108" y="1405"/>
                    <a:pt x="86" y="1341"/>
                    <a:pt x="66" y="1255"/>
                  </a:cubicBezTo>
                  <a:cubicBezTo>
                    <a:pt x="23" y="1128"/>
                    <a:pt x="23" y="980"/>
                    <a:pt x="66" y="830"/>
                  </a:cubicBezTo>
                  <a:cubicBezTo>
                    <a:pt x="86" y="682"/>
                    <a:pt x="129" y="554"/>
                    <a:pt x="171" y="404"/>
                  </a:cubicBezTo>
                  <a:cubicBezTo>
                    <a:pt x="236" y="277"/>
                    <a:pt x="299" y="149"/>
                    <a:pt x="384" y="21"/>
                  </a:cubicBezTo>
                  <a:cubicBezTo>
                    <a:pt x="384" y="21"/>
                    <a:pt x="384" y="1"/>
                    <a:pt x="364" y="1"/>
                  </a:cubicBezTo>
                  <a:close/>
                  <a:moveTo>
                    <a:pt x="129" y="1468"/>
                  </a:moveTo>
                  <a:cubicBezTo>
                    <a:pt x="151" y="1533"/>
                    <a:pt x="193" y="1596"/>
                    <a:pt x="256" y="1661"/>
                  </a:cubicBezTo>
                  <a:lnTo>
                    <a:pt x="256" y="1638"/>
                  </a:lnTo>
                  <a:cubicBezTo>
                    <a:pt x="214" y="1596"/>
                    <a:pt x="171" y="1533"/>
                    <a:pt x="129" y="1468"/>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74" name="Google Shape;1274;p22"/>
            <p:cNvSpPr/>
            <p:nvPr/>
          </p:nvSpPr>
          <p:spPr>
            <a:xfrm>
              <a:off x="6165297" y="1698193"/>
              <a:ext cx="21718" cy="19115"/>
            </a:xfrm>
            <a:custGeom>
              <a:avLst/>
              <a:gdLst/>
              <a:ahLst/>
              <a:cxnLst/>
              <a:rect l="l" t="t" r="r" b="b"/>
              <a:pathLst>
                <a:path w="534" h="470" extrusionOk="0">
                  <a:moveTo>
                    <a:pt x="261" y="1"/>
                  </a:moveTo>
                  <a:cubicBezTo>
                    <a:pt x="223" y="1"/>
                    <a:pt x="184" y="10"/>
                    <a:pt x="150" y="31"/>
                  </a:cubicBezTo>
                  <a:cubicBezTo>
                    <a:pt x="43" y="94"/>
                    <a:pt x="0" y="244"/>
                    <a:pt x="65" y="350"/>
                  </a:cubicBezTo>
                  <a:cubicBezTo>
                    <a:pt x="105" y="431"/>
                    <a:pt x="181" y="470"/>
                    <a:pt x="259" y="470"/>
                  </a:cubicBezTo>
                  <a:cubicBezTo>
                    <a:pt x="302" y="470"/>
                    <a:pt x="345" y="458"/>
                    <a:pt x="383" y="435"/>
                  </a:cubicBezTo>
                  <a:cubicBezTo>
                    <a:pt x="491" y="372"/>
                    <a:pt x="533" y="222"/>
                    <a:pt x="468" y="116"/>
                  </a:cubicBezTo>
                  <a:cubicBezTo>
                    <a:pt x="426" y="44"/>
                    <a:pt x="343" y="1"/>
                    <a:pt x="261" y="1"/>
                  </a:cubicBez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75" name="Google Shape;1275;p22"/>
            <p:cNvSpPr/>
            <p:nvPr/>
          </p:nvSpPr>
          <p:spPr>
            <a:xfrm>
              <a:off x="5967966" y="1540312"/>
              <a:ext cx="51976" cy="92118"/>
            </a:xfrm>
            <a:custGeom>
              <a:avLst/>
              <a:gdLst/>
              <a:ahLst/>
              <a:cxnLst/>
              <a:rect l="l" t="t" r="r" b="b"/>
              <a:pathLst>
                <a:path w="1278" h="2265" extrusionOk="0">
                  <a:moveTo>
                    <a:pt x="760" y="1"/>
                  </a:moveTo>
                  <a:cubicBezTo>
                    <a:pt x="570" y="1"/>
                    <a:pt x="390" y="106"/>
                    <a:pt x="321" y="296"/>
                  </a:cubicBezTo>
                  <a:lnTo>
                    <a:pt x="86" y="1743"/>
                  </a:lnTo>
                  <a:cubicBezTo>
                    <a:pt x="1" y="1934"/>
                    <a:pt x="86" y="2146"/>
                    <a:pt x="278" y="2231"/>
                  </a:cubicBezTo>
                  <a:cubicBezTo>
                    <a:pt x="328" y="2254"/>
                    <a:pt x="382" y="2264"/>
                    <a:pt x="434" y="2264"/>
                  </a:cubicBezTo>
                  <a:cubicBezTo>
                    <a:pt x="582" y="2264"/>
                    <a:pt x="726" y="2181"/>
                    <a:pt x="789" y="2041"/>
                  </a:cubicBezTo>
                  <a:lnTo>
                    <a:pt x="1172" y="657"/>
                  </a:lnTo>
                  <a:cubicBezTo>
                    <a:pt x="1277" y="401"/>
                    <a:pt x="1150" y="126"/>
                    <a:pt x="894" y="18"/>
                  </a:cubicBezTo>
                  <a:cubicBezTo>
                    <a:pt x="850" y="6"/>
                    <a:pt x="804" y="1"/>
                    <a:pt x="760" y="1"/>
                  </a:cubicBez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76" name="Google Shape;1276;p22"/>
            <p:cNvSpPr/>
            <p:nvPr/>
          </p:nvSpPr>
          <p:spPr>
            <a:xfrm>
              <a:off x="5646958" y="1462022"/>
              <a:ext cx="362614" cy="475392"/>
            </a:xfrm>
            <a:custGeom>
              <a:avLst/>
              <a:gdLst/>
              <a:ahLst/>
              <a:cxnLst/>
              <a:rect l="l" t="t" r="r" b="b"/>
              <a:pathLst>
                <a:path w="8916" h="11689" extrusionOk="0">
                  <a:moveTo>
                    <a:pt x="8639" y="1"/>
                  </a:moveTo>
                  <a:cubicBezTo>
                    <a:pt x="7513" y="1"/>
                    <a:pt x="3254" y="303"/>
                    <a:pt x="1745" y="4774"/>
                  </a:cubicBezTo>
                  <a:cubicBezTo>
                    <a:pt x="0" y="9966"/>
                    <a:pt x="8192" y="11689"/>
                    <a:pt x="8192" y="11689"/>
                  </a:cubicBezTo>
                  <a:lnTo>
                    <a:pt x="8341" y="9093"/>
                  </a:lnTo>
                  <a:lnTo>
                    <a:pt x="8021" y="7498"/>
                  </a:lnTo>
                  <a:cubicBezTo>
                    <a:pt x="8021" y="7498"/>
                    <a:pt x="7788" y="5433"/>
                    <a:pt x="5340" y="4476"/>
                  </a:cubicBezTo>
                  <a:cubicBezTo>
                    <a:pt x="5340" y="4476"/>
                    <a:pt x="7724" y="2051"/>
                    <a:pt x="8915" y="8"/>
                  </a:cubicBezTo>
                  <a:cubicBezTo>
                    <a:pt x="8915" y="8"/>
                    <a:pt x="8816" y="1"/>
                    <a:pt x="8639" y="1"/>
                  </a:cubicBez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77" name="Google Shape;1277;p22"/>
            <p:cNvSpPr/>
            <p:nvPr/>
          </p:nvSpPr>
          <p:spPr>
            <a:xfrm>
              <a:off x="5873693" y="1746224"/>
              <a:ext cx="128111" cy="113795"/>
            </a:xfrm>
            <a:custGeom>
              <a:avLst/>
              <a:gdLst/>
              <a:ahLst/>
              <a:cxnLst/>
              <a:rect l="l" t="t" r="r" b="b"/>
              <a:pathLst>
                <a:path w="3150" h="2798" extrusionOk="0">
                  <a:moveTo>
                    <a:pt x="1581" y="1"/>
                  </a:moveTo>
                  <a:cubicBezTo>
                    <a:pt x="1268" y="1"/>
                    <a:pt x="950" y="104"/>
                    <a:pt x="681" y="318"/>
                  </a:cubicBezTo>
                  <a:cubicBezTo>
                    <a:pt x="85" y="808"/>
                    <a:pt x="0" y="1679"/>
                    <a:pt x="489" y="2275"/>
                  </a:cubicBezTo>
                  <a:cubicBezTo>
                    <a:pt x="770" y="2617"/>
                    <a:pt x="1176" y="2798"/>
                    <a:pt x="1584" y="2798"/>
                  </a:cubicBezTo>
                  <a:cubicBezTo>
                    <a:pt x="1887" y="2798"/>
                    <a:pt x="2192" y="2697"/>
                    <a:pt x="2446" y="2488"/>
                  </a:cubicBezTo>
                  <a:cubicBezTo>
                    <a:pt x="3042" y="1999"/>
                    <a:pt x="3149" y="1126"/>
                    <a:pt x="2659" y="510"/>
                  </a:cubicBezTo>
                  <a:cubicBezTo>
                    <a:pt x="2384" y="174"/>
                    <a:pt x="1986" y="1"/>
                    <a:pt x="1581" y="1"/>
                  </a:cubicBezTo>
                  <a:close/>
                </a:path>
              </a:pathLst>
            </a:custGeom>
            <a:solidFill>
              <a:srgbClr val="F1DAB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78" name="Google Shape;1278;p22"/>
            <p:cNvSpPr/>
            <p:nvPr/>
          </p:nvSpPr>
          <p:spPr>
            <a:xfrm>
              <a:off x="5916966" y="1791164"/>
              <a:ext cx="55393" cy="11266"/>
            </a:xfrm>
            <a:custGeom>
              <a:avLst/>
              <a:gdLst/>
              <a:ahLst/>
              <a:cxnLst/>
              <a:rect l="l" t="t" r="r" b="b"/>
              <a:pathLst>
                <a:path w="1362" h="277" extrusionOk="0">
                  <a:moveTo>
                    <a:pt x="1340" y="1"/>
                  </a:moveTo>
                  <a:lnTo>
                    <a:pt x="0" y="256"/>
                  </a:lnTo>
                  <a:lnTo>
                    <a:pt x="0" y="277"/>
                  </a:lnTo>
                  <a:lnTo>
                    <a:pt x="1340" y="21"/>
                  </a:lnTo>
                  <a:cubicBezTo>
                    <a:pt x="1362" y="21"/>
                    <a:pt x="1362" y="1"/>
                    <a:pt x="1362"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279" name="Google Shape;1279;p22"/>
          <p:cNvSpPr txBox="1"/>
          <p:nvPr/>
        </p:nvSpPr>
        <p:spPr>
          <a:xfrm>
            <a:off x="316535" y="935009"/>
            <a:ext cx="4640700" cy="2804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3200" dirty="0">
                <a:solidFill>
                  <a:schemeClr val="accent1"/>
                </a:solidFill>
                <a:latin typeface="Bungee"/>
                <a:ea typeface="Bungee"/>
                <a:cs typeface="Bungee"/>
                <a:sym typeface="Bungee"/>
              </a:rPr>
              <a:t>Stock market prediction using </a:t>
            </a:r>
            <a:r>
              <a:rPr lang="en-US" sz="2800" dirty="0">
                <a:solidFill>
                  <a:schemeClr val="accent1"/>
                </a:solidFill>
                <a:latin typeface="Bungee"/>
                <a:ea typeface="Bungee"/>
                <a:cs typeface="Bungee"/>
                <a:sym typeface="Bungee"/>
              </a:rPr>
              <a:t>Machine learning</a:t>
            </a:r>
            <a:endParaRPr sz="2800" dirty="0">
              <a:solidFill>
                <a:schemeClr val="accent1"/>
              </a:solidFill>
              <a:latin typeface="Bungee"/>
              <a:ea typeface="Bungee"/>
              <a:cs typeface="Bungee"/>
              <a:sym typeface="Bungee"/>
            </a:endParaRPr>
          </a:p>
        </p:txBody>
      </p:sp>
      <p:pic>
        <p:nvPicPr>
          <p:cNvPr id="58" name="Picture 2" descr="C:\Users\ravikanthvarma\Desktop\mlrit.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42921" y="55935"/>
            <a:ext cx="6044621" cy="710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10"/>
        <p:cNvGrpSpPr/>
        <p:nvPr/>
      </p:nvGrpSpPr>
      <p:grpSpPr>
        <a:xfrm>
          <a:off x="0" y="0"/>
          <a:ext cx="0" cy="0"/>
          <a:chOff x="0" y="0"/>
          <a:chExt cx="0" cy="0"/>
        </a:xfrm>
      </p:grpSpPr>
      <p:sp>
        <p:nvSpPr>
          <p:cNvPr id="2311" name="Google Shape;2311;p39"/>
          <p:cNvSpPr txBox="1">
            <a:spLocks noGrp="1"/>
          </p:cNvSpPr>
          <p:nvPr>
            <p:ph type="title"/>
          </p:nvPr>
        </p:nvSpPr>
        <p:spPr>
          <a:xfrm>
            <a:off x="598579" y="974447"/>
            <a:ext cx="7707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latin typeface="Calibri" panose="020F0502020204030204" charset="0"/>
                <a:cs typeface="Calibri" panose="020F0502020204030204" charset="0"/>
              </a:rPr>
              <a:t>APPLICATIONS</a:t>
            </a:r>
            <a:endParaRPr lang="en-US" sz="2800" dirty="0">
              <a:latin typeface="Calibri" panose="020F0502020204030204" charset="0"/>
              <a:cs typeface="Calibri" panose="020F0502020204030204" charset="0"/>
            </a:endParaRPr>
          </a:p>
        </p:txBody>
      </p:sp>
      <p:sp>
        <p:nvSpPr>
          <p:cNvPr id="2312" name="Google Shape;2312;p39"/>
          <p:cNvSpPr txBox="1">
            <a:spLocks noGrp="1"/>
          </p:cNvSpPr>
          <p:nvPr>
            <p:ph type="body" idx="1"/>
          </p:nvPr>
        </p:nvSpPr>
        <p:spPr>
          <a:xfrm>
            <a:off x="335081" y="4129064"/>
            <a:ext cx="2432100" cy="738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rgbClr val="000000"/>
              </a:buClr>
              <a:buSzPts val="1600"/>
              <a:buFont typeface="Arial" panose="020B0604020202020204"/>
              <a:buNone/>
            </a:pPr>
            <a:r>
              <a:rPr lang="en-US" sz="1200" dirty="0"/>
              <a:t>Splitting of trades takes place using the prediction system so risks and losses can be potentially minimized </a:t>
            </a:r>
            <a:endParaRPr sz="1200" dirty="0"/>
          </a:p>
          <a:p>
            <a:pPr marL="0" lvl="0" indent="0" algn="ctr" rtl="0">
              <a:spcBef>
                <a:spcPts val="1200"/>
              </a:spcBef>
              <a:spcAft>
                <a:spcPts val="0"/>
              </a:spcAft>
              <a:buNone/>
            </a:pPr>
            <a:endParaRPr sz="1200" dirty="0"/>
          </a:p>
        </p:txBody>
      </p:sp>
      <p:sp>
        <p:nvSpPr>
          <p:cNvPr id="2315" name="Google Shape;2315;p39"/>
          <p:cNvSpPr txBox="1">
            <a:spLocks noGrp="1"/>
          </p:cNvSpPr>
          <p:nvPr>
            <p:ph type="body" idx="2"/>
          </p:nvPr>
        </p:nvSpPr>
        <p:spPr>
          <a:xfrm>
            <a:off x="3242310" y="4102735"/>
            <a:ext cx="2599055" cy="91249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rgbClr val="000000"/>
              </a:buClr>
              <a:buSzPts val="1600"/>
              <a:buFont typeface="Arial" panose="020B0604020202020204"/>
              <a:buNone/>
            </a:pPr>
            <a:r>
              <a:rPr lang="en-US" sz="1200"/>
              <a:t>Real time market signals are observed and taken into consideration along with our proposed system.</a:t>
            </a:r>
            <a:endParaRPr sz="1200"/>
          </a:p>
          <a:p>
            <a:pPr marL="0" lvl="0" indent="0" algn="just" rtl="0">
              <a:spcBef>
                <a:spcPts val="0"/>
              </a:spcBef>
              <a:spcAft>
                <a:spcPts val="0"/>
              </a:spcAft>
              <a:buNone/>
            </a:pPr>
            <a:endParaRPr sz="1100"/>
          </a:p>
          <a:p>
            <a:pPr marL="0" lvl="0" indent="0" algn="ctr" rtl="0">
              <a:spcBef>
                <a:spcPts val="1200"/>
              </a:spcBef>
              <a:spcAft>
                <a:spcPts val="0"/>
              </a:spcAft>
              <a:buNone/>
            </a:pPr>
          </a:p>
        </p:txBody>
      </p:sp>
      <p:sp>
        <p:nvSpPr>
          <p:cNvPr id="2313" name="Google Shape;2313;p39"/>
          <p:cNvSpPr txBox="1">
            <a:spLocks noGrp="1"/>
          </p:cNvSpPr>
          <p:nvPr>
            <p:ph type="subTitle" idx="3"/>
          </p:nvPr>
        </p:nvSpPr>
        <p:spPr>
          <a:xfrm>
            <a:off x="629831" y="3728044"/>
            <a:ext cx="1842600" cy="32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a:t>Trade Execution</a:t>
            </a:r>
            <a:endParaRPr lang="en-US" sz="1400"/>
          </a:p>
        </p:txBody>
      </p:sp>
      <p:sp>
        <p:nvSpPr>
          <p:cNvPr id="2316" name="Google Shape;2316;p39"/>
          <p:cNvSpPr txBox="1">
            <a:spLocks noGrp="1"/>
          </p:cNvSpPr>
          <p:nvPr>
            <p:ph type="subTitle" idx="4"/>
          </p:nvPr>
        </p:nvSpPr>
        <p:spPr>
          <a:xfrm>
            <a:off x="3193866" y="3678634"/>
            <a:ext cx="2736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dirty="0"/>
              <a:t>Strategy Implementation </a:t>
            </a:r>
            <a:r>
              <a:rPr lang="en-US" sz="1400" dirty="0" err="1"/>
              <a:t>Algo</a:t>
            </a:r>
            <a:r>
              <a:rPr lang="en-US" sz="1400" dirty="0"/>
              <a:t>.</a:t>
            </a:r>
            <a:endParaRPr sz="1400" dirty="0"/>
          </a:p>
        </p:txBody>
      </p:sp>
      <p:sp>
        <p:nvSpPr>
          <p:cNvPr id="2318" name="Google Shape;2318;p39"/>
          <p:cNvSpPr txBox="1">
            <a:spLocks noGrp="1"/>
          </p:cNvSpPr>
          <p:nvPr>
            <p:ph type="body" idx="4294967295"/>
          </p:nvPr>
        </p:nvSpPr>
        <p:spPr>
          <a:xfrm>
            <a:off x="6499860" y="4128770"/>
            <a:ext cx="2599055" cy="86042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rgbClr val="000000"/>
              </a:buClr>
              <a:buSzPts val="1600"/>
              <a:buFont typeface="Arial" panose="020B0604020202020204"/>
              <a:buNone/>
            </a:pPr>
            <a:r>
              <a:rPr lang="en-US" sz="1200" dirty="0"/>
              <a:t>Multiple markets could have same listed and different </a:t>
            </a:r>
            <a:r>
              <a:rPr lang="en-US" sz="1200" dirty="0" err="1"/>
              <a:t>prices,movement</a:t>
            </a:r>
            <a:r>
              <a:rPr lang="en-US" sz="1200" dirty="0"/>
              <a:t> predicted in one of them can be used as an arbitrage to benefit in other. </a:t>
            </a:r>
            <a:endParaRPr sz="1200" dirty="0"/>
          </a:p>
          <a:p>
            <a:pPr marL="0" lvl="0" indent="0" algn="ctr" rtl="0">
              <a:spcBef>
                <a:spcPts val="0"/>
              </a:spcBef>
              <a:spcAft>
                <a:spcPts val="0"/>
              </a:spcAft>
              <a:buNone/>
            </a:pPr>
            <a:endParaRPr sz="1200" dirty="0"/>
          </a:p>
        </p:txBody>
      </p:sp>
      <p:sp>
        <p:nvSpPr>
          <p:cNvPr id="2319" name="Google Shape;2319;p39"/>
          <p:cNvSpPr txBox="1">
            <a:spLocks noGrp="1"/>
          </p:cNvSpPr>
          <p:nvPr>
            <p:ph type="subTitle" idx="4294967295"/>
          </p:nvPr>
        </p:nvSpPr>
        <p:spPr>
          <a:xfrm>
            <a:off x="6625866" y="3760196"/>
            <a:ext cx="2473325" cy="4095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b="1" dirty="0" smtClean="0">
                <a:solidFill>
                  <a:schemeClr val="accent1">
                    <a:lumMod val="75000"/>
                  </a:schemeClr>
                </a:solidFill>
              </a:rPr>
              <a:t>Arbitrage Opportunities</a:t>
            </a:r>
            <a:endParaRPr sz="1400" b="1" dirty="0">
              <a:solidFill>
                <a:schemeClr val="accent1">
                  <a:lumMod val="75000"/>
                </a:schemeClr>
              </a:solidFill>
            </a:endParaRPr>
          </a:p>
        </p:txBody>
      </p:sp>
      <p:pic>
        <p:nvPicPr>
          <p:cNvPr id="2314" name="Google Shape;2314;p39"/>
          <p:cNvPicPr preferRelativeResize="0"/>
          <p:nvPr/>
        </p:nvPicPr>
        <p:blipFill>
          <a:blip r:embed="rId1"/>
          <a:stretch>
            <a:fillRect/>
          </a:stretch>
        </p:blipFill>
        <p:spPr>
          <a:xfrm>
            <a:off x="438391" y="1762573"/>
            <a:ext cx="2345575" cy="1819638"/>
          </a:xfrm>
          <a:prstGeom prst="rect">
            <a:avLst/>
          </a:prstGeom>
          <a:noFill/>
          <a:ln>
            <a:noFill/>
          </a:ln>
        </p:spPr>
      </p:pic>
      <p:pic>
        <p:nvPicPr>
          <p:cNvPr id="2317" name="Google Shape;2317;p39"/>
          <p:cNvPicPr preferRelativeResize="0"/>
          <p:nvPr/>
        </p:nvPicPr>
        <p:blipFill>
          <a:blip r:embed="rId2"/>
          <a:stretch>
            <a:fillRect/>
          </a:stretch>
        </p:blipFill>
        <p:spPr>
          <a:xfrm>
            <a:off x="3193866" y="1771508"/>
            <a:ext cx="2736600" cy="1855126"/>
          </a:xfrm>
          <a:prstGeom prst="rect">
            <a:avLst/>
          </a:prstGeom>
          <a:noFill/>
          <a:ln>
            <a:noFill/>
          </a:ln>
        </p:spPr>
      </p:pic>
      <p:pic>
        <p:nvPicPr>
          <p:cNvPr id="2320" name="Google Shape;2320;p39"/>
          <p:cNvPicPr preferRelativeResize="0"/>
          <p:nvPr/>
        </p:nvPicPr>
        <p:blipFill>
          <a:blip r:embed="rId3"/>
          <a:stretch>
            <a:fillRect/>
          </a:stretch>
        </p:blipFill>
        <p:spPr>
          <a:xfrm>
            <a:off x="6257116" y="1857721"/>
            <a:ext cx="2610683" cy="1629362"/>
          </a:xfrm>
          <a:prstGeom prst="rect">
            <a:avLst/>
          </a:prstGeom>
          <a:noFill/>
          <a:ln>
            <a:noFill/>
          </a:ln>
        </p:spPr>
      </p:pic>
      <p:pic>
        <p:nvPicPr>
          <p:cNvPr id="14" name="Picture 2" descr="C:\Users\ravikanthvarma\Desktop\mlri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6198" y="56169"/>
            <a:ext cx="6044621" cy="710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Google Shape;2326;p40"/>
          <p:cNvSpPr/>
          <p:nvPr/>
        </p:nvSpPr>
        <p:spPr>
          <a:xfrm>
            <a:off x="3383280" y="1471295"/>
            <a:ext cx="2119630" cy="762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31"/>
        <p:cNvGrpSpPr/>
        <p:nvPr/>
      </p:nvGrpSpPr>
      <p:grpSpPr>
        <a:xfrm>
          <a:off x="0" y="0"/>
          <a:ext cx="0" cy="0"/>
          <a:chOff x="0" y="0"/>
          <a:chExt cx="0" cy="0"/>
        </a:xfrm>
      </p:grpSpPr>
      <p:sp>
        <p:nvSpPr>
          <p:cNvPr id="1732" name="Google Shape;1732;p31"/>
          <p:cNvSpPr txBox="1">
            <a:spLocks noGrp="1"/>
          </p:cNvSpPr>
          <p:nvPr>
            <p:ph type="title"/>
          </p:nvPr>
        </p:nvSpPr>
        <p:spPr>
          <a:xfrm>
            <a:off x="517893" y="836752"/>
            <a:ext cx="7707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US" dirty="0"/>
              <a:t> </a:t>
            </a:r>
            <a:r>
              <a:rPr lang="en-US" sz="2800" dirty="0">
                <a:latin typeface="Calibri" panose="020F0502020204030204" charset="0"/>
                <a:cs typeface="Calibri" panose="020F0502020204030204" charset="0"/>
              </a:rPr>
              <a:t>THEN V</a:t>
            </a:r>
            <a:r>
              <a:rPr lang="en-IN" altLang="en-US" sz="2800" dirty="0">
                <a:latin typeface="Calibri" panose="020F0502020204030204" charset="0"/>
                <a:cs typeface="Calibri" panose="020F0502020204030204" charset="0"/>
              </a:rPr>
              <a:t>S</a:t>
            </a:r>
            <a:r>
              <a:rPr lang="en-US" sz="2800" dirty="0">
                <a:latin typeface="Calibri" panose="020F0502020204030204" charset="0"/>
                <a:cs typeface="Calibri" panose="020F0502020204030204" charset="0"/>
              </a:rPr>
              <a:t> NOW</a:t>
            </a:r>
            <a:endParaRPr lang="en-US" sz="2800" dirty="0">
              <a:latin typeface="Calibri" panose="020F0502020204030204" charset="0"/>
              <a:cs typeface="Calibri" panose="020F0502020204030204" charset="0"/>
            </a:endParaRPr>
          </a:p>
        </p:txBody>
      </p:sp>
      <p:sp>
        <p:nvSpPr>
          <p:cNvPr id="1734" name="Google Shape;1734;p31"/>
          <p:cNvSpPr txBox="1">
            <a:spLocks noGrp="1"/>
          </p:cNvSpPr>
          <p:nvPr>
            <p:ph type="body" idx="1"/>
          </p:nvPr>
        </p:nvSpPr>
        <p:spPr>
          <a:xfrm>
            <a:off x="793103" y="4124744"/>
            <a:ext cx="3186600" cy="873283"/>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US" sz="1400" dirty="0"/>
              <a:t>Traditional method uses fundamental analysis, which looks stock’s past year performances.</a:t>
            </a:r>
            <a:endParaRPr sz="1400" dirty="0"/>
          </a:p>
        </p:txBody>
      </p:sp>
      <p:sp>
        <p:nvSpPr>
          <p:cNvPr id="1735" name="Google Shape;1735;p31"/>
          <p:cNvSpPr txBox="1">
            <a:spLocks noGrp="1"/>
          </p:cNvSpPr>
          <p:nvPr>
            <p:ph type="body" idx="2"/>
          </p:nvPr>
        </p:nvSpPr>
        <p:spPr>
          <a:xfrm>
            <a:off x="5038293" y="4128548"/>
            <a:ext cx="3186600" cy="776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US" sz="1400"/>
              <a:t>Predicts the stock price using Long Short Term Memory(RNN) that used for predicting  time series data.</a:t>
            </a:r>
            <a:endParaRPr sz="1400"/>
          </a:p>
        </p:txBody>
      </p:sp>
      <p:sp>
        <p:nvSpPr>
          <p:cNvPr id="1736" name="Google Shape;1736;p31"/>
          <p:cNvSpPr txBox="1">
            <a:spLocks noGrp="1"/>
          </p:cNvSpPr>
          <p:nvPr>
            <p:ph type="subTitle" idx="3"/>
          </p:nvPr>
        </p:nvSpPr>
        <p:spPr>
          <a:xfrm>
            <a:off x="1670521" y="3763116"/>
            <a:ext cx="1412400" cy="329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US"/>
              <a:t>THEN</a:t>
            </a:r>
            <a:endParaRPr lang="en-US"/>
          </a:p>
        </p:txBody>
      </p:sp>
      <p:sp>
        <p:nvSpPr>
          <p:cNvPr id="1737" name="Google Shape;1737;p31"/>
          <p:cNvSpPr txBox="1">
            <a:spLocks noGrp="1"/>
          </p:cNvSpPr>
          <p:nvPr>
            <p:ph type="subTitle" idx="4"/>
          </p:nvPr>
        </p:nvSpPr>
        <p:spPr>
          <a:xfrm>
            <a:off x="5925393" y="3763116"/>
            <a:ext cx="1412400" cy="329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US"/>
              <a:t>NOW</a:t>
            </a:r>
            <a:endParaRPr lang="en-US"/>
          </a:p>
        </p:txBody>
      </p:sp>
      <p:sp>
        <p:nvSpPr>
          <p:cNvPr id="1733" name="Google Shape;1733;p31"/>
          <p:cNvSpPr/>
          <p:nvPr/>
        </p:nvSpPr>
        <p:spPr>
          <a:xfrm>
            <a:off x="3567208" y="1363621"/>
            <a:ext cx="1782600" cy="798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accent1"/>
              </a:solidFill>
              <a:latin typeface="Arial" panose="020B0604020202020204"/>
              <a:ea typeface="Arial" panose="020B0604020202020204"/>
              <a:cs typeface="Arial" panose="020B0604020202020204"/>
              <a:sym typeface="Arial" panose="020B0604020202020204"/>
            </a:endParaRPr>
          </a:p>
        </p:txBody>
      </p:sp>
      <p:grpSp>
        <p:nvGrpSpPr>
          <p:cNvPr id="1738" name="Google Shape;1738;p31"/>
          <p:cNvGrpSpPr/>
          <p:nvPr/>
        </p:nvGrpSpPr>
        <p:grpSpPr>
          <a:xfrm>
            <a:off x="1145880" y="1583580"/>
            <a:ext cx="2217598" cy="2141334"/>
            <a:chOff x="5002350" y="604550"/>
            <a:chExt cx="1509700" cy="1450375"/>
          </a:xfrm>
        </p:grpSpPr>
        <p:sp>
          <p:nvSpPr>
            <p:cNvPr id="1739" name="Google Shape;1739;p31"/>
            <p:cNvSpPr/>
            <p:nvPr/>
          </p:nvSpPr>
          <p:spPr>
            <a:xfrm>
              <a:off x="5085050" y="604550"/>
              <a:ext cx="291875" cy="128275"/>
            </a:xfrm>
            <a:custGeom>
              <a:avLst/>
              <a:gdLst/>
              <a:ahLst/>
              <a:cxnLst/>
              <a:rect l="l" t="t" r="r" b="b"/>
              <a:pathLst>
                <a:path w="11675" h="5131" extrusionOk="0">
                  <a:moveTo>
                    <a:pt x="6212" y="1"/>
                  </a:moveTo>
                  <a:cubicBezTo>
                    <a:pt x="5737" y="1"/>
                    <a:pt x="5271" y="107"/>
                    <a:pt x="4868" y="339"/>
                  </a:cubicBezTo>
                  <a:cubicBezTo>
                    <a:pt x="4142" y="767"/>
                    <a:pt x="3778" y="1640"/>
                    <a:pt x="3963" y="2375"/>
                  </a:cubicBezTo>
                  <a:lnTo>
                    <a:pt x="3963" y="2375"/>
                  </a:lnTo>
                  <a:cubicBezTo>
                    <a:pt x="3791" y="2260"/>
                    <a:pt x="3584" y="2189"/>
                    <a:pt x="3371" y="2189"/>
                  </a:cubicBezTo>
                  <a:cubicBezTo>
                    <a:pt x="3363" y="2189"/>
                    <a:pt x="3355" y="2190"/>
                    <a:pt x="3347" y="2190"/>
                  </a:cubicBezTo>
                  <a:cubicBezTo>
                    <a:pt x="2908" y="2200"/>
                    <a:pt x="2512" y="2521"/>
                    <a:pt x="2408" y="2903"/>
                  </a:cubicBezTo>
                  <a:lnTo>
                    <a:pt x="2408" y="2903"/>
                  </a:lnTo>
                  <a:cubicBezTo>
                    <a:pt x="2355" y="2510"/>
                    <a:pt x="1885" y="2169"/>
                    <a:pt x="1412" y="2169"/>
                  </a:cubicBezTo>
                  <a:cubicBezTo>
                    <a:pt x="1373" y="2169"/>
                    <a:pt x="1333" y="2172"/>
                    <a:pt x="1294" y="2177"/>
                  </a:cubicBezTo>
                  <a:cubicBezTo>
                    <a:pt x="698" y="2266"/>
                    <a:pt x="254" y="2773"/>
                    <a:pt x="128" y="3305"/>
                  </a:cubicBezTo>
                  <a:cubicBezTo>
                    <a:pt x="1" y="3850"/>
                    <a:pt x="622" y="4585"/>
                    <a:pt x="736" y="5131"/>
                  </a:cubicBezTo>
                  <a:lnTo>
                    <a:pt x="11396" y="5131"/>
                  </a:lnTo>
                  <a:cubicBezTo>
                    <a:pt x="11511" y="4750"/>
                    <a:pt x="11675" y="4281"/>
                    <a:pt x="11624" y="3900"/>
                  </a:cubicBezTo>
                  <a:cubicBezTo>
                    <a:pt x="11573" y="3508"/>
                    <a:pt x="11333" y="3115"/>
                    <a:pt x="10927" y="2950"/>
                  </a:cubicBezTo>
                  <a:cubicBezTo>
                    <a:pt x="10826" y="2912"/>
                    <a:pt x="10716" y="2894"/>
                    <a:pt x="10605" y="2894"/>
                  </a:cubicBezTo>
                  <a:cubicBezTo>
                    <a:pt x="10275" y="2894"/>
                    <a:pt x="9945" y="3058"/>
                    <a:pt x="9850" y="3343"/>
                  </a:cubicBezTo>
                  <a:cubicBezTo>
                    <a:pt x="9621" y="2303"/>
                    <a:pt x="9102" y="1264"/>
                    <a:pt x="8164" y="618"/>
                  </a:cubicBezTo>
                  <a:cubicBezTo>
                    <a:pt x="7615" y="227"/>
                    <a:pt x="6905" y="1"/>
                    <a:pt x="6212" y="1"/>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40" name="Google Shape;1740;p31"/>
            <p:cNvSpPr/>
            <p:nvPr/>
          </p:nvSpPr>
          <p:spPr>
            <a:xfrm>
              <a:off x="6251875" y="1628225"/>
              <a:ext cx="230725" cy="101225"/>
            </a:xfrm>
            <a:custGeom>
              <a:avLst/>
              <a:gdLst/>
              <a:ahLst/>
              <a:cxnLst/>
              <a:rect l="l" t="t" r="r" b="b"/>
              <a:pathLst>
                <a:path w="9229" h="4049" extrusionOk="0">
                  <a:moveTo>
                    <a:pt x="4312" y="0"/>
                  </a:moveTo>
                  <a:cubicBezTo>
                    <a:pt x="3765" y="0"/>
                    <a:pt x="3204" y="179"/>
                    <a:pt x="2776" y="487"/>
                  </a:cubicBezTo>
                  <a:cubicBezTo>
                    <a:pt x="2041" y="1006"/>
                    <a:pt x="1623" y="1818"/>
                    <a:pt x="1445" y="2642"/>
                  </a:cubicBezTo>
                  <a:cubicBezTo>
                    <a:pt x="1370" y="2417"/>
                    <a:pt x="1108" y="2289"/>
                    <a:pt x="848" y="2289"/>
                  </a:cubicBezTo>
                  <a:cubicBezTo>
                    <a:pt x="757" y="2289"/>
                    <a:pt x="666" y="2305"/>
                    <a:pt x="583" y="2338"/>
                  </a:cubicBezTo>
                  <a:cubicBezTo>
                    <a:pt x="266" y="2465"/>
                    <a:pt x="89" y="2769"/>
                    <a:pt x="38" y="3073"/>
                  </a:cubicBezTo>
                  <a:cubicBezTo>
                    <a:pt x="0" y="3389"/>
                    <a:pt x="139" y="3744"/>
                    <a:pt x="228" y="4049"/>
                  </a:cubicBezTo>
                  <a:lnTo>
                    <a:pt x="8645" y="4049"/>
                  </a:lnTo>
                  <a:cubicBezTo>
                    <a:pt x="8733" y="3631"/>
                    <a:pt x="9228" y="3034"/>
                    <a:pt x="9127" y="2617"/>
                  </a:cubicBezTo>
                  <a:cubicBezTo>
                    <a:pt x="9025" y="2198"/>
                    <a:pt x="8671" y="1792"/>
                    <a:pt x="8201" y="1716"/>
                  </a:cubicBezTo>
                  <a:cubicBezTo>
                    <a:pt x="8168" y="1712"/>
                    <a:pt x="8136" y="1710"/>
                    <a:pt x="8103" y="1710"/>
                  </a:cubicBezTo>
                  <a:cubicBezTo>
                    <a:pt x="7727" y="1710"/>
                    <a:pt x="7357" y="1981"/>
                    <a:pt x="7319" y="2297"/>
                  </a:cubicBezTo>
                  <a:lnTo>
                    <a:pt x="7319" y="2297"/>
                  </a:lnTo>
                  <a:cubicBezTo>
                    <a:pt x="7237" y="1994"/>
                    <a:pt x="6926" y="1739"/>
                    <a:pt x="6579" y="1729"/>
                  </a:cubicBezTo>
                  <a:cubicBezTo>
                    <a:pt x="6571" y="1729"/>
                    <a:pt x="6563" y="1729"/>
                    <a:pt x="6555" y="1729"/>
                  </a:cubicBezTo>
                  <a:cubicBezTo>
                    <a:pt x="6391" y="1729"/>
                    <a:pt x="6230" y="1783"/>
                    <a:pt x="6095" y="1872"/>
                  </a:cubicBezTo>
                  <a:lnTo>
                    <a:pt x="6095" y="1872"/>
                  </a:lnTo>
                  <a:cubicBezTo>
                    <a:pt x="6241" y="1294"/>
                    <a:pt x="5951" y="606"/>
                    <a:pt x="5375" y="271"/>
                  </a:cubicBezTo>
                  <a:cubicBezTo>
                    <a:pt x="5059" y="85"/>
                    <a:pt x="4689" y="0"/>
                    <a:pt x="4312" y="0"/>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41" name="Google Shape;1741;p31"/>
            <p:cNvSpPr/>
            <p:nvPr/>
          </p:nvSpPr>
          <p:spPr>
            <a:xfrm>
              <a:off x="6224625" y="832350"/>
              <a:ext cx="287425" cy="138450"/>
            </a:xfrm>
            <a:custGeom>
              <a:avLst/>
              <a:gdLst/>
              <a:ahLst/>
              <a:cxnLst/>
              <a:rect l="l" t="t" r="r" b="b"/>
              <a:pathLst>
                <a:path w="11497" h="5538" extrusionOk="0">
                  <a:moveTo>
                    <a:pt x="7153" y="1"/>
                  </a:moveTo>
                  <a:cubicBezTo>
                    <a:pt x="6853" y="1"/>
                    <a:pt x="6553" y="69"/>
                    <a:pt x="6274" y="214"/>
                  </a:cubicBezTo>
                  <a:cubicBezTo>
                    <a:pt x="5502" y="620"/>
                    <a:pt x="4999" y="1638"/>
                    <a:pt x="5025" y="2620"/>
                  </a:cubicBezTo>
                  <a:lnTo>
                    <a:pt x="5025" y="2620"/>
                  </a:lnTo>
                  <a:cubicBezTo>
                    <a:pt x="4891" y="2405"/>
                    <a:pt x="4679" y="2253"/>
                    <a:pt x="4454" y="2253"/>
                  </a:cubicBezTo>
                  <a:cubicBezTo>
                    <a:pt x="4440" y="2253"/>
                    <a:pt x="4425" y="2254"/>
                    <a:pt x="4411" y="2255"/>
                  </a:cubicBezTo>
                  <a:cubicBezTo>
                    <a:pt x="3942" y="2306"/>
                    <a:pt x="3612" y="2965"/>
                    <a:pt x="3815" y="3459"/>
                  </a:cubicBezTo>
                  <a:cubicBezTo>
                    <a:pt x="3383" y="3144"/>
                    <a:pt x="2868" y="2981"/>
                    <a:pt x="2355" y="2981"/>
                  </a:cubicBezTo>
                  <a:cubicBezTo>
                    <a:pt x="2040" y="2981"/>
                    <a:pt x="1726" y="3042"/>
                    <a:pt x="1432" y="3168"/>
                  </a:cubicBezTo>
                  <a:cubicBezTo>
                    <a:pt x="646" y="3484"/>
                    <a:pt x="0" y="4600"/>
                    <a:pt x="304" y="5538"/>
                  </a:cubicBezTo>
                  <a:lnTo>
                    <a:pt x="10964" y="5538"/>
                  </a:lnTo>
                  <a:cubicBezTo>
                    <a:pt x="11358" y="5538"/>
                    <a:pt x="11497" y="4435"/>
                    <a:pt x="11231" y="4067"/>
                  </a:cubicBezTo>
                  <a:cubicBezTo>
                    <a:pt x="11061" y="3821"/>
                    <a:pt x="10794" y="3711"/>
                    <a:pt x="10522" y="3711"/>
                  </a:cubicBezTo>
                  <a:cubicBezTo>
                    <a:pt x="10388" y="3711"/>
                    <a:pt x="10253" y="3738"/>
                    <a:pt x="10128" y="3788"/>
                  </a:cubicBezTo>
                  <a:cubicBezTo>
                    <a:pt x="9747" y="3954"/>
                    <a:pt x="9456" y="4309"/>
                    <a:pt x="9203" y="4676"/>
                  </a:cubicBezTo>
                  <a:cubicBezTo>
                    <a:pt x="9761" y="3611"/>
                    <a:pt x="9747" y="2154"/>
                    <a:pt x="9114" y="1152"/>
                  </a:cubicBezTo>
                  <a:cubicBezTo>
                    <a:pt x="8661" y="427"/>
                    <a:pt x="7904" y="1"/>
                    <a:pt x="7153" y="1"/>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42" name="Google Shape;1742;p31"/>
            <p:cNvSpPr/>
            <p:nvPr/>
          </p:nvSpPr>
          <p:spPr>
            <a:xfrm>
              <a:off x="5002350" y="1465200"/>
              <a:ext cx="257325" cy="89325"/>
            </a:xfrm>
            <a:custGeom>
              <a:avLst/>
              <a:gdLst/>
              <a:ahLst/>
              <a:cxnLst/>
              <a:rect l="l" t="t" r="r" b="b"/>
              <a:pathLst>
                <a:path w="10293" h="3573" extrusionOk="0">
                  <a:moveTo>
                    <a:pt x="2999" y="0"/>
                  </a:moveTo>
                  <a:cubicBezTo>
                    <a:pt x="2471" y="0"/>
                    <a:pt x="1940" y="209"/>
                    <a:pt x="1597" y="606"/>
                  </a:cubicBezTo>
                  <a:cubicBezTo>
                    <a:pt x="1129" y="1164"/>
                    <a:pt x="1090" y="2051"/>
                    <a:pt x="1585" y="2597"/>
                  </a:cubicBezTo>
                  <a:cubicBezTo>
                    <a:pt x="1374" y="2442"/>
                    <a:pt x="1105" y="2340"/>
                    <a:pt x="849" y="2340"/>
                  </a:cubicBezTo>
                  <a:cubicBezTo>
                    <a:pt x="706" y="2340"/>
                    <a:pt x="567" y="2372"/>
                    <a:pt x="444" y="2445"/>
                  </a:cubicBezTo>
                  <a:cubicBezTo>
                    <a:pt x="89" y="2648"/>
                    <a:pt x="0" y="3370"/>
                    <a:pt x="355" y="3572"/>
                  </a:cubicBezTo>
                  <a:lnTo>
                    <a:pt x="9913" y="3572"/>
                  </a:lnTo>
                  <a:cubicBezTo>
                    <a:pt x="10293" y="2888"/>
                    <a:pt x="9989" y="1772"/>
                    <a:pt x="9241" y="1532"/>
                  </a:cubicBezTo>
                  <a:cubicBezTo>
                    <a:pt x="9161" y="1506"/>
                    <a:pt x="9089" y="1494"/>
                    <a:pt x="9024" y="1494"/>
                  </a:cubicBezTo>
                  <a:cubicBezTo>
                    <a:pt x="8514" y="1494"/>
                    <a:pt x="8430" y="2235"/>
                    <a:pt x="8356" y="2905"/>
                  </a:cubicBezTo>
                  <a:lnTo>
                    <a:pt x="8356" y="2905"/>
                  </a:lnTo>
                  <a:cubicBezTo>
                    <a:pt x="8273" y="2593"/>
                    <a:pt x="7599" y="2022"/>
                    <a:pt x="7416" y="1849"/>
                  </a:cubicBezTo>
                  <a:cubicBezTo>
                    <a:pt x="7307" y="1758"/>
                    <a:pt x="7167" y="1714"/>
                    <a:pt x="7028" y="1714"/>
                  </a:cubicBezTo>
                  <a:cubicBezTo>
                    <a:pt x="6875" y="1714"/>
                    <a:pt x="6723" y="1768"/>
                    <a:pt x="6617" y="1874"/>
                  </a:cubicBezTo>
                  <a:cubicBezTo>
                    <a:pt x="6718" y="1468"/>
                    <a:pt x="6427" y="1000"/>
                    <a:pt x="6008" y="911"/>
                  </a:cubicBezTo>
                  <a:cubicBezTo>
                    <a:pt x="5961" y="900"/>
                    <a:pt x="5913" y="896"/>
                    <a:pt x="5865" y="896"/>
                  </a:cubicBezTo>
                  <a:cubicBezTo>
                    <a:pt x="5492" y="896"/>
                    <a:pt x="5127" y="1186"/>
                    <a:pt x="5070" y="1558"/>
                  </a:cubicBezTo>
                  <a:cubicBezTo>
                    <a:pt x="4817" y="885"/>
                    <a:pt x="4259" y="302"/>
                    <a:pt x="3575" y="87"/>
                  </a:cubicBezTo>
                  <a:cubicBezTo>
                    <a:pt x="3390" y="29"/>
                    <a:pt x="3194" y="0"/>
                    <a:pt x="2999" y="0"/>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43" name="Google Shape;1743;p31"/>
            <p:cNvSpPr/>
            <p:nvPr/>
          </p:nvSpPr>
          <p:spPr>
            <a:xfrm>
              <a:off x="6100400" y="1050975"/>
              <a:ext cx="1275" cy="17425"/>
            </a:xfrm>
            <a:custGeom>
              <a:avLst/>
              <a:gdLst/>
              <a:ahLst/>
              <a:cxnLst/>
              <a:rect l="l" t="t" r="r" b="b"/>
              <a:pathLst>
                <a:path w="51" h="697" extrusionOk="0">
                  <a:moveTo>
                    <a:pt x="51" y="0"/>
                  </a:moveTo>
                  <a:cubicBezTo>
                    <a:pt x="26" y="228"/>
                    <a:pt x="0" y="469"/>
                    <a:pt x="0" y="697"/>
                  </a:cubicBezTo>
                  <a:cubicBezTo>
                    <a:pt x="0" y="469"/>
                    <a:pt x="26" y="228"/>
                    <a:pt x="51" y="0"/>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44" name="Google Shape;1744;p31"/>
            <p:cNvSpPr/>
            <p:nvPr/>
          </p:nvSpPr>
          <p:spPr>
            <a:xfrm>
              <a:off x="6160600" y="1193875"/>
              <a:ext cx="24125" cy="9225"/>
            </a:xfrm>
            <a:custGeom>
              <a:avLst/>
              <a:gdLst/>
              <a:ahLst/>
              <a:cxnLst/>
              <a:rect l="l" t="t" r="r" b="b"/>
              <a:pathLst>
                <a:path w="965" h="369" extrusionOk="0">
                  <a:moveTo>
                    <a:pt x="1" y="0"/>
                  </a:moveTo>
                  <a:cubicBezTo>
                    <a:pt x="305" y="152"/>
                    <a:pt x="634" y="267"/>
                    <a:pt x="964" y="368"/>
                  </a:cubicBezTo>
                  <a:cubicBezTo>
                    <a:pt x="634" y="267"/>
                    <a:pt x="305" y="152"/>
                    <a:pt x="1" y="0"/>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45" name="Google Shape;1745;p31"/>
            <p:cNvSpPr/>
            <p:nvPr/>
          </p:nvSpPr>
          <p:spPr>
            <a:xfrm>
              <a:off x="6108300" y="1005975"/>
              <a:ext cx="11125" cy="6975"/>
            </a:xfrm>
            <a:custGeom>
              <a:avLst/>
              <a:gdLst/>
              <a:ahLst/>
              <a:cxnLst/>
              <a:rect l="l" t="t" r="r" b="b"/>
              <a:pathLst>
                <a:path w="445" h="279" extrusionOk="0">
                  <a:moveTo>
                    <a:pt x="65" y="0"/>
                  </a:moveTo>
                  <a:cubicBezTo>
                    <a:pt x="39" y="88"/>
                    <a:pt x="14" y="190"/>
                    <a:pt x="1" y="279"/>
                  </a:cubicBezTo>
                  <a:cubicBezTo>
                    <a:pt x="106" y="195"/>
                    <a:pt x="228" y="146"/>
                    <a:pt x="361" y="146"/>
                  </a:cubicBezTo>
                  <a:cubicBezTo>
                    <a:pt x="388" y="146"/>
                    <a:pt x="416" y="148"/>
                    <a:pt x="445" y="152"/>
                  </a:cubicBezTo>
                  <a:cubicBezTo>
                    <a:pt x="305" y="114"/>
                    <a:pt x="178" y="63"/>
                    <a:pt x="65" y="0"/>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46" name="Google Shape;1746;p31"/>
            <p:cNvSpPr/>
            <p:nvPr/>
          </p:nvSpPr>
          <p:spPr>
            <a:xfrm>
              <a:off x="5903600" y="748000"/>
              <a:ext cx="12050" cy="2875"/>
            </a:xfrm>
            <a:custGeom>
              <a:avLst/>
              <a:gdLst/>
              <a:ahLst/>
              <a:cxnLst/>
              <a:rect l="l" t="t" r="r" b="b"/>
              <a:pathLst>
                <a:path w="482" h="115" extrusionOk="0">
                  <a:moveTo>
                    <a:pt x="0" y="115"/>
                  </a:moveTo>
                  <a:cubicBezTo>
                    <a:pt x="165" y="77"/>
                    <a:pt x="317" y="38"/>
                    <a:pt x="482" y="1"/>
                  </a:cubicBezTo>
                  <a:cubicBezTo>
                    <a:pt x="317" y="38"/>
                    <a:pt x="165" y="77"/>
                    <a:pt x="0" y="115"/>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47" name="Google Shape;1747;p31"/>
            <p:cNvSpPr/>
            <p:nvPr/>
          </p:nvSpPr>
          <p:spPr>
            <a:xfrm>
              <a:off x="5825325" y="763225"/>
              <a:ext cx="18075" cy="2225"/>
            </a:xfrm>
            <a:custGeom>
              <a:avLst/>
              <a:gdLst/>
              <a:ahLst/>
              <a:cxnLst/>
              <a:rect l="l" t="t" r="r" b="b"/>
              <a:pathLst>
                <a:path w="723" h="89" extrusionOk="0">
                  <a:moveTo>
                    <a:pt x="1" y="89"/>
                  </a:moveTo>
                  <a:cubicBezTo>
                    <a:pt x="241" y="63"/>
                    <a:pt x="482" y="38"/>
                    <a:pt x="723" y="0"/>
                  </a:cubicBezTo>
                  <a:cubicBezTo>
                    <a:pt x="482" y="38"/>
                    <a:pt x="241" y="63"/>
                    <a:pt x="1" y="89"/>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48" name="Google Shape;1748;p31"/>
            <p:cNvSpPr/>
            <p:nvPr/>
          </p:nvSpPr>
          <p:spPr>
            <a:xfrm>
              <a:off x="5843375" y="752125"/>
              <a:ext cx="54225" cy="11125"/>
            </a:xfrm>
            <a:custGeom>
              <a:avLst/>
              <a:gdLst/>
              <a:ahLst/>
              <a:cxnLst/>
              <a:rect l="l" t="t" r="r" b="b"/>
              <a:pathLst>
                <a:path w="2169" h="445" extrusionOk="0">
                  <a:moveTo>
                    <a:pt x="1" y="444"/>
                  </a:moveTo>
                  <a:cubicBezTo>
                    <a:pt x="724" y="330"/>
                    <a:pt x="1446" y="166"/>
                    <a:pt x="2169" y="0"/>
                  </a:cubicBezTo>
                  <a:cubicBezTo>
                    <a:pt x="1446" y="166"/>
                    <a:pt x="724" y="330"/>
                    <a:pt x="1" y="444"/>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49" name="Google Shape;1749;p31"/>
            <p:cNvSpPr/>
            <p:nvPr/>
          </p:nvSpPr>
          <p:spPr>
            <a:xfrm>
              <a:off x="5299575" y="1352325"/>
              <a:ext cx="2575" cy="2550"/>
            </a:xfrm>
            <a:custGeom>
              <a:avLst/>
              <a:gdLst/>
              <a:ahLst/>
              <a:cxnLst/>
              <a:rect l="l" t="t" r="r" b="b"/>
              <a:pathLst>
                <a:path w="103" h="102" extrusionOk="0">
                  <a:moveTo>
                    <a:pt x="1" y="0"/>
                  </a:moveTo>
                  <a:cubicBezTo>
                    <a:pt x="26" y="39"/>
                    <a:pt x="65" y="64"/>
                    <a:pt x="102" y="102"/>
                  </a:cubicBezTo>
                  <a:cubicBezTo>
                    <a:pt x="65" y="64"/>
                    <a:pt x="26" y="39"/>
                    <a:pt x="1" y="0"/>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50" name="Google Shape;1750;p31"/>
            <p:cNvSpPr/>
            <p:nvPr/>
          </p:nvSpPr>
          <p:spPr>
            <a:xfrm>
              <a:off x="5271400" y="1328225"/>
              <a:ext cx="2225" cy="1625"/>
            </a:xfrm>
            <a:custGeom>
              <a:avLst/>
              <a:gdLst/>
              <a:ahLst/>
              <a:cxnLst/>
              <a:rect l="l" t="t" r="r" b="b"/>
              <a:pathLst>
                <a:path w="89" h="65" extrusionOk="0">
                  <a:moveTo>
                    <a:pt x="89" y="65"/>
                  </a:moveTo>
                  <a:cubicBezTo>
                    <a:pt x="51" y="39"/>
                    <a:pt x="26" y="14"/>
                    <a:pt x="0" y="1"/>
                  </a:cubicBezTo>
                  <a:cubicBezTo>
                    <a:pt x="26" y="14"/>
                    <a:pt x="51" y="39"/>
                    <a:pt x="89" y="65"/>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51" name="Google Shape;1751;p31"/>
            <p:cNvSpPr/>
            <p:nvPr/>
          </p:nvSpPr>
          <p:spPr>
            <a:xfrm>
              <a:off x="5294525" y="1347575"/>
              <a:ext cx="2550" cy="2575"/>
            </a:xfrm>
            <a:custGeom>
              <a:avLst/>
              <a:gdLst/>
              <a:ahLst/>
              <a:cxnLst/>
              <a:rect l="l" t="t" r="r" b="b"/>
              <a:pathLst>
                <a:path w="102" h="103" extrusionOk="0">
                  <a:moveTo>
                    <a:pt x="102" y="102"/>
                  </a:moveTo>
                  <a:lnTo>
                    <a:pt x="0" y="1"/>
                  </a:ln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52" name="Google Shape;1752;p31"/>
            <p:cNvSpPr/>
            <p:nvPr/>
          </p:nvSpPr>
          <p:spPr>
            <a:xfrm>
              <a:off x="5289450" y="1343150"/>
              <a:ext cx="2550" cy="2225"/>
            </a:xfrm>
            <a:custGeom>
              <a:avLst/>
              <a:gdLst/>
              <a:ahLst/>
              <a:cxnLst/>
              <a:rect l="l" t="t" r="r" b="b"/>
              <a:pathLst>
                <a:path w="102" h="89" extrusionOk="0">
                  <a:moveTo>
                    <a:pt x="102" y="88"/>
                  </a:moveTo>
                  <a:cubicBezTo>
                    <a:pt x="76" y="63"/>
                    <a:pt x="39" y="26"/>
                    <a:pt x="0" y="0"/>
                  </a:cubicBezTo>
                  <a:cubicBezTo>
                    <a:pt x="39" y="26"/>
                    <a:pt x="76" y="63"/>
                    <a:pt x="102" y="88"/>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53" name="Google Shape;1753;p31"/>
            <p:cNvSpPr/>
            <p:nvPr/>
          </p:nvSpPr>
          <p:spPr>
            <a:xfrm>
              <a:off x="5304350" y="1357075"/>
              <a:ext cx="2550" cy="2875"/>
            </a:xfrm>
            <a:custGeom>
              <a:avLst/>
              <a:gdLst/>
              <a:ahLst/>
              <a:cxnLst/>
              <a:rect l="l" t="t" r="r" b="b"/>
              <a:pathLst>
                <a:path w="102" h="115" extrusionOk="0">
                  <a:moveTo>
                    <a:pt x="102" y="114"/>
                  </a:moveTo>
                  <a:cubicBezTo>
                    <a:pt x="63" y="77"/>
                    <a:pt x="26" y="38"/>
                    <a:pt x="1" y="1"/>
                  </a:cubicBezTo>
                  <a:cubicBezTo>
                    <a:pt x="26" y="38"/>
                    <a:pt x="63" y="77"/>
                    <a:pt x="102" y="114"/>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54" name="Google Shape;1754;p31"/>
            <p:cNvSpPr/>
            <p:nvPr/>
          </p:nvSpPr>
          <p:spPr>
            <a:xfrm>
              <a:off x="5801250" y="765425"/>
              <a:ext cx="24100" cy="1300"/>
            </a:xfrm>
            <a:custGeom>
              <a:avLst/>
              <a:gdLst/>
              <a:ahLst/>
              <a:cxnLst/>
              <a:rect l="l" t="t" r="r" b="b"/>
              <a:pathLst>
                <a:path w="964" h="52" extrusionOk="0">
                  <a:moveTo>
                    <a:pt x="0" y="51"/>
                  </a:moveTo>
                  <a:cubicBezTo>
                    <a:pt x="317" y="51"/>
                    <a:pt x="634" y="26"/>
                    <a:pt x="964" y="1"/>
                  </a:cubicBezTo>
                  <a:cubicBezTo>
                    <a:pt x="634" y="26"/>
                    <a:pt x="317" y="51"/>
                    <a:pt x="0" y="51"/>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55" name="Google Shape;1755;p31"/>
            <p:cNvSpPr/>
            <p:nvPr/>
          </p:nvSpPr>
          <p:spPr>
            <a:xfrm>
              <a:off x="5279000" y="1334275"/>
              <a:ext cx="2875" cy="2225"/>
            </a:xfrm>
            <a:custGeom>
              <a:avLst/>
              <a:gdLst/>
              <a:ahLst/>
              <a:cxnLst/>
              <a:rect l="l" t="t" r="r" b="b"/>
              <a:pathLst>
                <a:path w="115" h="89" extrusionOk="0">
                  <a:moveTo>
                    <a:pt x="114" y="88"/>
                  </a:moveTo>
                  <a:cubicBezTo>
                    <a:pt x="77" y="51"/>
                    <a:pt x="38" y="26"/>
                    <a:pt x="1" y="0"/>
                  </a:cubicBezTo>
                  <a:cubicBezTo>
                    <a:pt x="38" y="26"/>
                    <a:pt x="77" y="51"/>
                    <a:pt x="114" y="88"/>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56" name="Google Shape;1756;p31"/>
            <p:cNvSpPr/>
            <p:nvPr/>
          </p:nvSpPr>
          <p:spPr>
            <a:xfrm>
              <a:off x="5284375" y="1338700"/>
              <a:ext cx="2550" cy="2225"/>
            </a:xfrm>
            <a:custGeom>
              <a:avLst/>
              <a:gdLst/>
              <a:ahLst/>
              <a:cxnLst/>
              <a:rect l="l" t="t" r="r" b="b"/>
              <a:pathLst>
                <a:path w="102" h="89" extrusionOk="0">
                  <a:moveTo>
                    <a:pt x="102" y="89"/>
                  </a:moveTo>
                  <a:cubicBezTo>
                    <a:pt x="64" y="51"/>
                    <a:pt x="39" y="26"/>
                    <a:pt x="1" y="1"/>
                  </a:cubicBezTo>
                  <a:cubicBezTo>
                    <a:pt x="39" y="26"/>
                    <a:pt x="64" y="51"/>
                    <a:pt x="102" y="89"/>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57" name="Google Shape;1757;p31"/>
            <p:cNvSpPr/>
            <p:nvPr/>
          </p:nvSpPr>
          <p:spPr>
            <a:xfrm>
              <a:off x="5313225" y="1367225"/>
              <a:ext cx="57075" cy="88750"/>
            </a:xfrm>
            <a:custGeom>
              <a:avLst/>
              <a:gdLst/>
              <a:ahLst/>
              <a:cxnLst/>
              <a:rect l="l" t="t" r="r" b="b"/>
              <a:pathLst>
                <a:path w="2283" h="3550" extrusionOk="0">
                  <a:moveTo>
                    <a:pt x="1" y="1"/>
                  </a:moveTo>
                  <a:lnTo>
                    <a:pt x="1" y="1"/>
                  </a:lnTo>
                  <a:cubicBezTo>
                    <a:pt x="241" y="292"/>
                    <a:pt x="469" y="596"/>
                    <a:pt x="646" y="939"/>
                  </a:cubicBezTo>
                  <a:cubicBezTo>
                    <a:pt x="862" y="1331"/>
                    <a:pt x="1027" y="1737"/>
                    <a:pt x="1128" y="2155"/>
                  </a:cubicBezTo>
                  <a:lnTo>
                    <a:pt x="2282" y="3550"/>
                  </a:lnTo>
                  <a:cubicBezTo>
                    <a:pt x="1914" y="2421"/>
                    <a:pt x="1319" y="1356"/>
                    <a:pt x="444" y="432"/>
                  </a:cubicBezTo>
                  <a:cubicBezTo>
                    <a:pt x="305" y="292"/>
                    <a:pt x="165" y="139"/>
                    <a:pt x="1" y="1"/>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58" name="Google Shape;1758;p31"/>
            <p:cNvSpPr/>
            <p:nvPr/>
          </p:nvSpPr>
          <p:spPr>
            <a:xfrm>
              <a:off x="5223225" y="1290850"/>
              <a:ext cx="1925" cy="1625"/>
            </a:xfrm>
            <a:custGeom>
              <a:avLst/>
              <a:gdLst/>
              <a:ahLst/>
              <a:cxnLst/>
              <a:rect l="l" t="t" r="r" b="b"/>
              <a:pathLst>
                <a:path w="77" h="65" extrusionOk="0">
                  <a:moveTo>
                    <a:pt x="77" y="64"/>
                  </a:moveTo>
                  <a:cubicBezTo>
                    <a:pt x="51" y="39"/>
                    <a:pt x="26" y="26"/>
                    <a:pt x="1" y="0"/>
                  </a:cubicBezTo>
                  <a:cubicBezTo>
                    <a:pt x="26" y="26"/>
                    <a:pt x="51" y="39"/>
                    <a:pt x="77" y="64"/>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59" name="Google Shape;1759;p31"/>
            <p:cNvSpPr/>
            <p:nvPr/>
          </p:nvSpPr>
          <p:spPr>
            <a:xfrm>
              <a:off x="5192175" y="1260750"/>
              <a:ext cx="1600" cy="1600"/>
            </a:xfrm>
            <a:custGeom>
              <a:avLst/>
              <a:gdLst/>
              <a:ahLst/>
              <a:cxnLst/>
              <a:rect l="l" t="t" r="r" b="b"/>
              <a:pathLst>
                <a:path w="64" h="64" extrusionOk="0">
                  <a:moveTo>
                    <a:pt x="63" y="63"/>
                  </a:moveTo>
                  <a:cubicBezTo>
                    <a:pt x="38" y="51"/>
                    <a:pt x="26" y="26"/>
                    <a:pt x="0" y="0"/>
                  </a:cubicBezTo>
                  <a:cubicBezTo>
                    <a:pt x="26" y="26"/>
                    <a:pt x="38" y="51"/>
                    <a:pt x="63" y="63"/>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60" name="Google Shape;1760;p31"/>
            <p:cNvSpPr/>
            <p:nvPr/>
          </p:nvSpPr>
          <p:spPr>
            <a:xfrm>
              <a:off x="5202950" y="1272450"/>
              <a:ext cx="1300" cy="1300"/>
            </a:xfrm>
            <a:custGeom>
              <a:avLst/>
              <a:gdLst/>
              <a:ahLst/>
              <a:cxnLst/>
              <a:rect l="l" t="t" r="r" b="b"/>
              <a:pathLst>
                <a:path w="52" h="52" extrusionOk="0">
                  <a:moveTo>
                    <a:pt x="51" y="52"/>
                  </a:moveTo>
                  <a:lnTo>
                    <a:pt x="0" y="1"/>
                  </a:ln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61" name="Google Shape;1761;p31"/>
            <p:cNvSpPr/>
            <p:nvPr/>
          </p:nvSpPr>
          <p:spPr>
            <a:xfrm>
              <a:off x="5198175" y="1267400"/>
              <a:ext cx="25" cy="25"/>
            </a:xfrm>
            <a:custGeom>
              <a:avLst/>
              <a:gdLst/>
              <a:ahLst/>
              <a:cxnLst/>
              <a:rect l="l" t="t" r="r" b="b"/>
              <a:pathLst>
                <a:path w="1" h="1" extrusionOk="0">
                  <a:moveTo>
                    <a:pt x="1" y="0"/>
                  </a:move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62" name="Google Shape;1762;p31"/>
            <p:cNvSpPr/>
            <p:nvPr/>
          </p:nvSpPr>
          <p:spPr>
            <a:xfrm>
              <a:off x="5260925" y="1320000"/>
              <a:ext cx="1300" cy="975"/>
            </a:xfrm>
            <a:custGeom>
              <a:avLst/>
              <a:gdLst/>
              <a:ahLst/>
              <a:cxnLst/>
              <a:rect l="l" t="t" r="r" b="b"/>
              <a:pathLst>
                <a:path w="52" h="39" extrusionOk="0">
                  <a:moveTo>
                    <a:pt x="51" y="39"/>
                  </a:moveTo>
                  <a:cubicBezTo>
                    <a:pt x="39" y="26"/>
                    <a:pt x="14" y="14"/>
                    <a:pt x="1" y="0"/>
                  </a:cubicBezTo>
                  <a:cubicBezTo>
                    <a:pt x="14" y="14"/>
                    <a:pt x="39" y="26"/>
                    <a:pt x="51" y="39"/>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63" name="Google Shape;1763;p31"/>
            <p:cNvSpPr/>
            <p:nvPr/>
          </p:nvSpPr>
          <p:spPr>
            <a:xfrm>
              <a:off x="5207675" y="1276900"/>
              <a:ext cx="1625" cy="1925"/>
            </a:xfrm>
            <a:custGeom>
              <a:avLst/>
              <a:gdLst/>
              <a:ahLst/>
              <a:cxnLst/>
              <a:rect l="l" t="t" r="r" b="b"/>
              <a:pathLst>
                <a:path w="65" h="77" extrusionOk="0">
                  <a:moveTo>
                    <a:pt x="65" y="76"/>
                  </a:moveTo>
                  <a:cubicBezTo>
                    <a:pt x="52" y="51"/>
                    <a:pt x="26" y="26"/>
                    <a:pt x="1" y="0"/>
                  </a:cubicBezTo>
                  <a:cubicBezTo>
                    <a:pt x="26" y="26"/>
                    <a:pt x="52" y="51"/>
                    <a:pt x="65" y="76"/>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64" name="Google Shape;1764;p31"/>
            <p:cNvSpPr/>
            <p:nvPr/>
          </p:nvSpPr>
          <p:spPr>
            <a:xfrm>
              <a:off x="5266000" y="1323800"/>
              <a:ext cx="1925" cy="1625"/>
            </a:xfrm>
            <a:custGeom>
              <a:avLst/>
              <a:gdLst/>
              <a:ahLst/>
              <a:cxnLst/>
              <a:rect l="l" t="t" r="r" b="b"/>
              <a:pathLst>
                <a:path w="77" h="65" extrusionOk="0">
                  <a:moveTo>
                    <a:pt x="76" y="64"/>
                  </a:moveTo>
                  <a:cubicBezTo>
                    <a:pt x="51" y="51"/>
                    <a:pt x="26" y="26"/>
                    <a:pt x="0" y="0"/>
                  </a:cubicBezTo>
                  <a:cubicBezTo>
                    <a:pt x="26" y="26"/>
                    <a:pt x="51" y="51"/>
                    <a:pt x="76" y="64"/>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65" name="Google Shape;1765;p31"/>
            <p:cNvSpPr/>
            <p:nvPr/>
          </p:nvSpPr>
          <p:spPr>
            <a:xfrm>
              <a:off x="5217825" y="1286400"/>
              <a:ext cx="1925" cy="1625"/>
            </a:xfrm>
            <a:custGeom>
              <a:avLst/>
              <a:gdLst/>
              <a:ahLst/>
              <a:cxnLst/>
              <a:rect l="l" t="t" r="r" b="b"/>
              <a:pathLst>
                <a:path w="77" h="65" extrusionOk="0">
                  <a:moveTo>
                    <a:pt x="77" y="65"/>
                  </a:moveTo>
                  <a:cubicBezTo>
                    <a:pt x="51" y="39"/>
                    <a:pt x="26" y="14"/>
                    <a:pt x="1" y="1"/>
                  </a:cubicBezTo>
                  <a:cubicBezTo>
                    <a:pt x="26" y="14"/>
                    <a:pt x="51" y="39"/>
                    <a:pt x="77" y="65"/>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66" name="Google Shape;1766;p31"/>
            <p:cNvSpPr/>
            <p:nvPr/>
          </p:nvSpPr>
          <p:spPr>
            <a:xfrm>
              <a:off x="5317650" y="1747800"/>
              <a:ext cx="461100" cy="134350"/>
            </a:xfrm>
            <a:custGeom>
              <a:avLst/>
              <a:gdLst/>
              <a:ahLst/>
              <a:cxnLst/>
              <a:rect l="l" t="t" r="r" b="b"/>
              <a:pathLst>
                <a:path w="18444" h="5374" extrusionOk="0">
                  <a:moveTo>
                    <a:pt x="1610" y="1"/>
                  </a:moveTo>
                  <a:cubicBezTo>
                    <a:pt x="1686" y="356"/>
                    <a:pt x="1547" y="736"/>
                    <a:pt x="1281" y="977"/>
                  </a:cubicBezTo>
                  <a:cubicBezTo>
                    <a:pt x="1092" y="1140"/>
                    <a:pt x="845" y="1228"/>
                    <a:pt x="599" y="1228"/>
                  </a:cubicBezTo>
                  <a:cubicBezTo>
                    <a:pt x="481" y="1228"/>
                    <a:pt x="365" y="1208"/>
                    <a:pt x="255" y="1167"/>
                  </a:cubicBezTo>
                  <a:lnTo>
                    <a:pt x="255" y="1167"/>
                  </a:lnTo>
                  <a:cubicBezTo>
                    <a:pt x="584" y="1586"/>
                    <a:pt x="711" y="2143"/>
                    <a:pt x="609" y="2663"/>
                  </a:cubicBezTo>
                  <a:cubicBezTo>
                    <a:pt x="546" y="2967"/>
                    <a:pt x="317" y="3462"/>
                    <a:pt x="1" y="3677"/>
                  </a:cubicBezTo>
                  <a:cubicBezTo>
                    <a:pt x="495" y="4158"/>
                    <a:pt x="1116" y="4513"/>
                    <a:pt x="1776" y="4767"/>
                  </a:cubicBezTo>
                  <a:cubicBezTo>
                    <a:pt x="2986" y="5213"/>
                    <a:pt x="4289" y="5374"/>
                    <a:pt x="5601" y="5374"/>
                  </a:cubicBezTo>
                  <a:cubicBezTo>
                    <a:pt x="6900" y="5374"/>
                    <a:pt x="8208" y="5216"/>
                    <a:pt x="9444" y="5020"/>
                  </a:cubicBezTo>
                  <a:cubicBezTo>
                    <a:pt x="12119" y="4603"/>
                    <a:pt x="14438" y="3487"/>
                    <a:pt x="17037" y="2764"/>
                  </a:cubicBezTo>
                  <a:cubicBezTo>
                    <a:pt x="17480" y="2637"/>
                    <a:pt x="17950" y="2524"/>
                    <a:pt x="18444" y="2409"/>
                  </a:cubicBezTo>
                  <a:cubicBezTo>
                    <a:pt x="18065" y="2246"/>
                    <a:pt x="17650" y="2191"/>
                    <a:pt x="17225" y="2191"/>
                  </a:cubicBezTo>
                  <a:cubicBezTo>
                    <a:pt x="16825" y="2191"/>
                    <a:pt x="16417" y="2240"/>
                    <a:pt x="16023" y="2296"/>
                  </a:cubicBezTo>
                  <a:cubicBezTo>
                    <a:pt x="14514" y="2511"/>
                    <a:pt x="13019" y="2789"/>
                    <a:pt x="11511" y="3031"/>
                  </a:cubicBezTo>
                  <a:cubicBezTo>
                    <a:pt x="10409" y="3205"/>
                    <a:pt x="9013" y="3422"/>
                    <a:pt x="7635" y="3422"/>
                  </a:cubicBezTo>
                  <a:cubicBezTo>
                    <a:pt x="5699" y="3422"/>
                    <a:pt x="3797" y="2993"/>
                    <a:pt x="2790" y="1408"/>
                  </a:cubicBezTo>
                  <a:cubicBezTo>
                    <a:pt x="2536" y="1003"/>
                    <a:pt x="2346" y="584"/>
                    <a:pt x="2207" y="141"/>
                  </a:cubicBezTo>
                  <a:cubicBezTo>
                    <a:pt x="2004" y="115"/>
                    <a:pt x="1801" y="65"/>
                    <a:pt x="1610" y="1"/>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67" name="Google Shape;1767;p31"/>
            <p:cNvSpPr/>
            <p:nvPr/>
          </p:nvSpPr>
          <p:spPr>
            <a:xfrm>
              <a:off x="5229225" y="1295600"/>
              <a:ext cx="1000" cy="975"/>
            </a:xfrm>
            <a:custGeom>
              <a:avLst/>
              <a:gdLst/>
              <a:ahLst/>
              <a:cxnLst/>
              <a:rect l="l" t="t" r="r" b="b"/>
              <a:pathLst>
                <a:path w="40" h="39" extrusionOk="0">
                  <a:moveTo>
                    <a:pt x="39" y="38"/>
                  </a:moveTo>
                  <a:lnTo>
                    <a:pt x="1" y="1"/>
                  </a:ln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68" name="Google Shape;1768;p31"/>
            <p:cNvSpPr/>
            <p:nvPr/>
          </p:nvSpPr>
          <p:spPr>
            <a:xfrm>
              <a:off x="5173450" y="1232225"/>
              <a:ext cx="1000" cy="2225"/>
            </a:xfrm>
            <a:custGeom>
              <a:avLst/>
              <a:gdLst/>
              <a:ahLst/>
              <a:cxnLst/>
              <a:rect l="l" t="t" r="r" b="b"/>
              <a:pathLst>
                <a:path w="40" h="89" extrusionOk="0">
                  <a:moveTo>
                    <a:pt x="40" y="89"/>
                  </a:moveTo>
                  <a:cubicBezTo>
                    <a:pt x="26" y="64"/>
                    <a:pt x="14" y="38"/>
                    <a:pt x="1" y="1"/>
                  </a:cubicBezTo>
                  <a:cubicBezTo>
                    <a:pt x="14" y="38"/>
                    <a:pt x="26" y="64"/>
                    <a:pt x="40" y="89"/>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69" name="Google Shape;1769;p31"/>
            <p:cNvSpPr/>
            <p:nvPr/>
          </p:nvSpPr>
          <p:spPr>
            <a:xfrm>
              <a:off x="5162375" y="1192600"/>
              <a:ext cx="1300" cy="9875"/>
            </a:xfrm>
            <a:custGeom>
              <a:avLst/>
              <a:gdLst/>
              <a:ahLst/>
              <a:cxnLst/>
              <a:rect l="l" t="t" r="r" b="b"/>
              <a:pathLst>
                <a:path w="52" h="395" extrusionOk="0">
                  <a:moveTo>
                    <a:pt x="52" y="394"/>
                  </a:moveTo>
                  <a:cubicBezTo>
                    <a:pt x="38" y="267"/>
                    <a:pt x="13" y="127"/>
                    <a:pt x="1" y="1"/>
                  </a:cubicBezTo>
                  <a:cubicBezTo>
                    <a:pt x="13" y="127"/>
                    <a:pt x="38" y="267"/>
                    <a:pt x="52" y="394"/>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70" name="Google Shape;1770;p31"/>
            <p:cNvSpPr/>
            <p:nvPr/>
          </p:nvSpPr>
          <p:spPr>
            <a:xfrm>
              <a:off x="5187725" y="1255350"/>
              <a:ext cx="1600" cy="1925"/>
            </a:xfrm>
            <a:custGeom>
              <a:avLst/>
              <a:gdLst/>
              <a:ahLst/>
              <a:cxnLst/>
              <a:rect l="l" t="t" r="r" b="b"/>
              <a:pathLst>
                <a:path w="64" h="77" extrusionOk="0">
                  <a:moveTo>
                    <a:pt x="64" y="77"/>
                  </a:moveTo>
                  <a:cubicBezTo>
                    <a:pt x="52" y="51"/>
                    <a:pt x="26" y="26"/>
                    <a:pt x="1" y="0"/>
                  </a:cubicBezTo>
                  <a:cubicBezTo>
                    <a:pt x="26" y="26"/>
                    <a:pt x="52" y="51"/>
                    <a:pt x="64" y="77"/>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71" name="Google Shape;1771;p31"/>
            <p:cNvSpPr/>
            <p:nvPr/>
          </p:nvSpPr>
          <p:spPr>
            <a:xfrm>
              <a:off x="5162050" y="1182800"/>
              <a:ext cx="25" cy="4750"/>
            </a:xfrm>
            <a:custGeom>
              <a:avLst/>
              <a:gdLst/>
              <a:ahLst/>
              <a:cxnLst/>
              <a:rect l="l" t="t" r="r" b="b"/>
              <a:pathLst>
                <a:path w="1" h="190" extrusionOk="0">
                  <a:moveTo>
                    <a:pt x="1" y="190"/>
                  </a:moveTo>
                  <a:lnTo>
                    <a:pt x="1" y="0"/>
                  </a:ln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72" name="Google Shape;1772;p31"/>
            <p:cNvSpPr/>
            <p:nvPr/>
          </p:nvSpPr>
          <p:spPr>
            <a:xfrm>
              <a:off x="5176625" y="1238225"/>
              <a:ext cx="1300" cy="2275"/>
            </a:xfrm>
            <a:custGeom>
              <a:avLst/>
              <a:gdLst/>
              <a:ahLst/>
              <a:cxnLst/>
              <a:rect l="l" t="t" r="r" b="b"/>
              <a:pathLst>
                <a:path w="52" h="91" extrusionOk="0">
                  <a:moveTo>
                    <a:pt x="51" y="90"/>
                  </a:moveTo>
                  <a:cubicBezTo>
                    <a:pt x="39" y="65"/>
                    <a:pt x="14" y="40"/>
                    <a:pt x="1" y="1"/>
                  </a:cubicBezTo>
                  <a:cubicBezTo>
                    <a:pt x="14" y="40"/>
                    <a:pt x="39" y="65"/>
                    <a:pt x="51" y="90"/>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73" name="Google Shape;1773;p31"/>
            <p:cNvSpPr/>
            <p:nvPr/>
          </p:nvSpPr>
          <p:spPr>
            <a:xfrm>
              <a:off x="5183925" y="1249975"/>
              <a:ext cx="1600" cy="1925"/>
            </a:xfrm>
            <a:custGeom>
              <a:avLst/>
              <a:gdLst/>
              <a:ahLst/>
              <a:cxnLst/>
              <a:rect l="l" t="t" r="r" b="b"/>
              <a:pathLst>
                <a:path w="64" h="77" extrusionOk="0">
                  <a:moveTo>
                    <a:pt x="64" y="77"/>
                  </a:moveTo>
                  <a:cubicBezTo>
                    <a:pt x="38" y="51"/>
                    <a:pt x="13" y="26"/>
                    <a:pt x="1" y="0"/>
                  </a:cubicBezTo>
                  <a:cubicBezTo>
                    <a:pt x="13" y="26"/>
                    <a:pt x="38" y="51"/>
                    <a:pt x="64" y="77"/>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74" name="Google Shape;1774;p31"/>
            <p:cNvSpPr/>
            <p:nvPr/>
          </p:nvSpPr>
          <p:spPr>
            <a:xfrm>
              <a:off x="5180125" y="1244275"/>
              <a:ext cx="1600" cy="2225"/>
            </a:xfrm>
            <a:custGeom>
              <a:avLst/>
              <a:gdLst/>
              <a:ahLst/>
              <a:cxnLst/>
              <a:rect l="l" t="t" r="r" b="b"/>
              <a:pathLst>
                <a:path w="64" h="89" extrusionOk="0">
                  <a:moveTo>
                    <a:pt x="64" y="89"/>
                  </a:moveTo>
                  <a:cubicBezTo>
                    <a:pt x="38" y="63"/>
                    <a:pt x="26" y="26"/>
                    <a:pt x="1" y="0"/>
                  </a:cubicBezTo>
                  <a:cubicBezTo>
                    <a:pt x="26" y="26"/>
                    <a:pt x="38" y="63"/>
                    <a:pt x="64" y="89"/>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75" name="Google Shape;1775;p31"/>
            <p:cNvSpPr/>
            <p:nvPr/>
          </p:nvSpPr>
          <p:spPr>
            <a:xfrm>
              <a:off x="5212750" y="1281675"/>
              <a:ext cx="1925" cy="1925"/>
            </a:xfrm>
            <a:custGeom>
              <a:avLst/>
              <a:gdLst/>
              <a:ahLst/>
              <a:cxnLst/>
              <a:rect l="l" t="t" r="r" b="b"/>
              <a:pathLst>
                <a:path w="77" h="77" extrusionOk="0">
                  <a:moveTo>
                    <a:pt x="77" y="76"/>
                  </a:moveTo>
                  <a:lnTo>
                    <a:pt x="1" y="0"/>
                  </a:ln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76" name="Google Shape;1776;p31"/>
            <p:cNvSpPr/>
            <p:nvPr/>
          </p:nvSpPr>
          <p:spPr>
            <a:xfrm>
              <a:off x="5420000" y="627400"/>
              <a:ext cx="829675" cy="354175"/>
            </a:xfrm>
            <a:custGeom>
              <a:avLst/>
              <a:gdLst/>
              <a:ahLst/>
              <a:cxnLst/>
              <a:rect l="l" t="t" r="r" b="b"/>
              <a:pathLst>
                <a:path w="33187" h="14167" extrusionOk="0">
                  <a:moveTo>
                    <a:pt x="6104" y="1"/>
                  </a:moveTo>
                  <a:cubicBezTo>
                    <a:pt x="4178" y="1"/>
                    <a:pt x="2379" y="1182"/>
                    <a:pt x="1383" y="2733"/>
                  </a:cubicBezTo>
                  <a:cubicBezTo>
                    <a:pt x="330" y="4369"/>
                    <a:pt x="39" y="6333"/>
                    <a:pt x="1" y="8260"/>
                  </a:cubicBezTo>
                  <a:lnTo>
                    <a:pt x="39" y="8184"/>
                  </a:lnTo>
                  <a:cubicBezTo>
                    <a:pt x="267" y="7487"/>
                    <a:pt x="572" y="6789"/>
                    <a:pt x="1091" y="6270"/>
                  </a:cubicBezTo>
                  <a:cubicBezTo>
                    <a:pt x="1560" y="5788"/>
                    <a:pt x="2194" y="5471"/>
                    <a:pt x="2853" y="5319"/>
                  </a:cubicBezTo>
                  <a:cubicBezTo>
                    <a:pt x="2879" y="5319"/>
                    <a:pt x="2891" y="5319"/>
                    <a:pt x="2916" y="5307"/>
                  </a:cubicBezTo>
                  <a:lnTo>
                    <a:pt x="2916" y="5293"/>
                  </a:lnTo>
                  <a:cubicBezTo>
                    <a:pt x="3423" y="4305"/>
                    <a:pt x="4184" y="3405"/>
                    <a:pt x="5096" y="2834"/>
                  </a:cubicBezTo>
                  <a:cubicBezTo>
                    <a:pt x="5198" y="2771"/>
                    <a:pt x="5299" y="2708"/>
                    <a:pt x="5414" y="2657"/>
                  </a:cubicBezTo>
                  <a:cubicBezTo>
                    <a:pt x="5515" y="2594"/>
                    <a:pt x="5617" y="2543"/>
                    <a:pt x="5730" y="2505"/>
                  </a:cubicBezTo>
                  <a:cubicBezTo>
                    <a:pt x="5997" y="2391"/>
                    <a:pt x="6276" y="2302"/>
                    <a:pt x="6567" y="2251"/>
                  </a:cubicBezTo>
                  <a:cubicBezTo>
                    <a:pt x="6748" y="2227"/>
                    <a:pt x="6939" y="2213"/>
                    <a:pt x="7131" y="2213"/>
                  </a:cubicBezTo>
                  <a:cubicBezTo>
                    <a:pt x="7235" y="2213"/>
                    <a:pt x="7339" y="2217"/>
                    <a:pt x="7442" y="2226"/>
                  </a:cubicBezTo>
                  <a:cubicBezTo>
                    <a:pt x="7758" y="2251"/>
                    <a:pt x="8050" y="2327"/>
                    <a:pt x="8341" y="2429"/>
                  </a:cubicBezTo>
                  <a:cubicBezTo>
                    <a:pt x="8456" y="2467"/>
                    <a:pt x="8570" y="2505"/>
                    <a:pt x="8684" y="2555"/>
                  </a:cubicBezTo>
                  <a:cubicBezTo>
                    <a:pt x="8848" y="2632"/>
                    <a:pt x="9014" y="2721"/>
                    <a:pt x="9178" y="2809"/>
                  </a:cubicBezTo>
                  <a:cubicBezTo>
                    <a:pt x="9343" y="2898"/>
                    <a:pt x="9495" y="3000"/>
                    <a:pt x="9660" y="3101"/>
                  </a:cubicBezTo>
                  <a:cubicBezTo>
                    <a:pt x="9761" y="3164"/>
                    <a:pt x="9863" y="3240"/>
                    <a:pt x="9977" y="3316"/>
                  </a:cubicBezTo>
                  <a:cubicBezTo>
                    <a:pt x="10028" y="3355"/>
                    <a:pt x="10079" y="3380"/>
                    <a:pt x="10129" y="3417"/>
                  </a:cubicBezTo>
                  <a:cubicBezTo>
                    <a:pt x="10395" y="3608"/>
                    <a:pt x="10648" y="3798"/>
                    <a:pt x="10915" y="3988"/>
                  </a:cubicBezTo>
                  <a:cubicBezTo>
                    <a:pt x="11232" y="4217"/>
                    <a:pt x="11549" y="4445"/>
                    <a:pt x="11865" y="4634"/>
                  </a:cubicBezTo>
                  <a:cubicBezTo>
                    <a:pt x="11929" y="4673"/>
                    <a:pt x="11980" y="4710"/>
                    <a:pt x="12031" y="4736"/>
                  </a:cubicBezTo>
                  <a:cubicBezTo>
                    <a:pt x="12195" y="4837"/>
                    <a:pt x="12372" y="4926"/>
                    <a:pt x="12538" y="5002"/>
                  </a:cubicBezTo>
                  <a:cubicBezTo>
                    <a:pt x="12601" y="5028"/>
                    <a:pt x="12651" y="5053"/>
                    <a:pt x="12715" y="5078"/>
                  </a:cubicBezTo>
                  <a:cubicBezTo>
                    <a:pt x="13158" y="5281"/>
                    <a:pt x="13615" y="5408"/>
                    <a:pt x="14071" y="5484"/>
                  </a:cubicBezTo>
                  <a:cubicBezTo>
                    <a:pt x="14236" y="5509"/>
                    <a:pt x="14388" y="5522"/>
                    <a:pt x="14540" y="5535"/>
                  </a:cubicBezTo>
                  <a:cubicBezTo>
                    <a:pt x="14705" y="5547"/>
                    <a:pt x="14857" y="5560"/>
                    <a:pt x="15009" y="5572"/>
                  </a:cubicBezTo>
                  <a:lnTo>
                    <a:pt x="15250" y="5572"/>
                  </a:lnTo>
                  <a:cubicBezTo>
                    <a:pt x="15567" y="5572"/>
                    <a:pt x="15884" y="5547"/>
                    <a:pt x="16214" y="5522"/>
                  </a:cubicBezTo>
                  <a:cubicBezTo>
                    <a:pt x="16454" y="5496"/>
                    <a:pt x="16695" y="5471"/>
                    <a:pt x="16936" y="5433"/>
                  </a:cubicBezTo>
                  <a:cubicBezTo>
                    <a:pt x="17659" y="5319"/>
                    <a:pt x="18381" y="5155"/>
                    <a:pt x="19104" y="4989"/>
                  </a:cubicBezTo>
                  <a:cubicBezTo>
                    <a:pt x="19180" y="4977"/>
                    <a:pt x="19268" y="4952"/>
                    <a:pt x="19344" y="4939"/>
                  </a:cubicBezTo>
                  <a:cubicBezTo>
                    <a:pt x="19509" y="4901"/>
                    <a:pt x="19661" y="4862"/>
                    <a:pt x="19826" y="4825"/>
                  </a:cubicBezTo>
                  <a:cubicBezTo>
                    <a:pt x="19978" y="4800"/>
                    <a:pt x="20143" y="4761"/>
                    <a:pt x="20295" y="4724"/>
                  </a:cubicBezTo>
                  <a:cubicBezTo>
                    <a:pt x="21193" y="4527"/>
                    <a:pt x="22158" y="4398"/>
                    <a:pt x="23101" y="4398"/>
                  </a:cubicBezTo>
                  <a:cubicBezTo>
                    <a:pt x="23317" y="4398"/>
                    <a:pt x="23531" y="4405"/>
                    <a:pt x="23743" y="4419"/>
                  </a:cubicBezTo>
                  <a:cubicBezTo>
                    <a:pt x="23907" y="4431"/>
                    <a:pt x="24073" y="4457"/>
                    <a:pt x="24225" y="4470"/>
                  </a:cubicBezTo>
                  <a:cubicBezTo>
                    <a:pt x="24313" y="4482"/>
                    <a:pt x="24402" y="4495"/>
                    <a:pt x="24478" y="4508"/>
                  </a:cubicBezTo>
                  <a:cubicBezTo>
                    <a:pt x="24504" y="4521"/>
                    <a:pt x="24516" y="4521"/>
                    <a:pt x="24529" y="4521"/>
                  </a:cubicBezTo>
                  <a:cubicBezTo>
                    <a:pt x="24592" y="4533"/>
                    <a:pt x="24643" y="4546"/>
                    <a:pt x="24706" y="4558"/>
                  </a:cubicBezTo>
                  <a:cubicBezTo>
                    <a:pt x="25797" y="4774"/>
                    <a:pt x="26785" y="5268"/>
                    <a:pt x="27507" y="6169"/>
                  </a:cubicBezTo>
                  <a:cubicBezTo>
                    <a:pt x="28661" y="7600"/>
                    <a:pt x="28775" y="9654"/>
                    <a:pt x="28458" y="11492"/>
                  </a:cubicBezTo>
                  <a:cubicBezTo>
                    <a:pt x="28395" y="11860"/>
                    <a:pt x="28319" y="12228"/>
                    <a:pt x="28230" y="12595"/>
                  </a:cubicBezTo>
                  <a:cubicBezTo>
                    <a:pt x="28281" y="12620"/>
                    <a:pt x="28332" y="12633"/>
                    <a:pt x="28395" y="12659"/>
                  </a:cubicBezTo>
                  <a:cubicBezTo>
                    <a:pt x="28826" y="12811"/>
                    <a:pt x="29257" y="13051"/>
                    <a:pt x="29574" y="13394"/>
                  </a:cubicBezTo>
                  <a:cubicBezTo>
                    <a:pt x="29802" y="13622"/>
                    <a:pt x="29966" y="13888"/>
                    <a:pt x="30093" y="14167"/>
                  </a:cubicBezTo>
                  <a:cubicBezTo>
                    <a:pt x="30803" y="12760"/>
                    <a:pt x="31690" y="11416"/>
                    <a:pt x="32273" y="9958"/>
                  </a:cubicBezTo>
                  <a:cubicBezTo>
                    <a:pt x="33085" y="7930"/>
                    <a:pt x="33186" y="5383"/>
                    <a:pt x="31577" y="3772"/>
                  </a:cubicBezTo>
                  <a:cubicBezTo>
                    <a:pt x="30569" y="2784"/>
                    <a:pt x="29206" y="2413"/>
                    <a:pt x="27761" y="2413"/>
                  </a:cubicBezTo>
                  <a:cubicBezTo>
                    <a:pt x="26279" y="2413"/>
                    <a:pt x="24710" y="2803"/>
                    <a:pt x="23350" y="3316"/>
                  </a:cubicBezTo>
                  <a:cubicBezTo>
                    <a:pt x="21249" y="4119"/>
                    <a:pt x="19024" y="5123"/>
                    <a:pt x="16814" y="5123"/>
                  </a:cubicBezTo>
                  <a:cubicBezTo>
                    <a:pt x="16198" y="5123"/>
                    <a:pt x="15582" y="5045"/>
                    <a:pt x="14971" y="4862"/>
                  </a:cubicBezTo>
                  <a:cubicBezTo>
                    <a:pt x="11840" y="3912"/>
                    <a:pt x="9901" y="426"/>
                    <a:pt x="6656" y="33"/>
                  </a:cubicBezTo>
                  <a:cubicBezTo>
                    <a:pt x="6471" y="11"/>
                    <a:pt x="6287" y="1"/>
                    <a:pt x="6104" y="1"/>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77" name="Google Shape;1777;p31"/>
            <p:cNvSpPr/>
            <p:nvPr/>
          </p:nvSpPr>
          <p:spPr>
            <a:xfrm>
              <a:off x="6100075" y="1037950"/>
              <a:ext cx="334025" cy="414875"/>
            </a:xfrm>
            <a:custGeom>
              <a:avLst/>
              <a:gdLst/>
              <a:ahLst/>
              <a:cxnLst/>
              <a:rect l="l" t="t" r="r" b="b"/>
              <a:pathLst>
                <a:path w="13361" h="16595" extrusionOk="0">
                  <a:moveTo>
                    <a:pt x="127" y="1"/>
                  </a:moveTo>
                  <a:cubicBezTo>
                    <a:pt x="101" y="178"/>
                    <a:pt x="76" y="344"/>
                    <a:pt x="64" y="521"/>
                  </a:cubicBezTo>
                  <a:cubicBezTo>
                    <a:pt x="39" y="749"/>
                    <a:pt x="13" y="990"/>
                    <a:pt x="13" y="1218"/>
                  </a:cubicBezTo>
                  <a:cubicBezTo>
                    <a:pt x="0" y="1573"/>
                    <a:pt x="0" y="1941"/>
                    <a:pt x="39" y="2296"/>
                  </a:cubicBezTo>
                  <a:cubicBezTo>
                    <a:pt x="64" y="2524"/>
                    <a:pt x="101" y="2764"/>
                    <a:pt x="140" y="2992"/>
                  </a:cubicBezTo>
                  <a:cubicBezTo>
                    <a:pt x="216" y="3335"/>
                    <a:pt x="304" y="3665"/>
                    <a:pt x="431" y="3994"/>
                  </a:cubicBezTo>
                  <a:cubicBezTo>
                    <a:pt x="520" y="4197"/>
                    <a:pt x="609" y="4412"/>
                    <a:pt x="723" y="4603"/>
                  </a:cubicBezTo>
                  <a:cubicBezTo>
                    <a:pt x="951" y="4995"/>
                    <a:pt x="1230" y="5350"/>
                    <a:pt x="1572" y="5654"/>
                  </a:cubicBezTo>
                  <a:cubicBezTo>
                    <a:pt x="1839" y="5882"/>
                    <a:pt x="2117" y="6073"/>
                    <a:pt x="2422" y="6237"/>
                  </a:cubicBezTo>
                  <a:cubicBezTo>
                    <a:pt x="2726" y="6389"/>
                    <a:pt x="3055" y="6504"/>
                    <a:pt x="3385" y="6605"/>
                  </a:cubicBezTo>
                  <a:cubicBezTo>
                    <a:pt x="4019" y="6795"/>
                    <a:pt x="4703" y="6896"/>
                    <a:pt x="5388" y="6998"/>
                  </a:cubicBezTo>
                  <a:cubicBezTo>
                    <a:pt x="5413" y="6998"/>
                    <a:pt x="5439" y="6998"/>
                    <a:pt x="5476" y="7011"/>
                  </a:cubicBezTo>
                  <a:cubicBezTo>
                    <a:pt x="5932" y="7074"/>
                    <a:pt x="6402" y="7138"/>
                    <a:pt x="6858" y="7214"/>
                  </a:cubicBezTo>
                  <a:cubicBezTo>
                    <a:pt x="8696" y="7569"/>
                    <a:pt x="10749" y="8811"/>
                    <a:pt x="10673" y="10738"/>
                  </a:cubicBezTo>
                  <a:cubicBezTo>
                    <a:pt x="10648" y="11346"/>
                    <a:pt x="10407" y="11904"/>
                    <a:pt x="10078" y="12411"/>
                  </a:cubicBezTo>
                  <a:cubicBezTo>
                    <a:pt x="9875" y="12715"/>
                    <a:pt x="9647" y="13006"/>
                    <a:pt x="9406" y="13273"/>
                  </a:cubicBezTo>
                  <a:cubicBezTo>
                    <a:pt x="9038" y="13691"/>
                    <a:pt x="9152" y="14958"/>
                    <a:pt x="9482" y="16594"/>
                  </a:cubicBezTo>
                  <a:cubicBezTo>
                    <a:pt x="10318" y="16201"/>
                    <a:pt x="11092" y="15744"/>
                    <a:pt x="11713" y="15124"/>
                  </a:cubicBezTo>
                  <a:cubicBezTo>
                    <a:pt x="12867" y="13995"/>
                    <a:pt x="13360" y="12296"/>
                    <a:pt x="12993" y="10738"/>
                  </a:cubicBezTo>
                  <a:cubicBezTo>
                    <a:pt x="12638" y="9191"/>
                    <a:pt x="11434" y="7809"/>
                    <a:pt x="9875" y="7163"/>
                  </a:cubicBezTo>
                  <a:cubicBezTo>
                    <a:pt x="7859" y="6339"/>
                    <a:pt x="5375" y="6682"/>
                    <a:pt x="3613" y="5439"/>
                  </a:cubicBezTo>
                  <a:cubicBezTo>
                    <a:pt x="3549" y="5401"/>
                    <a:pt x="3512" y="5363"/>
                    <a:pt x="3461" y="5325"/>
                  </a:cubicBezTo>
                  <a:cubicBezTo>
                    <a:pt x="3422" y="5333"/>
                    <a:pt x="3381" y="5337"/>
                    <a:pt x="3339" y="5337"/>
                  </a:cubicBezTo>
                  <a:cubicBezTo>
                    <a:pt x="3139" y="5337"/>
                    <a:pt x="2919" y="5249"/>
                    <a:pt x="2751" y="5186"/>
                  </a:cubicBezTo>
                  <a:cubicBezTo>
                    <a:pt x="2092" y="4958"/>
                    <a:pt x="1496" y="4501"/>
                    <a:pt x="1129" y="3893"/>
                  </a:cubicBezTo>
                  <a:cubicBezTo>
                    <a:pt x="583" y="3018"/>
                    <a:pt x="520" y="1852"/>
                    <a:pt x="977" y="927"/>
                  </a:cubicBezTo>
                  <a:cubicBezTo>
                    <a:pt x="723" y="724"/>
                    <a:pt x="470" y="533"/>
                    <a:pt x="279" y="280"/>
                  </a:cubicBezTo>
                  <a:cubicBezTo>
                    <a:pt x="216" y="191"/>
                    <a:pt x="165" y="102"/>
                    <a:pt x="127" y="1"/>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78" name="Google Shape;1778;p31"/>
            <p:cNvSpPr/>
            <p:nvPr/>
          </p:nvSpPr>
          <p:spPr>
            <a:xfrm>
              <a:off x="5291675" y="1423950"/>
              <a:ext cx="91300" cy="287125"/>
            </a:xfrm>
            <a:custGeom>
              <a:avLst/>
              <a:gdLst/>
              <a:ahLst/>
              <a:cxnLst/>
              <a:rect l="l" t="t" r="r" b="b"/>
              <a:pathLst>
                <a:path w="3652" h="11485" extrusionOk="0">
                  <a:moveTo>
                    <a:pt x="2029" y="0"/>
                  </a:moveTo>
                  <a:lnTo>
                    <a:pt x="2029" y="0"/>
                  </a:lnTo>
                  <a:cubicBezTo>
                    <a:pt x="2485" y="1851"/>
                    <a:pt x="1990" y="3904"/>
                    <a:pt x="1091" y="5743"/>
                  </a:cubicBezTo>
                  <a:cubicBezTo>
                    <a:pt x="1065" y="7061"/>
                    <a:pt x="761" y="8391"/>
                    <a:pt x="432" y="9659"/>
                  </a:cubicBezTo>
                  <a:cubicBezTo>
                    <a:pt x="279" y="10242"/>
                    <a:pt x="114" y="10864"/>
                    <a:pt x="1" y="11484"/>
                  </a:cubicBezTo>
                  <a:cubicBezTo>
                    <a:pt x="964" y="10483"/>
                    <a:pt x="2003" y="9558"/>
                    <a:pt x="3106" y="8721"/>
                  </a:cubicBezTo>
                  <a:cubicBezTo>
                    <a:pt x="3258" y="7529"/>
                    <a:pt x="3474" y="6351"/>
                    <a:pt x="3562" y="5273"/>
                  </a:cubicBezTo>
                  <a:cubicBezTo>
                    <a:pt x="3651" y="4006"/>
                    <a:pt x="3562" y="2777"/>
                    <a:pt x="3246" y="1610"/>
                  </a:cubicBezTo>
                  <a:lnTo>
                    <a:pt x="2029" y="0"/>
                  </a:ln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79" name="Google Shape;1779;p31"/>
            <p:cNvSpPr/>
            <p:nvPr/>
          </p:nvSpPr>
          <p:spPr>
            <a:xfrm>
              <a:off x="5066975" y="908350"/>
              <a:ext cx="382550" cy="659175"/>
            </a:xfrm>
            <a:custGeom>
              <a:avLst/>
              <a:gdLst/>
              <a:ahLst/>
              <a:cxnLst/>
              <a:rect l="l" t="t" r="r" b="b"/>
              <a:pathLst>
                <a:path w="15302" h="26367" extrusionOk="0">
                  <a:moveTo>
                    <a:pt x="15301" y="1"/>
                  </a:moveTo>
                  <a:cubicBezTo>
                    <a:pt x="15006" y="307"/>
                    <a:pt x="14450" y="744"/>
                    <a:pt x="14068" y="744"/>
                  </a:cubicBezTo>
                  <a:cubicBezTo>
                    <a:pt x="14038" y="744"/>
                    <a:pt x="14010" y="742"/>
                    <a:pt x="13983" y="736"/>
                  </a:cubicBezTo>
                  <a:cubicBezTo>
                    <a:pt x="13843" y="1636"/>
                    <a:pt x="13539" y="2485"/>
                    <a:pt x="12943" y="3195"/>
                  </a:cubicBezTo>
                  <a:cubicBezTo>
                    <a:pt x="10839" y="5680"/>
                    <a:pt x="6555" y="4957"/>
                    <a:pt x="3563" y="6452"/>
                  </a:cubicBezTo>
                  <a:cubicBezTo>
                    <a:pt x="1332" y="7568"/>
                    <a:pt x="1" y="9976"/>
                    <a:pt x="77" y="12373"/>
                  </a:cubicBezTo>
                  <a:cubicBezTo>
                    <a:pt x="166" y="14768"/>
                    <a:pt x="1586" y="17075"/>
                    <a:pt x="3639" y="18533"/>
                  </a:cubicBezTo>
                  <a:cubicBezTo>
                    <a:pt x="5553" y="19889"/>
                    <a:pt x="8000" y="20612"/>
                    <a:pt x="9242" y="22754"/>
                  </a:cubicBezTo>
                  <a:cubicBezTo>
                    <a:pt x="9888" y="23894"/>
                    <a:pt x="10104" y="25124"/>
                    <a:pt x="10079" y="26367"/>
                  </a:cubicBezTo>
                  <a:cubicBezTo>
                    <a:pt x="10978" y="24528"/>
                    <a:pt x="11473" y="22475"/>
                    <a:pt x="11017" y="20624"/>
                  </a:cubicBezTo>
                  <a:lnTo>
                    <a:pt x="10978" y="20510"/>
                  </a:lnTo>
                  <a:cubicBezTo>
                    <a:pt x="10877" y="20092"/>
                    <a:pt x="10712" y="19686"/>
                    <a:pt x="10496" y="19294"/>
                  </a:cubicBezTo>
                  <a:cubicBezTo>
                    <a:pt x="10319" y="18951"/>
                    <a:pt x="10091" y="18647"/>
                    <a:pt x="9851" y="18356"/>
                  </a:cubicBezTo>
                  <a:cubicBezTo>
                    <a:pt x="9837" y="18330"/>
                    <a:pt x="9812" y="18305"/>
                    <a:pt x="9787" y="18279"/>
                  </a:cubicBezTo>
                  <a:cubicBezTo>
                    <a:pt x="9749" y="18241"/>
                    <a:pt x="9711" y="18190"/>
                    <a:pt x="9673" y="18153"/>
                  </a:cubicBezTo>
                  <a:cubicBezTo>
                    <a:pt x="9648" y="18114"/>
                    <a:pt x="9622" y="18089"/>
                    <a:pt x="9597" y="18063"/>
                  </a:cubicBezTo>
                  <a:cubicBezTo>
                    <a:pt x="9558" y="18026"/>
                    <a:pt x="9521" y="17987"/>
                    <a:pt x="9496" y="17950"/>
                  </a:cubicBezTo>
                  <a:cubicBezTo>
                    <a:pt x="9457" y="17925"/>
                    <a:pt x="9432" y="17886"/>
                    <a:pt x="9406" y="17861"/>
                  </a:cubicBezTo>
                  <a:cubicBezTo>
                    <a:pt x="9369" y="17823"/>
                    <a:pt x="9330" y="17798"/>
                    <a:pt x="9305" y="17759"/>
                  </a:cubicBezTo>
                  <a:cubicBezTo>
                    <a:pt x="9267" y="17722"/>
                    <a:pt x="9242" y="17696"/>
                    <a:pt x="9204" y="17671"/>
                  </a:cubicBezTo>
                  <a:lnTo>
                    <a:pt x="9102" y="17570"/>
                  </a:lnTo>
                  <a:cubicBezTo>
                    <a:pt x="9065" y="17544"/>
                    <a:pt x="9039" y="17506"/>
                    <a:pt x="9001" y="17480"/>
                  </a:cubicBezTo>
                  <a:cubicBezTo>
                    <a:pt x="8975" y="17455"/>
                    <a:pt x="8938" y="17418"/>
                    <a:pt x="8899" y="17392"/>
                  </a:cubicBezTo>
                  <a:cubicBezTo>
                    <a:pt x="8862" y="17354"/>
                    <a:pt x="8836" y="17328"/>
                    <a:pt x="8798" y="17303"/>
                  </a:cubicBezTo>
                  <a:cubicBezTo>
                    <a:pt x="8760" y="17265"/>
                    <a:pt x="8735" y="17240"/>
                    <a:pt x="8697" y="17215"/>
                  </a:cubicBezTo>
                  <a:cubicBezTo>
                    <a:pt x="8659" y="17176"/>
                    <a:pt x="8620" y="17151"/>
                    <a:pt x="8595" y="17125"/>
                  </a:cubicBezTo>
                  <a:cubicBezTo>
                    <a:pt x="8558" y="17088"/>
                    <a:pt x="8519" y="17063"/>
                    <a:pt x="8482" y="17037"/>
                  </a:cubicBezTo>
                  <a:cubicBezTo>
                    <a:pt x="8405" y="16973"/>
                    <a:pt x="8342" y="16911"/>
                    <a:pt x="8266" y="16860"/>
                  </a:cubicBezTo>
                  <a:cubicBezTo>
                    <a:pt x="8228" y="16834"/>
                    <a:pt x="8203" y="16809"/>
                    <a:pt x="8177" y="16796"/>
                  </a:cubicBezTo>
                  <a:cubicBezTo>
                    <a:pt x="8127" y="16758"/>
                    <a:pt x="8088" y="16720"/>
                    <a:pt x="8037" y="16682"/>
                  </a:cubicBezTo>
                  <a:cubicBezTo>
                    <a:pt x="8012" y="16669"/>
                    <a:pt x="7987" y="16644"/>
                    <a:pt x="7961" y="16618"/>
                  </a:cubicBezTo>
                  <a:lnTo>
                    <a:pt x="7809" y="16505"/>
                  </a:lnTo>
                  <a:cubicBezTo>
                    <a:pt x="7797" y="16492"/>
                    <a:pt x="7772" y="16480"/>
                    <a:pt x="7759" y="16466"/>
                  </a:cubicBezTo>
                  <a:cubicBezTo>
                    <a:pt x="7341" y="16150"/>
                    <a:pt x="6935" y="15846"/>
                    <a:pt x="6529" y="15528"/>
                  </a:cubicBezTo>
                  <a:lnTo>
                    <a:pt x="6491" y="15491"/>
                  </a:lnTo>
                  <a:cubicBezTo>
                    <a:pt x="6428" y="15452"/>
                    <a:pt x="6377" y="15402"/>
                    <a:pt x="6327" y="15364"/>
                  </a:cubicBezTo>
                  <a:cubicBezTo>
                    <a:pt x="6301" y="15339"/>
                    <a:pt x="6276" y="15326"/>
                    <a:pt x="6251" y="15300"/>
                  </a:cubicBezTo>
                  <a:cubicBezTo>
                    <a:pt x="6200" y="15263"/>
                    <a:pt x="6161" y="15224"/>
                    <a:pt x="6111" y="15187"/>
                  </a:cubicBezTo>
                  <a:cubicBezTo>
                    <a:pt x="6085" y="15161"/>
                    <a:pt x="6060" y="15136"/>
                    <a:pt x="6035" y="15123"/>
                  </a:cubicBezTo>
                  <a:cubicBezTo>
                    <a:pt x="5997" y="15085"/>
                    <a:pt x="5946" y="15047"/>
                    <a:pt x="5908" y="15009"/>
                  </a:cubicBezTo>
                  <a:lnTo>
                    <a:pt x="5832" y="14933"/>
                  </a:lnTo>
                  <a:cubicBezTo>
                    <a:pt x="5781" y="14895"/>
                    <a:pt x="5744" y="14857"/>
                    <a:pt x="5693" y="14818"/>
                  </a:cubicBezTo>
                  <a:cubicBezTo>
                    <a:pt x="5680" y="14793"/>
                    <a:pt x="5654" y="14768"/>
                    <a:pt x="5629" y="14742"/>
                  </a:cubicBezTo>
                  <a:cubicBezTo>
                    <a:pt x="5578" y="14705"/>
                    <a:pt x="5541" y="14666"/>
                    <a:pt x="5490" y="14616"/>
                  </a:cubicBezTo>
                  <a:lnTo>
                    <a:pt x="5439" y="14565"/>
                  </a:lnTo>
                  <a:cubicBezTo>
                    <a:pt x="5363" y="14489"/>
                    <a:pt x="5313" y="14426"/>
                    <a:pt x="5249" y="14362"/>
                  </a:cubicBezTo>
                  <a:cubicBezTo>
                    <a:pt x="5186" y="14299"/>
                    <a:pt x="5122" y="14235"/>
                    <a:pt x="5071" y="14159"/>
                  </a:cubicBezTo>
                  <a:cubicBezTo>
                    <a:pt x="5046" y="14147"/>
                    <a:pt x="5034" y="14122"/>
                    <a:pt x="5008" y="14096"/>
                  </a:cubicBezTo>
                  <a:cubicBezTo>
                    <a:pt x="4970" y="14058"/>
                    <a:pt x="4932" y="14007"/>
                    <a:pt x="4894" y="13957"/>
                  </a:cubicBezTo>
                  <a:cubicBezTo>
                    <a:pt x="4882" y="13931"/>
                    <a:pt x="4856" y="13906"/>
                    <a:pt x="4831" y="13880"/>
                  </a:cubicBezTo>
                  <a:cubicBezTo>
                    <a:pt x="4806" y="13830"/>
                    <a:pt x="4767" y="13792"/>
                    <a:pt x="4742" y="13742"/>
                  </a:cubicBezTo>
                  <a:cubicBezTo>
                    <a:pt x="4716" y="13716"/>
                    <a:pt x="4691" y="13691"/>
                    <a:pt x="4679" y="13665"/>
                  </a:cubicBezTo>
                  <a:cubicBezTo>
                    <a:pt x="4640" y="13615"/>
                    <a:pt x="4615" y="13564"/>
                    <a:pt x="4590" y="13526"/>
                  </a:cubicBezTo>
                  <a:cubicBezTo>
                    <a:pt x="4564" y="13500"/>
                    <a:pt x="4552" y="13463"/>
                    <a:pt x="4527" y="13437"/>
                  </a:cubicBezTo>
                  <a:cubicBezTo>
                    <a:pt x="4501" y="13387"/>
                    <a:pt x="4463" y="13336"/>
                    <a:pt x="4437" y="13285"/>
                  </a:cubicBezTo>
                  <a:cubicBezTo>
                    <a:pt x="4425" y="13260"/>
                    <a:pt x="4400" y="13235"/>
                    <a:pt x="4387" y="13196"/>
                  </a:cubicBezTo>
                  <a:cubicBezTo>
                    <a:pt x="4361" y="13145"/>
                    <a:pt x="4336" y="13095"/>
                    <a:pt x="4299" y="13044"/>
                  </a:cubicBezTo>
                  <a:cubicBezTo>
                    <a:pt x="4285" y="13019"/>
                    <a:pt x="4273" y="12993"/>
                    <a:pt x="4260" y="12956"/>
                  </a:cubicBezTo>
                  <a:cubicBezTo>
                    <a:pt x="4222" y="12880"/>
                    <a:pt x="4184" y="12790"/>
                    <a:pt x="4146" y="12714"/>
                  </a:cubicBezTo>
                  <a:cubicBezTo>
                    <a:pt x="4020" y="12410"/>
                    <a:pt x="3930" y="12094"/>
                    <a:pt x="3868" y="11764"/>
                  </a:cubicBezTo>
                  <a:cubicBezTo>
                    <a:pt x="3854" y="11637"/>
                    <a:pt x="3829" y="11497"/>
                    <a:pt x="3817" y="11371"/>
                  </a:cubicBezTo>
                  <a:cubicBezTo>
                    <a:pt x="3817" y="11308"/>
                    <a:pt x="3804" y="11244"/>
                    <a:pt x="3804" y="11168"/>
                  </a:cubicBezTo>
                  <a:lnTo>
                    <a:pt x="3804" y="10978"/>
                  </a:lnTo>
                  <a:lnTo>
                    <a:pt x="3804" y="10775"/>
                  </a:lnTo>
                  <a:cubicBezTo>
                    <a:pt x="3817" y="10573"/>
                    <a:pt x="3829" y="10382"/>
                    <a:pt x="3854" y="10179"/>
                  </a:cubicBezTo>
                  <a:cubicBezTo>
                    <a:pt x="3893" y="9989"/>
                    <a:pt x="3930" y="9787"/>
                    <a:pt x="3981" y="9596"/>
                  </a:cubicBezTo>
                  <a:cubicBezTo>
                    <a:pt x="4020" y="9469"/>
                    <a:pt x="4057" y="9343"/>
                    <a:pt x="4108" y="9216"/>
                  </a:cubicBezTo>
                  <a:cubicBezTo>
                    <a:pt x="4172" y="9038"/>
                    <a:pt x="4248" y="8849"/>
                    <a:pt x="4336" y="8671"/>
                  </a:cubicBezTo>
                  <a:cubicBezTo>
                    <a:pt x="4400" y="8557"/>
                    <a:pt x="4451" y="8443"/>
                    <a:pt x="4527" y="8328"/>
                  </a:cubicBezTo>
                  <a:cubicBezTo>
                    <a:pt x="4679" y="8063"/>
                    <a:pt x="4868" y="7821"/>
                    <a:pt x="5084" y="7593"/>
                  </a:cubicBezTo>
                  <a:cubicBezTo>
                    <a:pt x="5084" y="7581"/>
                    <a:pt x="5097" y="7568"/>
                    <a:pt x="5110" y="7556"/>
                  </a:cubicBezTo>
                  <a:cubicBezTo>
                    <a:pt x="5198" y="7454"/>
                    <a:pt x="5299" y="7365"/>
                    <a:pt x="5389" y="7277"/>
                  </a:cubicBezTo>
                  <a:cubicBezTo>
                    <a:pt x="5490" y="7201"/>
                    <a:pt x="5591" y="7112"/>
                    <a:pt x="5693" y="7036"/>
                  </a:cubicBezTo>
                  <a:cubicBezTo>
                    <a:pt x="6339" y="6579"/>
                    <a:pt x="7062" y="6313"/>
                    <a:pt x="7822" y="6111"/>
                  </a:cubicBezTo>
                  <a:cubicBezTo>
                    <a:pt x="9166" y="5756"/>
                    <a:pt x="10598" y="5616"/>
                    <a:pt x="11840" y="5007"/>
                  </a:cubicBezTo>
                  <a:cubicBezTo>
                    <a:pt x="12043" y="4919"/>
                    <a:pt x="12234" y="4805"/>
                    <a:pt x="12423" y="4691"/>
                  </a:cubicBezTo>
                  <a:cubicBezTo>
                    <a:pt x="12525" y="4615"/>
                    <a:pt x="12614" y="4551"/>
                    <a:pt x="12715" y="4475"/>
                  </a:cubicBezTo>
                  <a:cubicBezTo>
                    <a:pt x="12905" y="4323"/>
                    <a:pt x="13082" y="4171"/>
                    <a:pt x="13248" y="3993"/>
                  </a:cubicBezTo>
                  <a:cubicBezTo>
                    <a:pt x="13831" y="3398"/>
                    <a:pt x="14287" y="2663"/>
                    <a:pt x="14642" y="1864"/>
                  </a:cubicBezTo>
                  <a:cubicBezTo>
                    <a:pt x="14908" y="1269"/>
                    <a:pt x="15124" y="635"/>
                    <a:pt x="15301" y="1"/>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80" name="Google Shape;1780;p31"/>
            <p:cNvSpPr/>
            <p:nvPr/>
          </p:nvSpPr>
          <p:spPr>
            <a:xfrm>
              <a:off x="6128575" y="1879325"/>
              <a:ext cx="11450" cy="2225"/>
            </a:xfrm>
            <a:custGeom>
              <a:avLst/>
              <a:gdLst/>
              <a:ahLst/>
              <a:cxnLst/>
              <a:rect l="l" t="t" r="r" b="b"/>
              <a:pathLst>
                <a:path w="458" h="89" extrusionOk="0">
                  <a:moveTo>
                    <a:pt x="1" y="89"/>
                  </a:moveTo>
                  <a:cubicBezTo>
                    <a:pt x="153" y="51"/>
                    <a:pt x="305" y="26"/>
                    <a:pt x="457" y="1"/>
                  </a:cubicBezTo>
                  <a:cubicBezTo>
                    <a:pt x="305" y="26"/>
                    <a:pt x="153" y="51"/>
                    <a:pt x="1" y="89"/>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81" name="Google Shape;1781;p31"/>
            <p:cNvSpPr/>
            <p:nvPr/>
          </p:nvSpPr>
          <p:spPr>
            <a:xfrm>
              <a:off x="6284500" y="1369750"/>
              <a:ext cx="52625" cy="101750"/>
            </a:xfrm>
            <a:custGeom>
              <a:avLst/>
              <a:gdLst/>
              <a:ahLst/>
              <a:cxnLst/>
              <a:rect l="l" t="t" r="r" b="b"/>
              <a:pathLst>
                <a:path w="2105" h="4070" extrusionOk="0">
                  <a:moveTo>
                    <a:pt x="2029" y="1"/>
                  </a:moveTo>
                  <a:cubicBezTo>
                    <a:pt x="2028" y="1"/>
                    <a:pt x="2028" y="1"/>
                    <a:pt x="2028" y="1"/>
                  </a:cubicBezTo>
                  <a:lnTo>
                    <a:pt x="2028" y="1"/>
                  </a:lnTo>
                  <a:cubicBezTo>
                    <a:pt x="2028" y="1"/>
                    <a:pt x="2028" y="1"/>
                    <a:pt x="2029" y="1"/>
                  </a:cubicBezTo>
                  <a:close/>
                  <a:moveTo>
                    <a:pt x="2028" y="1"/>
                  </a:moveTo>
                  <a:lnTo>
                    <a:pt x="2028" y="1"/>
                  </a:lnTo>
                  <a:cubicBezTo>
                    <a:pt x="1395" y="723"/>
                    <a:pt x="698" y="1370"/>
                    <a:pt x="0" y="2029"/>
                  </a:cubicBezTo>
                  <a:lnTo>
                    <a:pt x="445" y="4069"/>
                  </a:lnTo>
                  <a:cubicBezTo>
                    <a:pt x="1002" y="3829"/>
                    <a:pt x="1560" y="3588"/>
                    <a:pt x="2105" y="3322"/>
                  </a:cubicBezTo>
                  <a:cubicBezTo>
                    <a:pt x="1775" y="1687"/>
                    <a:pt x="1662" y="420"/>
                    <a:pt x="2028" y="1"/>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82" name="Google Shape;1782;p31"/>
            <p:cNvSpPr/>
            <p:nvPr/>
          </p:nvSpPr>
          <p:spPr>
            <a:xfrm>
              <a:off x="6180875" y="1814350"/>
              <a:ext cx="74825" cy="52325"/>
            </a:xfrm>
            <a:custGeom>
              <a:avLst/>
              <a:gdLst/>
              <a:ahLst/>
              <a:cxnLst/>
              <a:rect l="l" t="t" r="r" b="b"/>
              <a:pathLst>
                <a:path w="2993" h="2093" extrusionOk="0">
                  <a:moveTo>
                    <a:pt x="2283" y="1"/>
                  </a:moveTo>
                  <a:cubicBezTo>
                    <a:pt x="1815" y="935"/>
                    <a:pt x="957" y="1657"/>
                    <a:pt x="11" y="2088"/>
                  </a:cubicBezTo>
                  <a:lnTo>
                    <a:pt x="11" y="2088"/>
                  </a:lnTo>
                  <a:cubicBezTo>
                    <a:pt x="438" y="1895"/>
                    <a:pt x="1634" y="1429"/>
                    <a:pt x="2992" y="863"/>
                  </a:cubicBezTo>
                  <a:lnTo>
                    <a:pt x="2283" y="1"/>
                  </a:lnTo>
                  <a:close/>
                  <a:moveTo>
                    <a:pt x="11" y="2088"/>
                  </a:moveTo>
                  <a:cubicBezTo>
                    <a:pt x="8" y="2090"/>
                    <a:pt x="4" y="2091"/>
                    <a:pt x="1" y="2093"/>
                  </a:cubicBezTo>
                  <a:cubicBezTo>
                    <a:pt x="4" y="2091"/>
                    <a:pt x="8" y="2090"/>
                    <a:pt x="11" y="2088"/>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83" name="Google Shape;1783;p31"/>
            <p:cNvSpPr/>
            <p:nvPr/>
          </p:nvSpPr>
          <p:spPr>
            <a:xfrm>
              <a:off x="6078525" y="1886600"/>
              <a:ext cx="6675" cy="675"/>
            </a:xfrm>
            <a:custGeom>
              <a:avLst/>
              <a:gdLst/>
              <a:ahLst/>
              <a:cxnLst/>
              <a:rect l="l" t="t" r="r" b="b"/>
              <a:pathLst>
                <a:path w="267" h="27" extrusionOk="0">
                  <a:moveTo>
                    <a:pt x="267" y="1"/>
                  </a:moveTo>
                  <a:cubicBezTo>
                    <a:pt x="178" y="14"/>
                    <a:pt x="89" y="26"/>
                    <a:pt x="0" y="26"/>
                  </a:cubicBezTo>
                  <a:lnTo>
                    <a:pt x="13" y="26"/>
                  </a:lnTo>
                  <a:cubicBezTo>
                    <a:pt x="102" y="26"/>
                    <a:pt x="191" y="14"/>
                    <a:pt x="267" y="1"/>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84" name="Google Shape;1784;p31"/>
            <p:cNvSpPr/>
            <p:nvPr/>
          </p:nvSpPr>
          <p:spPr>
            <a:xfrm>
              <a:off x="5308800" y="1362150"/>
              <a:ext cx="2850" cy="3200"/>
            </a:xfrm>
            <a:custGeom>
              <a:avLst/>
              <a:gdLst/>
              <a:ahLst/>
              <a:cxnLst/>
              <a:rect l="l" t="t" r="r" b="b"/>
              <a:pathLst>
                <a:path w="114" h="128" extrusionOk="0">
                  <a:moveTo>
                    <a:pt x="114" y="127"/>
                  </a:moveTo>
                  <a:cubicBezTo>
                    <a:pt x="76" y="89"/>
                    <a:pt x="38" y="38"/>
                    <a:pt x="0" y="1"/>
                  </a:cubicBezTo>
                  <a:cubicBezTo>
                    <a:pt x="38" y="38"/>
                    <a:pt x="76" y="89"/>
                    <a:pt x="114" y="127"/>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85" name="Google Shape;1785;p31"/>
            <p:cNvSpPr/>
            <p:nvPr/>
          </p:nvSpPr>
          <p:spPr>
            <a:xfrm>
              <a:off x="6140000" y="1869825"/>
              <a:ext cx="32975" cy="9525"/>
            </a:xfrm>
            <a:custGeom>
              <a:avLst/>
              <a:gdLst/>
              <a:ahLst/>
              <a:cxnLst/>
              <a:rect l="l" t="t" r="r" b="b"/>
              <a:pathLst>
                <a:path w="1319" h="381" extrusionOk="0">
                  <a:moveTo>
                    <a:pt x="1319" y="0"/>
                  </a:moveTo>
                  <a:cubicBezTo>
                    <a:pt x="888" y="165"/>
                    <a:pt x="444" y="291"/>
                    <a:pt x="0" y="381"/>
                  </a:cubicBezTo>
                  <a:cubicBezTo>
                    <a:pt x="444" y="291"/>
                    <a:pt x="888" y="165"/>
                    <a:pt x="1319" y="0"/>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86" name="Google Shape;1786;p31"/>
            <p:cNvSpPr/>
            <p:nvPr/>
          </p:nvSpPr>
          <p:spPr>
            <a:xfrm>
              <a:off x="6078850" y="1835900"/>
              <a:ext cx="205375" cy="78950"/>
            </a:xfrm>
            <a:custGeom>
              <a:avLst/>
              <a:gdLst/>
              <a:ahLst/>
              <a:cxnLst/>
              <a:rect l="l" t="t" r="r" b="b"/>
              <a:pathLst>
                <a:path w="8215" h="3158" extrusionOk="0">
                  <a:moveTo>
                    <a:pt x="7073" y="1"/>
                  </a:moveTo>
                  <a:cubicBezTo>
                    <a:pt x="5704" y="572"/>
                    <a:pt x="4500" y="1040"/>
                    <a:pt x="4082" y="1231"/>
                  </a:cubicBezTo>
                  <a:cubicBezTo>
                    <a:pt x="3981" y="1268"/>
                    <a:pt x="3866" y="1319"/>
                    <a:pt x="3765" y="1357"/>
                  </a:cubicBezTo>
                  <a:cubicBezTo>
                    <a:pt x="3334" y="1522"/>
                    <a:pt x="2890" y="1648"/>
                    <a:pt x="2446" y="1738"/>
                  </a:cubicBezTo>
                  <a:cubicBezTo>
                    <a:pt x="2294" y="1763"/>
                    <a:pt x="2142" y="1788"/>
                    <a:pt x="1990" y="1826"/>
                  </a:cubicBezTo>
                  <a:lnTo>
                    <a:pt x="1965" y="1826"/>
                  </a:lnTo>
                  <a:lnTo>
                    <a:pt x="1736" y="1864"/>
                  </a:lnTo>
                  <a:cubicBezTo>
                    <a:pt x="1255" y="1927"/>
                    <a:pt x="748" y="1978"/>
                    <a:pt x="254" y="2029"/>
                  </a:cubicBezTo>
                  <a:cubicBezTo>
                    <a:pt x="178" y="2042"/>
                    <a:pt x="89" y="2054"/>
                    <a:pt x="0" y="2054"/>
                  </a:cubicBezTo>
                  <a:cubicBezTo>
                    <a:pt x="1052" y="2586"/>
                    <a:pt x="2218" y="2980"/>
                    <a:pt x="3384" y="3119"/>
                  </a:cubicBezTo>
                  <a:cubicBezTo>
                    <a:pt x="3616" y="3145"/>
                    <a:pt x="3850" y="3158"/>
                    <a:pt x="4085" y="3158"/>
                  </a:cubicBezTo>
                  <a:cubicBezTo>
                    <a:pt x="5695" y="3158"/>
                    <a:pt x="7340" y="2555"/>
                    <a:pt x="8214" y="1383"/>
                  </a:cubicBezTo>
                  <a:lnTo>
                    <a:pt x="7073" y="1"/>
                  </a:ln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87" name="Google Shape;1787;p31"/>
            <p:cNvSpPr/>
            <p:nvPr/>
          </p:nvSpPr>
          <p:spPr>
            <a:xfrm>
              <a:off x="6280050" y="1816900"/>
              <a:ext cx="20325" cy="43750"/>
            </a:xfrm>
            <a:custGeom>
              <a:avLst/>
              <a:gdLst/>
              <a:ahLst/>
              <a:cxnLst/>
              <a:rect l="l" t="t" r="r" b="b"/>
              <a:pathLst>
                <a:path w="813" h="1750" extrusionOk="0">
                  <a:moveTo>
                    <a:pt x="787" y="0"/>
                  </a:moveTo>
                  <a:lnTo>
                    <a:pt x="787" y="0"/>
                  </a:lnTo>
                  <a:cubicBezTo>
                    <a:pt x="533" y="115"/>
                    <a:pt x="268" y="241"/>
                    <a:pt x="1" y="343"/>
                  </a:cubicBezTo>
                  <a:lnTo>
                    <a:pt x="407" y="1749"/>
                  </a:lnTo>
                  <a:cubicBezTo>
                    <a:pt x="457" y="1648"/>
                    <a:pt x="508" y="1547"/>
                    <a:pt x="559" y="1433"/>
                  </a:cubicBezTo>
                  <a:cubicBezTo>
                    <a:pt x="749" y="963"/>
                    <a:pt x="812" y="482"/>
                    <a:pt x="787" y="0"/>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88" name="Google Shape;1788;p31"/>
            <p:cNvSpPr/>
            <p:nvPr/>
          </p:nvSpPr>
          <p:spPr>
            <a:xfrm>
              <a:off x="6255350" y="1738625"/>
              <a:ext cx="44375" cy="86850"/>
            </a:xfrm>
            <a:custGeom>
              <a:avLst/>
              <a:gdLst/>
              <a:ahLst/>
              <a:cxnLst/>
              <a:rect l="l" t="t" r="r" b="b"/>
              <a:pathLst>
                <a:path w="1775" h="3474" extrusionOk="0">
                  <a:moveTo>
                    <a:pt x="0" y="1"/>
                  </a:moveTo>
                  <a:lnTo>
                    <a:pt x="989" y="3474"/>
                  </a:lnTo>
                  <a:cubicBezTo>
                    <a:pt x="1256" y="3372"/>
                    <a:pt x="1521" y="3246"/>
                    <a:pt x="1775" y="3131"/>
                  </a:cubicBezTo>
                  <a:cubicBezTo>
                    <a:pt x="1737" y="2130"/>
                    <a:pt x="1306" y="1116"/>
                    <a:pt x="723" y="153"/>
                  </a:cubicBezTo>
                  <a:lnTo>
                    <a:pt x="0" y="1"/>
                  </a:ln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89" name="Google Shape;1789;p31"/>
            <p:cNvSpPr/>
            <p:nvPr/>
          </p:nvSpPr>
          <p:spPr>
            <a:xfrm>
              <a:off x="5778725" y="1795375"/>
              <a:ext cx="299825" cy="92125"/>
            </a:xfrm>
            <a:custGeom>
              <a:avLst/>
              <a:gdLst/>
              <a:ahLst/>
              <a:cxnLst/>
              <a:rect l="l" t="t" r="r" b="b"/>
              <a:pathLst>
                <a:path w="11993" h="3685" extrusionOk="0">
                  <a:moveTo>
                    <a:pt x="4130" y="1"/>
                  </a:moveTo>
                  <a:cubicBezTo>
                    <a:pt x="2723" y="1"/>
                    <a:pt x="1294" y="215"/>
                    <a:pt x="1" y="506"/>
                  </a:cubicBezTo>
                  <a:cubicBezTo>
                    <a:pt x="52" y="532"/>
                    <a:pt x="115" y="557"/>
                    <a:pt x="166" y="582"/>
                  </a:cubicBezTo>
                  <a:cubicBezTo>
                    <a:pt x="3094" y="824"/>
                    <a:pt x="6504" y="2712"/>
                    <a:pt x="9558" y="3422"/>
                  </a:cubicBezTo>
                  <a:lnTo>
                    <a:pt x="8557" y="2167"/>
                  </a:lnTo>
                  <a:lnTo>
                    <a:pt x="9812" y="3472"/>
                  </a:lnTo>
                  <a:cubicBezTo>
                    <a:pt x="10442" y="3609"/>
                    <a:pt x="11047" y="3685"/>
                    <a:pt x="11632" y="3685"/>
                  </a:cubicBezTo>
                  <a:cubicBezTo>
                    <a:pt x="11753" y="3685"/>
                    <a:pt x="11873" y="3682"/>
                    <a:pt x="11992" y="3675"/>
                  </a:cubicBezTo>
                  <a:cubicBezTo>
                    <a:pt x="11879" y="3612"/>
                    <a:pt x="11764" y="3562"/>
                    <a:pt x="11650" y="3498"/>
                  </a:cubicBezTo>
                  <a:cubicBezTo>
                    <a:pt x="10674" y="2978"/>
                    <a:pt x="10243" y="2255"/>
                    <a:pt x="9445" y="1609"/>
                  </a:cubicBezTo>
                  <a:cubicBezTo>
                    <a:pt x="7999" y="415"/>
                    <a:pt x="6086" y="1"/>
                    <a:pt x="4130" y="1"/>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90" name="Google Shape;1790;p31"/>
            <p:cNvSpPr/>
            <p:nvPr/>
          </p:nvSpPr>
          <p:spPr>
            <a:xfrm>
              <a:off x="5661475" y="704925"/>
              <a:ext cx="7975" cy="5400"/>
            </a:xfrm>
            <a:custGeom>
              <a:avLst/>
              <a:gdLst/>
              <a:ahLst/>
              <a:cxnLst/>
              <a:rect l="l" t="t" r="r" b="b"/>
              <a:pathLst>
                <a:path w="319" h="216" extrusionOk="0">
                  <a:moveTo>
                    <a:pt x="1" y="0"/>
                  </a:moveTo>
                  <a:cubicBezTo>
                    <a:pt x="102" y="63"/>
                    <a:pt x="204" y="139"/>
                    <a:pt x="318" y="215"/>
                  </a:cubicBezTo>
                  <a:cubicBezTo>
                    <a:pt x="204" y="139"/>
                    <a:pt x="102" y="63"/>
                    <a:pt x="1" y="0"/>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91" name="Google Shape;1791;p31"/>
            <p:cNvSpPr/>
            <p:nvPr/>
          </p:nvSpPr>
          <p:spPr>
            <a:xfrm>
              <a:off x="5692875" y="727100"/>
              <a:ext cx="23775" cy="16175"/>
            </a:xfrm>
            <a:custGeom>
              <a:avLst/>
              <a:gdLst/>
              <a:ahLst/>
              <a:cxnLst/>
              <a:rect l="l" t="t" r="r" b="b"/>
              <a:pathLst>
                <a:path w="951" h="647" extrusionOk="0">
                  <a:moveTo>
                    <a:pt x="0" y="0"/>
                  </a:moveTo>
                  <a:cubicBezTo>
                    <a:pt x="317" y="229"/>
                    <a:pt x="634" y="457"/>
                    <a:pt x="950" y="646"/>
                  </a:cubicBezTo>
                  <a:cubicBezTo>
                    <a:pt x="634" y="457"/>
                    <a:pt x="317" y="229"/>
                    <a:pt x="0" y="0"/>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92" name="Google Shape;1792;p31"/>
            <p:cNvSpPr/>
            <p:nvPr/>
          </p:nvSpPr>
          <p:spPr>
            <a:xfrm>
              <a:off x="6110850" y="1137800"/>
              <a:ext cx="7325" cy="15225"/>
            </a:xfrm>
            <a:custGeom>
              <a:avLst/>
              <a:gdLst/>
              <a:ahLst/>
              <a:cxnLst/>
              <a:rect l="l" t="t" r="r" b="b"/>
              <a:pathLst>
                <a:path w="293" h="609" extrusionOk="0">
                  <a:moveTo>
                    <a:pt x="0" y="0"/>
                  </a:moveTo>
                  <a:cubicBezTo>
                    <a:pt x="89" y="203"/>
                    <a:pt x="178" y="418"/>
                    <a:pt x="292" y="609"/>
                  </a:cubicBezTo>
                  <a:cubicBezTo>
                    <a:pt x="178" y="418"/>
                    <a:pt x="89" y="203"/>
                    <a:pt x="0" y="0"/>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93" name="Google Shape;1793;p31"/>
            <p:cNvSpPr/>
            <p:nvPr/>
          </p:nvSpPr>
          <p:spPr>
            <a:xfrm>
              <a:off x="5673225" y="712825"/>
              <a:ext cx="19675" cy="14300"/>
            </a:xfrm>
            <a:custGeom>
              <a:avLst/>
              <a:gdLst/>
              <a:ahLst/>
              <a:cxnLst/>
              <a:rect l="l" t="t" r="r" b="b"/>
              <a:pathLst>
                <a:path w="787" h="572" extrusionOk="0">
                  <a:moveTo>
                    <a:pt x="0" y="0"/>
                  </a:moveTo>
                  <a:cubicBezTo>
                    <a:pt x="266" y="191"/>
                    <a:pt x="519" y="381"/>
                    <a:pt x="786" y="571"/>
                  </a:cubicBezTo>
                  <a:cubicBezTo>
                    <a:pt x="519" y="381"/>
                    <a:pt x="266" y="191"/>
                    <a:pt x="0" y="0"/>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94" name="Google Shape;1794;p31"/>
            <p:cNvSpPr/>
            <p:nvPr/>
          </p:nvSpPr>
          <p:spPr>
            <a:xfrm>
              <a:off x="5649450" y="697600"/>
              <a:ext cx="12050" cy="7350"/>
            </a:xfrm>
            <a:custGeom>
              <a:avLst/>
              <a:gdLst/>
              <a:ahLst/>
              <a:cxnLst/>
              <a:rect l="l" t="t" r="r" b="b"/>
              <a:pathLst>
                <a:path w="482" h="294" extrusionOk="0">
                  <a:moveTo>
                    <a:pt x="0" y="1"/>
                  </a:moveTo>
                  <a:cubicBezTo>
                    <a:pt x="165" y="90"/>
                    <a:pt x="317" y="192"/>
                    <a:pt x="482" y="293"/>
                  </a:cubicBezTo>
                  <a:cubicBezTo>
                    <a:pt x="317" y="192"/>
                    <a:pt x="165" y="90"/>
                    <a:pt x="0" y="1"/>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95" name="Google Shape;1795;p31"/>
            <p:cNvSpPr/>
            <p:nvPr/>
          </p:nvSpPr>
          <p:spPr>
            <a:xfrm>
              <a:off x="5267900" y="1325400"/>
              <a:ext cx="3525" cy="2850"/>
            </a:xfrm>
            <a:custGeom>
              <a:avLst/>
              <a:gdLst/>
              <a:ahLst/>
              <a:cxnLst/>
              <a:rect l="l" t="t" r="r" b="b"/>
              <a:pathLst>
                <a:path w="141" h="114" extrusionOk="0">
                  <a:moveTo>
                    <a:pt x="140" y="114"/>
                  </a:moveTo>
                  <a:cubicBezTo>
                    <a:pt x="90" y="76"/>
                    <a:pt x="51" y="38"/>
                    <a:pt x="0" y="0"/>
                  </a:cubicBezTo>
                  <a:cubicBezTo>
                    <a:pt x="51" y="38"/>
                    <a:pt x="90" y="76"/>
                    <a:pt x="140" y="114"/>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96" name="Google Shape;1796;p31"/>
            <p:cNvSpPr/>
            <p:nvPr/>
          </p:nvSpPr>
          <p:spPr>
            <a:xfrm>
              <a:off x="5311625" y="1365325"/>
              <a:ext cx="1625" cy="1925"/>
            </a:xfrm>
            <a:custGeom>
              <a:avLst/>
              <a:gdLst/>
              <a:ahLst/>
              <a:cxnLst/>
              <a:rect l="l" t="t" r="r" b="b"/>
              <a:pathLst>
                <a:path w="65" h="77" extrusionOk="0">
                  <a:moveTo>
                    <a:pt x="65" y="77"/>
                  </a:moveTo>
                  <a:lnTo>
                    <a:pt x="65" y="77"/>
                  </a:lnTo>
                  <a:cubicBezTo>
                    <a:pt x="51" y="51"/>
                    <a:pt x="26" y="26"/>
                    <a:pt x="1" y="0"/>
                  </a:cubicBezTo>
                  <a:cubicBezTo>
                    <a:pt x="26" y="26"/>
                    <a:pt x="51" y="51"/>
                    <a:pt x="65" y="77"/>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97" name="Google Shape;1797;p31"/>
            <p:cNvSpPr/>
            <p:nvPr/>
          </p:nvSpPr>
          <p:spPr>
            <a:xfrm>
              <a:off x="5563250" y="683675"/>
              <a:ext cx="20925" cy="6350"/>
            </a:xfrm>
            <a:custGeom>
              <a:avLst/>
              <a:gdLst/>
              <a:ahLst/>
              <a:cxnLst/>
              <a:rect l="l" t="t" r="r" b="b"/>
              <a:pathLst>
                <a:path w="837" h="254" extrusionOk="0">
                  <a:moveTo>
                    <a:pt x="0" y="254"/>
                  </a:moveTo>
                  <a:cubicBezTo>
                    <a:pt x="267" y="140"/>
                    <a:pt x="546" y="51"/>
                    <a:pt x="837" y="0"/>
                  </a:cubicBezTo>
                  <a:cubicBezTo>
                    <a:pt x="546" y="51"/>
                    <a:pt x="267" y="140"/>
                    <a:pt x="0" y="254"/>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98" name="Google Shape;1798;p31"/>
            <p:cNvSpPr/>
            <p:nvPr/>
          </p:nvSpPr>
          <p:spPr>
            <a:xfrm>
              <a:off x="5555325" y="690000"/>
              <a:ext cx="7950" cy="3825"/>
            </a:xfrm>
            <a:custGeom>
              <a:avLst/>
              <a:gdLst/>
              <a:ahLst/>
              <a:cxnLst/>
              <a:rect l="l" t="t" r="r" b="b"/>
              <a:pathLst>
                <a:path w="318" h="153" extrusionOk="0">
                  <a:moveTo>
                    <a:pt x="1" y="153"/>
                  </a:moveTo>
                  <a:cubicBezTo>
                    <a:pt x="102" y="90"/>
                    <a:pt x="204" y="39"/>
                    <a:pt x="317" y="1"/>
                  </a:cubicBezTo>
                  <a:cubicBezTo>
                    <a:pt x="204" y="39"/>
                    <a:pt x="102" y="90"/>
                    <a:pt x="1" y="153"/>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99" name="Google Shape;1799;p31"/>
            <p:cNvSpPr/>
            <p:nvPr/>
          </p:nvSpPr>
          <p:spPr>
            <a:xfrm>
              <a:off x="5262200" y="1320950"/>
              <a:ext cx="3825" cy="2875"/>
            </a:xfrm>
            <a:custGeom>
              <a:avLst/>
              <a:gdLst/>
              <a:ahLst/>
              <a:cxnLst/>
              <a:rect l="l" t="t" r="r" b="b"/>
              <a:pathLst>
                <a:path w="153" h="115" extrusionOk="0">
                  <a:moveTo>
                    <a:pt x="152" y="114"/>
                  </a:moveTo>
                  <a:lnTo>
                    <a:pt x="0" y="1"/>
                  </a:ln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00" name="Google Shape;1800;p31"/>
            <p:cNvSpPr/>
            <p:nvPr/>
          </p:nvSpPr>
          <p:spPr>
            <a:xfrm>
              <a:off x="5720750" y="745775"/>
              <a:ext cx="12700" cy="6700"/>
            </a:xfrm>
            <a:custGeom>
              <a:avLst/>
              <a:gdLst/>
              <a:ahLst/>
              <a:cxnLst/>
              <a:rect l="l" t="t" r="r" b="b"/>
              <a:pathLst>
                <a:path w="508" h="268" extrusionOk="0">
                  <a:moveTo>
                    <a:pt x="1" y="1"/>
                  </a:moveTo>
                  <a:cubicBezTo>
                    <a:pt x="165" y="102"/>
                    <a:pt x="342" y="191"/>
                    <a:pt x="508" y="267"/>
                  </a:cubicBezTo>
                  <a:cubicBezTo>
                    <a:pt x="342" y="191"/>
                    <a:pt x="165" y="102"/>
                    <a:pt x="1" y="1"/>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01" name="Google Shape;1801;p31"/>
            <p:cNvSpPr/>
            <p:nvPr/>
          </p:nvSpPr>
          <p:spPr>
            <a:xfrm>
              <a:off x="5162050" y="1061100"/>
              <a:ext cx="1075900" cy="826175"/>
            </a:xfrm>
            <a:custGeom>
              <a:avLst/>
              <a:gdLst/>
              <a:ahLst/>
              <a:cxnLst/>
              <a:rect l="l" t="t" r="r" b="b"/>
              <a:pathLst>
                <a:path w="43036" h="33047" extrusionOk="0">
                  <a:moveTo>
                    <a:pt x="15896" y="10939"/>
                  </a:moveTo>
                  <a:lnTo>
                    <a:pt x="17861" y="12993"/>
                  </a:lnTo>
                  <a:lnTo>
                    <a:pt x="17696" y="13184"/>
                  </a:lnTo>
                  <a:lnTo>
                    <a:pt x="15896" y="10939"/>
                  </a:lnTo>
                  <a:close/>
                  <a:moveTo>
                    <a:pt x="28991" y="12258"/>
                  </a:moveTo>
                  <a:lnTo>
                    <a:pt x="33224" y="16834"/>
                  </a:lnTo>
                  <a:lnTo>
                    <a:pt x="33047" y="17024"/>
                  </a:lnTo>
                  <a:lnTo>
                    <a:pt x="28991" y="12258"/>
                  </a:lnTo>
                  <a:close/>
                  <a:moveTo>
                    <a:pt x="13121" y="15009"/>
                  </a:moveTo>
                  <a:lnTo>
                    <a:pt x="15085" y="17062"/>
                  </a:lnTo>
                  <a:lnTo>
                    <a:pt x="14907" y="17252"/>
                  </a:lnTo>
                  <a:lnTo>
                    <a:pt x="13121" y="15009"/>
                  </a:lnTo>
                  <a:close/>
                  <a:moveTo>
                    <a:pt x="30321" y="17848"/>
                  </a:moveTo>
                  <a:lnTo>
                    <a:pt x="32286" y="19902"/>
                  </a:lnTo>
                  <a:lnTo>
                    <a:pt x="32121" y="20091"/>
                  </a:lnTo>
                  <a:lnTo>
                    <a:pt x="30321" y="17848"/>
                  </a:lnTo>
                  <a:close/>
                  <a:moveTo>
                    <a:pt x="21309" y="18634"/>
                  </a:moveTo>
                  <a:lnTo>
                    <a:pt x="23261" y="20688"/>
                  </a:lnTo>
                  <a:lnTo>
                    <a:pt x="23096" y="20877"/>
                  </a:lnTo>
                  <a:lnTo>
                    <a:pt x="21309" y="18634"/>
                  </a:lnTo>
                  <a:close/>
                  <a:moveTo>
                    <a:pt x="22780" y="23235"/>
                  </a:moveTo>
                  <a:lnTo>
                    <a:pt x="26532" y="27811"/>
                  </a:lnTo>
                  <a:lnTo>
                    <a:pt x="26366" y="28014"/>
                  </a:lnTo>
                  <a:lnTo>
                    <a:pt x="22780" y="23235"/>
                  </a:lnTo>
                  <a:close/>
                  <a:moveTo>
                    <a:pt x="14172" y="24832"/>
                  </a:moveTo>
                  <a:lnTo>
                    <a:pt x="17861" y="29307"/>
                  </a:lnTo>
                  <a:lnTo>
                    <a:pt x="17696" y="29510"/>
                  </a:lnTo>
                  <a:lnTo>
                    <a:pt x="14172" y="24832"/>
                  </a:lnTo>
                  <a:close/>
                  <a:moveTo>
                    <a:pt x="4019" y="1"/>
                  </a:moveTo>
                  <a:cubicBezTo>
                    <a:pt x="3259" y="203"/>
                    <a:pt x="2536" y="469"/>
                    <a:pt x="1890" y="926"/>
                  </a:cubicBezTo>
                  <a:cubicBezTo>
                    <a:pt x="1788" y="1002"/>
                    <a:pt x="1687" y="1091"/>
                    <a:pt x="1586" y="1167"/>
                  </a:cubicBezTo>
                  <a:lnTo>
                    <a:pt x="1319" y="1433"/>
                  </a:lnTo>
                  <a:lnTo>
                    <a:pt x="2739" y="2903"/>
                  </a:lnTo>
                  <a:lnTo>
                    <a:pt x="2574" y="3106"/>
                  </a:lnTo>
                  <a:lnTo>
                    <a:pt x="1281" y="1483"/>
                  </a:lnTo>
                  <a:cubicBezTo>
                    <a:pt x="1065" y="1711"/>
                    <a:pt x="876" y="1953"/>
                    <a:pt x="724" y="2218"/>
                  </a:cubicBezTo>
                  <a:lnTo>
                    <a:pt x="533" y="2561"/>
                  </a:lnTo>
                  <a:cubicBezTo>
                    <a:pt x="445" y="2739"/>
                    <a:pt x="369" y="2928"/>
                    <a:pt x="305" y="3106"/>
                  </a:cubicBezTo>
                  <a:cubicBezTo>
                    <a:pt x="254" y="3233"/>
                    <a:pt x="217" y="3359"/>
                    <a:pt x="178" y="3486"/>
                  </a:cubicBezTo>
                  <a:cubicBezTo>
                    <a:pt x="178" y="3511"/>
                    <a:pt x="166" y="3537"/>
                    <a:pt x="166" y="3562"/>
                  </a:cubicBezTo>
                  <a:lnTo>
                    <a:pt x="3322" y="7403"/>
                  </a:lnTo>
                  <a:lnTo>
                    <a:pt x="3144" y="7606"/>
                  </a:lnTo>
                  <a:lnTo>
                    <a:pt x="153" y="3613"/>
                  </a:lnTo>
                  <a:cubicBezTo>
                    <a:pt x="115" y="3765"/>
                    <a:pt x="77" y="3917"/>
                    <a:pt x="51" y="4069"/>
                  </a:cubicBezTo>
                  <a:cubicBezTo>
                    <a:pt x="26" y="4272"/>
                    <a:pt x="14" y="4463"/>
                    <a:pt x="1" y="4665"/>
                  </a:cubicBezTo>
                  <a:lnTo>
                    <a:pt x="1" y="4868"/>
                  </a:lnTo>
                  <a:lnTo>
                    <a:pt x="1" y="5058"/>
                  </a:lnTo>
                  <a:cubicBezTo>
                    <a:pt x="1" y="5134"/>
                    <a:pt x="14" y="5198"/>
                    <a:pt x="14" y="5261"/>
                  </a:cubicBezTo>
                  <a:cubicBezTo>
                    <a:pt x="26" y="5387"/>
                    <a:pt x="51" y="5527"/>
                    <a:pt x="65" y="5654"/>
                  </a:cubicBezTo>
                  <a:cubicBezTo>
                    <a:pt x="127" y="5984"/>
                    <a:pt x="217" y="6300"/>
                    <a:pt x="343" y="6604"/>
                  </a:cubicBezTo>
                  <a:cubicBezTo>
                    <a:pt x="381" y="6680"/>
                    <a:pt x="419" y="6770"/>
                    <a:pt x="457" y="6846"/>
                  </a:cubicBezTo>
                  <a:cubicBezTo>
                    <a:pt x="470" y="6883"/>
                    <a:pt x="482" y="6909"/>
                    <a:pt x="496" y="6934"/>
                  </a:cubicBezTo>
                  <a:cubicBezTo>
                    <a:pt x="533" y="6985"/>
                    <a:pt x="558" y="7035"/>
                    <a:pt x="584" y="7086"/>
                  </a:cubicBezTo>
                  <a:cubicBezTo>
                    <a:pt x="597" y="7125"/>
                    <a:pt x="622" y="7150"/>
                    <a:pt x="634" y="7175"/>
                  </a:cubicBezTo>
                  <a:cubicBezTo>
                    <a:pt x="660" y="7226"/>
                    <a:pt x="698" y="7277"/>
                    <a:pt x="724" y="7327"/>
                  </a:cubicBezTo>
                  <a:cubicBezTo>
                    <a:pt x="749" y="7353"/>
                    <a:pt x="761" y="7390"/>
                    <a:pt x="787" y="7416"/>
                  </a:cubicBezTo>
                  <a:cubicBezTo>
                    <a:pt x="812" y="7454"/>
                    <a:pt x="837" y="7505"/>
                    <a:pt x="876" y="7555"/>
                  </a:cubicBezTo>
                  <a:cubicBezTo>
                    <a:pt x="888" y="7581"/>
                    <a:pt x="913" y="7606"/>
                    <a:pt x="939" y="7632"/>
                  </a:cubicBezTo>
                  <a:cubicBezTo>
                    <a:pt x="964" y="7682"/>
                    <a:pt x="1003" y="7720"/>
                    <a:pt x="1028" y="7770"/>
                  </a:cubicBezTo>
                  <a:cubicBezTo>
                    <a:pt x="1053" y="7796"/>
                    <a:pt x="1079" y="7821"/>
                    <a:pt x="1091" y="7847"/>
                  </a:cubicBezTo>
                  <a:cubicBezTo>
                    <a:pt x="1129" y="7897"/>
                    <a:pt x="1167" y="7948"/>
                    <a:pt x="1205" y="7986"/>
                  </a:cubicBezTo>
                  <a:cubicBezTo>
                    <a:pt x="1231" y="8012"/>
                    <a:pt x="1243" y="8037"/>
                    <a:pt x="1268" y="8049"/>
                  </a:cubicBezTo>
                  <a:cubicBezTo>
                    <a:pt x="1319" y="8125"/>
                    <a:pt x="1383" y="8189"/>
                    <a:pt x="1446" y="8252"/>
                  </a:cubicBezTo>
                  <a:cubicBezTo>
                    <a:pt x="1510" y="8316"/>
                    <a:pt x="1560" y="8379"/>
                    <a:pt x="1636" y="8455"/>
                  </a:cubicBezTo>
                  <a:lnTo>
                    <a:pt x="1687" y="8506"/>
                  </a:lnTo>
                  <a:cubicBezTo>
                    <a:pt x="1738" y="8556"/>
                    <a:pt x="1775" y="8595"/>
                    <a:pt x="1826" y="8632"/>
                  </a:cubicBezTo>
                  <a:cubicBezTo>
                    <a:pt x="1851" y="8658"/>
                    <a:pt x="1877" y="8683"/>
                    <a:pt x="1890" y="8708"/>
                  </a:cubicBezTo>
                  <a:cubicBezTo>
                    <a:pt x="1941" y="8747"/>
                    <a:pt x="1978" y="8785"/>
                    <a:pt x="2029" y="8823"/>
                  </a:cubicBezTo>
                  <a:lnTo>
                    <a:pt x="2105" y="8899"/>
                  </a:lnTo>
                  <a:cubicBezTo>
                    <a:pt x="2143" y="8937"/>
                    <a:pt x="2194" y="8975"/>
                    <a:pt x="2232" y="9013"/>
                  </a:cubicBezTo>
                  <a:cubicBezTo>
                    <a:pt x="2257" y="9026"/>
                    <a:pt x="2282" y="9051"/>
                    <a:pt x="2308" y="9077"/>
                  </a:cubicBezTo>
                  <a:cubicBezTo>
                    <a:pt x="2358" y="9114"/>
                    <a:pt x="2397" y="9153"/>
                    <a:pt x="2448" y="9190"/>
                  </a:cubicBezTo>
                  <a:cubicBezTo>
                    <a:pt x="2473" y="9216"/>
                    <a:pt x="2498" y="9229"/>
                    <a:pt x="2524" y="9254"/>
                  </a:cubicBezTo>
                  <a:cubicBezTo>
                    <a:pt x="2574" y="9292"/>
                    <a:pt x="2625" y="9342"/>
                    <a:pt x="2688" y="9381"/>
                  </a:cubicBezTo>
                  <a:lnTo>
                    <a:pt x="2726" y="9418"/>
                  </a:lnTo>
                  <a:cubicBezTo>
                    <a:pt x="3132" y="9736"/>
                    <a:pt x="3538" y="10040"/>
                    <a:pt x="3956" y="10356"/>
                  </a:cubicBezTo>
                  <a:cubicBezTo>
                    <a:pt x="3969" y="10370"/>
                    <a:pt x="3994" y="10382"/>
                    <a:pt x="4006" y="10395"/>
                  </a:cubicBezTo>
                  <a:lnTo>
                    <a:pt x="4158" y="10508"/>
                  </a:lnTo>
                  <a:cubicBezTo>
                    <a:pt x="4184" y="10534"/>
                    <a:pt x="4209" y="10559"/>
                    <a:pt x="4234" y="10572"/>
                  </a:cubicBezTo>
                  <a:cubicBezTo>
                    <a:pt x="4285" y="10610"/>
                    <a:pt x="4324" y="10648"/>
                    <a:pt x="4374" y="10686"/>
                  </a:cubicBezTo>
                  <a:cubicBezTo>
                    <a:pt x="4400" y="10699"/>
                    <a:pt x="4425" y="10724"/>
                    <a:pt x="4463" y="10750"/>
                  </a:cubicBezTo>
                  <a:cubicBezTo>
                    <a:pt x="4539" y="10801"/>
                    <a:pt x="4602" y="10863"/>
                    <a:pt x="4679" y="10927"/>
                  </a:cubicBezTo>
                  <a:cubicBezTo>
                    <a:pt x="4716" y="10953"/>
                    <a:pt x="4755" y="10978"/>
                    <a:pt x="4792" y="11015"/>
                  </a:cubicBezTo>
                  <a:cubicBezTo>
                    <a:pt x="4817" y="11041"/>
                    <a:pt x="4856" y="11066"/>
                    <a:pt x="4894" y="11105"/>
                  </a:cubicBezTo>
                  <a:cubicBezTo>
                    <a:pt x="4932" y="11130"/>
                    <a:pt x="4957" y="11155"/>
                    <a:pt x="4995" y="11193"/>
                  </a:cubicBezTo>
                  <a:cubicBezTo>
                    <a:pt x="5033" y="11218"/>
                    <a:pt x="5059" y="11244"/>
                    <a:pt x="5096" y="11282"/>
                  </a:cubicBezTo>
                  <a:cubicBezTo>
                    <a:pt x="5135" y="11308"/>
                    <a:pt x="5172" y="11345"/>
                    <a:pt x="5198" y="11370"/>
                  </a:cubicBezTo>
                  <a:cubicBezTo>
                    <a:pt x="5236" y="11396"/>
                    <a:pt x="5262" y="11434"/>
                    <a:pt x="5299" y="11460"/>
                  </a:cubicBezTo>
                  <a:lnTo>
                    <a:pt x="5401" y="11561"/>
                  </a:lnTo>
                  <a:cubicBezTo>
                    <a:pt x="5439" y="11586"/>
                    <a:pt x="5464" y="11612"/>
                    <a:pt x="5502" y="11649"/>
                  </a:cubicBezTo>
                  <a:cubicBezTo>
                    <a:pt x="5527" y="11688"/>
                    <a:pt x="5566" y="11713"/>
                    <a:pt x="5603" y="11751"/>
                  </a:cubicBezTo>
                  <a:cubicBezTo>
                    <a:pt x="5629" y="11776"/>
                    <a:pt x="5654" y="11815"/>
                    <a:pt x="5693" y="11840"/>
                  </a:cubicBezTo>
                  <a:cubicBezTo>
                    <a:pt x="5718" y="11877"/>
                    <a:pt x="5755" y="11916"/>
                    <a:pt x="5794" y="11953"/>
                  </a:cubicBezTo>
                  <a:cubicBezTo>
                    <a:pt x="5819" y="11979"/>
                    <a:pt x="5845" y="12004"/>
                    <a:pt x="5870" y="12043"/>
                  </a:cubicBezTo>
                  <a:cubicBezTo>
                    <a:pt x="5908" y="12080"/>
                    <a:pt x="5946" y="12131"/>
                    <a:pt x="5984" y="12169"/>
                  </a:cubicBezTo>
                  <a:cubicBezTo>
                    <a:pt x="6009" y="12195"/>
                    <a:pt x="6034" y="12220"/>
                    <a:pt x="6048" y="12246"/>
                  </a:cubicBezTo>
                  <a:cubicBezTo>
                    <a:pt x="6212" y="12384"/>
                    <a:pt x="6352" y="12537"/>
                    <a:pt x="6491" y="12677"/>
                  </a:cubicBezTo>
                  <a:cubicBezTo>
                    <a:pt x="7366" y="13601"/>
                    <a:pt x="7961" y="14666"/>
                    <a:pt x="8329" y="15795"/>
                  </a:cubicBezTo>
                  <a:lnTo>
                    <a:pt x="10281" y="18165"/>
                  </a:lnTo>
                  <a:lnTo>
                    <a:pt x="10104" y="18355"/>
                  </a:lnTo>
                  <a:lnTo>
                    <a:pt x="8431" y="16124"/>
                  </a:lnTo>
                  <a:lnTo>
                    <a:pt x="8431" y="16124"/>
                  </a:lnTo>
                  <a:cubicBezTo>
                    <a:pt x="8747" y="17291"/>
                    <a:pt x="8836" y="18520"/>
                    <a:pt x="8747" y="19787"/>
                  </a:cubicBezTo>
                  <a:cubicBezTo>
                    <a:pt x="8659" y="20865"/>
                    <a:pt x="8443" y="22043"/>
                    <a:pt x="8291" y="23235"/>
                  </a:cubicBezTo>
                  <a:cubicBezTo>
                    <a:pt x="8938" y="22753"/>
                    <a:pt x="9597" y="22297"/>
                    <a:pt x="10268" y="21879"/>
                  </a:cubicBezTo>
                  <a:cubicBezTo>
                    <a:pt x="11231" y="21296"/>
                    <a:pt x="12245" y="20751"/>
                    <a:pt x="13361" y="20586"/>
                  </a:cubicBezTo>
                  <a:cubicBezTo>
                    <a:pt x="13607" y="20551"/>
                    <a:pt x="13853" y="20534"/>
                    <a:pt x="14100" y="20534"/>
                  </a:cubicBezTo>
                  <a:cubicBezTo>
                    <a:pt x="15352" y="20534"/>
                    <a:pt x="16601" y="20964"/>
                    <a:pt x="17735" y="21536"/>
                  </a:cubicBezTo>
                  <a:cubicBezTo>
                    <a:pt x="17950" y="21651"/>
                    <a:pt x="18178" y="21765"/>
                    <a:pt x="18343" y="21955"/>
                  </a:cubicBezTo>
                  <a:cubicBezTo>
                    <a:pt x="18495" y="22145"/>
                    <a:pt x="18583" y="22412"/>
                    <a:pt x="18495" y="22640"/>
                  </a:cubicBezTo>
                  <a:cubicBezTo>
                    <a:pt x="18405" y="22889"/>
                    <a:pt x="18122" y="23026"/>
                    <a:pt x="17855" y="23026"/>
                  </a:cubicBezTo>
                  <a:cubicBezTo>
                    <a:pt x="17823" y="23026"/>
                    <a:pt x="17791" y="23024"/>
                    <a:pt x="17760" y="23020"/>
                  </a:cubicBezTo>
                  <a:cubicBezTo>
                    <a:pt x="17456" y="22995"/>
                    <a:pt x="17189" y="22843"/>
                    <a:pt x="16936" y="22690"/>
                  </a:cubicBezTo>
                  <a:lnTo>
                    <a:pt x="16936" y="22690"/>
                  </a:lnTo>
                  <a:cubicBezTo>
                    <a:pt x="16923" y="23083"/>
                    <a:pt x="17152" y="23426"/>
                    <a:pt x="17253" y="23793"/>
                  </a:cubicBezTo>
                  <a:cubicBezTo>
                    <a:pt x="17354" y="24173"/>
                    <a:pt x="17278" y="24668"/>
                    <a:pt x="16910" y="24795"/>
                  </a:cubicBezTo>
                  <a:cubicBezTo>
                    <a:pt x="16855" y="24813"/>
                    <a:pt x="16798" y="24821"/>
                    <a:pt x="16741" y="24821"/>
                  </a:cubicBezTo>
                  <a:cubicBezTo>
                    <a:pt x="16604" y="24821"/>
                    <a:pt x="16466" y="24776"/>
                    <a:pt x="16340" y="24731"/>
                  </a:cubicBezTo>
                  <a:cubicBezTo>
                    <a:pt x="15769" y="24541"/>
                    <a:pt x="15237" y="24249"/>
                    <a:pt x="14755" y="23869"/>
                  </a:cubicBezTo>
                  <a:lnTo>
                    <a:pt x="14755" y="23869"/>
                  </a:lnTo>
                  <a:cubicBezTo>
                    <a:pt x="14907" y="24262"/>
                    <a:pt x="14578" y="24693"/>
                    <a:pt x="14172" y="24832"/>
                  </a:cubicBezTo>
                  <a:cubicBezTo>
                    <a:pt x="14135" y="24845"/>
                    <a:pt x="14096" y="24858"/>
                    <a:pt x="14071" y="24858"/>
                  </a:cubicBezTo>
                  <a:cubicBezTo>
                    <a:pt x="13987" y="24874"/>
                    <a:pt x="13903" y="24881"/>
                    <a:pt x="13819" y="24881"/>
                  </a:cubicBezTo>
                  <a:cubicBezTo>
                    <a:pt x="13448" y="24881"/>
                    <a:pt x="13081" y="24737"/>
                    <a:pt x="12740" y="24592"/>
                  </a:cubicBezTo>
                  <a:cubicBezTo>
                    <a:pt x="12538" y="25631"/>
                    <a:pt x="11891" y="26569"/>
                    <a:pt x="10978" y="27127"/>
                  </a:cubicBezTo>
                  <a:lnTo>
                    <a:pt x="11777" y="27950"/>
                  </a:lnTo>
                  <a:lnTo>
                    <a:pt x="11612" y="28153"/>
                  </a:lnTo>
                  <a:lnTo>
                    <a:pt x="10839" y="27190"/>
                  </a:lnTo>
                  <a:cubicBezTo>
                    <a:pt x="10288" y="27499"/>
                    <a:pt x="9656" y="27654"/>
                    <a:pt x="9022" y="27654"/>
                  </a:cubicBezTo>
                  <a:cubicBezTo>
                    <a:pt x="8824" y="27654"/>
                    <a:pt x="8626" y="27639"/>
                    <a:pt x="8431" y="27609"/>
                  </a:cubicBezTo>
                  <a:lnTo>
                    <a:pt x="8431" y="27609"/>
                  </a:lnTo>
                  <a:cubicBezTo>
                    <a:pt x="8570" y="28052"/>
                    <a:pt x="8760" y="28471"/>
                    <a:pt x="9014" y="28876"/>
                  </a:cubicBezTo>
                  <a:cubicBezTo>
                    <a:pt x="10021" y="30461"/>
                    <a:pt x="11923" y="30890"/>
                    <a:pt x="13859" y="30890"/>
                  </a:cubicBezTo>
                  <a:cubicBezTo>
                    <a:pt x="15237" y="30890"/>
                    <a:pt x="16633" y="30673"/>
                    <a:pt x="17735" y="30499"/>
                  </a:cubicBezTo>
                  <a:cubicBezTo>
                    <a:pt x="19243" y="30257"/>
                    <a:pt x="20738" y="29979"/>
                    <a:pt x="22247" y="29764"/>
                  </a:cubicBezTo>
                  <a:cubicBezTo>
                    <a:pt x="22641" y="29708"/>
                    <a:pt x="23049" y="29659"/>
                    <a:pt x="23449" y="29659"/>
                  </a:cubicBezTo>
                  <a:cubicBezTo>
                    <a:pt x="23874" y="29659"/>
                    <a:pt x="24289" y="29714"/>
                    <a:pt x="24668" y="29877"/>
                  </a:cubicBezTo>
                  <a:cubicBezTo>
                    <a:pt x="25961" y="29586"/>
                    <a:pt x="27390" y="29372"/>
                    <a:pt x="28797" y="29372"/>
                  </a:cubicBezTo>
                  <a:cubicBezTo>
                    <a:pt x="30753" y="29372"/>
                    <a:pt x="32666" y="29786"/>
                    <a:pt x="34112" y="30980"/>
                  </a:cubicBezTo>
                  <a:cubicBezTo>
                    <a:pt x="34910" y="31626"/>
                    <a:pt x="35341" y="32349"/>
                    <a:pt x="36317" y="32869"/>
                  </a:cubicBezTo>
                  <a:cubicBezTo>
                    <a:pt x="36431" y="32933"/>
                    <a:pt x="36546" y="32983"/>
                    <a:pt x="36659" y="33046"/>
                  </a:cubicBezTo>
                  <a:cubicBezTo>
                    <a:pt x="36748" y="33046"/>
                    <a:pt x="36837" y="33034"/>
                    <a:pt x="36926" y="33021"/>
                  </a:cubicBezTo>
                  <a:cubicBezTo>
                    <a:pt x="37420" y="32970"/>
                    <a:pt x="37927" y="32919"/>
                    <a:pt x="38408" y="32856"/>
                  </a:cubicBezTo>
                  <a:lnTo>
                    <a:pt x="35405" y="28851"/>
                  </a:lnTo>
                  <a:lnTo>
                    <a:pt x="38662" y="32818"/>
                  </a:lnTo>
                  <a:cubicBezTo>
                    <a:pt x="38814" y="32780"/>
                    <a:pt x="38966" y="32755"/>
                    <a:pt x="39118" y="32730"/>
                  </a:cubicBezTo>
                  <a:cubicBezTo>
                    <a:pt x="39562" y="32640"/>
                    <a:pt x="40006" y="32514"/>
                    <a:pt x="40437" y="32349"/>
                  </a:cubicBezTo>
                  <a:cubicBezTo>
                    <a:pt x="40538" y="32311"/>
                    <a:pt x="40653" y="32260"/>
                    <a:pt x="40754" y="32223"/>
                  </a:cubicBezTo>
                  <a:cubicBezTo>
                    <a:pt x="41704" y="31792"/>
                    <a:pt x="42566" y="31069"/>
                    <a:pt x="43036" y="30131"/>
                  </a:cubicBezTo>
                  <a:lnTo>
                    <a:pt x="41286" y="28001"/>
                  </a:lnTo>
                  <a:lnTo>
                    <a:pt x="38371" y="31133"/>
                  </a:lnTo>
                  <a:lnTo>
                    <a:pt x="39512" y="27051"/>
                  </a:lnTo>
                  <a:lnTo>
                    <a:pt x="31716" y="28052"/>
                  </a:lnTo>
                  <a:lnTo>
                    <a:pt x="38751" y="25593"/>
                  </a:lnTo>
                  <a:lnTo>
                    <a:pt x="32641" y="24262"/>
                  </a:lnTo>
                  <a:lnTo>
                    <a:pt x="39879" y="24122"/>
                  </a:lnTo>
                  <a:lnTo>
                    <a:pt x="33072" y="21283"/>
                  </a:lnTo>
                  <a:lnTo>
                    <a:pt x="39461" y="19559"/>
                  </a:lnTo>
                  <a:lnTo>
                    <a:pt x="24377" y="2511"/>
                  </a:lnTo>
                  <a:lnTo>
                    <a:pt x="12512" y="11827"/>
                  </a:lnTo>
                  <a:lnTo>
                    <a:pt x="14603" y="14362"/>
                  </a:lnTo>
                  <a:lnTo>
                    <a:pt x="14439" y="14565"/>
                  </a:lnTo>
                  <a:lnTo>
                    <a:pt x="12423" y="11891"/>
                  </a:lnTo>
                  <a:lnTo>
                    <a:pt x="10851" y="13133"/>
                  </a:lnTo>
                  <a:lnTo>
                    <a:pt x="4019" y="1"/>
                  </a:ln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02" name="Google Shape;1802;p31"/>
            <p:cNvSpPr/>
            <p:nvPr/>
          </p:nvSpPr>
          <p:spPr>
            <a:xfrm>
              <a:off x="6101025" y="1095325"/>
              <a:ext cx="2575" cy="17450"/>
            </a:xfrm>
            <a:custGeom>
              <a:avLst/>
              <a:gdLst/>
              <a:ahLst/>
              <a:cxnLst/>
              <a:rect l="l" t="t" r="r" b="b"/>
              <a:pathLst>
                <a:path w="103" h="698" extrusionOk="0">
                  <a:moveTo>
                    <a:pt x="1" y="1"/>
                  </a:moveTo>
                  <a:cubicBezTo>
                    <a:pt x="26" y="229"/>
                    <a:pt x="63" y="469"/>
                    <a:pt x="102" y="697"/>
                  </a:cubicBezTo>
                  <a:cubicBezTo>
                    <a:pt x="63" y="469"/>
                    <a:pt x="26" y="229"/>
                    <a:pt x="1" y="1"/>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03" name="Google Shape;1803;p31"/>
            <p:cNvSpPr/>
            <p:nvPr/>
          </p:nvSpPr>
          <p:spPr>
            <a:xfrm>
              <a:off x="5204225" y="1273725"/>
              <a:ext cx="3475" cy="3200"/>
            </a:xfrm>
            <a:custGeom>
              <a:avLst/>
              <a:gdLst/>
              <a:ahLst/>
              <a:cxnLst/>
              <a:rect l="l" t="t" r="r" b="b"/>
              <a:pathLst>
                <a:path w="139" h="128" extrusionOk="0">
                  <a:moveTo>
                    <a:pt x="139" y="127"/>
                  </a:moveTo>
                  <a:cubicBezTo>
                    <a:pt x="88" y="90"/>
                    <a:pt x="51" y="51"/>
                    <a:pt x="0" y="1"/>
                  </a:cubicBezTo>
                  <a:cubicBezTo>
                    <a:pt x="51" y="51"/>
                    <a:pt x="88" y="90"/>
                    <a:pt x="139" y="127"/>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04" name="Google Shape;1804;p31"/>
            <p:cNvSpPr/>
            <p:nvPr/>
          </p:nvSpPr>
          <p:spPr>
            <a:xfrm>
              <a:off x="6013575" y="737875"/>
              <a:ext cx="12050" cy="1300"/>
            </a:xfrm>
            <a:custGeom>
              <a:avLst/>
              <a:gdLst/>
              <a:ahLst/>
              <a:cxnLst/>
              <a:rect l="l" t="t" r="r" b="b"/>
              <a:pathLst>
                <a:path w="482" h="52" extrusionOk="0">
                  <a:moveTo>
                    <a:pt x="0" y="0"/>
                  </a:moveTo>
                  <a:cubicBezTo>
                    <a:pt x="164" y="12"/>
                    <a:pt x="330" y="38"/>
                    <a:pt x="482" y="51"/>
                  </a:cubicBezTo>
                  <a:cubicBezTo>
                    <a:pt x="330" y="38"/>
                    <a:pt x="164" y="12"/>
                    <a:pt x="0" y="0"/>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05" name="Google Shape;1805;p31"/>
            <p:cNvSpPr/>
            <p:nvPr/>
          </p:nvSpPr>
          <p:spPr>
            <a:xfrm>
              <a:off x="5771750" y="764500"/>
              <a:ext cx="11775" cy="1275"/>
            </a:xfrm>
            <a:custGeom>
              <a:avLst/>
              <a:gdLst/>
              <a:ahLst/>
              <a:cxnLst/>
              <a:rect l="l" t="t" r="r" b="b"/>
              <a:pathLst>
                <a:path w="471" h="51" extrusionOk="0">
                  <a:moveTo>
                    <a:pt x="1" y="0"/>
                  </a:moveTo>
                  <a:cubicBezTo>
                    <a:pt x="166" y="25"/>
                    <a:pt x="318" y="38"/>
                    <a:pt x="470" y="51"/>
                  </a:cubicBezTo>
                  <a:cubicBezTo>
                    <a:pt x="318" y="38"/>
                    <a:pt x="166" y="25"/>
                    <a:pt x="1" y="0"/>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06" name="Google Shape;1806;p31"/>
            <p:cNvSpPr/>
            <p:nvPr/>
          </p:nvSpPr>
          <p:spPr>
            <a:xfrm>
              <a:off x="5783500" y="765750"/>
              <a:ext cx="11725" cy="975"/>
            </a:xfrm>
            <a:custGeom>
              <a:avLst/>
              <a:gdLst/>
              <a:ahLst/>
              <a:cxnLst/>
              <a:rect l="l" t="t" r="r" b="b"/>
              <a:pathLst>
                <a:path w="469" h="39" extrusionOk="0">
                  <a:moveTo>
                    <a:pt x="0" y="1"/>
                  </a:moveTo>
                  <a:cubicBezTo>
                    <a:pt x="165" y="13"/>
                    <a:pt x="317" y="26"/>
                    <a:pt x="469" y="38"/>
                  </a:cubicBezTo>
                  <a:cubicBezTo>
                    <a:pt x="317" y="26"/>
                    <a:pt x="165" y="13"/>
                    <a:pt x="0" y="1"/>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07" name="Google Shape;1807;p31"/>
            <p:cNvSpPr/>
            <p:nvPr/>
          </p:nvSpPr>
          <p:spPr>
            <a:xfrm>
              <a:off x="5230200" y="1296550"/>
              <a:ext cx="30750" cy="23475"/>
            </a:xfrm>
            <a:custGeom>
              <a:avLst/>
              <a:gdLst/>
              <a:ahLst/>
              <a:cxnLst/>
              <a:rect l="l" t="t" r="r" b="b"/>
              <a:pathLst>
                <a:path w="1230" h="939" extrusionOk="0">
                  <a:moveTo>
                    <a:pt x="1230" y="938"/>
                  </a:moveTo>
                  <a:cubicBezTo>
                    <a:pt x="812" y="622"/>
                    <a:pt x="406" y="318"/>
                    <a:pt x="0" y="0"/>
                  </a:cubicBezTo>
                  <a:cubicBezTo>
                    <a:pt x="406" y="318"/>
                    <a:pt x="812" y="622"/>
                    <a:pt x="1230" y="938"/>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08" name="Google Shape;1808;p31"/>
            <p:cNvSpPr/>
            <p:nvPr/>
          </p:nvSpPr>
          <p:spPr>
            <a:xfrm>
              <a:off x="5637100" y="691275"/>
              <a:ext cx="12375" cy="6350"/>
            </a:xfrm>
            <a:custGeom>
              <a:avLst/>
              <a:gdLst/>
              <a:ahLst/>
              <a:cxnLst/>
              <a:rect l="l" t="t" r="r" b="b"/>
              <a:pathLst>
                <a:path w="495" h="254" extrusionOk="0">
                  <a:moveTo>
                    <a:pt x="0" y="0"/>
                  </a:moveTo>
                  <a:cubicBezTo>
                    <a:pt x="164" y="77"/>
                    <a:pt x="330" y="166"/>
                    <a:pt x="494" y="254"/>
                  </a:cubicBezTo>
                  <a:cubicBezTo>
                    <a:pt x="330" y="166"/>
                    <a:pt x="164" y="77"/>
                    <a:pt x="0" y="0"/>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09" name="Google Shape;1809;p31"/>
            <p:cNvSpPr/>
            <p:nvPr/>
          </p:nvSpPr>
          <p:spPr>
            <a:xfrm>
              <a:off x="5174425" y="1234425"/>
              <a:ext cx="2225" cy="3825"/>
            </a:xfrm>
            <a:custGeom>
              <a:avLst/>
              <a:gdLst/>
              <a:ahLst/>
              <a:cxnLst/>
              <a:rect l="l" t="t" r="r" b="b"/>
              <a:pathLst>
                <a:path w="89" h="153" extrusionOk="0">
                  <a:moveTo>
                    <a:pt x="89" y="153"/>
                  </a:moveTo>
                  <a:cubicBezTo>
                    <a:pt x="63" y="102"/>
                    <a:pt x="38" y="52"/>
                    <a:pt x="1" y="1"/>
                  </a:cubicBezTo>
                  <a:cubicBezTo>
                    <a:pt x="38" y="52"/>
                    <a:pt x="63" y="102"/>
                    <a:pt x="89" y="153"/>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10" name="Google Shape;1810;p31"/>
            <p:cNvSpPr/>
            <p:nvPr/>
          </p:nvSpPr>
          <p:spPr>
            <a:xfrm>
              <a:off x="5214650" y="1283575"/>
              <a:ext cx="3200" cy="2850"/>
            </a:xfrm>
            <a:custGeom>
              <a:avLst/>
              <a:gdLst/>
              <a:ahLst/>
              <a:cxnLst/>
              <a:rect l="l" t="t" r="r" b="b"/>
              <a:pathLst>
                <a:path w="128" h="114" extrusionOk="0">
                  <a:moveTo>
                    <a:pt x="128" y="114"/>
                  </a:moveTo>
                  <a:cubicBezTo>
                    <a:pt x="90" y="76"/>
                    <a:pt x="39" y="38"/>
                    <a:pt x="1" y="0"/>
                  </a:cubicBezTo>
                  <a:cubicBezTo>
                    <a:pt x="39" y="38"/>
                    <a:pt x="90" y="76"/>
                    <a:pt x="128" y="114"/>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11" name="Google Shape;1811;p31"/>
            <p:cNvSpPr/>
            <p:nvPr/>
          </p:nvSpPr>
          <p:spPr>
            <a:xfrm>
              <a:off x="5398150" y="954925"/>
              <a:ext cx="34875" cy="53275"/>
            </a:xfrm>
            <a:custGeom>
              <a:avLst/>
              <a:gdLst/>
              <a:ahLst/>
              <a:cxnLst/>
              <a:rect l="l" t="t" r="r" b="b"/>
              <a:pathLst>
                <a:path w="1395" h="2131" extrusionOk="0">
                  <a:moveTo>
                    <a:pt x="1" y="2130"/>
                  </a:moveTo>
                  <a:cubicBezTo>
                    <a:pt x="584" y="1535"/>
                    <a:pt x="1040" y="800"/>
                    <a:pt x="1395" y="1"/>
                  </a:cubicBezTo>
                  <a:cubicBezTo>
                    <a:pt x="1040" y="800"/>
                    <a:pt x="584" y="1535"/>
                    <a:pt x="1" y="2130"/>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12" name="Google Shape;1812;p31"/>
            <p:cNvSpPr/>
            <p:nvPr/>
          </p:nvSpPr>
          <p:spPr>
            <a:xfrm>
              <a:off x="5219725" y="1288000"/>
              <a:ext cx="3525" cy="2875"/>
            </a:xfrm>
            <a:custGeom>
              <a:avLst/>
              <a:gdLst/>
              <a:ahLst/>
              <a:cxnLst/>
              <a:rect l="l" t="t" r="r" b="b"/>
              <a:pathLst>
                <a:path w="141" h="115" extrusionOk="0">
                  <a:moveTo>
                    <a:pt x="141" y="114"/>
                  </a:moveTo>
                  <a:cubicBezTo>
                    <a:pt x="90" y="77"/>
                    <a:pt x="51" y="38"/>
                    <a:pt x="1" y="1"/>
                  </a:cubicBezTo>
                  <a:cubicBezTo>
                    <a:pt x="51" y="38"/>
                    <a:pt x="90" y="77"/>
                    <a:pt x="141" y="114"/>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13" name="Google Shape;1813;p31"/>
            <p:cNvSpPr/>
            <p:nvPr/>
          </p:nvSpPr>
          <p:spPr>
            <a:xfrm>
              <a:off x="5185500" y="1251875"/>
              <a:ext cx="2250" cy="3500"/>
            </a:xfrm>
            <a:custGeom>
              <a:avLst/>
              <a:gdLst/>
              <a:ahLst/>
              <a:cxnLst/>
              <a:rect l="l" t="t" r="r" b="b"/>
              <a:pathLst>
                <a:path w="90" h="140" extrusionOk="0">
                  <a:moveTo>
                    <a:pt x="90" y="139"/>
                  </a:moveTo>
                  <a:cubicBezTo>
                    <a:pt x="65" y="89"/>
                    <a:pt x="26" y="51"/>
                    <a:pt x="1" y="1"/>
                  </a:cubicBezTo>
                  <a:cubicBezTo>
                    <a:pt x="26" y="51"/>
                    <a:pt x="65" y="89"/>
                    <a:pt x="90" y="139"/>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14" name="Google Shape;1814;p31"/>
            <p:cNvSpPr/>
            <p:nvPr/>
          </p:nvSpPr>
          <p:spPr>
            <a:xfrm>
              <a:off x="5181700" y="1246475"/>
              <a:ext cx="2250" cy="3525"/>
            </a:xfrm>
            <a:custGeom>
              <a:avLst/>
              <a:gdLst/>
              <a:ahLst/>
              <a:cxnLst/>
              <a:rect l="l" t="t" r="r" b="b"/>
              <a:pathLst>
                <a:path w="90" h="141" extrusionOk="0">
                  <a:moveTo>
                    <a:pt x="90" y="140"/>
                  </a:moveTo>
                  <a:cubicBezTo>
                    <a:pt x="51" y="90"/>
                    <a:pt x="26" y="39"/>
                    <a:pt x="1" y="1"/>
                  </a:cubicBezTo>
                  <a:cubicBezTo>
                    <a:pt x="26" y="39"/>
                    <a:pt x="51" y="90"/>
                    <a:pt x="90" y="140"/>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15" name="Google Shape;1815;p31"/>
            <p:cNvSpPr/>
            <p:nvPr/>
          </p:nvSpPr>
          <p:spPr>
            <a:xfrm>
              <a:off x="5209275" y="1278800"/>
              <a:ext cx="3500" cy="2900"/>
            </a:xfrm>
            <a:custGeom>
              <a:avLst/>
              <a:gdLst/>
              <a:ahLst/>
              <a:cxnLst/>
              <a:rect l="l" t="t" r="r" b="b"/>
              <a:pathLst>
                <a:path w="140" h="116" extrusionOk="0">
                  <a:moveTo>
                    <a:pt x="140" y="115"/>
                  </a:moveTo>
                  <a:cubicBezTo>
                    <a:pt x="89" y="77"/>
                    <a:pt x="52" y="39"/>
                    <a:pt x="1" y="0"/>
                  </a:cubicBezTo>
                  <a:cubicBezTo>
                    <a:pt x="52" y="39"/>
                    <a:pt x="89" y="77"/>
                    <a:pt x="140" y="115"/>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16" name="Google Shape;1816;p31"/>
            <p:cNvSpPr/>
            <p:nvPr/>
          </p:nvSpPr>
          <p:spPr>
            <a:xfrm>
              <a:off x="5189300" y="1257250"/>
              <a:ext cx="2900" cy="3525"/>
            </a:xfrm>
            <a:custGeom>
              <a:avLst/>
              <a:gdLst/>
              <a:ahLst/>
              <a:cxnLst/>
              <a:rect l="l" t="t" r="r" b="b"/>
              <a:pathLst>
                <a:path w="116" h="141" extrusionOk="0">
                  <a:moveTo>
                    <a:pt x="115" y="140"/>
                  </a:moveTo>
                  <a:cubicBezTo>
                    <a:pt x="77" y="102"/>
                    <a:pt x="39" y="51"/>
                    <a:pt x="1" y="1"/>
                  </a:cubicBezTo>
                  <a:cubicBezTo>
                    <a:pt x="39" y="51"/>
                    <a:pt x="77" y="102"/>
                    <a:pt x="115" y="140"/>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17" name="Google Shape;1817;p31"/>
            <p:cNvSpPr/>
            <p:nvPr/>
          </p:nvSpPr>
          <p:spPr>
            <a:xfrm>
              <a:off x="5193750" y="1262325"/>
              <a:ext cx="4450" cy="5100"/>
            </a:xfrm>
            <a:custGeom>
              <a:avLst/>
              <a:gdLst/>
              <a:ahLst/>
              <a:cxnLst/>
              <a:rect l="l" t="t" r="r" b="b"/>
              <a:pathLst>
                <a:path w="178" h="204" extrusionOk="0">
                  <a:moveTo>
                    <a:pt x="178" y="203"/>
                  </a:moveTo>
                  <a:cubicBezTo>
                    <a:pt x="115" y="140"/>
                    <a:pt x="51" y="76"/>
                    <a:pt x="0" y="0"/>
                  </a:cubicBezTo>
                  <a:cubicBezTo>
                    <a:pt x="51" y="76"/>
                    <a:pt x="115" y="140"/>
                    <a:pt x="178" y="203"/>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18" name="Google Shape;1818;p31"/>
            <p:cNvSpPr/>
            <p:nvPr/>
          </p:nvSpPr>
          <p:spPr>
            <a:xfrm>
              <a:off x="5177900" y="1240475"/>
              <a:ext cx="2250" cy="3825"/>
            </a:xfrm>
            <a:custGeom>
              <a:avLst/>
              <a:gdLst/>
              <a:ahLst/>
              <a:cxnLst/>
              <a:rect l="l" t="t" r="r" b="b"/>
              <a:pathLst>
                <a:path w="90" h="153" extrusionOk="0">
                  <a:moveTo>
                    <a:pt x="90" y="152"/>
                  </a:moveTo>
                  <a:cubicBezTo>
                    <a:pt x="64" y="102"/>
                    <a:pt x="26" y="51"/>
                    <a:pt x="0" y="0"/>
                  </a:cubicBezTo>
                  <a:cubicBezTo>
                    <a:pt x="26" y="51"/>
                    <a:pt x="64" y="102"/>
                    <a:pt x="90" y="152"/>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19" name="Google Shape;1819;p31"/>
            <p:cNvSpPr/>
            <p:nvPr/>
          </p:nvSpPr>
          <p:spPr>
            <a:xfrm>
              <a:off x="5170625" y="1226200"/>
              <a:ext cx="2850" cy="6050"/>
            </a:xfrm>
            <a:custGeom>
              <a:avLst/>
              <a:gdLst/>
              <a:ahLst/>
              <a:cxnLst/>
              <a:rect l="l" t="t" r="r" b="b"/>
              <a:pathLst>
                <a:path w="114" h="242" extrusionOk="0">
                  <a:moveTo>
                    <a:pt x="114" y="242"/>
                  </a:moveTo>
                  <a:cubicBezTo>
                    <a:pt x="76" y="166"/>
                    <a:pt x="38" y="76"/>
                    <a:pt x="0" y="0"/>
                  </a:cubicBezTo>
                  <a:cubicBezTo>
                    <a:pt x="38" y="76"/>
                    <a:pt x="76" y="166"/>
                    <a:pt x="114" y="242"/>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20" name="Google Shape;1820;p31"/>
            <p:cNvSpPr/>
            <p:nvPr/>
          </p:nvSpPr>
          <p:spPr>
            <a:xfrm>
              <a:off x="5175375" y="1116550"/>
              <a:ext cx="4775" cy="8600"/>
            </a:xfrm>
            <a:custGeom>
              <a:avLst/>
              <a:gdLst/>
              <a:ahLst/>
              <a:cxnLst/>
              <a:rect l="l" t="t" r="r" b="b"/>
              <a:pathLst>
                <a:path w="191" h="344" extrusionOk="0">
                  <a:moveTo>
                    <a:pt x="0" y="343"/>
                  </a:moveTo>
                  <a:cubicBezTo>
                    <a:pt x="64" y="229"/>
                    <a:pt x="115" y="115"/>
                    <a:pt x="191" y="0"/>
                  </a:cubicBezTo>
                  <a:cubicBezTo>
                    <a:pt x="115" y="115"/>
                    <a:pt x="64" y="229"/>
                    <a:pt x="0" y="343"/>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21" name="Google Shape;1821;p31"/>
            <p:cNvSpPr/>
            <p:nvPr/>
          </p:nvSpPr>
          <p:spPr>
            <a:xfrm>
              <a:off x="5169650" y="1125125"/>
              <a:ext cx="5750" cy="13625"/>
            </a:xfrm>
            <a:custGeom>
              <a:avLst/>
              <a:gdLst/>
              <a:ahLst/>
              <a:cxnLst/>
              <a:rect l="l" t="t" r="r" b="b"/>
              <a:pathLst>
                <a:path w="230" h="545" extrusionOk="0">
                  <a:moveTo>
                    <a:pt x="1" y="545"/>
                  </a:moveTo>
                  <a:cubicBezTo>
                    <a:pt x="65" y="367"/>
                    <a:pt x="141" y="178"/>
                    <a:pt x="229" y="0"/>
                  </a:cubicBezTo>
                  <a:cubicBezTo>
                    <a:pt x="141" y="178"/>
                    <a:pt x="65" y="367"/>
                    <a:pt x="1" y="545"/>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22" name="Google Shape;1822;p31"/>
            <p:cNvSpPr/>
            <p:nvPr/>
          </p:nvSpPr>
          <p:spPr>
            <a:xfrm>
              <a:off x="5384850" y="1008175"/>
              <a:ext cx="13325" cy="12050"/>
            </a:xfrm>
            <a:custGeom>
              <a:avLst/>
              <a:gdLst/>
              <a:ahLst/>
              <a:cxnLst/>
              <a:rect l="l" t="t" r="r" b="b"/>
              <a:pathLst>
                <a:path w="533" h="482" extrusionOk="0">
                  <a:moveTo>
                    <a:pt x="0" y="482"/>
                  </a:moveTo>
                  <a:cubicBezTo>
                    <a:pt x="190" y="330"/>
                    <a:pt x="367" y="178"/>
                    <a:pt x="533" y="0"/>
                  </a:cubicBezTo>
                  <a:cubicBezTo>
                    <a:pt x="367" y="178"/>
                    <a:pt x="190" y="330"/>
                    <a:pt x="0" y="482"/>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23" name="Google Shape;1823;p31"/>
            <p:cNvSpPr/>
            <p:nvPr/>
          </p:nvSpPr>
          <p:spPr>
            <a:xfrm>
              <a:off x="5201675" y="1084225"/>
              <a:ext cx="7625" cy="6050"/>
            </a:xfrm>
            <a:custGeom>
              <a:avLst/>
              <a:gdLst/>
              <a:ahLst/>
              <a:cxnLst/>
              <a:rect l="l" t="t" r="r" b="b"/>
              <a:pathLst>
                <a:path w="305" h="242" extrusionOk="0">
                  <a:moveTo>
                    <a:pt x="1" y="242"/>
                  </a:moveTo>
                  <a:cubicBezTo>
                    <a:pt x="102" y="166"/>
                    <a:pt x="203" y="77"/>
                    <a:pt x="305" y="1"/>
                  </a:cubicBezTo>
                  <a:cubicBezTo>
                    <a:pt x="203" y="77"/>
                    <a:pt x="102" y="166"/>
                    <a:pt x="1" y="242"/>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24" name="Google Shape;1824;p31"/>
            <p:cNvSpPr/>
            <p:nvPr/>
          </p:nvSpPr>
          <p:spPr>
            <a:xfrm>
              <a:off x="5225125" y="1292450"/>
              <a:ext cx="4125" cy="3175"/>
            </a:xfrm>
            <a:custGeom>
              <a:avLst/>
              <a:gdLst/>
              <a:ahLst/>
              <a:cxnLst/>
              <a:rect l="l" t="t" r="r" b="b"/>
              <a:pathLst>
                <a:path w="165" h="127" extrusionOk="0">
                  <a:moveTo>
                    <a:pt x="165" y="127"/>
                  </a:moveTo>
                  <a:cubicBezTo>
                    <a:pt x="102" y="88"/>
                    <a:pt x="51" y="38"/>
                    <a:pt x="1" y="0"/>
                  </a:cubicBezTo>
                  <a:cubicBezTo>
                    <a:pt x="51" y="38"/>
                    <a:pt x="102" y="88"/>
                    <a:pt x="165" y="127"/>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25" name="Google Shape;1825;p31"/>
            <p:cNvSpPr/>
            <p:nvPr/>
          </p:nvSpPr>
          <p:spPr>
            <a:xfrm>
              <a:off x="5198175" y="1267400"/>
              <a:ext cx="4800" cy="5075"/>
            </a:xfrm>
            <a:custGeom>
              <a:avLst/>
              <a:gdLst/>
              <a:ahLst/>
              <a:cxnLst/>
              <a:rect l="l" t="t" r="r" b="b"/>
              <a:pathLst>
                <a:path w="192" h="203" extrusionOk="0">
                  <a:moveTo>
                    <a:pt x="191" y="203"/>
                  </a:moveTo>
                  <a:cubicBezTo>
                    <a:pt x="115" y="127"/>
                    <a:pt x="65" y="64"/>
                    <a:pt x="1" y="0"/>
                  </a:cubicBezTo>
                  <a:cubicBezTo>
                    <a:pt x="65" y="64"/>
                    <a:pt x="115" y="127"/>
                    <a:pt x="191" y="203"/>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26" name="Google Shape;1826;p31"/>
            <p:cNvSpPr/>
            <p:nvPr/>
          </p:nvSpPr>
          <p:spPr>
            <a:xfrm>
              <a:off x="5162050" y="1177725"/>
              <a:ext cx="25" cy="5100"/>
            </a:xfrm>
            <a:custGeom>
              <a:avLst/>
              <a:gdLst/>
              <a:ahLst/>
              <a:cxnLst/>
              <a:rect l="l" t="t" r="r" b="b"/>
              <a:pathLst>
                <a:path w="1" h="204" extrusionOk="0">
                  <a:moveTo>
                    <a:pt x="1" y="203"/>
                  </a:moveTo>
                  <a:lnTo>
                    <a:pt x="1" y="0"/>
                  </a:ln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27" name="Google Shape;1827;p31"/>
            <p:cNvSpPr/>
            <p:nvPr/>
          </p:nvSpPr>
          <p:spPr>
            <a:xfrm>
              <a:off x="5291975" y="1345350"/>
              <a:ext cx="2575" cy="2250"/>
            </a:xfrm>
            <a:custGeom>
              <a:avLst/>
              <a:gdLst/>
              <a:ahLst/>
              <a:cxnLst/>
              <a:rect l="l" t="t" r="r" b="b"/>
              <a:pathLst>
                <a:path w="103" h="90" extrusionOk="0">
                  <a:moveTo>
                    <a:pt x="102" y="90"/>
                  </a:moveTo>
                  <a:cubicBezTo>
                    <a:pt x="65" y="64"/>
                    <a:pt x="39" y="26"/>
                    <a:pt x="1" y="0"/>
                  </a:cubicBezTo>
                  <a:cubicBezTo>
                    <a:pt x="39" y="26"/>
                    <a:pt x="65" y="64"/>
                    <a:pt x="102" y="90"/>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28" name="Google Shape;1828;p31"/>
            <p:cNvSpPr/>
            <p:nvPr/>
          </p:nvSpPr>
          <p:spPr>
            <a:xfrm>
              <a:off x="6172950" y="1866650"/>
              <a:ext cx="7950" cy="3200"/>
            </a:xfrm>
            <a:custGeom>
              <a:avLst/>
              <a:gdLst/>
              <a:ahLst/>
              <a:cxnLst/>
              <a:rect l="l" t="t" r="r" b="b"/>
              <a:pathLst>
                <a:path w="318" h="128" extrusionOk="0">
                  <a:moveTo>
                    <a:pt x="1" y="127"/>
                  </a:moveTo>
                  <a:cubicBezTo>
                    <a:pt x="102" y="89"/>
                    <a:pt x="217" y="38"/>
                    <a:pt x="318" y="1"/>
                  </a:cubicBezTo>
                  <a:lnTo>
                    <a:pt x="318" y="1"/>
                  </a:lnTo>
                  <a:lnTo>
                    <a:pt x="318" y="1"/>
                  </a:lnTo>
                  <a:cubicBezTo>
                    <a:pt x="217" y="38"/>
                    <a:pt x="102" y="89"/>
                    <a:pt x="1" y="127"/>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29" name="Google Shape;1829;p31"/>
            <p:cNvSpPr/>
            <p:nvPr/>
          </p:nvSpPr>
          <p:spPr>
            <a:xfrm>
              <a:off x="5297050" y="1350125"/>
              <a:ext cx="2550" cy="2225"/>
            </a:xfrm>
            <a:custGeom>
              <a:avLst/>
              <a:gdLst/>
              <a:ahLst/>
              <a:cxnLst/>
              <a:rect l="l" t="t" r="r" b="b"/>
              <a:pathLst>
                <a:path w="102" h="89" extrusionOk="0">
                  <a:moveTo>
                    <a:pt x="102" y="88"/>
                  </a:moveTo>
                  <a:cubicBezTo>
                    <a:pt x="64" y="51"/>
                    <a:pt x="39" y="25"/>
                    <a:pt x="1" y="0"/>
                  </a:cubicBezTo>
                  <a:cubicBezTo>
                    <a:pt x="39" y="25"/>
                    <a:pt x="64" y="51"/>
                    <a:pt x="102" y="88"/>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30" name="Google Shape;1830;p31"/>
            <p:cNvSpPr/>
            <p:nvPr/>
          </p:nvSpPr>
          <p:spPr>
            <a:xfrm>
              <a:off x="5492900" y="698250"/>
              <a:ext cx="54525" cy="61825"/>
            </a:xfrm>
            <a:custGeom>
              <a:avLst/>
              <a:gdLst/>
              <a:ahLst/>
              <a:cxnLst/>
              <a:rect l="l" t="t" r="r" b="b"/>
              <a:pathLst>
                <a:path w="2181" h="2473" extrusionOk="0">
                  <a:moveTo>
                    <a:pt x="0" y="2459"/>
                  </a:moveTo>
                  <a:cubicBezTo>
                    <a:pt x="507" y="1471"/>
                    <a:pt x="1268" y="571"/>
                    <a:pt x="2180" y="0"/>
                  </a:cubicBezTo>
                  <a:cubicBezTo>
                    <a:pt x="1268" y="571"/>
                    <a:pt x="507" y="1471"/>
                    <a:pt x="0" y="2459"/>
                  </a:cubicBezTo>
                  <a:lnTo>
                    <a:pt x="0" y="2473"/>
                  </a:ln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31" name="Google Shape;1831;p31"/>
            <p:cNvSpPr/>
            <p:nvPr/>
          </p:nvSpPr>
          <p:spPr>
            <a:xfrm>
              <a:off x="6037650" y="741350"/>
              <a:ext cx="101725" cy="200925"/>
            </a:xfrm>
            <a:custGeom>
              <a:avLst/>
              <a:gdLst/>
              <a:ahLst/>
              <a:cxnLst/>
              <a:rect l="l" t="t" r="r" b="b"/>
              <a:pathLst>
                <a:path w="4069" h="8037" extrusionOk="0">
                  <a:moveTo>
                    <a:pt x="2801" y="1611"/>
                  </a:moveTo>
                  <a:cubicBezTo>
                    <a:pt x="3955" y="3042"/>
                    <a:pt x="4069" y="5096"/>
                    <a:pt x="3752" y="6934"/>
                  </a:cubicBezTo>
                  <a:cubicBezTo>
                    <a:pt x="3689" y="7302"/>
                    <a:pt x="3613" y="7670"/>
                    <a:pt x="3524" y="8037"/>
                  </a:cubicBezTo>
                  <a:lnTo>
                    <a:pt x="3524" y="8037"/>
                  </a:lnTo>
                  <a:cubicBezTo>
                    <a:pt x="3613" y="7670"/>
                    <a:pt x="3689" y="7302"/>
                    <a:pt x="3752" y="6934"/>
                  </a:cubicBezTo>
                  <a:cubicBezTo>
                    <a:pt x="4069" y="5096"/>
                    <a:pt x="3955" y="3042"/>
                    <a:pt x="2801" y="1611"/>
                  </a:cubicBezTo>
                  <a:cubicBezTo>
                    <a:pt x="2079" y="710"/>
                    <a:pt x="1091" y="216"/>
                    <a:pt x="0" y="0"/>
                  </a:cubicBezTo>
                  <a:cubicBezTo>
                    <a:pt x="1091" y="216"/>
                    <a:pt x="2079" y="710"/>
                    <a:pt x="2801" y="1611"/>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32" name="Google Shape;1832;p31"/>
            <p:cNvSpPr/>
            <p:nvPr/>
          </p:nvSpPr>
          <p:spPr>
            <a:xfrm>
              <a:off x="5584150" y="682650"/>
              <a:ext cx="21900" cy="1050"/>
            </a:xfrm>
            <a:custGeom>
              <a:avLst/>
              <a:gdLst/>
              <a:ahLst/>
              <a:cxnLst/>
              <a:rect l="l" t="t" r="r" b="b"/>
              <a:pathLst>
                <a:path w="876" h="42" extrusionOk="0">
                  <a:moveTo>
                    <a:pt x="612" y="3"/>
                  </a:moveTo>
                  <a:cubicBezTo>
                    <a:pt x="615" y="3"/>
                    <a:pt x="619" y="4"/>
                    <a:pt x="622" y="4"/>
                  </a:cubicBezTo>
                  <a:lnTo>
                    <a:pt x="648" y="4"/>
                  </a:lnTo>
                  <a:cubicBezTo>
                    <a:pt x="636" y="3"/>
                    <a:pt x="624" y="3"/>
                    <a:pt x="612" y="3"/>
                  </a:cubicBezTo>
                  <a:close/>
                  <a:moveTo>
                    <a:pt x="648" y="4"/>
                  </a:moveTo>
                  <a:lnTo>
                    <a:pt x="648" y="4"/>
                  </a:lnTo>
                  <a:cubicBezTo>
                    <a:pt x="712" y="5"/>
                    <a:pt x="776" y="8"/>
                    <a:pt x="840" y="13"/>
                  </a:cubicBezTo>
                  <a:lnTo>
                    <a:pt x="840" y="13"/>
                  </a:lnTo>
                  <a:cubicBezTo>
                    <a:pt x="815" y="9"/>
                    <a:pt x="792" y="4"/>
                    <a:pt x="775" y="4"/>
                  </a:cubicBezTo>
                  <a:close/>
                  <a:moveTo>
                    <a:pt x="840" y="13"/>
                  </a:moveTo>
                  <a:cubicBezTo>
                    <a:pt x="851" y="15"/>
                    <a:pt x="864" y="16"/>
                    <a:pt x="876" y="16"/>
                  </a:cubicBezTo>
                  <a:cubicBezTo>
                    <a:pt x="864" y="15"/>
                    <a:pt x="852" y="14"/>
                    <a:pt x="840" y="13"/>
                  </a:cubicBezTo>
                  <a:close/>
                  <a:moveTo>
                    <a:pt x="501" y="0"/>
                  </a:moveTo>
                  <a:cubicBezTo>
                    <a:pt x="363" y="0"/>
                    <a:pt x="228" y="14"/>
                    <a:pt x="95" y="30"/>
                  </a:cubicBezTo>
                  <a:lnTo>
                    <a:pt x="95" y="30"/>
                  </a:lnTo>
                  <a:cubicBezTo>
                    <a:pt x="247" y="12"/>
                    <a:pt x="406" y="3"/>
                    <a:pt x="565" y="3"/>
                  </a:cubicBezTo>
                  <a:cubicBezTo>
                    <a:pt x="581" y="3"/>
                    <a:pt x="596" y="3"/>
                    <a:pt x="612" y="3"/>
                  </a:cubicBezTo>
                  <a:lnTo>
                    <a:pt x="612" y="3"/>
                  </a:lnTo>
                  <a:cubicBezTo>
                    <a:pt x="575" y="1"/>
                    <a:pt x="538" y="0"/>
                    <a:pt x="501" y="0"/>
                  </a:cubicBezTo>
                  <a:close/>
                  <a:moveTo>
                    <a:pt x="95" y="30"/>
                  </a:moveTo>
                  <a:cubicBezTo>
                    <a:pt x="63" y="33"/>
                    <a:pt x="32" y="37"/>
                    <a:pt x="1" y="41"/>
                  </a:cubicBezTo>
                  <a:cubicBezTo>
                    <a:pt x="32" y="37"/>
                    <a:pt x="64" y="33"/>
                    <a:pt x="95" y="30"/>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33" name="Google Shape;1833;p31"/>
            <p:cNvSpPr/>
            <p:nvPr/>
          </p:nvSpPr>
          <p:spPr>
            <a:xfrm>
              <a:off x="5302125" y="1354850"/>
              <a:ext cx="2250" cy="2250"/>
            </a:xfrm>
            <a:custGeom>
              <a:avLst/>
              <a:gdLst/>
              <a:ahLst/>
              <a:cxnLst/>
              <a:rect l="l" t="t" r="r" b="b"/>
              <a:pathLst>
                <a:path w="90" h="90" extrusionOk="0">
                  <a:moveTo>
                    <a:pt x="0" y="1"/>
                  </a:moveTo>
                  <a:cubicBezTo>
                    <a:pt x="26" y="26"/>
                    <a:pt x="51" y="65"/>
                    <a:pt x="90" y="90"/>
                  </a:cubicBezTo>
                  <a:cubicBezTo>
                    <a:pt x="51" y="65"/>
                    <a:pt x="26" y="26"/>
                    <a:pt x="0" y="1"/>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34" name="Google Shape;1834;p31"/>
            <p:cNvSpPr/>
            <p:nvPr/>
          </p:nvSpPr>
          <p:spPr>
            <a:xfrm>
              <a:off x="5163325" y="1148250"/>
              <a:ext cx="3200" cy="14600"/>
            </a:xfrm>
            <a:custGeom>
              <a:avLst/>
              <a:gdLst/>
              <a:ahLst/>
              <a:cxnLst/>
              <a:rect l="l" t="t" r="r" b="b"/>
              <a:pathLst>
                <a:path w="128" h="584" extrusionOk="0">
                  <a:moveTo>
                    <a:pt x="127" y="0"/>
                  </a:moveTo>
                  <a:cubicBezTo>
                    <a:pt x="95" y="120"/>
                    <a:pt x="69" y="244"/>
                    <a:pt x="44" y="367"/>
                  </a:cubicBezTo>
                  <a:lnTo>
                    <a:pt x="44" y="367"/>
                  </a:lnTo>
                  <a:cubicBezTo>
                    <a:pt x="62" y="287"/>
                    <a:pt x="82" y="207"/>
                    <a:pt x="102" y="127"/>
                  </a:cubicBezTo>
                  <a:cubicBezTo>
                    <a:pt x="102" y="115"/>
                    <a:pt x="102" y="89"/>
                    <a:pt x="115" y="76"/>
                  </a:cubicBezTo>
                  <a:cubicBezTo>
                    <a:pt x="115" y="51"/>
                    <a:pt x="127" y="25"/>
                    <a:pt x="127" y="0"/>
                  </a:cubicBezTo>
                  <a:close/>
                  <a:moveTo>
                    <a:pt x="44" y="367"/>
                  </a:moveTo>
                  <a:lnTo>
                    <a:pt x="44" y="367"/>
                  </a:lnTo>
                  <a:cubicBezTo>
                    <a:pt x="27" y="439"/>
                    <a:pt x="12" y="511"/>
                    <a:pt x="0" y="583"/>
                  </a:cubicBezTo>
                  <a:cubicBezTo>
                    <a:pt x="15" y="513"/>
                    <a:pt x="29" y="440"/>
                    <a:pt x="44" y="367"/>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35" name="Google Shape;1835;p31"/>
            <p:cNvSpPr/>
            <p:nvPr/>
          </p:nvSpPr>
          <p:spPr>
            <a:xfrm>
              <a:off x="5286900" y="1340900"/>
              <a:ext cx="2575" cy="2275"/>
            </a:xfrm>
            <a:custGeom>
              <a:avLst/>
              <a:gdLst/>
              <a:ahLst/>
              <a:cxnLst/>
              <a:rect l="l" t="t" r="r" b="b"/>
              <a:pathLst>
                <a:path w="103" h="91" extrusionOk="0">
                  <a:moveTo>
                    <a:pt x="102" y="90"/>
                  </a:moveTo>
                  <a:cubicBezTo>
                    <a:pt x="65" y="52"/>
                    <a:pt x="39" y="26"/>
                    <a:pt x="1" y="1"/>
                  </a:cubicBezTo>
                  <a:cubicBezTo>
                    <a:pt x="39" y="26"/>
                    <a:pt x="65" y="52"/>
                    <a:pt x="102" y="90"/>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36" name="Google Shape;1836;p31"/>
            <p:cNvSpPr/>
            <p:nvPr/>
          </p:nvSpPr>
          <p:spPr>
            <a:xfrm>
              <a:off x="5362975" y="682650"/>
              <a:ext cx="1005850" cy="831950"/>
            </a:xfrm>
            <a:custGeom>
              <a:avLst/>
              <a:gdLst/>
              <a:ahLst/>
              <a:cxnLst/>
              <a:rect l="l" t="t" r="r" b="b"/>
              <a:pathLst>
                <a:path w="40234" h="33278" extrusionOk="0">
                  <a:moveTo>
                    <a:pt x="22804" y="4275"/>
                  </a:moveTo>
                  <a:lnTo>
                    <a:pt x="26556" y="8838"/>
                  </a:lnTo>
                  <a:lnTo>
                    <a:pt x="26391" y="9041"/>
                  </a:lnTo>
                  <a:lnTo>
                    <a:pt x="22804" y="4275"/>
                  </a:lnTo>
                  <a:close/>
                  <a:moveTo>
                    <a:pt x="25428" y="11184"/>
                  </a:moveTo>
                  <a:lnTo>
                    <a:pt x="28458" y="14466"/>
                  </a:lnTo>
                  <a:lnTo>
                    <a:pt x="28293" y="14657"/>
                  </a:lnTo>
                  <a:lnTo>
                    <a:pt x="25428" y="11184"/>
                  </a:lnTo>
                  <a:close/>
                  <a:moveTo>
                    <a:pt x="27545" y="22376"/>
                  </a:moveTo>
                  <a:lnTo>
                    <a:pt x="29509" y="24417"/>
                  </a:lnTo>
                  <a:lnTo>
                    <a:pt x="29345" y="24620"/>
                  </a:lnTo>
                  <a:lnTo>
                    <a:pt x="27545" y="22376"/>
                  </a:lnTo>
                  <a:close/>
                  <a:moveTo>
                    <a:pt x="31475" y="23390"/>
                  </a:moveTo>
                  <a:lnTo>
                    <a:pt x="35239" y="27953"/>
                  </a:lnTo>
                  <a:lnTo>
                    <a:pt x="35061" y="28156"/>
                  </a:lnTo>
                  <a:lnTo>
                    <a:pt x="31475" y="23390"/>
                  </a:lnTo>
                  <a:close/>
                  <a:moveTo>
                    <a:pt x="9348" y="0"/>
                  </a:moveTo>
                  <a:cubicBezTo>
                    <a:pt x="9177" y="0"/>
                    <a:pt x="9012" y="21"/>
                    <a:pt x="8848" y="41"/>
                  </a:cubicBezTo>
                  <a:cubicBezTo>
                    <a:pt x="8557" y="92"/>
                    <a:pt x="8278" y="181"/>
                    <a:pt x="8011" y="295"/>
                  </a:cubicBezTo>
                  <a:cubicBezTo>
                    <a:pt x="7898" y="333"/>
                    <a:pt x="7796" y="384"/>
                    <a:pt x="7695" y="447"/>
                  </a:cubicBezTo>
                  <a:cubicBezTo>
                    <a:pt x="7580" y="498"/>
                    <a:pt x="7479" y="561"/>
                    <a:pt x="7377" y="624"/>
                  </a:cubicBezTo>
                  <a:cubicBezTo>
                    <a:pt x="6465" y="1195"/>
                    <a:pt x="5704" y="2095"/>
                    <a:pt x="5197" y="3083"/>
                  </a:cubicBezTo>
                  <a:lnTo>
                    <a:pt x="5197" y="3097"/>
                  </a:lnTo>
                  <a:cubicBezTo>
                    <a:pt x="5532" y="3023"/>
                    <a:pt x="5877" y="2992"/>
                    <a:pt x="6224" y="2992"/>
                  </a:cubicBezTo>
                  <a:cubicBezTo>
                    <a:pt x="6534" y="2992"/>
                    <a:pt x="6844" y="3016"/>
                    <a:pt x="7149" y="3058"/>
                  </a:cubicBezTo>
                  <a:cubicBezTo>
                    <a:pt x="7340" y="3083"/>
                    <a:pt x="7517" y="3109"/>
                    <a:pt x="7682" y="3198"/>
                  </a:cubicBezTo>
                  <a:cubicBezTo>
                    <a:pt x="7834" y="3286"/>
                    <a:pt x="7974" y="3438"/>
                    <a:pt x="7986" y="3616"/>
                  </a:cubicBezTo>
                  <a:cubicBezTo>
                    <a:pt x="8011" y="3832"/>
                    <a:pt x="7872" y="4021"/>
                    <a:pt x="7695" y="4148"/>
                  </a:cubicBezTo>
                  <a:cubicBezTo>
                    <a:pt x="7682" y="4161"/>
                    <a:pt x="7656" y="4174"/>
                    <a:pt x="7631" y="4187"/>
                  </a:cubicBezTo>
                  <a:lnTo>
                    <a:pt x="10496" y="7254"/>
                  </a:lnTo>
                  <a:lnTo>
                    <a:pt x="10331" y="7457"/>
                  </a:lnTo>
                  <a:lnTo>
                    <a:pt x="7606" y="4212"/>
                  </a:lnTo>
                  <a:cubicBezTo>
                    <a:pt x="7449" y="4295"/>
                    <a:pt x="7270" y="4339"/>
                    <a:pt x="7091" y="4339"/>
                  </a:cubicBezTo>
                  <a:cubicBezTo>
                    <a:pt x="6996" y="4339"/>
                    <a:pt x="6900" y="4327"/>
                    <a:pt x="6808" y="4300"/>
                  </a:cubicBezTo>
                  <a:lnTo>
                    <a:pt x="6808" y="4300"/>
                  </a:lnTo>
                  <a:cubicBezTo>
                    <a:pt x="7086" y="4567"/>
                    <a:pt x="7301" y="4897"/>
                    <a:pt x="7441" y="5252"/>
                  </a:cubicBezTo>
                  <a:cubicBezTo>
                    <a:pt x="7492" y="5378"/>
                    <a:pt x="7543" y="5530"/>
                    <a:pt x="7492" y="5657"/>
                  </a:cubicBezTo>
                  <a:cubicBezTo>
                    <a:pt x="7428" y="5847"/>
                    <a:pt x="7200" y="5936"/>
                    <a:pt x="6997" y="5961"/>
                  </a:cubicBezTo>
                  <a:cubicBezTo>
                    <a:pt x="6883" y="5979"/>
                    <a:pt x="6768" y="5988"/>
                    <a:pt x="6652" y="5988"/>
                  </a:cubicBezTo>
                  <a:cubicBezTo>
                    <a:pt x="6264" y="5988"/>
                    <a:pt x="5872" y="5890"/>
                    <a:pt x="5540" y="5695"/>
                  </a:cubicBezTo>
                  <a:lnTo>
                    <a:pt x="5540" y="5695"/>
                  </a:lnTo>
                  <a:cubicBezTo>
                    <a:pt x="5743" y="5897"/>
                    <a:pt x="5780" y="6240"/>
                    <a:pt x="5679" y="6494"/>
                  </a:cubicBezTo>
                  <a:cubicBezTo>
                    <a:pt x="5565" y="6759"/>
                    <a:pt x="5312" y="6962"/>
                    <a:pt x="5045" y="7064"/>
                  </a:cubicBezTo>
                  <a:cubicBezTo>
                    <a:pt x="4779" y="7178"/>
                    <a:pt x="4487" y="7190"/>
                    <a:pt x="4196" y="7190"/>
                  </a:cubicBezTo>
                  <a:cubicBezTo>
                    <a:pt x="4196" y="7419"/>
                    <a:pt x="4171" y="7635"/>
                    <a:pt x="4120" y="7850"/>
                  </a:cubicBezTo>
                  <a:lnTo>
                    <a:pt x="5197" y="8978"/>
                  </a:lnTo>
                  <a:lnTo>
                    <a:pt x="5033" y="9168"/>
                  </a:lnTo>
                  <a:lnTo>
                    <a:pt x="4082" y="7976"/>
                  </a:lnTo>
                  <a:cubicBezTo>
                    <a:pt x="3980" y="8294"/>
                    <a:pt x="3828" y="8598"/>
                    <a:pt x="3625" y="8851"/>
                  </a:cubicBezTo>
                  <a:cubicBezTo>
                    <a:pt x="3588" y="8902"/>
                    <a:pt x="3537" y="8965"/>
                    <a:pt x="3461" y="9029"/>
                  </a:cubicBezTo>
                  <a:cubicBezTo>
                    <a:pt x="3284" y="9663"/>
                    <a:pt x="3068" y="10297"/>
                    <a:pt x="2802" y="10892"/>
                  </a:cubicBezTo>
                  <a:cubicBezTo>
                    <a:pt x="2447" y="11691"/>
                    <a:pt x="1991" y="12426"/>
                    <a:pt x="1408" y="13021"/>
                  </a:cubicBezTo>
                  <a:cubicBezTo>
                    <a:pt x="1242" y="13199"/>
                    <a:pt x="1065" y="13351"/>
                    <a:pt x="875" y="13503"/>
                  </a:cubicBezTo>
                  <a:cubicBezTo>
                    <a:pt x="774" y="13579"/>
                    <a:pt x="685" y="13643"/>
                    <a:pt x="583" y="13719"/>
                  </a:cubicBezTo>
                  <a:cubicBezTo>
                    <a:pt x="394" y="13833"/>
                    <a:pt x="203" y="13947"/>
                    <a:pt x="0" y="14035"/>
                  </a:cubicBezTo>
                  <a:lnTo>
                    <a:pt x="3791" y="24835"/>
                  </a:lnTo>
                  <a:lnTo>
                    <a:pt x="8848" y="19968"/>
                  </a:lnTo>
                  <a:lnTo>
                    <a:pt x="6161" y="16812"/>
                  </a:lnTo>
                  <a:lnTo>
                    <a:pt x="9025" y="19790"/>
                  </a:lnTo>
                  <a:lnTo>
                    <a:pt x="16935" y="12173"/>
                  </a:lnTo>
                  <a:lnTo>
                    <a:pt x="33300" y="33277"/>
                  </a:lnTo>
                  <a:lnTo>
                    <a:pt x="36291" y="26826"/>
                  </a:lnTo>
                  <a:lnTo>
                    <a:pt x="36861" y="29513"/>
                  </a:lnTo>
                  <a:cubicBezTo>
                    <a:pt x="37559" y="28854"/>
                    <a:pt x="38256" y="28207"/>
                    <a:pt x="38890" y="27485"/>
                  </a:cubicBezTo>
                  <a:cubicBezTo>
                    <a:pt x="39131" y="27218"/>
                    <a:pt x="39359" y="26927"/>
                    <a:pt x="39562" y="26623"/>
                  </a:cubicBezTo>
                  <a:cubicBezTo>
                    <a:pt x="39891" y="26116"/>
                    <a:pt x="40132" y="25558"/>
                    <a:pt x="40157" y="24950"/>
                  </a:cubicBezTo>
                  <a:cubicBezTo>
                    <a:pt x="40233" y="23023"/>
                    <a:pt x="38180" y="21781"/>
                    <a:pt x="36342" y="21426"/>
                  </a:cubicBezTo>
                  <a:cubicBezTo>
                    <a:pt x="35886" y="21350"/>
                    <a:pt x="35416" y="21286"/>
                    <a:pt x="34960" y="21223"/>
                  </a:cubicBezTo>
                  <a:lnTo>
                    <a:pt x="34960" y="21223"/>
                  </a:lnTo>
                  <a:lnTo>
                    <a:pt x="36469" y="22795"/>
                  </a:lnTo>
                  <a:lnTo>
                    <a:pt x="36304" y="22998"/>
                  </a:lnTo>
                  <a:lnTo>
                    <a:pt x="34872" y="21210"/>
                  </a:lnTo>
                  <a:cubicBezTo>
                    <a:pt x="34187" y="21108"/>
                    <a:pt x="33503" y="21007"/>
                    <a:pt x="32869" y="20817"/>
                  </a:cubicBezTo>
                  <a:cubicBezTo>
                    <a:pt x="32539" y="20716"/>
                    <a:pt x="32210" y="20601"/>
                    <a:pt x="31906" y="20449"/>
                  </a:cubicBezTo>
                  <a:cubicBezTo>
                    <a:pt x="31601" y="20285"/>
                    <a:pt x="31323" y="20094"/>
                    <a:pt x="31056" y="19866"/>
                  </a:cubicBezTo>
                  <a:cubicBezTo>
                    <a:pt x="30714" y="19562"/>
                    <a:pt x="30435" y="19207"/>
                    <a:pt x="30207" y="18815"/>
                  </a:cubicBezTo>
                  <a:cubicBezTo>
                    <a:pt x="30093" y="18624"/>
                    <a:pt x="30004" y="18409"/>
                    <a:pt x="29915" y="18206"/>
                  </a:cubicBezTo>
                  <a:cubicBezTo>
                    <a:pt x="29788" y="17877"/>
                    <a:pt x="29700" y="17547"/>
                    <a:pt x="29624" y="17204"/>
                  </a:cubicBezTo>
                  <a:cubicBezTo>
                    <a:pt x="29585" y="16976"/>
                    <a:pt x="29548" y="16736"/>
                    <a:pt x="29523" y="16508"/>
                  </a:cubicBezTo>
                  <a:cubicBezTo>
                    <a:pt x="29484" y="16153"/>
                    <a:pt x="29484" y="15785"/>
                    <a:pt x="29497" y="15430"/>
                  </a:cubicBezTo>
                  <a:cubicBezTo>
                    <a:pt x="29497" y="15202"/>
                    <a:pt x="29523" y="14961"/>
                    <a:pt x="29548" y="14733"/>
                  </a:cubicBezTo>
                  <a:cubicBezTo>
                    <a:pt x="29560" y="14556"/>
                    <a:pt x="29585" y="14390"/>
                    <a:pt x="29611" y="14213"/>
                  </a:cubicBezTo>
                  <a:cubicBezTo>
                    <a:pt x="29535" y="14023"/>
                    <a:pt x="29497" y="13795"/>
                    <a:pt x="29548" y="13592"/>
                  </a:cubicBezTo>
                  <a:cubicBezTo>
                    <a:pt x="29599" y="13440"/>
                    <a:pt x="29687" y="13300"/>
                    <a:pt x="29814" y="13212"/>
                  </a:cubicBezTo>
                  <a:cubicBezTo>
                    <a:pt x="29827" y="13123"/>
                    <a:pt x="29852" y="13021"/>
                    <a:pt x="29878" y="12933"/>
                  </a:cubicBezTo>
                  <a:cubicBezTo>
                    <a:pt x="29573" y="12793"/>
                    <a:pt x="29294" y="12578"/>
                    <a:pt x="29078" y="12311"/>
                  </a:cubicBezTo>
                  <a:cubicBezTo>
                    <a:pt x="29002" y="12210"/>
                    <a:pt x="28926" y="12096"/>
                    <a:pt x="28914" y="11970"/>
                  </a:cubicBezTo>
                  <a:cubicBezTo>
                    <a:pt x="28901" y="11754"/>
                    <a:pt x="29092" y="11576"/>
                    <a:pt x="29294" y="11513"/>
                  </a:cubicBezTo>
                  <a:cubicBezTo>
                    <a:pt x="29365" y="11496"/>
                    <a:pt x="29438" y="11489"/>
                    <a:pt x="29512" y="11489"/>
                  </a:cubicBezTo>
                  <a:cubicBezTo>
                    <a:pt x="29652" y="11489"/>
                    <a:pt x="29796" y="11514"/>
                    <a:pt x="29928" y="11539"/>
                  </a:cubicBezTo>
                  <a:cubicBezTo>
                    <a:pt x="29662" y="11311"/>
                    <a:pt x="29433" y="10930"/>
                    <a:pt x="29599" y="10626"/>
                  </a:cubicBezTo>
                  <a:cubicBezTo>
                    <a:pt x="29687" y="10449"/>
                    <a:pt x="29890" y="10347"/>
                    <a:pt x="30093" y="10334"/>
                  </a:cubicBezTo>
                  <a:cubicBezTo>
                    <a:pt x="30117" y="10332"/>
                    <a:pt x="30141" y="10331"/>
                    <a:pt x="30165" y="10331"/>
                  </a:cubicBezTo>
                  <a:cubicBezTo>
                    <a:pt x="30280" y="10331"/>
                    <a:pt x="30395" y="10354"/>
                    <a:pt x="30511" y="10385"/>
                  </a:cubicBezTo>
                  <a:cubicBezTo>
                    <a:pt x="30600" y="10018"/>
                    <a:pt x="30676" y="9650"/>
                    <a:pt x="30739" y="9282"/>
                  </a:cubicBezTo>
                  <a:cubicBezTo>
                    <a:pt x="31056" y="7444"/>
                    <a:pt x="30942" y="5390"/>
                    <a:pt x="29788" y="3959"/>
                  </a:cubicBezTo>
                  <a:cubicBezTo>
                    <a:pt x="29066" y="3058"/>
                    <a:pt x="28078" y="2564"/>
                    <a:pt x="26987" y="2348"/>
                  </a:cubicBezTo>
                  <a:cubicBezTo>
                    <a:pt x="26924" y="2336"/>
                    <a:pt x="26873" y="2323"/>
                    <a:pt x="26810" y="2311"/>
                  </a:cubicBezTo>
                  <a:lnTo>
                    <a:pt x="26810" y="2311"/>
                  </a:lnTo>
                  <a:lnTo>
                    <a:pt x="28521" y="4085"/>
                  </a:lnTo>
                  <a:lnTo>
                    <a:pt x="28356" y="4288"/>
                  </a:lnTo>
                  <a:lnTo>
                    <a:pt x="26759" y="2298"/>
                  </a:lnTo>
                  <a:cubicBezTo>
                    <a:pt x="26683" y="2285"/>
                    <a:pt x="26594" y="2272"/>
                    <a:pt x="26506" y="2260"/>
                  </a:cubicBezTo>
                  <a:cubicBezTo>
                    <a:pt x="26354" y="2247"/>
                    <a:pt x="26188" y="2221"/>
                    <a:pt x="26024" y="2209"/>
                  </a:cubicBezTo>
                  <a:cubicBezTo>
                    <a:pt x="25812" y="2195"/>
                    <a:pt x="25598" y="2188"/>
                    <a:pt x="25382" y="2188"/>
                  </a:cubicBezTo>
                  <a:cubicBezTo>
                    <a:pt x="24439" y="2188"/>
                    <a:pt x="23474" y="2317"/>
                    <a:pt x="22576" y="2514"/>
                  </a:cubicBezTo>
                  <a:cubicBezTo>
                    <a:pt x="22424" y="2551"/>
                    <a:pt x="22259" y="2590"/>
                    <a:pt x="22107" y="2615"/>
                  </a:cubicBezTo>
                  <a:cubicBezTo>
                    <a:pt x="21942" y="2652"/>
                    <a:pt x="21790" y="2691"/>
                    <a:pt x="21625" y="2729"/>
                  </a:cubicBezTo>
                  <a:cubicBezTo>
                    <a:pt x="21549" y="2742"/>
                    <a:pt x="21461" y="2767"/>
                    <a:pt x="21385" y="2779"/>
                  </a:cubicBezTo>
                  <a:cubicBezTo>
                    <a:pt x="20662" y="2945"/>
                    <a:pt x="19940" y="3109"/>
                    <a:pt x="19217" y="3223"/>
                  </a:cubicBezTo>
                  <a:cubicBezTo>
                    <a:pt x="18976" y="3261"/>
                    <a:pt x="18735" y="3286"/>
                    <a:pt x="18495" y="3312"/>
                  </a:cubicBezTo>
                  <a:cubicBezTo>
                    <a:pt x="18165" y="3337"/>
                    <a:pt x="17848" y="3362"/>
                    <a:pt x="17531" y="3362"/>
                  </a:cubicBezTo>
                  <a:lnTo>
                    <a:pt x="17290" y="3362"/>
                  </a:lnTo>
                  <a:cubicBezTo>
                    <a:pt x="17138" y="3350"/>
                    <a:pt x="16986" y="3337"/>
                    <a:pt x="16821" y="3325"/>
                  </a:cubicBezTo>
                  <a:cubicBezTo>
                    <a:pt x="16669" y="3312"/>
                    <a:pt x="16517" y="3299"/>
                    <a:pt x="16352" y="3274"/>
                  </a:cubicBezTo>
                  <a:cubicBezTo>
                    <a:pt x="15896" y="3198"/>
                    <a:pt x="15439" y="3071"/>
                    <a:pt x="14996" y="2868"/>
                  </a:cubicBezTo>
                  <a:cubicBezTo>
                    <a:pt x="14932" y="2843"/>
                    <a:pt x="14882" y="2818"/>
                    <a:pt x="14819" y="2792"/>
                  </a:cubicBezTo>
                  <a:cubicBezTo>
                    <a:pt x="14653" y="2716"/>
                    <a:pt x="14476" y="2627"/>
                    <a:pt x="14312" y="2526"/>
                  </a:cubicBezTo>
                  <a:cubicBezTo>
                    <a:pt x="14261" y="2500"/>
                    <a:pt x="14210" y="2463"/>
                    <a:pt x="14146" y="2424"/>
                  </a:cubicBezTo>
                  <a:cubicBezTo>
                    <a:pt x="13830" y="2235"/>
                    <a:pt x="13513" y="2007"/>
                    <a:pt x="13196" y="1778"/>
                  </a:cubicBezTo>
                  <a:cubicBezTo>
                    <a:pt x="12929" y="1588"/>
                    <a:pt x="12676" y="1398"/>
                    <a:pt x="12410" y="1207"/>
                  </a:cubicBezTo>
                  <a:cubicBezTo>
                    <a:pt x="12360" y="1170"/>
                    <a:pt x="12309" y="1145"/>
                    <a:pt x="12258" y="1106"/>
                  </a:cubicBezTo>
                  <a:cubicBezTo>
                    <a:pt x="12144" y="1030"/>
                    <a:pt x="12042" y="954"/>
                    <a:pt x="11941" y="891"/>
                  </a:cubicBezTo>
                  <a:cubicBezTo>
                    <a:pt x="11776" y="790"/>
                    <a:pt x="11624" y="688"/>
                    <a:pt x="11459" y="599"/>
                  </a:cubicBezTo>
                  <a:cubicBezTo>
                    <a:pt x="11295" y="511"/>
                    <a:pt x="11129" y="422"/>
                    <a:pt x="10965" y="345"/>
                  </a:cubicBezTo>
                  <a:cubicBezTo>
                    <a:pt x="10851" y="295"/>
                    <a:pt x="10737" y="257"/>
                    <a:pt x="10622" y="219"/>
                  </a:cubicBezTo>
                  <a:cubicBezTo>
                    <a:pt x="10331" y="117"/>
                    <a:pt x="10039" y="41"/>
                    <a:pt x="9723" y="16"/>
                  </a:cubicBezTo>
                  <a:cubicBezTo>
                    <a:pt x="9684" y="16"/>
                    <a:pt x="9647" y="4"/>
                    <a:pt x="9622" y="4"/>
                  </a:cubicBezTo>
                  <a:lnTo>
                    <a:pt x="10712" y="1157"/>
                  </a:lnTo>
                  <a:lnTo>
                    <a:pt x="10546" y="1347"/>
                  </a:lnTo>
                  <a:lnTo>
                    <a:pt x="9469" y="4"/>
                  </a:lnTo>
                  <a:cubicBezTo>
                    <a:pt x="9429" y="1"/>
                    <a:pt x="9388" y="0"/>
                    <a:pt x="9348" y="0"/>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37" name="Google Shape;1837;p31"/>
            <p:cNvSpPr/>
            <p:nvPr/>
          </p:nvSpPr>
          <p:spPr>
            <a:xfrm>
              <a:off x="5194700" y="1090250"/>
              <a:ext cx="7000" cy="7000"/>
            </a:xfrm>
            <a:custGeom>
              <a:avLst/>
              <a:gdLst/>
              <a:ahLst/>
              <a:cxnLst/>
              <a:rect l="l" t="t" r="r" b="b"/>
              <a:pathLst>
                <a:path w="280" h="280" extrusionOk="0">
                  <a:moveTo>
                    <a:pt x="280" y="1"/>
                  </a:moveTo>
                  <a:cubicBezTo>
                    <a:pt x="190" y="89"/>
                    <a:pt x="89" y="178"/>
                    <a:pt x="1" y="280"/>
                  </a:cubicBezTo>
                  <a:lnTo>
                    <a:pt x="13" y="267"/>
                  </a:lnTo>
                  <a:lnTo>
                    <a:pt x="280" y="1"/>
                  </a:ln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38" name="Google Shape;1838;p31"/>
            <p:cNvSpPr/>
            <p:nvPr/>
          </p:nvSpPr>
          <p:spPr>
            <a:xfrm>
              <a:off x="5306900" y="1359925"/>
              <a:ext cx="1925" cy="2250"/>
            </a:xfrm>
            <a:custGeom>
              <a:avLst/>
              <a:gdLst/>
              <a:ahLst/>
              <a:cxnLst/>
              <a:rect l="l" t="t" r="r" b="b"/>
              <a:pathLst>
                <a:path w="77" h="90" extrusionOk="0">
                  <a:moveTo>
                    <a:pt x="76" y="90"/>
                  </a:moveTo>
                  <a:cubicBezTo>
                    <a:pt x="51" y="51"/>
                    <a:pt x="25" y="26"/>
                    <a:pt x="0" y="0"/>
                  </a:cubicBezTo>
                  <a:cubicBezTo>
                    <a:pt x="25" y="26"/>
                    <a:pt x="51" y="51"/>
                    <a:pt x="76" y="90"/>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39" name="Google Shape;1839;p31"/>
            <p:cNvSpPr/>
            <p:nvPr/>
          </p:nvSpPr>
          <p:spPr>
            <a:xfrm>
              <a:off x="6108300" y="1005975"/>
              <a:ext cx="1625" cy="6975"/>
            </a:xfrm>
            <a:custGeom>
              <a:avLst/>
              <a:gdLst/>
              <a:ahLst/>
              <a:cxnLst/>
              <a:rect l="l" t="t" r="r" b="b"/>
              <a:pathLst>
                <a:path w="65" h="279" extrusionOk="0">
                  <a:moveTo>
                    <a:pt x="1" y="279"/>
                  </a:moveTo>
                  <a:lnTo>
                    <a:pt x="1" y="279"/>
                  </a:lnTo>
                  <a:cubicBezTo>
                    <a:pt x="14" y="190"/>
                    <a:pt x="39" y="88"/>
                    <a:pt x="65" y="0"/>
                  </a:cubicBezTo>
                  <a:lnTo>
                    <a:pt x="65" y="0"/>
                  </a:lnTo>
                  <a:cubicBezTo>
                    <a:pt x="39" y="88"/>
                    <a:pt x="14" y="190"/>
                    <a:pt x="1" y="279"/>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40" name="Google Shape;1840;p31"/>
            <p:cNvSpPr/>
            <p:nvPr/>
          </p:nvSpPr>
          <p:spPr>
            <a:xfrm>
              <a:off x="5281850" y="1336475"/>
              <a:ext cx="2550" cy="2250"/>
            </a:xfrm>
            <a:custGeom>
              <a:avLst/>
              <a:gdLst/>
              <a:ahLst/>
              <a:cxnLst/>
              <a:rect l="l" t="t" r="r" b="b"/>
              <a:pathLst>
                <a:path w="102" h="90" extrusionOk="0">
                  <a:moveTo>
                    <a:pt x="102" y="90"/>
                  </a:moveTo>
                  <a:cubicBezTo>
                    <a:pt x="64" y="51"/>
                    <a:pt x="25" y="26"/>
                    <a:pt x="0" y="0"/>
                  </a:cubicBezTo>
                  <a:cubicBezTo>
                    <a:pt x="25" y="26"/>
                    <a:pt x="64" y="51"/>
                    <a:pt x="102" y="90"/>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41" name="Google Shape;1841;p31"/>
            <p:cNvSpPr/>
            <p:nvPr/>
          </p:nvSpPr>
          <p:spPr>
            <a:xfrm>
              <a:off x="5273600" y="1329825"/>
              <a:ext cx="5425" cy="4475"/>
            </a:xfrm>
            <a:custGeom>
              <a:avLst/>
              <a:gdLst/>
              <a:ahLst/>
              <a:cxnLst/>
              <a:rect l="l" t="t" r="r" b="b"/>
              <a:pathLst>
                <a:path w="217" h="179" extrusionOk="0">
                  <a:moveTo>
                    <a:pt x="217" y="178"/>
                  </a:moveTo>
                  <a:cubicBezTo>
                    <a:pt x="140" y="114"/>
                    <a:pt x="77" y="52"/>
                    <a:pt x="1" y="1"/>
                  </a:cubicBezTo>
                  <a:cubicBezTo>
                    <a:pt x="77" y="52"/>
                    <a:pt x="140" y="114"/>
                    <a:pt x="217" y="178"/>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42" name="Google Shape;1842;p31"/>
            <p:cNvSpPr/>
            <p:nvPr/>
          </p:nvSpPr>
          <p:spPr>
            <a:xfrm>
              <a:off x="5283750" y="1641975"/>
              <a:ext cx="89075" cy="197750"/>
            </a:xfrm>
            <a:custGeom>
              <a:avLst/>
              <a:gdLst/>
              <a:ahLst/>
              <a:cxnLst/>
              <a:rect l="l" t="t" r="r" b="b"/>
              <a:pathLst>
                <a:path w="3563" h="7910" extrusionOk="0">
                  <a:moveTo>
                    <a:pt x="3423" y="0"/>
                  </a:moveTo>
                  <a:lnTo>
                    <a:pt x="3423" y="0"/>
                  </a:lnTo>
                  <a:cubicBezTo>
                    <a:pt x="2320" y="837"/>
                    <a:pt x="1281" y="1762"/>
                    <a:pt x="318" y="2763"/>
                  </a:cubicBezTo>
                  <a:cubicBezTo>
                    <a:pt x="76" y="4044"/>
                    <a:pt x="0" y="5375"/>
                    <a:pt x="482" y="6605"/>
                  </a:cubicBezTo>
                  <a:cubicBezTo>
                    <a:pt x="685" y="7112"/>
                    <a:pt x="989" y="7543"/>
                    <a:pt x="1357" y="7910"/>
                  </a:cubicBezTo>
                  <a:cubicBezTo>
                    <a:pt x="1673" y="7695"/>
                    <a:pt x="1902" y="7200"/>
                    <a:pt x="1965" y="6896"/>
                  </a:cubicBezTo>
                  <a:cubicBezTo>
                    <a:pt x="2067" y="6376"/>
                    <a:pt x="1940" y="5819"/>
                    <a:pt x="1611" y="5400"/>
                  </a:cubicBezTo>
                  <a:lnTo>
                    <a:pt x="1611" y="5400"/>
                  </a:lnTo>
                  <a:cubicBezTo>
                    <a:pt x="1721" y="5441"/>
                    <a:pt x="1837" y="5461"/>
                    <a:pt x="1955" y="5461"/>
                  </a:cubicBezTo>
                  <a:cubicBezTo>
                    <a:pt x="2201" y="5461"/>
                    <a:pt x="2448" y="5373"/>
                    <a:pt x="2637" y="5210"/>
                  </a:cubicBezTo>
                  <a:cubicBezTo>
                    <a:pt x="2903" y="4969"/>
                    <a:pt x="3042" y="4589"/>
                    <a:pt x="2966" y="4234"/>
                  </a:cubicBezTo>
                  <a:lnTo>
                    <a:pt x="2966" y="4234"/>
                  </a:lnTo>
                  <a:cubicBezTo>
                    <a:pt x="3157" y="4298"/>
                    <a:pt x="3360" y="4348"/>
                    <a:pt x="3563" y="4374"/>
                  </a:cubicBezTo>
                  <a:cubicBezTo>
                    <a:pt x="3144" y="3017"/>
                    <a:pt x="3233" y="1496"/>
                    <a:pt x="3423" y="0"/>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43" name="Google Shape;1843;p31"/>
            <p:cNvSpPr/>
            <p:nvPr/>
          </p:nvSpPr>
          <p:spPr>
            <a:xfrm>
              <a:off x="5362325" y="1574450"/>
              <a:ext cx="264325" cy="178000"/>
            </a:xfrm>
            <a:custGeom>
              <a:avLst/>
              <a:gdLst/>
              <a:ahLst/>
              <a:cxnLst/>
              <a:rect l="l" t="t" r="r" b="b"/>
              <a:pathLst>
                <a:path w="10573" h="7120" extrusionOk="0">
                  <a:moveTo>
                    <a:pt x="6089" y="0"/>
                  </a:moveTo>
                  <a:cubicBezTo>
                    <a:pt x="5842" y="0"/>
                    <a:pt x="5596" y="17"/>
                    <a:pt x="5350" y="52"/>
                  </a:cubicBezTo>
                  <a:cubicBezTo>
                    <a:pt x="4234" y="217"/>
                    <a:pt x="3220" y="762"/>
                    <a:pt x="2257" y="1345"/>
                  </a:cubicBezTo>
                  <a:cubicBezTo>
                    <a:pt x="1586" y="1763"/>
                    <a:pt x="927" y="2219"/>
                    <a:pt x="280" y="2701"/>
                  </a:cubicBezTo>
                  <a:cubicBezTo>
                    <a:pt x="90" y="4197"/>
                    <a:pt x="1" y="5718"/>
                    <a:pt x="420" y="7075"/>
                  </a:cubicBezTo>
                  <a:cubicBezTo>
                    <a:pt x="615" y="7105"/>
                    <a:pt x="813" y="7120"/>
                    <a:pt x="1011" y="7120"/>
                  </a:cubicBezTo>
                  <a:cubicBezTo>
                    <a:pt x="1645" y="7120"/>
                    <a:pt x="2277" y="6965"/>
                    <a:pt x="2828" y="6656"/>
                  </a:cubicBezTo>
                  <a:lnTo>
                    <a:pt x="1801" y="5376"/>
                  </a:lnTo>
                  <a:lnTo>
                    <a:pt x="2967" y="6593"/>
                  </a:lnTo>
                  <a:cubicBezTo>
                    <a:pt x="3880" y="6035"/>
                    <a:pt x="4527" y="5097"/>
                    <a:pt x="4729" y="4058"/>
                  </a:cubicBezTo>
                  <a:cubicBezTo>
                    <a:pt x="5070" y="4203"/>
                    <a:pt x="5437" y="4347"/>
                    <a:pt x="5808" y="4347"/>
                  </a:cubicBezTo>
                  <a:cubicBezTo>
                    <a:pt x="5892" y="4347"/>
                    <a:pt x="5976" y="4340"/>
                    <a:pt x="6060" y="4324"/>
                  </a:cubicBezTo>
                  <a:cubicBezTo>
                    <a:pt x="6085" y="4324"/>
                    <a:pt x="6124" y="4311"/>
                    <a:pt x="6161" y="4298"/>
                  </a:cubicBezTo>
                  <a:cubicBezTo>
                    <a:pt x="6567" y="4159"/>
                    <a:pt x="6896" y="3728"/>
                    <a:pt x="6744" y="3335"/>
                  </a:cubicBezTo>
                  <a:lnTo>
                    <a:pt x="6744" y="3335"/>
                  </a:lnTo>
                  <a:cubicBezTo>
                    <a:pt x="7226" y="3715"/>
                    <a:pt x="7758" y="4007"/>
                    <a:pt x="8329" y="4197"/>
                  </a:cubicBezTo>
                  <a:cubicBezTo>
                    <a:pt x="8455" y="4242"/>
                    <a:pt x="8593" y="4287"/>
                    <a:pt x="8730" y="4287"/>
                  </a:cubicBezTo>
                  <a:cubicBezTo>
                    <a:pt x="8787" y="4287"/>
                    <a:pt x="8844" y="4279"/>
                    <a:pt x="8899" y="4261"/>
                  </a:cubicBezTo>
                  <a:cubicBezTo>
                    <a:pt x="9267" y="4134"/>
                    <a:pt x="9343" y="3639"/>
                    <a:pt x="9242" y="3259"/>
                  </a:cubicBezTo>
                  <a:cubicBezTo>
                    <a:pt x="9141" y="2892"/>
                    <a:pt x="8912" y="2549"/>
                    <a:pt x="8925" y="2156"/>
                  </a:cubicBezTo>
                  <a:lnTo>
                    <a:pt x="8925" y="2156"/>
                  </a:lnTo>
                  <a:cubicBezTo>
                    <a:pt x="9178" y="2309"/>
                    <a:pt x="9445" y="2461"/>
                    <a:pt x="9749" y="2486"/>
                  </a:cubicBezTo>
                  <a:cubicBezTo>
                    <a:pt x="9780" y="2490"/>
                    <a:pt x="9812" y="2492"/>
                    <a:pt x="9844" y="2492"/>
                  </a:cubicBezTo>
                  <a:cubicBezTo>
                    <a:pt x="10111" y="2492"/>
                    <a:pt x="10394" y="2355"/>
                    <a:pt x="10484" y="2106"/>
                  </a:cubicBezTo>
                  <a:cubicBezTo>
                    <a:pt x="10572" y="1878"/>
                    <a:pt x="10484" y="1611"/>
                    <a:pt x="10332" y="1421"/>
                  </a:cubicBezTo>
                  <a:cubicBezTo>
                    <a:pt x="10167" y="1231"/>
                    <a:pt x="9939" y="1117"/>
                    <a:pt x="9724" y="1002"/>
                  </a:cubicBezTo>
                  <a:cubicBezTo>
                    <a:pt x="8590" y="430"/>
                    <a:pt x="7341" y="0"/>
                    <a:pt x="6089" y="0"/>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44" name="Google Shape;1844;p31"/>
            <p:cNvSpPr/>
            <p:nvPr/>
          </p:nvSpPr>
          <p:spPr>
            <a:xfrm>
              <a:off x="6103225" y="942250"/>
              <a:ext cx="83400" cy="229150"/>
            </a:xfrm>
            <a:custGeom>
              <a:avLst/>
              <a:gdLst/>
              <a:ahLst/>
              <a:cxnLst/>
              <a:rect l="l" t="t" r="r" b="b"/>
              <a:pathLst>
                <a:path w="3336" h="9166" extrusionOk="0">
                  <a:moveTo>
                    <a:pt x="901" y="1"/>
                  </a:moveTo>
                  <a:cubicBezTo>
                    <a:pt x="825" y="318"/>
                    <a:pt x="749" y="635"/>
                    <a:pt x="673" y="939"/>
                  </a:cubicBezTo>
                  <a:cubicBezTo>
                    <a:pt x="609" y="1167"/>
                    <a:pt x="546" y="1395"/>
                    <a:pt x="496" y="1623"/>
                  </a:cubicBezTo>
                  <a:cubicBezTo>
                    <a:pt x="432" y="1839"/>
                    <a:pt x="381" y="2067"/>
                    <a:pt x="318" y="2296"/>
                  </a:cubicBezTo>
                  <a:cubicBezTo>
                    <a:pt x="305" y="2384"/>
                    <a:pt x="280" y="2460"/>
                    <a:pt x="268" y="2549"/>
                  </a:cubicBezTo>
                  <a:cubicBezTo>
                    <a:pt x="381" y="2612"/>
                    <a:pt x="508" y="2663"/>
                    <a:pt x="648" y="2701"/>
                  </a:cubicBezTo>
                  <a:cubicBezTo>
                    <a:pt x="619" y="2697"/>
                    <a:pt x="591" y="2695"/>
                    <a:pt x="564" y="2695"/>
                  </a:cubicBezTo>
                  <a:cubicBezTo>
                    <a:pt x="431" y="2695"/>
                    <a:pt x="309" y="2744"/>
                    <a:pt x="204" y="2828"/>
                  </a:cubicBezTo>
                  <a:lnTo>
                    <a:pt x="166" y="2980"/>
                  </a:lnTo>
                  <a:cubicBezTo>
                    <a:pt x="102" y="3259"/>
                    <a:pt x="52" y="3550"/>
                    <a:pt x="1" y="3829"/>
                  </a:cubicBezTo>
                  <a:cubicBezTo>
                    <a:pt x="39" y="3930"/>
                    <a:pt x="90" y="4019"/>
                    <a:pt x="153" y="4108"/>
                  </a:cubicBezTo>
                  <a:cubicBezTo>
                    <a:pt x="344" y="4361"/>
                    <a:pt x="597" y="4552"/>
                    <a:pt x="851" y="4755"/>
                  </a:cubicBezTo>
                  <a:cubicBezTo>
                    <a:pt x="394" y="5680"/>
                    <a:pt x="457" y="6846"/>
                    <a:pt x="1003" y="7721"/>
                  </a:cubicBezTo>
                  <a:cubicBezTo>
                    <a:pt x="1370" y="8329"/>
                    <a:pt x="1966" y="8786"/>
                    <a:pt x="2625" y="9014"/>
                  </a:cubicBezTo>
                  <a:cubicBezTo>
                    <a:pt x="2793" y="9077"/>
                    <a:pt x="3013" y="9165"/>
                    <a:pt x="3213" y="9165"/>
                  </a:cubicBezTo>
                  <a:cubicBezTo>
                    <a:pt x="3255" y="9165"/>
                    <a:pt x="3296" y="9161"/>
                    <a:pt x="3335" y="9153"/>
                  </a:cubicBezTo>
                  <a:cubicBezTo>
                    <a:pt x="1598" y="7797"/>
                    <a:pt x="1395" y="5274"/>
                    <a:pt x="2054" y="3259"/>
                  </a:cubicBezTo>
                  <a:cubicBezTo>
                    <a:pt x="2257" y="2676"/>
                    <a:pt x="2498" y="2130"/>
                    <a:pt x="2764" y="1573"/>
                  </a:cubicBezTo>
                  <a:cubicBezTo>
                    <a:pt x="2637" y="1294"/>
                    <a:pt x="2473" y="1028"/>
                    <a:pt x="2245" y="800"/>
                  </a:cubicBezTo>
                  <a:cubicBezTo>
                    <a:pt x="1928" y="457"/>
                    <a:pt x="1497" y="217"/>
                    <a:pt x="1066" y="65"/>
                  </a:cubicBezTo>
                  <a:cubicBezTo>
                    <a:pt x="1003" y="39"/>
                    <a:pt x="952" y="26"/>
                    <a:pt x="901" y="1"/>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45" name="Google Shape;1845;p31"/>
            <p:cNvSpPr/>
            <p:nvPr/>
          </p:nvSpPr>
          <p:spPr>
            <a:xfrm>
              <a:off x="6120050" y="942250"/>
              <a:ext cx="5725" cy="23475"/>
            </a:xfrm>
            <a:custGeom>
              <a:avLst/>
              <a:gdLst/>
              <a:ahLst/>
              <a:cxnLst/>
              <a:rect l="l" t="t" r="r" b="b"/>
              <a:pathLst>
                <a:path w="229" h="939" extrusionOk="0">
                  <a:moveTo>
                    <a:pt x="0" y="939"/>
                  </a:moveTo>
                  <a:cubicBezTo>
                    <a:pt x="76" y="635"/>
                    <a:pt x="152" y="318"/>
                    <a:pt x="228" y="1"/>
                  </a:cubicBezTo>
                  <a:lnTo>
                    <a:pt x="228" y="1"/>
                  </a:lnTo>
                  <a:cubicBezTo>
                    <a:pt x="152" y="318"/>
                    <a:pt x="76" y="635"/>
                    <a:pt x="0" y="939"/>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46" name="Google Shape;1846;p31"/>
            <p:cNvSpPr/>
            <p:nvPr/>
          </p:nvSpPr>
          <p:spPr>
            <a:xfrm>
              <a:off x="6085475" y="940900"/>
              <a:ext cx="40300" cy="65100"/>
            </a:xfrm>
            <a:custGeom>
              <a:avLst/>
              <a:gdLst/>
              <a:ahLst/>
              <a:cxnLst/>
              <a:rect l="l" t="t" r="r" b="b"/>
              <a:pathLst>
                <a:path w="1612" h="2604" extrusionOk="0">
                  <a:moveTo>
                    <a:pt x="1265" y="1"/>
                  </a:moveTo>
                  <a:cubicBezTo>
                    <a:pt x="1241" y="1"/>
                    <a:pt x="1217" y="2"/>
                    <a:pt x="1193" y="4"/>
                  </a:cubicBezTo>
                  <a:cubicBezTo>
                    <a:pt x="990" y="17"/>
                    <a:pt x="787" y="119"/>
                    <a:pt x="699" y="296"/>
                  </a:cubicBezTo>
                  <a:cubicBezTo>
                    <a:pt x="533" y="600"/>
                    <a:pt x="762" y="981"/>
                    <a:pt x="1028" y="1209"/>
                  </a:cubicBezTo>
                  <a:cubicBezTo>
                    <a:pt x="896" y="1184"/>
                    <a:pt x="752" y="1159"/>
                    <a:pt x="612" y="1159"/>
                  </a:cubicBezTo>
                  <a:cubicBezTo>
                    <a:pt x="538" y="1159"/>
                    <a:pt x="465" y="1166"/>
                    <a:pt x="394" y="1183"/>
                  </a:cubicBezTo>
                  <a:cubicBezTo>
                    <a:pt x="192" y="1246"/>
                    <a:pt x="1" y="1424"/>
                    <a:pt x="14" y="1640"/>
                  </a:cubicBezTo>
                  <a:cubicBezTo>
                    <a:pt x="26" y="1766"/>
                    <a:pt x="102" y="1880"/>
                    <a:pt x="178" y="1981"/>
                  </a:cubicBezTo>
                  <a:cubicBezTo>
                    <a:pt x="394" y="2248"/>
                    <a:pt x="673" y="2463"/>
                    <a:pt x="978" y="2603"/>
                  </a:cubicBezTo>
                  <a:cubicBezTo>
                    <a:pt x="990" y="2514"/>
                    <a:pt x="1015" y="2438"/>
                    <a:pt x="1028" y="2350"/>
                  </a:cubicBezTo>
                  <a:cubicBezTo>
                    <a:pt x="1091" y="2121"/>
                    <a:pt x="1142" y="1893"/>
                    <a:pt x="1206" y="1677"/>
                  </a:cubicBezTo>
                  <a:cubicBezTo>
                    <a:pt x="1256" y="1449"/>
                    <a:pt x="1319" y="1221"/>
                    <a:pt x="1383" y="993"/>
                  </a:cubicBezTo>
                  <a:cubicBezTo>
                    <a:pt x="1459" y="689"/>
                    <a:pt x="1535" y="372"/>
                    <a:pt x="1611" y="55"/>
                  </a:cubicBezTo>
                  <a:cubicBezTo>
                    <a:pt x="1495" y="24"/>
                    <a:pt x="1380" y="1"/>
                    <a:pt x="1265" y="1"/>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47" name="Google Shape;1847;p31"/>
            <p:cNvSpPr/>
            <p:nvPr/>
          </p:nvSpPr>
          <p:spPr>
            <a:xfrm>
              <a:off x="6115600" y="965700"/>
              <a:ext cx="4475" cy="17150"/>
            </a:xfrm>
            <a:custGeom>
              <a:avLst/>
              <a:gdLst/>
              <a:ahLst/>
              <a:cxnLst/>
              <a:rect l="l" t="t" r="r" b="b"/>
              <a:pathLst>
                <a:path w="179" h="686" extrusionOk="0">
                  <a:moveTo>
                    <a:pt x="178" y="1"/>
                  </a:moveTo>
                  <a:cubicBezTo>
                    <a:pt x="114" y="229"/>
                    <a:pt x="51" y="457"/>
                    <a:pt x="1" y="685"/>
                  </a:cubicBezTo>
                  <a:cubicBezTo>
                    <a:pt x="51" y="457"/>
                    <a:pt x="114" y="229"/>
                    <a:pt x="178" y="1"/>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48" name="Google Shape;1848;p31"/>
            <p:cNvSpPr/>
            <p:nvPr/>
          </p:nvSpPr>
          <p:spPr>
            <a:xfrm>
              <a:off x="6100400" y="1012925"/>
              <a:ext cx="7925" cy="25050"/>
            </a:xfrm>
            <a:custGeom>
              <a:avLst/>
              <a:gdLst/>
              <a:ahLst/>
              <a:cxnLst/>
              <a:rect l="l" t="t" r="r" b="b"/>
              <a:pathLst>
                <a:path w="317" h="1002" extrusionOk="0">
                  <a:moveTo>
                    <a:pt x="317" y="1"/>
                  </a:moveTo>
                  <a:lnTo>
                    <a:pt x="317" y="1"/>
                  </a:lnTo>
                  <a:cubicBezTo>
                    <a:pt x="190" y="89"/>
                    <a:pt x="102" y="229"/>
                    <a:pt x="51" y="381"/>
                  </a:cubicBezTo>
                  <a:cubicBezTo>
                    <a:pt x="0" y="584"/>
                    <a:pt x="38" y="812"/>
                    <a:pt x="114" y="1002"/>
                  </a:cubicBezTo>
                  <a:cubicBezTo>
                    <a:pt x="165" y="723"/>
                    <a:pt x="215" y="432"/>
                    <a:pt x="279" y="153"/>
                  </a:cubicBezTo>
                  <a:lnTo>
                    <a:pt x="317" y="1"/>
                  </a:ln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49" name="Google Shape;1849;p31"/>
            <p:cNvSpPr/>
            <p:nvPr/>
          </p:nvSpPr>
          <p:spPr>
            <a:xfrm>
              <a:off x="6109900" y="999625"/>
              <a:ext cx="1300" cy="6375"/>
            </a:xfrm>
            <a:custGeom>
              <a:avLst/>
              <a:gdLst/>
              <a:ahLst/>
              <a:cxnLst/>
              <a:rect l="l" t="t" r="r" b="b"/>
              <a:pathLst>
                <a:path w="52" h="255" extrusionOk="0">
                  <a:moveTo>
                    <a:pt x="1" y="254"/>
                  </a:moveTo>
                  <a:cubicBezTo>
                    <a:pt x="13" y="165"/>
                    <a:pt x="38" y="89"/>
                    <a:pt x="51" y="1"/>
                  </a:cubicBezTo>
                  <a:cubicBezTo>
                    <a:pt x="38" y="89"/>
                    <a:pt x="13" y="165"/>
                    <a:pt x="1" y="254"/>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50" name="Google Shape;1850;p31"/>
            <p:cNvSpPr/>
            <p:nvPr/>
          </p:nvSpPr>
          <p:spPr>
            <a:xfrm>
              <a:off x="6107375" y="1012925"/>
              <a:ext cx="950" cy="3850"/>
            </a:xfrm>
            <a:custGeom>
              <a:avLst/>
              <a:gdLst/>
              <a:ahLst/>
              <a:cxnLst/>
              <a:rect l="l" t="t" r="r" b="b"/>
              <a:pathLst>
                <a:path w="38" h="154" extrusionOk="0">
                  <a:moveTo>
                    <a:pt x="0" y="153"/>
                  </a:moveTo>
                  <a:lnTo>
                    <a:pt x="38" y="1"/>
                  </a:ln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51" name="Google Shape;1851;p31"/>
            <p:cNvSpPr/>
            <p:nvPr/>
          </p:nvSpPr>
          <p:spPr>
            <a:xfrm>
              <a:off x="6244575" y="1699975"/>
              <a:ext cx="109350" cy="58625"/>
            </a:xfrm>
            <a:custGeom>
              <a:avLst/>
              <a:gdLst/>
              <a:ahLst/>
              <a:cxnLst/>
              <a:rect l="l" t="t" r="r" b="b"/>
              <a:pathLst>
                <a:path w="4374" h="2345" extrusionOk="0">
                  <a:moveTo>
                    <a:pt x="0" y="0"/>
                  </a:moveTo>
                  <a:lnTo>
                    <a:pt x="0" y="0"/>
                  </a:lnTo>
                  <a:cubicBezTo>
                    <a:pt x="13" y="26"/>
                    <a:pt x="26" y="51"/>
                    <a:pt x="51" y="63"/>
                  </a:cubicBezTo>
                  <a:cubicBezTo>
                    <a:pt x="431" y="583"/>
                    <a:pt x="825" y="1128"/>
                    <a:pt x="1154" y="1699"/>
                  </a:cubicBezTo>
                  <a:lnTo>
                    <a:pt x="4374" y="2345"/>
                  </a:lnTo>
                  <a:lnTo>
                    <a:pt x="3093" y="1293"/>
                  </a:lnTo>
                  <a:lnTo>
                    <a:pt x="0" y="0"/>
                  </a:ln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52" name="Google Shape;1852;p31"/>
            <p:cNvSpPr/>
            <p:nvPr/>
          </p:nvSpPr>
          <p:spPr>
            <a:xfrm>
              <a:off x="6327300" y="1612175"/>
              <a:ext cx="14600" cy="14300"/>
            </a:xfrm>
            <a:custGeom>
              <a:avLst/>
              <a:gdLst/>
              <a:ahLst/>
              <a:cxnLst/>
              <a:rect l="l" t="t" r="r" b="b"/>
              <a:pathLst>
                <a:path w="584" h="572" extrusionOk="0">
                  <a:moveTo>
                    <a:pt x="583" y="0"/>
                  </a:moveTo>
                  <a:lnTo>
                    <a:pt x="0" y="242"/>
                  </a:lnTo>
                  <a:lnTo>
                    <a:pt x="63" y="571"/>
                  </a:lnTo>
                  <a:lnTo>
                    <a:pt x="583" y="0"/>
                  </a:ln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53" name="Google Shape;1853;p31"/>
            <p:cNvSpPr/>
            <p:nvPr/>
          </p:nvSpPr>
          <p:spPr>
            <a:xfrm>
              <a:off x="6284200" y="1860625"/>
              <a:ext cx="13325" cy="26325"/>
            </a:xfrm>
            <a:custGeom>
              <a:avLst/>
              <a:gdLst/>
              <a:ahLst/>
              <a:cxnLst/>
              <a:rect l="l" t="t" r="r" b="b"/>
              <a:pathLst>
                <a:path w="533" h="1053" extrusionOk="0">
                  <a:moveTo>
                    <a:pt x="241" y="0"/>
                  </a:moveTo>
                  <a:cubicBezTo>
                    <a:pt x="165" y="140"/>
                    <a:pt x="88" y="267"/>
                    <a:pt x="0" y="394"/>
                  </a:cubicBezTo>
                  <a:lnTo>
                    <a:pt x="533" y="1053"/>
                  </a:lnTo>
                  <a:lnTo>
                    <a:pt x="241" y="0"/>
                  </a:ln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54" name="Google Shape;1854;p31"/>
            <p:cNvSpPr/>
            <p:nvPr/>
          </p:nvSpPr>
          <p:spPr>
            <a:xfrm>
              <a:off x="6220175" y="1689825"/>
              <a:ext cx="59900" cy="146100"/>
            </a:xfrm>
            <a:custGeom>
              <a:avLst/>
              <a:gdLst/>
              <a:ahLst/>
              <a:cxnLst/>
              <a:rect l="l" t="t" r="r" b="b"/>
              <a:pathLst>
                <a:path w="2396" h="5844" extrusionOk="0">
                  <a:moveTo>
                    <a:pt x="1" y="1"/>
                  </a:moveTo>
                  <a:cubicBezTo>
                    <a:pt x="697" y="1382"/>
                    <a:pt x="1331" y="2739"/>
                    <a:pt x="1002" y="4209"/>
                  </a:cubicBezTo>
                  <a:cubicBezTo>
                    <a:pt x="939" y="4475"/>
                    <a:pt x="837" y="4741"/>
                    <a:pt x="711" y="4982"/>
                  </a:cubicBezTo>
                  <a:lnTo>
                    <a:pt x="1420" y="5844"/>
                  </a:lnTo>
                  <a:cubicBezTo>
                    <a:pt x="1737" y="5717"/>
                    <a:pt x="2066" y="5578"/>
                    <a:pt x="2396" y="5426"/>
                  </a:cubicBezTo>
                  <a:lnTo>
                    <a:pt x="1407" y="1953"/>
                  </a:lnTo>
                  <a:lnTo>
                    <a:pt x="2130" y="2105"/>
                  </a:lnTo>
                  <a:cubicBezTo>
                    <a:pt x="1801" y="1534"/>
                    <a:pt x="1407" y="989"/>
                    <a:pt x="1027" y="469"/>
                  </a:cubicBezTo>
                  <a:cubicBezTo>
                    <a:pt x="1002" y="457"/>
                    <a:pt x="989" y="432"/>
                    <a:pt x="976" y="406"/>
                  </a:cubicBezTo>
                  <a:lnTo>
                    <a:pt x="1" y="1"/>
                  </a:ln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55" name="Google Shape;1855;p31"/>
            <p:cNvSpPr/>
            <p:nvPr/>
          </p:nvSpPr>
          <p:spPr>
            <a:xfrm>
              <a:off x="6255675" y="1825450"/>
              <a:ext cx="34550" cy="45025"/>
            </a:xfrm>
            <a:custGeom>
              <a:avLst/>
              <a:gdLst/>
              <a:ahLst/>
              <a:cxnLst/>
              <a:rect l="l" t="t" r="r" b="b"/>
              <a:pathLst>
                <a:path w="1382" h="1801" extrusionOk="0">
                  <a:moveTo>
                    <a:pt x="976" y="1"/>
                  </a:moveTo>
                  <a:cubicBezTo>
                    <a:pt x="646" y="153"/>
                    <a:pt x="317" y="292"/>
                    <a:pt x="0" y="419"/>
                  </a:cubicBezTo>
                  <a:lnTo>
                    <a:pt x="1141" y="1801"/>
                  </a:lnTo>
                  <a:cubicBezTo>
                    <a:pt x="1229" y="1674"/>
                    <a:pt x="1306" y="1547"/>
                    <a:pt x="1382" y="1407"/>
                  </a:cubicBezTo>
                  <a:lnTo>
                    <a:pt x="976" y="1"/>
                  </a:ln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56" name="Google Shape;1856;p31"/>
            <p:cNvSpPr/>
            <p:nvPr/>
          </p:nvSpPr>
          <p:spPr>
            <a:xfrm>
              <a:off x="5954925" y="1664150"/>
              <a:ext cx="298550" cy="175275"/>
            </a:xfrm>
            <a:custGeom>
              <a:avLst/>
              <a:gdLst/>
              <a:ahLst/>
              <a:cxnLst/>
              <a:rect l="l" t="t" r="r" b="b"/>
              <a:pathLst>
                <a:path w="11942" h="7011" extrusionOk="0">
                  <a:moveTo>
                    <a:pt x="8164" y="0"/>
                  </a:moveTo>
                  <a:lnTo>
                    <a:pt x="926" y="140"/>
                  </a:lnTo>
                  <a:lnTo>
                    <a:pt x="7036" y="1471"/>
                  </a:lnTo>
                  <a:lnTo>
                    <a:pt x="1" y="3930"/>
                  </a:lnTo>
                  <a:lnTo>
                    <a:pt x="7797" y="2929"/>
                  </a:lnTo>
                  <a:lnTo>
                    <a:pt x="6656" y="7011"/>
                  </a:lnTo>
                  <a:lnTo>
                    <a:pt x="9571" y="3879"/>
                  </a:lnTo>
                  <a:lnTo>
                    <a:pt x="11321" y="6009"/>
                  </a:lnTo>
                  <a:cubicBezTo>
                    <a:pt x="11447" y="5768"/>
                    <a:pt x="11549" y="5502"/>
                    <a:pt x="11612" y="5236"/>
                  </a:cubicBezTo>
                  <a:cubicBezTo>
                    <a:pt x="11941" y="3766"/>
                    <a:pt x="11307" y="2409"/>
                    <a:pt x="10611" y="1028"/>
                  </a:cubicBezTo>
                  <a:lnTo>
                    <a:pt x="8164" y="0"/>
                  </a:ln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57" name="Google Shape;1857;p31"/>
            <p:cNvSpPr/>
            <p:nvPr/>
          </p:nvSpPr>
          <p:spPr>
            <a:xfrm>
              <a:off x="5886800" y="1367525"/>
              <a:ext cx="105875" cy="119175"/>
            </a:xfrm>
            <a:custGeom>
              <a:avLst/>
              <a:gdLst/>
              <a:ahLst/>
              <a:cxnLst/>
              <a:rect l="l" t="t" r="r" b="b"/>
              <a:pathLst>
                <a:path w="4235" h="4767" extrusionOk="0">
                  <a:moveTo>
                    <a:pt x="1" y="1"/>
                  </a:moveTo>
                  <a:lnTo>
                    <a:pt x="4057" y="4767"/>
                  </a:lnTo>
                  <a:lnTo>
                    <a:pt x="4234" y="4577"/>
                  </a:lnTo>
                  <a:lnTo>
                    <a:pt x="1"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58" name="Google Shape;1858;p31"/>
            <p:cNvSpPr/>
            <p:nvPr/>
          </p:nvSpPr>
          <p:spPr>
            <a:xfrm>
              <a:off x="5933075" y="789500"/>
              <a:ext cx="93825" cy="119200"/>
            </a:xfrm>
            <a:custGeom>
              <a:avLst/>
              <a:gdLst/>
              <a:ahLst/>
              <a:cxnLst/>
              <a:rect l="l" t="t" r="r" b="b"/>
              <a:pathLst>
                <a:path w="3753" h="4768" extrusionOk="0">
                  <a:moveTo>
                    <a:pt x="0" y="1"/>
                  </a:moveTo>
                  <a:lnTo>
                    <a:pt x="3587" y="4767"/>
                  </a:lnTo>
                  <a:lnTo>
                    <a:pt x="3752" y="4564"/>
                  </a:lnTo>
                  <a:lnTo>
                    <a:pt x="0"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59" name="Google Shape;1859;p31"/>
            <p:cNvSpPr/>
            <p:nvPr/>
          </p:nvSpPr>
          <p:spPr>
            <a:xfrm>
              <a:off x="6149825" y="1267400"/>
              <a:ext cx="94125" cy="119175"/>
            </a:xfrm>
            <a:custGeom>
              <a:avLst/>
              <a:gdLst/>
              <a:ahLst/>
              <a:cxnLst/>
              <a:rect l="l" t="t" r="r" b="b"/>
              <a:pathLst>
                <a:path w="3765" h="4767" extrusionOk="0">
                  <a:moveTo>
                    <a:pt x="1" y="0"/>
                  </a:moveTo>
                  <a:lnTo>
                    <a:pt x="3587" y="4766"/>
                  </a:lnTo>
                  <a:lnTo>
                    <a:pt x="3765" y="4563"/>
                  </a:lnTo>
                  <a:lnTo>
                    <a:pt x="1"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60" name="Google Shape;1860;p31"/>
            <p:cNvSpPr/>
            <p:nvPr/>
          </p:nvSpPr>
          <p:spPr>
            <a:xfrm>
              <a:off x="5472600" y="1356750"/>
              <a:ext cx="54550" cy="68475"/>
            </a:xfrm>
            <a:custGeom>
              <a:avLst/>
              <a:gdLst/>
              <a:ahLst/>
              <a:cxnLst/>
              <a:rect l="l" t="t" r="r" b="b"/>
              <a:pathLst>
                <a:path w="2182" h="2739" extrusionOk="0">
                  <a:moveTo>
                    <a:pt x="90" y="1"/>
                  </a:moveTo>
                  <a:lnTo>
                    <a:pt x="1" y="65"/>
                  </a:lnTo>
                  <a:lnTo>
                    <a:pt x="2017" y="2739"/>
                  </a:lnTo>
                  <a:lnTo>
                    <a:pt x="2181" y="2536"/>
                  </a:lnTo>
                  <a:lnTo>
                    <a:pt x="90"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61" name="Google Shape;1861;p31"/>
            <p:cNvSpPr/>
            <p:nvPr/>
          </p:nvSpPr>
          <p:spPr>
            <a:xfrm>
              <a:off x="6127950" y="1881525"/>
              <a:ext cx="650" cy="25"/>
            </a:xfrm>
            <a:custGeom>
              <a:avLst/>
              <a:gdLst/>
              <a:ahLst/>
              <a:cxnLst/>
              <a:rect l="l" t="t" r="r" b="b"/>
              <a:pathLst>
                <a:path w="26" h="1" extrusionOk="0">
                  <a:moveTo>
                    <a:pt x="1" y="1"/>
                  </a:moveTo>
                  <a:lnTo>
                    <a:pt x="26"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62" name="Google Shape;1862;p31"/>
            <p:cNvSpPr/>
            <p:nvPr/>
          </p:nvSpPr>
          <p:spPr>
            <a:xfrm>
              <a:off x="6047150" y="1782350"/>
              <a:ext cx="81450" cy="100175"/>
            </a:xfrm>
            <a:custGeom>
              <a:avLst/>
              <a:gdLst/>
              <a:ahLst/>
              <a:cxnLst/>
              <a:rect l="l" t="t" r="r" b="b"/>
              <a:pathLst>
                <a:path w="3258" h="4007" extrusionOk="0">
                  <a:moveTo>
                    <a:pt x="1" y="1"/>
                  </a:moveTo>
                  <a:lnTo>
                    <a:pt x="3004" y="4006"/>
                  </a:lnTo>
                  <a:lnTo>
                    <a:pt x="3233" y="3968"/>
                  </a:lnTo>
                  <a:lnTo>
                    <a:pt x="3258" y="3968"/>
                  </a:lnTo>
                  <a:lnTo>
                    <a:pt x="1"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63" name="Google Shape;1863;p31"/>
            <p:cNvSpPr/>
            <p:nvPr/>
          </p:nvSpPr>
          <p:spPr>
            <a:xfrm>
              <a:off x="5731525" y="1641975"/>
              <a:ext cx="93825" cy="119500"/>
            </a:xfrm>
            <a:custGeom>
              <a:avLst/>
              <a:gdLst/>
              <a:ahLst/>
              <a:cxnLst/>
              <a:rect l="l" t="t" r="r" b="b"/>
              <a:pathLst>
                <a:path w="3753" h="4780" extrusionOk="0">
                  <a:moveTo>
                    <a:pt x="1" y="0"/>
                  </a:moveTo>
                  <a:lnTo>
                    <a:pt x="3587" y="4779"/>
                  </a:lnTo>
                  <a:lnTo>
                    <a:pt x="3753" y="4576"/>
                  </a:lnTo>
                  <a:lnTo>
                    <a:pt x="1"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64" name="Google Shape;1864;p31"/>
            <p:cNvSpPr/>
            <p:nvPr/>
          </p:nvSpPr>
          <p:spPr>
            <a:xfrm>
              <a:off x="5341425" y="1421100"/>
              <a:ext cx="31400" cy="43125"/>
            </a:xfrm>
            <a:custGeom>
              <a:avLst/>
              <a:gdLst/>
              <a:ahLst/>
              <a:cxnLst/>
              <a:rect l="l" t="t" r="r" b="b"/>
              <a:pathLst>
                <a:path w="1256" h="1725" extrusionOk="0">
                  <a:moveTo>
                    <a:pt x="0" y="0"/>
                  </a:moveTo>
                  <a:lnTo>
                    <a:pt x="39" y="114"/>
                  </a:lnTo>
                  <a:lnTo>
                    <a:pt x="1256" y="1724"/>
                  </a:lnTo>
                  <a:cubicBezTo>
                    <a:pt x="1217" y="1610"/>
                    <a:pt x="1192" y="1508"/>
                    <a:pt x="1154" y="1395"/>
                  </a:cubicBezTo>
                  <a:lnTo>
                    <a:pt x="0"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65" name="Google Shape;1865;p31"/>
            <p:cNvSpPr/>
            <p:nvPr/>
          </p:nvSpPr>
          <p:spPr>
            <a:xfrm>
              <a:off x="5370275" y="1455950"/>
              <a:ext cx="48825" cy="64050"/>
            </a:xfrm>
            <a:custGeom>
              <a:avLst/>
              <a:gdLst/>
              <a:ahLst/>
              <a:cxnLst/>
              <a:rect l="l" t="t" r="r" b="b"/>
              <a:pathLst>
                <a:path w="1953" h="2562" extrusionOk="0">
                  <a:moveTo>
                    <a:pt x="0" y="1"/>
                  </a:moveTo>
                  <a:lnTo>
                    <a:pt x="0" y="1"/>
                  </a:lnTo>
                  <a:cubicBezTo>
                    <a:pt x="38" y="114"/>
                    <a:pt x="63" y="216"/>
                    <a:pt x="102" y="330"/>
                  </a:cubicBezTo>
                  <a:lnTo>
                    <a:pt x="1775" y="2561"/>
                  </a:lnTo>
                  <a:lnTo>
                    <a:pt x="1952" y="2371"/>
                  </a:lnTo>
                  <a:lnTo>
                    <a:pt x="0"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66" name="Google Shape;1866;p31"/>
            <p:cNvSpPr/>
            <p:nvPr/>
          </p:nvSpPr>
          <p:spPr>
            <a:xfrm>
              <a:off x="5165850" y="1150150"/>
              <a:ext cx="79250" cy="101125"/>
            </a:xfrm>
            <a:custGeom>
              <a:avLst/>
              <a:gdLst/>
              <a:ahLst/>
              <a:cxnLst/>
              <a:rect l="l" t="t" r="r" b="b"/>
              <a:pathLst>
                <a:path w="3170" h="4045" extrusionOk="0">
                  <a:moveTo>
                    <a:pt x="14" y="0"/>
                  </a:moveTo>
                  <a:cubicBezTo>
                    <a:pt x="1" y="13"/>
                    <a:pt x="1" y="39"/>
                    <a:pt x="1" y="51"/>
                  </a:cubicBezTo>
                  <a:lnTo>
                    <a:pt x="2992" y="4044"/>
                  </a:lnTo>
                  <a:lnTo>
                    <a:pt x="3170" y="3841"/>
                  </a:lnTo>
                  <a:lnTo>
                    <a:pt x="14"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67" name="Google Shape;1867;p31"/>
            <p:cNvSpPr/>
            <p:nvPr/>
          </p:nvSpPr>
          <p:spPr>
            <a:xfrm>
              <a:off x="6051600" y="1242050"/>
              <a:ext cx="49125" cy="56125"/>
            </a:xfrm>
            <a:custGeom>
              <a:avLst/>
              <a:gdLst/>
              <a:ahLst/>
              <a:cxnLst/>
              <a:rect l="l" t="t" r="r" b="b"/>
              <a:pathLst>
                <a:path w="1965" h="2245" extrusionOk="0">
                  <a:moveTo>
                    <a:pt x="0" y="0"/>
                  </a:moveTo>
                  <a:lnTo>
                    <a:pt x="1800" y="2244"/>
                  </a:lnTo>
                  <a:lnTo>
                    <a:pt x="1964" y="2041"/>
                  </a:lnTo>
                  <a:lnTo>
                    <a:pt x="0"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68" name="Google Shape;1868;p31"/>
            <p:cNvSpPr/>
            <p:nvPr/>
          </p:nvSpPr>
          <p:spPr>
            <a:xfrm>
              <a:off x="6234750" y="1212875"/>
              <a:ext cx="39950" cy="44725"/>
            </a:xfrm>
            <a:custGeom>
              <a:avLst/>
              <a:gdLst/>
              <a:ahLst/>
              <a:cxnLst/>
              <a:rect l="l" t="t" r="r" b="b"/>
              <a:pathLst>
                <a:path w="1598" h="1789" extrusionOk="0">
                  <a:moveTo>
                    <a:pt x="1" y="1"/>
                  </a:moveTo>
                  <a:lnTo>
                    <a:pt x="1433" y="1789"/>
                  </a:lnTo>
                  <a:lnTo>
                    <a:pt x="1598" y="1586"/>
                  </a:lnTo>
                  <a:lnTo>
                    <a:pt x="89" y="14"/>
                  </a:lnTo>
                  <a:cubicBezTo>
                    <a:pt x="52" y="1"/>
                    <a:pt x="26" y="1"/>
                    <a:pt x="1"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69" name="Google Shape;1869;p31"/>
            <p:cNvSpPr/>
            <p:nvPr/>
          </p:nvSpPr>
          <p:spPr>
            <a:xfrm>
              <a:off x="6031950" y="740075"/>
              <a:ext cx="44050" cy="49800"/>
            </a:xfrm>
            <a:custGeom>
              <a:avLst/>
              <a:gdLst/>
              <a:ahLst/>
              <a:cxnLst/>
              <a:rect l="l" t="t" r="r" b="b"/>
              <a:pathLst>
                <a:path w="1762" h="1992" extrusionOk="0">
                  <a:moveTo>
                    <a:pt x="0" y="1"/>
                  </a:moveTo>
                  <a:lnTo>
                    <a:pt x="1597" y="1991"/>
                  </a:lnTo>
                  <a:lnTo>
                    <a:pt x="1762" y="1788"/>
                  </a:lnTo>
                  <a:lnTo>
                    <a:pt x="51" y="14"/>
                  </a:lnTo>
                  <a:cubicBezTo>
                    <a:pt x="38" y="14"/>
                    <a:pt x="26" y="14"/>
                    <a:pt x="0"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70" name="Google Shape;1870;p31"/>
            <p:cNvSpPr/>
            <p:nvPr/>
          </p:nvSpPr>
          <p:spPr>
            <a:xfrm>
              <a:off x="5998650" y="962225"/>
              <a:ext cx="75775" cy="86850"/>
            </a:xfrm>
            <a:custGeom>
              <a:avLst/>
              <a:gdLst/>
              <a:ahLst/>
              <a:cxnLst/>
              <a:rect l="l" t="t" r="r" b="b"/>
              <a:pathLst>
                <a:path w="3031" h="3474" extrusionOk="0">
                  <a:moveTo>
                    <a:pt x="1" y="1"/>
                  </a:moveTo>
                  <a:lnTo>
                    <a:pt x="2866" y="3474"/>
                  </a:lnTo>
                  <a:lnTo>
                    <a:pt x="3031" y="3283"/>
                  </a:lnTo>
                  <a:lnTo>
                    <a:pt x="1"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71" name="Google Shape;1871;p31"/>
            <p:cNvSpPr/>
            <p:nvPr/>
          </p:nvSpPr>
          <p:spPr>
            <a:xfrm>
              <a:off x="5920075" y="1507300"/>
              <a:ext cx="49150" cy="56100"/>
            </a:xfrm>
            <a:custGeom>
              <a:avLst/>
              <a:gdLst/>
              <a:ahLst/>
              <a:cxnLst/>
              <a:rect l="l" t="t" r="r" b="b"/>
              <a:pathLst>
                <a:path w="1966" h="2244" extrusionOk="0">
                  <a:moveTo>
                    <a:pt x="0" y="0"/>
                  </a:moveTo>
                  <a:lnTo>
                    <a:pt x="1800" y="2243"/>
                  </a:lnTo>
                  <a:lnTo>
                    <a:pt x="1965" y="2054"/>
                  </a:lnTo>
                  <a:lnTo>
                    <a:pt x="0"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72" name="Google Shape;1872;p31"/>
            <p:cNvSpPr/>
            <p:nvPr/>
          </p:nvSpPr>
          <p:spPr>
            <a:xfrm>
              <a:off x="6017675" y="1880900"/>
              <a:ext cx="15875" cy="11775"/>
            </a:xfrm>
            <a:custGeom>
              <a:avLst/>
              <a:gdLst/>
              <a:ahLst/>
              <a:cxnLst/>
              <a:rect l="l" t="t" r="r" b="b"/>
              <a:pathLst>
                <a:path w="635" h="471" extrusionOk="0">
                  <a:moveTo>
                    <a:pt x="0" y="1"/>
                  </a:moveTo>
                  <a:lnTo>
                    <a:pt x="381" y="470"/>
                  </a:lnTo>
                  <a:cubicBezTo>
                    <a:pt x="470" y="457"/>
                    <a:pt x="546" y="457"/>
                    <a:pt x="634" y="445"/>
                  </a:cubicBezTo>
                  <a:lnTo>
                    <a:pt x="254" y="51"/>
                  </a:lnTo>
                  <a:cubicBezTo>
                    <a:pt x="178" y="39"/>
                    <a:pt x="90" y="14"/>
                    <a:pt x="0"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73" name="Google Shape;1873;p31"/>
            <p:cNvSpPr/>
            <p:nvPr/>
          </p:nvSpPr>
          <p:spPr>
            <a:xfrm>
              <a:off x="5992650" y="1849550"/>
              <a:ext cx="31375" cy="32650"/>
            </a:xfrm>
            <a:custGeom>
              <a:avLst/>
              <a:gdLst/>
              <a:ahLst/>
              <a:cxnLst/>
              <a:rect l="l" t="t" r="r" b="b"/>
              <a:pathLst>
                <a:path w="1255" h="1306" extrusionOk="0">
                  <a:moveTo>
                    <a:pt x="0" y="0"/>
                  </a:moveTo>
                  <a:lnTo>
                    <a:pt x="1001" y="1255"/>
                  </a:lnTo>
                  <a:cubicBezTo>
                    <a:pt x="1091" y="1268"/>
                    <a:pt x="1179" y="1293"/>
                    <a:pt x="1255" y="1305"/>
                  </a:cubicBezTo>
                  <a:lnTo>
                    <a:pt x="0"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74" name="Google Shape;1874;p31"/>
            <p:cNvSpPr/>
            <p:nvPr/>
          </p:nvSpPr>
          <p:spPr>
            <a:xfrm>
              <a:off x="5490050" y="1436300"/>
              <a:ext cx="49125" cy="56100"/>
            </a:xfrm>
            <a:custGeom>
              <a:avLst/>
              <a:gdLst/>
              <a:ahLst/>
              <a:cxnLst/>
              <a:rect l="l" t="t" r="r" b="b"/>
              <a:pathLst>
                <a:path w="1965" h="2244" extrusionOk="0">
                  <a:moveTo>
                    <a:pt x="1" y="1"/>
                  </a:moveTo>
                  <a:lnTo>
                    <a:pt x="1787" y="2244"/>
                  </a:lnTo>
                  <a:lnTo>
                    <a:pt x="1965" y="2054"/>
                  </a:lnTo>
                  <a:lnTo>
                    <a:pt x="1"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75" name="Google Shape;1875;p31"/>
            <p:cNvSpPr/>
            <p:nvPr/>
          </p:nvSpPr>
          <p:spPr>
            <a:xfrm>
              <a:off x="5694775" y="1526950"/>
              <a:ext cx="48825" cy="56100"/>
            </a:xfrm>
            <a:custGeom>
              <a:avLst/>
              <a:gdLst/>
              <a:ahLst/>
              <a:cxnLst/>
              <a:rect l="l" t="t" r="r" b="b"/>
              <a:pathLst>
                <a:path w="1953" h="2244" extrusionOk="0">
                  <a:moveTo>
                    <a:pt x="0" y="0"/>
                  </a:moveTo>
                  <a:lnTo>
                    <a:pt x="1787" y="2243"/>
                  </a:lnTo>
                  <a:lnTo>
                    <a:pt x="1952" y="2054"/>
                  </a:lnTo>
                  <a:lnTo>
                    <a:pt x="0"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76" name="Google Shape;1876;p31"/>
            <p:cNvSpPr/>
            <p:nvPr/>
          </p:nvSpPr>
          <p:spPr>
            <a:xfrm>
              <a:off x="5194075" y="1096900"/>
              <a:ext cx="36450" cy="41850"/>
            </a:xfrm>
            <a:custGeom>
              <a:avLst/>
              <a:gdLst/>
              <a:ahLst/>
              <a:cxnLst/>
              <a:rect l="l" t="t" r="r" b="b"/>
              <a:pathLst>
                <a:path w="1458" h="1674" extrusionOk="0">
                  <a:moveTo>
                    <a:pt x="38" y="1"/>
                  </a:moveTo>
                  <a:lnTo>
                    <a:pt x="26" y="14"/>
                  </a:lnTo>
                  <a:cubicBezTo>
                    <a:pt x="13" y="26"/>
                    <a:pt x="0" y="39"/>
                    <a:pt x="0" y="51"/>
                  </a:cubicBezTo>
                  <a:lnTo>
                    <a:pt x="1293" y="1674"/>
                  </a:lnTo>
                  <a:lnTo>
                    <a:pt x="1458" y="1471"/>
                  </a:lnTo>
                  <a:lnTo>
                    <a:pt x="38"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77" name="Google Shape;1877;p31"/>
            <p:cNvSpPr/>
            <p:nvPr/>
          </p:nvSpPr>
          <p:spPr>
            <a:xfrm>
              <a:off x="5465000" y="878875"/>
              <a:ext cx="27925" cy="32975"/>
            </a:xfrm>
            <a:custGeom>
              <a:avLst/>
              <a:gdLst/>
              <a:ahLst/>
              <a:cxnLst/>
              <a:rect l="l" t="t" r="r" b="b"/>
              <a:pathLst>
                <a:path w="1117" h="1319" extrusionOk="0">
                  <a:moveTo>
                    <a:pt x="39" y="1"/>
                  </a:moveTo>
                  <a:cubicBezTo>
                    <a:pt x="26" y="39"/>
                    <a:pt x="14" y="90"/>
                    <a:pt x="1" y="127"/>
                  </a:cubicBezTo>
                  <a:lnTo>
                    <a:pt x="952" y="1319"/>
                  </a:lnTo>
                  <a:lnTo>
                    <a:pt x="1116" y="1129"/>
                  </a:lnTo>
                  <a:lnTo>
                    <a:pt x="39"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78" name="Google Shape;1878;p31"/>
            <p:cNvSpPr/>
            <p:nvPr/>
          </p:nvSpPr>
          <p:spPr>
            <a:xfrm>
              <a:off x="5599700" y="682725"/>
              <a:ext cx="31075" cy="33625"/>
            </a:xfrm>
            <a:custGeom>
              <a:avLst/>
              <a:gdLst/>
              <a:ahLst/>
              <a:cxnLst/>
              <a:rect l="l" t="t" r="r" b="b"/>
              <a:pathLst>
                <a:path w="1243" h="1345" extrusionOk="0">
                  <a:moveTo>
                    <a:pt x="0" y="1"/>
                  </a:moveTo>
                  <a:lnTo>
                    <a:pt x="1077" y="1344"/>
                  </a:lnTo>
                  <a:lnTo>
                    <a:pt x="1243" y="1154"/>
                  </a:lnTo>
                  <a:lnTo>
                    <a:pt x="153"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79" name="Google Shape;1879;p31"/>
            <p:cNvSpPr/>
            <p:nvPr/>
          </p:nvSpPr>
          <p:spPr>
            <a:xfrm>
              <a:off x="5553100" y="787300"/>
              <a:ext cx="72275" cy="81800"/>
            </a:xfrm>
            <a:custGeom>
              <a:avLst/>
              <a:gdLst/>
              <a:ahLst/>
              <a:cxnLst/>
              <a:rect l="l" t="t" r="r" b="b"/>
              <a:pathLst>
                <a:path w="2891" h="3272" extrusionOk="0">
                  <a:moveTo>
                    <a:pt x="26" y="1"/>
                  </a:moveTo>
                  <a:lnTo>
                    <a:pt x="1" y="26"/>
                  </a:lnTo>
                  <a:lnTo>
                    <a:pt x="2726" y="3271"/>
                  </a:lnTo>
                  <a:lnTo>
                    <a:pt x="2891" y="3068"/>
                  </a:lnTo>
                  <a:lnTo>
                    <a:pt x="26"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80" name="Google Shape;1880;p31"/>
            <p:cNvSpPr/>
            <p:nvPr/>
          </p:nvSpPr>
          <p:spPr>
            <a:xfrm>
              <a:off x="5559450" y="1334575"/>
              <a:ext cx="49150" cy="56125"/>
            </a:xfrm>
            <a:custGeom>
              <a:avLst/>
              <a:gdLst/>
              <a:ahLst/>
              <a:cxnLst/>
              <a:rect l="l" t="t" r="r" b="b"/>
              <a:pathLst>
                <a:path w="1966" h="2245" extrusionOk="0">
                  <a:moveTo>
                    <a:pt x="0" y="0"/>
                  </a:moveTo>
                  <a:lnTo>
                    <a:pt x="1800" y="2245"/>
                  </a:lnTo>
                  <a:lnTo>
                    <a:pt x="1965" y="2054"/>
                  </a:lnTo>
                  <a:lnTo>
                    <a:pt x="0"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81" name="Google Shape;1881;p31"/>
            <p:cNvSpPr/>
            <p:nvPr/>
          </p:nvSpPr>
          <p:spPr>
            <a:xfrm>
              <a:off x="5516975" y="1102925"/>
              <a:ext cx="71650" cy="78925"/>
            </a:xfrm>
            <a:custGeom>
              <a:avLst/>
              <a:gdLst/>
              <a:ahLst/>
              <a:cxnLst/>
              <a:rect l="l" t="t" r="r" b="b"/>
              <a:pathLst>
                <a:path w="2866" h="3157" extrusionOk="0">
                  <a:moveTo>
                    <a:pt x="1" y="1"/>
                  </a:moveTo>
                  <a:lnTo>
                    <a:pt x="2688" y="3157"/>
                  </a:lnTo>
                  <a:lnTo>
                    <a:pt x="2865" y="2979"/>
                  </a:lnTo>
                  <a:lnTo>
                    <a:pt x="1"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82" name="Google Shape;1882;p31"/>
            <p:cNvSpPr/>
            <p:nvPr/>
          </p:nvSpPr>
          <p:spPr>
            <a:xfrm>
              <a:off x="5433000" y="1739250"/>
              <a:ext cx="23475" cy="25700"/>
            </a:xfrm>
            <a:custGeom>
              <a:avLst/>
              <a:gdLst/>
              <a:ahLst/>
              <a:cxnLst/>
              <a:rect l="l" t="t" r="r" b="b"/>
              <a:pathLst>
                <a:path w="939" h="1028" extrusionOk="0">
                  <a:moveTo>
                    <a:pt x="140" y="1"/>
                  </a:moveTo>
                  <a:cubicBezTo>
                    <a:pt x="128" y="1"/>
                    <a:pt x="115" y="13"/>
                    <a:pt x="102" y="13"/>
                  </a:cubicBezTo>
                  <a:cubicBezTo>
                    <a:pt x="77" y="39"/>
                    <a:pt x="39" y="52"/>
                    <a:pt x="1" y="64"/>
                  </a:cubicBezTo>
                  <a:lnTo>
                    <a:pt x="774" y="1027"/>
                  </a:lnTo>
                  <a:lnTo>
                    <a:pt x="939" y="824"/>
                  </a:lnTo>
                  <a:lnTo>
                    <a:pt x="140"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83" name="Google Shape;1883;p31"/>
            <p:cNvSpPr/>
            <p:nvPr/>
          </p:nvSpPr>
          <p:spPr>
            <a:xfrm>
              <a:off x="5407325" y="1708850"/>
              <a:ext cx="29175" cy="32000"/>
            </a:xfrm>
            <a:custGeom>
              <a:avLst/>
              <a:gdLst/>
              <a:ahLst/>
              <a:cxnLst/>
              <a:rect l="l" t="t" r="r" b="b"/>
              <a:pathLst>
                <a:path w="1167" h="1280" extrusionOk="0">
                  <a:moveTo>
                    <a:pt x="1" y="0"/>
                  </a:moveTo>
                  <a:lnTo>
                    <a:pt x="1028" y="1280"/>
                  </a:lnTo>
                  <a:cubicBezTo>
                    <a:pt x="1066" y="1268"/>
                    <a:pt x="1104" y="1255"/>
                    <a:pt x="1129" y="1229"/>
                  </a:cubicBezTo>
                  <a:cubicBezTo>
                    <a:pt x="1142" y="1229"/>
                    <a:pt x="1155" y="1217"/>
                    <a:pt x="1167" y="1217"/>
                  </a:cubicBezTo>
                  <a:lnTo>
                    <a:pt x="1"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84" name="Google Shape;1884;p31"/>
            <p:cNvSpPr/>
            <p:nvPr/>
          </p:nvSpPr>
          <p:spPr>
            <a:xfrm>
              <a:off x="5516350" y="1681900"/>
              <a:ext cx="92250" cy="116975"/>
            </a:xfrm>
            <a:custGeom>
              <a:avLst/>
              <a:gdLst/>
              <a:ahLst/>
              <a:cxnLst/>
              <a:rect l="l" t="t" r="r" b="b"/>
              <a:pathLst>
                <a:path w="3690" h="4679" extrusionOk="0">
                  <a:moveTo>
                    <a:pt x="0" y="0"/>
                  </a:moveTo>
                  <a:lnTo>
                    <a:pt x="3524" y="4678"/>
                  </a:lnTo>
                  <a:lnTo>
                    <a:pt x="3689" y="4475"/>
                  </a:lnTo>
                  <a:lnTo>
                    <a:pt x="0"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85" name="Google Shape;1885;p31"/>
            <p:cNvSpPr/>
            <p:nvPr/>
          </p:nvSpPr>
          <p:spPr>
            <a:xfrm>
              <a:off x="5514450" y="1679675"/>
              <a:ext cx="1925" cy="2250"/>
            </a:xfrm>
            <a:custGeom>
              <a:avLst/>
              <a:gdLst/>
              <a:ahLst/>
              <a:cxnLst/>
              <a:rect l="l" t="t" r="r" b="b"/>
              <a:pathLst>
                <a:path w="77" h="90" extrusionOk="0">
                  <a:moveTo>
                    <a:pt x="76" y="89"/>
                  </a:moveTo>
                  <a:lnTo>
                    <a:pt x="76" y="89"/>
                  </a:lnTo>
                  <a:lnTo>
                    <a:pt x="0"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86" name="Google Shape;1886;p31"/>
            <p:cNvSpPr/>
            <p:nvPr/>
          </p:nvSpPr>
          <p:spPr>
            <a:xfrm>
              <a:off x="6271200" y="1626450"/>
              <a:ext cx="83675" cy="119800"/>
            </a:xfrm>
            <a:custGeom>
              <a:avLst/>
              <a:gdLst/>
              <a:ahLst/>
              <a:cxnLst/>
              <a:rect l="l" t="t" r="r" b="b"/>
              <a:pathLst>
                <a:path w="3347" h="4792" extrusionOk="0">
                  <a:moveTo>
                    <a:pt x="2307" y="0"/>
                  </a:moveTo>
                  <a:lnTo>
                    <a:pt x="0" y="2573"/>
                  </a:lnTo>
                  <a:lnTo>
                    <a:pt x="2028" y="4234"/>
                  </a:lnTo>
                  <a:lnTo>
                    <a:pt x="3346" y="4792"/>
                  </a:lnTo>
                  <a:lnTo>
                    <a:pt x="2307" y="0"/>
                  </a:ln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87" name="Google Shape;1887;p31"/>
            <p:cNvSpPr/>
            <p:nvPr/>
          </p:nvSpPr>
          <p:spPr>
            <a:xfrm>
              <a:off x="6243925" y="1471475"/>
              <a:ext cx="83400" cy="181925"/>
            </a:xfrm>
            <a:custGeom>
              <a:avLst/>
              <a:gdLst/>
              <a:ahLst/>
              <a:cxnLst/>
              <a:rect l="l" t="t" r="r" b="b"/>
              <a:pathLst>
                <a:path w="3336" h="7277" extrusionOk="0">
                  <a:moveTo>
                    <a:pt x="2068" y="0"/>
                  </a:moveTo>
                  <a:cubicBezTo>
                    <a:pt x="1561" y="216"/>
                    <a:pt x="1066" y="431"/>
                    <a:pt x="609" y="673"/>
                  </a:cubicBezTo>
                  <a:lnTo>
                    <a:pt x="1" y="7276"/>
                  </a:lnTo>
                  <a:lnTo>
                    <a:pt x="3335" y="5870"/>
                  </a:lnTo>
                  <a:lnTo>
                    <a:pt x="2068" y="0"/>
                  </a:ln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88" name="Google Shape;1888;p31"/>
            <p:cNvSpPr/>
            <p:nvPr/>
          </p:nvSpPr>
          <p:spPr>
            <a:xfrm>
              <a:off x="6186900" y="1493025"/>
              <a:ext cx="63100" cy="126775"/>
            </a:xfrm>
            <a:custGeom>
              <a:avLst/>
              <a:gdLst/>
              <a:ahLst/>
              <a:cxnLst/>
              <a:rect l="l" t="t" r="r" b="b"/>
              <a:pathLst>
                <a:path w="2524" h="5071" extrusionOk="0">
                  <a:moveTo>
                    <a:pt x="2523" y="0"/>
                  </a:moveTo>
                  <a:lnTo>
                    <a:pt x="2523" y="0"/>
                  </a:lnTo>
                  <a:cubicBezTo>
                    <a:pt x="1521" y="571"/>
                    <a:pt x="710" y="1268"/>
                    <a:pt x="330" y="2321"/>
                  </a:cubicBezTo>
                  <a:cubicBezTo>
                    <a:pt x="0" y="3220"/>
                    <a:pt x="89" y="4158"/>
                    <a:pt x="419" y="5071"/>
                  </a:cubicBezTo>
                  <a:lnTo>
                    <a:pt x="2523" y="0"/>
                  </a:ln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89" name="Google Shape;1889;p31"/>
            <p:cNvSpPr/>
            <p:nvPr/>
          </p:nvSpPr>
          <p:spPr>
            <a:xfrm>
              <a:off x="6181200" y="1420475"/>
              <a:ext cx="114425" cy="208825"/>
            </a:xfrm>
            <a:custGeom>
              <a:avLst/>
              <a:gdLst/>
              <a:ahLst/>
              <a:cxnLst/>
              <a:rect l="l" t="t" r="r" b="b"/>
              <a:pathLst>
                <a:path w="4577" h="8353" extrusionOk="0">
                  <a:moveTo>
                    <a:pt x="4132" y="0"/>
                  </a:moveTo>
                  <a:cubicBezTo>
                    <a:pt x="3448" y="659"/>
                    <a:pt x="2763" y="1318"/>
                    <a:pt x="2155" y="2054"/>
                  </a:cubicBezTo>
                  <a:cubicBezTo>
                    <a:pt x="938" y="3524"/>
                    <a:pt x="0" y="5412"/>
                    <a:pt x="254" y="7339"/>
                  </a:cubicBezTo>
                  <a:cubicBezTo>
                    <a:pt x="292" y="7682"/>
                    <a:pt x="380" y="8023"/>
                    <a:pt x="482" y="8353"/>
                  </a:cubicBezTo>
                  <a:lnTo>
                    <a:pt x="647" y="7973"/>
                  </a:lnTo>
                  <a:cubicBezTo>
                    <a:pt x="317" y="7060"/>
                    <a:pt x="228" y="6122"/>
                    <a:pt x="558" y="5223"/>
                  </a:cubicBezTo>
                  <a:cubicBezTo>
                    <a:pt x="938" y="4170"/>
                    <a:pt x="1749" y="3473"/>
                    <a:pt x="2751" y="2902"/>
                  </a:cubicBezTo>
                  <a:lnTo>
                    <a:pt x="3194" y="1825"/>
                  </a:lnTo>
                  <a:lnTo>
                    <a:pt x="3118" y="2713"/>
                  </a:lnTo>
                  <a:cubicBezTo>
                    <a:pt x="3575" y="2471"/>
                    <a:pt x="4070" y="2256"/>
                    <a:pt x="4577" y="2040"/>
                  </a:cubicBezTo>
                  <a:lnTo>
                    <a:pt x="4132" y="0"/>
                  </a:ln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90" name="Google Shape;1890;p31"/>
            <p:cNvSpPr/>
            <p:nvPr/>
          </p:nvSpPr>
          <p:spPr>
            <a:xfrm>
              <a:off x="5262525" y="986950"/>
              <a:ext cx="1022000" cy="677225"/>
            </a:xfrm>
            <a:custGeom>
              <a:avLst/>
              <a:gdLst/>
              <a:ahLst/>
              <a:cxnLst/>
              <a:rect l="l" t="t" r="r" b="b"/>
              <a:pathLst>
                <a:path w="40880" h="27089" extrusionOk="0">
                  <a:moveTo>
                    <a:pt x="20953" y="1"/>
                  </a:moveTo>
                  <a:lnTo>
                    <a:pt x="13043" y="7618"/>
                  </a:lnTo>
                  <a:lnTo>
                    <a:pt x="13082" y="7644"/>
                  </a:lnTo>
                  <a:lnTo>
                    <a:pt x="12917" y="7846"/>
                  </a:lnTo>
                  <a:lnTo>
                    <a:pt x="12866" y="7796"/>
                  </a:lnTo>
                  <a:lnTo>
                    <a:pt x="7809" y="12663"/>
                  </a:lnTo>
                  <a:lnTo>
                    <a:pt x="4018" y="1863"/>
                  </a:lnTo>
                  <a:cubicBezTo>
                    <a:pt x="2776" y="2472"/>
                    <a:pt x="1344" y="2612"/>
                    <a:pt x="0" y="2967"/>
                  </a:cubicBezTo>
                  <a:lnTo>
                    <a:pt x="6832" y="16099"/>
                  </a:lnTo>
                  <a:lnTo>
                    <a:pt x="8404" y="14857"/>
                  </a:lnTo>
                  <a:lnTo>
                    <a:pt x="6832" y="12752"/>
                  </a:lnTo>
                  <a:lnTo>
                    <a:pt x="8493" y="14793"/>
                  </a:lnTo>
                  <a:lnTo>
                    <a:pt x="20358" y="5477"/>
                  </a:lnTo>
                  <a:lnTo>
                    <a:pt x="35442" y="22525"/>
                  </a:lnTo>
                  <a:lnTo>
                    <a:pt x="29053" y="24249"/>
                  </a:lnTo>
                  <a:lnTo>
                    <a:pt x="35860" y="27088"/>
                  </a:lnTo>
                  <a:lnTo>
                    <a:pt x="36659" y="27076"/>
                  </a:lnTo>
                  <a:lnTo>
                    <a:pt x="37229" y="25694"/>
                  </a:lnTo>
                  <a:cubicBezTo>
                    <a:pt x="37127" y="25364"/>
                    <a:pt x="37039" y="25023"/>
                    <a:pt x="37001" y="24680"/>
                  </a:cubicBezTo>
                  <a:cubicBezTo>
                    <a:pt x="36747" y="22753"/>
                    <a:pt x="37685" y="20865"/>
                    <a:pt x="38902" y="19395"/>
                  </a:cubicBezTo>
                  <a:cubicBezTo>
                    <a:pt x="39510" y="18659"/>
                    <a:pt x="40195" y="18000"/>
                    <a:pt x="40879" y="17341"/>
                  </a:cubicBezTo>
                  <a:lnTo>
                    <a:pt x="40309" y="14654"/>
                  </a:lnTo>
                  <a:lnTo>
                    <a:pt x="37318" y="21105"/>
                  </a:lnTo>
                  <a:lnTo>
                    <a:pt x="20953" y="1"/>
                  </a:ln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91" name="Google Shape;1891;p31"/>
            <p:cNvSpPr/>
            <p:nvPr/>
          </p:nvSpPr>
          <p:spPr>
            <a:xfrm>
              <a:off x="6197375" y="1488275"/>
              <a:ext cx="131525" cy="244050"/>
            </a:xfrm>
            <a:custGeom>
              <a:avLst/>
              <a:gdLst/>
              <a:ahLst/>
              <a:cxnLst/>
              <a:rect l="l" t="t" r="r" b="b"/>
              <a:pathLst>
                <a:path w="5261" h="9762" extrusionOk="0">
                  <a:moveTo>
                    <a:pt x="2471" y="1"/>
                  </a:moveTo>
                  <a:lnTo>
                    <a:pt x="2471" y="1"/>
                  </a:lnTo>
                  <a:cubicBezTo>
                    <a:pt x="2345" y="64"/>
                    <a:pt x="2218" y="127"/>
                    <a:pt x="2104" y="190"/>
                  </a:cubicBezTo>
                  <a:lnTo>
                    <a:pt x="0" y="5261"/>
                  </a:lnTo>
                  <a:cubicBezTo>
                    <a:pt x="393" y="6389"/>
                    <a:pt x="1153" y="7479"/>
                    <a:pt x="1888" y="8468"/>
                  </a:cubicBezTo>
                  <a:lnTo>
                    <a:pt x="4981" y="9761"/>
                  </a:lnTo>
                  <a:lnTo>
                    <a:pt x="2953" y="8100"/>
                  </a:lnTo>
                  <a:lnTo>
                    <a:pt x="5260" y="5527"/>
                  </a:lnTo>
                  <a:lnTo>
                    <a:pt x="5197" y="5198"/>
                  </a:lnTo>
                  <a:lnTo>
                    <a:pt x="1863" y="6604"/>
                  </a:lnTo>
                  <a:lnTo>
                    <a:pt x="2471" y="1"/>
                  </a:ln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92" name="Google Shape;1892;p31"/>
            <p:cNvSpPr/>
            <p:nvPr/>
          </p:nvSpPr>
          <p:spPr>
            <a:xfrm>
              <a:off x="6193225" y="1619775"/>
              <a:ext cx="51375" cy="80225"/>
            </a:xfrm>
            <a:custGeom>
              <a:avLst/>
              <a:gdLst/>
              <a:ahLst/>
              <a:cxnLst/>
              <a:rect l="l" t="t" r="r" b="b"/>
              <a:pathLst>
                <a:path w="2055" h="3209" extrusionOk="0">
                  <a:moveTo>
                    <a:pt x="166" y="1"/>
                  </a:moveTo>
                  <a:lnTo>
                    <a:pt x="1" y="381"/>
                  </a:lnTo>
                  <a:cubicBezTo>
                    <a:pt x="267" y="1218"/>
                    <a:pt x="685" y="2017"/>
                    <a:pt x="1079" y="2803"/>
                  </a:cubicBezTo>
                  <a:lnTo>
                    <a:pt x="2054" y="3208"/>
                  </a:lnTo>
                  <a:cubicBezTo>
                    <a:pt x="1319" y="2219"/>
                    <a:pt x="559" y="1129"/>
                    <a:pt x="166" y="1"/>
                  </a:cubicBez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93" name="Google Shape;1893;p31"/>
            <p:cNvSpPr/>
            <p:nvPr/>
          </p:nvSpPr>
          <p:spPr>
            <a:xfrm>
              <a:off x="6249975" y="1466100"/>
              <a:ext cx="11100" cy="26950"/>
            </a:xfrm>
            <a:custGeom>
              <a:avLst/>
              <a:gdLst/>
              <a:ahLst/>
              <a:cxnLst/>
              <a:rect l="l" t="t" r="r" b="b"/>
              <a:pathLst>
                <a:path w="444" h="1078" extrusionOk="0">
                  <a:moveTo>
                    <a:pt x="443" y="0"/>
                  </a:moveTo>
                  <a:lnTo>
                    <a:pt x="0" y="1077"/>
                  </a:lnTo>
                  <a:cubicBezTo>
                    <a:pt x="114" y="1014"/>
                    <a:pt x="241" y="951"/>
                    <a:pt x="367" y="888"/>
                  </a:cubicBezTo>
                  <a:lnTo>
                    <a:pt x="443" y="0"/>
                  </a:ln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94" name="Google Shape;1894;p31"/>
            <p:cNvSpPr/>
            <p:nvPr/>
          </p:nvSpPr>
          <p:spPr>
            <a:xfrm>
              <a:off x="6159000" y="1629275"/>
              <a:ext cx="61200" cy="60575"/>
            </a:xfrm>
            <a:custGeom>
              <a:avLst/>
              <a:gdLst/>
              <a:ahLst/>
              <a:cxnLst/>
              <a:rect l="l" t="t" r="r" b="b"/>
              <a:pathLst>
                <a:path w="2448" h="2423" extrusionOk="0">
                  <a:moveTo>
                    <a:pt x="1370" y="1"/>
                  </a:moveTo>
                  <a:lnTo>
                    <a:pt x="800" y="1383"/>
                  </a:lnTo>
                  <a:lnTo>
                    <a:pt x="1" y="1395"/>
                  </a:lnTo>
                  <a:lnTo>
                    <a:pt x="2448" y="2423"/>
                  </a:lnTo>
                  <a:cubicBezTo>
                    <a:pt x="2054" y="1637"/>
                    <a:pt x="1636" y="838"/>
                    <a:pt x="1370" y="1"/>
                  </a:cubicBez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95" name="Google Shape;1895;p31"/>
            <p:cNvSpPr/>
            <p:nvPr/>
          </p:nvSpPr>
          <p:spPr>
            <a:xfrm>
              <a:off x="5433325" y="1305750"/>
              <a:ext cx="41550" cy="52625"/>
            </a:xfrm>
            <a:custGeom>
              <a:avLst/>
              <a:gdLst/>
              <a:ahLst/>
              <a:cxnLst/>
              <a:rect l="l" t="t" r="r" b="b"/>
              <a:pathLst>
                <a:path w="1662" h="2105" extrusionOk="0">
                  <a:moveTo>
                    <a:pt x="0" y="0"/>
                  </a:moveTo>
                  <a:lnTo>
                    <a:pt x="1572" y="2105"/>
                  </a:lnTo>
                  <a:lnTo>
                    <a:pt x="1661" y="2041"/>
                  </a:lnTo>
                  <a:lnTo>
                    <a:pt x="0" y="0"/>
                  </a:ln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96" name="Google Shape;1896;p31"/>
            <p:cNvSpPr/>
            <p:nvPr/>
          </p:nvSpPr>
          <p:spPr>
            <a:xfrm>
              <a:off x="5584150" y="1177400"/>
              <a:ext cx="5425" cy="5725"/>
            </a:xfrm>
            <a:custGeom>
              <a:avLst/>
              <a:gdLst/>
              <a:ahLst/>
              <a:cxnLst/>
              <a:rect l="l" t="t" r="r" b="b"/>
              <a:pathLst>
                <a:path w="217" h="229" extrusionOk="0">
                  <a:moveTo>
                    <a:pt x="178" y="0"/>
                  </a:moveTo>
                  <a:lnTo>
                    <a:pt x="1" y="178"/>
                  </a:lnTo>
                  <a:lnTo>
                    <a:pt x="52" y="228"/>
                  </a:lnTo>
                  <a:lnTo>
                    <a:pt x="217" y="26"/>
                  </a:lnTo>
                  <a:lnTo>
                    <a:pt x="178" y="0"/>
                  </a:ln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97" name="Google Shape;1897;p31"/>
            <p:cNvSpPr/>
            <p:nvPr/>
          </p:nvSpPr>
          <p:spPr>
            <a:xfrm>
              <a:off x="5416525" y="760050"/>
              <a:ext cx="76400" cy="166925"/>
            </a:xfrm>
            <a:custGeom>
              <a:avLst/>
              <a:gdLst/>
              <a:ahLst/>
              <a:cxnLst/>
              <a:rect l="l" t="t" r="r" b="b"/>
              <a:pathLst>
                <a:path w="3056" h="6677" extrusionOk="0">
                  <a:moveTo>
                    <a:pt x="3055" y="1"/>
                  </a:moveTo>
                  <a:cubicBezTo>
                    <a:pt x="3030" y="13"/>
                    <a:pt x="3018" y="13"/>
                    <a:pt x="2992" y="13"/>
                  </a:cubicBezTo>
                  <a:cubicBezTo>
                    <a:pt x="2333" y="165"/>
                    <a:pt x="1699" y="482"/>
                    <a:pt x="1230" y="964"/>
                  </a:cubicBezTo>
                  <a:cubicBezTo>
                    <a:pt x="711" y="1483"/>
                    <a:pt x="406" y="2181"/>
                    <a:pt x="178" y="2878"/>
                  </a:cubicBezTo>
                  <a:lnTo>
                    <a:pt x="140" y="2954"/>
                  </a:lnTo>
                  <a:lnTo>
                    <a:pt x="140" y="3195"/>
                  </a:lnTo>
                  <a:cubicBezTo>
                    <a:pt x="140" y="4336"/>
                    <a:pt x="190" y="5553"/>
                    <a:pt x="1" y="6668"/>
                  </a:cubicBezTo>
                  <a:cubicBezTo>
                    <a:pt x="28" y="6674"/>
                    <a:pt x="56" y="6676"/>
                    <a:pt x="86" y="6676"/>
                  </a:cubicBezTo>
                  <a:cubicBezTo>
                    <a:pt x="468" y="6676"/>
                    <a:pt x="1024" y="6239"/>
                    <a:pt x="1319" y="5933"/>
                  </a:cubicBezTo>
                  <a:cubicBezTo>
                    <a:pt x="1344" y="5844"/>
                    <a:pt x="1370" y="5768"/>
                    <a:pt x="1395" y="5679"/>
                  </a:cubicBezTo>
                  <a:cubicBezTo>
                    <a:pt x="1421" y="5553"/>
                    <a:pt x="1458" y="5438"/>
                    <a:pt x="1483" y="5311"/>
                  </a:cubicBezTo>
                  <a:cubicBezTo>
                    <a:pt x="1547" y="5071"/>
                    <a:pt x="1598" y="4830"/>
                    <a:pt x="1661" y="4589"/>
                  </a:cubicBezTo>
                  <a:lnTo>
                    <a:pt x="1661" y="4551"/>
                  </a:lnTo>
                  <a:cubicBezTo>
                    <a:pt x="1674" y="4513"/>
                    <a:pt x="1674" y="4488"/>
                    <a:pt x="1686" y="4449"/>
                  </a:cubicBezTo>
                  <a:cubicBezTo>
                    <a:pt x="1762" y="4133"/>
                    <a:pt x="1826" y="3816"/>
                    <a:pt x="1902" y="3499"/>
                  </a:cubicBezTo>
                  <a:cubicBezTo>
                    <a:pt x="1965" y="3258"/>
                    <a:pt x="2016" y="3017"/>
                    <a:pt x="2080" y="2776"/>
                  </a:cubicBezTo>
                  <a:lnTo>
                    <a:pt x="2269" y="2054"/>
                  </a:lnTo>
                  <a:cubicBezTo>
                    <a:pt x="2308" y="1940"/>
                    <a:pt x="2345" y="1826"/>
                    <a:pt x="2384" y="1699"/>
                  </a:cubicBezTo>
                  <a:cubicBezTo>
                    <a:pt x="2561" y="1116"/>
                    <a:pt x="2776" y="545"/>
                    <a:pt x="3055" y="1"/>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98" name="Google Shape;1898;p31"/>
            <p:cNvSpPr/>
            <p:nvPr/>
          </p:nvSpPr>
          <p:spPr>
            <a:xfrm>
              <a:off x="5449500" y="873800"/>
              <a:ext cx="15525" cy="34575"/>
            </a:xfrm>
            <a:custGeom>
              <a:avLst/>
              <a:gdLst/>
              <a:ahLst/>
              <a:cxnLst/>
              <a:rect l="l" t="t" r="r" b="b"/>
              <a:pathLst>
                <a:path w="621" h="1383" extrusionOk="0">
                  <a:moveTo>
                    <a:pt x="342" y="1"/>
                  </a:moveTo>
                  <a:lnTo>
                    <a:pt x="342" y="39"/>
                  </a:lnTo>
                  <a:cubicBezTo>
                    <a:pt x="279" y="280"/>
                    <a:pt x="228" y="521"/>
                    <a:pt x="164" y="761"/>
                  </a:cubicBezTo>
                  <a:cubicBezTo>
                    <a:pt x="139" y="888"/>
                    <a:pt x="102" y="1003"/>
                    <a:pt x="76" y="1129"/>
                  </a:cubicBezTo>
                  <a:cubicBezTo>
                    <a:pt x="51" y="1218"/>
                    <a:pt x="25" y="1294"/>
                    <a:pt x="0" y="1383"/>
                  </a:cubicBezTo>
                  <a:cubicBezTo>
                    <a:pt x="76" y="1319"/>
                    <a:pt x="127" y="1256"/>
                    <a:pt x="164" y="1205"/>
                  </a:cubicBezTo>
                  <a:cubicBezTo>
                    <a:pt x="367" y="952"/>
                    <a:pt x="519" y="648"/>
                    <a:pt x="621" y="330"/>
                  </a:cubicBezTo>
                  <a:lnTo>
                    <a:pt x="342" y="1"/>
                  </a:ln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99" name="Google Shape;1899;p31"/>
            <p:cNvSpPr/>
            <p:nvPr/>
          </p:nvSpPr>
          <p:spPr>
            <a:xfrm>
              <a:off x="5464075" y="829450"/>
              <a:ext cx="4450" cy="18100"/>
            </a:xfrm>
            <a:custGeom>
              <a:avLst/>
              <a:gdLst/>
              <a:ahLst/>
              <a:cxnLst/>
              <a:rect l="l" t="t" r="r" b="b"/>
              <a:pathLst>
                <a:path w="178" h="724" extrusionOk="0">
                  <a:moveTo>
                    <a:pt x="0" y="723"/>
                  </a:moveTo>
                  <a:cubicBezTo>
                    <a:pt x="63" y="482"/>
                    <a:pt x="114" y="241"/>
                    <a:pt x="178" y="0"/>
                  </a:cubicBezTo>
                  <a:cubicBezTo>
                    <a:pt x="114" y="241"/>
                    <a:pt x="63" y="482"/>
                    <a:pt x="0" y="723"/>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00" name="Google Shape;1900;p31"/>
            <p:cNvSpPr/>
            <p:nvPr/>
          </p:nvSpPr>
          <p:spPr>
            <a:xfrm>
              <a:off x="5476100" y="760050"/>
              <a:ext cx="16825" cy="42500"/>
            </a:xfrm>
            <a:custGeom>
              <a:avLst/>
              <a:gdLst/>
              <a:ahLst/>
              <a:cxnLst/>
              <a:rect l="l" t="t" r="r" b="b"/>
              <a:pathLst>
                <a:path w="673" h="1700" extrusionOk="0">
                  <a:moveTo>
                    <a:pt x="672" y="1"/>
                  </a:moveTo>
                  <a:cubicBezTo>
                    <a:pt x="393" y="545"/>
                    <a:pt x="178" y="1116"/>
                    <a:pt x="1" y="1699"/>
                  </a:cubicBezTo>
                  <a:cubicBezTo>
                    <a:pt x="178" y="1116"/>
                    <a:pt x="393" y="545"/>
                    <a:pt x="672" y="1"/>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01" name="Google Shape;1901;p31"/>
            <p:cNvSpPr/>
            <p:nvPr/>
          </p:nvSpPr>
          <p:spPr>
            <a:xfrm>
              <a:off x="5468500" y="811400"/>
              <a:ext cx="4775" cy="18075"/>
            </a:xfrm>
            <a:custGeom>
              <a:avLst/>
              <a:gdLst/>
              <a:ahLst/>
              <a:cxnLst/>
              <a:rect l="l" t="t" r="r" b="b"/>
              <a:pathLst>
                <a:path w="191" h="723" extrusionOk="0">
                  <a:moveTo>
                    <a:pt x="1" y="722"/>
                  </a:moveTo>
                  <a:lnTo>
                    <a:pt x="190" y="0"/>
                  </a:ln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02" name="Google Shape;1902;p31"/>
            <p:cNvSpPr/>
            <p:nvPr/>
          </p:nvSpPr>
          <p:spPr>
            <a:xfrm>
              <a:off x="5453600" y="874775"/>
              <a:ext cx="4450" cy="18075"/>
            </a:xfrm>
            <a:custGeom>
              <a:avLst/>
              <a:gdLst/>
              <a:ahLst/>
              <a:cxnLst/>
              <a:rect l="l" t="t" r="r" b="b"/>
              <a:pathLst>
                <a:path w="178" h="723" extrusionOk="0">
                  <a:moveTo>
                    <a:pt x="0" y="722"/>
                  </a:moveTo>
                  <a:cubicBezTo>
                    <a:pt x="64" y="482"/>
                    <a:pt x="115" y="241"/>
                    <a:pt x="178" y="0"/>
                  </a:cubicBezTo>
                  <a:cubicBezTo>
                    <a:pt x="115" y="241"/>
                    <a:pt x="64" y="482"/>
                    <a:pt x="0" y="722"/>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03" name="Google Shape;1903;p31"/>
            <p:cNvSpPr/>
            <p:nvPr/>
          </p:nvSpPr>
          <p:spPr>
            <a:xfrm>
              <a:off x="5458675" y="757425"/>
              <a:ext cx="104600" cy="121475"/>
            </a:xfrm>
            <a:custGeom>
              <a:avLst/>
              <a:gdLst/>
              <a:ahLst/>
              <a:cxnLst/>
              <a:rect l="l" t="t" r="r" b="b"/>
              <a:pathLst>
                <a:path w="4184" h="4859" extrusionOk="0">
                  <a:moveTo>
                    <a:pt x="2396" y="1"/>
                  </a:moveTo>
                  <a:cubicBezTo>
                    <a:pt x="2049" y="1"/>
                    <a:pt x="1704" y="32"/>
                    <a:pt x="1369" y="106"/>
                  </a:cubicBezTo>
                  <a:cubicBezTo>
                    <a:pt x="1090" y="650"/>
                    <a:pt x="875" y="1221"/>
                    <a:pt x="698" y="1804"/>
                  </a:cubicBezTo>
                  <a:cubicBezTo>
                    <a:pt x="659" y="1931"/>
                    <a:pt x="622" y="2045"/>
                    <a:pt x="583" y="2159"/>
                  </a:cubicBezTo>
                  <a:lnTo>
                    <a:pt x="394" y="2881"/>
                  </a:lnTo>
                  <a:cubicBezTo>
                    <a:pt x="330" y="3122"/>
                    <a:pt x="279" y="3363"/>
                    <a:pt x="216" y="3604"/>
                  </a:cubicBezTo>
                  <a:cubicBezTo>
                    <a:pt x="140" y="3921"/>
                    <a:pt x="76" y="4238"/>
                    <a:pt x="0" y="4554"/>
                  </a:cubicBezTo>
                  <a:lnTo>
                    <a:pt x="292" y="4859"/>
                  </a:lnTo>
                  <a:cubicBezTo>
                    <a:pt x="343" y="4644"/>
                    <a:pt x="368" y="4428"/>
                    <a:pt x="368" y="4199"/>
                  </a:cubicBezTo>
                  <a:cubicBezTo>
                    <a:pt x="659" y="4199"/>
                    <a:pt x="951" y="4187"/>
                    <a:pt x="1217" y="4073"/>
                  </a:cubicBezTo>
                  <a:cubicBezTo>
                    <a:pt x="1484" y="3971"/>
                    <a:pt x="1737" y="3768"/>
                    <a:pt x="1851" y="3503"/>
                  </a:cubicBezTo>
                  <a:cubicBezTo>
                    <a:pt x="1952" y="3249"/>
                    <a:pt x="1915" y="2906"/>
                    <a:pt x="1712" y="2704"/>
                  </a:cubicBezTo>
                  <a:lnTo>
                    <a:pt x="1712" y="2704"/>
                  </a:lnTo>
                  <a:cubicBezTo>
                    <a:pt x="2044" y="2899"/>
                    <a:pt x="2436" y="2997"/>
                    <a:pt x="2824" y="2997"/>
                  </a:cubicBezTo>
                  <a:cubicBezTo>
                    <a:pt x="2940" y="2997"/>
                    <a:pt x="3055" y="2988"/>
                    <a:pt x="3169" y="2970"/>
                  </a:cubicBezTo>
                  <a:cubicBezTo>
                    <a:pt x="3372" y="2945"/>
                    <a:pt x="3600" y="2856"/>
                    <a:pt x="3664" y="2666"/>
                  </a:cubicBezTo>
                  <a:cubicBezTo>
                    <a:pt x="3715" y="2539"/>
                    <a:pt x="3664" y="2387"/>
                    <a:pt x="3613" y="2261"/>
                  </a:cubicBezTo>
                  <a:cubicBezTo>
                    <a:pt x="3473" y="1906"/>
                    <a:pt x="3258" y="1576"/>
                    <a:pt x="2980" y="1309"/>
                  </a:cubicBezTo>
                  <a:lnTo>
                    <a:pt x="2980" y="1309"/>
                  </a:lnTo>
                  <a:cubicBezTo>
                    <a:pt x="3072" y="1336"/>
                    <a:pt x="3168" y="1348"/>
                    <a:pt x="3263" y="1348"/>
                  </a:cubicBezTo>
                  <a:cubicBezTo>
                    <a:pt x="3442" y="1348"/>
                    <a:pt x="3621" y="1304"/>
                    <a:pt x="3778" y="1221"/>
                  </a:cubicBezTo>
                  <a:lnTo>
                    <a:pt x="3309" y="650"/>
                  </a:lnTo>
                  <a:lnTo>
                    <a:pt x="3803" y="1196"/>
                  </a:lnTo>
                  <a:cubicBezTo>
                    <a:pt x="3828" y="1183"/>
                    <a:pt x="3854" y="1170"/>
                    <a:pt x="3867" y="1157"/>
                  </a:cubicBezTo>
                  <a:cubicBezTo>
                    <a:pt x="4044" y="1030"/>
                    <a:pt x="4183" y="841"/>
                    <a:pt x="4158" y="625"/>
                  </a:cubicBezTo>
                  <a:cubicBezTo>
                    <a:pt x="4146" y="447"/>
                    <a:pt x="4006" y="295"/>
                    <a:pt x="3854" y="207"/>
                  </a:cubicBezTo>
                  <a:cubicBezTo>
                    <a:pt x="3689" y="118"/>
                    <a:pt x="3512" y="92"/>
                    <a:pt x="3321" y="67"/>
                  </a:cubicBezTo>
                  <a:cubicBezTo>
                    <a:pt x="3016" y="25"/>
                    <a:pt x="2706" y="1"/>
                    <a:pt x="2396" y="1"/>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04" name="Google Shape;1904;p31"/>
            <p:cNvSpPr/>
            <p:nvPr/>
          </p:nvSpPr>
          <p:spPr>
            <a:xfrm>
              <a:off x="5458025" y="871275"/>
              <a:ext cx="7975" cy="10800"/>
            </a:xfrm>
            <a:custGeom>
              <a:avLst/>
              <a:gdLst/>
              <a:ahLst/>
              <a:cxnLst/>
              <a:rect l="l" t="t" r="r" b="b"/>
              <a:pathLst>
                <a:path w="319" h="432" extrusionOk="0">
                  <a:moveTo>
                    <a:pt x="26" y="0"/>
                  </a:moveTo>
                  <a:cubicBezTo>
                    <a:pt x="14" y="39"/>
                    <a:pt x="14" y="64"/>
                    <a:pt x="1" y="102"/>
                  </a:cubicBezTo>
                  <a:lnTo>
                    <a:pt x="280" y="431"/>
                  </a:lnTo>
                  <a:cubicBezTo>
                    <a:pt x="293" y="394"/>
                    <a:pt x="305" y="343"/>
                    <a:pt x="318" y="305"/>
                  </a:cubicBezTo>
                  <a:lnTo>
                    <a:pt x="26" y="0"/>
                  </a:ln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05" name="Google Shape;1905;p31"/>
            <p:cNvSpPr/>
            <p:nvPr/>
          </p:nvSpPr>
          <p:spPr>
            <a:xfrm>
              <a:off x="5541400" y="773675"/>
              <a:ext cx="12350" cy="14300"/>
            </a:xfrm>
            <a:custGeom>
              <a:avLst/>
              <a:gdLst/>
              <a:ahLst/>
              <a:cxnLst/>
              <a:rect l="l" t="t" r="r" b="b"/>
              <a:pathLst>
                <a:path w="494" h="572" extrusionOk="0">
                  <a:moveTo>
                    <a:pt x="0" y="0"/>
                  </a:moveTo>
                  <a:lnTo>
                    <a:pt x="469" y="571"/>
                  </a:lnTo>
                  <a:lnTo>
                    <a:pt x="494" y="546"/>
                  </a:lnTo>
                  <a:lnTo>
                    <a:pt x="0" y="0"/>
                  </a:ln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06" name="Google Shape;1906;p31"/>
            <p:cNvSpPr/>
            <p:nvPr/>
          </p:nvSpPr>
          <p:spPr>
            <a:xfrm>
              <a:off x="5421275" y="1959825"/>
              <a:ext cx="662025" cy="95100"/>
            </a:xfrm>
            <a:custGeom>
              <a:avLst/>
              <a:gdLst/>
              <a:ahLst/>
              <a:cxnLst/>
              <a:rect l="l" t="t" r="r" b="b"/>
              <a:pathLst>
                <a:path w="26481" h="3804" extrusionOk="0">
                  <a:moveTo>
                    <a:pt x="13234" y="0"/>
                  </a:moveTo>
                  <a:cubicBezTo>
                    <a:pt x="5933" y="0"/>
                    <a:pt x="0" y="849"/>
                    <a:pt x="0" y="1902"/>
                  </a:cubicBezTo>
                  <a:cubicBezTo>
                    <a:pt x="0" y="2953"/>
                    <a:pt x="5933" y="3803"/>
                    <a:pt x="13234" y="3803"/>
                  </a:cubicBezTo>
                  <a:cubicBezTo>
                    <a:pt x="20548" y="3803"/>
                    <a:pt x="26481" y="2953"/>
                    <a:pt x="26481" y="1902"/>
                  </a:cubicBezTo>
                  <a:cubicBezTo>
                    <a:pt x="26481" y="849"/>
                    <a:pt x="20548" y="0"/>
                    <a:pt x="13234" y="0"/>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07" name="Google Shape;1907;p31"/>
            <p:cNvSpPr/>
            <p:nvPr/>
          </p:nvSpPr>
          <p:spPr>
            <a:xfrm>
              <a:off x="5544550" y="1942375"/>
              <a:ext cx="114425" cy="86950"/>
            </a:xfrm>
            <a:custGeom>
              <a:avLst/>
              <a:gdLst/>
              <a:ahLst/>
              <a:cxnLst/>
              <a:rect l="l" t="t" r="r" b="b"/>
              <a:pathLst>
                <a:path w="4577" h="3478" extrusionOk="0">
                  <a:moveTo>
                    <a:pt x="1649" y="1"/>
                  </a:moveTo>
                  <a:lnTo>
                    <a:pt x="1497" y="901"/>
                  </a:lnTo>
                  <a:cubicBezTo>
                    <a:pt x="1497" y="901"/>
                    <a:pt x="1" y="3183"/>
                    <a:pt x="812" y="3449"/>
                  </a:cubicBezTo>
                  <a:cubicBezTo>
                    <a:pt x="872" y="3468"/>
                    <a:pt x="942" y="3477"/>
                    <a:pt x="1021" y="3477"/>
                  </a:cubicBezTo>
                  <a:cubicBezTo>
                    <a:pt x="2023" y="3477"/>
                    <a:pt x="4454" y="2016"/>
                    <a:pt x="4513" y="1687"/>
                  </a:cubicBezTo>
                  <a:cubicBezTo>
                    <a:pt x="4576" y="1332"/>
                    <a:pt x="4488" y="51"/>
                    <a:pt x="4488" y="51"/>
                  </a:cubicBezTo>
                  <a:lnTo>
                    <a:pt x="1649" y="1"/>
                  </a:ln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08" name="Google Shape;1908;p31"/>
            <p:cNvSpPr/>
            <p:nvPr/>
          </p:nvSpPr>
          <p:spPr>
            <a:xfrm>
              <a:off x="5857650" y="1939850"/>
              <a:ext cx="116650" cy="85950"/>
            </a:xfrm>
            <a:custGeom>
              <a:avLst/>
              <a:gdLst/>
              <a:ahLst/>
              <a:cxnLst/>
              <a:rect l="l" t="t" r="r" b="b"/>
              <a:pathLst>
                <a:path w="4666" h="3438" extrusionOk="0">
                  <a:moveTo>
                    <a:pt x="2840" y="0"/>
                  </a:moveTo>
                  <a:lnTo>
                    <a:pt x="13" y="216"/>
                  </a:lnTo>
                  <a:cubicBezTo>
                    <a:pt x="13" y="216"/>
                    <a:pt x="1" y="1496"/>
                    <a:pt x="89" y="1839"/>
                  </a:cubicBezTo>
                  <a:cubicBezTo>
                    <a:pt x="170" y="2162"/>
                    <a:pt x="2577" y="3438"/>
                    <a:pt x="3614" y="3438"/>
                  </a:cubicBezTo>
                  <a:cubicBezTo>
                    <a:pt x="3717" y="3438"/>
                    <a:pt x="3807" y="3425"/>
                    <a:pt x="3879" y="3397"/>
                  </a:cubicBezTo>
                  <a:cubicBezTo>
                    <a:pt x="4665" y="3081"/>
                    <a:pt x="3043" y="901"/>
                    <a:pt x="3043" y="901"/>
                  </a:cubicBezTo>
                  <a:lnTo>
                    <a:pt x="2840" y="0"/>
                  </a:ln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09" name="Google Shape;1909;p31"/>
            <p:cNvSpPr/>
            <p:nvPr/>
          </p:nvSpPr>
          <p:spPr>
            <a:xfrm>
              <a:off x="5858275" y="1964575"/>
              <a:ext cx="101750" cy="61175"/>
            </a:xfrm>
            <a:custGeom>
              <a:avLst/>
              <a:gdLst/>
              <a:ahLst/>
              <a:cxnLst/>
              <a:rect l="l" t="t" r="r" b="b"/>
              <a:pathLst>
                <a:path w="4070" h="2447" extrusionOk="0">
                  <a:moveTo>
                    <a:pt x="3094" y="0"/>
                  </a:moveTo>
                  <a:cubicBezTo>
                    <a:pt x="2638" y="140"/>
                    <a:pt x="1928" y="203"/>
                    <a:pt x="1281" y="203"/>
                  </a:cubicBezTo>
                  <a:cubicBezTo>
                    <a:pt x="787" y="203"/>
                    <a:pt x="317" y="165"/>
                    <a:pt x="1" y="89"/>
                  </a:cubicBezTo>
                  <a:lnTo>
                    <a:pt x="1" y="89"/>
                  </a:lnTo>
                  <a:cubicBezTo>
                    <a:pt x="1" y="406"/>
                    <a:pt x="26" y="710"/>
                    <a:pt x="64" y="850"/>
                  </a:cubicBezTo>
                  <a:cubicBezTo>
                    <a:pt x="140" y="1179"/>
                    <a:pt x="2548" y="2447"/>
                    <a:pt x="3588" y="2447"/>
                  </a:cubicBezTo>
                  <a:cubicBezTo>
                    <a:pt x="3689" y="2447"/>
                    <a:pt x="3778" y="2434"/>
                    <a:pt x="3854" y="2408"/>
                  </a:cubicBezTo>
                  <a:cubicBezTo>
                    <a:pt x="3993" y="2346"/>
                    <a:pt x="4057" y="2231"/>
                    <a:pt x="4069" y="2067"/>
                  </a:cubicBezTo>
                  <a:lnTo>
                    <a:pt x="4069" y="2067"/>
                  </a:lnTo>
                  <a:cubicBezTo>
                    <a:pt x="3993" y="2117"/>
                    <a:pt x="3867" y="2155"/>
                    <a:pt x="3638" y="2155"/>
                  </a:cubicBezTo>
                  <a:lnTo>
                    <a:pt x="3613" y="2155"/>
                  </a:lnTo>
                  <a:cubicBezTo>
                    <a:pt x="3043" y="2143"/>
                    <a:pt x="1712" y="1509"/>
                    <a:pt x="1826" y="698"/>
                  </a:cubicBezTo>
                  <a:cubicBezTo>
                    <a:pt x="1928" y="279"/>
                    <a:pt x="2561" y="152"/>
                    <a:pt x="3157" y="101"/>
                  </a:cubicBezTo>
                  <a:cubicBezTo>
                    <a:pt x="3131" y="64"/>
                    <a:pt x="3106" y="25"/>
                    <a:pt x="3094" y="0"/>
                  </a:cubicBezTo>
                  <a:close/>
                </a:path>
              </a:pathLst>
            </a:custGeom>
            <a:solidFill>
              <a:srgbClr val="181D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10" name="Google Shape;1910;p31"/>
            <p:cNvSpPr/>
            <p:nvPr/>
          </p:nvSpPr>
          <p:spPr>
            <a:xfrm>
              <a:off x="5883300" y="1945425"/>
              <a:ext cx="60875" cy="46825"/>
            </a:xfrm>
            <a:custGeom>
              <a:avLst/>
              <a:gdLst/>
              <a:ahLst/>
              <a:cxnLst/>
              <a:rect l="l" t="t" r="r" b="b"/>
              <a:pathLst>
                <a:path w="2435" h="1873" extrusionOk="0">
                  <a:moveTo>
                    <a:pt x="708" y="1"/>
                  </a:moveTo>
                  <a:cubicBezTo>
                    <a:pt x="502" y="1"/>
                    <a:pt x="288" y="49"/>
                    <a:pt x="178" y="208"/>
                  </a:cubicBezTo>
                  <a:cubicBezTo>
                    <a:pt x="1" y="450"/>
                    <a:pt x="141" y="754"/>
                    <a:pt x="293" y="969"/>
                  </a:cubicBezTo>
                  <a:cubicBezTo>
                    <a:pt x="381" y="1096"/>
                    <a:pt x="470" y="1248"/>
                    <a:pt x="546" y="1388"/>
                  </a:cubicBezTo>
                  <a:cubicBezTo>
                    <a:pt x="757" y="1727"/>
                    <a:pt x="567" y="1872"/>
                    <a:pt x="567" y="1872"/>
                  </a:cubicBezTo>
                  <a:cubicBezTo>
                    <a:pt x="568" y="1872"/>
                    <a:pt x="569" y="1871"/>
                    <a:pt x="572" y="1869"/>
                  </a:cubicBezTo>
                  <a:cubicBezTo>
                    <a:pt x="851" y="1729"/>
                    <a:pt x="685" y="1312"/>
                    <a:pt x="559" y="1121"/>
                  </a:cubicBezTo>
                  <a:cubicBezTo>
                    <a:pt x="406" y="906"/>
                    <a:pt x="141" y="652"/>
                    <a:pt x="229" y="348"/>
                  </a:cubicBezTo>
                  <a:cubicBezTo>
                    <a:pt x="280" y="183"/>
                    <a:pt x="457" y="132"/>
                    <a:pt x="609" y="120"/>
                  </a:cubicBezTo>
                  <a:cubicBezTo>
                    <a:pt x="664" y="111"/>
                    <a:pt x="718" y="107"/>
                    <a:pt x="772" y="107"/>
                  </a:cubicBezTo>
                  <a:cubicBezTo>
                    <a:pt x="870" y="107"/>
                    <a:pt x="968" y="121"/>
                    <a:pt x="1066" y="145"/>
                  </a:cubicBezTo>
                  <a:cubicBezTo>
                    <a:pt x="1699" y="310"/>
                    <a:pt x="2080" y="867"/>
                    <a:pt x="2409" y="1400"/>
                  </a:cubicBezTo>
                  <a:cubicBezTo>
                    <a:pt x="2422" y="1400"/>
                    <a:pt x="2435" y="1400"/>
                    <a:pt x="2435" y="1388"/>
                  </a:cubicBezTo>
                  <a:cubicBezTo>
                    <a:pt x="2282" y="1045"/>
                    <a:pt x="2080" y="741"/>
                    <a:pt x="1814" y="475"/>
                  </a:cubicBezTo>
                  <a:cubicBezTo>
                    <a:pt x="1586" y="259"/>
                    <a:pt x="1307" y="95"/>
                    <a:pt x="1003" y="31"/>
                  </a:cubicBezTo>
                  <a:cubicBezTo>
                    <a:pt x="917" y="14"/>
                    <a:pt x="813" y="1"/>
                    <a:pt x="708" y="1"/>
                  </a:cubicBez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11" name="Google Shape;1911;p31"/>
            <p:cNvSpPr/>
            <p:nvPr/>
          </p:nvSpPr>
          <p:spPr>
            <a:xfrm>
              <a:off x="5567375" y="1188775"/>
              <a:ext cx="370475" cy="780975"/>
            </a:xfrm>
            <a:custGeom>
              <a:avLst/>
              <a:gdLst/>
              <a:ahLst/>
              <a:cxnLst/>
              <a:rect l="l" t="t" r="r" b="b"/>
              <a:pathLst>
                <a:path w="14819" h="31239" extrusionOk="0">
                  <a:moveTo>
                    <a:pt x="10954" y="1"/>
                  </a:moveTo>
                  <a:cubicBezTo>
                    <a:pt x="10184" y="1"/>
                    <a:pt x="6261" y="51"/>
                    <a:pt x="1686" y="1016"/>
                  </a:cubicBezTo>
                  <a:cubicBezTo>
                    <a:pt x="1559" y="1523"/>
                    <a:pt x="1458" y="2131"/>
                    <a:pt x="1382" y="2841"/>
                  </a:cubicBezTo>
                  <a:cubicBezTo>
                    <a:pt x="1217" y="4438"/>
                    <a:pt x="1141" y="6479"/>
                    <a:pt x="1077" y="8786"/>
                  </a:cubicBezTo>
                  <a:cubicBezTo>
                    <a:pt x="925" y="14491"/>
                    <a:pt x="1" y="19485"/>
                    <a:pt x="457" y="30702"/>
                  </a:cubicBezTo>
                  <a:cubicBezTo>
                    <a:pt x="1010" y="30950"/>
                    <a:pt x="1706" y="31008"/>
                    <a:pt x="2357" y="31008"/>
                  </a:cubicBezTo>
                  <a:cubicBezTo>
                    <a:pt x="2675" y="31008"/>
                    <a:pt x="2983" y="30994"/>
                    <a:pt x="3258" y="30981"/>
                  </a:cubicBezTo>
                  <a:cubicBezTo>
                    <a:pt x="3526" y="30971"/>
                    <a:pt x="3761" y="30953"/>
                    <a:pt x="3942" y="30953"/>
                  </a:cubicBezTo>
                  <a:cubicBezTo>
                    <a:pt x="3983" y="30953"/>
                    <a:pt x="4021" y="30954"/>
                    <a:pt x="4057" y="30956"/>
                  </a:cubicBezTo>
                  <a:cubicBezTo>
                    <a:pt x="3981" y="29486"/>
                    <a:pt x="5527" y="18584"/>
                    <a:pt x="5590" y="16265"/>
                  </a:cubicBezTo>
                  <a:cubicBezTo>
                    <a:pt x="5691" y="11981"/>
                    <a:pt x="6122" y="7632"/>
                    <a:pt x="6592" y="7607"/>
                  </a:cubicBezTo>
                  <a:cubicBezTo>
                    <a:pt x="6593" y="7607"/>
                    <a:pt x="6595" y="7607"/>
                    <a:pt x="6596" y="7607"/>
                  </a:cubicBezTo>
                  <a:cubicBezTo>
                    <a:pt x="7053" y="7607"/>
                    <a:pt x="7949" y="14270"/>
                    <a:pt x="8429" y="17026"/>
                  </a:cubicBezTo>
                  <a:cubicBezTo>
                    <a:pt x="8899" y="19789"/>
                    <a:pt x="11320" y="28561"/>
                    <a:pt x="11358" y="31032"/>
                  </a:cubicBezTo>
                  <a:cubicBezTo>
                    <a:pt x="11618" y="31168"/>
                    <a:pt x="12243" y="31238"/>
                    <a:pt x="12915" y="31238"/>
                  </a:cubicBezTo>
                  <a:cubicBezTo>
                    <a:pt x="13617" y="31238"/>
                    <a:pt x="14371" y="31162"/>
                    <a:pt x="14818" y="31007"/>
                  </a:cubicBezTo>
                  <a:cubicBezTo>
                    <a:pt x="14755" y="27204"/>
                    <a:pt x="13855" y="19459"/>
                    <a:pt x="12550" y="11689"/>
                  </a:cubicBezTo>
                  <a:cubicBezTo>
                    <a:pt x="12105" y="9091"/>
                    <a:pt x="11497" y="5212"/>
                    <a:pt x="11383" y="3525"/>
                  </a:cubicBezTo>
                  <a:cubicBezTo>
                    <a:pt x="11282" y="1776"/>
                    <a:pt x="11091" y="27"/>
                    <a:pt x="11091" y="2"/>
                  </a:cubicBezTo>
                  <a:cubicBezTo>
                    <a:pt x="11091" y="2"/>
                    <a:pt x="11044" y="1"/>
                    <a:pt x="10954" y="1"/>
                  </a:cubicBezTo>
                  <a:close/>
                </a:path>
              </a:pathLst>
            </a:custGeom>
            <a:solidFill>
              <a:srgbClr val="2D36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12" name="Google Shape;1912;p31"/>
            <p:cNvSpPr/>
            <p:nvPr/>
          </p:nvSpPr>
          <p:spPr>
            <a:xfrm>
              <a:off x="5532525" y="1246025"/>
              <a:ext cx="125500" cy="57100"/>
            </a:xfrm>
            <a:custGeom>
              <a:avLst/>
              <a:gdLst/>
              <a:ahLst/>
              <a:cxnLst/>
              <a:rect l="l" t="t" r="r" b="b"/>
              <a:pathLst>
                <a:path w="5020" h="2284" extrusionOk="0">
                  <a:moveTo>
                    <a:pt x="4939" y="1"/>
                  </a:moveTo>
                  <a:cubicBezTo>
                    <a:pt x="4904" y="1"/>
                    <a:pt x="4866" y="28"/>
                    <a:pt x="4817" y="44"/>
                  </a:cubicBezTo>
                  <a:cubicBezTo>
                    <a:pt x="4665" y="120"/>
                    <a:pt x="4500" y="184"/>
                    <a:pt x="4335" y="235"/>
                  </a:cubicBezTo>
                  <a:cubicBezTo>
                    <a:pt x="3676" y="463"/>
                    <a:pt x="2979" y="602"/>
                    <a:pt x="2294" y="716"/>
                  </a:cubicBezTo>
                  <a:cubicBezTo>
                    <a:pt x="1902" y="779"/>
                    <a:pt x="1508" y="843"/>
                    <a:pt x="1116" y="931"/>
                  </a:cubicBezTo>
                  <a:cubicBezTo>
                    <a:pt x="824" y="982"/>
                    <a:pt x="519" y="1046"/>
                    <a:pt x="266" y="1210"/>
                  </a:cubicBezTo>
                  <a:cubicBezTo>
                    <a:pt x="139" y="1286"/>
                    <a:pt x="0" y="1413"/>
                    <a:pt x="26" y="1565"/>
                  </a:cubicBezTo>
                  <a:cubicBezTo>
                    <a:pt x="51" y="1717"/>
                    <a:pt x="190" y="1806"/>
                    <a:pt x="330" y="1857"/>
                  </a:cubicBezTo>
                  <a:cubicBezTo>
                    <a:pt x="1229" y="2224"/>
                    <a:pt x="2269" y="1945"/>
                    <a:pt x="3195" y="2224"/>
                  </a:cubicBezTo>
                  <a:cubicBezTo>
                    <a:pt x="3282" y="2254"/>
                    <a:pt x="3371" y="2283"/>
                    <a:pt x="3459" y="2283"/>
                  </a:cubicBezTo>
                  <a:cubicBezTo>
                    <a:pt x="3485" y="2283"/>
                    <a:pt x="3510" y="2281"/>
                    <a:pt x="3536" y="2275"/>
                  </a:cubicBezTo>
                  <a:cubicBezTo>
                    <a:pt x="3638" y="2263"/>
                    <a:pt x="3714" y="2199"/>
                    <a:pt x="3790" y="2148"/>
                  </a:cubicBezTo>
                  <a:cubicBezTo>
                    <a:pt x="4133" y="1882"/>
                    <a:pt x="4449" y="1578"/>
                    <a:pt x="4665" y="1210"/>
                  </a:cubicBezTo>
                  <a:cubicBezTo>
                    <a:pt x="4842" y="919"/>
                    <a:pt x="4956" y="602"/>
                    <a:pt x="4994" y="272"/>
                  </a:cubicBezTo>
                  <a:cubicBezTo>
                    <a:pt x="4994" y="209"/>
                    <a:pt x="5020" y="82"/>
                    <a:pt x="4994" y="32"/>
                  </a:cubicBezTo>
                  <a:cubicBezTo>
                    <a:pt x="4976" y="9"/>
                    <a:pt x="4958" y="1"/>
                    <a:pt x="4939"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13" name="Google Shape;1913;p31"/>
            <p:cNvSpPr/>
            <p:nvPr/>
          </p:nvSpPr>
          <p:spPr>
            <a:xfrm>
              <a:off x="5522675" y="1260000"/>
              <a:ext cx="135650" cy="57725"/>
            </a:xfrm>
            <a:custGeom>
              <a:avLst/>
              <a:gdLst/>
              <a:ahLst/>
              <a:cxnLst/>
              <a:rect l="l" t="t" r="r" b="b"/>
              <a:pathLst>
                <a:path w="5426" h="2309" extrusionOk="0">
                  <a:moveTo>
                    <a:pt x="2271" y="0"/>
                  </a:moveTo>
                  <a:cubicBezTo>
                    <a:pt x="1707" y="0"/>
                    <a:pt x="1143" y="120"/>
                    <a:pt x="622" y="360"/>
                  </a:cubicBezTo>
                  <a:cubicBezTo>
                    <a:pt x="470" y="436"/>
                    <a:pt x="318" y="512"/>
                    <a:pt x="191" y="639"/>
                  </a:cubicBezTo>
                  <a:cubicBezTo>
                    <a:pt x="77" y="766"/>
                    <a:pt x="1" y="930"/>
                    <a:pt x="14" y="1107"/>
                  </a:cubicBezTo>
                  <a:cubicBezTo>
                    <a:pt x="39" y="1285"/>
                    <a:pt x="153" y="1437"/>
                    <a:pt x="293" y="1564"/>
                  </a:cubicBezTo>
                  <a:cubicBezTo>
                    <a:pt x="648" y="1856"/>
                    <a:pt x="1104" y="1983"/>
                    <a:pt x="1547" y="2045"/>
                  </a:cubicBezTo>
                  <a:cubicBezTo>
                    <a:pt x="2004" y="2109"/>
                    <a:pt x="2460" y="2109"/>
                    <a:pt x="2904" y="2198"/>
                  </a:cubicBezTo>
                  <a:cubicBezTo>
                    <a:pt x="3157" y="2240"/>
                    <a:pt x="3400" y="2308"/>
                    <a:pt x="3650" y="2308"/>
                  </a:cubicBezTo>
                  <a:cubicBezTo>
                    <a:pt x="3701" y="2308"/>
                    <a:pt x="3752" y="2305"/>
                    <a:pt x="3803" y="2299"/>
                  </a:cubicBezTo>
                  <a:cubicBezTo>
                    <a:pt x="4197" y="2248"/>
                    <a:pt x="4539" y="1995"/>
                    <a:pt x="4767" y="1690"/>
                  </a:cubicBezTo>
                  <a:cubicBezTo>
                    <a:pt x="5008" y="1374"/>
                    <a:pt x="5160" y="1006"/>
                    <a:pt x="5299" y="651"/>
                  </a:cubicBezTo>
                  <a:cubicBezTo>
                    <a:pt x="5363" y="487"/>
                    <a:pt x="5426" y="322"/>
                    <a:pt x="5388" y="157"/>
                  </a:cubicBezTo>
                  <a:lnTo>
                    <a:pt x="5388" y="157"/>
                  </a:lnTo>
                  <a:cubicBezTo>
                    <a:pt x="5338" y="245"/>
                    <a:pt x="5287" y="322"/>
                    <a:pt x="5236" y="398"/>
                  </a:cubicBezTo>
                  <a:cubicBezTo>
                    <a:pt x="4894" y="816"/>
                    <a:pt x="4387" y="1095"/>
                    <a:pt x="3854" y="1234"/>
                  </a:cubicBezTo>
                  <a:cubicBezTo>
                    <a:pt x="3476" y="1342"/>
                    <a:pt x="3085" y="1373"/>
                    <a:pt x="2695" y="1373"/>
                  </a:cubicBezTo>
                  <a:cubicBezTo>
                    <a:pt x="2536" y="1373"/>
                    <a:pt x="2377" y="1368"/>
                    <a:pt x="2220" y="1361"/>
                  </a:cubicBezTo>
                  <a:cubicBezTo>
                    <a:pt x="1826" y="1336"/>
                    <a:pt x="1066" y="1323"/>
                    <a:pt x="1180" y="1133"/>
                  </a:cubicBezTo>
                  <a:cubicBezTo>
                    <a:pt x="1252" y="1007"/>
                    <a:pt x="1906" y="926"/>
                    <a:pt x="2529" y="926"/>
                  </a:cubicBezTo>
                  <a:cubicBezTo>
                    <a:pt x="2783" y="926"/>
                    <a:pt x="3032" y="939"/>
                    <a:pt x="3234" y="968"/>
                  </a:cubicBezTo>
                  <a:cubicBezTo>
                    <a:pt x="3310" y="968"/>
                    <a:pt x="3423" y="955"/>
                    <a:pt x="3411" y="879"/>
                  </a:cubicBezTo>
                  <a:cubicBezTo>
                    <a:pt x="3398" y="829"/>
                    <a:pt x="3335" y="816"/>
                    <a:pt x="3284" y="803"/>
                  </a:cubicBezTo>
                  <a:cubicBezTo>
                    <a:pt x="2777" y="740"/>
                    <a:pt x="1332" y="842"/>
                    <a:pt x="1307" y="639"/>
                  </a:cubicBezTo>
                  <a:cubicBezTo>
                    <a:pt x="1294" y="423"/>
                    <a:pt x="2308" y="157"/>
                    <a:pt x="2637" y="17"/>
                  </a:cubicBezTo>
                  <a:cubicBezTo>
                    <a:pt x="2515" y="6"/>
                    <a:pt x="2393" y="0"/>
                    <a:pt x="2271" y="0"/>
                  </a:cubicBezTo>
                  <a:close/>
                </a:path>
              </a:pathLst>
            </a:custGeom>
            <a:solidFill>
              <a:srgbClr val="E2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14" name="Google Shape;1914;p31"/>
            <p:cNvSpPr/>
            <p:nvPr/>
          </p:nvSpPr>
          <p:spPr>
            <a:xfrm rot="-900956">
              <a:off x="5615700" y="1244700"/>
              <a:ext cx="56428" cy="76079"/>
            </a:xfrm>
            <a:custGeom>
              <a:avLst/>
              <a:gdLst/>
              <a:ahLst/>
              <a:cxnLst/>
              <a:rect l="l" t="t" r="r" b="b"/>
              <a:pathLst>
                <a:path w="2257" h="3043" extrusionOk="0">
                  <a:moveTo>
                    <a:pt x="1864" y="1"/>
                  </a:moveTo>
                  <a:cubicBezTo>
                    <a:pt x="1864" y="1"/>
                    <a:pt x="1521" y="1027"/>
                    <a:pt x="1103" y="1598"/>
                  </a:cubicBezTo>
                  <a:cubicBezTo>
                    <a:pt x="672" y="2168"/>
                    <a:pt x="0" y="2764"/>
                    <a:pt x="0" y="2764"/>
                  </a:cubicBezTo>
                  <a:lnTo>
                    <a:pt x="152" y="3043"/>
                  </a:lnTo>
                  <a:cubicBezTo>
                    <a:pt x="152" y="3043"/>
                    <a:pt x="558" y="2776"/>
                    <a:pt x="1293" y="2016"/>
                  </a:cubicBezTo>
                  <a:cubicBezTo>
                    <a:pt x="2041" y="1243"/>
                    <a:pt x="2256" y="89"/>
                    <a:pt x="2256" y="89"/>
                  </a:cubicBezTo>
                  <a:lnTo>
                    <a:pt x="1864" y="1"/>
                  </a:ln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15" name="Google Shape;1915;p31"/>
            <p:cNvSpPr/>
            <p:nvPr/>
          </p:nvSpPr>
          <p:spPr>
            <a:xfrm>
              <a:off x="5828800" y="1237975"/>
              <a:ext cx="109375" cy="42500"/>
            </a:xfrm>
            <a:custGeom>
              <a:avLst/>
              <a:gdLst/>
              <a:ahLst/>
              <a:cxnLst/>
              <a:rect l="l" t="t" r="r" b="b"/>
              <a:pathLst>
                <a:path w="4375" h="1700" extrusionOk="0">
                  <a:moveTo>
                    <a:pt x="203" y="0"/>
                  </a:moveTo>
                  <a:cubicBezTo>
                    <a:pt x="159" y="0"/>
                    <a:pt x="114" y="15"/>
                    <a:pt x="77" y="62"/>
                  </a:cubicBezTo>
                  <a:cubicBezTo>
                    <a:pt x="1" y="176"/>
                    <a:pt x="141" y="709"/>
                    <a:pt x="242" y="911"/>
                  </a:cubicBezTo>
                  <a:cubicBezTo>
                    <a:pt x="355" y="1190"/>
                    <a:pt x="622" y="1608"/>
                    <a:pt x="761" y="1672"/>
                  </a:cubicBezTo>
                  <a:cubicBezTo>
                    <a:pt x="798" y="1692"/>
                    <a:pt x="847" y="1700"/>
                    <a:pt x="902" y="1700"/>
                  </a:cubicBezTo>
                  <a:cubicBezTo>
                    <a:pt x="1053" y="1700"/>
                    <a:pt x="1244" y="1640"/>
                    <a:pt x="1319" y="1621"/>
                  </a:cubicBezTo>
                  <a:cubicBezTo>
                    <a:pt x="2219" y="1355"/>
                    <a:pt x="3093" y="1507"/>
                    <a:pt x="3981" y="1190"/>
                  </a:cubicBezTo>
                  <a:cubicBezTo>
                    <a:pt x="4121" y="1140"/>
                    <a:pt x="4273" y="1064"/>
                    <a:pt x="4324" y="949"/>
                  </a:cubicBezTo>
                  <a:cubicBezTo>
                    <a:pt x="4374" y="835"/>
                    <a:pt x="4285" y="734"/>
                    <a:pt x="4184" y="683"/>
                  </a:cubicBezTo>
                  <a:cubicBezTo>
                    <a:pt x="3994" y="582"/>
                    <a:pt x="3740" y="543"/>
                    <a:pt x="3487" y="518"/>
                  </a:cubicBezTo>
                  <a:cubicBezTo>
                    <a:pt x="3157" y="480"/>
                    <a:pt x="2815" y="455"/>
                    <a:pt x="2473" y="417"/>
                  </a:cubicBezTo>
                  <a:cubicBezTo>
                    <a:pt x="1890" y="366"/>
                    <a:pt x="1294" y="303"/>
                    <a:pt x="749" y="163"/>
                  </a:cubicBezTo>
                  <a:cubicBezTo>
                    <a:pt x="622" y="126"/>
                    <a:pt x="482" y="87"/>
                    <a:pt x="355" y="36"/>
                  </a:cubicBezTo>
                  <a:cubicBezTo>
                    <a:pt x="326" y="29"/>
                    <a:pt x="266" y="0"/>
                    <a:pt x="203"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16" name="Google Shape;1916;p31"/>
            <p:cNvSpPr/>
            <p:nvPr/>
          </p:nvSpPr>
          <p:spPr>
            <a:xfrm>
              <a:off x="5828500" y="1241400"/>
              <a:ext cx="110925" cy="52025"/>
            </a:xfrm>
            <a:custGeom>
              <a:avLst/>
              <a:gdLst/>
              <a:ahLst/>
              <a:cxnLst/>
              <a:rect l="l" t="t" r="r" b="b"/>
              <a:pathLst>
                <a:path w="4437" h="2081" extrusionOk="0">
                  <a:moveTo>
                    <a:pt x="2996" y="1"/>
                  </a:moveTo>
                  <a:cubicBezTo>
                    <a:pt x="2808" y="1"/>
                    <a:pt x="2615" y="18"/>
                    <a:pt x="2421" y="51"/>
                  </a:cubicBezTo>
                  <a:cubicBezTo>
                    <a:pt x="2662" y="141"/>
                    <a:pt x="3460" y="305"/>
                    <a:pt x="3398" y="482"/>
                  </a:cubicBezTo>
                  <a:cubicBezTo>
                    <a:pt x="3347" y="660"/>
                    <a:pt x="2142" y="673"/>
                    <a:pt x="1699" y="761"/>
                  </a:cubicBezTo>
                  <a:cubicBezTo>
                    <a:pt x="1648" y="774"/>
                    <a:pt x="1598" y="787"/>
                    <a:pt x="1584" y="837"/>
                  </a:cubicBezTo>
                  <a:cubicBezTo>
                    <a:pt x="1565" y="887"/>
                    <a:pt x="1606" y="905"/>
                    <a:pt x="1656" y="905"/>
                  </a:cubicBezTo>
                  <a:cubicBezTo>
                    <a:pt x="1670" y="905"/>
                    <a:pt x="1685" y="904"/>
                    <a:pt x="1699" y="901"/>
                  </a:cubicBezTo>
                  <a:cubicBezTo>
                    <a:pt x="2003" y="831"/>
                    <a:pt x="2415" y="796"/>
                    <a:pt x="2757" y="796"/>
                  </a:cubicBezTo>
                  <a:cubicBezTo>
                    <a:pt x="3100" y="796"/>
                    <a:pt x="3372" y="831"/>
                    <a:pt x="3398" y="901"/>
                  </a:cubicBezTo>
                  <a:cubicBezTo>
                    <a:pt x="3448" y="1053"/>
                    <a:pt x="2801" y="1116"/>
                    <a:pt x="2472" y="1167"/>
                  </a:cubicBezTo>
                  <a:cubicBezTo>
                    <a:pt x="2206" y="1203"/>
                    <a:pt x="1940" y="1227"/>
                    <a:pt x="1686" y="1227"/>
                  </a:cubicBezTo>
                  <a:cubicBezTo>
                    <a:pt x="1491" y="1227"/>
                    <a:pt x="1304" y="1213"/>
                    <a:pt x="1128" y="1180"/>
                  </a:cubicBezTo>
                  <a:cubicBezTo>
                    <a:pt x="710" y="1091"/>
                    <a:pt x="342" y="888"/>
                    <a:pt x="153" y="546"/>
                  </a:cubicBezTo>
                  <a:cubicBezTo>
                    <a:pt x="114" y="482"/>
                    <a:pt x="89" y="420"/>
                    <a:pt x="76" y="356"/>
                  </a:cubicBezTo>
                  <a:cubicBezTo>
                    <a:pt x="0" y="496"/>
                    <a:pt x="13" y="635"/>
                    <a:pt x="38" y="761"/>
                  </a:cubicBezTo>
                  <a:cubicBezTo>
                    <a:pt x="76" y="1066"/>
                    <a:pt x="127" y="1370"/>
                    <a:pt x="254" y="1623"/>
                  </a:cubicBezTo>
                  <a:cubicBezTo>
                    <a:pt x="381" y="1865"/>
                    <a:pt x="609" y="2067"/>
                    <a:pt x="925" y="2080"/>
                  </a:cubicBezTo>
                  <a:cubicBezTo>
                    <a:pt x="940" y="2080"/>
                    <a:pt x="956" y="2081"/>
                    <a:pt x="971" y="2081"/>
                  </a:cubicBezTo>
                  <a:cubicBezTo>
                    <a:pt x="1211" y="2081"/>
                    <a:pt x="1461" y="1988"/>
                    <a:pt x="1711" y="1927"/>
                  </a:cubicBezTo>
                  <a:cubicBezTo>
                    <a:pt x="2105" y="1826"/>
                    <a:pt x="2497" y="1789"/>
                    <a:pt x="2890" y="1699"/>
                  </a:cubicBezTo>
                  <a:cubicBezTo>
                    <a:pt x="3283" y="1623"/>
                    <a:pt x="3689" y="1484"/>
                    <a:pt x="4043" y="1205"/>
                  </a:cubicBezTo>
                  <a:cubicBezTo>
                    <a:pt x="4196" y="1091"/>
                    <a:pt x="4336" y="952"/>
                    <a:pt x="4386" y="800"/>
                  </a:cubicBezTo>
                  <a:cubicBezTo>
                    <a:pt x="4437" y="648"/>
                    <a:pt x="4412" y="508"/>
                    <a:pt x="4336" y="406"/>
                  </a:cubicBezTo>
                  <a:cubicBezTo>
                    <a:pt x="4259" y="318"/>
                    <a:pt x="4145" y="254"/>
                    <a:pt x="4031" y="204"/>
                  </a:cubicBezTo>
                  <a:cubicBezTo>
                    <a:pt x="3727" y="68"/>
                    <a:pt x="3372" y="1"/>
                    <a:pt x="2996" y="1"/>
                  </a:cubicBezTo>
                  <a:close/>
                </a:path>
              </a:pathLst>
            </a:custGeom>
            <a:solidFill>
              <a:srgbClr val="E2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17" name="Google Shape;1917;p31"/>
            <p:cNvSpPr/>
            <p:nvPr/>
          </p:nvSpPr>
          <p:spPr>
            <a:xfrm rot="571731">
              <a:off x="5821152" y="1236540"/>
              <a:ext cx="27770" cy="59144"/>
            </a:xfrm>
            <a:custGeom>
              <a:avLst/>
              <a:gdLst/>
              <a:ahLst/>
              <a:cxnLst/>
              <a:rect l="l" t="t" r="r" b="b"/>
              <a:pathLst>
                <a:path w="1046" h="2045" extrusionOk="0">
                  <a:moveTo>
                    <a:pt x="393" y="1"/>
                  </a:moveTo>
                  <a:lnTo>
                    <a:pt x="1" y="90"/>
                  </a:lnTo>
                  <a:cubicBezTo>
                    <a:pt x="1" y="90"/>
                    <a:pt x="178" y="1243"/>
                    <a:pt x="900" y="2029"/>
                  </a:cubicBezTo>
                  <a:cubicBezTo>
                    <a:pt x="910" y="2039"/>
                    <a:pt x="920" y="2044"/>
                    <a:pt x="930" y="2044"/>
                  </a:cubicBezTo>
                  <a:cubicBezTo>
                    <a:pt x="1012" y="2044"/>
                    <a:pt x="1046" y="1662"/>
                    <a:pt x="875" y="1218"/>
                  </a:cubicBezTo>
                  <a:cubicBezTo>
                    <a:pt x="596" y="660"/>
                    <a:pt x="393" y="1"/>
                    <a:pt x="393" y="1"/>
                  </a:cubicBez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18" name="Google Shape;1918;p31"/>
            <p:cNvSpPr/>
            <p:nvPr/>
          </p:nvSpPr>
          <p:spPr>
            <a:xfrm>
              <a:off x="5713300" y="1366275"/>
              <a:ext cx="53100" cy="17025"/>
            </a:xfrm>
            <a:custGeom>
              <a:avLst/>
              <a:gdLst/>
              <a:ahLst/>
              <a:cxnLst/>
              <a:rect l="l" t="t" r="r" b="b"/>
              <a:pathLst>
                <a:path w="2124" h="681" extrusionOk="0">
                  <a:moveTo>
                    <a:pt x="2085" y="0"/>
                  </a:moveTo>
                  <a:cubicBezTo>
                    <a:pt x="1921" y="0"/>
                    <a:pt x="1730" y="25"/>
                    <a:pt x="1566" y="64"/>
                  </a:cubicBezTo>
                  <a:cubicBezTo>
                    <a:pt x="1376" y="89"/>
                    <a:pt x="1198" y="140"/>
                    <a:pt x="1021" y="203"/>
                  </a:cubicBezTo>
                  <a:cubicBezTo>
                    <a:pt x="666" y="304"/>
                    <a:pt x="324" y="456"/>
                    <a:pt x="20" y="647"/>
                  </a:cubicBezTo>
                  <a:cubicBezTo>
                    <a:pt x="0" y="656"/>
                    <a:pt x="3" y="681"/>
                    <a:pt x="22" y="681"/>
                  </a:cubicBezTo>
                  <a:cubicBezTo>
                    <a:pt x="28" y="681"/>
                    <a:pt x="36" y="678"/>
                    <a:pt x="45" y="672"/>
                  </a:cubicBezTo>
                  <a:cubicBezTo>
                    <a:pt x="362" y="520"/>
                    <a:pt x="704" y="368"/>
                    <a:pt x="1046" y="267"/>
                  </a:cubicBezTo>
                  <a:cubicBezTo>
                    <a:pt x="1211" y="216"/>
                    <a:pt x="1389" y="177"/>
                    <a:pt x="1553" y="140"/>
                  </a:cubicBezTo>
                  <a:cubicBezTo>
                    <a:pt x="1730" y="101"/>
                    <a:pt x="1908" y="76"/>
                    <a:pt x="2085" y="39"/>
                  </a:cubicBezTo>
                  <a:cubicBezTo>
                    <a:pt x="2124" y="39"/>
                    <a:pt x="2111" y="0"/>
                    <a:pt x="2085" y="0"/>
                  </a:cubicBez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19" name="Google Shape;1919;p31"/>
            <p:cNvSpPr/>
            <p:nvPr/>
          </p:nvSpPr>
          <p:spPr>
            <a:xfrm>
              <a:off x="5725500" y="1243150"/>
              <a:ext cx="5425" cy="81775"/>
            </a:xfrm>
            <a:custGeom>
              <a:avLst/>
              <a:gdLst/>
              <a:ahLst/>
              <a:cxnLst/>
              <a:rect l="l" t="t" r="r" b="b"/>
              <a:pathLst>
                <a:path w="217" h="3271" extrusionOk="0">
                  <a:moveTo>
                    <a:pt x="20" y="1"/>
                  </a:moveTo>
                  <a:cubicBezTo>
                    <a:pt x="10" y="1"/>
                    <a:pt x="0" y="7"/>
                    <a:pt x="0" y="20"/>
                  </a:cubicBezTo>
                  <a:cubicBezTo>
                    <a:pt x="51" y="552"/>
                    <a:pt x="76" y="1097"/>
                    <a:pt x="102" y="1629"/>
                  </a:cubicBezTo>
                  <a:cubicBezTo>
                    <a:pt x="115" y="1896"/>
                    <a:pt x="127" y="2162"/>
                    <a:pt x="127" y="2428"/>
                  </a:cubicBezTo>
                  <a:cubicBezTo>
                    <a:pt x="140" y="2707"/>
                    <a:pt x="127" y="2986"/>
                    <a:pt x="152" y="3252"/>
                  </a:cubicBezTo>
                  <a:cubicBezTo>
                    <a:pt x="152" y="3264"/>
                    <a:pt x="162" y="3271"/>
                    <a:pt x="172" y="3271"/>
                  </a:cubicBezTo>
                  <a:cubicBezTo>
                    <a:pt x="181" y="3271"/>
                    <a:pt x="191" y="3264"/>
                    <a:pt x="191" y="3252"/>
                  </a:cubicBezTo>
                  <a:cubicBezTo>
                    <a:pt x="216" y="2986"/>
                    <a:pt x="191" y="2707"/>
                    <a:pt x="191" y="2428"/>
                  </a:cubicBezTo>
                  <a:lnTo>
                    <a:pt x="152" y="1629"/>
                  </a:lnTo>
                  <a:cubicBezTo>
                    <a:pt x="127" y="1097"/>
                    <a:pt x="89" y="552"/>
                    <a:pt x="39" y="20"/>
                  </a:cubicBezTo>
                  <a:cubicBezTo>
                    <a:pt x="39" y="7"/>
                    <a:pt x="29" y="1"/>
                    <a:pt x="20" y="1"/>
                  </a:cubicBez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20" name="Google Shape;1920;p31"/>
            <p:cNvSpPr/>
            <p:nvPr/>
          </p:nvSpPr>
          <p:spPr>
            <a:xfrm>
              <a:off x="5735450" y="1235675"/>
              <a:ext cx="7500" cy="88525"/>
            </a:xfrm>
            <a:custGeom>
              <a:avLst/>
              <a:gdLst/>
              <a:ahLst/>
              <a:cxnLst/>
              <a:rect l="l" t="t" r="r" b="b"/>
              <a:pathLst>
                <a:path w="300" h="3541" extrusionOk="0">
                  <a:moveTo>
                    <a:pt x="21" y="1"/>
                  </a:moveTo>
                  <a:cubicBezTo>
                    <a:pt x="12" y="1"/>
                    <a:pt x="0" y="11"/>
                    <a:pt x="8" y="27"/>
                  </a:cubicBezTo>
                  <a:cubicBezTo>
                    <a:pt x="33" y="306"/>
                    <a:pt x="97" y="598"/>
                    <a:pt x="122" y="889"/>
                  </a:cubicBezTo>
                  <a:cubicBezTo>
                    <a:pt x="160" y="1181"/>
                    <a:pt x="185" y="1472"/>
                    <a:pt x="199" y="1764"/>
                  </a:cubicBezTo>
                  <a:cubicBezTo>
                    <a:pt x="236" y="2359"/>
                    <a:pt x="224" y="2942"/>
                    <a:pt x="199" y="3525"/>
                  </a:cubicBezTo>
                  <a:cubicBezTo>
                    <a:pt x="199" y="3533"/>
                    <a:pt x="207" y="3540"/>
                    <a:pt x="214" y="3540"/>
                  </a:cubicBezTo>
                  <a:cubicBezTo>
                    <a:pt x="219" y="3540"/>
                    <a:pt x="224" y="3536"/>
                    <a:pt x="224" y="3525"/>
                  </a:cubicBezTo>
                  <a:cubicBezTo>
                    <a:pt x="300" y="2942"/>
                    <a:pt x="300" y="2347"/>
                    <a:pt x="261" y="1764"/>
                  </a:cubicBezTo>
                  <a:cubicBezTo>
                    <a:pt x="249" y="1472"/>
                    <a:pt x="224" y="1181"/>
                    <a:pt x="185" y="889"/>
                  </a:cubicBezTo>
                  <a:cubicBezTo>
                    <a:pt x="148" y="598"/>
                    <a:pt x="122" y="294"/>
                    <a:pt x="33" y="15"/>
                  </a:cubicBezTo>
                  <a:cubicBezTo>
                    <a:pt x="33" y="5"/>
                    <a:pt x="28" y="1"/>
                    <a:pt x="21" y="1"/>
                  </a:cubicBez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21" name="Google Shape;1921;p31"/>
            <p:cNvSpPr/>
            <p:nvPr/>
          </p:nvSpPr>
          <p:spPr>
            <a:xfrm>
              <a:off x="5924200" y="1200200"/>
              <a:ext cx="60875" cy="72000"/>
            </a:xfrm>
            <a:custGeom>
              <a:avLst/>
              <a:gdLst/>
              <a:ahLst/>
              <a:cxnLst/>
              <a:rect l="l" t="t" r="r" b="b"/>
              <a:pathLst>
                <a:path w="2435" h="2880" extrusionOk="0">
                  <a:moveTo>
                    <a:pt x="773" y="1"/>
                  </a:moveTo>
                  <a:cubicBezTo>
                    <a:pt x="710" y="1"/>
                    <a:pt x="634" y="1"/>
                    <a:pt x="584" y="39"/>
                  </a:cubicBezTo>
                  <a:cubicBezTo>
                    <a:pt x="520" y="77"/>
                    <a:pt x="482" y="153"/>
                    <a:pt x="457" y="217"/>
                  </a:cubicBezTo>
                  <a:cubicBezTo>
                    <a:pt x="190" y="863"/>
                    <a:pt x="26" y="1561"/>
                    <a:pt x="1" y="2257"/>
                  </a:cubicBezTo>
                  <a:cubicBezTo>
                    <a:pt x="1" y="2333"/>
                    <a:pt x="1" y="2422"/>
                    <a:pt x="77" y="2448"/>
                  </a:cubicBezTo>
                  <a:cubicBezTo>
                    <a:pt x="87" y="2455"/>
                    <a:pt x="100" y="2458"/>
                    <a:pt x="113" y="2458"/>
                  </a:cubicBezTo>
                  <a:cubicBezTo>
                    <a:pt x="148" y="2458"/>
                    <a:pt x="188" y="2437"/>
                    <a:pt x="215" y="2409"/>
                  </a:cubicBezTo>
                  <a:cubicBezTo>
                    <a:pt x="254" y="2372"/>
                    <a:pt x="266" y="2321"/>
                    <a:pt x="292" y="2283"/>
                  </a:cubicBezTo>
                  <a:cubicBezTo>
                    <a:pt x="368" y="2042"/>
                    <a:pt x="457" y="1801"/>
                    <a:pt x="545" y="1561"/>
                  </a:cubicBezTo>
                  <a:cubicBezTo>
                    <a:pt x="567" y="1504"/>
                    <a:pt x="609" y="1429"/>
                    <a:pt x="671" y="1429"/>
                  </a:cubicBezTo>
                  <a:cubicBezTo>
                    <a:pt x="679" y="1429"/>
                    <a:pt x="688" y="1431"/>
                    <a:pt x="697" y="1434"/>
                  </a:cubicBezTo>
                  <a:cubicBezTo>
                    <a:pt x="761" y="1446"/>
                    <a:pt x="786" y="1535"/>
                    <a:pt x="773" y="1598"/>
                  </a:cubicBezTo>
                  <a:cubicBezTo>
                    <a:pt x="748" y="1941"/>
                    <a:pt x="545" y="2257"/>
                    <a:pt x="254" y="2435"/>
                  </a:cubicBezTo>
                  <a:cubicBezTo>
                    <a:pt x="178" y="2485"/>
                    <a:pt x="63" y="2549"/>
                    <a:pt x="77" y="2651"/>
                  </a:cubicBezTo>
                  <a:cubicBezTo>
                    <a:pt x="89" y="2727"/>
                    <a:pt x="165" y="2777"/>
                    <a:pt x="241" y="2777"/>
                  </a:cubicBezTo>
                  <a:cubicBezTo>
                    <a:pt x="276" y="2777"/>
                    <a:pt x="309" y="2769"/>
                    <a:pt x="340" y="2757"/>
                  </a:cubicBezTo>
                  <a:lnTo>
                    <a:pt x="340" y="2757"/>
                  </a:lnTo>
                  <a:cubicBezTo>
                    <a:pt x="326" y="2781"/>
                    <a:pt x="320" y="2808"/>
                    <a:pt x="330" y="2828"/>
                  </a:cubicBezTo>
                  <a:cubicBezTo>
                    <a:pt x="355" y="2853"/>
                    <a:pt x="381" y="2853"/>
                    <a:pt x="406" y="2853"/>
                  </a:cubicBezTo>
                  <a:cubicBezTo>
                    <a:pt x="563" y="2867"/>
                    <a:pt x="722" y="2879"/>
                    <a:pt x="878" y="2879"/>
                  </a:cubicBezTo>
                  <a:cubicBezTo>
                    <a:pt x="1150" y="2879"/>
                    <a:pt x="1414" y="2842"/>
                    <a:pt x="1648" y="2714"/>
                  </a:cubicBezTo>
                  <a:cubicBezTo>
                    <a:pt x="1813" y="2612"/>
                    <a:pt x="1953" y="2460"/>
                    <a:pt x="2079" y="2321"/>
                  </a:cubicBezTo>
                  <a:cubicBezTo>
                    <a:pt x="2206" y="2156"/>
                    <a:pt x="2333" y="1978"/>
                    <a:pt x="2384" y="1775"/>
                  </a:cubicBezTo>
                  <a:cubicBezTo>
                    <a:pt x="2434" y="1586"/>
                    <a:pt x="2396" y="1370"/>
                    <a:pt x="2333" y="1180"/>
                  </a:cubicBezTo>
                  <a:cubicBezTo>
                    <a:pt x="2218" y="863"/>
                    <a:pt x="2066" y="559"/>
                    <a:pt x="1800" y="356"/>
                  </a:cubicBezTo>
                  <a:cubicBezTo>
                    <a:pt x="1508" y="128"/>
                    <a:pt x="1141" y="1"/>
                    <a:pt x="773" y="1"/>
                  </a:cubicBezTo>
                  <a:close/>
                </a:path>
              </a:pathLst>
            </a:custGeom>
            <a:solidFill>
              <a:srgbClr val="E0C9A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22" name="Google Shape;1922;p31"/>
            <p:cNvSpPr/>
            <p:nvPr/>
          </p:nvSpPr>
          <p:spPr>
            <a:xfrm>
              <a:off x="5926400" y="1193775"/>
              <a:ext cx="69125" cy="90175"/>
            </a:xfrm>
            <a:custGeom>
              <a:avLst/>
              <a:gdLst/>
              <a:ahLst/>
              <a:cxnLst/>
              <a:rect l="l" t="t" r="r" b="b"/>
              <a:pathLst>
                <a:path w="2765" h="3607" extrusionOk="0">
                  <a:moveTo>
                    <a:pt x="1243" y="2261"/>
                  </a:moveTo>
                  <a:cubicBezTo>
                    <a:pt x="1236" y="2270"/>
                    <a:pt x="1230" y="2279"/>
                    <a:pt x="1223" y="2288"/>
                  </a:cubicBezTo>
                  <a:lnTo>
                    <a:pt x="1223" y="2288"/>
                  </a:lnTo>
                  <a:cubicBezTo>
                    <a:pt x="1230" y="2279"/>
                    <a:pt x="1236" y="2270"/>
                    <a:pt x="1243" y="2261"/>
                  </a:cubicBezTo>
                  <a:close/>
                  <a:moveTo>
                    <a:pt x="1132" y="0"/>
                  </a:moveTo>
                  <a:cubicBezTo>
                    <a:pt x="1061" y="0"/>
                    <a:pt x="991" y="19"/>
                    <a:pt x="952" y="68"/>
                  </a:cubicBezTo>
                  <a:cubicBezTo>
                    <a:pt x="901" y="156"/>
                    <a:pt x="964" y="271"/>
                    <a:pt x="1028" y="359"/>
                  </a:cubicBezTo>
                  <a:cubicBezTo>
                    <a:pt x="1256" y="663"/>
                    <a:pt x="1496" y="981"/>
                    <a:pt x="1725" y="1297"/>
                  </a:cubicBezTo>
                  <a:cubicBezTo>
                    <a:pt x="1789" y="1373"/>
                    <a:pt x="1851" y="1463"/>
                    <a:pt x="1953" y="1513"/>
                  </a:cubicBezTo>
                  <a:cubicBezTo>
                    <a:pt x="2004" y="1551"/>
                    <a:pt x="2080" y="1564"/>
                    <a:pt x="2118" y="1615"/>
                  </a:cubicBezTo>
                  <a:cubicBezTo>
                    <a:pt x="2194" y="1703"/>
                    <a:pt x="2156" y="1830"/>
                    <a:pt x="2118" y="1944"/>
                  </a:cubicBezTo>
                  <a:cubicBezTo>
                    <a:pt x="1966" y="2286"/>
                    <a:pt x="1789" y="2641"/>
                    <a:pt x="1446" y="2806"/>
                  </a:cubicBezTo>
                  <a:cubicBezTo>
                    <a:pt x="1522" y="2666"/>
                    <a:pt x="1586" y="2540"/>
                    <a:pt x="1662" y="2401"/>
                  </a:cubicBezTo>
                  <a:lnTo>
                    <a:pt x="1662" y="2401"/>
                  </a:lnTo>
                  <a:cubicBezTo>
                    <a:pt x="1547" y="2540"/>
                    <a:pt x="1420" y="2679"/>
                    <a:pt x="1268" y="2793"/>
                  </a:cubicBezTo>
                  <a:cubicBezTo>
                    <a:pt x="1148" y="2881"/>
                    <a:pt x="988" y="2950"/>
                    <a:pt x="832" y="2950"/>
                  </a:cubicBezTo>
                  <a:cubicBezTo>
                    <a:pt x="808" y="2950"/>
                    <a:pt x="785" y="2948"/>
                    <a:pt x="761" y="2945"/>
                  </a:cubicBezTo>
                  <a:cubicBezTo>
                    <a:pt x="907" y="2726"/>
                    <a:pt x="1065" y="2507"/>
                    <a:pt x="1223" y="2288"/>
                  </a:cubicBezTo>
                  <a:lnTo>
                    <a:pt x="1223" y="2288"/>
                  </a:lnTo>
                  <a:cubicBezTo>
                    <a:pt x="1044" y="2530"/>
                    <a:pt x="765" y="2736"/>
                    <a:pt x="508" y="2882"/>
                  </a:cubicBezTo>
                  <a:cubicBezTo>
                    <a:pt x="381" y="2945"/>
                    <a:pt x="191" y="2996"/>
                    <a:pt x="77" y="3085"/>
                  </a:cubicBezTo>
                  <a:cubicBezTo>
                    <a:pt x="1" y="3136"/>
                    <a:pt x="39" y="3173"/>
                    <a:pt x="90" y="3249"/>
                  </a:cubicBezTo>
                  <a:cubicBezTo>
                    <a:pt x="115" y="3325"/>
                    <a:pt x="166" y="3389"/>
                    <a:pt x="229" y="3440"/>
                  </a:cubicBezTo>
                  <a:cubicBezTo>
                    <a:pt x="355" y="3554"/>
                    <a:pt x="531" y="3606"/>
                    <a:pt x="703" y="3606"/>
                  </a:cubicBezTo>
                  <a:cubicBezTo>
                    <a:pt x="722" y="3606"/>
                    <a:pt x="742" y="3606"/>
                    <a:pt x="761" y="3604"/>
                  </a:cubicBezTo>
                  <a:cubicBezTo>
                    <a:pt x="952" y="3592"/>
                    <a:pt x="1142" y="3528"/>
                    <a:pt x="1319" y="3452"/>
                  </a:cubicBezTo>
                  <a:cubicBezTo>
                    <a:pt x="1789" y="3249"/>
                    <a:pt x="2232" y="2945"/>
                    <a:pt x="2485" y="2502"/>
                  </a:cubicBezTo>
                  <a:cubicBezTo>
                    <a:pt x="2764" y="2007"/>
                    <a:pt x="2764" y="1387"/>
                    <a:pt x="2511" y="905"/>
                  </a:cubicBezTo>
                  <a:cubicBezTo>
                    <a:pt x="2257" y="410"/>
                    <a:pt x="1738" y="55"/>
                    <a:pt x="1192" y="4"/>
                  </a:cubicBezTo>
                  <a:cubicBezTo>
                    <a:pt x="1173" y="2"/>
                    <a:pt x="1152" y="0"/>
                    <a:pt x="1132" y="0"/>
                  </a:cubicBezTo>
                  <a:close/>
                </a:path>
              </a:pathLst>
            </a:custGeom>
            <a:solidFill>
              <a:srgbClr val="E0C9A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23" name="Google Shape;1923;p31"/>
            <p:cNvSpPr/>
            <p:nvPr/>
          </p:nvSpPr>
          <p:spPr>
            <a:xfrm>
              <a:off x="5788575" y="892325"/>
              <a:ext cx="250675" cy="328375"/>
            </a:xfrm>
            <a:custGeom>
              <a:avLst/>
              <a:gdLst/>
              <a:ahLst/>
              <a:cxnLst/>
              <a:rect l="l" t="t" r="r" b="b"/>
              <a:pathLst>
                <a:path w="10027" h="13135" extrusionOk="0">
                  <a:moveTo>
                    <a:pt x="1672" y="1"/>
                  </a:moveTo>
                  <a:cubicBezTo>
                    <a:pt x="1582" y="1"/>
                    <a:pt x="1498" y="11"/>
                    <a:pt x="1420" y="33"/>
                  </a:cubicBezTo>
                  <a:cubicBezTo>
                    <a:pt x="228" y="375"/>
                    <a:pt x="0" y="2138"/>
                    <a:pt x="1103" y="3228"/>
                  </a:cubicBezTo>
                  <a:cubicBezTo>
                    <a:pt x="2637" y="4761"/>
                    <a:pt x="6325" y="7144"/>
                    <a:pt x="6426" y="7284"/>
                  </a:cubicBezTo>
                  <a:cubicBezTo>
                    <a:pt x="6528" y="7411"/>
                    <a:pt x="6122" y="12152"/>
                    <a:pt x="5882" y="12532"/>
                  </a:cubicBezTo>
                  <a:cubicBezTo>
                    <a:pt x="6117" y="12833"/>
                    <a:pt x="7352" y="13134"/>
                    <a:pt x="7978" y="13134"/>
                  </a:cubicBezTo>
                  <a:cubicBezTo>
                    <a:pt x="8194" y="13134"/>
                    <a:pt x="8338" y="13098"/>
                    <a:pt x="8341" y="13014"/>
                  </a:cubicBezTo>
                  <a:cubicBezTo>
                    <a:pt x="8353" y="12684"/>
                    <a:pt x="10026" y="8184"/>
                    <a:pt x="9507" y="6701"/>
                  </a:cubicBezTo>
                  <a:cubicBezTo>
                    <a:pt x="9337" y="6226"/>
                    <a:pt x="3847" y="1"/>
                    <a:pt x="1672"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24" name="Google Shape;1924;p31"/>
            <p:cNvSpPr/>
            <p:nvPr/>
          </p:nvSpPr>
          <p:spPr>
            <a:xfrm>
              <a:off x="5831675" y="979350"/>
              <a:ext cx="126775" cy="230600"/>
            </a:xfrm>
            <a:custGeom>
              <a:avLst/>
              <a:gdLst/>
              <a:ahLst/>
              <a:cxnLst/>
              <a:rect l="l" t="t" r="r" b="b"/>
              <a:pathLst>
                <a:path w="5071" h="9224" extrusionOk="0">
                  <a:moveTo>
                    <a:pt x="114" y="0"/>
                  </a:moveTo>
                  <a:cubicBezTo>
                    <a:pt x="0" y="672"/>
                    <a:pt x="355" y="1344"/>
                    <a:pt x="824" y="1838"/>
                  </a:cubicBezTo>
                  <a:cubicBezTo>
                    <a:pt x="1280" y="2345"/>
                    <a:pt x="1851" y="2725"/>
                    <a:pt x="2333" y="3220"/>
                  </a:cubicBezTo>
                  <a:cubicBezTo>
                    <a:pt x="3333" y="4246"/>
                    <a:pt x="3828" y="5742"/>
                    <a:pt x="3638" y="7175"/>
                  </a:cubicBezTo>
                  <a:cubicBezTo>
                    <a:pt x="3575" y="7643"/>
                    <a:pt x="3448" y="8125"/>
                    <a:pt x="3587" y="8569"/>
                  </a:cubicBezTo>
                  <a:cubicBezTo>
                    <a:pt x="3674" y="8831"/>
                    <a:pt x="4015" y="9223"/>
                    <a:pt x="4342" y="9223"/>
                  </a:cubicBezTo>
                  <a:cubicBezTo>
                    <a:pt x="4395" y="9223"/>
                    <a:pt x="4448" y="9213"/>
                    <a:pt x="4500" y="9190"/>
                  </a:cubicBezTo>
                  <a:cubicBezTo>
                    <a:pt x="4868" y="9026"/>
                    <a:pt x="4792" y="8176"/>
                    <a:pt x="4829" y="7821"/>
                  </a:cubicBezTo>
                  <a:cubicBezTo>
                    <a:pt x="4969" y="6604"/>
                    <a:pt x="5045" y="5375"/>
                    <a:pt x="5070" y="4145"/>
                  </a:cubicBezTo>
                  <a:cubicBezTo>
                    <a:pt x="5070" y="3828"/>
                    <a:pt x="5070" y="3499"/>
                    <a:pt x="4905" y="3232"/>
                  </a:cubicBezTo>
                  <a:cubicBezTo>
                    <a:pt x="4778" y="3055"/>
                    <a:pt x="4589" y="2928"/>
                    <a:pt x="4411" y="2814"/>
                  </a:cubicBezTo>
                  <a:lnTo>
                    <a:pt x="114" y="0"/>
                  </a:lnTo>
                  <a:close/>
                </a:path>
              </a:pathLst>
            </a:custGeom>
            <a:solidFill>
              <a:srgbClr val="E2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25" name="Google Shape;1925;p31"/>
            <p:cNvSpPr/>
            <p:nvPr/>
          </p:nvSpPr>
          <p:spPr>
            <a:xfrm>
              <a:off x="5846875" y="974900"/>
              <a:ext cx="19350" cy="24825"/>
            </a:xfrm>
            <a:custGeom>
              <a:avLst/>
              <a:gdLst/>
              <a:ahLst/>
              <a:cxnLst/>
              <a:rect l="l" t="t" r="r" b="b"/>
              <a:pathLst>
                <a:path w="774" h="993" extrusionOk="0">
                  <a:moveTo>
                    <a:pt x="748" y="1"/>
                  </a:moveTo>
                  <a:cubicBezTo>
                    <a:pt x="533" y="64"/>
                    <a:pt x="368" y="204"/>
                    <a:pt x="229" y="381"/>
                  </a:cubicBezTo>
                  <a:cubicBezTo>
                    <a:pt x="165" y="457"/>
                    <a:pt x="114" y="559"/>
                    <a:pt x="77" y="660"/>
                  </a:cubicBezTo>
                  <a:cubicBezTo>
                    <a:pt x="51" y="711"/>
                    <a:pt x="38" y="761"/>
                    <a:pt x="26" y="812"/>
                  </a:cubicBezTo>
                  <a:cubicBezTo>
                    <a:pt x="13" y="850"/>
                    <a:pt x="1" y="914"/>
                    <a:pt x="13" y="951"/>
                  </a:cubicBezTo>
                  <a:lnTo>
                    <a:pt x="13" y="964"/>
                  </a:lnTo>
                  <a:cubicBezTo>
                    <a:pt x="3" y="974"/>
                    <a:pt x="26" y="993"/>
                    <a:pt x="42" y="993"/>
                  </a:cubicBezTo>
                  <a:cubicBezTo>
                    <a:pt x="46" y="993"/>
                    <a:pt x="49" y="992"/>
                    <a:pt x="51" y="990"/>
                  </a:cubicBezTo>
                  <a:cubicBezTo>
                    <a:pt x="140" y="875"/>
                    <a:pt x="241" y="774"/>
                    <a:pt x="342" y="672"/>
                  </a:cubicBezTo>
                  <a:cubicBezTo>
                    <a:pt x="444" y="584"/>
                    <a:pt x="545" y="495"/>
                    <a:pt x="647" y="393"/>
                  </a:cubicBezTo>
                  <a:cubicBezTo>
                    <a:pt x="657" y="383"/>
                    <a:pt x="651" y="365"/>
                    <a:pt x="641" y="365"/>
                  </a:cubicBezTo>
                  <a:cubicBezTo>
                    <a:pt x="639" y="365"/>
                    <a:pt x="637" y="366"/>
                    <a:pt x="634" y="368"/>
                  </a:cubicBezTo>
                  <a:cubicBezTo>
                    <a:pt x="494" y="419"/>
                    <a:pt x="381" y="520"/>
                    <a:pt x="292" y="621"/>
                  </a:cubicBezTo>
                  <a:cubicBezTo>
                    <a:pt x="203" y="698"/>
                    <a:pt x="140" y="787"/>
                    <a:pt x="77" y="875"/>
                  </a:cubicBezTo>
                  <a:cubicBezTo>
                    <a:pt x="127" y="711"/>
                    <a:pt x="190" y="545"/>
                    <a:pt x="305" y="406"/>
                  </a:cubicBezTo>
                  <a:cubicBezTo>
                    <a:pt x="418" y="254"/>
                    <a:pt x="584" y="128"/>
                    <a:pt x="761" y="26"/>
                  </a:cubicBezTo>
                  <a:cubicBezTo>
                    <a:pt x="773" y="26"/>
                    <a:pt x="761" y="1"/>
                    <a:pt x="748" y="1"/>
                  </a:cubicBezTo>
                  <a:close/>
                </a:path>
              </a:pathLst>
            </a:custGeom>
            <a:solidFill>
              <a:srgbClr val="E2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26" name="Google Shape;1926;p31"/>
            <p:cNvSpPr/>
            <p:nvPr/>
          </p:nvSpPr>
          <p:spPr>
            <a:xfrm>
              <a:off x="5925475" y="1191325"/>
              <a:ext cx="78900" cy="41450"/>
            </a:xfrm>
            <a:custGeom>
              <a:avLst/>
              <a:gdLst/>
              <a:ahLst/>
              <a:cxnLst/>
              <a:rect l="l" t="t" r="r" b="b"/>
              <a:pathLst>
                <a:path w="3156" h="1658" extrusionOk="0">
                  <a:moveTo>
                    <a:pt x="228" y="1"/>
                  </a:moveTo>
                  <a:cubicBezTo>
                    <a:pt x="114" y="293"/>
                    <a:pt x="26" y="609"/>
                    <a:pt x="0" y="927"/>
                  </a:cubicBezTo>
                  <a:cubicBezTo>
                    <a:pt x="697" y="1294"/>
                    <a:pt x="1457" y="1535"/>
                    <a:pt x="2243" y="1637"/>
                  </a:cubicBezTo>
                  <a:cubicBezTo>
                    <a:pt x="2325" y="1648"/>
                    <a:pt x="2407" y="1657"/>
                    <a:pt x="2487" y="1657"/>
                  </a:cubicBezTo>
                  <a:cubicBezTo>
                    <a:pt x="2579" y="1657"/>
                    <a:pt x="2668" y="1645"/>
                    <a:pt x="2750" y="1611"/>
                  </a:cubicBezTo>
                  <a:cubicBezTo>
                    <a:pt x="2928" y="1522"/>
                    <a:pt x="3017" y="1332"/>
                    <a:pt x="3080" y="1155"/>
                  </a:cubicBezTo>
                  <a:cubicBezTo>
                    <a:pt x="3093" y="1091"/>
                    <a:pt x="3156" y="927"/>
                    <a:pt x="3131" y="863"/>
                  </a:cubicBezTo>
                  <a:cubicBezTo>
                    <a:pt x="3093" y="761"/>
                    <a:pt x="2928" y="761"/>
                    <a:pt x="2840" y="736"/>
                  </a:cubicBezTo>
                  <a:cubicBezTo>
                    <a:pt x="2282" y="584"/>
                    <a:pt x="1724" y="420"/>
                    <a:pt x="1166" y="268"/>
                  </a:cubicBezTo>
                  <a:cubicBezTo>
                    <a:pt x="862" y="178"/>
                    <a:pt x="545" y="90"/>
                    <a:pt x="228" y="1"/>
                  </a:cubicBezTo>
                  <a:close/>
                </a:path>
              </a:pathLst>
            </a:custGeom>
            <a:solidFill>
              <a:srgbClr val="E2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27" name="Google Shape;1927;p31"/>
            <p:cNvSpPr/>
            <p:nvPr/>
          </p:nvSpPr>
          <p:spPr>
            <a:xfrm>
              <a:off x="5529650" y="884525"/>
              <a:ext cx="337525" cy="351200"/>
            </a:xfrm>
            <a:custGeom>
              <a:avLst/>
              <a:gdLst/>
              <a:ahLst/>
              <a:cxnLst/>
              <a:rect l="l" t="t" r="r" b="b"/>
              <a:pathLst>
                <a:path w="13501" h="14048" extrusionOk="0">
                  <a:moveTo>
                    <a:pt x="7304" y="0"/>
                  </a:moveTo>
                  <a:cubicBezTo>
                    <a:pt x="6451" y="0"/>
                    <a:pt x="1838" y="427"/>
                    <a:pt x="1217" y="1169"/>
                  </a:cubicBezTo>
                  <a:cubicBezTo>
                    <a:pt x="1" y="2614"/>
                    <a:pt x="3017" y="7444"/>
                    <a:pt x="3043" y="10182"/>
                  </a:cubicBezTo>
                  <a:cubicBezTo>
                    <a:pt x="3056" y="11386"/>
                    <a:pt x="1750" y="12856"/>
                    <a:pt x="3068" y="13452"/>
                  </a:cubicBezTo>
                  <a:cubicBezTo>
                    <a:pt x="4374" y="14048"/>
                    <a:pt x="7188" y="13997"/>
                    <a:pt x="8620" y="14035"/>
                  </a:cubicBezTo>
                  <a:cubicBezTo>
                    <a:pt x="8752" y="14039"/>
                    <a:pt x="8892" y="14041"/>
                    <a:pt x="9037" y="14041"/>
                  </a:cubicBezTo>
                  <a:cubicBezTo>
                    <a:pt x="10366" y="14041"/>
                    <a:pt x="12151" y="13874"/>
                    <a:pt x="12791" y="13326"/>
                  </a:cubicBezTo>
                  <a:cubicBezTo>
                    <a:pt x="13501" y="12704"/>
                    <a:pt x="12309" y="12185"/>
                    <a:pt x="12360" y="9205"/>
                  </a:cubicBezTo>
                  <a:cubicBezTo>
                    <a:pt x="12411" y="6024"/>
                    <a:pt x="13361" y="1042"/>
                    <a:pt x="12360" y="345"/>
                  </a:cubicBezTo>
                  <a:cubicBezTo>
                    <a:pt x="11853" y="3"/>
                    <a:pt x="7936" y="28"/>
                    <a:pt x="7391" y="3"/>
                  </a:cubicBezTo>
                  <a:cubicBezTo>
                    <a:pt x="7369" y="1"/>
                    <a:pt x="7340" y="0"/>
                    <a:pt x="7304"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28" name="Google Shape;1928;p31"/>
            <p:cNvSpPr/>
            <p:nvPr/>
          </p:nvSpPr>
          <p:spPr>
            <a:xfrm>
              <a:off x="5700775" y="945750"/>
              <a:ext cx="74500" cy="279525"/>
            </a:xfrm>
            <a:custGeom>
              <a:avLst/>
              <a:gdLst/>
              <a:ahLst/>
              <a:cxnLst/>
              <a:rect l="l" t="t" r="r" b="b"/>
              <a:pathLst>
                <a:path w="2980" h="11181" extrusionOk="0">
                  <a:moveTo>
                    <a:pt x="1307" y="1"/>
                  </a:moveTo>
                  <a:cubicBezTo>
                    <a:pt x="1205" y="114"/>
                    <a:pt x="1091" y="216"/>
                    <a:pt x="952" y="216"/>
                  </a:cubicBezTo>
                  <a:lnTo>
                    <a:pt x="939" y="216"/>
                  </a:lnTo>
                  <a:cubicBezTo>
                    <a:pt x="850" y="216"/>
                    <a:pt x="761" y="153"/>
                    <a:pt x="685" y="89"/>
                  </a:cubicBezTo>
                  <a:cubicBezTo>
                    <a:pt x="673" y="77"/>
                    <a:pt x="648" y="64"/>
                    <a:pt x="634" y="51"/>
                  </a:cubicBezTo>
                  <a:cubicBezTo>
                    <a:pt x="584" y="190"/>
                    <a:pt x="558" y="418"/>
                    <a:pt x="584" y="748"/>
                  </a:cubicBezTo>
                  <a:cubicBezTo>
                    <a:pt x="597" y="1002"/>
                    <a:pt x="191" y="7505"/>
                    <a:pt x="102" y="8443"/>
                  </a:cubicBezTo>
                  <a:cubicBezTo>
                    <a:pt x="1" y="9381"/>
                    <a:pt x="1104" y="11181"/>
                    <a:pt x="1484" y="11181"/>
                  </a:cubicBezTo>
                  <a:lnTo>
                    <a:pt x="1496" y="11181"/>
                  </a:lnTo>
                  <a:cubicBezTo>
                    <a:pt x="1864" y="11142"/>
                    <a:pt x="2980" y="8937"/>
                    <a:pt x="2941" y="8646"/>
                  </a:cubicBezTo>
                  <a:cubicBezTo>
                    <a:pt x="2904" y="8354"/>
                    <a:pt x="1851" y="1953"/>
                    <a:pt x="1572" y="799"/>
                  </a:cubicBezTo>
                  <a:cubicBezTo>
                    <a:pt x="1471" y="393"/>
                    <a:pt x="1383" y="153"/>
                    <a:pt x="1307" y="1"/>
                  </a:cubicBezTo>
                  <a:close/>
                </a:path>
              </a:pathLst>
            </a:custGeom>
            <a:solidFill>
              <a:srgbClr val="E4E4E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29" name="Google Shape;1929;p31"/>
            <p:cNvSpPr/>
            <p:nvPr/>
          </p:nvSpPr>
          <p:spPr>
            <a:xfrm>
              <a:off x="5704900" y="919450"/>
              <a:ext cx="35525" cy="31700"/>
            </a:xfrm>
            <a:custGeom>
              <a:avLst/>
              <a:gdLst/>
              <a:ahLst/>
              <a:cxnLst/>
              <a:rect l="l" t="t" r="r" b="b"/>
              <a:pathLst>
                <a:path w="1421" h="1268" extrusionOk="0">
                  <a:moveTo>
                    <a:pt x="736" y="0"/>
                  </a:moveTo>
                  <a:cubicBezTo>
                    <a:pt x="711" y="0"/>
                    <a:pt x="672" y="13"/>
                    <a:pt x="647" y="13"/>
                  </a:cubicBezTo>
                  <a:cubicBezTo>
                    <a:pt x="508" y="51"/>
                    <a:pt x="406" y="178"/>
                    <a:pt x="305" y="292"/>
                  </a:cubicBezTo>
                  <a:cubicBezTo>
                    <a:pt x="1" y="672"/>
                    <a:pt x="190" y="862"/>
                    <a:pt x="469" y="1103"/>
                  </a:cubicBezTo>
                  <a:cubicBezTo>
                    <a:pt x="483" y="1116"/>
                    <a:pt x="508" y="1129"/>
                    <a:pt x="520" y="1141"/>
                  </a:cubicBezTo>
                  <a:cubicBezTo>
                    <a:pt x="596" y="1205"/>
                    <a:pt x="685" y="1268"/>
                    <a:pt x="774" y="1268"/>
                  </a:cubicBezTo>
                  <a:lnTo>
                    <a:pt x="787" y="1268"/>
                  </a:lnTo>
                  <a:cubicBezTo>
                    <a:pt x="926" y="1268"/>
                    <a:pt x="1040" y="1166"/>
                    <a:pt x="1142" y="1053"/>
                  </a:cubicBezTo>
                  <a:lnTo>
                    <a:pt x="1205" y="989"/>
                  </a:lnTo>
                  <a:cubicBezTo>
                    <a:pt x="1306" y="862"/>
                    <a:pt x="1421" y="723"/>
                    <a:pt x="1407" y="571"/>
                  </a:cubicBezTo>
                  <a:cubicBezTo>
                    <a:pt x="1407" y="406"/>
                    <a:pt x="1281" y="304"/>
                    <a:pt x="1154" y="203"/>
                  </a:cubicBezTo>
                  <a:cubicBezTo>
                    <a:pt x="1040" y="101"/>
                    <a:pt x="888" y="0"/>
                    <a:pt x="736" y="0"/>
                  </a:cubicBezTo>
                  <a:close/>
                </a:path>
              </a:pathLst>
            </a:custGeom>
            <a:solidFill>
              <a:srgbClr val="DAEE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30" name="Google Shape;1930;p31"/>
            <p:cNvSpPr/>
            <p:nvPr/>
          </p:nvSpPr>
          <p:spPr>
            <a:xfrm>
              <a:off x="5653625" y="887125"/>
              <a:ext cx="112150" cy="69475"/>
            </a:xfrm>
            <a:custGeom>
              <a:avLst/>
              <a:gdLst/>
              <a:ahLst/>
              <a:cxnLst/>
              <a:rect l="l" t="t" r="r" b="b"/>
              <a:pathLst>
                <a:path w="4486" h="2779" extrusionOk="0">
                  <a:moveTo>
                    <a:pt x="1857" y="0"/>
                  </a:moveTo>
                  <a:cubicBezTo>
                    <a:pt x="1293" y="0"/>
                    <a:pt x="772" y="132"/>
                    <a:pt x="594" y="520"/>
                  </a:cubicBezTo>
                  <a:cubicBezTo>
                    <a:pt x="0" y="1806"/>
                    <a:pt x="1711" y="2779"/>
                    <a:pt x="1995" y="2779"/>
                  </a:cubicBezTo>
                  <a:cubicBezTo>
                    <a:pt x="2002" y="2779"/>
                    <a:pt x="2008" y="2778"/>
                    <a:pt x="2013" y="2777"/>
                  </a:cubicBezTo>
                  <a:cubicBezTo>
                    <a:pt x="2229" y="2726"/>
                    <a:pt x="2267" y="1648"/>
                    <a:pt x="2774" y="1572"/>
                  </a:cubicBezTo>
                  <a:cubicBezTo>
                    <a:pt x="2793" y="1569"/>
                    <a:pt x="2812" y="1568"/>
                    <a:pt x="2831" y="1568"/>
                  </a:cubicBezTo>
                  <a:cubicBezTo>
                    <a:pt x="3305" y="1568"/>
                    <a:pt x="3683" y="2434"/>
                    <a:pt x="3857" y="2434"/>
                  </a:cubicBezTo>
                  <a:cubicBezTo>
                    <a:pt x="3859" y="2434"/>
                    <a:pt x="3862" y="2434"/>
                    <a:pt x="3864" y="2434"/>
                  </a:cubicBezTo>
                  <a:cubicBezTo>
                    <a:pt x="4041" y="2409"/>
                    <a:pt x="4486" y="1192"/>
                    <a:pt x="3636" y="406"/>
                  </a:cubicBezTo>
                  <a:cubicBezTo>
                    <a:pt x="3454" y="239"/>
                    <a:pt x="2617" y="0"/>
                    <a:pt x="1857" y="0"/>
                  </a:cubicBezTo>
                  <a:close/>
                </a:path>
              </a:pathLst>
            </a:custGeom>
            <a:solidFill>
              <a:srgbClr val="E2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31" name="Google Shape;1931;p31"/>
            <p:cNvSpPr/>
            <p:nvPr/>
          </p:nvSpPr>
          <p:spPr>
            <a:xfrm>
              <a:off x="5655525" y="880450"/>
              <a:ext cx="112150" cy="69475"/>
            </a:xfrm>
            <a:custGeom>
              <a:avLst/>
              <a:gdLst/>
              <a:ahLst/>
              <a:cxnLst/>
              <a:rect l="l" t="t" r="r" b="b"/>
              <a:pathLst>
                <a:path w="4486" h="2779" extrusionOk="0">
                  <a:moveTo>
                    <a:pt x="1856" y="1"/>
                  </a:moveTo>
                  <a:cubicBezTo>
                    <a:pt x="1293" y="1"/>
                    <a:pt x="772" y="132"/>
                    <a:pt x="594" y="521"/>
                  </a:cubicBezTo>
                  <a:cubicBezTo>
                    <a:pt x="0" y="1807"/>
                    <a:pt x="1711" y="2779"/>
                    <a:pt x="1995" y="2779"/>
                  </a:cubicBezTo>
                  <a:cubicBezTo>
                    <a:pt x="2002" y="2779"/>
                    <a:pt x="2008" y="2778"/>
                    <a:pt x="2013" y="2777"/>
                  </a:cubicBezTo>
                  <a:cubicBezTo>
                    <a:pt x="2229" y="2726"/>
                    <a:pt x="2267" y="1649"/>
                    <a:pt x="2774" y="1573"/>
                  </a:cubicBezTo>
                  <a:cubicBezTo>
                    <a:pt x="2793" y="1570"/>
                    <a:pt x="2812" y="1569"/>
                    <a:pt x="2831" y="1569"/>
                  </a:cubicBezTo>
                  <a:cubicBezTo>
                    <a:pt x="3305" y="1569"/>
                    <a:pt x="3683" y="2436"/>
                    <a:pt x="3857" y="2436"/>
                  </a:cubicBezTo>
                  <a:cubicBezTo>
                    <a:pt x="3859" y="2436"/>
                    <a:pt x="3862" y="2436"/>
                    <a:pt x="3864" y="2435"/>
                  </a:cubicBezTo>
                  <a:cubicBezTo>
                    <a:pt x="4041" y="2410"/>
                    <a:pt x="4486" y="1193"/>
                    <a:pt x="3636" y="407"/>
                  </a:cubicBezTo>
                  <a:cubicBezTo>
                    <a:pt x="3454" y="239"/>
                    <a:pt x="2616" y="1"/>
                    <a:pt x="1856" y="1"/>
                  </a:cubicBezTo>
                  <a:close/>
                </a:path>
              </a:pathLst>
            </a:custGeom>
            <a:solidFill>
              <a:srgbClr val="E2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32" name="Google Shape;1932;p31"/>
            <p:cNvSpPr/>
            <p:nvPr/>
          </p:nvSpPr>
          <p:spPr>
            <a:xfrm>
              <a:off x="5712825" y="1067450"/>
              <a:ext cx="60550" cy="52625"/>
            </a:xfrm>
            <a:custGeom>
              <a:avLst/>
              <a:gdLst/>
              <a:ahLst/>
              <a:cxnLst/>
              <a:rect l="l" t="t" r="r" b="b"/>
              <a:pathLst>
                <a:path w="2422" h="2105" extrusionOk="0">
                  <a:moveTo>
                    <a:pt x="13" y="0"/>
                  </a:moveTo>
                  <a:cubicBezTo>
                    <a:pt x="13" y="152"/>
                    <a:pt x="0" y="304"/>
                    <a:pt x="0" y="457"/>
                  </a:cubicBezTo>
                  <a:cubicBezTo>
                    <a:pt x="431" y="900"/>
                    <a:pt x="901" y="1280"/>
                    <a:pt x="1395" y="1584"/>
                  </a:cubicBezTo>
                  <a:cubicBezTo>
                    <a:pt x="1724" y="1800"/>
                    <a:pt x="2054" y="1964"/>
                    <a:pt x="2396" y="2091"/>
                  </a:cubicBezTo>
                  <a:cubicBezTo>
                    <a:pt x="2409" y="2104"/>
                    <a:pt x="2409" y="2104"/>
                    <a:pt x="2422" y="2104"/>
                  </a:cubicBezTo>
                  <a:lnTo>
                    <a:pt x="2346" y="1686"/>
                  </a:lnTo>
                  <a:cubicBezTo>
                    <a:pt x="1535" y="1331"/>
                    <a:pt x="710" y="735"/>
                    <a:pt x="13" y="0"/>
                  </a:cubicBez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33" name="Google Shape;1933;p31"/>
            <p:cNvSpPr/>
            <p:nvPr/>
          </p:nvSpPr>
          <p:spPr>
            <a:xfrm>
              <a:off x="5713450" y="1050975"/>
              <a:ext cx="56775" cy="52625"/>
            </a:xfrm>
            <a:custGeom>
              <a:avLst/>
              <a:gdLst/>
              <a:ahLst/>
              <a:cxnLst/>
              <a:rect l="l" t="t" r="r" b="b"/>
              <a:pathLst>
                <a:path w="2271" h="2105" extrusionOk="0">
                  <a:moveTo>
                    <a:pt x="26" y="0"/>
                  </a:moveTo>
                  <a:cubicBezTo>
                    <a:pt x="14" y="152"/>
                    <a:pt x="14" y="291"/>
                    <a:pt x="1" y="443"/>
                  </a:cubicBezTo>
                  <a:cubicBezTo>
                    <a:pt x="470" y="938"/>
                    <a:pt x="977" y="1369"/>
                    <a:pt x="1510" y="1699"/>
                  </a:cubicBezTo>
                  <a:cubicBezTo>
                    <a:pt x="1763" y="1863"/>
                    <a:pt x="2017" y="1990"/>
                    <a:pt x="2270" y="2104"/>
                  </a:cubicBezTo>
                  <a:cubicBezTo>
                    <a:pt x="2245" y="1952"/>
                    <a:pt x="2219" y="1787"/>
                    <a:pt x="2181" y="1623"/>
                  </a:cubicBezTo>
                  <a:cubicBezTo>
                    <a:pt x="1433" y="1254"/>
                    <a:pt x="673" y="685"/>
                    <a:pt x="26" y="0"/>
                  </a:cubicBez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34" name="Google Shape;1934;p31"/>
            <p:cNvSpPr/>
            <p:nvPr/>
          </p:nvSpPr>
          <p:spPr>
            <a:xfrm>
              <a:off x="5715350" y="1013250"/>
              <a:ext cx="47550" cy="49775"/>
            </a:xfrm>
            <a:custGeom>
              <a:avLst/>
              <a:gdLst/>
              <a:ahLst/>
              <a:cxnLst/>
              <a:rect l="l" t="t" r="r" b="b"/>
              <a:pathLst>
                <a:path w="1902" h="1991" extrusionOk="0">
                  <a:moveTo>
                    <a:pt x="26" y="0"/>
                  </a:moveTo>
                  <a:cubicBezTo>
                    <a:pt x="14" y="152"/>
                    <a:pt x="14" y="304"/>
                    <a:pt x="1" y="456"/>
                  </a:cubicBezTo>
                  <a:cubicBezTo>
                    <a:pt x="495" y="1002"/>
                    <a:pt x="1040" y="1471"/>
                    <a:pt x="1623" y="1839"/>
                  </a:cubicBezTo>
                  <a:cubicBezTo>
                    <a:pt x="1712" y="1889"/>
                    <a:pt x="1801" y="1940"/>
                    <a:pt x="1902" y="1991"/>
                  </a:cubicBezTo>
                  <a:cubicBezTo>
                    <a:pt x="1864" y="1825"/>
                    <a:pt x="1826" y="1648"/>
                    <a:pt x="1801" y="1484"/>
                  </a:cubicBezTo>
                  <a:cubicBezTo>
                    <a:pt x="1167" y="1103"/>
                    <a:pt x="546" y="596"/>
                    <a:pt x="26" y="0"/>
                  </a:cubicBez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35" name="Google Shape;1935;p31"/>
            <p:cNvSpPr/>
            <p:nvPr/>
          </p:nvSpPr>
          <p:spPr>
            <a:xfrm>
              <a:off x="5711550" y="1088650"/>
              <a:ext cx="65625" cy="52975"/>
            </a:xfrm>
            <a:custGeom>
              <a:avLst/>
              <a:gdLst/>
              <a:ahLst/>
              <a:cxnLst/>
              <a:rect l="l" t="t" r="r" b="b"/>
              <a:pathLst>
                <a:path w="2625" h="2119" extrusionOk="0">
                  <a:moveTo>
                    <a:pt x="26" y="1"/>
                  </a:moveTo>
                  <a:cubicBezTo>
                    <a:pt x="14" y="153"/>
                    <a:pt x="14" y="293"/>
                    <a:pt x="1" y="445"/>
                  </a:cubicBezTo>
                  <a:cubicBezTo>
                    <a:pt x="419" y="851"/>
                    <a:pt x="862" y="1218"/>
                    <a:pt x="1332" y="1510"/>
                  </a:cubicBezTo>
                  <a:cubicBezTo>
                    <a:pt x="1662" y="1713"/>
                    <a:pt x="1991" y="1877"/>
                    <a:pt x="2333" y="2017"/>
                  </a:cubicBezTo>
                  <a:cubicBezTo>
                    <a:pt x="2434" y="2054"/>
                    <a:pt x="2524" y="2080"/>
                    <a:pt x="2625" y="2118"/>
                  </a:cubicBezTo>
                  <a:cubicBezTo>
                    <a:pt x="2600" y="1978"/>
                    <a:pt x="2574" y="1826"/>
                    <a:pt x="2549" y="1649"/>
                  </a:cubicBezTo>
                  <a:cubicBezTo>
                    <a:pt x="2460" y="1623"/>
                    <a:pt x="2371" y="1586"/>
                    <a:pt x="2282" y="1547"/>
                  </a:cubicBezTo>
                  <a:cubicBezTo>
                    <a:pt x="1509" y="1231"/>
                    <a:pt x="710" y="685"/>
                    <a:pt x="26" y="1"/>
                  </a:cubicBez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36" name="Google Shape;1936;p31"/>
            <p:cNvSpPr/>
            <p:nvPr/>
          </p:nvSpPr>
          <p:spPr>
            <a:xfrm>
              <a:off x="5714725" y="1030050"/>
              <a:ext cx="51350" cy="51025"/>
            </a:xfrm>
            <a:custGeom>
              <a:avLst/>
              <a:gdLst/>
              <a:ahLst/>
              <a:cxnLst/>
              <a:rect l="l" t="t" r="r" b="b"/>
              <a:pathLst>
                <a:path w="2054" h="2041" extrusionOk="0">
                  <a:moveTo>
                    <a:pt x="13" y="0"/>
                  </a:moveTo>
                  <a:cubicBezTo>
                    <a:pt x="13" y="139"/>
                    <a:pt x="0" y="291"/>
                    <a:pt x="0" y="444"/>
                  </a:cubicBezTo>
                  <a:cubicBezTo>
                    <a:pt x="470" y="964"/>
                    <a:pt x="1014" y="1420"/>
                    <a:pt x="1585" y="1775"/>
                  </a:cubicBezTo>
                  <a:cubicBezTo>
                    <a:pt x="1737" y="1876"/>
                    <a:pt x="1902" y="1965"/>
                    <a:pt x="2054" y="2041"/>
                  </a:cubicBezTo>
                  <a:cubicBezTo>
                    <a:pt x="2028" y="1889"/>
                    <a:pt x="2003" y="1724"/>
                    <a:pt x="1966" y="1559"/>
                  </a:cubicBezTo>
                  <a:cubicBezTo>
                    <a:pt x="1281" y="1179"/>
                    <a:pt x="597" y="646"/>
                    <a:pt x="13" y="0"/>
                  </a:cubicBez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37" name="Google Shape;1937;p31"/>
            <p:cNvSpPr/>
            <p:nvPr/>
          </p:nvSpPr>
          <p:spPr>
            <a:xfrm>
              <a:off x="5710625" y="1105150"/>
              <a:ext cx="69400" cy="52950"/>
            </a:xfrm>
            <a:custGeom>
              <a:avLst/>
              <a:gdLst/>
              <a:ahLst/>
              <a:cxnLst/>
              <a:rect l="l" t="t" r="r" b="b"/>
              <a:pathLst>
                <a:path w="2776" h="2118" extrusionOk="0">
                  <a:moveTo>
                    <a:pt x="25" y="0"/>
                  </a:moveTo>
                  <a:cubicBezTo>
                    <a:pt x="25" y="152"/>
                    <a:pt x="12" y="292"/>
                    <a:pt x="0" y="431"/>
                  </a:cubicBezTo>
                  <a:cubicBezTo>
                    <a:pt x="406" y="825"/>
                    <a:pt x="837" y="1179"/>
                    <a:pt x="1293" y="1458"/>
                  </a:cubicBezTo>
                  <a:cubicBezTo>
                    <a:pt x="1623" y="1661"/>
                    <a:pt x="1964" y="1839"/>
                    <a:pt x="2294" y="1965"/>
                  </a:cubicBezTo>
                  <a:cubicBezTo>
                    <a:pt x="2446" y="2028"/>
                    <a:pt x="2598" y="2079"/>
                    <a:pt x="2763" y="2117"/>
                  </a:cubicBezTo>
                  <a:cubicBezTo>
                    <a:pt x="2763" y="2079"/>
                    <a:pt x="2776" y="2054"/>
                    <a:pt x="2763" y="2028"/>
                  </a:cubicBezTo>
                  <a:cubicBezTo>
                    <a:pt x="2763" y="1991"/>
                    <a:pt x="2738" y="1876"/>
                    <a:pt x="2713" y="1687"/>
                  </a:cubicBezTo>
                  <a:cubicBezTo>
                    <a:pt x="2561" y="1648"/>
                    <a:pt x="2408" y="1585"/>
                    <a:pt x="2256" y="1521"/>
                  </a:cubicBezTo>
                  <a:cubicBezTo>
                    <a:pt x="1496" y="1205"/>
                    <a:pt x="710" y="672"/>
                    <a:pt x="25" y="0"/>
                  </a:cubicBez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38" name="Google Shape;1938;p31"/>
            <p:cNvSpPr/>
            <p:nvPr/>
          </p:nvSpPr>
          <p:spPr>
            <a:xfrm>
              <a:off x="5721050" y="1191325"/>
              <a:ext cx="32050" cy="26350"/>
            </a:xfrm>
            <a:custGeom>
              <a:avLst/>
              <a:gdLst/>
              <a:ahLst/>
              <a:cxnLst/>
              <a:rect l="l" t="t" r="r" b="b"/>
              <a:pathLst>
                <a:path w="1282" h="1054" extrusionOk="0">
                  <a:moveTo>
                    <a:pt x="1" y="1"/>
                  </a:moveTo>
                  <a:cubicBezTo>
                    <a:pt x="191" y="331"/>
                    <a:pt x="406" y="635"/>
                    <a:pt x="584" y="838"/>
                  </a:cubicBezTo>
                  <a:cubicBezTo>
                    <a:pt x="724" y="914"/>
                    <a:pt x="851" y="990"/>
                    <a:pt x="977" y="1054"/>
                  </a:cubicBezTo>
                  <a:cubicBezTo>
                    <a:pt x="1066" y="1015"/>
                    <a:pt x="1167" y="914"/>
                    <a:pt x="1282" y="761"/>
                  </a:cubicBezTo>
                  <a:cubicBezTo>
                    <a:pt x="851" y="572"/>
                    <a:pt x="420" y="305"/>
                    <a:pt x="1" y="1"/>
                  </a:cubicBez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39" name="Google Shape;1939;p31"/>
            <p:cNvSpPr/>
            <p:nvPr/>
          </p:nvSpPr>
          <p:spPr>
            <a:xfrm>
              <a:off x="5709975" y="1165050"/>
              <a:ext cx="51675" cy="41225"/>
            </a:xfrm>
            <a:custGeom>
              <a:avLst/>
              <a:gdLst/>
              <a:ahLst/>
              <a:cxnLst/>
              <a:rect l="l" t="t" r="r" b="b"/>
              <a:pathLst>
                <a:path w="2067" h="1649" extrusionOk="0">
                  <a:moveTo>
                    <a:pt x="1" y="0"/>
                  </a:moveTo>
                  <a:lnTo>
                    <a:pt x="1" y="0"/>
                  </a:lnTo>
                  <a:cubicBezTo>
                    <a:pt x="64" y="229"/>
                    <a:pt x="153" y="457"/>
                    <a:pt x="254" y="685"/>
                  </a:cubicBezTo>
                  <a:cubicBezTo>
                    <a:pt x="482" y="874"/>
                    <a:pt x="723" y="1040"/>
                    <a:pt x="964" y="1192"/>
                  </a:cubicBezTo>
                  <a:cubicBezTo>
                    <a:pt x="1255" y="1369"/>
                    <a:pt x="1547" y="1521"/>
                    <a:pt x="1838" y="1648"/>
                  </a:cubicBezTo>
                  <a:cubicBezTo>
                    <a:pt x="1914" y="1534"/>
                    <a:pt x="1990" y="1420"/>
                    <a:pt x="2066" y="1293"/>
                  </a:cubicBezTo>
                  <a:cubicBezTo>
                    <a:pt x="2016" y="1280"/>
                    <a:pt x="1965" y="1255"/>
                    <a:pt x="1927" y="1243"/>
                  </a:cubicBezTo>
                  <a:cubicBezTo>
                    <a:pt x="1268" y="976"/>
                    <a:pt x="609" y="545"/>
                    <a:pt x="1" y="0"/>
                  </a:cubicBez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40" name="Google Shape;1940;p31"/>
            <p:cNvSpPr/>
            <p:nvPr/>
          </p:nvSpPr>
          <p:spPr>
            <a:xfrm>
              <a:off x="5716325" y="991375"/>
              <a:ext cx="41850" cy="48200"/>
            </a:xfrm>
            <a:custGeom>
              <a:avLst/>
              <a:gdLst/>
              <a:ahLst/>
              <a:cxnLst/>
              <a:rect l="l" t="t" r="r" b="b"/>
              <a:pathLst>
                <a:path w="1674" h="1928" extrusionOk="0">
                  <a:moveTo>
                    <a:pt x="26" y="1"/>
                  </a:moveTo>
                  <a:cubicBezTo>
                    <a:pt x="12" y="140"/>
                    <a:pt x="12" y="305"/>
                    <a:pt x="0" y="469"/>
                  </a:cubicBezTo>
                  <a:cubicBezTo>
                    <a:pt x="507" y="1053"/>
                    <a:pt x="1077" y="1547"/>
                    <a:pt x="1673" y="1928"/>
                  </a:cubicBezTo>
                  <a:cubicBezTo>
                    <a:pt x="1648" y="1750"/>
                    <a:pt x="1609" y="1573"/>
                    <a:pt x="1572" y="1395"/>
                  </a:cubicBezTo>
                  <a:cubicBezTo>
                    <a:pt x="1014" y="1015"/>
                    <a:pt x="482" y="533"/>
                    <a:pt x="26" y="1"/>
                  </a:cubicBez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41" name="Google Shape;1941;p31"/>
            <p:cNvSpPr/>
            <p:nvPr/>
          </p:nvSpPr>
          <p:spPr>
            <a:xfrm>
              <a:off x="5708375" y="1141900"/>
              <a:ext cx="62150" cy="47900"/>
            </a:xfrm>
            <a:custGeom>
              <a:avLst/>
              <a:gdLst/>
              <a:ahLst/>
              <a:cxnLst/>
              <a:rect l="l" t="t" r="r" b="b"/>
              <a:pathLst>
                <a:path w="2486" h="1916" extrusionOk="0">
                  <a:moveTo>
                    <a:pt x="26" y="1"/>
                  </a:moveTo>
                  <a:cubicBezTo>
                    <a:pt x="26" y="153"/>
                    <a:pt x="14" y="279"/>
                    <a:pt x="1" y="355"/>
                  </a:cubicBezTo>
                  <a:lnTo>
                    <a:pt x="1" y="470"/>
                  </a:lnTo>
                  <a:cubicBezTo>
                    <a:pt x="369" y="812"/>
                    <a:pt x="749" y="1104"/>
                    <a:pt x="1142" y="1357"/>
                  </a:cubicBezTo>
                  <a:cubicBezTo>
                    <a:pt x="1471" y="1560"/>
                    <a:pt x="1814" y="1724"/>
                    <a:pt x="2143" y="1864"/>
                  </a:cubicBezTo>
                  <a:cubicBezTo>
                    <a:pt x="2194" y="1877"/>
                    <a:pt x="2245" y="1902"/>
                    <a:pt x="2296" y="1915"/>
                  </a:cubicBezTo>
                  <a:cubicBezTo>
                    <a:pt x="2358" y="1800"/>
                    <a:pt x="2422" y="1674"/>
                    <a:pt x="2485" y="1560"/>
                  </a:cubicBezTo>
                  <a:cubicBezTo>
                    <a:pt x="2372" y="1522"/>
                    <a:pt x="2270" y="1484"/>
                    <a:pt x="2169" y="1433"/>
                  </a:cubicBezTo>
                  <a:cubicBezTo>
                    <a:pt x="1434" y="1129"/>
                    <a:pt x="685" y="634"/>
                    <a:pt x="26" y="1"/>
                  </a:cubicBez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42" name="Google Shape;1942;p31"/>
            <p:cNvSpPr/>
            <p:nvPr/>
          </p:nvSpPr>
          <p:spPr>
            <a:xfrm>
              <a:off x="5709350" y="1125750"/>
              <a:ext cx="67500" cy="50400"/>
            </a:xfrm>
            <a:custGeom>
              <a:avLst/>
              <a:gdLst/>
              <a:ahLst/>
              <a:cxnLst/>
              <a:rect l="l" t="t" r="r" b="b"/>
              <a:pathLst>
                <a:path w="2700" h="2016" extrusionOk="0">
                  <a:moveTo>
                    <a:pt x="38" y="1"/>
                  </a:moveTo>
                  <a:cubicBezTo>
                    <a:pt x="26" y="153"/>
                    <a:pt x="12" y="305"/>
                    <a:pt x="0" y="444"/>
                  </a:cubicBezTo>
                  <a:cubicBezTo>
                    <a:pt x="393" y="812"/>
                    <a:pt x="798" y="1141"/>
                    <a:pt x="1229" y="1395"/>
                  </a:cubicBezTo>
                  <a:cubicBezTo>
                    <a:pt x="1559" y="1610"/>
                    <a:pt x="1888" y="1775"/>
                    <a:pt x="2231" y="1902"/>
                  </a:cubicBezTo>
                  <a:lnTo>
                    <a:pt x="2535" y="2016"/>
                  </a:lnTo>
                  <a:cubicBezTo>
                    <a:pt x="2598" y="1877"/>
                    <a:pt x="2649" y="1737"/>
                    <a:pt x="2700" y="1623"/>
                  </a:cubicBezTo>
                  <a:cubicBezTo>
                    <a:pt x="2535" y="1572"/>
                    <a:pt x="2358" y="1522"/>
                    <a:pt x="2181" y="1446"/>
                  </a:cubicBezTo>
                  <a:cubicBezTo>
                    <a:pt x="1445" y="1141"/>
                    <a:pt x="697" y="634"/>
                    <a:pt x="38" y="1"/>
                  </a:cubicBez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43" name="Google Shape;1943;p31"/>
            <p:cNvSpPr/>
            <p:nvPr/>
          </p:nvSpPr>
          <p:spPr>
            <a:xfrm>
              <a:off x="5717250" y="974275"/>
              <a:ext cx="37125" cy="45650"/>
            </a:xfrm>
            <a:custGeom>
              <a:avLst/>
              <a:gdLst/>
              <a:ahLst/>
              <a:cxnLst/>
              <a:rect l="l" t="t" r="r" b="b"/>
              <a:pathLst>
                <a:path w="1485" h="1826" extrusionOk="0">
                  <a:moveTo>
                    <a:pt x="14" y="1"/>
                  </a:moveTo>
                  <a:cubicBezTo>
                    <a:pt x="14" y="127"/>
                    <a:pt x="1" y="279"/>
                    <a:pt x="1" y="457"/>
                  </a:cubicBezTo>
                  <a:cubicBezTo>
                    <a:pt x="445" y="989"/>
                    <a:pt x="952" y="1458"/>
                    <a:pt x="1484" y="1826"/>
                  </a:cubicBezTo>
                  <a:cubicBezTo>
                    <a:pt x="1459" y="1648"/>
                    <a:pt x="1420" y="1458"/>
                    <a:pt x="1383" y="1293"/>
                  </a:cubicBezTo>
                  <a:cubicBezTo>
                    <a:pt x="888" y="925"/>
                    <a:pt x="419" y="494"/>
                    <a:pt x="14" y="1"/>
                  </a:cubicBez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44" name="Google Shape;1944;p31"/>
            <p:cNvSpPr/>
            <p:nvPr/>
          </p:nvSpPr>
          <p:spPr>
            <a:xfrm>
              <a:off x="5717575" y="952100"/>
              <a:ext cx="32025" cy="43125"/>
            </a:xfrm>
            <a:custGeom>
              <a:avLst/>
              <a:gdLst/>
              <a:ahLst/>
              <a:cxnLst/>
              <a:rect l="l" t="t" r="r" b="b"/>
              <a:pathLst>
                <a:path w="1281" h="1725" extrusionOk="0">
                  <a:moveTo>
                    <a:pt x="1" y="0"/>
                  </a:moveTo>
                  <a:cubicBezTo>
                    <a:pt x="1" y="114"/>
                    <a:pt x="1" y="241"/>
                    <a:pt x="13" y="406"/>
                  </a:cubicBezTo>
                  <a:lnTo>
                    <a:pt x="13" y="469"/>
                  </a:lnTo>
                  <a:cubicBezTo>
                    <a:pt x="38" y="507"/>
                    <a:pt x="64" y="545"/>
                    <a:pt x="89" y="570"/>
                  </a:cubicBezTo>
                  <a:cubicBezTo>
                    <a:pt x="457" y="1001"/>
                    <a:pt x="850" y="1381"/>
                    <a:pt x="1281" y="1724"/>
                  </a:cubicBezTo>
                  <a:cubicBezTo>
                    <a:pt x="1243" y="1521"/>
                    <a:pt x="1205" y="1344"/>
                    <a:pt x="1167" y="1179"/>
                  </a:cubicBezTo>
                  <a:cubicBezTo>
                    <a:pt x="748" y="837"/>
                    <a:pt x="356" y="431"/>
                    <a:pt x="1" y="0"/>
                  </a:cubicBez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45" name="Google Shape;1945;p31"/>
            <p:cNvSpPr/>
            <p:nvPr/>
          </p:nvSpPr>
          <p:spPr>
            <a:xfrm>
              <a:off x="5735625" y="943850"/>
              <a:ext cx="375" cy="650"/>
            </a:xfrm>
            <a:custGeom>
              <a:avLst/>
              <a:gdLst/>
              <a:ahLst/>
              <a:cxnLst/>
              <a:rect l="l" t="t" r="r" b="b"/>
              <a:pathLst>
                <a:path w="15" h="26" extrusionOk="0">
                  <a:moveTo>
                    <a:pt x="1" y="1"/>
                  </a:moveTo>
                  <a:lnTo>
                    <a:pt x="1" y="13"/>
                  </a:lnTo>
                  <a:lnTo>
                    <a:pt x="14" y="26"/>
                  </a:lnTo>
                  <a:cubicBezTo>
                    <a:pt x="14" y="13"/>
                    <a:pt x="14" y="13"/>
                    <a:pt x="1" y="1"/>
                  </a:cubicBez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46" name="Google Shape;1946;p31"/>
            <p:cNvSpPr/>
            <p:nvPr/>
          </p:nvSpPr>
          <p:spPr>
            <a:xfrm>
              <a:off x="5718525" y="945125"/>
              <a:ext cx="26650" cy="29800"/>
            </a:xfrm>
            <a:custGeom>
              <a:avLst/>
              <a:gdLst/>
              <a:ahLst/>
              <a:cxnLst/>
              <a:rect l="l" t="t" r="r" b="b"/>
              <a:pathLst>
                <a:path w="1066" h="1192" extrusionOk="0">
                  <a:moveTo>
                    <a:pt x="14" y="0"/>
                  </a:moveTo>
                  <a:cubicBezTo>
                    <a:pt x="14" y="26"/>
                    <a:pt x="0" y="51"/>
                    <a:pt x="0" y="76"/>
                  </a:cubicBezTo>
                  <a:cubicBezTo>
                    <a:pt x="39" y="127"/>
                    <a:pt x="76" y="190"/>
                    <a:pt x="127" y="241"/>
                  </a:cubicBezTo>
                  <a:cubicBezTo>
                    <a:pt x="419" y="583"/>
                    <a:pt x="736" y="900"/>
                    <a:pt x="1065" y="1192"/>
                  </a:cubicBezTo>
                  <a:cubicBezTo>
                    <a:pt x="1028" y="1001"/>
                    <a:pt x="989" y="849"/>
                    <a:pt x="964" y="736"/>
                  </a:cubicBezTo>
                  <a:cubicBezTo>
                    <a:pt x="952" y="685"/>
                    <a:pt x="938" y="634"/>
                    <a:pt x="926" y="596"/>
                  </a:cubicBezTo>
                  <a:cubicBezTo>
                    <a:pt x="761" y="443"/>
                    <a:pt x="609" y="291"/>
                    <a:pt x="457" y="139"/>
                  </a:cubicBezTo>
                  <a:cubicBezTo>
                    <a:pt x="419" y="152"/>
                    <a:pt x="368" y="165"/>
                    <a:pt x="330" y="165"/>
                  </a:cubicBezTo>
                  <a:cubicBezTo>
                    <a:pt x="229" y="165"/>
                    <a:pt x="140" y="102"/>
                    <a:pt x="64" y="38"/>
                  </a:cubicBezTo>
                  <a:cubicBezTo>
                    <a:pt x="51" y="26"/>
                    <a:pt x="39" y="12"/>
                    <a:pt x="14" y="0"/>
                  </a:cubicBez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47" name="Google Shape;1947;p31"/>
            <p:cNvSpPr/>
            <p:nvPr/>
          </p:nvSpPr>
          <p:spPr>
            <a:xfrm>
              <a:off x="5735625" y="1212250"/>
              <a:ext cx="9875" cy="5725"/>
            </a:xfrm>
            <a:custGeom>
              <a:avLst/>
              <a:gdLst/>
              <a:ahLst/>
              <a:cxnLst/>
              <a:rect l="l" t="t" r="r" b="b"/>
              <a:pathLst>
                <a:path w="395" h="229" extrusionOk="0">
                  <a:moveTo>
                    <a:pt x="1" y="1"/>
                  </a:moveTo>
                  <a:lnTo>
                    <a:pt x="1" y="1"/>
                  </a:lnTo>
                  <a:cubicBezTo>
                    <a:pt x="141" y="140"/>
                    <a:pt x="268" y="229"/>
                    <a:pt x="356" y="229"/>
                  </a:cubicBezTo>
                  <a:cubicBezTo>
                    <a:pt x="369" y="229"/>
                    <a:pt x="381" y="217"/>
                    <a:pt x="394" y="217"/>
                  </a:cubicBezTo>
                  <a:cubicBezTo>
                    <a:pt x="268" y="153"/>
                    <a:pt x="141" y="77"/>
                    <a:pt x="1" y="1"/>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48" name="Google Shape;1948;p31"/>
            <p:cNvSpPr/>
            <p:nvPr/>
          </p:nvSpPr>
          <p:spPr>
            <a:xfrm>
              <a:off x="5716325" y="1182150"/>
              <a:ext cx="39625" cy="28225"/>
            </a:xfrm>
            <a:custGeom>
              <a:avLst/>
              <a:gdLst/>
              <a:ahLst/>
              <a:cxnLst/>
              <a:rect l="l" t="t" r="r" b="b"/>
              <a:pathLst>
                <a:path w="1585" h="1129" extrusionOk="0">
                  <a:moveTo>
                    <a:pt x="0" y="1"/>
                  </a:moveTo>
                  <a:lnTo>
                    <a:pt x="0" y="1"/>
                  </a:lnTo>
                  <a:cubicBezTo>
                    <a:pt x="63" y="128"/>
                    <a:pt x="127" y="241"/>
                    <a:pt x="190" y="368"/>
                  </a:cubicBezTo>
                  <a:cubicBezTo>
                    <a:pt x="609" y="672"/>
                    <a:pt x="1040" y="939"/>
                    <a:pt x="1471" y="1128"/>
                  </a:cubicBezTo>
                  <a:cubicBezTo>
                    <a:pt x="1508" y="1078"/>
                    <a:pt x="1547" y="1027"/>
                    <a:pt x="1584" y="964"/>
                  </a:cubicBezTo>
                  <a:cubicBezTo>
                    <a:pt x="1293" y="837"/>
                    <a:pt x="1001" y="685"/>
                    <a:pt x="710" y="508"/>
                  </a:cubicBezTo>
                  <a:cubicBezTo>
                    <a:pt x="469" y="356"/>
                    <a:pt x="228" y="190"/>
                    <a:pt x="0" y="1"/>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49" name="Google Shape;1949;p31"/>
            <p:cNvSpPr/>
            <p:nvPr/>
          </p:nvSpPr>
          <p:spPr>
            <a:xfrm>
              <a:off x="5708375" y="1153650"/>
              <a:ext cx="57400" cy="43750"/>
            </a:xfrm>
            <a:custGeom>
              <a:avLst/>
              <a:gdLst/>
              <a:ahLst/>
              <a:cxnLst/>
              <a:rect l="l" t="t" r="r" b="b"/>
              <a:pathLst>
                <a:path w="2296" h="1750" extrusionOk="0">
                  <a:moveTo>
                    <a:pt x="1" y="0"/>
                  </a:moveTo>
                  <a:cubicBezTo>
                    <a:pt x="1" y="139"/>
                    <a:pt x="26" y="291"/>
                    <a:pt x="65" y="456"/>
                  </a:cubicBezTo>
                  <a:cubicBezTo>
                    <a:pt x="673" y="1001"/>
                    <a:pt x="1332" y="1432"/>
                    <a:pt x="1991" y="1699"/>
                  </a:cubicBezTo>
                  <a:cubicBezTo>
                    <a:pt x="2029" y="1711"/>
                    <a:pt x="2080" y="1736"/>
                    <a:pt x="2130" y="1749"/>
                  </a:cubicBezTo>
                  <a:cubicBezTo>
                    <a:pt x="2181" y="1648"/>
                    <a:pt x="2245" y="1546"/>
                    <a:pt x="2296" y="1445"/>
                  </a:cubicBezTo>
                  <a:cubicBezTo>
                    <a:pt x="2245" y="1432"/>
                    <a:pt x="2194" y="1407"/>
                    <a:pt x="2143" y="1394"/>
                  </a:cubicBezTo>
                  <a:cubicBezTo>
                    <a:pt x="1814" y="1254"/>
                    <a:pt x="1471" y="1090"/>
                    <a:pt x="1142" y="887"/>
                  </a:cubicBezTo>
                  <a:cubicBezTo>
                    <a:pt x="749" y="634"/>
                    <a:pt x="369" y="342"/>
                    <a:pt x="1" y="0"/>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50" name="Google Shape;1950;p31"/>
            <p:cNvSpPr/>
            <p:nvPr/>
          </p:nvSpPr>
          <p:spPr>
            <a:xfrm>
              <a:off x="5709025" y="1136825"/>
              <a:ext cx="63725" cy="44100"/>
            </a:xfrm>
            <a:custGeom>
              <a:avLst/>
              <a:gdLst/>
              <a:ahLst/>
              <a:cxnLst/>
              <a:rect l="l" t="t" r="r" b="b"/>
              <a:pathLst>
                <a:path w="2549" h="1764" extrusionOk="0">
                  <a:moveTo>
                    <a:pt x="13" y="1"/>
                  </a:moveTo>
                  <a:cubicBezTo>
                    <a:pt x="13" y="77"/>
                    <a:pt x="13" y="141"/>
                    <a:pt x="0" y="204"/>
                  </a:cubicBezTo>
                  <a:cubicBezTo>
                    <a:pt x="659" y="837"/>
                    <a:pt x="1408" y="1332"/>
                    <a:pt x="2143" y="1636"/>
                  </a:cubicBezTo>
                  <a:cubicBezTo>
                    <a:pt x="2244" y="1687"/>
                    <a:pt x="2346" y="1725"/>
                    <a:pt x="2459" y="1763"/>
                  </a:cubicBezTo>
                  <a:cubicBezTo>
                    <a:pt x="2485" y="1699"/>
                    <a:pt x="2523" y="1636"/>
                    <a:pt x="2548" y="1573"/>
                  </a:cubicBezTo>
                  <a:lnTo>
                    <a:pt x="2244" y="1459"/>
                  </a:lnTo>
                  <a:cubicBezTo>
                    <a:pt x="1901" y="1332"/>
                    <a:pt x="1572" y="1167"/>
                    <a:pt x="1242" y="952"/>
                  </a:cubicBezTo>
                  <a:cubicBezTo>
                    <a:pt x="811" y="698"/>
                    <a:pt x="406" y="369"/>
                    <a:pt x="13" y="1"/>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51" name="Google Shape;1951;p31"/>
            <p:cNvSpPr/>
            <p:nvPr/>
          </p:nvSpPr>
          <p:spPr>
            <a:xfrm>
              <a:off x="5710275" y="1115925"/>
              <a:ext cx="69450" cy="50425"/>
            </a:xfrm>
            <a:custGeom>
              <a:avLst/>
              <a:gdLst/>
              <a:ahLst/>
              <a:cxnLst/>
              <a:rect l="l" t="t" r="r" b="b"/>
              <a:pathLst>
                <a:path w="2778" h="2017" extrusionOk="0">
                  <a:moveTo>
                    <a:pt x="14" y="0"/>
                  </a:moveTo>
                  <a:cubicBezTo>
                    <a:pt x="14" y="140"/>
                    <a:pt x="1" y="267"/>
                    <a:pt x="1" y="394"/>
                  </a:cubicBezTo>
                  <a:cubicBezTo>
                    <a:pt x="660" y="1027"/>
                    <a:pt x="1408" y="1534"/>
                    <a:pt x="2144" y="1839"/>
                  </a:cubicBezTo>
                  <a:cubicBezTo>
                    <a:pt x="2321" y="1915"/>
                    <a:pt x="2498" y="1965"/>
                    <a:pt x="2663" y="2016"/>
                  </a:cubicBezTo>
                  <a:cubicBezTo>
                    <a:pt x="2713" y="1889"/>
                    <a:pt x="2752" y="1763"/>
                    <a:pt x="2777" y="1686"/>
                  </a:cubicBezTo>
                  <a:cubicBezTo>
                    <a:pt x="2612" y="1648"/>
                    <a:pt x="2460" y="1597"/>
                    <a:pt x="2308" y="1534"/>
                  </a:cubicBezTo>
                  <a:cubicBezTo>
                    <a:pt x="1978" y="1408"/>
                    <a:pt x="1637" y="1230"/>
                    <a:pt x="1307" y="1027"/>
                  </a:cubicBezTo>
                  <a:cubicBezTo>
                    <a:pt x="851" y="748"/>
                    <a:pt x="420" y="394"/>
                    <a:pt x="14" y="0"/>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52" name="Google Shape;1952;p31"/>
            <p:cNvSpPr/>
            <p:nvPr/>
          </p:nvSpPr>
          <p:spPr>
            <a:xfrm>
              <a:off x="5711250" y="1099775"/>
              <a:ext cx="67200" cy="47550"/>
            </a:xfrm>
            <a:custGeom>
              <a:avLst/>
              <a:gdLst/>
              <a:ahLst/>
              <a:cxnLst/>
              <a:rect l="l" t="t" r="r" b="b"/>
              <a:pathLst>
                <a:path w="2688" h="1902" extrusionOk="0">
                  <a:moveTo>
                    <a:pt x="13" y="0"/>
                  </a:moveTo>
                  <a:cubicBezTo>
                    <a:pt x="13" y="76"/>
                    <a:pt x="13" y="139"/>
                    <a:pt x="0" y="215"/>
                  </a:cubicBezTo>
                  <a:cubicBezTo>
                    <a:pt x="685" y="887"/>
                    <a:pt x="1471" y="1420"/>
                    <a:pt x="2231" y="1736"/>
                  </a:cubicBezTo>
                  <a:cubicBezTo>
                    <a:pt x="2383" y="1800"/>
                    <a:pt x="2536" y="1863"/>
                    <a:pt x="2688" y="1902"/>
                  </a:cubicBezTo>
                  <a:cubicBezTo>
                    <a:pt x="2674" y="1838"/>
                    <a:pt x="2662" y="1762"/>
                    <a:pt x="2637" y="1673"/>
                  </a:cubicBezTo>
                  <a:cubicBezTo>
                    <a:pt x="2536" y="1635"/>
                    <a:pt x="2446" y="1609"/>
                    <a:pt x="2345" y="1572"/>
                  </a:cubicBezTo>
                  <a:cubicBezTo>
                    <a:pt x="2003" y="1432"/>
                    <a:pt x="1674" y="1268"/>
                    <a:pt x="1344" y="1065"/>
                  </a:cubicBezTo>
                  <a:cubicBezTo>
                    <a:pt x="874" y="773"/>
                    <a:pt x="431" y="406"/>
                    <a:pt x="13" y="0"/>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53" name="Google Shape;1953;p31"/>
            <p:cNvSpPr/>
            <p:nvPr/>
          </p:nvSpPr>
          <p:spPr>
            <a:xfrm>
              <a:off x="5712175" y="1078850"/>
              <a:ext cx="63100" cy="51025"/>
            </a:xfrm>
            <a:custGeom>
              <a:avLst/>
              <a:gdLst/>
              <a:ahLst/>
              <a:cxnLst/>
              <a:rect l="l" t="t" r="r" b="b"/>
              <a:pathLst>
                <a:path w="2524" h="2041" extrusionOk="0">
                  <a:moveTo>
                    <a:pt x="26" y="1"/>
                  </a:moveTo>
                  <a:cubicBezTo>
                    <a:pt x="14" y="127"/>
                    <a:pt x="14" y="266"/>
                    <a:pt x="1" y="393"/>
                  </a:cubicBezTo>
                  <a:cubicBezTo>
                    <a:pt x="685" y="1077"/>
                    <a:pt x="1484" y="1623"/>
                    <a:pt x="2257" y="1939"/>
                  </a:cubicBezTo>
                  <a:cubicBezTo>
                    <a:pt x="2346" y="1978"/>
                    <a:pt x="2435" y="2015"/>
                    <a:pt x="2524" y="2041"/>
                  </a:cubicBezTo>
                  <a:cubicBezTo>
                    <a:pt x="2499" y="1914"/>
                    <a:pt x="2473" y="1787"/>
                    <a:pt x="2448" y="1648"/>
                  </a:cubicBezTo>
                  <a:cubicBezTo>
                    <a:pt x="2435" y="1648"/>
                    <a:pt x="2435" y="1648"/>
                    <a:pt x="2422" y="1635"/>
                  </a:cubicBezTo>
                  <a:cubicBezTo>
                    <a:pt x="2080" y="1508"/>
                    <a:pt x="1750" y="1344"/>
                    <a:pt x="1421" y="1128"/>
                  </a:cubicBezTo>
                  <a:cubicBezTo>
                    <a:pt x="927" y="824"/>
                    <a:pt x="457" y="444"/>
                    <a:pt x="26" y="1"/>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54" name="Google Shape;1954;p31"/>
            <p:cNvSpPr/>
            <p:nvPr/>
          </p:nvSpPr>
          <p:spPr>
            <a:xfrm>
              <a:off x="5713150" y="1062050"/>
              <a:ext cx="58325" cy="47550"/>
            </a:xfrm>
            <a:custGeom>
              <a:avLst/>
              <a:gdLst/>
              <a:ahLst/>
              <a:cxnLst/>
              <a:rect l="l" t="t" r="r" b="b"/>
              <a:pathLst>
                <a:path w="2333" h="1902" extrusionOk="0">
                  <a:moveTo>
                    <a:pt x="13" y="0"/>
                  </a:moveTo>
                  <a:cubicBezTo>
                    <a:pt x="13" y="76"/>
                    <a:pt x="13" y="152"/>
                    <a:pt x="0" y="216"/>
                  </a:cubicBezTo>
                  <a:cubicBezTo>
                    <a:pt x="697" y="951"/>
                    <a:pt x="1522" y="1547"/>
                    <a:pt x="2333" y="1902"/>
                  </a:cubicBezTo>
                  <a:cubicBezTo>
                    <a:pt x="2320" y="1826"/>
                    <a:pt x="2307" y="1749"/>
                    <a:pt x="2282" y="1661"/>
                  </a:cubicBezTo>
                  <a:cubicBezTo>
                    <a:pt x="2029" y="1547"/>
                    <a:pt x="1775" y="1420"/>
                    <a:pt x="1522" y="1256"/>
                  </a:cubicBezTo>
                  <a:cubicBezTo>
                    <a:pt x="989" y="926"/>
                    <a:pt x="482" y="495"/>
                    <a:pt x="13" y="0"/>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55" name="Google Shape;1955;p31"/>
            <p:cNvSpPr/>
            <p:nvPr/>
          </p:nvSpPr>
          <p:spPr>
            <a:xfrm>
              <a:off x="5714075" y="1041125"/>
              <a:ext cx="53900" cy="50425"/>
            </a:xfrm>
            <a:custGeom>
              <a:avLst/>
              <a:gdLst/>
              <a:ahLst/>
              <a:cxnLst/>
              <a:rect l="l" t="t" r="r" b="b"/>
              <a:pathLst>
                <a:path w="2156" h="2017" extrusionOk="0">
                  <a:moveTo>
                    <a:pt x="26" y="1"/>
                  </a:moveTo>
                  <a:cubicBezTo>
                    <a:pt x="14" y="127"/>
                    <a:pt x="14" y="254"/>
                    <a:pt x="1" y="394"/>
                  </a:cubicBezTo>
                  <a:cubicBezTo>
                    <a:pt x="648" y="1079"/>
                    <a:pt x="1408" y="1648"/>
                    <a:pt x="2156" y="2017"/>
                  </a:cubicBezTo>
                  <a:lnTo>
                    <a:pt x="2080" y="1598"/>
                  </a:lnTo>
                  <a:cubicBezTo>
                    <a:pt x="1928" y="1522"/>
                    <a:pt x="1763" y="1433"/>
                    <a:pt x="1611" y="1332"/>
                  </a:cubicBezTo>
                  <a:cubicBezTo>
                    <a:pt x="1040" y="977"/>
                    <a:pt x="496" y="521"/>
                    <a:pt x="26" y="1"/>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56" name="Google Shape;1956;p31"/>
            <p:cNvSpPr/>
            <p:nvPr/>
          </p:nvSpPr>
          <p:spPr>
            <a:xfrm>
              <a:off x="5715050" y="1024650"/>
              <a:ext cx="48825" cy="44400"/>
            </a:xfrm>
            <a:custGeom>
              <a:avLst/>
              <a:gdLst/>
              <a:ahLst/>
              <a:cxnLst/>
              <a:rect l="l" t="t" r="r" b="b"/>
              <a:pathLst>
                <a:path w="1953" h="1776" extrusionOk="0">
                  <a:moveTo>
                    <a:pt x="13" y="0"/>
                  </a:moveTo>
                  <a:cubicBezTo>
                    <a:pt x="13" y="64"/>
                    <a:pt x="13" y="140"/>
                    <a:pt x="0" y="216"/>
                  </a:cubicBezTo>
                  <a:cubicBezTo>
                    <a:pt x="584" y="862"/>
                    <a:pt x="1268" y="1395"/>
                    <a:pt x="1953" y="1775"/>
                  </a:cubicBezTo>
                  <a:cubicBezTo>
                    <a:pt x="1939" y="1699"/>
                    <a:pt x="1927" y="1623"/>
                    <a:pt x="1914" y="1535"/>
                  </a:cubicBezTo>
                  <a:cubicBezTo>
                    <a:pt x="1813" y="1484"/>
                    <a:pt x="1724" y="1433"/>
                    <a:pt x="1635" y="1383"/>
                  </a:cubicBezTo>
                  <a:cubicBezTo>
                    <a:pt x="1052" y="1015"/>
                    <a:pt x="507" y="546"/>
                    <a:pt x="13" y="0"/>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57" name="Google Shape;1957;p31"/>
            <p:cNvSpPr/>
            <p:nvPr/>
          </p:nvSpPr>
          <p:spPr>
            <a:xfrm>
              <a:off x="5715975" y="1003100"/>
              <a:ext cx="44400" cy="47250"/>
            </a:xfrm>
            <a:custGeom>
              <a:avLst/>
              <a:gdLst/>
              <a:ahLst/>
              <a:cxnLst/>
              <a:rect l="l" t="t" r="r" b="b"/>
              <a:pathLst>
                <a:path w="1776" h="1890" extrusionOk="0">
                  <a:moveTo>
                    <a:pt x="14" y="0"/>
                  </a:moveTo>
                  <a:cubicBezTo>
                    <a:pt x="14" y="140"/>
                    <a:pt x="1" y="267"/>
                    <a:pt x="1" y="406"/>
                  </a:cubicBezTo>
                  <a:cubicBezTo>
                    <a:pt x="521" y="1002"/>
                    <a:pt x="1142" y="1509"/>
                    <a:pt x="1776" y="1890"/>
                  </a:cubicBezTo>
                  <a:cubicBezTo>
                    <a:pt x="1750" y="1750"/>
                    <a:pt x="1725" y="1598"/>
                    <a:pt x="1687" y="1459"/>
                  </a:cubicBezTo>
                  <a:cubicBezTo>
                    <a:pt x="1091" y="1078"/>
                    <a:pt x="521" y="584"/>
                    <a:pt x="14" y="0"/>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58" name="Google Shape;1958;p31"/>
            <p:cNvSpPr/>
            <p:nvPr/>
          </p:nvSpPr>
          <p:spPr>
            <a:xfrm>
              <a:off x="5716950" y="985675"/>
              <a:ext cx="38675" cy="40600"/>
            </a:xfrm>
            <a:custGeom>
              <a:avLst/>
              <a:gdLst/>
              <a:ahLst/>
              <a:cxnLst/>
              <a:rect l="l" t="t" r="r" b="b"/>
              <a:pathLst>
                <a:path w="1547" h="1624" extrusionOk="0">
                  <a:moveTo>
                    <a:pt x="13" y="1"/>
                  </a:moveTo>
                  <a:cubicBezTo>
                    <a:pt x="1" y="77"/>
                    <a:pt x="1" y="140"/>
                    <a:pt x="1" y="229"/>
                  </a:cubicBezTo>
                  <a:cubicBezTo>
                    <a:pt x="457" y="761"/>
                    <a:pt x="989" y="1243"/>
                    <a:pt x="1547" y="1623"/>
                  </a:cubicBezTo>
                  <a:cubicBezTo>
                    <a:pt x="1534" y="1534"/>
                    <a:pt x="1522" y="1458"/>
                    <a:pt x="1496" y="1370"/>
                  </a:cubicBezTo>
                  <a:cubicBezTo>
                    <a:pt x="964" y="1002"/>
                    <a:pt x="457" y="533"/>
                    <a:pt x="13" y="1"/>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59" name="Google Shape;1959;p31"/>
            <p:cNvSpPr/>
            <p:nvPr/>
          </p:nvSpPr>
          <p:spPr>
            <a:xfrm>
              <a:off x="5717575" y="963800"/>
              <a:ext cx="34250" cy="42825"/>
            </a:xfrm>
            <a:custGeom>
              <a:avLst/>
              <a:gdLst/>
              <a:ahLst/>
              <a:cxnLst/>
              <a:rect l="l" t="t" r="r" b="b"/>
              <a:pathLst>
                <a:path w="1370" h="1713" extrusionOk="0">
                  <a:moveTo>
                    <a:pt x="13" y="1"/>
                  </a:moveTo>
                  <a:cubicBezTo>
                    <a:pt x="13" y="90"/>
                    <a:pt x="13" y="229"/>
                    <a:pt x="1" y="420"/>
                  </a:cubicBezTo>
                  <a:cubicBezTo>
                    <a:pt x="406" y="913"/>
                    <a:pt x="875" y="1344"/>
                    <a:pt x="1370" y="1712"/>
                  </a:cubicBezTo>
                  <a:cubicBezTo>
                    <a:pt x="1345" y="1547"/>
                    <a:pt x="1306" y="1395"/>
                    <a:pt x="1281" y="1256"/>
                  </a:cubicBezTo>
                  <a:cubicBezTo>
                    <a:pt x="850" y="913"/>
                    <a:pt x="457" y="533"/>
                    <a:pt x="89" y="102"/>
                  </a:cubicBezTo>
                  <a:cubicBezTo>
                    <a:pt x="64" y="77"/>
                    <a:pt x="38" y="39"/>
                    <a:pt x="13" y="1"/>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60" name="Google Shape;1960;p31"/>
            <p:cNvSpPr/>
            <p:nvPr/>
          </p:nvSpPr>
          <p:spPr>
            <a:xfrm>
              <a:off x="5717575" y="947025"/>
              <a:ext cx="29200" cy="34550"/>
            </a:xfrm>
            <a:custGeom>
              <a:avLst/>
              <a:gdLst/>
              <a:ahLst/>
              <a:cxnLst/>
              <a:rect l="l" t="t" r="r" b="b"/>
              <a:pathLst>
                <a:path w="1168" h="1382" extrusionOk="0">
                  <a:moveTo>
                    <a:pt x="38" y="0"/>
                  </a:moveTo>
                  <a:cubicBezTo>
                    <a:pt x="26" y="63"/>
                    <a:pt x="13" y="127"/>
                    <a:pt x="1" y="203"/>
                  </a:cubicBezTo>
                  <a:cubicBezTo>
                    <a:pt x="356" y="634"/>
                    <a:pt x="748" y="1040"/>
                    <a:pt x="1167" y="1382"/>
                  </a:cubicBezTo>
                  <a:cubicBezTo>
                    <a:pt x="1142" y="1280"/>
                    <a:pt x="1129" y="1192"/>
                    <a:pt x="1103" y="1116"/>
                  </a:cubicBezTo>
                  <a:cubicBezTo>
                    <a:pt x="774" y="824"/>
                    <a:pt x="457" y="507"/>
                    <a:pt x="165" y="165"/>
                  </a:cubicBezTo>
                  <a:cubicBezTo>
                    <a:pt x="114" y="114"/>
                    <a:pt x="77" y="51"/>
                    <a:pt x="38" y="0"/>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61" name="Google Shape;1961;p31"/>
            <p:cNvSpPr/>
            <p:nvPr/>
          </p:nvSpPr>
          <p:spPr>
            <a:xfrm>
              <a:off x="5729925" y="944150"/>
              <a:ext cx="11775" cy="15875"/>
            </a:xfrm>
            <a:custGeom>
              <a:avLst/>
              <a:gdLst/>
              <a:ahLst/>
              <a:cxnLst/>
              <a:rect l="l" t="t" r="r" b="b"/>
              <a:pathLst>
                <a:path w="471" h="635" extrusionOk="0">
                  <a:moveTo>
                    <a:pt x="229" y="1"/>
                  </a:moveTo>
                  <a:cubicBezTo>
                    <a:pt x="166" y="65"/>
                    <a:pt x="90" y="141"/>
                    <a:pt x="1" y="178"/>
                  </a:cubicBezTo>
                  <a:cubicBezTo>
                    <a:pt x="153" y="330"/>
                    <a:pt x="305" y="482"/>
                    <a:pt x="470" y="635"/>
                  </a:cubicBezTo>
                  <a:cubicBezTo>
                    <a:pt x="381" y="344"/>
                    <a:pt x="318" y="141"/>
                    <a:pt x="242" y="14"/>
                  </a:cubicBezTo>
                  <a:lnTo>
                    <a:pt x="229" y="1"/>
                  </a:ln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62" name="Google Shape;1962;p31"/>
            <p:cNvSpPr/>
            <p:nvPr/>
          </p:nvSpPr>
          <p:spPr>
            <a:xfrm>
              <a:off x="5707125" y="918200"/>
              <a:ext cx="35500" cy="26950"/>
            </a:xfrm>
            <a:custGeom>
              <a:avLst/>
              <a:gdLst/>
              <a:ahLst/>
              <a:cxnLst/>
              <a:rect l="l" t="t" r="r" b="b"/>
              <a:pathLst>
                <a:path w="1420" h="1078" extrusionOk="0">
                  <a:moveTo>
                    <a:pt x="728" y="0"/>
                  </a:moveTo>
                  <a:cubicBezTo>
                    <a:pt x="697" y="0"/>
                    <a:pt x="666" y="4"/>
                    <a:pt x="634" y="13"/>
                  </a:cubicBezTo>
                  <a:cubicBezTo>
                    <a:pt x="495" y="50"/>
                    <a:pt x="394" y="177"/>
                    <a:pt x="304" y="291"/>
                  </a:cubicBezTo>
                  <a:cubicBezTo>
                    <a:pt x="0" y="659"/>
                    <a:pt x="191" y="836"/>
                    <a:pt x="470" y="1077"/>
                  </a:cubicBezTo>
                  <a:cubicBezTo>
                    <a:pt x="507" y="976"/>
                    <a:pt x="558" y="912"/>
                    <a:pt x="609" y="875"/>
                  </a:cubicBezTo>
                  <a:cubicBezTo>
                    <a:pt x="672" y="836"/>
                    <a:pt x="748" y="811"/>
                    <a:pt x="824" y="811"/>
                  </a:cubicBezTo>
                  <a:cubicBezTo>
                    <a:pt x="862" y="811"/>
                    <a:pt x="901" y="811"/>
                    <a:pt x="951" y="824"/>
                  </a:cubicBezTo>
                  <a:cubicBezTo>
                    <a:pt x="1014" y="849"/>
                    <a:pt x="1078" y="900"/>
                    <a:pt x="1141" y="1027"/>
                  </a:cubicBezTo>
                  <a:cubicBezTo>
                    <a:pt x="1166" y="1013"/>
                    <a:pt x="1179" y="988"/>
                    <a:pt x="1205" y="963"/>
                  </a:cubicBezTo>
                  <a:cubicBezTo>
                    <a:pt x="1306" y="849"/>
                    <a:pt x="1420" y="709"/>
                    <a:pt x="1408" y="557"/>
                  </a:cubicBezTo>
                  <a:cubicBezTo>
                    <a:pt x="1394" y="393"/>
                    <a:pt x="1268" y="291"/>
                    <a:pt x="1154" y="202"/>
                  </a:cubicBezTo>
                  <a:cubicBezTo>
                    <a:pt x="1027" y="97"/>
                    <a:pt x="883" y="0"/>
                    <a:pt x="728" y="0"/>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63" name="Google Shape;1963;p31"/>
            <p:cNvSpPr/>
            <p:nvPr/>
          </p:nvSpPr>
          <p:spPr>
            <a:xfrm>
              <a:off x="5718850" y="940050"/>
              <a:ext cx="11100" cy="9200"/>
            </a:xfrm>
            <a:custGeom>
              <a:avLst/>
              <a:gdLst/>
              <a:ahLst/>
              <a:cxnLst/>
              <a:rect l="l" t="t" r="r" b="b"/>
              <a:pathLst>
                <a:path w="444" h="368" extrusionOk="0">
                  <a:moveTo>
                    <a:pt x="140" y="1"/>
                  </a:moveTo>
                  <a:cubicBezTo>
                    <a:pt x="89" y="38"/>
                    <a:pt x="38" y="102"/>
                    <a:pt x="1" y="203"/>
                  </a:cubicBezTo>
                  <a:cubicBezTo>
                    <a:pt x="26" y="215"/>
                    <a:pt x="38" y="229"/>
                    <a:pt x="51" y="241"/>
                  </a:cubicBezTo>
                  <a:cubicBezTo>
                    <a:pt x="127" y="305"/>
                    <a:pt x="216" y="368"/>
                    <a:pt x="317" y="368"/>
                  </a:cubicBezTo>
                  <a:cubicBezTo>
                    <a:pt x="355" y="368"/>
                    <a:pt x="406" y="355"/>
                    <a:pt x="444" y="342"/>
                  </a:cubicBezTo>
                  <a:lnTo>
                    <a:pt x="140" y="1"/>
                  </a:ln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64" name="Google Shape;1964;p31"/>
            <p:cNvSpPr/>
            <p:nvPr/>
          </p:nvSpPr>
          <p:spPr>
            <a:xfrm>
              <a:off x="5730900" y="938775"/>
              <a:ext cx="4750" cy="5400"/>
            </a:xfrm>
            <a:custGeom>
              <a:avLst/>
              <a:gdLst/>
              <a:ahLst/>
              <a:cxnLst/>
              <a:rect l="l" t="t" r="r" b="b"/>
              <a:pathLst>
                <a:path w="190" h="216" extrusionOk="0">
                  <a:moveTo>
                    <a:pt x="0" y="1"/>
                  </a:moveTo>
                  <a:cubicBezTo>
                    <a:pt x="63" y="77"/>
                    <a:pt x="127" y="140"/>
                    <a:pt x="190" y="216"/>
                  </a:cubicBezTo>
                  <a:lnTo>
                    <a:pt x="190" y="204"/>
                  </a:lnTo>
                  <a:cubicBezTo>
                    <a:pt x="127" y="77"/>
                    <a:pt x="63" y="26"/>
                    <a:pt x="0" y="1"/>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65" name="Google Shape;1965;p31"/>
            <p:cNvSpPr/>
            <p:nvPr/>
          </p:nvSpPr>
          <p:spPr>
            <a:xfrm>
              <a:off x="5722325" y="938450"/>
              <a:ext cx="13325" cy="10175"/>
            </a:xfrm>
            <a:custGeom>
              <a:avLst/>
              <a:gdLst/>
              <a:ahLst/>
              <a:cxnLst/>
              <a:rect l="l" t="t" r="r" b="b"/>
              <a:pathLst>
                <a:path w="533" h="407" extrusionOk="0">
                  <a:moveTo>
                    <a:pt x="216" y="1"/>
                  </a:moveTo>
                  <a:cubicBezTo>
                    <a:pt x="140" y="1"/>
                    <a:pt x="64" y="26"/>
                    <a:pt x="1" y="65"/>
                  </a:cubicBezTo>
                  <a:lnTo>
                    <a:pt x="305" y="406"/>
                  </a:lnTo>
                  <a:cubicBezTo>
                    <a:pt x="394" y="369"/>
                    <a:pt x="470" y="293"/>
                    <a:pt x="533" y="229"/>
                  </a:cubicBezTo>
                  <a:cubicBezTo>
                    <a:pt x="470" y="153"/>
                    <a:pt x="406" y="90"/>
                    <a:pt x="343" y="14"/>
                  </a:cubicBezTo>
                  <a:cubicBezTo>
                    <a:pt x="293" y="1"/>
                    <a:pt x="254" y="1"/>
                    <a:pt x="216" y="1"/>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66" name="Google Shape;1966;p31"/>
            <p:cNvSpPr/>
            <p:nvPr/>
          </p:nvSpPr>
          <p:spPr>
            <a:xfrm>
              <a:off x="5641825" y="1017975"/>
              <a:ext cx="56125" cy="63775"/>
            </a:xfrm>
            <a:custGeom>
              <a:avLst/>
              <a:gdLst/>
              <a:ahLst/>
              <a:cxnLst/>
              <a:rect l="l" t="t" r="r" b="b"/>
              <a:pathLst>
                <a:path w="2245" h="2551" extrusionOk="0">
                  <a:moveTo>
                    <a:pt x="2062" y="0"/>
                  </a:moveTo>
                  <a:cubicBezTo>
                    <a:pt x="2056" y="0"/>
                    <a:pt x="2049" y="1"/>
                    <a:pt x="2042" y="2"/>
                  </a:cubicBezTo>
                  <a:lnTo>
                    <a:pt x="153" y="179"/>
                  </a:lnTo>
                  <a:cubicBezTo>
                    <a:pt x="65" y="179"/>
                    <a:pt x="1" y="255"/>
                    <a:pt x="1" y="331"/>
                  </a:cubicBezTo>
                  <a:lnTo>
                    <a:pt x="52" y="1966"/>
                  </a:lnTo>
                  <a:cubicBezTo>
                    <a:pt x="64" y="2305"/>
                    <a:pt x="342" y="2551"/>
                    <a:pt x="675" y="2551"/>
                  </a:cubicBezTo>
                  <a:cubicBezTo>
                    <a:pt x="691" y="2551"/>
                    <a:pt x="708" y="2550"/>
                    <a:pt x="724" y="2549"/>
                  </a:cubicBezTo>
                  <a:lnTo>
                    <a:pt x="1598" y="2461"/>
                  </a:lnTo>
                  <a:cubicBezTo>
                    <a:pt x="1966" y="2436"/>
                    <a:pt x="2245" y="2118"/>
                    <a:pt x="2232" y="1763"/>
                  </a:cubicBezTo>
                  <a:lnTo>
                    <a:pt x="2194" y="129"/>
                  </a:lnTo>
                  <a:cubicBezTo>
                    <a:pt x="2182" y="59"/>
                    <a:pt x="2129" y="0"/>
                    <a:pt x="2062"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67" name="Google Shape;1967;p31"/>
            <p:cNvSpPr/>
            <p:nvPr/>
          </p:nvSpPr>
          <p:spPr>
            <a:xfrm>
              <a:off x="5641825" y="1022125"/>
              <a:ext cx="56125" cy="59625"/>
            </a:xfrm>
            <a:custGeom>
              <a:avLst/>
              <a:gdLst/>
              <a:ahLst/>
              <a:cxnLst/>
              <a:rect l="l" t="t" r="r" b="b"/>
              <a:pathLst>
                <a:path w="2245" h="2385" extrusionOk="0">
                  <a:moveTo>
                    <a:pt x="242" y="0"/>
                  </a:moveTo>
                  <a:lnTo>
                    <a:pt x="153" y="13"/>
                  </a:lnTo>
                  <a:cubicBezTo>
                    <a:pt x="65" y="13"/>
                    <a:pt x="1" y="89"/>
                    <a:pt x="1" y="165"/>
                  </a:cubicBezTo>
                  <a:lnTo>
                    <a:pt x="52" y="1800"/>
                  </a:lnTo>
                  <a:cubicBezTo>
                    <a:pt x="64" y="2139"/>
                    <a:pt x="342" y="2385"/>
                    <a:pt x="675" y="2385"/>
                  </a:cubicBezTo>
                  <a:cubicBezTo>
                    <a:pt x="691" y="2385"/>
                    <a:pt x="708" y="2384"/>
                    <a:pt x="724" y="2383"/>
                  </a:cubicBezTo>
                  <a:lnTo>
                    <a:pt x="1598" y="2295"/>
                  </a:lnTo>
                  <a:cubicBezTo>
                    <a:pt x="1966" y="2270"/>
                    <a:pt x="2245" y="1952"/>
                    <a:pt x="2232" y="1597"/>
                  </a:cubicBezTo>
                  <a:lnTo>
                    <a:pt x="2220" y="1090"/>
                  </a:lnTo>
                  <a:cubicBezTo>
                    <a:pt x="2104" y="1626"/>
                    <a:pt x="1850" y="1944"/>
                    <a:pt x="1485" y="1944"/>
                  </a:cubicBezTo>
                  <a:cubicBezTo>
                    <a:pt x="1409" y="1944"/>
                    <a:pt x="1328" y="1930"/>
                    <a:pt x="1243" y="1901"/>
                  </a:cubicBezTo>
                  <a:cubicBezTo>
                    <a:pt x="584" y="1673"/>
                    <a:pt x="242" y="748"/>
                    <a:pt x="242" y="0"/>
                  </a:cubicBezTo>
                  <a:close/>
                </a:path>
              </a:pathLst>
            </a:custGeom>
            <a:solidFill>
              <a:srgbClr val="E2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68" name="Google Shape;1968;p31"/>
            <p:cNvSpPr/>
            <p:nvPr/>
          </p:nvSpPr>
          <p:spPr>
            <a:xfrm>
              <a:off x="5610462" y="1076759"/>
              <a:ext cx="62150" cy="16850"/>
            </a:xfrm>
            <a:custGeom>
              <a:avLst/>
              <a:gdLst/>
              <a:ahLst/>
              <a:cxnLst/>
              <a:rect l="l" t="t" r="r" b="b"/>
              <a:pathLst>
                <a:path w="2486" h="674" extrusionOk="0">
                  <a:moveTo>
                    <a:pt x="2448" y="1"/>
                  </a:moveTo>
                  <a:cubicBezTo>
                    <a:pt x="2448" y="1"/>
                    <a:pt x="2017" y="115"/>
                    <a:pt x="1231" y="166"/>
                  </a:cubicBezTo>
                  <a:cubicBezTo>
                    <a:pt x="445" y="217"/>
                    <a:pt x="1" y="217"/>
                    <a:pt x="1" y="217"/>
                  </a:cubicBezTo>
                  <a:lnTo>
                    <a:pt x="26" y="673"/>
                  </a:lnTo>
                  <a:cubicBezTo>
                    <a:pt x="26" y="673"/>
                    <a:pt x="1966" y="572"/>
                    <a:pt x="2485" y="445"/>
                  </a:cubicBezTo>
                  <a:lnTo>
                    <a:pt x="2448" y="1"/>
                  </a:lnTo>
                  <a:close/>
                </a:path>
              </a:pathLst>
            </a:custGeom>
            <a:solidFill>
              <a:srgbClr val="E2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69" name="Google Shape;1969;p31"/>
            <p:cNvSpPr/>
            <p:nvPr/>
          </p:nvSpPr>
          <p:spPr>
            <a:xfrm>
              <a:off x="5478950" y="1223650"/>
              <a:ext cx="60225" cy="72175"/>
            </a:xfrm>
            <a:custGeom>
              <a:avLst/>
              <a:gdLst/>
              <a:ahLst/>
              <a:cxnLst/>
              <a:rect l="l" t="t" r="r" b="b"/>
              <a:pathLst>
                <a:path w="2409" h="2887" extrusionOk="0">
                  <a:moveTo>
                    <a:pt x="1650" y="0"/>
                  </a:moveTo>
                  <a:cubicBezTo>
                    <a:pt x="1300" y="0"/>
                    <a:pt x="950" y="125"/>
                    <a:pt x="660" y="330"/>
                  </a:cubicBezTo>
                  <a:cubicBezTo>
                    <a:pt x="394" y="533"/>
                    <a:pt x="229" y="837"/>
                    <a:pt x="102" y="1142"/>
                  </a:cubicBezTo>
                  <a:cubicBezTo>
                    <a:pt x="26" y="1332"/>
                    <a:pt x="0" y="1547"/>
                    <a:pt x="39" y="1750"/>
                  </a:cubicBezTo>
                  <a:cubicBezTo>
                    <a:pt x="77" y="1953"/>
                    <a:pt x="203" y="2130"/>
                    <a:pt x="330" y="2283"/>
                  </a:cubicBezTo>
                  <a:cubicBezTo>
                    <a:pt x="445" y="2448"/>
                    <a:pt x="584" y="2587"/>
                    <a:pt x="749" y="2688"/>
                  </a:cubicBezTo>
                  <a:cubicBezTo>
                    <a:pt x="1008" y="2855"/>
                    <a:pt x="1322" y="2886"/>
                    <a:pt x="1636" y="2886"/>
                  </a:cubicBezTo>
                  <a:cubicBezTo>
                    <a:pt x="1751" y="2886"/>
                    <a:pt x="1866" y="2882"/>
                    <a:pt x="1978" y="2879"/>
                  </a:cubicBezTo>
                  <a:cubicBezTo>
                    <a:pt x="2016" y="2866"/>
                    <a:pt x="2042" y="2866"/>
                    <a:pt x="2054" y="2840"/>
                  </a:cubicBezTo>
                  <a:cubicBezTo>
                    <a:pt x="2074" y="2820"/>
                    <a:pt x="2071" y="2793"/>
                    <a:pt x="2056" y="2770"/>
                  </a:cubicBezTo>
                  <a:lnTo>
                    <a:pt x="2056" y="2770"/>
                  </a:lnTo>
                  <a:cubicBezTo>
                    <a:pt x="2087" y="2781"/>
                    <a:pt x="2120" y="2790"/>
                    <a:pt x="2155" y="2790"/>
                  </a:cubicBezTo>
                  <a:cubicBezTo>
                    <a:pt x="2231" y="2790"/>
                    <a:pt x="2307" y="2752"/>
                    <a:pt x="2321" y="2676"/>
                  </a:cubicBezTo>
                  <a:cubicBezTo>
                    <a:pt x="2333" y="2575"/>
                    <a:pt x="2231" y="2511"/>
                    <a:pt x="2143" y="2448"/>
                  </a:cubicBezTo>
                  <a:cubicBezTo>
                    <a:pt x="1864" y="2270"/>
                    <a:pt x="1674" y="1941"/>
                    <a:pt x="1648" y="1611"/>
                  </a:cubicBezTo>
                  <a:cubicBezTo>
                    <a:pt x="1648" y="1535"/>
                    <a:pt x="1662" y="1446"/>
                    <a:pt x="1738" y="1434"/>
                  </a:cubicBezTo>
                  <a:cubicBezTo>
                    <a:pt x="1742" y="1433"/>
                    <a:pt x="1746" y="1432"/>
                    <a:pt x="1750" y="1432"/>
                  </a:cubicBezTo>
                  <a:cubicBezTo>
                    <a:pt x="1807" y="1432"/>
                    <a:pt x="1853" y="1514"/>
                    <a:pt x="1876" y="1573"/>
                  </a:cubicBezTo>
                  <a:cubicBezTo>
                    <a:pt x="1953" y="1814"/>
                    <a:pt x="2042" y="2054"/>
                    <a:pt x="2118" y="2296"/>
                  </a:cubicBezTo>
                  <a:cubicBezTo>
                    <a:pt x="2143" y="2346"/>
                    <a:pt x="2155" y="2397"/>
                    <a:pt x="2194" y="2435"/>
                  </a:cubicBezTo>
                  <a:cubicBezTo>
                    <a:pt x="2212" y="2462"/>
                    <a:pt x="2250" y="2483"/>
                    <a:pt x="2289" y="2483"/>
                  </a:cubicBezTo>
                  <a:cubicBezTo>
                    <a:pt x="2304" y="2483"/>
                    <a:pt x="2319" y="2480"/>
                    <a:pt x="2333" y="2473"/>
                  </a:cubicBezTo>
                  <a:cubicBezTo>
                    <a:pt x="2397" y="2448"/>
                    <a:pt x="2409" y="2359"/>
                    <a:pt x="2409" y="2283"/>
                  </a:cubicBezTo>
                  <a:cubicBezTo>
                    <a:pt x="2397" y="1586"/>
                    <a:pt x="2257" y="888"/>
                    <a:pt x="2003" y="229"/>
                  </a:cubicBezTo>
                  <a:cubicBezTo>
                    <a:pt x="1978" y="166"/>
                    <a:pt x="1940" y="90"/>
                    <a:pt x="1876" y="52"/>
                  </a:cubicBezTo>
                  <a:cubicBezTo>
                    <a:pt x="1826" y="14"/>
                    <a:pt x="1763" y="1"/>
                    <a:pt x="1699" y="1"/>
                  </a:cubicBezTo>
                  <a:cubicBezTo>
                    <a:pt x="1683" y="0"/>
                    <a:pt x="1667" y="0"/>
                    <a:pt x="1650" y="0"/>
                  </a:cubicBezTo>
                  <a:close/>
                </a:path>
              </a:pathLst>
            </a:custGeom>
            <a:solidFill>
              <a:srgbClr val="E0C9A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70" name="Google Shape;1970;p31"/>
            <p:cNvSpPr/>
            <p:nvPr/>
          </p:nvSpPr>
          <p:spPr>
            <a:xfrm>
              <a:off x="5468175" y="1217025"/>
              <a:ext cx="68175" cy="90375"/>
            </a:xfrm>
            <a:custGeom>
              <a:avLst/>
              <a:gdLst/>
              <a:ahLst/>
              <a:cxnLst/>
              <a:rect l="l" t="t" r="r" b="b"/>
              <a:pathLst>
                <a:path w="2727" h="3615" extrusionOk="0">
                  <a:moveTo>
                    <a:pt x="1522" y="2269"/>
                  </a:moveTo>
                  <a:cubicBezTo>
                    <a:pt x="1526" y="2276"/>
                    <a:pt x="1531" y="2282"/>
                    <a:pt x="1535" y="2289"/>
                  </a:cubicBezTo>
                  <a:lnTo>
                    <a:pt x="1535" y="2289"/>
                  </a:lnTo>
                  <a:cubicBezTo>
                    <a:pt x="1531" y="2282"/>
                    <a:pt x="1526" y="2275"/>
                    <a:pt x="1522" y="2269"/>
                  </a:cubicBezTo>
                  <a:close/>
                  <a:moveTo>
                    <a:pt x="1623" y="0"/>
                  </a:moveTo>
                  <a:cubicBezTo>
                    <a:pt x="1065" y="51"/>
                    <a:pt x="546" y="380"/>
                    <a:pt x="279" y="862"/>
                  </a:cubicBezTo>
                  <a:cubicBezTo>
                    <a:pt x="14" y="1356"/>
                    <a:pt x="0" y="1978"/>
                    <a:pt x="267" y="2459"/>
                  </a:cubicBezTo>
                  <a:cubicBezTo>
                    <a:pt x="508" y="2916"/>
                    <a:pt x="952" y="3245"/>
                    <a:pt x="1408" y="3448"/>
                  </a:cubicBezTo>
                  <a:cubicBezTo>
                    <a:pt x="1585" y="3536"/>
                    <a:pt x="1763" y="3600"/>
                    <a:pt x="1966" y="3612"/>
                  </a:cubicBezTo>
                  <a:cubicBezTo>
                    <a:pt x="1989" y="3614"/>
                    <a:pt x="2012" y="3615"/>
                    <a:pt x="2035" y="3615"/>
                  </a:cubicBezTo>
                  <a:cubicBezTo>
                    <a:pt x="2201" y="3615"/>
                    <a:pt x="2365" y="3571"/>
                    <a:pt x="2498" y="3460"/>
                  </a:cubicBezTo>
                  <a:cubicBezTo>
                    <a:pt x="2561" y="3409"/>
                    <a:pt x="2612" y="3359"/>
                    <a:pt x="2650" y="3283"/>
                  </a:cubicBezTo>
                  <a:cubicBezTo>
                    <a:pt x="2688" y="3207"/>
                    <a:pt x="2726" y="3169"/>
                    <a:pt x="2662" y="3105"/>
                  </a:cubicBezTo>
                  <a:cubicBezTo>
                    <a:pt x="2549" y="3017"/>
                    <a:pt x="2358" y="2979"/>
                    <a:pt x="2231" y="2890"/>
                  </a:cubicBezTo>
                  <a:cubicBezTo>
                    <a:pt x="1973" y="2742"/>
                    <a:pt x="1702" y="2534"/>
                    <a:pt x="1535" y="2289"/>
                  </a:cubicBezTo>
                  <a:lnTo>
                    <a:pt x="1535" y="2289"/>
                  </a:lnTo>
                  <a:cubicBezTo>
                    <a:pt x="1683" y="2510"/>
                    <a:pt x="1830" y="2732"/>
                    <a:pt x="1978" y="2966"/>
                  </a:cubicBezTo>
                  <a:cubicBezTo>
                    <a:pt x="1965" y="2967"/>
                    <a:pt x="1953" y="2968"/>
                    <a:pt x="1940" y="2968"/>
                  </a:cubicBezTo>
                  <a:cubicBezTo>
                    <a:pt x="1776" y="2968"/>
                    <a:pt x="1612" y="2894"/>
                    <a:pt x="1471" y="2789"/>
                  </a:cubicBezTo>
                  <a:cubicBezTo>
                    <a:pt x="1319" y="2674"/>
                    <a:pt x="1205" y="2535"/>
                    <a:pt x="1091" y="2395"/>
                  </a:cubicBezTo>
                  <a:lnTo>
                    <a:pt x="1091" y="2395"/>
                  </a:lnTo>
                  <a:cubicBezTo>
                    <a:pt x="1155" y="2522"/>
                    <a:pt x="1231" y="2662"/>
                    <a:pt x="1293" y="2801"/>
                  </a:cubicBezTo>
                  <a:cubicBezTo>
                    <a:pt x="964" y="2624"/>
                    <a:pt x="786" y="2269"/>
                    <a:pt x="660" y="1914"/>
                  </a:cubicBezTo>
                  <a:cubicBezTo>
                    <a:pt x="609" y="1812"/>
                    <a:pt x="584" y="1686"/>
                    <a:pt x="647" y="1597"/>
                  </a:cubicBezTo>
                  <a:cubicBezTo>
                    <a:pt x="698" y="1547"/>
                    <a:pt x="774" y="1533"/>
                    <a:pt x="825" y="1496"/>
                  </a:cubicBezTo>
                  <a:cubicBezTo>
                    <a:pt x="926" y="1445"/>
                    <a:pt x="989" y="1369"/>
                    <a:pt x="1053" y="1280"/>
                  </a:cubicBezTo>
                  <a:cubicBezTo>
                    <a:pt x="1293" y="976"/>
                    <a:pt x="1535" y="672"/>
                    <a:pt x="1788" y="367"/>
                  </a:cubicBezTo>
                  <a:cubicBezTo>
                    <a:pt x="1851" y="279"/>
                    <a:pt x="1915" y="164"/>
                    <a:pt x="1864" y="76"/>
                  </a:cubicBezTo>
                  <a:cubicBezTo>
                    <a:pt x="1814" y="12"/>
                    <a:pt x="1712" y="0"/>
                    <a:pt x="1623" y="0"/>
                  </a:cubicBezTo>
                  <a:close/>
                </a:path>
              </a:pathLst>
            </a:custGeom>
            <a:solidFill>
              <a:srgbClr val="E0C9A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71" name="Google Shape;1971;p31"/>
            <p:cNvSpPr/>
            <p:nvPr/>
          </p:nvSpPr>
          <p:spPr>
            <a:xfrm>
              <a:off x="5398450" y="906875"/>
              <a:ext cx="238025" cy="337200"/>
            </a:xfrm>
            <a:custGeom>
              <a:avLst/>
              <a:gdLst/>
              <a:ahLst/>
              <a:cxnLst/>
              <a:rect l="l" t="t" r="r" b="b"/>
              <a:pathLst>
                <a:path w="9521" h="13488" extrusionOk="0">
                  <a:moveTo>
                    <a:pt x="7311" y="1"/>
                  </a:moveTo>
                  <a:cubicBezTo>
                    <a:pt x="7040" y="1"/>
                    <a:pt x="6748" y="91"/>
                    <a:pt x="6339" y="440"/>
                  </a:cubicBezTo>
                  <a:cubicBezTo>
                    <a:pt x="5845" y="1023"/>
                    <a:pt x="394" y="5789"/>
                    <a:pt x="293" y="6283"/>
                  </a:cubicBezTo>
                  <a:cubicBezTo>
                    <a:pt x="1" y="7779"/>
                    <a:pt x="2663" y="13078"/>
                    <a:pt x="2727" y="13407"/>
                  </a:cubicBezTo>
                  <a:cubicBezTo>
                    <a:pt x="2738" y="13463"/>
                    <a:pt x="2814" y="13487"/>
                    <a:pt x="2934" y="13487"/>
                  </a:cubicBezTo>
                  <a:cubicBezTo>
                    <a:pt x="3497" y="13487"/>
                    <a:pt x="5014" y="12951"/>
                    <a:pt x="5223" y="12596"/>
                  </a:cubicBezTo>
                  <a:cubicBezTo>
                    <a:pt x="4932" y="12241"/>
                    <a:pt x="3665" y="7158"/>
                    <a:pt x="3741" y="7018"/>
                  </a:cubicBezTo>
                  <a:cubicBezTo>
                    <a:pt x="3817" y="6880"/>
                    <a:pt x="7327" y="4826"/>
                    <a:pt x="8608" y="3216"/>
                  </a:cubicBezTo>
                  <a:cubicBezTo>
                    <a:pt x="9521" y="2063"/>
                    <a:pt x="9065" y="288"/>
                    <a:pt x="7860" y="72"/>
                  </a:cubicBezTo>
                  <a:cubicBezTo>
                    <a:pt x="7666" y="42"/>
                    <a:pt x="7493" y="1"/>
                    <a:pt x="7311"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72" name="Google Shape;1972;p31"/>
            <p:cNvSpPr/>
            <p:nvPr/>
          </p:nvSpPr>
          <p:spPr>
            <a:xfrm>
              <a:off x="5386113" y="908838"/>
              <a:ext cx="182225" cy="346375"/>
            </a:xfrm>
            <a:custGeom>
              <a:avLst/>
              <a:gdLst/>
              <a:ahLst/>
              <a:cxnLst/>
              <a:rect l="l" t="t" r="r" b="b"/>
              <a:pathLst>
                <a:path w="7289" h="13855" extrusionOk="0">
                  <a:moveTo>
                    <a:pt x="7289" y="0"/>
                  </a:moveTo>
                  <a:lnTo>
                    <a:pt x="7289" y="0"/>
                  </a:lnTo>
                  <a:cubicBezTo>
                    <a:pt x="5641" y="443"/>
                    <a:pt x="4322" y="1635"/>
                    <a:pt x="3055" y="2776"/>
                  </a:cubicBezTo>
                  <a:cubicBezTo>
                    <a:pt x="1939" y="3803"/>
                    <a:pt x="773" y="4893"/>
                    <a:pt x="342" y="6350"/>
                  </a:cubicBezTo>
                  <a:cubicBezTo>
                    <a:pt x="1" y="7479"/>
                    <a:pt x="153" y="8708"/>
                    <a:pt x="545" y="9811"/>
                  </a:cubicBezTo>
                  <a:cubicBezTo>
                    <a:pt x="939" y="10914"/>
                    <a:pt x="1572" y="11915"/>
                    <a:pt x="2206" y="12904"/>
                  </a:cubicBezTo>
                  <a:cubicBezTo>
                    <a:pt x="2446" y="13271"/>
                    <a:pt x="2725" y="13665"/>
                    <a:pt x="3131" y="13817"/>
                  </a:cubicBezTo>
                  <a:cubicBezTo>
                    <a:pt x="3210" y="13842"/>
                    <a:pt x="3300" y="13855"/>
                    <a:pt x="3392" y="13855"/>
                  </a:cubicBezTo>
                  <a:cubicBezTo>
                    <a:pt x="3622" y="13855"/>
                    <a:pt x="3866" y="13774"/>
                    <a:pt x="3993" y="13601"/>
                  </a:cubicBezTo>
                  <a:cubicBezTo>
                    <a:pt x="4246" y="13271"/>
                    <a:pt x="3981" y="12840"/>
                    <a:pt x="3841" y="12499"/>
                  </a:cubicBezTo>
                  <a:cubicBezTo>
                    <a:pt x="3511" y="11623"/>
                    <a:pt x="3055" y="10800"/>
                    <a:pt x="2700" y="9938"/>
                  </a:cubicBezTo>
                  <a:cubicBezTo>
                    <a:pt x="2231" y="8797"/>
                    <a:pt x="1939" y="7504"/>
                    <a:pt x="2345" y="6338"/>
                  </a:cubicBezTo>
                  <a:cubicBezTo>
                    <a:pt x="2599" y="5590"/>
                    <a:pt x="3119" y="4969"/>
                    <a:pt x="3626" y="4373"/>
                  </a:cubicBezTo>
                  <a:cubicBezTo>
                    <a:pt x="4843" y="2916"/>
                    <a:pt x="6060" y="1457"/>
                    <a:pt x="7289" y="0"/>
                  </a:cubicBezTo>
                  <a:close/>
                </a:path>
              </a:pathLst>
            </a:custGeom>
            <a:solidFill>
              <a:srgbClr val="E2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73" name="Google Shape;1973;p31"/>
            <p:cNvSpPr/>
            <p:nvPr/>
          </p:nvSpPr>
          <p:spPr>
            <a:xfrm>
              <a:off x="5458025" y="1207825"/>
              <a:ext cx="78950" cy="44750"/>
            </a:xfrm>
            <a:custGeom>
              <a:avLst/>
              <a:gdLst/>
              <a:ahLst/>
              <a:cxnLst/>
              <a:rect l="l" t="t" r="r" b="b"/>
              <a:pathLst>
                <a:path w="3158" h="1790" extrusionOk="0">
                  <a:moveTo>
                    <a:pt x="2879" y="0"/>
                  </a:moveTo>
                  <a:cubicBezTo>
                    <a:pt x="2561" y="115"/>
                    <a:pt x="2257" y="216"/>
                    <a:pt x="1953" y="317"/>
                  </a:cubicBezTo>
                  <a:cubicBezTo>
                    <a:pt x="1395" y="507"/>
                    <a:pt x="851" y="698"/>
                    <a:pt x="305" y="887"/>
                  </a:cubicBezTo>
                  <a:cubicBezTo>
                    <a:pt x="217" y="913"/>
                    <a:pt x="52" y="926"/>
                    <a:pt x="26" y="1027"/>
                  </a:cubicBezTo>
                  <a:cubicBezTo>
                    <a:pt x="1" y="1090"/>
                    <a:pt x="77" y="1256"/>
                    <a:pt x="102" y="1318"/>
                  </a:cubicBezTo>
                  <a:cubicBezTo>
                    <a:pt x="166" y="1496"/>
                    <a:pt x="268" y="1673"/>
                    <a:pt x="445" y="1749"/>
                  </a:cubicBezTo>
                  <a:cubicBezTo>
                    <a:pt x="522" y="1779"/>
                    <a:pt x="601" y="1790"/>
                    <a:pt x="681" y="1790"/>
                  </a:cubicBezTo>
                  <a:cubicBezTo>
                    <a:pt x="772" y="1790"/>
                    <a:pt x="864" y="1776"/>
                    <a:pt x="952" y="1763"/>
                  </a:cubicBezTo>
                  <a:cubicBezTo>
                    <a:pt x="1725" y="1610"/>
                    <a:pt x="2485" y="1318"/>
                    <a:pt x="3158" y="913"/>
                  </a:cubicBezTo>
                  <a:cubicBezTo>
                    <a:pt x="3107" y="596"/>
                    <a:pt x="3006" y="292"/>
                    <a:pt x="2879" y="0"/>
                  </a:cubicBezTo>
                  <a:close/>
                </a:path>
              </a:pathLst>
            </a:custGeom>
            <a:solidFill>
              <a:srgbClr val="E2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74" name="Google Shape;1974;p31"/>
            <p:cNvSpPr/>
            <p:nvPr/>
          </p:nvSpPr>
          <p:spPr>
            <a:xfrm>
              <a:off x="5575350" y="993200"/>
              <a:ext cx="42375" cy="30300"/>
            </a:xfrm>
            <a:custGeom>
              <a:avLst/>
              <a:gdLst/>
              <a:ahLst/>
              <a:cxnLst/>
              <a:rect l="l" t="t" r="r" b="b"/>
              <a:pathLst>
                <a:path w="1695" h="1212" extrusionOk="0">
                  <a:moveTo>
                    <a:pt x="1672" y="0"/>
                  </a:moveTo>
                  <a:cubicBezTo>
                    <a:pt x="1668" y="0"/>
                    <a:pt x="1664" y="1"/>
                    <a:pt x="1659" y="4"/>
                  </a:cubicBezTo>
                  <a:cubicBezTo>
                    <a:pt x="1367" y="168"/>
                    <a:pt x="1088" y="371"/>
                    <a:pt x="809" y="562"/>
                  </a:cubicBezTo>
                  <a:cubicBezTo>
                    <a:pt x="670" y="663"/>
                    <a:pt x="530" y="765"/>
                    <a:pt x="391" y="878"/>
                  </a:cubicBezTo>
                  <a:cubicBezTo>
                    <a:pt x="265" y="967"/>
                    <a:pt x="125" y="1069"/>
                    <a:pt x="11" y="1182"/>
                  </a:cubicBezTo>
                  <a:cubicBezTo>
                    <a:pt x="1" y="1193"/>
                    <a:pt x="15" y="1211"/>
                    <a:pt x="28" y="1211"/>
                  </a:cubicBezTo>
                  <a:cubicBezTo>
                    <a:pt x="31" y="1211"/>
                    <a:pt x="34" y="1210"/>
                    <a:pt x="36" y="1208"/>
                  </a:cubicBezTo>
                  <a:cubicBezTo>
                    <a:pt x="99" y="1170"/>
                    <a:pt x="175" y="1120"/>
                    <a:pt x="239" y="1081"/>
                  </a:cubicBezTo>
                  <a:cubicBezTo>
                    <a:pt x="315" y="1043"/>
                    <a:pt x="404" y="993"/>
                    <a:pt x="493" y="954"/>
                  </a:cubicBezTo>
                  <a:lnTo>
                    <a:pt x="835" y="802"/>
                  </a:lnTo>
                  <a:cubicBezTo>
                    <a:pt x="1063" y="714"/>
                    <a:pt x="1291" y="650"/>
                    <a:pt x="1532" y="574"/>
                  </a:cubicBezTo>
                  <a:cubicBezTo>
                    <a:pt x="1544" y="574"/>
                    <a:pt x="1544" y="536"/>
                    <a:pt x="1519" y="536"/>
                  </a:cubicBezTo>
                  <a:cubicBezTo>
                    <a:pt x="1279" y="574"/>
                    <a:pt x="1037" y="663"/>
                    <a:pt x="809" y="751"/>
                  </a:cubicBezTo>
                  <a:cubicBezTo>
                    <a:pt x="708" y="790"/>
                    <a:pt x="594" y="841"/>
                    <a:pt x="480" y="891"/>
                  </a:cubicBezTo>
                  <a:cubicBezTo>
                    <a:pt x="480" y="891"/>
                    <a:pt x="467" y="904"/>
                    <a:pt x="454" y="904"/>
                  </a:cubicBezTo>
                  <a:cubicBezTo>
                    <a:pt x="594" y="802"/>
                    <a:pt x="721" y="714"/>
                    <a:pt x="860" y="612"/>
                  </a:cubicBezTo>
                  <a:cubicBezTo>
                    <a:pt x="1127" y="422"/>
                    <a:pt x="1418" y="244"/>
                    <a:pt x="1684" y="29"/>
                  </a:cubicBezTo>
                  <a:cubicBezTo>
                    <a:pt x="1694" y="19"/>
                    <a:pt x="1688" y="0"/>
                    <a:pt x="1672" y="0"/>
                  </a:cubicBezTo>
                  <a:close/>
                </a:path>
              </a:pathLst>
            </a:custGeom>
            <a:solidFill>
              <a:srgbClr val="E2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75" name="Google Shape;1975;p31"/>
            <p:cNvSpPr/>
            <p:nvPr/>
          </p:nvSpPr>
          <p:spPr>
            <a:xfrm>
              <a:off x="5681350" y="853225"/>
              <a:ext cx="73950" cy="63350"/>
            </a:xfrm>
            <a:custGeom>
              <a:avLst/>
              <a:gdLst/>
              <a:ahLst/>
              <a:cxnLst/>
              <a:rect l="l" t="t" r="r" b="b"/>
              <a:pathLst>
                <a:path w="2958" h="2534" extrusionOk="0">
                  <a:moveTo>
                    <a:pt x="448" y="0"/>
                  </a:moveTo>
                  <a:lnTo>
                    <a:pt x="385" y="203"/>
                  </a:lnTo>
                  <a:lnTo>
                    <a:pt x="309" y="469"/>
                  </a:lnTo>
                  <a:lnTo>
                    <a:pt x="81" y="1204"/>
                  </a:lnTo>
                  <a:lnTo>
                    <a:pt x="17" y="1420"/>
                  </a:lnTo>
                  <a:cubicBezTo>
                    <a:pt x="1" y="2153"/>
                    <a:pt x="846" y="2533"/>
                    <a:pt x="1558" y="2533"/>
                  </a:cubicBezTo>
                  <a:cubicBezTo>
                    <a:pt x="1966" y="2533"/>
                    <a:pt x="2330" y="2409"/>
                    <a:pt x="2464" y="2155"/>
                  </a:cubicBezTo>
                  <a:lnTo>
                    <a:pt x="2476" y="2155"/>
                  </a:lnTo>
                  <a:lnTo>
                    <a:pt x="2641" y="1584"/>
                  </a:lnTo>
                  <a:lnTo>
                    <a:pt x="2704" y="1356"/>
                  </a:lnTo>
                  <a:lnTo>
                    <a:pt x="2958" y="507"/>
                  </a:lnTo>
                  <a:lnTo>
                    <a:pt x="448" y="0"/>
                  </a:lnTo>
                  <a:close/>
                </a:path>
              </a:pathLst>
            </a:custGeom>
            <a:solidFill>
              <a:srgbClr val="F2DA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76" name="Google Shape;1976;p31"/>
            <p:cNvSpPr/>
            <p:nvPr/>
          </p:nvSpPr>
          <p:spPr>
            <a:xfrm>
              <a:off x="5690975" y="853225"/>
              <a:ext cx="64325" cy="45325"/>
            </a:xfrm>
            <a:custGeom>
              <a:avLst/>
              <a:gdLst/>
              <a:ahLst/>
              <a:cxnLst/>
              <a:rect l="l" t="t" r="r" b="b"/>
              <a:pathLst>
                <a:path w="2573" h="1813" extrusionOk="0">
                  <a:moveTo>
                    <a:pt x="63" y="0"/>
                  </a:moveTo>
                  <a:lnTo>
                    <a:pt x="0" y="203"/>
                  </a:lnTo>
                  <a:cubicBezTo>
                    <a:pt x="139" y="837"/>
                    <a:pt x="1369" y="1724"/>
                    <a:pt x="2193" y="1812"/>
                  </a:cubicBezTo>
                  <a:lnTo>
                    <a:pt x="2573" y="507"/>
                  </a:lnTo>
                  <a:lnTo>
                    <a:pt x="63" y="0"/>
                  </a:lnTo>
                  <a:close/>
                </a:path>
              </a:pathLst>
            </a:custGeom>
            <a:solidFill>
              <a:srgbClr val="E0C9A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77" name="Google Shape;1977;p31"/>
            <p:cNvSpPr/>
            <p:nvPr/>
          </p:nvSpPr>
          <p:spPr>
            <a:xfrm>
              <a:off x="5830700" y="750225"/>
              <a:ext cx="21900" cy="53850"/>
            </a:xfrm>
            <a:custGeom>
              <a:avLst/>
              <a:gdLst/>
              <a:ahLst/>
              <a:cxnLst/>
              <a:rect l="l" t="t" r="r" b="b"/>
              <a:pathLst>
                <a:path w="876" h="2154" extrusionOk="0">
                  <a:moveTo>
                    <a:pt x="609" y="0"/>
                  </a:moveTo>
                  <a:cubicBezTo>
                    <a:pt x="508" y="0"/>
                    <a:pt x="445" y="89"/>
                    <a:pt x="394" y="178"/>
                  </a:cubicBezTo>
                  <a:cubicBezTo>
                    <a:pt x="127" y="659"/>
                    <a:pt x="65" y="1230"/>
                    <a:pt x="14" y="1788"/>
                  </a:cubicBezTo>
                  <a:cubicBezTo>
                    <a:pt x="1" y="1864"/>
                    <a:pt x="1" y="1940"/>
                    <a:pt x="14" y="2016"/>
                  </a:cubicBezTo>
                  <a:cubicBezTo>
                    <a:pt x="41" y="2115"/>
                    <a:pt x="85" y="2153"/>
                    <a:pt x="138" y="2153"/>
                  </a:cubicBezTo>
                  <a:cubicBezTo>
                    <a:pt x="300" y="2153"/>
                    <a:pt x="542" y="1776"/>
                    <a:pt x="609" y="1661"/>
                  </a:cubicBezTo>
                  <a:cubicBezTo>
                    <a:pt x="761" y="1395"/>
                    <a:pt x="850" y="1090"/>
                    <a:pt x="863" y="774"/>
                  </a:cubicBezTo>
                  <a:cubicBezTo>
                    <a:pt x="876" y="596"/>
                    <a:pt x="863" y="419"/>
                    <a:pt x="825" y="254"/>
                  </a:cubicBezTo>
                  <a:cubicBezTo>
                    <a:pt x="787" y="140"/>
                    <a:pt x="724" y="0"/>
                    <a:pt x="609" y="0"/>
                  </a:cubicBez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78" name="Google Shape;1978;p31"/>
            <p:cNvSpPr/>
            <p:nvPr/>
          </p:nvSpPr>
          <p:spPr>
            <a:xfrm>
              <a:off x="5671000" y="683750"/>
              <a:ext cx="184150" cy="205325"/>
            </a:xfrm>
            <a:custGeom>
              <a:avLst/>
              <a:gdLst/>
              <a:ahLst/>
              <a:cxnLst/>
              <a:rect l="l" t="t" r="r" b="b"/>
              <a:pathLst>
                <a:path w="7366" h="8213" extrusionOk="0">
                  <a:moveTo>
                    <a:pt x="3633" y="0"/>
                  </a:moveTo>
                  <a:cubicBezTo>
                    <a:pt x="2962" y="0"/>
                    <a:pt x="2288" y="200"/>
                    <a:pt x="1712" y="631"/>
                  </a:cubicBezTo>
                  <a:cubicBezTo>
                    <a:pt x="532" y="1569"/>
                    <a:pt x="0" y="3458"/>
                    <a:pt x="115" y="5106"/>
                  </a:cubicBezTo>
                  <a:cubicBezTo>
                    <a:pt x="127" y="5360"/>
                    <a:pt x="152" y="5600"/>
                    <a:pt x="203" y="5828"/>
                  </a:cubicBezTo>
                  <a:cubicBezTo>
                    <a:pt x="343" y="6538"/>
                    <a:pt x="748" y="7020"/>
                    <a:pt x="1306" y="7388"/>
                  </a:cubicBezTo>
                  <a:cubicBezTo>
                    <a:pt x="1636" y="7603"/>
                    <a:pt x="2003" y="7780"/>
                    <a:pt x="2396" y="7946"/>
                  </a:cubicBezTo>
                  <a:cubicBezTo>
                    <a:pt x="2871" y="8123"/>
                    <a:pt x="3289" y="8212"/>
                    <a:pt x="3673" y="8212"/>
                  </a:cubicBezTo>
                  <a:cubicBezTo>
                    <a:pt x="3700" y="8212"/>
                    <a:pt x="3726" y="8212"/>
                    <a:pt x="3752" y="8211"/>
                  </a:cubicBezTo>
                  <a:cubicBezTo>
                    <a:pt x="4526" y="8186"/>
                    <a:pt x="5146" y="7755"/>
                    <a:pt x="5780" y="6741"/>
                  </a:cubicBezTo>
                  <a:cubicBezTo>
                    <a:pt x="5793" y="6715"/>
                    <a:pt x="5819" y="6678"/>
                    <a:pt x="5831" y="6653"/>
                  </a:cubicBezTo>
                  <a:cubicBezTo>
                    <a:pt x="6490" y="5537"/>
                    <a:pt x="7365" y="3623"/>
                    <a:pt x="6833" y="2241"/>
                  </a:cubicBezTo>
                  <a:cubicBezTo>
                    <a:pt x="6372" y="843"/>
                    <a:pt x="5011" y="0"/>
                    <a:pt x="3633" y="0"/>
                  </a:cubicBezTo>
                  <a:close/>
                </a:path>
              </a:pathLst>
            </a:custGeom>
            <a:solidFill>
              <a:srgbClr val="F1DAB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79" name="Google Shape;1979;p31"/>
            <p:cNvSpPr/>
            <p:nvPr/>
          </p:nvSpPr>
          <p:spPr>
            <a:xfrm>
              <a:off x="5798375" y="822475"/>
              <a:ext cx="13025" cy="14975"/>
            </a:xfrm>
            <a:custGeom>
              <a:avLst/>
              <a:gdLst/>
              <a:ahLst/>
              <a:cxnLst/>
              <a:rect l="l" t="t" r="r" b="b"/>
              <a:pathLst>
                <a:path w="521" h="599" extrusionOk="0">
                  <a:moveTo>
                    <a:pt x="65" y="0"/>
                  </a:moveTo>
                  <a:lnTo>
                    <a:pt x="65" y="0"/>
                  </a:lnTo>
                  <a:cubicBezTo>
                    <a:pt x="1" y="140"/>
                    <a:pt x="1" y="304"/>
                    <a:pt x="90" y="431"/>
                  </a:cubicBezTo>
                  <a:cubicBezTo>
                    <a:pt x="171" y="536"/>
                    <a:pt x="306" y="598"/>
                    <a:pt x="436" y="598"/>
                  </a:cubicBezTo>
                  <a:cubicBezTo>
                    <a:pt x="447" y="598"/>
                    <a:pt x="459" y="598"/>
                    <a:pt x="470" y="597"/>
                  </a:cubicBezTo>
                  <a:cubicBezTo>
                    <a:pt x="482" y="597"/>
                    <a:pt x="496" y="597"/>
                    <a:pt x="508" y="583"/>
                  </a:cubicBezTo>
                  <a:cubicBezTo>
                    <a:pt x="521" y="571"/>
                    <a:pt x="508" y="558"/>
                    <a:pt x="496" y="546"/>
                  </a:cubicBezTo>
                  <a:cubicBezTo>
                    <a:pt x="496" y="533"/>
                    <a:pt x="470" y="520"/>
                    <a:pt x="457" y="520"/>
                  </a:cubicBezTo>
                  <a:cubicBezTo>
                    <a:pt x="318" y="457"/>
                    <a:pt x="204" y="304"/>
                    <a:pt x="166" y="152"/>
                  </a:cubicBezTo>
                  <a:cubicBezTo>
                    <a:pt x="153" y="127"/>
                    <a:pt x="153" y="102"/>
                    <a:pt x="127" y="90"/>
                  </a:cubicBezTo>
                  <a:cubicBezTo>
                    <a:pt x="120" y="86"/>
                    <a:pt x="114" y="84"/>
                    <a:pt x="108" y="84"/>
                  </a:cubicBezTo>
                  <a:cubicBezTo>
                    <a:pt x="95" y="84"/>
                    <a:pt x="86" y="93"/>
                    <a:pt x="77" y="102"/>
                  </a:cubicBezTo>
                  <a:cubicBezTo>
                    <a:pt x="66" y="114"/>
                    <a:pt x="54" y="136"/>
                    <a:pt x="52" y="149"/>
                  </a:cubicBezTo>
                  <a:lnTo>
                    <a:pt x="52" y="149"/>
                  </a:lnTo>
                  <a:lnTo>
                    <a:pt x="65" y="0"/>
                  </a:lnTo>
                  <a:close/>
                </a:path>
              </a:pathLst>
            </a:custGeom>
            <a:solidFill>
              <a:srgbClr val="E0C9A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80" name="Google Shape;1980;p31"/>
            <p:cNvSpPr/>
            <p:nvPr/>
          </p:nvSpPr>
          <p:spPr>
            <a:xfrm>
              <a:off x="5727100" y="798725"/>
              <a:ext cx="18700" cy="6250"/>
            </a:xfrm>
            <a:custGeom>
              <a:avLst/>
              <a:gdLst/>
              <a:ahLst/>
              <a:cxnLst/>
              <a:rect l="l" t="t" r="r" b="b"/>
              <a:pathLst>
                <a:path w="748" h="250" extrusionOk="0">
                  <a:moveTo>
                    <a:pt x="64" y="1"/>
                  </a:moveTo>
                  <a:cubicBezTo>
                    <a:pt x="47" y="1"/>
                    <a:pt x="34" y="4"/>
                    <a:pt x="25" y="12"/>
                  </a:cubicBezTo>
                  <a:cubicBezTo>
                    <a:pt x="0" y="63"/>
                    <a:pt x="139" y="190"/>
                    <a:pt x="254" y="228"/>
                  </a:cubicBezTo>
                  <a:cubicBezTo>
                    <a:pt x="287" y="241"/>
                    <a:pt x="353" y="249"/>
                    <a:pt x="426" y="249"/>
                  </a:cubicBezTo>
                  <a:cubicBezTo>
                    <a:pt x="572" y="249"/>
                    <a:pt x="748" y="215"/>
                    <a:pt x="748" y="114"/>
                  </a:cubicBezTo>
                  <a:cubicBezTo>
                    <a:pt x="748" y="66"/>
                    <a:pt x="718" y="54"/>
                    <a:pt x="681" y="54"/>
                  </a:cubicBezTo>
                  <a:cubicBezTo>
                    <a:pt x="658" y="54"/>
                    <a:pt x="632" y="58"/>
                    <a:pt x="609" y="63"/>
                  </a:cubicBezTo>
                  <a:cubicBezTo>
                    <a:pt x="543" y="71"/>
                    <a:pt x="481" y="78"/>
                    <a:pt x="422" y="78"/>
                  </a:cubicBezTo>
                  <a:cubicBezTo>
                    <a:pt x="378" y="78"/>
                    <a:pt x="334" y="74"/>
                    <a:pt x="291" y="63"/>
                  </a:cubicBezTo>
                  <a:cubicBezTo>
                    <a:pt x="222" y="43"/>
                    <a:pt x="122" y="1"/>
                    <a:pt x="64" y="1"/>
                  </a:cubicBezTo>
                  <a:close/>
                </a:path>
              </a:pathLst>
            </a:custGeom>
            <a:solidFill>
              <a:srgbClr val="E0C9A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81" name="Google Shape;1981;p31"/>
            <p:cNvSpPr/>
            <p:nvPr/>
          </p:nvSpPr>
          <p:spPr>
            <a:xfrm>
              <a:off x="5736900" y="762475"/>
              <a:ext cx="41550" cy="16700"/>
            </a:xfrm>
            <a:custGeom>
              <a:avLst/>
              <a:gdLst/>
              <a:ahLst/>
              <a:cxnLst/>
              <a:rect l="l" t="t" r="r" b="b"/>
              <a:pathLst>
                <a:path w="1662" h="668" extrusionOk="0">
                  <a:moveTo>
                    <a:pt x="1465" y="0"/>
                  </a:moveTo>
                  <a:cubicBezTo>
                    <a:pt x="1451" y="0"/>
                    <a:pt x="1435" y="2"/>
                    <a:pt x="1420" y="5"/>
                  </a:cubicBezTo>
                  <a:cubicBezTo>
                    <a:pt x="1357" y="30"/>
                    <a:pt x="1307" y="56"/>
                    <a:pt x="1268" y="81"/>
                  </a:cubicBezTo>
                  <a:cubicBezTo>
                    <a:pt x="1268" y="81"/>
                    <a:pt x="1256" y="93"/>
                    <a:pt x="1243" y="93"/>
                  </a:cubicBezTo>
                  <a:cubicBezTo>
                    <a:pt x="1205" y="119"/>
                    <a:pt x="1155" y="132"/>
                    <a:pt x="1116" y="157"/>
                  </a:cubicBezTo>
                  <a:cubicBezTo>
                    <a:pt x="1015" y="182"/>
                    <a:pt x="926" y="208"/>
                    <a:pt x="825" y="208"/>
                  </a:cubicBezTo>
                  <a:cubicBezTo>
                    <a:pt x="736" y="208"/>
                    <a:pt x="648" y="195"/>
                    <a:pt x="546" y="157"/>
                  </a:cubicBezTo>
                  <a:lnTo>
                    <a:pt x="470" y="119"/>
                  </a:lnTo>
                  <a:cubicBezTo>
                    <a:pt x="398" y="88"/>
                    <a:pt x="309" y="49"/>
                    <a:pt x="217" y="49"/>
                  </a:cubicBezTo>
                  <a:cubicBezTo>
                    <a:pt x="196" y="49"/>
                    <a:pt x="174" y="51"/>
                    <a:pt x="153" y="56"/>
                  </a:cubicBezTo>
                  <a:cubicBezTo>
                    <a:pt x="141" y="56"/>
                    <a:pt x="127" y="56"/>
                    <a:pt x="127" y="68"/>
                  </a:cubicBezTo>
                  <a:cubicBezTo>
                    <a:pt x="90" y="81"/>
                    <a:pt x="64" y="93"/>
                    <a:pt x="39" y="132"/>
                  </a:cubicBezTo>
                  <a:cubicBezTo>
                    <a:pt x="14" y="169"/>
                    <a:pt x="1" y="233"/>
                    <a:pt x="14" y="284"/>
                  </a:cubicBezTo>
                  <a:cubicBezTo>
                    <a:pt x="64" y="487"/>
                    <a:pt x="330" y="575"/>
                    <a:pt x="406" y="600"/>
                  </a:cubicBezTo>
                  <a:cubicBezTo>
                    <a:pt x="523" y="643"/>
                    <a:pt x="648" y="667"/>
                    <a:pt x="774" y="667"/>
                  </a:cubicBezTo>
                  <a:cubicBezTo>
                    <a:pt x="800" y="667"/>
                    <a:pt x="825" y="666"/>
                    <a:pt x="850" y="664"/>
                  </a:cubicBezTo>
                  <a:cubicBezTo>
                    <a:pt x="1002" y="664"/>
                    <a:pt x="1141" y="626"/>
                    <a:pt x="1268" y="563"/>
                  </a:cubicBezTo>
                  <a:cubicBezTo>
                    <a:pt x="1357" y="524"/>
                    <a:pt x="1560" y="423"/>
                    <a:pt x="1636" y="233"/>
                  </a:cubicBezTo>
                  <a:cubicBezTo>
                    <a:pt x="1662" y="169"/>
                    <a:pt x="1636" y="106"/>
                    <a:pt x="1586" y="56"/>
                  </a:cubicBezTo>
                  <a:cubicBezTo>
                    <a:pt x="1556" y="17"/>
                    <a:pt x="1513" y="0"/>
                    <a:pt x="1465" y="0"/>
                  </a:cubicBez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82" name="Google Shape;1982;p31"/>
            <p:cNvSpPr/>
            <p:nvPr/>
          </p:nvSpPr>
          <p:spPr>
            <a:xfrm>
              <a:off x="5805675" y="780325"/>
              <a:ext cx="23475" cy="30875"/>
            </a:xfrm>
            <a:custGeom>
              <a:avLst/>
              <a:gdLst/>
              <a:ahLst/>
              <a:cxnLst/>
              <a:rect l="l" t="t" r="r" b="b"/>
              <a:pathLst>
                <a:path w="939" h="1235" extrusionOk="0">
                  <a:moveTo>
                    <a:pt x="190" y="1"/>
                  </a:moveTo>
                  <a:cubicBezTo>
                    <a:pt x="140" y="1"/>
                    <a:pt x="102" y="26"/>
                    <a:pt x="77" y="77"/>
                  </a:cubicBezTo>
                  <a:cubicBezTo>
                    <a:pt x="1" y="216"/>
                    <a:pt x="51" y="407"/>
                    <a:pt x="64" y="495"/>
                  </a:cubicBezTo>
                  <a:cubicBezTo>
                    <a:pt x="102" y="609"/>
                    <a:pt x="153" y="723"/>
                    <a:pt x="229" y="837"/>
                  </a:cubicBezTo>
                  <a:cubicBezTo>
                    <a:pt x="292" y="939"/>
                    <a:pt x="381" y="1040"/>
                    <a:pt x="482" y="1103"/>
                  </a:cubicBezTo>
                  <a:cubicBezTo>
                    <a:pt x="533" y="1144"/>
                    <a:pt x="659" y="1235"/>
                    <a:pt x="779" y="1235"/>
                  </a:cubicBezTo>
                  <a:cubicBezTo>
                    <a:pt x="808" y="1235"/>
                    <a:pt x="836" y="1230"/>
                    <a:pt x="863" y="1218"/>
                  </a:cubicBezTo>
                  <a:cubicBezTo>
                    <a:pt x="900" y="1205"/>
                    <a:pt x="926" y="1167"/>
                    <a:pt x="939" y="1116"/>
                  </a:cubicBezTo>
                  <a:cubicBezTo>
                    <a:pt x="939" y="1091"/>
                    <a:pt x="939" y="1066"/>
                    <a:pt x="926" y="1027"/>
                  </a:cubicBezTo>
                  <a:cubicBezTo>
                    <a:pt x="926" y="1027"/>
                    <a:pt x="926" y="1015"/>
                    <a:pt x="913" y="1002"/>
                  </a:cubicBezTo>
                  <a:cubicBezTo>
                    <a:pt x="875" y="914"/>
                    <a:pt x="787" y="863"/>
                    <a:pt x="723" y="824"/>
                  </a:cubicBezTo>
                  <a:cubicBezTo>
                    <a:pt x="697" y="812"/>
                    <a:pt x="685" y="799"/>
                    <a:pt x="660" y="787"/>
                  </a:cubicBezTo>
                  <a:cubicBezTo>
                    <a:pt x="596" y="736"/>
                    <a:pt x="545" y="672"/>
                    <a:pt x="495" y="609"/>
                  </a:cubicBezTo>
                  <a:cubicBezTo>
                    <a:pt x="444" y="545"/>
                    <a:pt x="406" y="469"/>
                    <a:pt x="381" y="393"/>
                  </a:cubicBezTo>
                  <a:cubicBezTo>
                    <a:pt x="368" y="356"/>
                    <a:pt x="356" y="305"/>
                    <a:pt x="356" y="267"/>
                  </a:cubicBezTo>
                  <a:cubicBezTo>
                    <a:pt x="342" y="254"/>
                    <a:pt x="342" y="254"/>
                    <a:pt x="342" y="241"/>
                  </a:cubicBezTo>
                  <a:cubicBezTo>
                    <a:pt x="330" y="204"/>
                    <a:pt x="330" y="153"/>
                    <a:pt x="305" y="102"/>
                  </a:cubicBezTo>
                  <a:cubicBezTo>
                    <a:pt x="280" y="52"/>
                    <a:pt x="241" y="13"/>
                    <a:pt x="190" y="1"/>
                  </a:cubicBez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83" name="Google Shape;1983;p31"/>
            <p:cNvSpPr/>
            <p:nvPr/>
          </p:nvSpPr>
          <p:spPr>
            <a:xfrm>
              <a:off x="5798700" y="815275"/>
              <a:ext cx="11125" cy="14100"/>
            </a:xfrm>
            <a:custGeom>
              <a:avLst/>
              <a:gdLst/>
              <a:ahLst/>
              <a:cxnLst/>
              <a:rect l="l" t="t" r="r" b="b"/>
              <a:pathLst>
                <a:path w="445" h="564" extrusionOk="0">
                  <a:moveTo>
                    <a:pt x="312" y="1"/>
                  </a:moveTo>
                  <a:cubicBezTo>
                    <a:pt x="229" y="1"/>
                    <a:pt x="130" y="84"/>
                    <a:pt x="77" y="212"/>
                  </a:cubicBezTo>
                  <a:cubicBezTo>
                    <a:pt x="1" y="364"/>
                    <a:pt x="26" y="516"/>
                    <a:pt x="102" y="555"/>
                  </a:cubicBezTo>
                  <a:cubicBezTo>
                    <a:pt x="116" y="561"/>
                    <a:pt x="131" y="564"/>
                    <a:pt x="146" y="564"/>
                  </a:cubicBezTo>
                  <a:cubicBezTo>
                    <a:pt x="228" y="564"/>
                    <a:pt x="327" y="481"/>
                    <a:pt x="381" y="352"/>
                  </a:cubicBezTo>
                  <a:cubicBezTo>
                    <a:pt x="444" y="200"/>
                    <a:pt x="432" y="48"/>
                    <a:pt x="356" y="9"/>
                  </a:cubicBezTo>
                  <a:cubicBezTo>
                    <a:pt x="342" y="4"/>
                    <a:pt x="327" y="1"/>
                    <a:pt x="312" y="1"/>
                  </a:cubicBez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84" name="Google Shape;1984;p31"/>
            <p:cNvSpPr/>
            <p:nvPr/>
          </p:nvSpPr>
          <p:spPr>
            <a:xfrm>
              <a:off x="5736900" y="786775"/>
              <a:ext cx="13025" cy="16275"/>
            </a:xfrm>
            <a:custGeom>
              <a:avLst/>
              <a:gdLst/>
              <a:ahLst/>
              <a:cxnLst/>
              <a:rect l="l" t="t" r="r" b="b"/>
              <a:pathLst>
                <a:path w="521" h="651" extrusionOk="0">
                  <a:moveTo>
                    <a:pt x="337" y="1"/>
                  </a:moveTo>
                  <a:cubicBezTo>
                    <a:pt x="242" y="1"/>
                    <a:pt x="130" y="97"/>
                    <a:pt x="64" y="250"/>
                  </a:cubicBezTo>
                  <a:cubicBezTo>
                    <a:pt x="1" y="427"/>
                    <a:pt x="39" y="605"/>
                    <a:pt x="141" y="642"/>
                  </a:cubicBezTo>
                  <a:cubicBezTo>
                    <a:pt x="157" y="648"/>
                    <a:pt x="173" y="650"/>
                    <a:pt x="190" y="650"/>
                  </a:cubicBezTo>
                  <a:cubicBezTo>
                    <a:pt x="292" y="650"/>
                    <a:pt x="403" y="554"/>
                    <a:pt x="457" y="402"/>
                  </a:cubicBezTo>
                  <a:cubicBezTo>
                    <a:pt x="521" y="225"/>
                    <a:pt x="495" y="47"/>
                    <a:pt x="381" y="9"/>
                  </a:cubicBezTo>
                  <a:cubicBezTo>
                    <a:pt x="367" y="3"/>
                    <a:pt x="352" y="1"/>
                    <a:pt x="337" y="1"/>
                  </a:cubicBez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85" name="Google Shape;1985;p31"/>
            <p:cNvSpPr/>
            <p:nvPr/>
          </p:nvSpPr>
          <p:spPr>
            <a:xfrm>
              <a:off x="5772500" y="799450"/>
              <a:ext cx="11950" cy="38950"/>
            </a:xfrm>
            <a:custGeom>
              <a:avLst/>
              <a:gdLst/>
              <a:ahLst/>
              <a:cxnLst/>
              <a:rect l="l" t="t" r="r" b="b"/>
              <a:pathLst>
                <a:path w="478" h="1558" extrusionOk="0">
                  <a:moveTo>
                    <a:pt x="457" y="1"/>
                  </a:moveTo>
                  <a:cubicBezTo>
                    <a:pt x="448" y="1"/>
                    <a:pt x="438" y="4"/>
                    <a:pt x="427" y="9"/>
                  </a:cubicBezTo>
                  <a:cubicBezTo>
                    <a:pt x="326" y="110"/>
                    <a:pt x="275" y="301"/>
                    <a:pt x="238" y="427"/>
                  </a:cubicBezTo>
                  <a:cubicBezTo>
                    <a:pt x="212" y="516"/>
                    <a:pt x="187" y="592"/>
                    <a:pt x="162" y="681"/>
                  </a:cubicBezTo>
                  <a:cubicBezTo>
                    <a:pt x="148" y="744"/>
                    <a:pt x="123" y="820"/>
                    <a:pt x="148" y="896"/>
                  </a:cubicBezTo>
                  <a:cubicBezTo>
                    <a:pt x="174" y="947"/>
                    <a:pt x="212" y="972"/>
                    <a:pt x="263" y="1011"/>
                  </a:cubicBezTo>
                  <a:cubicBezTo>
                    <a:pt x="326" y="1061"/>
                    <a:pt x="351" y="1112"/>
                    <a:pt x="326" y="1200"/>
                  </a:cubicBezTo>
                  <a:cubicBezTo>
                    <a:pt x="288" y="1340"/>
                    <a:pt x="162" y="1454"/>
                    <a:pt x="35" y="1504"/>
                  </a:cubicBezTo>
                  <a:cubicBezTo>
                    <a:pt x="1" y="1516"/>
                    <a:pt x="7" y="1557"/>
                    <a:pt x="35" y="1557"/>
                  </a:cubicBezTo>
                  <a:cubicBezTo>
                    <a:pt x="39" y="1557"/>
                    <a:pt x="43" y="1557"/>
                    <a:pt x="47" y="1555"/>
                  </a:cubicBezTo>
                  <a:cubicBezTo>
                    <a:pt x="174" y="1530"/>
                    <a:pt x="288" y="1454"/>
                    <a:pt x="364" y="1352"/>
                  </a:cubicBezTo>
                  <a:cubicBezTo>
                    <a:pt x="440" y="1239"/>
                    <a:pt x="478" y="1073"/>
                    <a:pt x="390" y="972"/>
                  </a:cubicBezTo>
                  <a:cubicBezTo>
                    <a:pt x="351" y="921"/>
                    <a:pt x="263" y="884"/>
                    <a:pt x="263" y="820"/>
                  </a:cubicBezTo>
                  <a:cubicBezTo>
                    <a:pt x="250" y="782"/>
                    <a:pt x="275" y="718"/>
                    <a:pt x="288" y="681"/>
                  </a:cubicBezTo>
                  <a:cubicBezTo>
                    <a:pt x="301" y="642"/>
                    <a:pt x="314" y="592"/>
                    <a:pt x="326" y="554"/>
                  </a:cubicBezTo>
                  <a:cubicBezTo>
                    <a:pt x="351" y="465"/>
                    <a:pt x="377" y="377"/>
                    <a:pt x="415" y="287"/>
                  </a:cubicBezTo>
                  <a:cubicBezTo>
                    <a:pt x="440" y="199"/>
                    <a:pt x="478" y="110"/>
                    <a:pt x="478" y="22"/>
                  </a:cubicBezTo>
                  <a:cubicBezTo>
                    <a:pt x="478" y="7"/>
                    <a:pt x="469" y="1"/>
                    <a:pt x="457" y="1"/>
                  </a:cubicBezTo>
                  <a:close/>
                </a:path>
              </a:pathLst>
            </a:custGeom>
            <a:solidFill>
              <a:srgbClr val="E0C9A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86" name="Google Shape;1986;p31"/>
            <p:cNvSpPr/>
            <p:nvPr/>
          </p:nvSpPr>
          <p:spPr>
            <a:xfrm>
              <a:off x="5738800" y="836075"/>
              <a:ext cx="34800" cy="16475"/>
            </a:xfrm>
            <a:custGeom>
              <a:avLst/>
              <a:gdLst/>
              <a:ahLst/>
              <a:cxnLst/>
              <a:rect l="l" t="t" r="r" b="b"/>
              <a:pathLst>
                <a:path w="1392" h="659" extrusionOk="0">
                  <a:moveTo>
                    <a:pt x="99" y="0"/>
                  </a:moveTo>
                  <a:cubicBezTo>
                    <a:pt x="75" y="0"/>
                    <a:pt x="50" y="1"/>
                    <a:pt x="26" y="2"/>
                  </a:cubicBezTo>
                  <a:cubicBezTo>
                    <a:pt x="1" y="2"/>
                    <a:pt x="1" y="27"/>
                    <a:pt x="26" y="39"/>
                  </a:cubicBezTo>
                  <a:cubicBezTo>
                    <a:pt x="280" y="129"/>
                    <a:pt x="546" y="154"/>
                    <a:pt x="787" y="255"/>
                  </a:cubicBezTo>
                  <a:cubicBezTo>
                    <a:pt x="1003" y="344"/>
                    <a:pt x="1192" y="470"/>
                    <a:pt x="1344" y="648"/>
                  </a:cubicBezTo>
                  <a:cubicBezTo>
                    <a:pt x="1348" y="655"/>
                    <a:pt x="1354" y="658"/>
                    <a:pt x="1360" y="658"/>
                  </a:cubicBezTo>
                  <a:cubicBezTo>
                    <a:pt x="1375" y="658"/>
                    <a:pt x="1391" y="640"/>
                    <a:pt x="1383" y="622"/>
                  </a:cubicBezTo>
                  <a:cubicBezTo>
                    <a:pt x="1268" y="407"/>
                    <a:pt x="1079" y="255"/>
                    <a:pt x="850" y="154"/>
                  </a:cubicBezTo>
                  <a:cubicBezTo>
                    <a:pt x="619" y="61"/>
                    <a:pt x="356" y="0"/>
                    <a:pt x="99" y="0"/>
                  </a:cubicBezTo>
                  <a:close/>
                </a:path>
              </a:pathLst>
            </a:custGeom>
            <a:solidFill>
              <a:srgbClr val="E0C9A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87" name="Google Shape;1987;p31"/>
            <p:cNvSpPr/>
            <p:nvPr/>
          </p:nvSpPr>
          <p:spPr>
            <a:xfrm>
              <a:off x="5669425" y="661075"/>
              <a:ext cx="208200" cy="127900"/>
            </a:xfrm>
            <a:custGeom>
              <a:avLst/>
              <a:gdLst/>
              <a:ahLst/>
              <a:cxnLst/>
              <a:rect l="l" t="t" r="r" b="b"/>
              <a:pathLst>
                <a:path w="8328" h="5116" extrusionOk="0">
                  <a:moveTo>
                    <a:pt x="2912" y="1"/>
                  </a:moveTo>
                  <a:cubicBezTo>
                    <a:pt x="2825" y="1"/>
                    <a:pt x="2752" y="10"/>
                    <a:pt x="2700" y="30"/>
                  </a:cubicBezTo>
                  <a:cubicBezTo>
                    <a:pt x="2395" y="144"/>
                    <a:pt x="2459" y="194"/>
                    <a:pt x="2434" y="233"/>
                  </a:cubicBezTo>
                  <a:cubicBezTo>
                    <a:pt x="2418" y="233"/>
                    <a:pt x="2310" y="64"/>
                    <a:pt x="2025" y="64"/>
                  </a:cubicBezTo>
                  <a:cubicBezTo>
                    <a:pt x="1862" y="64"/>
                    <a:pt x="1640" y="120"/>
                    <a:pt x="1344" y="296"/>
                  </a:cubicBezTo>
                  <a:cubicBezTo>
                    <a:pt x="609" y="740"/>
                    <a:pt x="164" y="2375"/>
                    <a:pt x="0" y="3579"/>
                  </a:cubicBezTo>
                  <a:cubicBezTo>
                    <a:pt x="0" y="3579"/>
                    <a:pt x="824" y="3794"/>
                    <a:pt x="976" y="3884"/>
                  </a:cubicBezTo>
                  <a:cubicBezTo>
                    <a:pt x="1128" y="3972"/>
                    <a:pt x="659" y="4923"/>
                    <a:pt x="1052" y="5100"/>
                  </a:cubicBezTo>
                  <a:cubicBezTo>
                    <a:pt x="1074" y="5111"/>
                    <a:pt x="1095" y="5116"/>
                    <a:pt x="1116" y="5116"/>
                  </a:cubicBezTo>
                  <a:cubicBezTo>
                    <a:pt x="1468" y="5116"/>
                    <a:pt x="1572" y="3646"/>
                    <a:pt x="2231" y="3275"/>
                  </a:cubicBezTo>
                  <a:cubicBezTo>
                    <a:pt x="2317" y="3292"/>
                    <a:pt x="2393" y="3300"/>
                    <a:pt x="2461" y="3300"/>
                  </a:cubicBezTo>
                  <a:cubicBezTo>
                    <a:pt x="3166" y="3300"/>
                    <a:pt x="3056" y="2481"/>
                    <a:pt x="3714" y="2273"/>
                  </a:cubicBezTo>
                  <a:cubicBezTo>
                    <a:pt x="3815" y="2248"/>
                    <a:pt x="3942" y="2248"/>
                    <a:pt x="4031" y="2248"/>
                  </a:cubicBezTo>
                  <a:cubicBezTo>
                    <a:pt x="4132" y="2261"/>
                    <a:pt x="4234" y="2261"/>
                    <a:pt x="4335" y="2273"/>
                  </a:cubicBezTo>
                  <a:cubicBezTo>
                    <a:pt x="4513" y="2299"/>
                    <a:pt x="4677" y="2349"/>
                    <a:pt x="4829" y="2425"/>
                  </a:cubicBezTo>
                  <a:cubicBezTo>
                    <a:pt x="5133" y="2552"/>
                    <a:pt x="5387" y="2755"/>
                    <a:pt x="5666" y="2932"/>
                  </a:cubicBezTo>
                  <a:cubicBezTo>
                    <a:pt x="5730" y="2971"/>
                    <a:pt x="5792" y="3022"/>
                    <a:pt x="5869" y="3072"/>
                  </a:cubicBezTo>
                  <a:cubicBezTo>
                    <a:pt x="5882" y="3110"/>
                    <a:pt x="5894" y="3135"/>
                    <a:pt x="5919" y="3174"/>
                  </a:cubicBezTo>
                  <a:cubicBezTo>
                    <a:pt x="6021" y="3377"/>
                    <a:pt x="6211" y="3554"/>
                    <a:pt x="6439" y="3642"/>
                  </a:cubicBezTo>
                  <a:cubicBezTo>
                    <a:pt x="6488" y="3658"/>
                    <a:pt x="6546" y="3674"/>
                    <a:pt x="6602" y="3674"/>
                  </a:cubicBezTo>
                  <a:cubicBezTo>
                    <a:pt x="6634" y="3674"/>
                    <a:pt x="6665" y="3669"/>
                    <a:pt x="6693" y="3655"/>
                  </a:cubicBezTo>
                  <a:cubicBezTo>
                    <a:pt x="6718" y="3693"/>
                    <a:pt x="6730" y="3731"/>
                    <a:pt x="6756" y="3757"/>
                  </a:cubicBezTo>
                  <a:cubicBezTo>
                    <a:pt x="6856" y="3923"/>
                    <a:pt x="7184" y="4149"/>
                    <a:pt x="7503" y="4149"/>
                  </a:cubicBezTo>
                  <a:cubicBezTo>
                    <a:pt x="7670" y="4149"/>
                    <a:pt x="7834" y="4087"/>
                    <a:pt x="7961" y="3921"/>
                  </a:cubicBezTo>
                  <a:cubicBezTo>
                    <a:pt x="8328" y="3439"/>
                    <a:pt x="7834" y="2806"/>
                    <a:pt x="7454" y="2577"/>
                  </a:cubicBezTo>
                  <a:cubicBezTo>
                    <a:pt x="7618" y="2577"/>
                    <a:pt x="7758" y="2388"/>
                    <a:pt x="7745" y="2236"/>
                  </a:cubicBezTo>
                  <a:cubicBezTo>
                    <a:pt x="7732" y="2070"/>
                    <a:pt x="7606" y="1944"/>
                    <a:pt x="7479" y="1855"/>
                  </a:cubicBezTo>
                  <a:cubicBezTo>
                    <a:pt x="7225" y="1665"/>
                    <a:pt x="6908" y="1563"/>
                    <a:pt x="6578" y="1551"/>
                  </a:cubicBezTo>
                  <a:lnTo>
                    <a:pt x="6426" y="1513"/>
                  </a:lnTo>
                  <a:cubicBezTo>
                    <a:pt x="6756" y="1019"/>
                    <a:pt x="5438" y="968"/>
                    <a:pt x="4702" y="563"/>
                  </a:cubicBezTo>
                  <a:cubicBezTo>
                    <a:pt x="4085" y="217"/>
                    <a:pt x="3328" y="1"/>
                    <a:pt x="2912" y="1"/>
                  </a:cubicBez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88" name="Google Shape;1988;p31"/>
            <p:cNvSpPr/>
            <p:nvPr/>
          </p:nvSpPr>
          <p:spPr>
            <a:xfrm>
              <a:off x="5673225" y="670725"/>
              <a:ext cx="69725" cy="66875"/>
            </a:xfrm>
            <a:custGeom>
              <a:avLst/>
              <a:gdLst/>
              <a:ahLst/>
              <a:cxnLst/>
              <a:rect l="l" t="t" r="r" b="b"/>
              <a:pathLst>
                <a:path w="2789" h="2675" extrusionOk="0">
                  <a:moveTo>
                    <a:pt x="793" y="0"/>
                  </a:moveTo>
                  <a:cubicBezTo>
                    <a:pt x="738" y="0"/>
                    <a:pt x="682" y="13"/>
                    <a:pt x="634" y="37"/>
                  </a:cubicBezTo>
                  <a:cubicBezTo>
                    <a:pt x="533" y="87"/>
                    <a:pt x="443" y="177"/>
                    <a:pt x="367" y="253"/>
                  </a:cubicBezTo>
                  <a:cubicBezTo>
                    <a:pt x="241" y="391"/>
                    <a:pt x="127" y="531"/>
                    <a:pt x="63" y="709"/>
                  </a:cubicBezTo>
                  <a:cubicBezTo>
                    <a:pt x="12" y="822"/>
                    <a:pt x="0" y="962"/>
                    <a:pt x="38" y="1089"/>
                  </a:cubicBezTo>
                  <a:cubicBezTo>
                    <a:pt x="63" y="1140"/>
                    <a:pt x="114" y="1191"/>
                    <a:pt x="127" y="1241"/>
                  </a:cubicBezTo>
                  <a:cubicBezTo>
                    <a:pt x="139" y="1317"/>
                    <a:pt x="88" y="1380"/>
                    <a:pt x="102" y="1456"/>
                  </a:cubicBezTo>
                  <a:cubicBezTo>
                    <a:pt x="114" y="1532"/>
                    <a:pt x="165" y="1608"/>
                    <a:pt x="228" y="1634"/>
                  </a:cubicBezTo>
                  <a:cubicBezTo>
                    <a:pt x="255" y="1645"/>
                    <a:pt x="282" y="1650"/>
                    <a:pt x="309" y="1650"/>
                  </a:cubicBezTo>
                  <a:cubicBezTo>
                    <a:pt x="450" y="1650"/>
                    <a:pt x="592" y="1518"/>
                    <a:pt x="741" y="1518"/>
                  </a:cubicBezTo>
                  <a:cubicBezTo>
                    <a:pt x="752" y="1518"/>
                    <a:pt x="762" y="1519"/>
                    <a:pt x="773" y="1520"/>
                  </a:cubicBezTo>
                  <a:cubicBezTo>
                    <a:pt x="925" y="1532"/>
                    <a:pt x="1026" y="1698"/>
                    <a:pt x="1052" y="1837"/>
                  </a:cubicBezTo>
                  <a:cubicBezTo>
                    <a:pt x="1077" y="1989"/>
                    <a:pt x="1040" y="2141"/>
                    <a:pt x="1052" y="2293"/>
                  </a:cubicBezTo>
                  <a:cubicBezTo>
                    <a:pt x="1065" y="2445"/>
                    <a:pt x="1141" y="2610"/>
                    <a:pt x="1280" y="2661"/>
                  </a:cubicBezTo>
                  <a:cubicBezTo>
                    <a:pt x="1309" y="2671"/>
                    <a:pt x="1339" y="2675"/>
                    <a:pt x="1371" y="2675"/>
                  </a:cubicBezTo>
                  <a:cubicBezTo>
                    <a:pt x="1423" y="2675"/>
                    <a:pt x="1479" y="2664"/>
                    <a:pt x="1534" y="2648"/>
                  </a:cubicBezTo>
                  <a:cubicBezTo>
                    <a:pt x="1990" y="2534"/>
                    <a:pt x="2409" y="2217"/>
                    <a:pt x="2649" y="1811"/>
                  </a:cubicBezTo>
                  <a:cubicBezTo>
                    <a:pt x="2725" y="1672"/>
                    <a:pt x="2789" y="1482"/>
                    <a:pt x="2674" y="1355"/>
                  </a:cubicBezTo>
                  <a:cubicBezTo>
                    <a:pt x="2548" y="1228"/>
                    <a:pt x="2282" y="1304"/>
                    <a:pt x="2155" y="1165"/>
                  </a:cubicBezTo>
                  <a:cubicBezTo>
                    <a:pt x="2003" y="1013"/>
                    <a:pt x="2167" y="734"/>
                    <a:pt x="2054" y="544"/>
                  </a:cubicBezTo>
                  <a:cubicBezTo>
                    <a:pt x="1978" y="417"/>
                    <a:pt x="1787" y="405"/>
                    <a:pt x="1635" y="405"/>
                  </a:cubicBezTo>
                  <a:cubicBezTo>
                    <a:pt x="1581" y="409"/>
                    <a:pt x="1524" y="413"/>
                    <a:pt x="1468" y="413"/>
                  </a:cubicBezTo>
                  <a:cubicBezTo>
                    <a:pt x="1366" y="413"/>
                    <a:pt x="1265" y="399"/>
                    <a:pt x="1192" y="341"/>
                  </a:cubicBezTo>
                  <a:cubicBezTo>
                    <a:pt x="1103" y="253"/>
                    <a:pt x="1065" y="126"/>
                    <a:pt x="964" y="50"/>
                  </a:cubicBezTo>
                  <a:cubicBezTo>
                    <a:pt x="916" y="16"/>
                    <a:pt x="855" y="0"/>
                    <a:pt x="793" y="0"/>
                  </a:cubicBez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89" name="Google Shape;1989;p31"/>
            <p:cNvSpPr/>
            <p:nvPr/>
          </p:nvSpPr>
          <p:spPr>
            <a:xfrm>
              <a:off x="5734375" y="665325"/>
              <a:ext cx="48525" cy="47725"/>
            </a:xfrm>
            <a:custGeom>
              <a:avLst/>
              <a:gdLst/>
              <a:ahLst/>
              <a:cxnLst/>
              <a:rect l="l" t="t" r="r" b="b"/>
              <a:pathLst>
                <a:path w="1941" h="1909" extrusionOk="0">
                  <a:moveTo>
                    <a:pt x="225" y="1"/>
                  </a:moveTo>
                  <a:cubicBezTo>
                    <a:pt x="178" y="1"/>
                    <a:pt x="132" y="9"/>
                    <a:pt x="89" y="38"/>
                  </a:cubicBezTo>
                  <a:cubicBezTo>
                    <a:pt x="0" y="114"/>
                    <a:pt x="39" y="266"/>
                    <a:pt x="76" y="379"/>
                  </a:cubicBezTo>
                  <a:cubicBezTo>
                    <a:pt x="242" y="760"/>
                    <a:pt x="470" y="1102"/>
                    <a:pt x="761" y="1407"/>
                  </a:cubicBezTo>
                  <a:cubicBezTo>
                    <a:pt x="928" y="1585"/>
                    <a:pt x="1173" y="1908"/>
                    <a:pt x="1453" y="1908"/>
                  </a:cubicBezTo>
                  <a:cubicBezTo>
                    <a:pt x="1492" y="1908"/>
                    <a:pt x="1532" y="1902"/>
                    <a:pt x="1572" y="1888"/>
                  </a:cubicBezTo>
                  <a:cubicBezTo>
                    <a:pt x="1724" y="1838"/>
                    <a:pt x="1940" y="1635"/>
                    <a:pt x="1788" y="1469"/>
                  </a:cubicBezTo>
                  <a:cubicBezTo>
                    <a:pt x="1724" y="1393"/>
                    <a:pt x="1611" y="1381"/>
                    <a:pt x="1509" y="1368"/>
                  </a:cubicBezTo>
                  <a:cubicBezTo>
                    <a:pt x="1420" y="1356"/>
                    <a:pt x="1306" y="1305"/>
                    <a:pt x="1281" y="1216"/>
                  </a:cubicBezTo>
                  <a:cubicBezTo>
                    <a:pt x="1268" y="1140"/>
                    <a:pt x="1318" y="1064"/>
                    <a:pt x="1293" y="988"/>
                  </a:cubicBezTo>
                  <a:cubicBezTo>
                    <a:pt x="1281" y="900"/>
                    <a:pt x="1192" y="861"/>
                    <a:pt x="1116" y="836"/>
                  </a:cubicBezTo>
                  <a:cubicBezTo>
                    <a:pt x="1040" y="823"/>
                    <a:pt x="964" y="823"/>
                    <a:pt x="887" y="798"/>
                  </a:cubicBezTo>
                  <a:cubicBezTo>
                    <a:pt x="811" y="760"/>
                    <a:pt x="749" y="697"/>
                    <a:pt x="761" y="621"/>
                  </a:cubicBezTo>
                  <a:cubicBezTo>
                    <a:pt x="786" y="481"/>
                    <a:pt x="1027" y="430"/>
                    <a:pt x="1014" y="291"/>
                  </a:cubicBezTo>
                  <a:cubicBezTo>
                    <a:pt x="1002" y="215"/>
                    <a:pt x="926" y="177"/>
                    <a:pt x="850" y="151"/>
                  </a:cubicBezTo>
                  <a:cubicBezTo>
                    <a:pt x="685" y="100"/>
                    <a:pt x="507" y="50"/>
                    <a:pt x="343" y="12"/>
                  </a:cubicBezTo>
                  <a:cubicBezTo>
                    <a:pt x="303" y="6"/>
                    <a:pt x="264" y="1"/>
                    <a:pt x="225" y="1"/>
                  </a:cubicBez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90" name="Google Shape;1990;p31"/>
            <p:cNvSpPr/>
            <p:nvPr/>
          </p:nvSpPr>
          <p:spPr>
            <a:xfrm>
              <a:off x="5735150" y="720425"/>
              <a:ext cx="18575" cy="17150"/>
            </a:xfrm>
            <a:custGeom>
              <a:avLst/>
              <a:gdLst/>
              <a:ahLst/>
              <a:cxnLst/>
              <a:rect l="l" t="t" r="r" b="b"/>
              <a:pathLst>
                <a:path w="743" h="686" extrusionOk="0">
                  <a:moveTo>
                    <a:pt x="337" y="1"/>
                  </a:moveTo>
                  <a:lnTo>
                    <a:pt x="337" y="1"/>
                  </a:lnTo>
                  <a:cubicBezTo>
                    <a:pt x="337" y="1"/>
                    <a:pt x="1" y="685"/>
                    <a:pt x="352" y="685"/>
                  </a:cubicBezTo>
                  <a:cubicBezTo>
                    <a:pt x="356" y="685"/>
                    <a:pt x="359" y="685"/>
                    <a:pt x="363" y="685"/>
                  </a:cubicBezTo>
                  <a:cubicBezTo>
                    <a:pt x="743" y="673"/>
                    <a:pt x="337" y="1"/>
                    <a:pt x="337"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91" name="Google Shape;1991;p31"/>
            <p:cNvSpPr/>
            <p:nvPr/>
          </p:nvSpPr>
          <p:spPr>
            <a:xfrm>
              <a:off x="5720900" y="736600"/>
              <a:ext cx="18550" cy="17450"/>
            </a:xfrm>
            <a:custGeom>
              <a:avLst/>
              <a:gdLst/>
              <a:ahLst/>
              <a:cxnLst/>
              <a:rect l="l" t="t" r="r" b="b"/>
              <a:pathLst>
                <a:path w="742" h="698" extrusionOk="0">
                  <a:moveTo>
                    <a:pt x="336" y="1"/>
                  </a:moveTo>
                  <a:cubicBezTo>
                    <a:pt x="336" y="1"/>
                    <a:pt x="1" y="697"/>
                    <a:pt x="352" y="697"/>
                  </a:cubicBezTo>
                  <a:cubicBezTo>
                    <a:pt x="355" y="697"/>
                    <a:pt x="358" y="697"/>
                    <a:pt x="362" y="697"/>
                  </a:cubicBezTo>
                  <a:cubicBezTo>
                    <a:pt x="742" y="685"/>
                    <a:pt x="336" y="1"/>
                    <a:pt x="336"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92" name="Google Shape;1992;p31"/>
            <p:cNvSpPr/>
            <p:nvPr/>
          </p:nvSpPr>
          <p:spPr>
            <a:xfrm>
              <a:off x="5654500" y="743500"/>
              <a:ext cx="37425" cy="53925"/>
            </a:xfrm>
            <a:custGeom>
              <a:avLst/>
              <a:gdLst/>
              <a:ahLst/>
              <a:cxnLst/>
              <a:rect l="l" t="t" r="r" b="b"/>
              <a:pathLst>
                <a:path w="1497" h="2157" extrusionOk="0">
                  <a:moveTo>
                    <a:pt x="777" y="0"/>
                  </a:moveTo>
                  <a:cubicBezTo>
                    <a:pt x="665" y="0"/>
                    <a:pt x="551" y="40"/>
                    <a:pt x="445" y="130"/>
                  </a:cubicBezTo>
                  <a:cubicBezTo>
                    <a:pt x="39" y="497"/>
                    <a:pt x="1" y="1423"/>
                    <a:pt x="254" y="1816"/>
                  </a:cubicBezTo>
                  <a:cubicBezTo>
                    <a:pt x="402" y="2044"/>
                    <a:pt x="621" y="2157"/>
                    <a:pt x="820" y="2157"/>
                  </a:cubicBezTo>
                  <a:cubicBezTo>
                    <a:pt x="963" y="2157"/>
                    <a:pt x="1095" y="2098"/>
                    <a:pt x="1180" y="1981"/>
                  </a:cubicBezTo>
                  <a:cubicBezTo>
                    <a:pt x="1332" y="1765"/>
                    <a:pt x="1497" y="1283"/>
                    <a:pt x="1459" y="815"/>
                  </a:cubicBezTo>
                  <a:cubicBezTo>
                    <a:pt x="1421" y="351"/>
                    <a:pt x="1107" y="0"/>
                    <a:pt x="777" y="0"/>
                  </a:cubicBezTo>
                  <a:close/>
                </a:path>
              </a:pathLst>
            </a:custGeom>
            <a:solidFill>
              <a:srgbClr val="FF96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93" name="Google Shape;1993;p31"/>
            <p:cNvSpPr/>
            <p:nvPr/>
          </p:nvSpPr>
          <p:spPr>
            <a:xfrm>
              <a:off x="5654500" y="743500"/>
              <a:ext cx="37425" cy="53925"/>
            </a:xfrm>
            <a:custGeom>
              <a:avLst/>
              <a:gdLst/>
              <a:ahLst/>
              <a:cxnLst/>
              <a:rect l="l" t="t" r="r" b="b"/>
              <a:pathLst>
                <a:path w="1497" h="2157" extrusionOk="0">
                  <a:moveTo>
                    <a:pt x="777" y="0"/>
                  </a:moveTo>
                  <a:cubicBezTo>
                    <a:pt x="665" y="0"/>
                    <a:pt x="551" y="40"/>
                    <a:pt x="445" y="130"/>
                  </a:cubicBezTo>
                  <a:cubicBezTo>
                    <a:pt x="39" y="497"/>
                    <a:pt x="1" y="1423"/>
                    <a:pt x="254" y="1816"/>
                  </a:cubicBezTo>
                  <a:cubicBezTo>
                    <a:pt x="402" y="2044"/>
                    <a:pt x="621" y="2157"/>
                    <a:pt x="820" y="2157"/>
                  </a:cubicBezTo>
                  <a:cubicBezTo>
                    <a:pt x="963" y="2157"/>
                    <a:pt x="1095" y="2098"/>
                    <a:pt x="1180" y="1981"/>
                  </a:cubicBezTo>
                  <a:cubicBezTo>
                    <a:pt x="1332" y="1765"/>
                    <a:pt x="1497" y="1283"/>
                    <a:pt x="1459" y="815"/>
                  </a:cubicBezTo>
                  <a:cubicBezTo>
                    <a:pt x="1421" y="351"/>
                    <a:pt x="1107" y="0"/>
                    <a:pt x="777" y="0"/>
                  </a:cubicBezTo>
                  <a:close/>
                </a:path>
              </a:pathLst>
            </a:custGeom>
            <a:solidFill>
              <a:srgbClr val="F1DAB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94" name="Google Shape;1994;p31"/>
            <p:cNvSpPr/>
            <p:nvPr/>
          </p:nvSpPr>
          <p:spPr>
            <a:xfrm>
              <a:off x="5665375" y="755275"/>
              <a:ext cx="14850" cy="27650"/>
            </a:xfrm>
            <a:custGeom>
              <a:avLst/>
              <a:gdLst/>
              <a:ahLst/>
              <a:cxnLst/>
              <a:rect l="l" t="t" r="r" b="b"/>
              <a:pathLst>
                <a:path w="594" h="1106" extrusionOk="0">
                  <a:moveTo>
                    <a:pt x="174" y="1"/>
                  </a:moveTo>
                  <a:cubicBezTo>
                    <a:pt x="162" y="1"/>
                    <a:pt x="137" y="26"/>
                    <a:pt x="149" y="52"/>
                  </a:cubicBezTo>
                  <a:cubicBezTo>
                    <a:pt x="187" y="128"/>
                    <a:pt x="264" y="192"/>
                    <a:pt x="314" y="254"/>
                  </a:cubicBezTo>
                  <a:cubicBezTo>
                    <a:pt x="326" y="280"/>
                    <a:pt x="352" y="318"/>
                    <a:pt x="365" y="344"/>
                  </a:cubicBezTo>
                  <a:cubicBezTo>
                    <a:pt x="352" y="356"/>
                    <a:pt x="352" y="356"/>
                    <a:pt x="340" y="356"/>
                  </a:cubicBezTo>
                  <a:cubicBezTo>
                    <a:pt x="314" y="369"/>
                    <a:pt x="301" y="381"/>
                    <a:pt x="276" y="394"/>
                  </a:cubicBezTo>
                  <a:cubicBezTo>
                    <a:pt x="238" y="420"/>
                    <a:pt x="200" y="445"/>
                    <a:pt x="162" y="483"/>
                  </a:cubicBezTo>
                  <a:cubicBezTo>
                    <a:pt x="98" y="547"/>
                    <a:pt x="22" y="635"/>
                    <a:pt x="10" y="736"/>
                  </a:cubicBezTo>
                  <a:cubicBezTo>
                    <a:pt x="1" y="746"/>
                    <a:pt x="11" y="754"/>
                    <a:pt x="22" y="754"/>
                  </a:cubicBezTo>
                  <a:cubicBezTo>
                    <a:pt x="27" y="754"/>
                    <a:pt x="32" y="753"/>
                    <a:pt x="35" y="749"/>
                  </a:cubicBezTo>
                  <a:cubicBezTo>
                    <a:pt x="98" y="699"/>
                    <a:pt x="162" y="623"/>
                    <a:pt x="225" y="559"/>
                  </a:cubicBezTo>
                  <a:cubicBezTo>
                    <a:pt x="250" y="533"/>
                    <a:pt x="289" y="496"/>
                    <a:pt x="314" y="483"/>
                  </a:cubicBezTo>
                  <a:cubicBezTo>
                    <a:pt x="340" y="470"/>
                    <a:pt x="352" y="457"/>
                    <a:pt x="365" y="445"/>
                  </a:cubicBezTo>
                  <a:cubicBezTo>
                    <a:pt x="377" y="432"/>
                    <a:pt x="390" y="432"/>
                    <a:pt x="402" y="420"/>
                  </a:cubicBezTo>
                  <a:cubicBezTo>
                    <a:pt x="416" y="445"/>
                    <a:pt x="428" y="470"/>
                    <a:pt x="428" y="496"/>
                  </a:cubicBezTo>
                  <a:cubicBezTo>
                    <a:pt x="492" y="673"/>
                    <a:pt x="492" y="876"/>
                    <a:pt x="453" y="1066"/>
                  </a:cubicBezTo>
                  <a:cubicBezTo>
                    <a:pt x="453" y="1093"/>
                    <a:pt x="468" y="1106"/>
                    <a:pt x="485" y="1106"/>
                  </a:cubicBezTo>
                  <a:cubicBezTo>
                    <a:pt x="500" y="1106"/>
                    <a:pt x="518" y="1096"/>
                    <a:pt x="529" y="1079"/>
                  </a:cubicBezTo>
                  <a:cubicBezTo>
                    <a:pt x="593" y="876"/>
                    <a:pt x="593" y="648"/>
                    <a:pt x="529" y="445"/>
                  </a:cubicBezTo>
                  <a:cubicBezTo>
                    <a:pt x="492" y="344"/>
                    <a:pt x="453" y="254"/>
                    <a:pt x="390" y="178"/>
                  </a:cubicBezTo>
                  <a:cubicBezTo>
                    <a:pt x="340" y="102"/>
                    <a:pt x="264" y="14"/>
                    <a:pt x="174" y="1"/>
                  </a:cubicBezTo>
                  <a:close/>
                </a:path>
              </a:pathLst>
            </a:custGeom>
            <a:solidFill>
              <a:srgbClr val="E0C9A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95" name="Google Shape;1995;p31"/>
            <p:cNvSpPr/>
            <p:nvPr/>
          </p:nvSpPr>
          <p:spPr>
            <a:xfrm>
              <a:off x="5188375" y="817575"/>
              <a:ext cx="142625" cy="112800"/>
            </a:xfrm>
            <a:custGeom>
              <a:avLst/>
              <a:gdLst/>
              <a:ahLst/>
              <a:cxnLst/>
              <a:rect l="l" t="t" r="r" b="b"/>
              <a:pathLst>
                <a:path w="5705" h="4512" extrusionOk="0">
                  <a:moveTo>
                    <a:pt x="3119" y="0"/>
                  </a:moveTo>
                  <a:cubicBezTo>
                    <a:pt x="3021" y="0"/>
                    <a:pt x="2923" y="6"/>
                    <a:pt x="2826" y="19"/>
                  </a:cubicBezTo>
                  <a:cubicBezTo>
                    <a:pt x="2104" y="108"/>
                    <a:pt x="1471" y="551"/>
                    <a:pt x="1026" y="1122"/>
                  </a:cubicBezTo>
                  <a:cubicBezTo>
                    <a:pt x="583" y="1692"/>
                    <a:pt x="304" y="2377"/>
                    <a:pt x="76" y="3061"/>
                  </a:cubicBezTo>
                  <a:cubicBezTo>
                    <a:pt x="38" y="3188"/>
                    <a:pt x="0" y="3315"/>
                    <a:pt x="12" y="3441"/>
                  </a:cubicBezTo>
                  <a:cubicBezTo>
                    <a:pt x="26" y="3568"/>
                    <a:pt x="88" y="3708"/>
                    <a:pt x="203" y="3759"/>
                  </a:cubicBezTo>
                  <a:cubicBezTo>
                    <a:pt x="243" y="3779"/>
                    <a:pt x="285" y="3787"/>
                    <a:pt x="329" y="3787"/>
                  </a:cubicBezTo>
                  <a:cubicBezTo>
                    <a:pt x="452" y="3787"/>
                    <a:pt x="585" y="3719"/>
                    <a:pt x="697" y="3644"/>
                  </a:cubicBezTo>
                  <a:cubicBezTo>
                    <a:pt x="1116" y="3353"/>
                    <a:pt x="1483" y="2985"/>
                    <a:pt x="1762" y="2554"/>
                  </a:cubicBezTo>
                  <a:lnTo>
                    <a:pt x="1762" y="2554"/>
                  </a:lnTo>
                  <a:cubicBezTo>
                    <a:pt x="1635" y="3049"/>
                    <a:pt x="1508" y="3556"/>
                    <a:pt x="1572" y="4063"/>
                  </a:cubicBezTo>
                  <a:cubicBezTo>
                    <a:pt x="1597" y="4227"/>
                    <a:pt x="1660" y="4430"/>
                    <a:pt x="1826" y="4494"/>
                  </a:cubicBezTo>
                  <a:cubicBezTo>
                    <a:pt x="1859" y="4506"/>
                    <a:pt x="1892" y="4511"/>
                    <a:pt x="1925" y="4511"/>
                  </a:cubicBezTo>
                  <a:cubicBezTo>
                    <a:pt x="2102" y="4511"/>
                    <a:pt x="2265" y="4352"/>
                    <a:pt x="2383" y="4202"/>
                  </a:cubicBezTo>
                  <a:cubicBezTo>
                    <a:pt x="2789" y="3695"/>
                    <a:pt x="3105" y="3125"/>
                    <a:pt x="3347" y="2516"/>
                  </a:cubicBezTo>
                  <a:lnTo>
                    <a:pt x="3347" y="2516"/>
                  </a:lnTo>
                  <a:cubicBezTo>
                    <a:pt x="3308" y="2731"/>
                    <a:pt x="3271" y="2947"/>
                    <a:pt x="3308" y="3162"/>
                  </a:cubicBezTo>
                  <a:cubicBezTo>
                    <a:pt x="3347" y="3378"/>
                    <a:pt x="3460" y="3593"/>
                    <a:pt x="3663" y="3669"/>
                  </a:cubicBezTo>
                  <a:cubicBezTo>
                    <a:pt x="3728" y="3696"/>
                    <a:pt x="3794" y="3709"/>
                    <a:pt x="3860" y="3709"/>
                  </a:cubicBezTo>
                  <a:cubicBezTo>
                    <a:pt x="4104" y="3709"/>
                    <a:pt x="4348" y="3545"/>
                    <a:pt x="4538" y="3365"/>
                  </a:cubicBezTo>
                  <a:cubicBezTo>
                    <a:pt x="4981" y="2947"/>
                    <a:pt x="5336" y="2415"/>
                    <a:pt x="5539" y="1832"/>
                  </a:cubicBezTo>
                  <a:cubicBezTo>
                    <a:pt x="5640" y="1540"/>
                    <a:pt x="5704" y="1097"/>
                    <a:pt x="5426" y="869"/>
                  </a:cubicBezTo>
                  <a:cubicBezTo>
                    <a:pt x="5108" y="602"/>
                    <a:pt x="4652" y="399"/>
                    <a:pt x="4272" y="247"/>
                  </a:cubicBezTo>
                  <a:cubicBezTo>
                    <a:pt x="3907" y="95"/>
                    <a:pt x="3510" y="0"/>
                    <a:pt x="3119"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96" name="Google Shape;1996;p31"/>
            <p:cNvSpPr/>
            <p:nvPr/>
          </p:nvSpPr>
          <p:spPr>
            <a:xfrm>
              <a:off x="5410200" y="739850"/>
              <a:ext cx="142925" cy="103250"/>
            </a:xfrm>
            <a:custGeom>
              <a:avLst/>
              <a:gdLst/>
              <a:ahLst/>
              <a:cxnLst/>
              <a:rect l="l" t="t" r="r" b="b"/>
              <a:pathLst>
                <a:path w="5717" h="4130" extrusionOk="0">
                  <a:moveTo>
                    <a:pt x="2920" y="1"/>
                  </a:moveTo>
                  <a:cubicBezTo>
                    <a:pt x="2277" y="1"/>
                    <a:pt x="1635" y="178"/>
                    <a:pt x="1141" y="593"/>
                  </a:cubicBezTo>
                  <a:cubicBezTo>
                    <a:pt x="761" y="910"/>
                    <a:pt x="507" y="1353"/>
                    <a:pt x="330" y="1823"/>
                  </a:cubicBezTo>
                  <a:cubicBezTo>
                    <a:pt x="190" y="2203"/>
                    <a:pt x="38" y="2685"/>
                    <a:pt x="26" y="3090"/>
                  </a:cubicBezTo>
                  <a:cubicBezTo>
                    <a:pt x="0" y="3457"/>
                    <a:pt x="367" y="3699"/>
                    <a:pt x="659" y="3825"/>
                  </a:cubicBezTo>
                  <a:cubicBezTo>
                    <a:pt x="1134" y="4025"/>
                    <a:pt x="1644" y="4129"/>
                    <a:pt x="2159" y="4129"/>
                  </a:cubicBezTo>
                  <a:cubicBezTo>
                    <a:pt x="2263" y="4129"/>
                    <a:pt x="2367" y="4125"/>
                    <a:pt x="2472" y="4117"/>
                  </a:cubicBezTo>
                  <a:cubicBezTo>
                    <a:pt x="2789" y="4091"/>
                    <a:pt x="3169" y="3990"/>
                    <a:pt x="3271" y="3686"/>
                  </a:cubicBezTo>
                  <a:cubicBezTo>
                    <a:pt x="3347" y="3471"/>
                    <a:pt x="3283" y="3242"/>
                    <a:pt x="3144" y="3065"/>
                  </a:cubicBezTo>
                  <a:cubicBezTo>
                    <a:pt x="3017" y="2900"/>
                    <a:pt x="2827" y="2773"/>
                    <a:pt x="2637" y="2659"/>
                  </a:cubicBezTo>
                  <a:lnTo>
                    <a:pt x="2637" y="2659"/>
                  </a:lnTo>
                  <a:cubicBezTo>
                    <a:pt x="3245" y="2900"/>
                    <a:pt x="3891" y="3040"/>
                    <a:pt x="4538" y="3090"/>
                  </a:cubicBezTo>
                  <a:cubicBezTo>
                    <a:pt x="4566" y="3092"/>
                    <a:pt x="4595" y="3093"/>
                    <a:pt x="4625" y="3093"/>
                  </a:cubicBezTo>
                  <a:cubicBezTo>
                    <a:pt x="4823" y="3093"/>
                    <a:pt x="5044" y="3051"/>
                    <a:pt x="5121" y="2874"/>
                  </a:cubicBezTo>
                  <a:cubicBezTo>
                    <a:pt x="5184" y="2710"/>
                    <a:pt x="5083" y="2533"/>
                    <a:pt x="4969" y="2393"/>
                  </a:cubicBezTo>
                  <a:cubicBezTo>
                    <a:pt x="4640" y="2000"/>
                    <a:pt x="4183" y="1759"/>
                    <a:pt x="3727" y="1518"/>
                  </a:cubicBezTo>
                  <a:lnTo>
                    <a:pt x="3727" y="1518"/>
                  </a:lnTo>
                  <a:cubicBezTo>
                    <a:pt x="3928" y="1553"/>
                    <a:pt x="4131" y="1571"/>
                    <a:pt x="4335" y="1571"/>
                  </a:cubicBezTo>
                  <a:cubicBezTo>
                    <a:pt x="4644" y="1571"/>
                    <a:pt x="4954" y="1531"/>
                    <a:pt x="5260" y="1455"/>
                  </a:cubicBezTo>
                  <a:cubicBezTo>
                    <a:pt x="5426" y="1417"/>
                    <a:pt x="5615" y="1341"/>
                    <a:pt x="5679" y="1176"/>
                  </a:cubicBezTo>
                  <a:cubicBezTo>
                    <a:pt x="5717" y="1049"/>
                    <a:pt x="5654" y="910"/>
                    <a:pt x="5565" y="821"/>
                  </a:cubicBezTo>
                  <a:cubicBezTo>
                    <a:pt x="5476" y="733"/>
                    <a:pt x="5362" y="669"/>
                    <a:pt x="5235" y="618"/>
                  </a:cubicBezTo>
                  <a:cubicBezTo>
                    <a:pt x="4576" y="314"/>
                    <a:pt x="3891" y="60"/>
                    <a:pt x="3169" y="10"/>
                  </a:cubicBezTo>
                  <a:cubicBezTo>
                    <a:pt x="3086" y="4"/>
                    <a:pt x="3003" y="1"/>
                    <a:pt x="2920"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97" name="Google Shape;1997;p31"/>
            <p:cNvSpPr/>
            <p:nvPr/>
          </p:nvSpPr>
          <p:spPr>
            <a:xfrm>
              <a:off x="5424450" y="736900"/>
              <a:ext cx="146125" cy="137175"/>
            </a:xfrm>
            <a:custGeom>
              <a:avLst/>
              <a:gdLst/>
              <a:ahLst/>
              <a:cxnLst/>
              <a:rect l="l" t="t" r="r" b="b"/>
              <a:pathLst>
                <a:path w="5845" h="5487" extrusionOk="0">
                  <a:moveTo>
                    <a:pt x="3689" y="1"/>
                  </a:moveTo>
                  <a:cubicBezTo>
                    <a:pt x="3808" y="24"/>
                    <a:pt x="3924" y="56"/>
                    <a:pt x="4038" y="95"/>
                  </a:cubicBezTo>
                  <a:lnTo>
                    <a:pt x="4038" y="95"/>
                  </a:lnTo>
                  <a:cubicBezTo>
                    <a:pt x="3932" y="36"/>
                    <a:pt x="3813" y="1"/>
                    <a:pt x="3689" y="1"/>
                  </a:cubicBezTo>
                  <a:close/>
                  <a:moveTo>
                    <a:pt x="4038" y="95"/>
                  </a:moveTo>
                  <a:lnTo>
                    <a:pt x="4038" y="95"/>
                  </a:lnTo>
                  <a:cubicBezTo>
                    <a:pt x="4358" y="275"/>
                    <a:pt x="4567" y="679"/>
                    <a:pt x="4462" y="1040"/>
                  </a:cubicBezTo>
                  <a:cubicBezTo>
                    <a:pt x="4361" y="1391"/>
                    <a:pt x="3991" y="1628"/>
                    <a:pt x="3630" y="1628"/>
                  </a:cubicBezTo>
                  <a:cubicBezTo>
                    <a:pt x="3496" y="1628"/>
                    <a:pt x="3363" y="1594"/>
                    <a:pt x="3245" y="1522"/>
                  </a:cubicBezTo>
                  <a:lnTo>
                    <a:pt x="3245" y="1522"/>
                  </a:lnTo>
                  <a:cubicBezTo>
                    <a:pt x="3309" y="1699"/>
                    <a:pt x="3499" y="1789"/>
                    <a:pt x="3664" y="1877"/>
                  </a:cubicBezTo>
                  <a:cubicBezTo>
                    <a:pt x="3828" y="1966"/>
                    <a:pt x="4006" y="2118"/>
                    <a:pt x="3968" y="2308"/>
                  </a:cubicBezTo>
                  <a:cubicBezTo>
                    <a:pt x="3930" y="2498"/>
                    <a:pt x="3702" y="2574"/>
                    <a:pt x="3499" y="2600"/>
                  </a:cubicBezTo>
                  <a:cubicBezTo>
                    <a:pt x="3126" y="2663"/>
                    <a:pt x="2748" y="2692"/>
                    <a:pt x="2371" y="2692"/>
                  </a:cubicBezTo>
                  <a:cubicBezTo>
                    <a:pt x="2146" y="2692"/>
                    <a:pt x="1922" y="2682"/>
                    <a:pt x="1699" y="2663"/>
                  </a:cubicBezTo>
                  <a:lnTo>
                    <a:pt x="1699" y="2663"/>
                  </a:lnTo>
                  <a:cubicBezTo>
                    <a:pt x="2016" y="3056"/>
                    <a:pt x="2028" y="3665"/>
                    <a:pt x="1712" y="4070"/>
                  </a:cubicBezTo>
                  <a:cubicBezTo>
                    <a:pt x="1572" y="4260"/>
                    <a:pt x="1369" y="4387"/>
                    <a:pt x="1141" y="4451"/>
                  </a:cubicBezTo>
                  <a:cubicBezTo>
                    <a:pt x="1085" y="4469"/>
                    <a:pt x="1020" y="4474"/>
                    <a:pt x="952" y="4474"/>
                  </a:cubicBezTo>
                  <a:cubicBezTo>
                    <a:pt x="858" y="4474"/>
                    <a:pt x="758" y="4464"/>
                    <a:pt x="668" y="4464"/>
                  </a:cubicBezTo>
                  <a:cubicBezTo>
                    <a:pt x="603" y="4464"/>
                    <a:pt x="544" y="4469"/>
                    <a:pt x="495" y="4488"/>
                  </a:cubicBezTo>
                  <a:cubicBezTo>
                    <a:pt x="0" y="4691"/>
                    <a:pt x="825" y="5274"/>
                    <a:pt x="1065" y="5363"/>
                  </a:cubicBezTo>
                  <a:cubicBezTo>
                    <a:pt x="1293" y="5454"/>
                    <a:pt x="1538" y="5486"/>
                    <a:pt x="1789" y="5486"/>
                  </a:cubicBezTo>
                  <a:cubicBezTo>
                    <a:pt x="1957" y="5486"/>
                    <a:pt x="2127" y="5472"/>
                    <a:pt x="2295" y="5451"/>
                  </a:cubicBezTo>
                  <a:cubicBezTo>
                    <a:pt x="3144" y="5350"/>
                    <a:pt x="4006" y="5084"/>
                    <a:pt x="4690" y="4539"/>
                  </a:cubicBezTo>
                  <a:cubicBezTo>
                    <a:pt x="5363" y="4006"/>
                    <a:pt x="5844" y="3170"/>
                    <a:pt x="5794" y="2308"/>
                  </a:cubicBezTo>
                  <a:cubicBezTo>
                    <a:pt x="5748" y="1301"/>
                    <a:pt x="4985" y="425"/>
                    <a:pt x="4038" y="95"/>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98" name="Google Shape;1998;p31"/>
            <p:cNvSpPr/>
            <p:nvPr/>
          </p:nvSpPr>
          <p:spPr>
            <a:xfrm>
              <a:off x="5298325" y="779050"/>
              <a:ext cx="165450" cy="146775"/>
            </a:xfrm>
            <a:custGeom>
              <a:avLst/>
              <a:gdLst/>
              <a:ahLst/>
              <a:cxnLst/>
              <a:rect l="l" t="t" r="r" b="b"/>
              <a:pathLst>
                <a:path w="6618" h="5871" extrusionOk="0">
                  <a:moveTo>
                    <a:pt x="3319" y="1"/>
                  </a:moveTo>
                  <a:cubicBezTo>
                    <a:pt x="2987" y="1"/>
                    <a:pt x="2650" y="58"/>
                    <a:pt x="2320" y="179"/>
                  </a:cubicBezTo>
                  <a:cubicBezTo>
                    <a:pt x="799" y="723"/>
                    <a:pt x="0" y="2410"/>
                    <a:pt x="558" y="3931"/>
                  </a:cubicBezTo>
                  <a:cubicBezTo>
                    <a:pt x="985" y="5122"/>
                    <a:pt x="2112" y="5870"/>
                    <a:pt x="3312" y="5870"/>
                  </a:cubicBezTo>
                  <a:cubicBezTo>
                    <a:pt x="3643" y="5870"/>
                    <a:pt x="3981" y="5813"/>
                    <a:pt x="4310" y="5692"/>
                  </a:cubicBezTo>
                  <a:cubicBezTo>
                    <a:pt x="5831" y="5148"/>
                    <a:pt x="6617" y="3461"/>
                    <a:pt x="6072" y="1940"/>
                  </a:cubicBezTo>
                  <a:cubicBezTo>
                    <a:pt x="5645" y="748"/>
                    <a:pt x="4518" y="1"/>
                    <a:pt x="3319" y="1"/>
                  </a:cubicBez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99" name="Google Shape;1999;p31"/>
            <p:cNvSpPr/>
            <p:nvPr/>
          </p:nvSpPr>
          <p:spPr>
            <a:xfrm>
              <a:off x="5305925" y="825975"/>
              <a:ext cx="147075" cy="99850"/>
            </a:xfrm>
            <a:custGeom>
              <a:avLst/>
              <a:gdLst/>
              <a:ahLst/>
              <a:cxnLst/>
              <a:rect l="l" t="t" r="r" b="b"/>
              <a:pathLst>
                <a:path w="5883" h="3994" extrusionOk="0">
                  <a:moveTo>
                    <a:pt x="279" y="0"/>
                  </a:moveTo>
                  <a:cubicBezTo>
                    <a:pt x="26" y="634"/>
                    <a:pt x="0" y="1356"/>
                    <a:pt x="254" y="2054"/>
                  </a:cubicBezTo>
                  <a:cubicBezTo>
                    <a:pt x="681" y="3245"/>
                    <a:pt x="1808" y="3993"/>
                    <a:pt x="3008" y="3993"/>
                  </a:cubicBezTo>
                  <a:cubicBezTo>
                    <a:pt x="3339" y="3993"/>
                    <a:pt x="3677" y="3936"/>
                    <a:pt x="4006" y="3815"/>
                  </a:cubicBezTo>
                  <a:cubicBezTo>
                    <a:pt x="4995" y="3460"/>
                    <a:pt x="5679" y="2624"/>
                    <a:pt x="5882" y="1660"/>
                  </a:cubicBezTo>
                  <a:lnTo>
                    <a:pt x="5882" y="1660"/>
                  </a:lnTo>
                  <a:cubicBezTo>
                    <a:pt x="5591" y="2421"/>
                    <a:pt x="4969" y="3055"/>
                    <a:pt x="4146" y="3347"/>
                  </a:cubicBezTo>
                  <a:cubicBezTo>
                    <a:pt x="3814" y="3468"/>
                    <a:pt x="3474" y="3526"/>
                    <a:pt x="3140" y="3526"/>
                  </a:cubicBezTo>
                  <a:cubicBezTo>
                    <a:pt x="1943" y="3526"/>
                    <a:pt x="820" y="2786"/>
                    <a:pt x="394" y="1597"/>
                  </a:cubicBezTo>
                  <a:cubicBezTo>
                    <a:pt x="203" y="1065"/>
                    <a:pt x="166" y="507"/>
                    <a:pt x="279" y="0"/>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00" name="Google Shape;2000;p31"/>
            <p:cNvSpPr/>
            <p:nvPr/>
          </p:nvSpPr>
          <p:spPr>
            <a:xfrm>
              <a:off x="5316075" y="794650"/>
              <a:ext cx="130275" cy="115550"/>
            </a:xfrm>
            <a:custGeom>
              <a:avLst/>
              <a:gdLst/>
              <a:ahLst/>
              <a:cxnLst/>
              <a:rect l="l" t="t" r="r" b="b"/>
              <a:pathLst>
                <a:path w="5211" h="4622" extrusionOk="0">
                  <a:moveTo>
                    <a:pt x="2599" y="1"/>
                  </a:moveTo>
                  <a:cubicBezTo>
                    <a:pt x="2338" y="1"/>
                    <a:pt x="2073" y="45"/>
                    <a:pt x="1813" y="138"/>
                  </a:cubicBezTo>
                  <a:cubicBezTo>
                    <a:pt x="622" y="569"/>
                    <a:pt x="0" y="1899"/>
                    <a:pt x="431" y="3091"/>
                  </a:cubicBezTo>
                  <a:cubicBezTo>
                    <a:pt x="769" y="4036"/>
                    <a:pt x="1662" y="4622"/>
                    <a:pt x="2607" y="4622"/>
                  </a:cubicBezTo>
                  <a:cubicBezTo>
                    <a:pt x="2866" y="4622"/>
                    <a:pt x="3129" y="4578"/>
                    <a:pt x="3385" y="4485"/>
                  </a:cubicBezTo>
                  <a:cubicBezTo>
                    <a:pt x="4589" y="4054"/>
                    <a:pt x="5210" y="2724"/>
                    <a:pt x="4779" y="1519"/>
                  </a:cubicBezTo>
                  <a:cubicBezTo>
                    <a:pt x="4441" y="584"/>
                    <a:pt x="3549" y="1"/>
                    <a:pt x="2599" y="1"/>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01" name="Google Shape;2001;p31"/>
            <p:cNvSpPr/>
            <p:nvPr/>
          </p:nvSpPr>
          <p:spPr>
            <a:xfrm>
              <a:off x="5333800" y="794900"/>
              <a:ext cx="65650" cy="101125"/>
            </a:xfrm>
            <a:custGeom>
              <a:avLst/>
              <a:gdLst/>
              <a:ahLst/>
              <a:cxnLst/>
              <a:rect l="l" t="t" r="r" b="b"/>
              <a:pathLst>
                <a:path w="2626" h="4045" extrusionOk="0">
                  <a:moveTo>
                    <a:pt x="2093" y="1"/>
                  </a:moveTo>
                  <a:cubicBezTo>
                    <a:pt x="1421" y="1218"/>
                    <a:pt x="787" y="2472"/>
                    <a:pt x="1" y="3626"/>
                  </a:cubicBezTo>
                  <a:cubicBezTo>
                    <a:pt x="116" y="3778"/>
                    <a:pt x="229" y="3917"/>
                    <a:pt x="369" y="4044"/>
                  </a:cubicBezTo>
                  <a:cubicBezTo>
                    <a:pt x="901" y="3207"/>
                    <a:pt x="1319" y="2308"/>
                    <a:pt x="1826" y="1458"/>
                  </a:cubicBezTo>
                  <a:cubicBezTo>
                    <a:pt x="2093" y="1015"/>
                    <a:pt x="2359" y="559"/>
                    <a:pt x="2625" y="115"/>
                  </a:cubicBezTo>
                  <a:cubicBezTo>
                    <a:pt x="2460" y="52"/>
                    <a:pt x="2270" y="13"/>
                    <a:pt x="2093" y="1"/>
                  </a:cubicBezTo>
                  <a:close/>
                </a:path>
              </a:pathLst>
            </a:custGeom>
            <a:solidFill>
              <a:srgbClr val="FBB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02" name="Google Shape;2002;p31"/>
            <p:cNvSpPr/>
            <p:nvPr/>
          </p:nvSpPr>
          <p:spPr>
            <a:xfrm>
              <a:off x="5345225" y="799650"/>
              <a:ext cx="72900" cy="109050"/>
            </a:xfrm>
            <a:custGeom>
              <a:avLst/>
              <a:gdLst/>
              <a:ahLst/>
              <a:cxnLst/>
              <a:rect l="l" t="t" r="r" b="b"/>
              <a:pathLst>
                <a:path w="2916" h="4362" extrusionOk="0">
                  <a:moveTo>
                    <a:pt x="2383" y="1"/>
                  </a:moveTo>
                  <a:cubicBezTo>
                    <a:pt x="2067" y="521"/>
                    <a:pt x="1724" y="1040"/>
                    <a:pt x="1420" y="1560"/>
                  </a:cubicBezTo>
                  <a:cubicBezTo>
                    <a:pt x="951" y="2333"/>
                    <a:pt x="533" y="3170"/>
                    <a:pt x="0" y="3918"/>
                  </a:cubicBezTo>
                  <a:cubicBezTo>
                    <a:pt x="279" y="4133"/>
                    <a:pt x="597" y="4285"/>
                    <a:pt x="951" y="4361"/>
                  </a:cubicBezTo>
                  <a:cubicBezTo>
                    <a:pt x="1344" y="3284"/>
                    <a:pt x="1902" y="2245"/>
                    <a:pt x="2434" y="1217"/>
                  </a:cubicBezTo>
                  <a:cubicBezTo>
                    <a:pt x="2599" y="926"/>
                    <a:pt x="2751" y="634"/>
                    <a:pt x="2916" y="330"/>
                  </a:cubicBezTo>
                  <a:cubicBezTo>
                    <a:pt x="2751" y="203"/>
                    <a:pt x="2574" y="90"/>
                    <a:pt x="2383" y="1"/>
                  </a:cubicBezTo>
                  <a:close/>
                </a:path>
              </a:pathLst>
            </a:custGeom>
            <a:solidFill>
              <a:srgbClr val="FBB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03" name="Google Shape;2003;p31"/>
            <p:cNvSpPr/>
            <p:nvPr/>
          </p:nvSpPr>
          <p:spPr>
            <a:xfrm>
              <a:off x="5378175" y="819625"/>
              <a:ext cx="53600" cy="90650"/>
            </a:xfrm>
            <a:custGeom>
              <a:avLst/>
              <a:gdLst/>
              <a:ahLst/>
              <a:cxnLst/>
              <a:rect l="l" t="t" r="r" b="b"/>
              <a:pathLst>
                <a:path w="2144" h="3626" extrusionOk="0">
                  <a:moveTo>
                    <a:pt x="2029" y="1"/>
                  </a:moveTo>
                  <a:cubicBezTo>
                    <a:pt x="1851" y="317"/>
                    <a:pt x="1687" y="634"/>
                    <a:pt x="1509" y="951"/>
                  </a:cubicBezTo>
                  <a:cubicBezTo>
                    <a:pt x="1205" y="1522"/>
                    <a:pt x="901" y="2105"/>
                    <a:pt x="571" y="2663"/>
                  </a:cubicBezTo>
                  <a:cubicBezTo>
                    <a:pt x="394" y="2979"/>
                    <a:pt x="229" y="3334"/>
                    <a:pt x="1" y="3626"/>
                  </a:cubicBezTo>
                  <a:lnTo>
                    <a:pt x="115" y="3626"/>
                  </a:lnTo>
                  <a:cubicBezTo>
                    <a:pt x="203" y="3626"/>
                    <a:pt x="279" y="3613"/>
                    <a:pt x="369" y="3613"/>
                  </a:cubicBezTo>
                  <a:cubicBezTo>
                    <a:pt x="445" y="3410"/>
                    <a:pt x="546" y="3220"/>
                    <a:pt x="648" y="3043"/>
                  </a:cubicBezTo>
                  <a:cubicBezTo>
                    <a:pt x="977" y="2333"/>
                    <a:pt x="1395" y="1649"/>
                    <a:pt x="1750" y="964"/>
                  </a:cubicBezTo>
                  <a:cubicBezTo>
                    <a:pt x="1890" y="711"/>
                    <a:pt x="2017" y="457"/>
                    <a:pt x="2143" y="204"/>
                  </a:cubicBezTo>
                  <a:cubicBezTo>
                    <a:pt x="2105" y="127"/>
                    <a:pt x="2067" y="64"/>
                    <a:pt x="2029" y="1"/>
                  </a:cubicBezTo>
                  <a:close/>
                </a:path>
              </a:pathLst>
            </a:custGeom>
            <a:solidFill>
              <a:srgbClr val="FBB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04" name="Google Shape;2004;p31"/>
            <p:cNvSpPr/>
            <p:nvPr/>
          </p:nvSpPr>
          <p:spPr>
            <a:xfrm>
              <a:off x="5352825" y="807500"/>
              <a:ext cx="60875" cy="88450"/>
            </a:xfrm>
            <a:custGeom>
              <a:avLst/>
              <a:gdLst/>
              <a:ahLst/>
              <a:cxnLst/>
              <a:rect l="l" t="t" r="r" b="b"/>
              <a:pathLst>
                <a:path w="2435" h="3538" extrusionOk="0">
                  <a:moveTo>
                    <a:pt x="610" y="1"/>
                  </a:moveTo>
                  <a:cubicBezTo>
                    <a:pt x="576" y="1"/>
                    <a:pt x="542" y="6"/>
                    <a:pt x="508" y="16"/>
                  </a:cubicBezTo>
                  <a:lnTo>
                    <a:pt x="495" y="29"/>
                  </a:lnTo>
                  <a:cubicBezTo>
                    <a:pt x="406" y="55"/>
                    <a:pt x="343" y="118"/>
                    <a:pt x="318" y="207"/>
                  </a:cubicBezTo>
                  <a:cubicBezTo>
                    <a:pt x="279" y="283"/>
                    <a:pt x="279" y="371"/>
                    <a:pt x="318" y="460"/>
                  </a:cubicBezTo>
                  <a:lnTo>
                    <a:pt x="330" y="486"/>
                  </a:lnTo>
                  <a:cubicBezTo>
                    <a:pt x="166" y="638"/>
                    <a:pt x="51" y="841"/>
                    <a:pt x="26" y="1043"/>
                  </a:cubicBezTo>
                  <a:cubicBezTo>
                    <a:pt x="0" y="1334"/>
                    <a:pt x="127" y="1855"/>
                    <a:pt x="609" y="1981"/>
                  </a:cubicBezTo>
                  <a:cubicBezTo>
                    <a:pt x="749" y="2007"/>
                    <a:pt x="862" y="2019"/>
                    <a:pt x="952" y="2019"/>
                  </a:cubicBezTo>
                  <a:lnTo>
                    <a:pt x="1205" y="2627"/>
                  </a:lnTo>
                  <a:cubicBezTo>
                    <a:pt x="1167" y="2615"/>
                    <a:pt x="1141" y="2590"/>
                    <a:pt x="1116" y="2551"/>
                  </a:cubicBezTo>
                  <a:cubicBezTo>
                    <a:pt x="1051" y="2459"/>
                    <a:pt x="952" y="2400"/>
                    <a:pt x="844" y="2400"/>
                  </a:cubicBezTo>
                  <a:cubicBezTo>
                    <a:pt x="805" y="2400"/>
                    <a:pt x="764" y="2408"/>
                    <a:pt x="724" y="2425"/>
                  </a:cubicBezTo>
                  <a:cubicBezTo>
                    <a:pt x="698" y="2425"/>
                    <a:pt x="685" y="2438"/>
                    <a:pt x="660" y="2450"/>
                  </a:cubicBezTo>
                  <a:cubicBezTo>
                    <a:pt x="508" y="2551"/>
                    <a:pt x="470" y="2754"/>
                    <a:pt x="571" y="2906"/>
                  </a:cubicBezTo>
                  <a:cubicBezTo>
                    <a:pt x="742" y="3180"/>
                    <a:pt x="1047" y="3331"/>
                    <a:pt x="1374" y="3331"/>
                  </a:cubicBezTo>
                  <a:cubicBezTo>
                    <a:pt x="1411" y="3331"/>
                    <a:pt x="1447" y="3329"/>
                    <a:pt x="1484" y="3325"/>
                  </a:cubicBezTo>
                  <a:lnTo>
                    <a:pt x="1496" y="3337"/>
                  </a:lnTo>
                  <a:cubicBezTo>
                    <a:pt x="1545" y="3463"/>
                    <a:pt x="1659" y="3537"/>
                    <a:pt x="1790" y="3537"/>
                  </a:cubicBezTo>
                  <a:cubicBezTo>
                    <a:pt x="1830" y="3537"/>
                    <a:pt x="1873" y="3530"/>
                    <a:pt x="1915" y="3515"/>
                  </a:cubicBezTo>
                  <a:lnTo>
                    <a:pt x="1927" y="3515"/>
                  </a:lnTo>
                  <a:cubicBezTo>
                    <a:pt x="2003" y="3477"/>
                    <a:pt x="2067" y="3413"/>
                    <a:pt x="2105" y="3337"/>
                  </a:cubicBezTo>
                  <a:cubicBezTo>
                    <a:pt x="2130" y="3249"/>
                    <a:pt x="2130" y="3160"/>
                    <a:pt x="2105" y="3084"/>
                  </a:cubicBezTo>
                  <a:lnTo>
                    <a:pt x="2093" y="3058"/>
                  </a:lnTo>
                  <a:cubicBezTo>
                    <a:pt x="2307" y="2830"/>
                    <a:pt x="2434" y="2501"/>
                    <a:pt x="2384" y="2196"/>
                  </a:cubicBezTo>
                  <a:cubicBezTo>
                    <a:pt x="2321" y="1804"/>
                    <a:pt x="2079" y="1525"/>
                    <a:pt x="1687" y="1411"/>
                  </a:cubicBezTo>
                  <a:cubicBezTo>
                    <a:pt x="1572" y="1385"/>
                    <a:pt x="1471" y="1373"/>
                    <a:pt x="1395" y="1360"/>
                  </a:cubicBezTo>
                  <a:lnTo>
                    <a:pt x="1217" y="942"/>
                  </a:lnTo>
                  <a:lnTo>
                    <a:pt x="1217" y="942"/>
                  </a:lnTo>
                  <a:cubicBezTo>
                    <a:pt x="1270" y="972"/>
                    <a:pt x="1326" y="984"/>
                    <a:pt x="1382" y="984"/>
                  </a:cubicBezTo>
                  <a:cubicBezTo>
                    <a:pt x="1421" y="984"/>
                    <a:pt x="1460" y="978"/>
                    <a:pt x="1496" y="967"/>
                  </a:cubicBezTo>
                  <a:cubicBezTo>
                    <a:pt x="1572" y="942"/>
                    <a:pt x="1636" y="891"/>
                    <a:pt x="1674" y="827"/>
                  </a:cubicBezTo>
                  <a:cubicBezTo>
                    <a:pt x="1763" y="675"/>
                    <a:pt x="1712" y="473"/>
                    <a:pt x="1560" y="371"/>
                  </a:cubicBezTo>
                  <a:cubicBezTo>
                    <a:pt x="1388" y="269"/>
                    <a:pt x="1185" y="217"/>
                    <a:pt x="989" y="217"/>
                  </a:cubicBezTo>
                  <a:cubicBezTo>
                    <a:pt x="968" y="217"/>
                    <a:pt x="947" y="218"/>
                    <a:pt x="926" y="219"/>
                  </a:cubicBezTo>
                  <a:lnTo>
                    <a:pt x="926" y="207"/>
                  </a:lnTo>
                  <a:cubicBezTo>
                    <a:pt x="866" y="76"/>
                    <a:pt x="742" y="1"/>
                    <a:pt x="610" y="1"/>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05" name="Google Shape;2005;p31"/>
            <p:cNvSpPr/>
            <p:nvPr/>
          </p:nvSpPr>
          <p:spPr>
            <a:xfrm>
              <a:off x="5356950" y="811650"/>
              <a:ext cx="52625" cy="80125"/>
            </a:xfrm>
            <a:custGeom>
              <a:avLst/>
              <a:gdLst/>
              <a:ahLst/>
              <a:cxnLst/>
              <a:rect l="l" t="t" r="r" b="b"/>
              <a:pathLst>
                <a:path w="2105" h="3205" extrusionOk="0">
                  <a:moveTo>
                    <a:pt x="482" y="687"/>
                  </a:moveTo>
                  <a:lnTo>
                    <a:pt x="761" y="1359"/>
                  </a:lnTo>
                  <a:cubicBezTo>
                    <a:pt x="711" y="1359"/>
                    <a:pt x="635" y="1346"/>
                    <a:pt x="571" y="1334"/>
                  </a:cubicBezTo>
                  <a:cubicBezTo>
                    <a:pt x="381" y="1283"/>
                    <a:pt x="343" y="1030"/>
                    <a:pt x="356" y="928"/>
                  </a:cubicBezTo>
                  <a:cubicBezTo>
                    <a:pt x="368" y="852"/>
                    <a:pt x="419" y="763"/>
                    <a:pt x="482" y="687"/>
                  </a:cubicBezTo>
                  <a:close/>
                  <a:moveTo>
                    <a:pt x="1255" y="1701"/>
                  </a:moveTo>
                  <a:cubicBezTo>
                    <a:pt x="1294" y="1701"/>
                    <a:pt x="1331" y="1714"/>
                    <a:pt x="1382" y="1726"/>
                  </a:cubicBezTo>
                  <a:cubicBezTo>
                    <a:pt x="1585" y="1777"/>
                    <a:pt x="1699" y="1904"/>
                    <a:pt x="1725" y="2106"/>
                  </a:cubicBezTo>
                  <a:cubicBezTo>
                    <a:pt x="1750" y="2259"/>
                    <a:pt x="1699" y="2411"/>
                    <a:pt x="1598" y="2512"/>
                  </a:cubicBezTo>
                  <a:lnTo>
                    <a:pt x="1255" y="1701"/>
                  </a:lnTo>
                  <a:close/>
                  <a:moveTo>
                    <a:pt x="457" y="1"/>
                  </a:moveTo>
                  <a:cubicBezTo>
                    <a:pt x="435" y="1"/>
                    <a:pt x="413" y="5"/>
                    <a:pt x="393" y="15"/>
                  </a:cubicBezTo>
                  <a:cubicBezTo>
                    <a:pt x="305" y="41"/>
                    <a:pt x="266" y="142"/>
                    <a:pt x="305" y="230"/>
                  </a:cubicBezTo>
                  <a:lnTo>
                    <a:pt x="356" y="370"/>
                  </a:lnTo>
                  <a:cubicBezTo>
                    <a:pt x="165" y="509"/>
                    <a:pt x="51" y="712"/>
                    <a:pt x="26" y="890"/>
                  </a:cubicBezTo>
                  <a:cubicBezTo>
                    <a:pt x="1" y="1131"/>
                    <a:pt x="102" y="1549"/>
                    <a:pt x="482" y="1650"/>
                  </a:cubicBezTo>
                  <a:cubicBezTo>
                    <a:pt x="606" y="1679"/>
                    <a:pt x="716" y="1693"/>
                    <a:pt x="811" y="1693"/>
                  </a:cubicBezTo>
                  <a:cubicBezTo>
                    <a:pt x="842" y="1693"/>
                    <a:pt x="872" y="1692"/>
                    <a:pt x="900" y="1689"/>
                  </a:cubicBezTo>
                  <a:lnTo>
                    <a:pt x="1294" y="2664"/>
                  </a:lnTo>
                  <a:cubicBezTo>
                    <a:pt x="1274" y="2666"/>
                    <a:pt x="1254" y="2667"/>
                    <a:pt x="1234" y="2667"/>
                  </a:cubicBezTo>
                  <a:cubicBezTo>
                    <a:pt x="1082" y="2667"/>
                    <a:pt x="912" y="2620"/>
                    <a:pt x="812" y="2475"/>
                  </a:cubicBezTo>
                  <a:cubicBezTo>
                    <a:pt x="779" y="2425"/>
                    <a:pt x="725" y="2397"/>
                    <a:pt x="671" y="2397"/>
                  </a:cubicBezTo>
                  <a:cubicBezTo>
                    <a:pt x="641" y="2397"/>
                    <a:pt x="611" y="2406"/>
                    <a:pt x="584" y="2424"/>
                  </a:cubicBezTo>
                  <a:cubicBezTo>
                    <a:pt x="508" y="2475"/>
                    <a:pt x="482" y="2576"/>
                    <a:pt x="533" y="2652"/>
                  </a:cubicBezTo>
                  <a:cubicBezTo>
                    <a:pt x="700" y="2888"/>
                    <a:pt x="959" y="2994"/>
                    <a:pt x="1209" y="2994"/>
                  </a:cubicBezTo>
                  <a:cubicBezTo>
                    <a:pt x="1281" y="2994"/>
                    <a:pt x="1352" y="2985"/>
                    <a:pt x="1420" y="2968"/>
                  </a:cubicBezTo>
                  <a:lnTo>
                    <a:pt x="1483" y="3108"/>
                  </a:lnTo>
                  <a:cubicBezTo>
                    <a:pt x="1503" y="3168"/>
                    <a:pt x="1571" y="3204"/>
                    <a:pt x="1636" y="3204"/>
                  </a:cubicBezTo>
                  <a:cubicBezTo>
                    <a:pt x="1653" y="3204"/>
                    <a:pt x="1670" y="3202"/>
                    <a:pt x="1686" y="3197"/>
                  </a:cubicBezTo>
                  <a:lnTo>
                    <a:pt x="1699" y="3197"/>
                  </a:lnTo>
                  <a:cubicBezTo>
                    <a:pt x="1775" y="3159"/>
                    <a:pt x="1813" y="3070"/>
                    <a:pt x="1788" y="2982"/>
                  </a:cubicBezTo>
                  <a:lnTo>
                    <a:pt x="1725" y="2842"/>
                  </a:lnTo>
                  <a:cubicBezTo>
                    <a:pt x="1965" y="2664"/>
                    <a:pt x="2105" y="2360"/>
                    <a:pt x="2054" y="2056"/>
                  </a:cubicBezTo>
                  <a:cubicBezTo>
                    <a:pt x="2004" y="1726"/>
                    <a:pt x="1801" y="1498"/>
                    <a:pt x="1471" y="1410"/>
                  </a:cubicBezTo>
                  <a:cubicBezTo>
                    <a:pt x="1344" y="1371"/>
                    <a:pt x="1230" y="1359"/>
                    <a:pt x="1116" y="1359"/>
                  </a:cubicBezTo>
                  <a:lnTo>
                    <a:pt x="787" y="548"/>
                  </a:lnTo>
                  <a:cubicBezTo>
                    <a:pt x="806" y="546"/>
                    <a:pt x="825" y="545"/>
                    <a:pt x="844" y="545"/>
                  </a:cubicBezTo>
                  <a:cubicBezTo>
                    <a:pt x="942" y="545"/>
                    <a:pt x="1046" y="573"/>
                    <a:pt x="1142" y="636"/>
                  </a:cubicBezTo>
                  <a:cubicBezTo>
                    <a:pt x="1165" y="648"/>
                    <a:pt x="1191" y="654"/>
                    <a:pt x="1218" y="654"/>
                  </a:cubicBezTo>
                  <a:cubicBezTo>
                    <a:pt x="1276" y="654"/>
                    <a:pt x="1335" y="626"/>
                    <a:pt x="1370" y="573"/>
                  </a:cubicBezTo>
                  <a:cubicBezTo>
                    <a:pt x="1407" y="497"/>
                    <a:pt x="1382" y="396"/>
                    <a:pt x="1306" y="345"/>
                  </a:cubicBezTo>
                  <a:cubicBezTo>
                    <a:pt x="1164" y="259"/>
                    <a:pt x="992" y="216"/>
                    <a:pt x="824" y="216"/>
                  </a:cubicBezTo>
                  <a:cubicBezTo>
                    <a:pt x="769" y="216"/>
                    <a:pt x="713" y="221"/>
                    <a:pt x="660" y="230"/>
                  </a:cubicBezTo>
                  <a:lnTo>
                    <a:pt x="609" y="104"/>
                  </a:lnTo>
                  <a:cubicBezTo>
                    <a:pt x="581" y="39"/>
                    <a:pt x="518" y="1"/>
                    <a:pt x="457" y="1"/>
                  </a:cubicBez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06" name="Google Shape;2006;p31"/>
            <p:cNvSpPr/>
            <p:nvPr/>
          </p:nvSpPr>
          <p:spPr>
            <a:xfrm>
              <a:off x="6090250" y="938200"/>
              <a:ext cx="108075" cy="123800"/>
            </a:xfrm>
            <a:custGeom>
              <a:avLst/>
              <a:gdLst/>
              <a:ahLst/>
              <a:cxnLst/>
              <a:rect l="l" t="t" r="r" b="b"/>
              <a:pathLst>
                <a:path w="4323" h="4952" extrusionOk="0">
                  <a:moveTo>
                    <a:pt x="950" y="0"/>
                  </a:moveTo>
                  <a:cubicBezTo>
                    <a:pt x="916" y="0"/>
                    <a:pt x="883" y="3"/>
                    <a:pt x="849" y="11"/>
                  </a:cubicBezTo>
                  <a:cubicBezTo>
                    <a:pt x="723" y="24"/>
                    <a:pt x="609" y="100"/>
                    <a:pt x="571" y="213"/>
                  </a:cubicBezTo>
                  <a:cubicBezTo>
                    <a:pt x="520" y="366"/>
                    <a:pt x="621" y="518"/>
                    <a:pt x="723" y="644"/>
                  </a:cubicBezTo>
                  <a:cubicBezTo>
                    <a:pt x="1015" y="1013"/>
                    <a:pt x="1395" y="1317"/>
                    <a:pt x="1813" y="1532"/>
                  </a:cubicBezTo>
                  <a:cubicBezTo>
                    <a:pt x="1517" y="1484"/>
                    <a:pt x="1221" y="1436"/>
                    <a:pt x="927" y="1436"/>
                  </a:cubicBezTo>
                  <a:cubicBezTo>
                    <a:pt x="756" y="1436"/>
                    <a:pt x="587" y="1452"/>
                    <a:pt x="418" y="1494"/>
                  </a:cubicBezTo>
                  <a:cubicBezTo>
                    <a:pt x="254" y="1520"/>
                    <a:pt x="89" y="1608"/>
                    <a:pt x="51" y="1760"/>
                  </a:cubicBezTo>
                  <a:cubicBezTo>
                    <a:pt x="1" y="1951"/>
                    <a:pt x="178" y="2128"/>
                    <a:pt x="356" y="2242"/>
                  </a:cubicBezTo>
                  <a:cubicBezTo>
                    <a:pt x="863" y="2559"/>
                    <a:pt x="1407" y="2799"/>
                    <a:pt x="1978" y="2965"/>
                  </a:cubicBezTo>
                  <a:cubicBezTo>
                    <a:pt x="1893" y="2959"/>
                    <a:pt x="1806" y="2953"/>
                    <a:pt x="1717" y="2953"/>
                  </a:cubicBezTo>
                  <a:cubicBezTo>
                    <a:pt x="1607" y="2953"/>
                    <a:pt x="1494" y="2962"/>
                    <a:pt x="1382" y="2990"/>
                  </a:cubicBezTo>
                  <a:cubicBezTo>
                    <a:pt x="1192" y="3041"/>
                    <a:pt x="1015" y="3167"/>
                    <a:pt x="951" y="3357"/>
                  </a:cubicBezTo>
                  <a:cubicBezTo>
                    <a:pt x="875" y="3649"/>
                    <a:pt x="1091" y="3928"/>
                    <a:pt x="1306" y="4131"/>
                  </a:cubicBezTo>
                  <a:cubicBezTo>
                    <a:pt x="1737" y="4498"/>
                    <a:pt x="2244" y="4765"/>
                    <a:pt x="2789" y="4904"/>
                  </a:cubicBezTo>
                  <a:cubicBezTo>
                    <a:pt x="2897" y="4932"/>
                    <a:pt x="3020" y="4951"/>
                    <a:pt x="3141" y="4951"/>
                  </a:cubicBezTo>
                  <a:cubicBezTo>
                    <a:pt x="3349" y="4951"/>
                    <a:pt x="3552" y="4894"/>
                    <a:pt x="3663" y="4726"/>
                  </a:cubicBezTo>
                  <a:cubicBezTo>
                    <a:pt x="3879" y="4410"/>
                    <a:pt x="4032" y="3979"/>
                    <a:pt x="4133" y="3611"/>
                  </a:cubicBezTo>
                  <a:cubicBezTo>
                    <a:pt x="4260" y="3180"/>
                    <a:pt x="4323" y="2711"/>
                    <a:pt x="4221" y="2267"/>
                  </a:cubicBezTo>
                  <a:cubicBezTo>
                    <a:pt x="4069" y="1621"/>
                    <a:pt x="3601" y="1075"/>
                    <a:pt x="3043" y="720"/>
                  </a:cubicBezTo>
                  <a:cubicBezTo>
                    <a:pt x="2485" y="366"/>
                    <a:pt x="1838" y="176"/>
                    <a:pt x="1192" y="36"/>
                  </a:cubicBezTo>
                  <a:cubicBezTo>
                    <a:pt x="1111" y="18"/>
                    <a:pt x="1031" y="0"/>
                    <a:pt x="950"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07" name="Google Shape;2007;p31"/>
            <p:cNvSpPr/>
            <p:nvPr/>
          </p:nvSpPr>
          <p:spPr>
            <a:xfrm>
              <a:off x="6062375" y="933225"/>
              <a:ext cx="87075" cy="141150"/>
            </a:xfrm>
            <a:custGeom>
              <a:avLst/>
              <a:gdLst/>
              <a:ahLst/>
              <a:cxnLst/>
              <a:rect l="l" t="t" r="r" b="b"/>
              <a:pathLst>
                <a:path w="3483" h="5646" extrusionOk="0">
                  <a:moveTo>
                    <a:pt x="3139" y="118"/>
                  </a:moveTo>
                  <a:cubicBezTo>
                    <a:pt x="3240" y="150"/>
                    <a:pt x="3339" y="189"/>
                    <a:pt x="3435" y="235"/>
                  </a:cubicBezTo>
                  <a:cubicBezTo>
                    <a:pt x="3347" y="171"/>
                    <a:pt x="3245" y="133"/>
                    <a:pt x="3139" y="118"/>
                  </a:cubicBezTo>
                  <a:close/>
                  <a:moveTo>
                    <a:pt x="2377" y="1"/>
                  </a:moveTo>
                  <a:cubicBezTo>
                    <a:pt x="1711" y="1"/>
                    <a:pt x="1047" y="259"/>
                    <a:pt x="621" y="767"/>
                  </a:cubicBezTo>
                  <a:cubicBezTo>
                    <a:pt x="114" y="1376"/>
                    <a:pt x="0" y="2251"/>
                    <a:pt x="203" y="3024"/>
                  </a:cubicBezTo>
                  <a:cubicBezTo>
                    <a:pt x="406" y="3784"/>
                    <a:pt x="887" y="4457"/>
                    <a:pt x="1471" y="5001"/>
                  </a:cubicBezTo>
                  <a:cubicBezTo>
                    <a:pt x="1749" y="5268"/>
                    <a:pt x="2054" y="5508"/>
                    <a:pt x="2421" y="5610"/>
                  </a:cubicBezTo>
                  <a:cubicBezTo>
                    <a:pt x="2488" y="5630"/>
                    <a:pt x="2625" y="5646"/>
                    <a:pt x="2774" y="5646"/>
                  </a:cubicBezTo>
                  <a:cubicBezTo>
                    <a:pt x="3100" y="5646"/>
                    <a:pt x="3482" y="5568"/>
                    <a:pt x="3308" y="5280"/>
                  </a:cubicBezTo>
                  <a:cubicBezTo>
                    <a:pt x="3220" y="5141"/>
                    <a:pt x="2966" y="5052"/>
                    <a:pt x="2852" y="4900"/>
                  </a:cubicBezTo>
                  <a:cubicBezTo>
                    <a:pt x="2725" y="4735"/>
                    <a:pt x="2649" y="4519"/>
                    <a:pt x="2649" y="4304"/>
                  </a:cubicBezTo>
                  <a:cubicBezTo>
                    <a:pt x="2637" y="3835"/>
                    <a:pt x="2978" y="3392"/>
                    <a:pt x="3435" y="3277"/>
                  </a:cubicBezTo>
                  <a:lnTo>
                    <a:pt x="1964" y="1781"/>
                  </a:lnTo>
                  <a:cubicBezTo>
                    <a:pt x="2022" y="1657"/>
                    <a:pt x="2152" y="1619"/>
                    <a:pt x="2289" y="1619"/>
                  </a:cubicBezTo>
                  <a:cubicBezTo>
                    <a:pt x="2333" y="1619"/>
                    <a:pt x="2378" y="1623"/>
                    <a:pt x="2421" y="1629"/>
                  </a:cubicBezTo>
                  <a:cubicBezTo>
                    <a:pt x="2508" y="1643"/>
                    <a:pt x="2602" y="1660"/>
                    <a:pt x="2692" y="1660"/>
                  </a:cubicBezTo>
                  <a:cubicBezTo>
                    <a:pt x="2772" y="1660"/>
                    <a:pt x="2850" y="1646"/>
                    <a:pt x="2916" y="1604"/>
                  </a:cubicBezTo>
                  <a:cubicBezTo>
                    <a:pt x="2459" y="1553"/>
                    <a:pt x="2130" y="1009"/>
                    <a:pt x="2294" y="578"/>
                  </a:cubicBezTo>
                  <a:cubicBezTo>
                    <a:pt x="2406" y="286"/>
                    <a:pt x="2722" y="110"/>
                    <a:pt x="3028" y="110"/>
                  </a:cubicBezTo>
                  <a:cubicBezTo>
                    <a:pt x="3065" y="110"/>
                    <a:pt x="3102" y="112"/>
                    <a:pt x="3139" y="118"/>
                  </a:cubicBezTo>
                  <a:lnTo>
                    <a:pt x="3139" y="118"/>
                  </a:lnTo>
                  <a:cubicBezTo>
                    <a:pt x="2894" y="39"/>
                    <a:pt x="2636" y="1"/>
                    <a:pt x="2377"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08" name="Google Shape;2008;p31"/>
            <p:cNvSpPr/>
            <p:nvPr/>
          </p:nvSpPr>
          <p:spPr>
            <a:xfrm>
              <a:off x="6224275" y="1040650"/>
              <a:ext cx="140750" cy="91800"/>
            </a:xfrm>
            <a:custGeom>
              <a:avLst/>
              <a:gdLst/>
              <a:ahLst/>
              <a:cxnLst/>
              <a:rect l="l" t="t" r="r" b="b"/>
              <a:pathLst>
                <a:path w="5630" h="3672" extrusionOk="0">
                  <a:moveTo>
                    <a:pt x="2639" y="1"/>
                  </a:moveTo>
                  <a:cubicBezTo>
                    <a:pt x="2316" y="1"/>
                    <a:pt x="1996" y="61"/>
                    <a:pt x="1700" y="197"/>
                  </a:cubicBezTo>
                  <a:cubicBezTo>
                    <a:pt x="1294" y="388"/>
                    <a:pt x="952" y="717"/>
                    <a:pt x="685" y="1084"/>
                  </a:cubicBezTo>
                  <a:cubicBezTo>
                    <a:pt x="471" y="1402"/>
                    <a:pt x="217" y="1782"/>
                    <a:pt x="102" y="2137"/>
                  </a:cubicBezTo>
                  <a:cubicBezTo>
                    <a:pt x="1" y="2453"/>
                    <a:pt x="255" y="2758"/>
                    <a:pt x="483" y="2948"/>
                  </a:cubicBezTo>
                  <a:cubicBezTo>
                    <a:pt x="927" y="3290"/>
                    <a:pt x="1459" y="3531"/>
                    <a:pt x="2017" y="3645"/>
                  </a:cubicBezTo>
                  <a:cubicBezTo>
                    <a:pt x="2109" y="3661"/>
                    <a:pt x="2206" y="3672"/>
                    <a:pt x="2303" y="3672"/>
                  </a:cubicBezTo>
                  <a:cubicBezTo>
                    <a:pt x="2513" y="3672"/>
                    <a:pt x="2715" y="3620"/>
                    <a:pt x="2828" y="3455"/>
                  </a:cubicBezTo>
                  <a:cubicBezTo>
                    <a:pt x="2955" y="3290"/>
                    <a:pt x="2942" y="3062"/>
                    <a:pt x="2866" y="2884"/>
                  </a:cubicBezTo>
                  <a:cubicBezTo>
                    <a:pt x="2790" y="2695"/>
                    <a:pt x="2651" y="2543"/>
                    <a:pt x="2524" y="2390"/>
                  </a:cubicBezTo>
                  <a:lnTo>
                    <a:pt x="2524" y="2390"/>
                  </a:lnTo>
                  <a:cubicBezTo>
                    <a:pt x="2992" y="2758"/>
                    <a:pt x="3525" y="3036"/>
                    <a:pt x="4083" y="3239"/>
                  </a:cubicBezTo>
                  <a:cubicBezTo>
                    <a:pt x="4184" y="3271"/>
                    <a:pt x="4298" y="3300"/>
                    <a:pt x="4401" y="3300"/>
                  </a:cubicBezTo>
                  <a:cubicBezTo>
                    <a:pt x="4504" y="3300"/>
                    <a:pt x="4596" y="3271"/>
                    <a:pt x="4654" y="3189"/>
                  </a:cubicBezTo>
                  <a:cubicBezTo>
                    <a:pt x="4755" y="3062"/>
                    <a:pt x="4716" y="2872"/>
                    <a:pt x="4640" y="2732"/>
                  </a:cubicBezTo>
                  <a:cubicBezTo>
                    <a:pt x="4451" y="2301"/>
                    <a:pt x="4096" y="1972"/>
                    <a:pt x="3753" y="1655"/>
                  </a:cubicBezTo>
                  <a:lnTo>
                    <a:pt x="3753" y="1655"/>
                  </a:lnTo>
                  <a:cubicBezTo>
                    <a:pt x="4184" y="1845"/>
                    <a:pt x="4654" y="1960"/>
                    <a:pt x="5122" y="1972"/>
                  </a:cubicBezTo>
                  <a:cubicBezTo>
                    <a:pt x="5147" y="1974"/>
                    <a:pt x="5172" y="1975"/>
                    <a:pt x="5197" y="1975"/>
                  </a:cubicBezTo>
                  <a:cubicBezTo>
                    <a:pt x="5342" y="1975"/>
                    <a:pt x="5490" y="1939"/>
                    <a:pt x="5566" y="1820"/>
                  </a:cubicBezTo>
                  <a:cubicBezTo>
                    <a:pt x="5629" y="1718"/>
                    <a:pt x="5617" y="1591"/>
                    <a:pt x="5553" y="1490"/>
                  </a:cubicBezTo>
                  <a:cubicBezTo>
                    <a:pt x="5502" y="1376"/>
                    <a:pt x="5401" y="1300"/>
                    <a:pt x="5313" y="1224"/>
                  </a:cubicBezTo>
                  <a:cubicBezTo>
                    <a:pt x="4806" y="806"/>
                    <a:pt x="4260" y="400"/>
                    <a:pt x="3639" y="185"/>
                  </a:cubicBezTo>
                  <a:cubicBezTo>
                    <a:pt x="3321" y="68"/>
                    <a:pt x="2979" y="1"/>
                    <a:pt x="2639"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09" name="Google Shape;2009;p31"/>
            <p:cNvSpPr/>
            <p:nvPr/>
          </p:nvSpPr>
          <p:spPr>
            <a:xfrm>
              <a:off x="6118450" y="1030350"/>
              <a:ext cx="153400" cy="134400"/>
            </a:xfrm>
            <a:custGeom>
              <a:avLst/>
              <a:gdLst/>
              <a:ahLst/>
              <a:cxnLst/>
              <a:rect l="l" t="t" r="r" b="b"/>
              <a:pathLst>
                <a:path w="6136" h="5376" extrusionOk="0">
                  <a:moveTo>
                    <a:pt x="3074" y="0"/>
                  </a:moveTo>
                  <a:cubicBezTo>
                    <a:pt x="2135" y="0"/>
                    <a:pt x="1222" y="492"/>
                    <a:pt x="723" y="1370"/>
                  </a:cubicBezTo>
                  <a:cubicBezTo>
                    <a:pt x="0" y="2663"/>
                    <a:pt x="457" y="4310"/>
                    <a:pt x="1750" y="5033"/>
                  </a:cubicBezTo>
                  <a:cubicBezTo>
                    <a:pt x="2165" y="5265"/>
                    <a:pt x="2617" y="5376"/>
                    <a:pt x="3063" y="5376"/>
                  </a:cubicBezTo>
                  <a:cubicBezTo>
                    <a:pt x="4006" y="5376"/>
                    <a:pt x="4923" y="4884"/>
                    <a:pt x="5413" y="4006"/>
                  </a:cubicBezTo>
                  <a:cubicBezTo>
                    <a:pt x="6135" y="2713"/>
                    <a:pt x="5679" y="1079"/>
                    <a:pt x="4386" y="343"/>
                  </a:cubicBezTo>
                  <a:cubicBezTo>
                    <a:pt x="3970" y="111"/>
                    <a:pt x="3519" y="0"/>
                    <a:pt x="3074" y="0"/>
                  </a:cubicBez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10" name="Google Shape;2010;p31"/>
            <p:cNvSpPr/>
            <p:nvPr/>
          </p:nvSpPr>
          <p:spPr>
            <a:xfrm>
              <a:off x="6118450" y="1034150"/>
              <a:ext cx="109350" cy="130625"/>
            </a:xfrm>
            <a:custGeom>
              <a:avLst/>
              <a:gdLst/>
              <a:ahLst/>
              <a:cxnLst/>
              <a:rect l="l" t="t" r="r" b="b"/>
              <a:pathLst>
                <a:path w="4374" h="5225" extrusionOk="0">
                  <a:moveTo>
                    <a:pt x="2168" y="1"/>
                  </a:moveTo>
                  <a:lnTo>
                    <a:pt x="2168" y="1"/>
                  </a:lnTo>
                  <a:cubicBezTo>
                    <a:pt x="1585" y="217"/>
                    <a:pt x="1065" y="635"/>
                    <a:pt x="723" y="1218"/>
                  </a:cubicBezTo>
                  <a:cubicBezTo>
                    <a:pt x="0" y="2511"/>
                    <a:pt x="457" y="4158"/>
                    <a:pt x="1750" y="4881"/>
                  </a:cubicBezTo>
                  <a:cubicBezTo>
                    <a:pt x="2171" y="5114"/>
                    <a:pt x="2627" y="5225"/>
                    <a:pt x="3076" y="5225"/>
                  </a:cubicBezTo>
                  <a:cubicBezTo>
                    <a:pt x="3531" y="5225"/>
                    <a:pt x="3978" y="5111"/>
                    <a:pt x="4374" y="4894"/>
                  </a:cubicBezTo>
                  <a:lnTo>
                    <a:pt x="4374" y="4894"/>
                  </a:lnTo>
                  <a:cubicBezTo>
                    <a:pt x="4084" y="4992"/>
                    <a:pt x="3778" y="5044"/>
                    <a:pt x="3470" y="5044"/>
                  </a:cubicBezTo>
                  <a:cubicBezTo>
                    <a:pt x="3025" y="5044"/>
                    <a:pt x="2575" y="4936"/>
                    <a:pt x="2155" y="4704"/>
                  </a:cubicBezTo>
                  <a:cubicBezTo>
                    <a:pt x="862" y="3969"/>
                    <a:pt x="406" y="2333"/>
                    <a:pt x="1129" y="1040"/>
                  </a:cubicBezTo>
                  <a:cubicBezTo>
                    <a:pt x="1382" y="584"/>
                    <a:pt x="1750" y="242"/>
                    <a:pt x="2168" y="1"/>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11" name="Google Shape;2011;p31"/>
            <p:cNvSpPr/>
            <p:nvPr/>
          </p:nvSpPr>
          <p:spPr>
            <a:xfrm>
              <a:off x="6134625" y="1044650"/>
              <a:ext cx="121075" cy="105900"/>
            </a:xfrm>
            <a:custGeom>
              <a:avLst/>
              <a:gdLst/>
              <a:ahLst/>
              <a:cxnLst/>
              <a:rect l="l" t="t" r="r" b="b"/>
              <a:pathLst>
                <a:path w="4843" h="4236" extrusionOk="0">
                  <a:moveTo>
                    <a:pt x="2422" y="1"/>
                  </a:moveTo>
                  <a:cubicBezTo>
                    <a:pt x="1685" y="1"/>
                    <a:pt x="969" y="390"/>
                    <a:pt x="583" y="1076"/>
                  </a:cubicBezTo>
                  <a:cubicBezTo>
                    <a:pt x="0" y="2104"/>
                    <a:pt x="367" y="3397"/>
                    <a:pt x="1381" y="3967"/>
                  </a:cubicBezTo>
                  <a:cubicBezTo>
                    <a:pt x="1710" y="4149"/>
                    <a:pt x="2066" y="4236"/>
                    <a:pt x="2417" y="4236"/>
                  </a:cubicBezTo>
                  <a:cubicBezTo>
                    <a:pt x="3162" y="4236"/>
                    <a:pt x="3884" y="3845"/>
                    <a:pt x="4271" y="3155"/>
                  </a:cubicBezTo>
                  <a:cubicBezTo>
                    <a:pt x="4842" y="2141"/>
                    <a:pt x="4487" y="848"/>
                    <a:pt x="3460" y="278"/>
                  </a:cubicBezTo>
                  <a:cubicBezTo>
                    <a:pt x="3132" y="90"/>
                    <a:pt x="2775" y="1"/>
                    <a:pt x="2422" y="1"/>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12" name="Google Shape;2012;p31"/>
            <p:cNvSpPr/>
            <p:nvPr/>
          </p:nvSpPr>
          <p:spPr>
            <a:xfrm>
              <a:off x="6142225" y="1066475"/>
              <a:ext cx="102075" cy="30775"/>
            </a:xfrm>
            <a:custGeom>
              <a:avLst/>
              <a:gdLst/>
              <a:ahLst/>
              <a:cxnLst/>
              <a:rect l="l" t="t" r="r" b="b"/>
              <a:pathLst>
                <a:path w="4083" h="1231" extrusionOk="0">
                  <a:moveTo>
                    <a:pt x="3841" y="1"/>
                  </a:moveTo>
                  <a:cubicBezTo>
                    <a:pt x="2586" y="267"/>
                    <a:pt x="1331" y="584"/>
                    <a:pt x="63" y="724"/>
                  </a:cubicBezTo>
                  <a:cubicBezTo>
                    <a:pt x="26" y="888"/>
                    <a:pt x="0" y="1065"/>
                    <a:pt x="0" y="1231"/>
                  </a:cubicBezTo>
                  <a:cubicBezTo>
                    <a:pt x="900" y="1091"/>
                    <a:pt x="1775" y="850"/>
                    <a:pt x="2662" y="698"/>
                  </a:cubicBezTo>
                  <a:cubicBezTo>
                    <a:pt x="3131" y="609"/>
                    <a:pt x="3600" y="521"/>
                    <a:pt x="4082" y="445"/>
                  </a:cubicBezTo>
                  <a:cubicBezTo>
                    <a:pt x="4018" y="293"/>
                    <a:pt x="3930" y="141"/>
                    <a:pt x="3841" y="1"/>
                  </a:cubicBezTo>
                  <a:close/>
                </a:path>
              </a:pathLst>
            </a:custGeom>
            <a:solidFill>
              <a:srgbClr val="FBB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13" name="Google Shape;2013;p31"/>
            <p:cNvSpPr/>
            <p:nvPr/>
          </p:nvSpPr>
          <p:spPr>
            <a:xfrm>
              <a:off x="6142225" y="1082325"/>
              <a:ext cx="105875" cy="40575"/>
            </a:xfrm>
            <a:custGeom>
              <a:avLst/>
              <a:gdLst/>
              <a:ahLst/>
              <a:cxnLst/>
              <a:rect l="l" t="t" r="r" b="b"/>
              <a:pathLst>
                <a:path w="4235" h="1623" extrusionOk="0">
                  <a:moveTo>
                    <a:pt x="4145" y="0"/>
                  </a:moveTo>
                  <a:cubicBezTo>
                    <a:pt x="3600" y="90"/>
                    <a:pt x="3043" y="166"/>
                    <a:pt x="2497" y="267"/>
                  </a:cubicBezTo>
                  <a:cubicBezTo>
                    <a:pt x="1674" y="406"/>
                    <a:pt x="849" y="622"/>
                    <a:pt x="0" y="685"/>
                  </a:cubicBezTo>
                  <a:cubicBezTo>
                    <a:pt x="13" y="1015"/>
                    <a:pt x="102" y="1332"/>
                    <a:pt x="266" y="1623"/>
                  </a:cubicBezTo>
                  <a:cubicBezTo>
                    <a:pt x="1255" y="1243"/>
                    <a:pt x="2307" y="1015"/>
                    <a:pt x="3334" y="774"/>
                  </a:cubicBezTo>
                  <a:cubicBezTo>
                    <a:pt x="3638" y="710"/>
                    <a:pt x="3942" y="634"/>
                    <a:pt x="4234" y="571"/>
                  </a:cubicBezTo>
                  <a:cubicBezTo>
                    <a:pt x="4234" y="381"/>
                    <a:pt x="4209" y="191"/>
                    <a:pt x="4145" y="0"/>
                  </a:cubicBezTo>
                  <a:close/>
                </a:path>
              </a:pathLst>
            </a:custGeom>
            <a:solidFill>
              <a:srgbClr val="FBB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14" name="Google Shape;2014;p31"/>
            <p:cNvSpPr/>
            <p:nvPr/>
          </p:nvSpPr>
          <p:spPr>
            <a:xfrm>
              <a:off x="6153625" y="1111175"/>
              <a:ext cx="92875" cy="25050"/>
            </a:xfrm>
            <a:custGeom>
              <a:avLst/>
              <a:gdLst/>
              <a:ahLst/>
              <a:cxnLst/>
              <a:rect l="l" t="t" r="r" b="b"/>
              <a:pathLst>
                <a:path w="3715" h="1002" extrusionOk="0">
                  <a:moveTo>
                    <a:pt x="3714" y="0"/>
                  </a:moveTo>
                  <a:lnTo>
                    <a:pt x="3714" y="0"/>
                  </a:lnTo>
                  <a:cubicBezTo>
                    <a:pt x="3385" y="63"/>
                    <a:pt x="3068" y="139"/>
                    <a:pt x="2751" y="203"/>
                  </a:cubicBezTo>
                  <a:cubicBezTo>
                    <a:pt x="2168" y="330"/>
                    <a:pt x="1585" y="469"/>
                    <a:pt x="990" y="584"/>
                  </a:cubicBezTo>
                  <a:cubicBezTo>
                    <a:pt x="672" y="646"/>
                    <a:pt x="330" y="748"/>
                    <a:pt x="1" y="761"/>
                  </a:cubicBezTo>
                  <a:cubicBezTo>
                    <a:pt x="64" y="849"/>
                    <a:pt x="140" y="925"/>
                    <a:pt x="216" y="1001"/>
                  </a:cubicBezTo>
                  <a:cubicBezTo>
                    <a:pt x="406" y="938"/>
                    <a:pt x="596" y="888"/>
                    <a:pt x="787" y="849"/>
                  </a:cubicBezTo>
                  <a:cubicBezTo>
                    <a:pt x="1471" y="660"/>
                    <a:pt x="2193" y="545"/>
                    <a:pt x="2891" y="381"/>
                  </a:cubicBezTo>
                  <a:lnTo>
                    <a:pt x="3651" y="190"/>
                  </a:lnTo>
                  <a:cubicBezTo>
                    <a:pt x="3677" y="127"/>
                    <a:pt x="3689" y="63"/>
                    <a:pt x="3714" y="0"/>
                  </a:cubicBezTo>
                  <a:close/>
                </a:path>
              </a:pathLst>
            </a:custGeom>
            <a:solidFill>
              <a:srgbClr val="FBB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15" name="Google Shape;2015;p31"/>
            <p:cNvSpPr/>
            <p:nvPr/>
          </p:nvSpPr>
          <p:spPr>
            <a:xfrm>
              <a:off x="6165350" y="1059075"/>
              <a:ext cx="61500" cy="78750"/>
            </a:xfrm>
            <a:custGeom>
              <a:avLst/>
              <a:gdLst/>
              <a:ahLst/>
              <a:cxnLst/>
              <a:rect l="l" t="t" r="r" b="b"/>
              <a:pathLst>
                <a:path w="2460" h="3150" extrusionOk="0">
                  <a:moveTo>
                    <a:pt x="1916" y="0"/>
                  </a:moveTo>
                  <a:cubicBezTo>
                    <a:pt x="1882" y="0"/>
                    <a:pt x="1848" y="6"/>
                    <a:pt x="1813" y="18"/>
                  </a:cubicBezTo>
                  <a:cubicBezTo>
                    <a:pt x="1737" y="43"/>
                    <a:pt x="1674" y="94"/>
                    <a:pt x="1636" y="170"/>
                  </a:cubicBezTo>
                  <a:lnTo>
                    <a:pt x="1623" y="195"/>
                  </a:lnTo>
                  <a:cubicBezTo>
                    <a:pt x="1588" y="191"/>
                    <a:pt x="1553" y="189"/>
                    <a:pt x="1518" y="189"/>
                  </a:cubicBezTo>
                  <a:cubicBezTo>
                    <a:pt x="1348" y="189"/>
                    <a:pt x="1181" y="238"/>
                    <a:pt x="1065" y="322"/>
                  </a:cubicBezTo>
                  <a:cubicBezTo>
                    <a:pt x="837" y="474"/>
                    <a:pt x="558" y="880"/>
                    <a:pt x="761" y="1285"/>
                  </a:cubicBezTo>
                  <a:cubicBezTo>
                    <a:pt x="812" y="1400"/>
                    <a:pt x="875" y="1488"/>
                    <a:pt x="926" y="1552"/>
                  </a:cubicBezTo>
                  <a:lnTo>
                    <a:pt x="659" y="2084"/>
                  </a:lnTo>
                  <a:cubicBezTo>
                    <a:pt x="647" y="2059"/>
                    <a:pt x="647" y="2021"/>
                    <a:pt x="659" y="1970"/>
                  </a:cubicBezTo>
                  <a:cubicBezTo>
                    <a:pt x="698" y="1843"/>
                    <a:pt x="647" y="1704"/>
                    <a:pt x="521" y="1628"/>
                  </a:cubicBezTo>
                  <a:cubicBezTo>
                    <a:pt x="495" y="1615"/>
                    <a:pt x="482" y="1615"/>
                    <a:pt x="457" y="1603"/>
                  </a:cubicBezTo>
                  <a:cubicBezTo>
                    <a:pt x="431" y="1597"/>
                    <a:pt x="405" y="1594"/>
                    <a:pt x="380" y="1594"/>
                  </a:cubicBezTo>
                  <a:cubicBezTo>
                    <a:pt x="244" y="1594"/>
                    <a:pt x="119" y="1679"/>
                    <a:pt x="76" y="1818"/>
                  </a:cubicBezTo>
                  <a:cubicBezTo>
                    <a:pt x="0" y="2122"/>
                    <a:pt x="102" y="2465"/>
                    <a:pt x="355" y="2693"/>
                  </a:cubicBezTo>
                  <a:lnTo>
                    <a:pt x="343" y="2705"/>
                  </a:lnTo>
                  <a:cubicBezTo>
                    <a:pt x="267" y="2857"/>
                    <a:pt x="330" y="3035"/>
                    <a:pt x="470" y="3111"/>
                  </a:cubicBezTo>
                  <a:lnTo>
                    <a:pt x="482" y="3111"/>
                  </a:lnTo>
                  <a:cubicBezTo>
                    <a:pt x="523" y="3135"/>
                    <a:pt x="574" y="3149"/>
                    <a:pt x="626" y="3149"/>
                  </a:cubicBezTo>
                  <a:cubicBezTo>
                    <a:pt x="654" y="3149"/>
                    <a:pt x="683" y="3145"/>
                    <a:pt x="710" y="3136"/>
                  </a:cubicBezTo>
                  <a:cubicBezTo>
                    <a:pt x="786" y="3111"/>
                    <a:pt x="850" y="3048"/>
                    <a:pt x="875" y="2984"/>
                  </a:cubicBezTo>
                  <a:lnTo>
                    <a:pt x="901" y="2959"/>
                  </a:lnTo>
                  <a:cubicBezTo>
                    <a:pt x="926" y="2961"/>
                    <a:pt x="952" y="2962"/>
                    <a:pt x="978" y="2962"/>
                  </a:cubicBezTo>
                  <a:cubicBezTo>
                    <a:pt x="1235" y="2962"/>
                    <a:pt x="1500" y="2849"/>
                    <a:pt x="1661" y="2642"/>
                  </a:cubicBezTo>
                  <a:cubicBezTo>
                    <a:pt x="1902" y="2363"/>
                    <a:pt x="1952" y="2034"/>
                    <a:pt x="1788" y="1691"/>
                  </a:cubicBezTo>
                  <a:cubicBezTo>
                    <a:pt x="1750" y="1603"/>
                    <a:pt x="1699" y="1527"/>
                    <a:pt x="1648" y="1463"/>
                  </a:cubicBezTo>
                  <a:lnTo>
                    <a:pt x="1839" y="1083"/>
                  </a:lnTo>
                  <a:cubicBezTo>
                    <a:pt x="1864" y="1172"/>
                    <a:pt x="1915" y="1248"/>
                    <a:pt x="1991" y="1299"/>
                  </a:cubicBezTo>
                  <a:cubicBezTo>
                    <a:pt x="2054" y="1336"/>
                    <a:pt x="2118" y="1336"/>
                    <a:pt x="2194" y="1336"/>
                  </a:cubicBezTo>
                  <a:cubicBezTo>
                    <a:pt x="2358" y="1299"/>
                    <a:pt x="2459" y="1146"/>
                    <a:pt x="2434" y="981"/>
                  </a:cubicBezTo>
                  <a:cubicBezTo>
                    <a:pt x="2397" y="778"/>
                    <a:pt x="2307" y="601"/>
                    <a:pt x="2168" y="462"/>
                  </a:cubicBezTo>
                  <a:lnTo>
                    <a:pt x="2168" y="437"/>
                  </a:lnTo>
                  <a:cubicBezTo>
                    <a:pt x="2244" y="297"/>
                    <a:pt x="2194" y="119"/>
                    <a:pt x="2054" y="43"/>
                  </a:cubicBezTo>
                  <a:lnTo>
                    <a:pt x="2042" y="31"/>
                  </a:lnTo>
                  <a:cubicBezTo>
                    <a:pt x="2000" y="10"/>
                    <a:pt x="1958" y="0"/>
                    <a:pt x="1916" y="0"/>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16" name="Google Shape;2016;p31"/>
            <p:cNvSpPr/>
            <p:nvPr/>
          </p:nvSpPr>
          <p:spPr>
            <a:xfrm>
              <a:off x="6168850" y="1062875"/>
              <a:ext cx="54200" cy="71200"/>
            </a:xfrm>
            <a:custGeom>
              <a:avLst/>
              <a:gdLst/>
              <a:ahLst/>
              <a:cxnLst/>
              <a:rect l="l" t="t" r="r" b="b"/>
              <a:pathLst>
                <a:path w="2168" h="2848" extrusionOk="0">
                  <a:moveTo>
                    <a:pt x="1370" y="484"/>
                  </a:moveTo>
                  <a:cubicBezTo>
                    <a:pt x="1387" y="484"/>
                    <a:pt x="1404" y="485"/>
                    <a:pt x="1420" y="487"/>
                  </a:cubicBezTo>
                  <a:lnTo>
                    <a:pt x="1116" y="1083"/>
                  </a:lnTo>
                  <a:cubicBezTo>
                    <a:pt x="1090" y="1045"/>
                    <a:pt x="1052" y="994"/>
                    <a:pt x="1026" y="931"/>
                  </a:cubicBezTo>
                  <a:cubicBezTo>
                    <a:pt x="950" y="778"/>
                    <a:pt x="1103" y="601"/>
                    <a:pt x="1179" y="538"/>
                  </a:cubicBezTo>
                  <a:cubicBezTo>
                    <a:pt x="1220" y="507"/>
                    <a:pt x="1295" y="484"/>
                    <a:pt x="1370" y="484"/>
                  </a:cubicBezTo>
                  <a:close/>
                  <a:moveTo>
                    <a:pt x="1179" y="1628"/>
                  </a:moveTo>
                  <a:cubicBezTo>
                    <a:pt x="1204" y="1654"/>
                    <a:pt x="1217" y="1691"/>
                    <a:pt x="1242" y="1730"/>
                  </a:cubicBezTo>
                  <a:cubicBezTo>
                    <a:pt x="1319" y="1907"/>
                    <a:pt x="1305" y="2059"/>
                    <a:pt x="1179" y="2198"/>
                  </a:cubicBezTo>
                  <a:cubicBezTo>
                    <a:pt x="1099" y="2301"/>
                    <a:pt x="979" y="2352"/>
                    <a:pt x="854" y="2352"/>
                  </a:cubicBezTo>
                  <a:cubicBezTo>
                    <a:pt x="840" y="2352"/>
                    <a:pt x="826" y="2352"/>
                    <a:pt x="811" y="2350"/>
                  </a:cubicBezTo>
                  <a:lnTo>
                    <a:pt x="1179" y="1628"/>
                  </a:lnTo>
                  <a:close/>
                  <a:moveTo>
                    <a:pt x="1759" y="1"/>
                  </a:moveTo>
                  <a:cubicBezTo>
                    <a:pt x="1706" y="1"/>
                    <a:pt x="1652" y="29"/>
                    <a:pt x="1635" y="82"/>
                  </a:cubicBezTo>
                  <a:lnTo>
                    <a:pt x="1572" y="209"/>
                  </a:lnTo>
                  <a:cubicBezTo>
                    <a:pt x="1513" y="195"/>
                    <a:pt x="1454" y="188"/>
                    <a:pt x="1397" y="188"/>
                  </a:cubicBezTo>
                  <a:cubicBezTo>
                    <a:pt x="1244" y="188"/>
                    <a:pt x="1103" y="233"/>
                    <a:pt x="1001" y="297"/>
                  </a:cubicBezTo>
                  <a:cubicBezTo>
                    <a:pt x="824" y="424"/>
                    <a:pt x="595" y="741"/>
                    <a:pt x="748" y="1071"/>
                  </a:cubicBezTo>
                  <a:cubicBezTo>
                    <a:pt x="824" y="1197"/>
                    <a:pt x="900" y="1299"/>
                    <a:pt x="976" y="1375"/>
                  </a:cubicBezTo>
                  <a:lnTo>
                    <a:pt x="533" y="2237"/>
                  </a:lnTo>
                  <a:cubicBezTo>
                    <a:pt x="418" y="2122"/>
                    <a:pt x="330" y="1958"/>
                    <a:pt x="381" y="1780"/>
                  </a:cubicBezTo>
                  <a:cubicBezTo>
                    <a:pt x="406" y="1704"/>
                    <a:pt x="355" y="1615"/>
                    <a:pt x="279" y="1603"/>
                  </a:cubicBezTo>
                  <a:cubicBezTo>
                    <a:pt x="261" y="1598"/>
                    <a:pt x="243" y="1595"/>
                    <a:pt x="226" y="1595"/>
                  </a:cubicBezTo>
                  <a:cubicBezTo>
                    <a:pt x="161" y="1595"/>
                    <a:pt x="109" y="1633"/>
                    <a:pt x="88" y="1704"/>
                  </a:cubicBezTo>
                  <a:cubicBezTo>
                    <a:pt x="0" y="2034"/>
                    <a:pt x="165" y="2338"/>
                    <a:pt x="393" y="2502"/>
                  </a:cubicBezTo>
                  <a:lnTo>
                    <a:pt x="342" y="2629"/>
                  </a:lnTo>
                  <a:cubicBezTo>
                    <a:pt x="304" y="2693"/>
                    <a:pt x="330" y="2781"/>
                    <a:pt x="393" y="2820"/>
                  </a:cubicBezTo>
                  <a:lnTo>
                    <a:pt x="406" y="2832"/>
                  </a:lnTo>
                  <a:cubicBezTo>
                    <a:pt x="426" y="2842"/>
                    <a:pt x="448" y="2847"/>
                    <a:pt x="469" y="2847"/>
                  </a:cubicBezTo>
                  <a:cubicBezTo>
                    <a:pt x="526" y="2847"/>
                    <a:pt x="580" y="2812"/>
                    <a:pt x="609" y="2756"/>
                  </a:cubicBezTo>
                  <a:lnTo>
                    <a:pt x="672" y="2642"/>
                  </a:lnTo>
                  <a:cubicBezTo>
                    <a:pt x="721" y="2652"/>
                    <a:pt x="771" y="2656"/>
                    <a:pt x="821" y="2656"/>
                  </a:cubicBezTo>
                  <a:cubicBezTo>
                    <a:pt x="1042" y="2656"/>
                    <a:pt x="1262" y="2566"/>
                    <a:pt x="1407" y="2401"/>
                  </a:cubicBezTo>
                  <a:cubicBezTo>
                    <a:pt x="1610" y="2161"/>
                    <a:pt x="1648" y="1894"/>
                    <a:pt x="1508" y="1603"/>
                  </a:cubicBezTo>
                  <a:cubicBezTo>
                    <a:pt x="1457" y="1488"/>
                    <a:pt x="1395" y="1400"/>
                    <a:pt x="1331" y="1324"/>
                  </a:cubicBezTo>
                  <a:lnTo>
                    <a:pt x="1699" y="614"/>
                  </a:lnTo>
                  <a:cubicBezTo>
                    <a:pt x="1775" y="690"/>
                    <a:pt x="1826" y="792"/>
                    <a:pt x="1851" y="905"/>
                  </a:cubicBezTo>
                  <a:cubicBezTo>
                    <a:pt x="1862" y="985"/>
                    <a:pt x="1924" y="1034"/>
                    <a:pt x="2001" y="1034"/>
                  </a:cubicBezTo>
                  <a:cubicBezTo>
                    <a:pt x="2010" y="1034"/>
                    <a:pt x="2019" y="1033"/>
                    <a:pt x="2028" y="1032"/>
                  </a:cubicBezTo>
                  <a:cubicBezTo>
                    <a:pt x="2104" y="1020"/>
                    <a:pt x="2167" y="944"/>
                    <a:pt x="2142" y="855"/>
                  </a:cubicBezTo>
                  <a:cubicBezTo>
                    <a:pt x="2117" y="652"/>
                    <a:pt x="2003" y="462"/>
                    <a:pt x="1838" y="335"/>
                  </a:cubicBezTo>
                  <a:lnTo>
                    <a:pt x="1902" y="221"/>
                  </a:lnTo>
                  <a:cubicBezTo>
                    <a:pt x="1939" y="145"/>
                    <a:pt x="1902" y="56"/>
                    <a:pt x="1826" y="18"/>
                  </a:cubicBezTo>
                  <a:cubicBezTo>
                    <a:pt x="1806" y="6"/>
                    <a:pt x="1783" y="1"/>
                    <a:pt x="1759" y="1"/>
                  </a:cubicBez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17" name="Google Shape;2017;p31"/>
            <p:cNvSpPr/>
            <p:nvPr/>
          </p:nvSpPr>
          <p:spPr>
            <a:xfrm>
              <a:off x="5426350" y="1542000"/>
              <a:ext cx="204425" cy="130025"/>
            </a:xfrm>
            <a:custGeom>
              <a:avLst/>
              <a:gdLst/>
              <a:ahLst/>
              <a:cxnLst/>
              <a:rect l="l" t="t" r="r" b="b"/>
              <a:pathLst>
                <a:path w="8177" h="5201" extrusionOk="0">
                  <a:moveTo>
                    <a:pt x="3755" y="0"/>
                  </a:moveTo>
                  <a:cubicBezTo>
                    <a:pt x="3480" y="0"/>
                    <a:pt x="3207" y="34"/>
                    <a:pt x="2941" y="108"/>
                  </a:cubicBezTo>
                  <a:cubicBezTo>
                    <a:pt x="2307" y="285"/>
                    <a:pt x="1750" y="678"/>
                    <a:pt x="1293" y="1134"/>
                  </a:cubicBezTo>
                  <a:cubicBezTo>
                    <a:pt x="901" y="1528"/>
                    <a:pt x="457" y="2009"/>
                    <a:pt x="203" y="2503"/>
                  </a:cubicBezTo>
                  <a:cubicBezTo>
                    <a:pt x="0" y="2922"/>
                    <a:pt x="292" y="3416"/>
                    <a:pt x="571" y="3733"/>
                  </a:cubicBezTo>
                  <a:cubicBezTo>
                    <a:pt x="1129" y="4329"/>
                    <a:pt x="1826" y="4798"/>
                    <a:pt x="2586" y="5077"/>
                  </a:cubicBezTo>
                  <a:cubicBezTo>
                    <a:pt x="2783" y="5146"/>
                    <a:pt x="3008" y="5200"/>
                    <a:pt x="3222" y="5200"/>
                  </a:cubicBezTo>
                  <a:cubicBezTo>
                    <a:pt x="3436" y="5200"/>
                    <a:pt x="3639" y="5146"/>
                    <a:pt x="3791" y="5001"/>
                  </a:cubicBezTo>
                  <a:cubicBezTo>
                    <a:pt x="3994" y="4798"/>
                    <a:pt x="4044" y="4469"/>
                    <a:pt x="3980" y="4190"/>
                  </a:cubicBezTo>
                  <a:cubicBezTo>
                    <a:pt x="3904" y="3911"/>
                    <a:pt x="3752" y="3657"/>
                    <a:pt x="3600" y="3416"/>
                  </a:cubicBezTo>
                  <a:lnTo>
                    <a:pt x="3600" y="3416"/>
                  </a:lnTo>
                  <a:cubicBezTo>
                    <a:pt x="4196" y="4038"/>
                    <a:pt x="4881" y="4570"/>
                    <a:pt x="5628" y="4976"/>
                  </a:cubicBezTo>
                  <a:cubicBezTo>
                    <a:pt x="5792" y="5069"/>
                    <a:pt x="5984" y="5148"/>
                    <a:pt x="6158" y="5148"/>
                  </a:cubicBezTo>
                  <a:cubicBezTo>
                    <a:pt x="6267" y="5148"/>
                    <a:pt x="6369" y="5117"/>
                    <a:pt x="6453" y="5038"/>
                  </a:cubicBezTo>
                  <a:cubicBezTo>
                    <a:pt x="6617" y="4886"/>
                    <a:pt x="6605" y="4607"/>
                    <a:pt x="6541" y="4379"/>
                  </a:cubicBezTo>
                  <a:cubicBezTo>
                    <a:pt x="6364" y="3733"/>
                    <a:pt x="5946" y="3188"/>
                    <a:pt x="5527" y="2655"/>
                  </a:cubicBezTo>
                  <a:lnTo>
                    <a:pt x="5527" y="2655"/>
                  </a:lnTo>
                  <a:cubicBezTo>
                    <a:pt x="6098" y="3023"/>
                    <a:pt x="6732" y="3289"/>
                    <a:pt x="7403" y="3429"/>
                  </a:cubicBezTo>
                  <a:cubicBezTo>
                    <a:pt x="7485" y="3443"/>
                    <a:pt x="7572" y="3453"/>
                    <a:pt x="7657" y="3453"/>
                  </a:cubicBezTo>
                  <a:cubicBezTo>
                    <a:pt x="7808" y="3453"/>
                    <a:pt x="7953" y="3420"/>
                    <a:pt x="8050" y="3315"/>
                  </a:cubicBezTo>
                  <a:cubicBezTo>
                    <a:pt x="8164" y="3188"/>
                    <a:pt x="8177" y="2985"/>
                    <a:pt x="8126" y="2821"/>
                  </a:cubicBezTo>
                  <a:cubicBezTo>
                    <a:pt x="8062" y="2669"/>
                    <a:pt x="7949" y="2529"/>
                    <a:pt x="7834" y="2402"/>
                  </a:cubicBezTo>
                  <a:cubicBezTo>
                    <a:pt x="7213" y="1680"/>
                    <a:pt x="6529" y="995"/>
                    <a:pt x="5692" y="526"/>
                  </a:cubicBezTo>
                  <a:cubicBezTo>
                    <a:pt x="5099" y="202"/>
                    <a:pt x="4423" y="0"/>
                    <a:pt x="3755"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18" name="Google Shape;2018;p31"/>
            <p:cNvSpPr/>
            <p:nvPr/>
          </p:nvSpPr>
          <p:spPr>
            <a:xfrm>
              <a:off x="5211175" y="1660825"/>
              <a:ext cx="137250" cy="192925"/>
            </a:xfrm>
            <a:custGeom>
              <a:avLst/>
              <a:gdLst/>
              <a:ahLst/>
              <a:cxnLst/>
              <a:rect l="l" t="t" r="r" b="b"/>
              <a:pathLst>
                <a:path w="5490" h="7717" extrusionOk="0">
                  <a:moveTo>
                    <a:pt x="3918" y="1"/>
                  </a:moveTo>
                  <a:cubicBezTo>
                    <a:pt x="3889" y="1"/>
                    <a:pt x="3859" y="2"/>
                    <a:pt x="3829" y="7"/>
                  </a:cubicBezTo>
                  <a:cubicBezTo>
                    <a:pt x="3283" y="83"/>
                    <a:pt x="2675" y="349"/>
                    <a:pt x="2193" y="590"/>
                  </a:cubicBezTo>
                  <a:cubicBezTo>
                    <a:pt x="1598" y="869"/>
                    <a:pt x="1053" y="1262"/>
                    <a:pt x="672" y="1807"/>
                  </a:cubicBezTo>
                  <a:cubicBezTo>
                    <a:pt x="128" y="2580"/>
                    <a:pt x="1" y="3606"/>
                    <a:pt x="165" y="4545"/>
                  </a:cubicBezTo>
                  <a:cubicBezTo>
                    <a:pt x="330" y="5483"/>
                    <a:pt x="748" y="6358"/>
                    <a:pt x="1230" y="7181"/>
                  </a:cubicBezTo>
                  <a:cubicBezTo>
                    <a:pt x="1306" y="7333"/>
                    <a:pt x="1407" y="7485"/>
                    <a:pt x="1534" y="7587"/>
                  </a:cubicBezTo>
                  <a:cubicBezTo>
                    <a:pt x="1632" y="7667"/>
                    <a:pt x="1755" y="7716"/>
                    <a:pt x="1872" y="7716"/>
                  </a:cubicBezTo>
                  <a:cubicBezTo>
                    <a:pt x="1922" y="7716"/>
                    <a:pt x="1970" y="7707"/>
                    <a:pt x="2016" y="7688"/>
                  </a:cubicBezTo>
                  <a:cubicBezTo>
                    <a:pt x="2232" y="7600"/>
                    <a:pt x="2308" y="7333"/>
                    <a:pt x="2333" y="7105"/>
                  </a:cubicBezTo>
                  <a:cubicBezTo>
                    <a:pt x="2435" y="6434"/>
                    <a:pt x="2396" y="5736"/>
                    <a:pt x="2219" y="5090"/>
                  </a:cubicBezTo>
                  <a:lnTo>
                    <a:pt x="2219" y="5090"/>
                  </a:lnTo>
                  <a:cubicBezTo>
                    <a:pt x="2587" y="5648"/>
                    <a:pt x="2967" y="6231"/>
                    <a:pt x="3525" y="6611"/>
                  </a:cubicBezTo>
                  <a:cubicBezTo>
                    <a:pt x="3660" y="6701"/>
                    <a:pt x="3827" y="6785"/>
                    <a:pt x="3985" y="6785"/>
                  </a:cubicBezTo>
                  <a:cubicBezTo>
                    <a:pt x="4049" y="6785"/>
                    <a:pt x="4112" y="6771"/>
                    <a:pt x="4171" y="6738"/>
                  </a:cubicBezTo>
                  <a:cubicBezTo>
                    <a:pt x="4437" y="6611"/>
                    <a:pt x="4437" y="6243"/>
                    <a:pt x="4387" y="5952"/>
                  </a:cubicBezTo>
                  <a:cubicBezTo>
                    <a:pt x="4247" y="5102"/>
                    <a:pt x="3968" y="4279"/>
                    <a:pt x="3588" y="3505"/>
                  </a:cubicBezTo>
                  <a:lnTo>
                    <a:pt x="3588" y="3505"/>
                  </a:lnTo>
                  <a:cubicBezTo>
                    <a:pt x="3765" y="3733"/>
                    <a:pt x="3943" y="3975"/>
                    <a:pt x="4184" y="4127"/>
                  </a:cubicBezTo>
                  <a:cubicBezTo>
                    <a:pt x="4335" y="4222"/>
                    <a:pt x="4517" y="4283"/>
                    <a:pt x="4697" y="4283"/>
                  </a:cubicBezTo>
                  <a:cubicBezTo>
                    <a:pt x="4803" y="4283"/>
                    <a:pt x="4909" y="4262"/>
                    <a:pt x="5007" y="4215"/>
                  </a:cubicBezTo>
                  <a:cubicBezTo>
                    <a:pt x="5388" y="4037"/>
                    <a:pt x="5489" y="3530"/>
                    <a:pt x="5477" y="3099"/>
                  </a:cubicBezTo>
                  <a:cubicBezTo>
                    <a:pt x="5464" y="2288"/>
                    <a:pt x="5249" y="1477"/>
                    <a:pt x="4868" y="755"/>
                  </a:cubicBezTo>
                  <a:cubicBezTo>
                    <a:pt x="4679" y="411"/>
                    <a:pt x="4344" y="1"/>
                    <a:pt x="3918"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19" name="Google Shape;2019;p31"/>
            <p:cNvSpPr/>
            <p:nvPr/>
          </p:nvSpPr>
          <p:spPr>
            <a:xfrm>
              <a:off x="5275200" y="1541700"/>
              <a:ext cx="220250" cy="193775"/>
            </a:xfrm>
            <a:custGeom>
              <a:avLst/>
              <a:gdLst/>
              <a:ahLst/>
              <a:cxnLst/>
              <a:rect l="l" t="t" r="r" b="b"/>
              <a:pathLst>
                <a:path w="8810" h="7751" extrusionOk="0">
                  <a:moveTo>
                    <a:pt x="4390" y="0"/>
                  </a:moveTo>
                  <a:cubicBezTo>
                    <a:pt x="3872" y="0"/>
                    <a:pt x="3345" y="104"/>
                    <a:pt x="2840" y="323"/>
                  </a:cubicBezTo>
                  <a:cubicBezTo>
                    <a:pt x="888" y="1185"/>
                    <a:pt x="0" y="3479"/>
                    <a:pt x="862" y="5431"/>
                  </a:cubicBezTo>
                  <a:cubicBezTo>
                    <a:pt x="1491" y="6886"/>
                    <a:pt x="2913" y="7751"/>
                    <a:pt x="4402" y="7751"/>
                  </a:cubicBezTo>
                  <a:cubicBezTo>
                    <a:pt x="4923" y="7751"/>
                    <a:pt x="5452" y="7645"/>
                    <a:pt x="5958" y="7421"/>
                  </a:cubicBezTo>
                  <a:cubicBezTo>
                    <a:pt x="7922" y="6559"/>
                    <a:pt x="8810" y="4278"/>
                    <a:pt x="7948" y="2312"/>
                  </a:cubicBezTo>
                  <a:cubicBezTo>
                    <a:pt x="7308" y="863"/>
                    <a:pt x="5885" y="0"/>
                    <a:pt x="4390" y="0"/>
                  </a:cubicBez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20" name="Google Shape;2020;p31"/>
            <p:cNvSpPr/>
            <p:nvPr/>
          </p:nvSpPr>
          <p:spPr>
            <a:xfrm>
              <a:off x="5285975" y="1609650"/>
              <a:ext cx="195225" cy="125825"/>
            </a:xfrm>
            <a:custGeom>
              <a:avLst/>
              <a:gdLst/>
              <a:ahLst/>
              <a:cxnLst/>
              <a:rect l="l" t="t" r="r" b="b"/>
              <a:pathLst>
                <a:path w="7809" h="5033" extrusionOk="0">
                  <a:moveTo>
                    <a:pt x="279" y="0"/>
                  </a:moveTo>
                  <a:cubicBezTo>
                    <a:pt x="0" y="862"/>
                    <a:pt x="38" y="1825"/>
                    <a:pt x="431" y="2713"/>
                  </a:cubicBezTo>
                  <a:cubicBezTo>
                    <a:pt x="1060" y="4168"/>
                    <a:pt x="2482" y="5033"/>
                    <a:pt x="3971" y="5033"/>
                  </a:cubicBezTo>
                  <a:cubicBezTo>
                    <a:pt x="4492" y="5033"/>
                    <a:pt x="5021" y="4927"/>
                    <a:pt x="5527" y="4703"/>
                  </a:cubicBezTo>
                  <a:cubicBezTo>
                    <a:pt x="6807" y="4146"/>
                    <a:pt x="7631" y="2979"/>
                    <a:pt x="7809" y="1699"/>
                  </a:cubicBezTo>
                  <a:lnTo>
                    <a:pt x="7809" y="1699"/>
                  </a:lnTo>
                  <a:cubicBezTo>
                    <a:pt x="7479" y="2726"/>
                    <a:pt x="6731" y="3613"/>
                    <a:pt x="5666" y="4082"/>
                  </a:cubicBezTo>
                  <a:cubicBezTo>
                    <a:pt x="5162" y="4304"/>
                    <a:pt x="4636" y="4409"/>
                    <a:pt x="4119" y="4409"/>
                  </a:cubicBezTo>
                  <a:cubicBezTo>
                    <a:pt x="2631" y="4409"/>
                    <a:pt x="1210" y="3540"/>
                    <a:pt x="570" y="2092"/>
                  </a:cubicBezTo>
                  <a:cubicBezTo>
                    <a:pt x="266" y="1408"/>
                    <a:pt x="178" y="685"/>
                    <a:pt x="279" y="0"/>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21" name="Google Shape;2021;p31"/>
            <p:cNvSpPr/>
            <p:nvPr/>
          </p:nvSpPr>
          <p:spPr>
            <a:xfrm>
              <a:off x="5298325" y="1562250"/>
              <a:ext cx="173675" cy="152675"/>
            </a:xfrm>
            <a:custGeom>
              <a:avLst/>
              <a:gdLst/>
              <a:ahLst/>
              <a:cxnLst/>
              <a:rect l="l" t="t" r="r" b="b"/>
              <a:pathLst>
                <a:path w="6947" h="6107" extrusionOk="0">
                  <a:moveTo>
                    <a:pt x="3474" y="0"/>
                  </a:moveTo>
                  <a:cubicBezTo>
                    <a:pt x="3063" y="0"/>
                    <a:pt x="2645" y="84"/>
                    <a:pt x="2244" y="261"/>
                  </a:cubicBezTo>
                  <a:cubicBezTo>
                    <a:pt x="710" y="933"/>
                    <a:pt x="0" y="2733"/>
                    <a:pt x="685" y="4279"/>
                  </a:cubicBezTo>
                  <a:cubicBezTo>
                    <a:pt x="1184" y="5427"/>
                    <a:pt x="2303" y="6107"/>
                    <a:pt x="3479" y="6107"/>
                  </a:cubicBezTo>
                  <a:cubicBezTo>
                    <a:pt x="3889" y="6107"/>
                    <a:pt x="4304" y="6024"/>
                    <a:pt x="4703" y="5851"/>
                  </a:cubicBezTo>
                  <a:cubicBezTo>
                    <a:pt x="6250" y="5166"/>
                    <a:pt x="6947" y="3366"/>
                    <a:pt x="6275" y="1820"/>
                  </a:cubicBezTo>
                  <a:cubicBezTo>
                    <a:pt x="5768" y="684"/>
                    <a:pt x="4649" y="0"/>
                    <a:pt x="3474" y="0"/>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22" name="Google Shape;2022;p31"/>
            <p:cNvSpPr/>
            <p:nvPr/>
          </p:nvSpPr>
          <p:spPr>
            <a:xfrm>
              <a:off x="5325900" y="1562425"/>
              <a:ext cx="78625" cy="136925"/>
            </a:xfrm>
            <a:custGeom>
              <a:avLst/>
              <a:gdLst/>
              <a:ahLst/>
              <a:cxnLst/>
              <a:rect l="l" t="t" r="r" b="b"/>
              <a:pathLst>
                <a:path w="3145" h="5477" extrusionOk="0">
                  <a:moveTo>
                    <a:pt x="2434" y="1"/>
                  </a:moveTo>
                  <a:cubicBezTo>
                    <a:pt x="1661" y="1661"/>
                    <a:pt x="925" y="3373"/>
                    <a:pt x="1" y="4957"/>
                  </a:cubicBezTo>
                  <a:cubicBezTo>
                    <a:pt x="153" y="5147"/>
                    <a:pt x="330" y="5325"/>
                    <a:pt x="520" y="5477"/>
                  </a:cubicBezTo>
                  <a:cubicBezTo>
                    <a:pt x="1141" y="4323"/>
                    <a:pt x="1623" y="3106"/>
                    <a:pt x="2206" y="1953"/>
                  </a:cubicBezTo>
                  <a:cubicBezTo>
                    <a:pt x="2523" y="1331"/>
                    <a:pt x="2827" y="711"/>
                    <a:pt x="3144" y="89"/>
                  </a:cubicBezTo>
                  <a:cubicBezTo>
                    <a:pt x="2916" y="38"/>
                    <a:pt x="2675" y="1"/>
                    <a:pt x="2434" y="1"/>
                  </a:cubicBezTo>
                  <a:close/>
                </a:path>
              </a:pathLst>
            </a:custGeom>
            <a:solidFill>
              <a:srgbClr val="FBB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23" name="Google Shape;2023;p31"/>
            <p:cNvSpPr/>
            <p:nvPr/>
          </p:nvSpPr>
          <p:spPr>
            <a:xfrm>
              <a:off x="5341750" y="1567175"/>
              <a:ext cx="88125" cy="146750"/>
            </a:xfrm>
            <a:custGeom>
              <a:avLst/>
              <a:gdLst/>
              <a:ahLst/>
              <a:cxnLst/>
              <a:rect l="l" t="t" r="r" b="b"/>
              <a:pathLst>
                <a:path w="3525" h="5870" extrusionOk="0">
                  <a:moveTo>
                    <a:pt x="2801" y="1"/>
                  </a:moveTo>
                  <a:cubicBezTo>
                    <a:pt x="2421" y="710"/>
                    <a:pt x="2028" y="1408"/>
                    <a:pt x="1660" y="2118"/>
                  </a:cubicBezTo>
                  <a:cubicBezTo>
                    <a:pt x="1116" y="3195"/>
                    <a:pt x="646" y="4336"/>
                    <a:pt x="0" y="5363"/>
                  </a:cubicBezTo>
                  <a:cubicBezTo>
                    <a:pt x="381" y="5629"/>
                    <a:pt x="824" y="5806"/>
                    <a:pt x="1293" y="5870"/>
                  </a:cubicBezTo>
                  <a:cubicBezTo>
                    <a:pt x="1724" y="4412"/>
                    <a:pt x="2358" y="2992"/>
                    <a:pt x="2979" y="1598"/>
                  </a:cubicBezTo>
                  <a:cubicBezTo>
                    <a:pt x="3156" y="1192"/>
                    <a:pt x="3347" y="786"/>
                    <a:pt x="3524" y="381"/>
                  </a:cubicBezTo>
                  <a:cubicBezTo>
                    <a:pt x="3308" y="229"/>
                    <a:pt x="3055" y="90"/>
                    <a:pt x="2801" y="1"/>
                  </a:cubicBezTo>
                  <a:close/>
                </a:path>
              </a:pathLst>
            </a:custGeom>
            <a:solidFill>
              <a:srgbClr val="FBB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24" name="Google Shape;2024;p31"/>
            <p:cNvSpPr/>
            <p:nvPr/>
          </p:nvSpPr>
          <p:spPr>
            <a:xfrm>
              <a:off x="5386750" y="1591250"/>
              <a:ext cx="62775" cy="123625"/>
            </a:xfrm>
            <a:custGeom>
              <a:avLst/>
              <a:gdLst/>
              <a:ahLst/>
              <a:cxnLst/>
              <a:rect l="l" t="t" r="r" b="b"/>
              <a:pathLst>
                <a:path w="2511" h="4945" extrusionOk="0">
                  <a:moveTo>
                    <a:pt x="2333" y="1"/>
                  </a:moveTo>
                  <a:cubicBezTo>
                    <a:pt x="2130" y="432"/>
                    <a:pt x="1939" y="863"/>
                    <a:pt x="1736" y="1294"/>
                  </a:cubicBezTo>
                  <a:cubicBezTo>
                    <a:pt x="1381" y="2080"/>
                    <a:pt x="1027" y="2866"/>
                    <a:pt x="659" y="3639"/>
                  </a:cubicBezTo>
                  <a:cubicBezTo>
                    <a:pt x="457" y="4057"/>
                    <a:pt x="266" y="4539"/>
                    <a:pt x="0" y="4944"/>
                  </a:cubicBezTo>
                  <a:cubicBezTo>
                    <a:pt x="152" y="4944"/>
                    <a:pt x="317" y="4919"/>
                    <a:pt x="469" y="4894"/>
                  </a:cubicBezTo>
                  <a:cubicBezTo>
                    <a:pt x="558" y="4628"/>
                    <a:pt x="659" y="4375"/>
                    <a:pt x="786" y="4121"/>
                  </a:cubicBezTo>
                  <a:cubicBezTo>
                    <a:pt x="1153" y="3158"/>
                    <a:pt x="1648" y="2220"/>
                    <a:pt x="2066" y="1282"/>
                  </a:cubicBezTo>
                  <a:cubicBezTo>
                    <a:pt x="2206" y="939"/>
                    <a:pt x="2358" y="597"/>
                    <a:pt x="2510" y="242"/>
                  </a:cubicBezTo>
                  <a:cubicBezTo>
                    <a:pt x="2459" y="166"/>
                    <a:pt x="2396" y="77"/>
                    <a:pt x="2333" y="1"/>
                  </a:cubicBezTo>
                  <a:close/>
                </a:path>
              </a:pathLst>
            </a:custGeom>
            <a:solidFill>
              <a:srgbClr val="FBB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25" name="Google Shape;2025;p31"/>
            <p:cNvSpPr/>
            <p:nvPr/>
          </p:nvSpPr>
          <p:spPr>
            <a:xfrm>
              <a:off x="5346825" y="1580575"/>
              <a:ext cx="82725" cy="113925"/>
            </a:xfrm>
            <a:custGeom>
              <a:avLst/>
              <a:gdLst/>
              <a:ahLst/>
              <a:cxnLst/>
              <a:rect l="l" t="t" r="r" b="b"/>
              <a:pathLst>
                <a:path w="3309" h="4557" extrusionOk="0">
                  <a:moveTo>
                    <a:pt x="724" y="1"/>
                  </a:moveTo>
                  <a:cubicBezTo>
                    <a:pt x="668" y="1"/>
                    <a:pt x="611" y="12"/>
                    <a:pt x="558" y="35"/>
                  </a:cubicBezTo>
                  <a:cubicBezTo>
                    <a:pt x="545" y="35"/>
                    <a:pt x="533" y="35"/>
                    <a:pt x="533" y="48"/>
                  </a:cubicBezTo>
                  <a:cubicBezTo>
                    <a:pt x="431" y="98"/>
                    <a:pt x="355" y="188"/>
                    <a:pt x="317" y="289"/>
                  </a:cubicBezTo>
                  <a:cubicBezTo>
                    <a:pt x="279" y="403"/>
                    <a:pt x="279" y="517"/>
                    <a:pt x="330" y="619"/>
                  </a:cubicBezTo>
                  <a:lnTo>
                    <a:pt x="355" y="656"/>
                  </a:lnTo>
                  <a:cubicBezTo>
                    <a:pt x="152" y="872"/>
                    <a:pt x="26" y="1163"/>
                    <a:pt x="12" y="1417"/>
                  </a:cubicBezTo>
                  <a:cubicBezTo>
                    <a:pt x="0" y="1810"/>
                    <a:pt x="215" y="2481"/>
                    <a:pt x="862" y="2596"/>
                  </a:cubicBezTo>
                  <a:cubicBezTo>
                    <a:pt x="1040" y="2633"/>
                    <a:pt x="1192" y="2633"/>
                    <a:pt x="1318" y="2633"/>
                  </a:cubicBezTo>
                  <a:lnTo>
                    <a:pt x="1699" y="3407"/>
                  </a:lnTo>
                  <a:cubicBezTo>
                    <a:pt x="1660" y="3382"/>
                    <a:pt x="1609" y="3356"/>
                    <a:pt x="1572" y="3306"/>
                  </a:cubicBezTo>
                  <a:cubicBezTo>
                    <a:pt x="1493" y="3201"/>
                    <a:pt x="1367" y="3138"/>
                    <a:pt x="1234" y="3138"/>
                  </a:cubicBezTo>
                  <a:cubicBezTo>
                    <a:pt x="1173" y="3138"/>
                    <a:pt x="1111" y="3151"/>
                    <a:pt x="1052" y="3179"/>
                  </a:cubicBezTo>
                  <a:cubicBezTo>
                    <a:pt x="1026" y="3191"/>
                    <a:pt x="1001" y="3204"/>
                    <a:pt x="964" y="3230"/>
                  </a:cubicBezTo>
                  <a:cubicBezTo>
                    <a:pt x="773" y="3369"/>
                    <a:pt x="735" y="3648"/>
                    <a:pt x="887" y="3838"/>
                  </a:cubicBezTo>
                  <a:cubicBezTo>
                    <a:pt x="1119" y="4143"/>
                    <a:pt x="1490" y="4317"/>
                    <a:pt x="1892" y="4317"/>
                  </a:cubicBezTo>
                  <a:cubicBezTo>
                    <a:pt x="1974" y="4317"/>
                    <a:pt x="2058" y="4310"/>
                    <a:pt x="2142" y="4295"/>
                  </a:cubicBezTo>
                  <a:lnTo>
                    <a:pt x="2142" y="4307"/>
                  </a:lnTo>
                  <a:cubicBezTo>
                    <a:pt x="2217" y="4467"/>
                    <a:pt x="2376" y="4557"/>
                    <a:pt x="2541" y="4557"/>
                  </a:cubicBezTo>
                  <a:cubicBezTo>
                    <a:pt x="2598" y="4557"/>
                    <a:pt x="2657" y="4546"/>
                    <a:pt x="2713" y="4523"/>
                  </a:cubicBezTo>
                  <a:lnTo>
                    <a:pt x="2725" y="4509"/>
                  </a:lnTo>
                  <a:cubicBezTo>
                    <a:pt x="2826" y="4459"/>
                    <a:pt x="2902" y="4371"/>
                    <a:pt x="2941" y="4256"/>
                  </a:cubicBezTo>
                  <a:cubicBezTo>
                    <a:pt x="2978" y="4155"/>
                    <a:pt x="2978" y="4028"/>
                    <a:pt x="2928" y="3926"/>
                  </a:cubicBezTo>
                  <a:lnTo>
                    <a:pt x="2902" y="3889"/>
                  </a:lnTo>
                  <a:cubicBezTo>
                    <a:pt x="3181" y="3585"/>
                    <a:pt x="3308" y="3141"/>
                    <a:pt x="3220" y="2735"/>
                  </a:cubicBezTo>
                  <a:cubicBezTo>
                    <a:pt x="3093" y="2216"/>
                    <a:pt x="2763" y="1886"/>
                    <a:pt x="2231" y="1772"/>
                  </a:cubicBezTo>
                  <a:cubicBezTo>
                    <a:pt x="2079" y="1734"/>
                    <a:pt x="1952" y="1721"/>
                    <a:pt x="1838" y="1721"/>
                  </a:cubicBezTo>
                  <a:lnTo>
                    <a:pt x="1572" y="1176"/>
                  </a:lnTo>
                  <a:lnTo>
                    <a:pt x="1572" y="1176"/>
                  </a:lnTo>
                  <a:cubicBezTo>
                    <a:pt x="1632" y="1209"/>
                    <a:pt x="1699" y="1225"/>
                    <a:pt x="1766" y="1225"/>
                  </a:cubicBezTo>
                  <a:cubicBezTo>
                    <a:pt x="1826" y="1225"/>
                    <a:pt x="1885" y="1212"/>
                    <a:pt x="1939" y="1188"/>
                  </a:cubicBezTo>
                  <a:cubicBezTo>
                    <a:pt x="2040" y="1151"/>
                    <a:pt x="2117" y="1075"/>
                    <a:pt x="2155" y="986"/>
                  </a:cubicBezTo>
                  <a:cubicBezTo>
                    <a:pt x="2269" y="783"/>
                    <a:pt x="2180" y="517"/>
                    <a:pt x="1964" y="403"/>
                  </a:cubicBezTo>
                  <a:cubicBezTo>
                    <a:pt x="1767" y="304"/>
                    <a:pt x="1538" y="251"/>
                    <a:pt x="1314" y="251"/>
                  </a:cubicBezTo>
                  <a:cubicBezTo>
                    <a:pt x="1251" y="251"/>
                    <a:pt x="1189" y="255"/>
                    <a:pt x="1128" y="264"/>
                  </a:cubicBezTo>
                  <a:lnTo>
                    <a:pt x="1116" y="238"/>
                  </a:lnTo>
                  <a:cubicBezTo>
                    <a:pt x="1041" y="89"/>
                    <a:pt x="883" y="1"/>
                    <a:pt x="724" y="1"/>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26" name="Google Shape;2026;p31"/>
            <p:cNvSpPr/>
            <p:nvPr/>
          </p:nvSpPr>
          <p:spPr>
            <a:xfrm>
              <a:off x="5352525" y="1585975"/>
              <a:ext cx="71650" cy="103100"/>
            </a:xfrm>
            <a:custGeom>
              <a:avLst/>
              <a:gdLst/>
              <a:ahLst/>
              <a:cxnLst/>
              <a:rect l="l" t="t" r="r" b="b"/>
              <a:pathLst>
                <a:path w="2866" h="4124" extrusionOk="0">
                  <a:moveTo>
                    <a:pt x="583" y="896"/>
                  </a:moveTo>
                  <a:lnTo>
                    <a:pt x="1014" y="1772"/>
                  </a:lnTo>
                  <a:cubicBezTo>
                    <a:pt x="938" y="1772"/>
                    <a:pt x="849" y="1758"/>
                    <a:pt x="748" y="1746"/>
                  </a:cubicBezTo>
                  <a:cubicBezTo>
                    <a:pt x="507" y="1695"/>
                    <a:pt x="431" y="1366"/>
                    <a:pt x="443" y="1226"/>
                  </a:cubicBezTo>
                  <a:cubicBezTo>
                    <a:pt x="443" y="1125"/>
                    <a:pt x="494" y="998"/>
                    <a:pt x="583" y="896"/>
                  </a:cubicBezTo>
                  <a:close/>
                  <a:moveTo>
                    <a:pt x="1699" y="2164"/>
                  </a:moveTo>
                  <a:cubicBezTo>
                    <a:pt x="1750" y="2164"/>
                    <a:pt x="1800" y="2177"/>
                    <a:pt x="1863" y="2189"/>
                  </a:cubicBezTo>
                  <a:cubicBezTo>
                    <a:pt x="2142" y="2253"/>
                    <a:pt x="2294" y="2392"/>
                    <a:pt x="2358" y="2671"/>
                  </a:cubicBezTo>
                  <a:cubicBezTo>
                    <a:pt x="2396" y="2862"/>
                    <a:pt x="2333" y="3064"/>
                    <a:pt x="2206" y="3217"/>
                  </a:cubicBezTo>
                  <a:lnTo>
                    <a:pt x="1699" y="2164"/>
                  </a:lnTo>
                  <a:close/>
                  <a:moveTo>
                    <a:pt x="499" y="0"/>
                  </a:moveTo>
                  <a:cubicBezTo>
                    <a:pt x="468" y="0"/>
                    <a:pt x="436" y="7"/>
                    <a:pt x="406" y="22"/>
                  </a:cubicBezTo>
                  <a:cubicBezTo>
                    <a:pt x="291" y="73"/>
                    <a:pt x="254" y="200"/>
                    <a:pt x="305" y="313"/>
                  </a:cubicBezTo>
                  <a:lnTo>
                    <a:pt x="393" y="491"/>
                  </a:lnTo>
                  <a:cubicBezTo>
                    <a:pt x="152" y="694"/>
                    <a:pt x="12" y="986"/>
                    <a:pt x="0" y="1214"/>
                  </a:cubicBezTo>
                  <a:cubicBezTo>
                    <a:pt x="0" y="1530"/>
                    <a:pt x="165" y="2076"/>
                    <a:pt x="672" y="2177"/>
                  </a:cubicBezTo>
                  <a:cubicBezTo>
                    <a:pt x="780" y="2196"/>
                    <a:pt x="878" y="2202"/>
                    <a:pt x="970" y="2202"/>
                  </a:cubicBezTo>
                  <a:cubicBezTo>
                    <a:pt x="1062" y="2202"/>
                    <a:pt x="1147" y="2196"/>
                    <a:pt x="1229" y="2189"/>
                  </a:cubicBezTo>
                  <a:lnTo>
                    <a:pt x="1838" y="3432"/>
                  </a:lnTo>
                  <a:cubicBezTo>
                    <a:pt x="1782" y="3441"/>
                    <a:pt x="1725" y="3446"/>
                    <a:pt x="1667" y="3446"/>
                  </a:cubicBezTo>
                  <a:cubicBezTo>
                    <a:pt x="1486" y="3446"/>
                    <a:pt x="1304" y="3392"/>
                    <a:pt x="1179" y="3229"/>
                  </a:cubicBezTo>
                  <a:cubicBezTo>
                    <a:pt x="1133" y="3168"/>
                    <a:pt x="1066" y="3139"/>
                    <a:pt x="999" y="3139"/>
                  </a:cubicBezTo>
                  <a:cubicBezTo>
                    <a:pt x="955" y="3139"/>
                    <a:pt x="910" y="3153"/>
                    <a:pt x="874" y="3178"/>
                  </a:cubicBezTo>
                  <a:cubicBezTo>
                    <a:pt x="773" y="3254"/>
                    <a:pt x="761" y="3394"/>
                    <a:pt x="837" y="3482"/>
                  </a:cubicBezTo>
                  <a:cubicBezTo>
                    <a:pt x="1044" y="3762"/>
                    <a:pt x="1354" y="3881"/>
                    <a:pt x="1662" y="3881"/>
                  </a:cubicBezTo>
                  <a:cubicBezTo>
                    <a:pt x="1787" y="3881"/>
                    <a:pt x="1911" y="3862"/>
                    <a:pt x="2028" y="3825"/>
                  </a:cubicBezTo>
                  <a:lnTo>
                    <a:pt x="2117" y="4002"/>
                  </a:lnTo>
                  <a:cubicBezTo>
                    <a:pt x="2154" y="4077"/>
                    <a:pt x="2232" y="4124"/>
                    <a:pt x="2311" y="4124"/>
                  </a:cubicBezTo>
                  <a:cubicBezTo>
                    <a:pt x="2339" y="4124"/>
                    <a:pt x="2368" y="4117"/>
                    <a:pt x="2396" y="4104"/>
                  </a:cubicBezTo>
                  <a:lnTo>
                    <a:pt x="2409" y="4104"/>
                  </a:lnTo>
                  <a:cubicBezTo>
                    <a:pt x="2510" y="4040"/>
                    <a:pt x="2561" y="3913"/>
                    <a:pt x="2497" y="3812"/>
                  </a:cubicBezTo>
                  <a:lnTo>
                    <a:pt x="2409" y="3622"/>
                  </a:lnTo>
                  <a:cubicBezTo>
                    <a:pt x="2713" y="3381"/>
                    <a:pt x="2865" y="2963"/>
                    <a:pt x="2776" y="2570"/>
                  </a:cubicBezTo>
                  <a:cubicBezTo>
                    <a:pt x="2674" y="2139"/>
                    <a:pt x="2396" y="1860"/>
                    <a:pt x="1952" y="1758"/>
                  </a:cubicBezTo>
                  <a:cubicBezTo>
                    <a:pt x="1839" y="1734"/>
                    <a:pt x="1737" y="1726"/>
                    <a:pt x="1641" y="1726"/>
                  </a:cubicBezTo>
                  <a:cubicBezTo>
                    <a:pt x="1586" y="1726"/>
                    <a:pt x="1534" y="1729"/>
                    <a:pt x="1483" y="1733"/>
                  </a:cubicBezTo>
                  <a:lnTo>
                    <a:pt x="976" y="694"/>
                  </a:lnTo>
                  <a:cubicBezTo>
                    <a:pt x="1014" y="687"/>
                    <a:pt x="1053" y="684"/>
                    <a:pt x="1092" y="684"/>
                  </a:cubicBezTo>
                  <a:cubicBezTo>
                    <a:pt x="1210" y="684"/>
                    <a:pt x="1331" y="713"/>
                    <a:pt x="1445" y="770"/>
                  </a:cubicBezTo>
                  <a:cubicBezTo>
                    <a:pt x="1476" y="785"/>
                    <a:pt x="1510" y="792"/>
                    <a:pt x="1543" y="792"/>
                  </a:cubicBezTo>
                  <a:cubicBezTo>
                    <a:pt x="1622" y="792"/>
                    <a:pt x="1701" y="752"/>
                    <a:pt x="1736" y="681"/>
                  </a:cubicBezTo>
                  <a:cubicBezTo>
                    <a:pt x="1787" y="567"/>
                    <a:pt x="1750" y="440"/>
                    <a:pt x="1635" y="389"/>
                  </a:cubicBezTo>
                  <a:cubicBezTo>
                    <a:pt x="1459" y="297"/>
                    <a:pt x="1267" y="250"/>
                    <a:pt x="1072" y="250"/>
                  </a:cubicBezTo>
                  <a:cubicBezTo>
                    <a:pt x="972" y="250"/>
                    <a:pt x="872" y="262"/>
                    <a:pt x="773" y="288"/>
                  </a:cubicBezTo>
                  <a:lnTo>
                    <a:pt x="697" y="124"/>
                  </a:lnTo>
                  <a:cubicBezTo>
                    <a:pt x="653" y="43"/>
                    <a:pt x="576" y="0"/>
                    <a:pt x="499" y="0"/>
                  </a:cubicBez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027" name="Google Shape;2027;p31"/>
          <p:cNvGrpSpPr/>
          <p:nvPr/>
        </p:nvGrpSpPr>
        <p:grpSpPr>
          <a:xfrm>
            <a:off x="5318601" y="1363621"/>
            <a:ext cx="2850843" cy="2363164"/>
            <a:chOff x="4880680" y="981502"/>
            <a:chExt cx="4135853" cy="3613953"/>
          </a:xfrm>
        </p:grpSpPr>
        <p:sp>
          <p:nvSpPr>
            <p:cNvPr id="2028" name="Google Shape;2028;p31"/>
            <p:cNvSpPr/>
            <p:nvPr/>
          </p:nvSpPr>
          <p:spPr>
            <a:xfrm>
              <a:off x="5810625" y="4076535"/>
              <a:ext cx="560887" cy="491320"/>
            </a:xfrm>
            <a:custGeom>
              <a:avLst/>
              <a:gdLst/>
              <a:ahLst/>
              <a:cxnLst/>
              <a:rect l="l" t="t" r="r" b="b"/>
              <a:pathLst>
                <a:path w="11723" h="10269" extrusionOk="0">
                  <a:moveTo>
                    <a:pt x="5867" y="0"/>
                  </a:moveTo>
                  <a:cubicBezTo>
                    <a:pt x="5089" y="0"/>
                    <a:pt x="4299" y="178"/>
                    <a:pt x="3556" y="553"/>
                  </a:cubicBezTo>
                  <a:cubicBezTo>
                    <a:pt x="1029" y="1823"/>
                    <a:pt x="0" y="4911"/>
                    <a:pt x="1284" y="7436"/>
                  </a:cubicBezTo>
                  <a:cubicBezTo>
                    <a:pt x="2182" y="9235"/>
                    <a:pt x="3993" y="10269"/>
                    <a:pt x="5870" y="10269"/>
                  </a:cubicBezTo>
                  <a:cubicBezTo>
                    <a:pt x="6644" y="10269"/>
                    <a:pt x="7430" y="10093"/>
                    <a:pt x="8167" y="9723"/>
                  </a:cubicBezTo>
                  <a:cubicBezTo>
                    <a:pt x="10706" y="8452"/>
                    <a:pt x="11722" y="5365"/>
                    <a:pt x="10453" y="2826"/>
                  </a:cubicBezTo>
                  <a:cubicBezTo>
                    <a:pt x="9554" y="1038"/>
                    <a:pt x="7747" y="0"/>
                    <a:pt x="5867" y="0"/>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29" name="Google Shape;2029;p31"/>
            <p:cNvSpPr/>
            <p:nvPr/>
          </p:nvSpPr>
          <p:spPr>
            <a:xfrm>
              <a:off x="5845790" y="4076727"/>
              <a:ext cx="491177" cy="491225"/>
            </a:xfrm>
            <a:custGeom>
              <a:avLst/>
              <a:gdLst/>
              <a:ahLst/>
              <a:cxnLst/>
              <a:rect l="l" t="t" r="r" b="b"/>
              <a:pathLst>
                <a:path w="10266" h="10267" extrusionOk="0">
                  <a:moveTo>
                    <a:pt x="4919" y="1"/>
                  </a:moveTo>
                  <a:lnTo>
                    <a:pt x="4933" y="482"/>
                  </a:lnTo>
                  <a:lnTo>
                    <a:pt x="5160" y="482"/>
                  </a:lnTo>
                  <a:lnTo>
                    <a:pt x="5160" y="1"/>
                  </a:lnTo>
                  <a:close/>
                  <a:moveTo>
                    <a:pt x="5400" y="1"/>
                  </a:moveTo>
                  <a:lnTo>
                    <a:pt x="5373" y="482"/>
                  </a:lnTo>
                  <a:cubicBezTo>
                    <a:pt x="5441" y="482"/>
                    <a:pt x="5521" y="496"/>
                    <a:pt x="5587" y="496"/>
                  </a:cubicBezTo>
                  <a:lnTo>
                    <a:pt x="5641" y="27"/>
                  </a:lnTo>
                  <a:cubicBezTo>
                    <a:pt x="5587" y="15"/>
                    <a:pt x="5548" y="15"/>
                    <a:pt x="5507" y="15"/>
                  </a:cubicBezTo>
                  <a:lnTo>
                    <a:pt x="5480" y="15"/>
                  </a:lnTo>
                  <a:lnTo>
                    <a:pt x="5467" y="1"/>
                  </a:lnTo>
                  <a:close/>
                  <a:moveTo>
                    <a:pt x="4678" y="15"/>
                  </a:moveTo>
                  <a:cubicBezTo>
                    <a:pt x="4625" y="15"/>
                    <a:pt x="4571" y="27"/>
                    <a:pt x="4532" y="27"/>
                  </a:cubicBezTo>
                  <a:lnTo>
                    <a:pt x="4505" y="27"/>
                  </a:lnTo>
                  <a:cubicBezTo>
                    <a:pt x="4491" y="41"/>
                    <a:pt x="4464" y="41"/>
                    <a:pt x="4438" y="41"/>
                  </a:cubicBezTo>
                  <a:lnTo>
                    <a:pt x="4505" y="523"/>
                  </a:lnTo>
                  <a:cubicBezTo>
                    <a:pt x="4571" y="509"/>
                    <a:pt x="4652" y="496"/>
                    <a:pt x="4719" y="496"/>
                  </a:cubicBezTo>
                  <a:lnTo>
                    <a:pt x="4678" y="15"/>
                  </a:lnTo>
                  <a:close/>
                  <a:moveTo>
                    <a:pt x="5881" y="54"/>
                  </a:moveTo>
                  <a:lnTo>
                    <a:pt x="5801" y="523"/>
                  </a:lnTo>
                  <a:cubicBezTo>
                    <a:pt x="5881" y="535"/>
                    <a:pt x="5949" y="549"/>
                    <a:pt x="6029" y="562"/>
                  </a:cubicBezTo>
                  <a:lnTo>
                    <a:pt x="6122" y="95"/>
                  </a:lnTo>
                  <a:cubicBezTo>
                    <a:pt x="6095" y="81"/>
                    <a:pt x="6068" y="81"/>
                    <a:pt x="6042" y="81"/>
                  </a:cubicBezTo>
                  <a:lnTo>
                    <a:pt x="6029" y="81"/>
                  </a:lnTo>
                  <a:lnTo>
                    <a:pt x="6029" y="68"/>
                  </a:lnTo>
                  <a:lnTo>
                    <a:pt x="6002" y="68"/>
                  </a:lnTo>
                  <a:cubicBezTo>
                    <a:pt x="5962" y="68"/>
                    <a:pt x="5922" y="54"/>
                    <a:pt x="5881" y="54"/>
                  </a:cubicBezTo>
                  <a:close/>
                  <a:moveTo>
                    <a:pt x="4197" y="81"/>
                  </a:moveTo>
                  <a:cubicBezTo>
                    <a:pt x="4117" y="95"/>
                    <a:pt x="4051" y="108"/>
                    <a:pt x="3970" y="134"/>
                  </a:cubicBezTo>
                  <a:lnTo>
                    <a:pt x="4077" y="603"/>
                  </a:lnTo>
                  <a:cubicBezTo>
                    <a:pt x="4144" y="576"/>
                    <a:pt x="4224" y="562"/>
                    <a:pt x="4291" y="549"/>
                  </a:cubicBezTo>
                  <a:lnTo>
                    <a:pt x="4197" y="81"/>
                  </a:lnTo>
                  <a:close/>
                  <a:moveTo>
                    <a:pt x="6350" y="148"/>
                  </a:moveTo>
                  <a:lnTo>
                    <a:pt x="6243" y="616"/>
                  </a:lnTo>
                  <a:cubicBezTo>
                    <a:pt x="6309" y="629"/>
                    <a:pt x="6376" y="642"/>
                    <a:pt x="6443" y="669"/>
                  </a:cubicBezTo>
                  <a:lnTo>
                    <a:pt x="6576" y="202"/>
                  </a:lnTo>
                  <a:cubicBezTo>
                    <a:pt x="6510" y="188"/>
                    <a:pt x="6430" y="161"/>
                    <a:pt x="6350" y="148"/>
                  </a:cubicBezTo>
                  <a:close/>
                  <a:moveTo>
                    <a:pt x="3730" y="188"/>
                  </a:moveTo>
                  <a:cubicBezTo>
                    <a:pt x="3703" y="202"/>
                    <a:pt x="3676" y="202"/>
                    <a:pt x="3636" y="215"/>
                  </a:cubicBezTo>
                  <a:lnTo>
                    <a:pt x="3623" y="215"/>
                  </a:lnTo>
                  <a:lnTo>
                    <a:pt x="3623" y="228"/>
                  </a:lnTo>
                  <a:lnTo>
                    <a:pt x="3609" y="228"/>
                  </a:lnTo>
                  <a:cubicBezTo>
                    <a:pt x="3582" y="241"/>
                    <a:pt x="3543" y="255"/>
                    <a:pt x="3502" y="255"/>
                  </a:cubicBezTo>
                  <a:lnTo>
                    <a:pt x="3662" y="722"/>
                  </a:lnTo>
                  <a:cubicBezTo>
                    <a:pt x="3730" y="696"/>
                    <a:pt x="3796" y="669"/>
                    <a:pt x="3864" y="656"/>
                  </a:cubicBezTo>
                  <a:lnTo>
                    <a:pt x="3730" y="188"/>
                  </a:lnTo>
                  <a:close/>
                  <a:moveTo>
                    <a:pt x="6817" y="282"/>
                  </a:moveTo>
                  <a:lnTo>
                    <a:pt x="6657" y="736"/>
                  </a:lnTo>
                  <a:lnTo>
                    <a:pt x="6858" y="817"/>
                  </a:lnTo>
                  <a:lnTo>
                    <a:pt x="7045" y="362"/>
                  </a:lnTo>
                  <a:lnTo>
                    <a:pt x="7018" y="362"/>
                  </a:lnTo>
                  <a:lnTo>
                    <a:pt x="7018" y="348"/>
                  </a:lnTo>
                  <a:lnTo>
                    <a:pt x="7004" y="348"/>
                  </a:lnTo>
                  <a:cubicBezTo>
                    <a:pt x="6938" y="321"/>
                    <a:pt x="6870" y="309"/>
                    <a:pt x="6817" y="282"/>
                  </a:cubicBezTo>
                  <a:close/>
                  <a:moveTo>
                    <a:pt x="3275" y="348"/>
                  </a:moveTo>
                  <a:cubicBezTo>
                    <a:pt x="3249" y="348"/>
                    <a:pt x="3222" y="362"/>
                    <a:pt x="3181" y="375"/>
                  </a:cubicBezTo>
                  <a:lnTo>
                    <a:pt x="3181" y="389"/>
                  </a:lnTo>
                  <a:lnTo>
                    <a:pt x="3155" y="389"/>
                  </a:lnTo>
                  <a:lnTo>
                    <a:pt x="3142" y="402"/>
                  </a:lnTo>
                  <a:lnTo>
                    <a:pt x="3115" y="402"/>
                  </a:lnTo>
                  <a:lnTo>
                    <a:pt x="3115" y="416"/>
                  </a:lnTo>
                  <a:cubicBezTo>
                    <a:pt x="3088" y="416"/>
                    <a:pt x="3074" y="428"/>
                    <a:pt x="3062" y="428"/>
                  </a:cubicBezTo>
                  <a:lnTo>
                    <a:pt x="3249" y="870"/>
                  </a:lnTo>
                  <a:lnTo>
                    <a:pt x="3449" y="790"/>
                  </a:lnTo>
                  <a:lnTo>
                    <a:pt x="3275" y="348"/>
                  </a:lnTo>
                  <a:close/>
                  <a:moveTo>
                    <a:pt x="7259" y="455"/>
                  </a:moveTo>
                  <a:lnTo>
                    <a:pt x="7058" y="897"/>
                  </a:lnTo>
                  <a:cubicBezTo>
                    <a:pt x="7125" y="924"/>
                    <a:pt x="7191" y="963"/>
                    <a:pt x="7259" y="990"/>
                  </a:cubicBezTo>
                  <a:lnTo>
                    <a:pt x="7472" y="562"/>
                  </a:lnTo>
                  <a:cubicBezTo>
                    <a:pt x="7432" y="549"/>
                    <a:pt x="7405" y="523"/>
                    <a:pt x="7366" y="509"/>
                  </a:cubicBezTo>
                  <a:lnTo>
                    <a:pt x="7352" y="509"/>
                  </a:lnTo>
                  <a:lnTo>
                    <a:pt x="7352" y="496"/>
                  </a:lnTo>
                  <a:lnTo>
                    <a:pt x="7325" y="496"/>
                  </a:lnTo>
                  <a:lnTo>
                    <a:pt x="7325" y="482"/>
                  </a:lnTo>
                  <a:lnTo>
                    <a:pt x="7298" y="482"/>
                  </a:lnTo>
                  <a:cubicBezTo>
                    <a:pt x="7285" y="469"/>
                    <a:pt x="7271" y="469"/>
                    <a:pt x="7259" y="455"/>
                  </a:cubicBezTo>
                  <a:close/>
                  <a:moveTo>
                    <a:pt x="2834" y="535"/>
                  </a:moveTo>
                  <a:lnTo>
                    <a:pt x="2821" y="549"/>
                  </a:lnTo>
                  <a:lnTo>
                    <a:pt x="2807" y="549"/>
                  </a:lnTo>
                  <a:lnTo>
                    <a:pt x="2807" y="562"/>
                  </a:lnTo>
                  <a:lnTo>
                    <a:pt x="2780" y="562"/>
                  </a:lnTo>
                  <a:lnTo>
                    <a:pt x="2780" y="576"/>
                  </a:lnTo>
                  <a:lnTo>
                    <a:pt x="2754" y="576"/>
                  </a:lnTo>
                  <a:cubicBezTo>
                    <a:pt x="2754" y="576"/>
                    <a:pt x="2754" y="589"/>
                    <a:pt x="2741" y="589"/>
                  </a:cubicBezTo>
                  <a:lnTo>
                    <a:pt x="2727" y="589"/>
                  </a:lnTo>
                  <a:lnTo>
                    <a:pt x="2727" y="603"/>
                  </a:lnTo>
                  <a:lnTo>
                    <a:pt x="2700" y="603"/>
                  </a:lnTo>
                  <a:lnTo>
                    <a:pt x="2700" y="616"/>
                  </a:lnTo>
                  <a:lnTo>
                    <a:pt x="2687" y="616"/>
                  </a:lnTo>
                  <a:lnTo>
                    <a:pt x="2607" y="656"/>
                  </a:lnTo>
                  <a:lnTo>
                    <a:pt x="2848" y="1084"/>
                  </a:lnTo>
                  <a:cubicBezTo>
                    <a:pt x="2914" y="1043"/>
                    <a:pt x="2981" y="1004"/>
                    <a:pt x="3035" y="977"/>
                  </a:cubicBezTo>
                  <a:lnTo>
                    <a:pt x="3048" y="963"/>
                  </a:lnTo>
                  <a:lnTo>
                    <a:pt x="2834" y="535"/>
                  </a:lnTo>
                  <a:close/>
                  <a:moveTo>
                    <a:pt x="7686" y="683"/>
                  </a:moveTo>
                  <a:lnTo>
                    <a:pt x="7446" y="1097"/>
                  </a:lnTo>
                  <a:cubicBezTo>
                    <a:pt x="7512" y="1137"/>
                    <a:pt x="7579" y="1164"/>
                    <a:pt x="7633" y="1204"/>
                  </a:cubicBezTo>
                  <a:lnTo>
                    <a:pt x="7886" y="803"/>
                  </a:lnTo>
                  <a:cubicBezTo>
                    <a:pt x="7873" y="790"/>
                    <a:pt x="7847" y="776"/>
                    <a:pt x="7833" y="763"/>
                  </a:cubicBezTo>
                  <a:lnTo>
                    <a:pt x="7820" y="763"/>
                  </a:lnTo>
                  <a:lnTo>
                    <a:pt x="7820" y="749"/>
                  </a:lnTo>
                  <a:lnTo>
                    <a:pt x="7793" y="749"/>
                  </a:lnTo>
                  <a:lnTo>
                    <a:pt x="7793" y="736"/>
                  </a:lnTo>
                  <a:lnTo>
                    <a:pt x="7779" y="736"/>
                  </a:lnTo>
                  <a:lnTo>
                    <a:pt x="7779" y="722"/>
                  </a:lnTo>
                  <a:lnTo>
                    <a:pt x="7753" y="722"/>
                  </a:lnTo>
                  <a:lnTo>
                    <a:pt x="7753" y="710"/>
                  </a:lnTo>
                  <a:cubicBezTo>
                    <a:pt x="7726" y="696"/>
                    <a:pt x="7713" y="696"/>
                    <a:pt x="7686" y="683"/>
                  </a:cubicBezTo>
                  <a:close/>
                  <a:moveTo>
                    <a:pt x="2406" y="776"/>
                  </a:moveTo>
                  <a:cubicBezTo>
                    <a:pt x="2353" y="817"/>
                    <a:pt x="2286" y="856"/>
                    <a:pt x="2233" y="897"/>
                  </a:cubicBezTo>
                  <a:lnTo>
                    <a:pt x="2219" y="897"/>
                  </a:lnTo>
                  <a:cubicBezTo>
                    <a:pt x="2219" y="910"/>
                    <a:pt x="2206" y="910"/>
                    <a:pt x="2206" y="910"/>
                  </a:cubicBezTo>
                  <a:lnTo>
                    <a:pt x="2473" y="1311"/>
                  </a:lnTo>
                  <a:cubicBezTo>
                    <a:pt x="2540" y="1271"/>
                    <a:pt x="2593" y="1230"/>
                    <a:pt x="2661" y="1191"/>
                  </a:cubicBezTo>
                  <a:lnTo>
                    <a:pt x="2406" y="776"/>
                  </a:lnTo>
                  <a:close/>
                  <a:moveTo>
                    <a:pt x="8087" y="936"/>
                  </a:moveTo>
                  <a:lnTo>
                    <a:pt x="7820" y="1325"/>
                  </a:lnTo>
                  <a:cubicBezTo>
                    <a:pt x="7873" y="1364"/>
                    <a:pt x="7940" y="1418"/>
                    <a:pt x="7993" y="1458"/>
                  </a:cubicBezTo>
                  <a:lnTo>
                    <a:pt x="8287" y="1084"/>
                  </a:lnTo>
                  <a:lnTo>
                    <a:pt x="8261" y="1057"/>
                  </a:lnTo>
                  <a:lnTo>
                    <a:pt x="8248" y="1057"/>
                  </a:lnTo>
                  <a:cubicBezTo>
                    <a:pt x="8207" y="1017"/>
                    <a:pt x="8154" y="977"/>
                    <a:pt x="8100" y="936"/>
                  </a:cubicBezTo>
                  <a:close/>
                  <a:moveTo>
                    <a:pt x="2005" y="1057"/>
                  </a:moveTo>
                  <a:lnTo>
                    <a:pt x="1992" y="1070"/>
                  </a:lnTo>
                  <a:lnTo>
                    <a:pt x="1978" y="1070"/>
                  </a:lnTo>
                  <a:lnTo>
                    <a:pt x="1978" y="1084"/>
                  </a:lnTo>
                  <a:lnTo>
                    <a:pt x="1818" y="1204"/>
                  </a:lnTo>
                  <a:lnTo>
                    <a:pt x="2126" y="1578"/>
                  </a:lnTo>
                  <a:cubicBezTo>
                    <a:pt x="2192" y="1524"/>
                    <a:pt x="2246" y="1485"/>
                    <a:pt x="2299" y="1431"/>
                  </a:cubicBezTo>
                  <a:lnTo>
                    <a:pt x="2005" y="1057"/>
                  </a:lnTo>
                  <a:close/>
                  <a:moveTo>
                    <a:pt x="8474" y="1230"/>
                  </a:moveTo>
                  <a:lnTo>
                    <a:pt x="8154" y="1592"/>
                  </a:lnTo>
                  <a:cubicBezTo>
                    <a:pt x="8221" y="1645"/>
                    <a:pt x="8274" y="1699"/>
                    <a:pt x="8328" y="1738"/>
                  </a:cubicBezTo>
                  <a:lnTo>
                    <a:pt x="8649" y="1391"/>
                  </a:lnTo>
                  <a:cubicBezTo>
                    <a:pt x="8649" y="1378"/>
                    <a:pt x="8635" y="1378"/>
                    <a:pt x="8622" y="1364"/>
                  </a:cubicBezTo>
                  <a:lnTo>
                    <a:pt x="8608" y="1364"/>
                  </a:lnTo>
                  <a:lnTo>
                    <a:pt x="8608" y="1351"/>
                  </a:lnTo>
                  <a:lnTo>
                    <a:pt x="8595" y="1337"/>
                  </a:lnTo>
                  <a:lnTo>
                    <a:pt x="8581" y="1337"/>
                  </a:lnTo>
                  <a:lnTo>
                    <a:pt x="8581" y="1325"/>
                  </a:lnTo>
                  <a:cubicBezTo>
                    <a:pt x="8542" y="1298"/>
                    <a:pt x="8515" y="1257"/>
                    <a:pt x="8474" y="1230"/>
                  </a:cubicBezTo>
                  <a:close/>
                  <a:moveTo>
                    <a:pt x="1645" y="1364"/>
                  </a:moveTo>
                  <a:cubicBezTo>
                    <a:pt x="1604" y="1391"/>
                    <a:pt x="1577" y="1431"/>
                    <a:pt x="1538" y="1458"/>
                  </a:cubicBezTo>
                  <a:lnTo>
                    <a:pt x="1538" y="1471"/>
                  </a:lnTo>
                  <a:lnTo>
                    <a:pt x="1524" y="1471"/>
                  </a:lnTo>
                  <a:cubicBezTo>
                    <a:pt x="1511" y="1485"/>
                    <a:pt x="1484" y="1512"/>
                    <a:pt x="1470" y="1538"/>
                  </a:cubicBezTo>
                  <a:lnTo>
                    <a:pt x="1818" y="1872"/>
                  </a:lnTo>
                  <a:cubicBezTo>
                    <a:pt x="1859" y="1819"/>
                    <a:pt x="1912" y="1765"/>
                    <a:pt x="1965" y="1712"/>
                  </a:cubicBezTo>
                  <a:lnTo>
                    <a:pt x="1645" y="1364"/>
                  </a:lnTo>
                  <a:close/>
                  <a:moveTo>
                    <a:pt x="8822" y="1565"/>
                  </a:moveTo>
                  <a:lnTo>
                    <a:pt x="8474" y="1899"/>
                  </a:lnTo>
                  <a:cubicBezTo>
                    <a:pt x="8528" y="1952"/>
                    <a:pt x="8581" y="2006"/>
                    <a:pt x="8622" y="2059"/>
                  </a:cubicBezTo>
                  <a:lnTo>
                    <a:pt x="8982" y="1738"/>
                  </a:lnTo>
                  <a:cubicBezTo>
                    <a:pt x="8970" y="1712"/>
                    <a:pt x="8956" y="1699"/>
                    <a:pt x="8929" y="1685"/>
                  </a:cubicBezTo>
                  <a:lnTo>
                    <a:pt x="8929" y="1672"/>
                  </a:lnTo>
                  <a:lnTo>
                    <a:pt x="8916" y="1672"/>
                  </a:lnTo>
                  <a:lnTo>
                    <a:pt x="8916" y="1658"/>
                  </a:lnTo>
                  <a:lnTo>
                    <a:pt x="8902" y="1658"/>
                  </a:lnTo>
                  <a:lnTo>
                    <a:pt x="8902" y="1645"/>
                  </a:lnTo>
                  <a:lnTo>
                    <a:pt x="8889" y="1631"/>
                  </a:lnTo>
                  <a:lnTo>
                    <a:pt x="8889" y="1619"/>
                  </a:lnTo>
                  <a:cubicBezTo>
                    <a:pt x="8875" y="1619"/>
                    <a:pt x="8875" y="1619"/>
                    <a:pt x="8875" y="1605"/>
                  </a:cubicBezTo>
                  <a:lnTo>
                    <a:pt x="8863" y="1605"/>
                  </a:lnTo>
                  <a:lnTo>
                    <a:pt x="8863" y="1592"/>
                  </a:lnTo>
                  <a:lnTo>
                    <a:pt x="8849" y="1592"/>
                  </a:lnTo>
                  <a:cubicBezTo>
                    <a:pt x="8849" y="1578"/>
                    <a:pt x="8836" y="1578"/>
                    <a:pt x="8822" y="1565"/>
                  </a:cubicBezTo>
                  <a:close/>
                  <a:moveTo>
                    <a:pt x="1310" y="1712"/>
                  </a:moveTo>
                  <a:cubicBezTo>
                    <a:pt x="1257" y="1765"/>
                    <a:pt x="1203" y="1832"/>
                    <a:pt x="1150" y="1886"/>
                  </a:cubicBezTo>
                  <a:lnTo>
                    <a:pt x="1524" y="2193"/>
                  </a:lnTo>
                  <a:cubicBezTo>
                    <a:pt x="1564" y="2139"/>
                    <a:pt x="1618" y="2086"/>
                    <a:pt x="1658" y="2032"/>
                  </a:cubicBezTo>
                  <a:lnTo>
                    <a:pt x="1310" y="1712"/>
                  </a:lnTo>
                  <a:close/>
                  <a:moveTo>
                    <a:pt x="9143" y="1925"/>
                  </a:moveTo>
                  <a:lnTo>
                    <a:pt x="8768" y="2220"/>
                  </a:lnTo>
                  <a:cubicBezTo>
                    <a:pt x="8809" y="2273"/>
                    <a:pt x="8849" y="2340"/>
                    <a:pt x="8902" y="2394"/>
                  </a:cubicBezTo>
                  <a:lnTo>
                    <a:pt x="9290" y="2113"/>
                  </a:lnTo>
                  <a:cubicBezTo>
                    <a:pt x="9276" y="2113"/>
                    <a:pt x="9276" y="2100"/>
                    <a:pt x="9276" y="2100"/>
                  </a:cubicBezTo>
                  <a:lnTo>
                    <a:pt x="9276" y="2086"/>
                  </a:lnTo>
                  <a:cubicBezTo>
                    <a:pt x="9223" y="2032"/>
                    <a:pt x="9183" y="1979"/>
                    <a:pt x="9143" y="1925"/>
                  </a:cubicBezTo>
                  <a:close/>
                  <a:moveTo>
                    <a:pt x="989" y="2086"/>
                  </a:moveTo>
                  <a:lnTo>
                    <a:pt x="989" y="2100"/>
                  </a:lnTo>
                  <a:cubicBezTo>
                    <a:pt x="962" y="2126"/>
                    <a:pt x="950" y="2166"/>
                    <a:pt x="923" y="2193"/>
                  </a:cubicBezTo>
                  <a:lnTo>
                    <a:pt x="909" y="2207"/>
                  </a:lnTo>
                  <a:lnTo>
                    <a:pt x="909" y="2220"/>
                  </a:lnTo>
                  <a:lnTo>
                    <a:pt x="896" y="2220"/>
                  </a:lnTo>
                  <a:lnTo>
                    <a:pt x="896" y="2233"/>
                  </a:lnTo>
                  <a:lnTo>
                    <a:pt x="882" y="2233"/>
                  </a:lnTo>
                  <a:lnTo>
                    <a:pt x="882" y="2246"/>
                  </a:lnTo>
                  <a:lnTo>
                    <a:pt x="882" y="2260"/>
                  </a:lnTo>
                  <a:lnTo>
                    <a:pt x="869" y="2260"/>
                  </a:lnTo>
                  <a:lnTo>
                    <a:pt x="869" y="2273"/>
                  </a:lnTo>
                  <a:lnTo>
                    <a:pt x="856" y="2273"/>
                  </a:lnTo>
                  <a:lnTo>
                    <a:pt x="1257" y="2540"/>
                  </a:lnTo>
                  <a:cubicBezTo>
                    <a:pt x="1297" y="2487"/>
                    <a:pt x="1351" y="2421"/>
                    <a:pt x="1390" y="2367"/>
                  </a:cubicBezTo>
                  <a:lnTo>
                    <a:pt x="1003" y="2086"/>
                  </a:lnTo>
                  <a:close/>
                  <a:moveTo>
                    <a:pt x="9424" y="2314"/>
                  </a:moveTo>
                  <a:lnTo>
                    <a:pt x="9023" y="2581"/>
                  </a:lnTo>
                  <a:cubicBezTo>
                    <a:pt x="9063" y="2634"/>
                    <a:pt x="9103" y="2701"/>
                    <a:pt x="9130" y="2768"/>
                  </a:cubicBezTo>
                  <a:lnTo>
                    <a:pt x="9544" y="2514"/>
                  </a:lnTo>
                  <a:lnTo>
                    <a:pt x="9544" y="2501"/>
                  </a:lnTo>
                  <a:cubicBezTo>
                    <a:pt x="9504" y="2447"/>
                    <a:pt x="9464" y="2380"/>
                    <a:pt x="9424" y="2314"/>
                  </a:cubicBezTo>
                  <a:close/>
                  <a:moveTo>
                    <a:pt x="736" y="2487"/>
                  </a:moveTo>
                  <a:cubicBezTo>
                    <a:pt x="709" y="2514"/>
                    <a:pt x="695" y="2554"/>
                    <a:pt x="668" y="2581"/>
                  </a:cubicBezTo>
                  <a:lnTo>
                    <a:pt x="668" y="2594"/>
                  </a:lnTo>
                  <a:lnTo>
                    <a:pt x="668" y="2608"/>
                  </a:lnTo>
                  <a:cubicBezTo>
                    <a:pt x="642" y="2634"/>
                    <a:pt x="629" y="2661"/>
                    <a:pt x="615" y="2688"/>
                  </a:cubicBezTo>
                  <a:lnTo>
                    <a:pt x="1043" y="2915"/>
                  </a:lnTo>
                  <a:cubicBezTo>
                    <a:pt x="1069" y="2848"/>
                    <a:pt x="1110" y="2795"/>
                    <a:pt x="1150" y="2727"/>
                  </a:cubicBezTo>
                  <a:lnTo>
                    <a:pt x="736" y="2487"/>
                  </a:lnTo>
                  <a:close/>
                  <a:moveTo>
                    <a:pt x="9665" y="2727"/>
                  </a:moveTo>
                  <a:lnTo>
                    <a:pt x="9237" y="2955"/>
                  </a:lnTo>
                  <a:cubicBezTo>
                    <a:pt x="9264" y="2982"/>
                    <a:pt x="9276" y="3009"/>
                    <a:pt x="9290" y="3035"/>
                  </a:cubicBezTo>
                  <a:cubicBezTo>
                    <a:pt x="9303" y="3075"/>
                    <a:pt x="9330" y="3116"/>
                    <a:pt x="9344" y="3142"/>
                  </a:cubicBezTo>
                  <a:lnTo>
                    <a:pt x="9772" y="2941"/>
                  </a:lnTo>
                  <a:lnTo>
                    <a:pt x="9772" y="2928"/>
                  </a:lnTo>
                  <a:lnTo>
                    <a:pt x="9731" y="2848"/>
                  </a:lnTo>
                  <a:lnTo>
                    <a:pt x="9731" y="2834"/>
                  </a:lnTo>
                  <a:lnTo>
                    <a:pt x="9718" y="2834"/>
                  </a:lnTo>
                  <a:lnTo>
                    <a:pt x="9718" y="2822"/>
                  </a:lnTo>
                  <a:lnTo>
                    <a:pt x="9718" y="2808"/>
                  </a:lnTo>
                  <a:lnTo>
                    <a:pt x="9704" y="2808"/>
                  </a:lnTo>
                  <a:lnTo>
                    <a:pt x="9704" y="2795"/>
                  </a:lnTo>
                  <a:lnTo>
                    <a:pt x="9704" y="2781"/>
                  </a:lnTo>
                  <a:lnTo>
                    <a:pt x="9691" y="2781"/>
                  </a:lnTo>
                  <a:lnTo>
                    <a:pt x="9691" y="2768"/>
                  </a:lnTo>
                  <a:lnTo>
                    <a:pt x="9691" y="2754"/>
                  </a:lnTo>
                  <a:lnTo>
                    <a:pt x="9677" y="2754"/>
                  </a:lnTo>
                  <a:lnTo>
                    <a:pt x="9677" y="2741"/>
                  </a:lnTo>
                  <a:lnTo>
                    <a:pt x="9665" y="2727"/>
                  </a:lnTo>
                  <a:close/>
                  <a:moveTo>
                    <a:pt x="508" y="2902"/>
                  </a:moveTo>
                  <a:lnTo>
                    <a:pt x="508" y="2915"/>
                  </a:lnTo>
                  <a:lnTo>
                    <a:pt x="495" y="2915"/>
                  </a:lnTo>
                  <a:lnTo>
                    <a:pt x="495" y="2928"/>
                  </a:lnTo>
                  <a:lnTo>
                    <a:pt x="495" y="2941"/>
                  </a:lnTo>
                  <a:lnTo>
                    <a:pt x="481" y="2941"/>
                  </a:lnTo>
                  <a:lnTo>
                    <a:pt x="481" y="2955"/>
                  </a:lnTo>
                  <a:lnTo>
                    <a:pt x="481" y="2968"/>
                  </a:lnTo>
                  <a:lnTo>
                    <a:pt x="468" y="2968"/>
                  </a:lnTo>
                  <a:lnTo>
                    <a:pt x="468" y="2982"/>
                  </a:lnTo>
                  <a:cubicBezTo>
                    <a:pt x="442" y="3035"/>
                    <a:pt x="428" y="3075"/>
                    <a:pt x="401" y="3128"/>
                  </a:cubicBezTo>
                  <a:lnTo>
                    <a:pt x="843" y="3316"/>
                  </a:lnTo>
                  <a:cubicBezTo>
                    <a:pt x="882" y="3249"/>
                    <a:pt x="909" y="3182"/>
                    <a:pt x="936" y="3116"/>
                  </a:cubicBezTo>
                  <a:lnTo>
                    <a:pt x="508" y="2902"/>
                  </a:lnTo>
                  <a:close/>
                  <a:moveTo>
                    <a:pt x="9878" y="3169"/>
                  </a:moveTo>
                  <a:lnTo>
                    <a:pt x="9424" y="3342"/>
                  </a:lnTo>
                  <a:cubicBezTo>
                    <a:pt x="9451" y="3410"/>
                    <a:pt x="9477" y="3476"/>
                    <a:pt x="9504" y="3556"/>
                  </a:cubicBezTo>
                  <a:lnTo>
                    <a:pt x="9959" y="3383"/>
                  </a:lnTo>
                  <a:cubicBezTo>
                    <a:pt x="9945" y="3342"/>
                    <a:pt x="9932" y="3289"/>
                    <a:pt x="9905" y="3249"/>
                  </a:cubicBezTo>
                  <a:cubicBezTo>
                    <a:pt x="9891" y="3223"/>
                    <a:pt x="9891" y="3196"/>
                    <a:pt x="9878" y="3169"/>
                  </a:cubicBezTo>
                  <a:close/>
                  <a:moveTo>
                    <a:pt x="321" y="3342"/>
                  </a:moveTo>
                  <a:cubicBezTo>
                    <a:pt x="308" y="3356"/>
                    <a:pt x="308" y="3369"/>
                    <a:pt x="308" y="3383"/>
                  </a:cubicBezTo>
                  <a:lnTo>
                    <a:pt x="294" y="3396"/>
                  </a:lnTo>
                  <a:cubicBezTo>
                    <a:pt x="281" y="3449"/>
                    <a:pt x="267" y="3490"/>
                    <a:pt x="255" y="3543"/>
                  </a:cubicBezTo>
                  <a:lnTo>
                    <a:pt x="241" y="3543"/>
                  </a:lnTo>
                  <a:lnTo>
                    <a:pt x="241" y="3556"/>
                  </a:lnTo>
                  <a:lnTo>
                    <a:pt x="241" y="3570"/>
                  </a:lnTo>
                  <a:lnTo>
                    <a:pt x="695" y="3717"/>
                  </a:lnTo>
                  <a:cubicBezTo>
                    <a:pt x="722" y="3650"/>
                    <a:pt x="749" y="3583"/>
                    <a:pt x="763" y="3517"/>
                  </a:cubicBezTo>
                  <a:lnTo>
                    <a:pt x="321" y="3342"/>
                  </a:lnTo>
                  <a:close/>
                  <a:moveTo>
                    <a:pt x="10039" y="3610"/>
                  </a:moveTo>
                  <a:lnTo>
                    <a:pt x="9584" y="3757"/>
                  </a:lnTo>
                  <a:cubicBezTo>
                    <a:pt x="9597" y="3824"/>
                    <a:pt x="9624" y="3891"/>
                    <a:pt x="9638" y="3971"/>
                  </a:cubicBezTo>
                  <a:lnTo>
                    <a:pt x="10105" y="3850"/>
                  </a:lnTo>
                  <a:cubicBezTo>
                    <a:pt x="10105" y="3837"/>
                    <a:pt x="10092" y="3824"/>
                    <a:pt x="10092" y="3811"/>
                  </a:cubicBezTo>
                  <a:lnTo>
                    <a:pt x="10092" y="3797"/>
                  </a:lnTo>
                  <a:cubicBezTo>
                    <a:pt x="10078" y="3743"/>
                    <a:pt x="10052" y="3677"/>
                    <a:pt x="10039" y="3610"/>
                  </a:cubicBezTo>
                  <a:close/>
                  <a:moveTo>
                    <a:pt x="174" y="3811"/>
                  </a:moveTo>
                  <a:cubicBezTo>
                    <a:pt x="160" y="3824"/>
                    <a:pt x="160" y="3850"/>
                    <a:pt x="148" y="3877"/>
                  </a:cubicBezTo>
                  <a:lnTo>
                    <a:pt x="148" y="3891"/>
                  </a:lnTo>
                  <a:lnTo>
                    <a:pt x="148" y="3904"/>
                  </a:lnTo>
                  <a:lnTo>
                    <a:pt x="148" y="3918"/>
                  </a:lnTo>
                  <a:lnTo>
                    <a:pt x="134" y="3930"/>
                  </a:lnTo>
                  <a:lnTo>
                    <a:pt x="134" y="3944"/>
                  </a:lnTo>
                  <a:lnTo>
                    <a:pt x="134" y="3957"/>
                  </a:lnTo>
                  <a:lnTo>
                    <a:pt x="134" y="3971"/>
                  </a:lnTo>
                  <a:lnTo>
                    <a:pt x="134" y="3984"/>
                  </a:lnTo>
                  <a:lnTo>
                    <a:pt x="121" y="3984"/>
                  </a:lnTo>
                  <a:lnTo>
                    <a:pt x="121" y="3998"/>
                  </a:lnTo>
                  <a:lnTo>
                    <a:pt x="121" y="4037"/>
                  </a:lnTo>
                  <a:lnTo>
                    <a:pt x="588" y="4144"/>
                  </a:lnTo>
                  <a:cubicBezTo>
                    <a:pt x="602" y="4078"/>
                    <a:pt x="615" y="3998"/>
                    <a:pt x="642" y="3930"/>
                  </a:cubicBezTo>
                  <a:lnTo>
                    <a:pt x="174" y="3811"/>
                  </a:lnTo>
                  <a:close/>
                  <a:moveTo>
                    <a:pt x="10159" y="4078"/>
                  </a:moveTo>
                  <a:lnTo>
                    <a:pt x="9691" y="4185"/>
                  </a:lnTo>
                  <a:cubicBezTo>
                    <a:pt x="9704" y="4251"/>
                    <a:pt x="9718" y="4319"/>
                    <a:pt x="9731" y="4399"/>
                  </a:cubicBezTo>
                  <a:lnTo>
                    <a:pt x="10199" y="4319"/>
                  </a:lnTo>
                  <a:lnTo>
                    <a:pt x="10159" y="4078"/>
                  </a:lnTo>
                  <a:close/>
                  <a:moveTo>
                    <a:pt x="67" y="4278"/>
                  </a:moveTo>
                  <a:lnTo>
                    <a:pt x="27" y="4519"/>
                  </a:lnTo>
                  <a:lnTo>
                    <a:pt x="508" y="4572"/>
                  </a:lnTo>
                  <a:cubicBezTo>
                    <a:pt x="522" y="4506"/>
                    <a:pt x="535" y="4426"/>
                    <a:pt x="549" y="4358"/>
                  </a:cubicBezTo>
                  <a:lnTo>
                    <a:pt x="67" y="4278"/>
                  </a:lnTo>
                  <a:close/>
                  <a:moveTo>
                    <a:pt x="10239" y="4559"/>
                  </a:moveTo>
                  <a:lnTo>
                    <a:pt x="9758" y="4613"/>
                  </a:lnTo>
                  <a:cubicBezTo>
                    <a:pt x="9772" y="4679"/>
                    <a:pt x="9772" y="4759"/>
                    <a:pt x="9772" y="4827"/>
                  </a:cubicBezTo>
                  <a:lnTo>
                    <a:pt x="10253" y="4800"/>
                  </a:lnTo>
                  <a:lnTo>
                    <a:pt x="10253" y="4679"/>
                  </a:lnTo>
                  <a:lnTo>
                    <a:pt x="10253" y="4666"/>
                  </a:lnTo>
                  <a:lnTo>
                    <a:pt x="10239" y="4652"/>
                  </a:lnTo>
                  <a:lnTo>
                    <a:pt x="10239" y="4559"/>
                  </a:lnTo>
                  <a:close/>
                  <a:moveTo>
                    <a:pt x="14" y="4759"/>
                  </a:moveTo>
                  <a:lnTo>
                    <a:pt x="14" y="4773"/>
                  </a:lnTo>
                  <a:lnTo>
                    <a:pt x="14" y="4786"/>
                  </a:lnTo>
                  <a:lnTo>
                    <a:pt x="14" y="4800"/>
                  </a:lnTo>
                  <a:lnTo>
                    <a:pt x="0" y="4800"/>
                  </a:lnTo>
                  <a:lnTo>
                    <a:pt x="0" y="4813"/>
                  </a:lnTo>
                  <a:lnTo>
                    <a:pt x="0" y="4827"/>
                  </a:lnTo>
                  <a:lnTo>
                    <a:pt x="0" y="4839"/>
                  </a:lnTo>
                  <a:lnTo>
                    <a:pt x="0" y="4853"/>
                  </a:lnTo>
                  <a:lnTo>
                    <a:pt x="0" y="4866"/>
                  </a:lnTo>
                  <a:lnTo>
                    <a:pt x="0" y="5000"/>
                  </a:lnTo>
                  <a:lnTo>
                    <a:pt x="481" y="5014"/>
                  </a:lnTo>
                  <a:cubicBezTo>
                    <a:pt x="481" y="4933"/>
                    <a:pt x="481" y="4866"/>
                    <a:pt x="495" y="4786"/>
                  </a:cubicBezTo>
                  <a:lnTo>
                    <a:pt x="14" y="4759"/>
                  </a:lnTo>
                  <a:close/>
                  <a:moveTo>
                    <a:pt x="9784" y="5040"/>
                  </a:moveTo>
                  <a:lnTo>
                    <a:pt x="9784" y="5267"/>
                  </a:lnTo>
                  <a:lnTo>
                    <a:pt x="10266" y="5281"/>
                  </a:lnTo>
                  <a:lnTo>
                    <a:pt x="10266" y="5133"/>
                  </a:lnTo>
                  <a:lnTo>
                    <a:pt x="10266" y="5121"/>
                  </a:lnTo>
                  <a:lnTo>
                    <a:pt x="10266" y="5040"/>
                  </a:lnTo>
                  <a:close/>
                  <a:moveTo>
                    <a:pt x="481" y="5228"/>
                  </a:moveTo>
                  <a:lnTo>
                    <a:pt x="0" y="5240"/>
                  </a:lnTo>
                  <a:lnTo>
                    <a:pt x="0" y="5374"/>
                  </a:lnTo>
                  <a:lnTo>
                    <a:pt x="0" y="5388"/>
                  </a:lnTo>
                  <a:cubicBezTo>
                    <a:pt x="0" y="5415"/>
                    <a:pt x="0" y="5441"/>
                    <a:pt x="14" y="5481"/>
                  </a:cubicBezTo>
                  <a:lnTo>
                    <a:pt x="481" y="5441"/>
                  </a:lnTo>
                  <a:lnTo>
                    <a:pt x="481" y="5228"/>
                  </a:lnTo>
                  <a:close/>
                  <a:moveTo>
                    <a:pt x="9772" y="5481"/>
                  </a:moveTo>
                  <a:cubicBezTo>
                    <a:pt x="9772" y="5548"/>
                    <a:pt x="9758" y="5629"/>
                    <a:pt x="9745" y="5695"/>
                  </a:cubicBezTo>
                  <a:lnTo>
                    <a:pt x="10226" y="5762"/>
                  </a:lnTo>
                  <a:cubicBezTo>
                    <a:pt x="10239" y="5682"/>
                    <a:pt x="10253" y="5602"/>
                    <a:pt x="10253" y="5522"/>
                  </a:cubicBezTo>
                  <a:lnTo>
                    <a:pt x="9772" y="5481"/>
                  </a:lnTo>
                  <a:close/>
                  <a:moveTo>
                    <a:pt x="508" y="5655"/>
                  </a:moveTo>
                  <a:lnTo>
                    <a:pt x="27" y="5709"/>
                  </a:lnTo>
                  <a:cubicBezTo>
                    <a:pt x="27" y="5748"/>
                    <a:pt x="41" y="5775"/>
                    <a:pt x="41" y="5802"/>
                  </a:cubicBezTo>
                  <a:lnTo>
                    <a:pt x="41" y="5816"/>
                  </a:lnTo>
                  <a:cubicBezTo>
                    <a:pt x="54" y="5869"/>
                    <a:pt x="54" y="5909"/>
                    <a:pt x="67" y="5949"/>
                  </a:cubicBezTo>
                  <a:lnTo>
                    <a:pt x="535" y="5882"/>
                  </a:lnTo>
                  <a:cubicBezTo>
                    <a:pt x="522" y="5802"/>
                    <a:pt x="522" y="5735"/>
                    <a:pt x="508" y="5655"/>
                  </a:cubicBezTo>
                  <a:close/>
                  <a:moveTo>
                    <a:pt x="9718" y="5909"/>
                  </a:moveTo>
                  <a:cubicBezTo>
                    <a:pt x="9704" y="5989"/>
                    <a:pt x="9691" y="6056"/>
                    <a:pt x="9677" y="6123"/>
                  </a:cubicBezTo>
                  <a:lnTo>
                    <a:pt x="10146" y="6229"/>
                  </a:lnTo>
                  <a:cubicBezTo>
                    <a:pt x="10146" y="6217"/>
                    <a:pt x="10146" y="6217"/>
                    <a:pt x="10159" y="6203"/>
                  </a:cubicBezTo>
                  <a:lnTo>
                    <a:pt x="10159" y="6190"/>
                  </a:lnTo>
                  <a:lnTo>
                    <a:pt x="10159" y="6176"/>
                  </a:lnTo>
                  <a:lnTo>
                    <a:pt x="10159" y="6163"/>
                  </a:lnTo>
                  <a:lnTo>
                    <a:pt x="10159" y="6149"/>
                  </a:lnTo>
                  <a:lnTo>
                    <a:pt x="10172" y="6136"/>
                  </a:lnTo>
                  <a:lnTo>
                    <a:pt x="10172" y="6123"/>
                  </a:lnTo>
                  <a:lnTo>
                    <a:pt x="10172" y="6110"/>
                  </a:lnTo>
                  <a:lnTo>
                    <a:pt x="10172" y="6096"/>
                  </a:lnTo>
                  <a:lnTo>
                    <a:pt x="10172" y="6083"/>
                  </a:lnTo>
                  <a:cubicBezTo>
                    <a:pt x="10185" y="6056"/>
                    <a:pt x="10185" y="6030"/>
                    <a:pt x="10199" y="5989"/>
                  </a:cubicBezTo>
                  <a:lnTo>
                    <a:pt x="9718" y="5909"/>
                  </a:lnTo>
                  <a:close/>
                  <a:moveTo>
                    <a:pt x="575" y="6096"/>
                  </a:moveTo>
                  <a:lnTo>
                    <a:pt x="107" y="6190"/>
                  </a:lnTo>
                  <a:cubicBezTo>
                    <a:pt x="107" y="6203"/>
                    <a:pt x="121" y="6229"/>
                    <a:pt x="121" y="6243"/>
                  </a:cubicBezTo>
                  <a:lnTo>
                    <a:pt x="121" y="6256"/>
                  </a:lnTo>
                  <a:cubicBezTo>
                    <a:pt x="134" y="6310"/>
                    <a:pt x="148" y="6363"/>
                    <a:pt x="160" y="6430"/>
                  </a:cubicBezTo>
                  <a:lnTo>
                    <a:pt x="629" y="6297"/>
                  </a:lnTo>
                  <a:cubicBezTo>
                    <a:pt x="615" y="6229"/>
                    <a:pt x="588" y="6163"/>
                    <a:pt x="575" y="6096"/>
                  </a:cubicBezTo>
                  <a:close/>
                  <a:moveTo>
                    <a:pt x="9624" y="6336"/>
                  </a:moveTo>
                  <a:cubicBezTo>
                    <a:pt x="9611" y="6404"/>
                    <a:pt x="9584" y="6484"/>
                    <a:pt x="9558" y="6550"/>
                  </a:cubicBezTo>
                  <a:lnTo>
                    <a:pt x="10025" y="6698"/>
                  </a:lnTo>
                  <a:lnTo>
                    <a:pt x="10025" y="6684"/>
                  </a:lnTo>
                  <a:lnTo>
                    <a:pt x="10025" y="6671"/>
                  </a:lnTo>
                  <a:cubicBezTo>
                    <a:pt x="10039" y="6630"/>
                    <a:pt x="10052" y="6591"/>
                    <a:pt x="10066" y="6564"/>
                  </a:cubicBezTo>
                  <a:lnTo>
                    <a:pt x="10066" y="6550"/>
                  </a:lnTo>
                  <a:lnTo>
                    <a:pt x="10066" y="6537"/>
                  </a:lnTo>
                  <a:lnTo>
                    <a:pt x="10066" y="6524"/>
                  </a:lnTo>
                  <a:lnTo>
                    <a:pt x="10078" y="6524"/>
                  </a:lnTo>
                  <a:lnTo>
                    <a:pt x="10078" y="6511"/>
                  </a:lnTo>
                  <a:lnTo>
                    <a:pt x="10078" y="6497"/>
                  </a:lnTo>
                  <a:lnTo>
                    <a:pt x="10078" y="6484"/>
                  </a:lnTo>
                  <a:lnTo>
                    <a:pt x="10092" y="6484"/>
                  </a:lnTo>
                  <a:lnTo>
                    <a:pt x="10092" y="6470"/>
                  </a:lnTo>
                  <a:lnTo>
                    <a:pt x="9624" y="6336"/>
                  </a:lnTo>
                  <a:close/>
                  <a:moveTo>
                    <a:pt x="682" y="6511"/>
                  </a:moveTo>
                  <a:lnTo>
                    <a:pt x="228" y="6657"/>
                  </a:lnTo>
                  <a:cubicBezTo>
                    <a:pt x="228" y="6671"/>
                    <a:pt x="241" y="6684"/>
                    <a:pt x="241" y="6711"/>
                  </a:cubicBezTo>
                  <a:cubicBezTo>
                    <a:pt x="267" y="6778"/>
                    <a:pt x="281" y="6831"/>
                    <a:pt x="308" y="6885"/>
                  </a:cubicBezTo>
                  <a:lnTo>
                    <a:pt x="763" y="6725"/>
                  </a:lnTo>
                  <a:cubicBezTo>
                    <a:pt x="736" y="6644"/>
                    <a:pt x="709" y="6577"/>
                    <a:pt x="682" y="6511"/>
                  </a:cubicBezTo>
                  <a:close/>
                  <a:moveTo>
                    <a:pt x="9490" y="6751"/>
                  </a:moveTo>
                  <a:lnTo>
                    <a:pt x="9410" y="6951"/>
                  </a:lnTo>
                  <a:lnTo>
                    <a:pt x="9852" y="7152"/>
                  </a:lnTo>
                  <a:cubicBezTo>
                    <a:pt x="9865" y="7112"/>
                    <a:pt x="9891" y="7072"/>
                    <a:pt x="9905" y="7031"/>
                  </a:cubicBezTo>
                  <a:lnTo>
                    <a:pt x="9905" y="7019"/>
                  </a:lnTo>
                  <a:lnTo>
                    <a:pt x="9905" y="7005"/>
                  </a:lnTo>
                  <a:lnTo>
                    <a:pt x="9918" y="7005"/>
                  </a:lnTo>
                  <a:cubicBezTo>
                    <a:pt x="9918" y="6978"/>
                    <a:pt x="9932" y="6951"/>
                    <a:pt x="9945" y="6925"/>
                  </a:cubicBezTo>
                  <a:lnTo>
                    <a:pt x="9490" y="6751"/>
                  </a:lnTo>
                  <a:close/>
                  <a:moveTo>
                    <a:pt x="843" y="6925"/>
                  </a:moveTo>
                  <a:lnTo>
                    <a:pt x="388" y="7112"/>
                  </a:lnTo>
                  <a:cubicBezTo>
                    <a:pt x="401" y="7138"/>
                    <a:pt x="415" y="7165"/>
                    <a:pt x="428" y="7206"/>
                  </a:cubicBezTo>
                  <a:lnTo>
                    <a:pt x="442" y="7206"/>
                  </a:lnTo>
                  <a:lnTo>
                    <a:pt x="442" y="7219"/>
                  </a:lnTo>
                  <a:cubicBezTo>
                    <a:pt x="455" y="7259"/>
                    <a:pt x="468" y="7286"/>
                    <a:pt x="495" y="7326"/>
                  </a:cubicBezTo>
                  <a:lnTo>
                    <a:pt x="923" y="7126"/>
                  </a:lnTo>
                  <a:lnTo>
                    <a:pt x="843" y="6925"/>
                  </a:lnTo>
                  <a:close/>
                  <a:moveTo>
                    <a:pt x="9317" y="7152"/>
                  </a:moveTo>
                  <a:cubicBezTo>
                    <a:pt x="9290" y="7219"/>
                    <a:pt x="9264" y="7286"/>
                    <a:pt x="9223" y="7352"/>
                  </a:cubicBezTo>
                  <a:lnTo>
                    <a:pt x="9651" y="7580"/>
                  </a:lnTo>
                  <a:cubicBezTo>
                    <a:pt x="9651" y="7566"/>
                    <a:pt x="9651" y="7566"/>
                    <a:pt x="9665" y="7553"/>
                  </a:cubicBezTo>
                  <a:lnTo>
                    <a:pt x="9665" y="7539"/>
                  </a:lnTo>
                  <a:lnTo>
                    <a:pt x="9665" y="7527"/>
                  </a:lnTo>
                  <a:lnTo>
                    <a:pt x="9677" y="7527"/>
                  </a:lnTo>
                  <a:lnTo>
                    <a:pt x="9677" y="7513"/>
                  </a:lnTo>
                  <a:lnTo>
                    <a:pt x="9691" y="7513"/>
                  </a:lnTo>
                  <a:lnTo>
                    <a:pt x="9691" y="7500"/>
                  </a:lnTo>
                  <a:lnTo>
                    <a:pt x="9691" y="7486"/>
                  </a:lnTo>
                  <a:lnTo>
                    <a:pt x="9704" y="7473"/>
                  </a:lnTo>
                  <a:lnTo>
                    <a:pt x="9704" y="7459"/>
                  </a:lnTo>
                  <a:lnTo>
                    <a:pt x="9718" y="7446"/>
                  </a:lnTo>
                  <a:lnTo>
                    <a:pt x="9718" y="7432"/>
                  </a:lnTo>
                  <a:lnTo>
                    <a:pt x="9731" y="7432"/>
                  </a:lnTo>
                  <a:cubicBezTo>
                    <a:pt x="9731" y="7406"/>
                    <a:pt x="9745" y="7393"/>
                    <a:pt x="9758" y="7366"/>
                  </a:cubicBezTo>
                  <a:lnTo>
                    <a:pt x="9317" y="7152"/>
                  </a:lnTo>
                  <a:close/>
                  <a:moveTo>
                    <a:pt x="1030" y="7313"/>
                  </a:moveTo>
                  <a:lnTo>
                    <a:pt x="602" y="7539"/>
                  </a:lnTo>
                  <a:cubicBezTo>
                    <a:pt x="642" y="7620"/>
                    <a:pt x="668" y="7687"/>
                    <a:pt x="722" y="7753"/>
                  </a:cubicBezTo>
                  <a:lnTo>
                    <a:pt x="1137" y="7513"/>
                  </a:lnTo>
                  <a:cubicBezTo>
                    <a:pt x="1096" y="7446"/>
                    <a:pt x="1057" y="7379"/>
                    <a:pt x="1030" y="7313"/>
                  </a:cubicBezTo>
                  <a:close/>
                  <a:moveTo>
                    <a:pt x="9116" y="7539"/>
                  </a:moveTo>
                  <a:cubicBezTo>
                    <a:pt x="9076" y="7607"/>
                    <a:pt x="9036" y="7660"/>
                    <a:pt x="8996" y="7727"/>
                  </a:cubicBezTo>
                  <a:lnTo>
                    <a:pt x="9397" y="7994"/>
                  </a:lnTo>
                  <a:cubicBezTo>
                    <a:pt x="9397" y="7981"/>
                    <a:pt x="9410" y="7967"/>
                    <a:pt x="9410" y="7967"/>
                  </a:cubicBezTo>
                  <a:lnTo>
                    <a:pt x="9424" y="7967"/>
                  </a:lnTo>
                  <a:lnTo>
                    <a:pt x="9424" y="7954"/>
                  </a:lnTo>
                  <a:lnTo>
                    <a:pt x="9424" y="7940"/>
                  </a:lnTo>
                  <a:lnTo>
                    <a:pt x="9437" y="7940"/>
                  </a:lnTo>
                  <a:lnTo>
                    <a:pt x="9437" y="7928"/>
                  </a:lnTo>
                  <a:lnTo>
                    <a:pt x="9451" y="7914"/>
                  </a:lnTo>
                  <a:lnTo>
                    <a:pt x="9451" y="7901"/>
                  </a:lnTo>
                  <a:lnTo>
                    <a:pt x="9464" y="7901"/>
                  </a:lnTo>
                  <a:lnTo>
                    <a:pt x="9464" y="7887"/>
                  </a:lnTo>
                  <a:lnTo>
                    <a:pt x="9477" y="7874"/>
                  </a:lnTo>
                  <a:lnTo>
                    <a:pt x="9477" y="7860"/>
                  </a:lnTo>
                  <a:lnTo>
                    <a:pt x="9490" y="7860"/>
                  </a:lnTo>
                  <a:lnTo>
                    <a:pt x="9490" y="7847"/>
                  </a:lnTo>
                  <a:lnTo>
                    <a:pt x="9490" y="7833"/>
                  </a:lnTo>
                  <a:lnTo>
                    <a:pt x="9504" y="7833"/>
                  </a:lnTo>
                  <a:lnTo>
                    <a:pt x="9504" y="7821"/>
                  </a:lnTo>
                  <a:lnTo>
                    <a:pt x="9517" y="7807"/>
                  </a:lnTo>
                  <a:lnTo>
                    <a:pt x="9517" y="7794"/>
                  </a:lnTo>
                  <a:lnTo>
                    <a:pt x="9531" y="7794"/>
                  </a:lnTo>
                  <a:lnTo>
                    <a:pt x="9116" y="7539"/>
                  </a:lnTo>
                  <a:close/>
                  <a:moveTo>
                    <a:pt x="1244" y="7687"/>
                  </a:moveTo>
                  <a:lnTo>
                    <a:pt x="843" y="7954"/>
                  </a:lnTo>
                  <a:cubicBezTo>
                    <a:pt x="882" y="8021"/>
                    <a:pt x="936" y="8088"/>
                    <a:pt x="976" y="8154"/>
                  </a:cubicBezTo>
                  <a:lnTo>
                    <a:pt x="1363" y="7874"/>
                  </a:lnTo>
                  <a:cubicBezTo>
                    <a:pt x="1324" y="7807"/>
                    <a:pt x="1283" y="7753"/>
                    <a:pt x="1244" y="7687"/>
                  </a:cubicBezTo>
                  <a:close/>
                  <a:moveTo>
                    <a:pt x="8875" y="7901"/>
                  </a:moveTo>
                  <a:cubicBezTo>
                    <a:pt x="8822" y="7954"/>
                    <a:pt x="8782" y="8021"/>
                    <a:pt x="8742" y="8074"/>
                  </a:cubicBezTo>
                  <a:lnTo>
                    <a:pt x="9116" y="8382"/>
                  </a:lnTo>
                  <a:lnTo>
                    <a:pt x="9237" y="8222"/>
                  </a:lnTo>
                  <a:lnTo>
                    <a:pt x="9237" y="8208"/>
                  </a:lnTo>
                  <a:lnTo>
                    <a:pt x="9250" y="8208"/>
                  </a:lnTo>
                  <a:cubicBezTo>
                    <a:pt x="9250" y="8195"/>
                    <a:pt x="9250" y="8195"/>
                    <a:pt x="9264" y="8181"/>
                  </a:cubicBezTo>
                  <a:lnTo>
                    <a:pt x="8875" y="7901"/>
                  </a:lnTo>
                  <a:close/>
                  <a:moveTo>
                    <a:pt x="1497" y="8047"/>
                  </a:moveTo>
                  <a:lnTo>
                    <a:pt x="1123" y="8341"/>
                  </a:lnTo>
                  <a:cubicBezTo>
                    <a:pt x="1176" y="8409"/>
                    <a:pt x="1230" y="8475"/>
                    <a:pt x="1283" y="8529"/>
                  </a:cubicBezTo>
                  <a:lnTo>
                    <a:pt x="1645" y="8208"/>
                  </a:lnTo>
                  <a:cubicBezTo>
                    <a:pt x="1591" y="8154"/>
                    <a:pt x="1551" y="8101"/>
                    <a:pt x="1497" y="8047"/>
                  </a:cubicBezTo>
                  <a:close/>
                  <a:moveTo>
                    <a:pt x="8595" y="8234"/>
                  </a:moveTo>
                  <a:cubicBezTo>
                    <a:pt x="8542" y="8288"/>
                    <a:pt x="8501" y="8341"/>
                    <a:pt x="8448" y="8395"/>
                  </a:cubicBezTo>
                  <a:lnTo>
                    <a:pt x="8795" y="8742"/>
                  </a:lnTo>
                  <a:cubicBezTo>
                    <a:pt x="8809" y="8716"/>
                    <a:pt x="8836" y="8689"/>
                    <a:pt x="8863" y="8662"/>
                  </a:cubicBezTo>
                  <a:lnTo>
                    <a:pt x="8863" y="8649"/>
                  </a:lnTo>
                  <a:lnTo>
                    <a:pt x="8875" y="8649"/>
                  </a:lnTo>
                  <a:lnTo>
                    <a:pt x="8875" y="8635"/>
                  </a:lnTo>
                  <a:lnTo>
                    <a:pt x="8889" y="8635"/>
                  </a:lnTo>
                  <a:lnTo>
                    <a:pt x="8889" y="8623"/>
                  </a:lnTo>
                  <a:lnTo>
                    <a:pt x="8902" y="8623"/>
                  </a:lnTo>
                  <a:cubicBezTo>
                    <a:pt x="8902" y="8623"/>
                    <a:pt x="8902" y="8609"/>
                    <a:pt x="8916" y="8609"/>
                  </a:cubicBezTo>
                  <a:lnTo>
                    <a:pt x="8916" y="8596"/>
                  </a:lnTo>
                  <a:lnTo>
                    <a:pt x="8929" y="8596"/>
                  </a:lnTo>
                  <a:cubicBezTo>
                    <a:pt x="8943" y="8582"/>
                    <a:pt x="8943" y="8569"/>
                    <a:pt x="8956" y="8555"/>
                  </a:cubicBezTo>
                  <a:lnTo>
                    <a:pt x="8595" y="8234"/>
                  </a:lnTo>
                  <a:close/>
                  <a:moveTo>
                    <a:pt x="1791" y="8368"/>
                  </a:moveTo>
                  <a:lnTo>
                    <a:pt x="1444" y="8703"/>
                  </a:lnTo>
                  <a:cubicBezTo>
                    <a:pt x="1458" y="8716"/>
                    <a:pt x="1458" y="8716"/>
                    <a:pt x="1458" y="8730"/>
                  </a:cubicBezTo>
                  <a:lnTo>
                    <a:pt x="1470" y="8730"/>
                  </a:lnTo>
                  <a:cubicBezTo>
                    <a:pt x="1511" y="8783"/>
                    <a:pt x="1564" y="8823"/>
                    <a:pt x="1618" y="8876"/>
                  </a:cubicBezTo>
                  <a:lnTo>
                    <a:pt x="1939" y="8529"/>
                  </a:lnTo>
                  <a:cubicBezTo>
                    <a:pt x="1898" y="8475"/>
                    <a:pt x="1845" y="8422"/>
                    <a:pt x="1791" y="8368"/>
                  </a:cubicBezTo>
                  <a:close/>
                  <a:moveTo>
                    <a:pt x="8287" y="8555"/>
                  </a:moveTo>
                  <a:cubicBezTo>
                    <a:pt x="8234" y="8596"/>
                    <a:pt x="8180" y="8649"/>
                    <a:pt x="8127" y="8689"/>
                  </a:cubicBezTo>
                  <a:lnTo>
                    <a:pt x="8435" y="9063"/>
                  </a:lnTo>
                  <a:cubicBezTo>
                    <a:pt x="8488" y="9024"/>
                    <a:pt x="8528" y="8983"/>
                    <a:pt x="8581" y="8943"/>
                  </a:cubicBezTo>
                  <a:lnTo>
                    <a:pt x="8581" y="8929"/>
                  </a:lnTo>
                  <a:cubicBezTo>
                    <a:pt x="8595" y="8929"/>
                    <a:pt x="8608" y="8917"/>
                    <a:pt x="8622" y="8903"/>
                  </a:cubicBezTo>
                  <a:lnTo>
                    <a:pt x="8287" y="8555"/>
                  </a:lnTo>
                  <a:close/>
                  <a:moveTo>
                    <a:pt x="2112" y="8676"/>
                  </a:moveTo>
                  <a:lnTo>
                    <a:pt x="1791" y="9036"/>
                  </a:lnTo>
                  <a:cubicBezTo>
                    <a:pt x="1805" y="9036"/>
                    <a:pt x="1805" y="9050"/>
                    <a:pt x="1805" y="9050"/>
                  </a:cubicBezTo>
                  <a:lnTo>
                    <a:pt x="1818" y="9050"/>
                  </a:lnTo>
                  <a:cubicBezTo>
                    <a:pt x="1871" y="9104"/>
                    <a:pt x="1925" y="9143"/>
                    <a:pt x="1978" y="9184"/>
                  </a:cubicBezTo>
                  <a:lnTo>
                    <a:pt x="2272" y="8810"/>
                  </a:lnTo>
                  <a:cubicBezTo>
                    <a:pt x="2219" y="8769"/>
                    <a:pt x="2165" y="8716"/>
                    <a:pt x="2112" y="8676"/>
                  </a:cubicBezTo>
                  <a:close/>
                  <a:moveTo>
                    <a:pt x="7954" y="8836"/>
                  </a:moveTo>
                  <a:cubicBezTo>
                    <a:pt x="7900" y="8876"/>
                    <a:pt x="7833" y="8917"/>
                    <a:pt x="7779" y="8956"/>
                  </a:cubicBezTo>
                  <a:lnTo>
                    <a:pt x="8047" y="9357"/>
                  </a:lnTo>
                  <a:cubicBezTo>
                    <a:pt x="8114" y="9304"/>
                    <a:pt x="8180" y="9264"/>
                    <a:pt x="8248" y="9211"/>
                  </a:cubicBezTo>
                  <a:lnTo>
                    <a:pt x="7954" y="8836"/>
                  </a:lnTo>
                  <a:close/>
                  <a:moveTo>
                    <a:pt x="2447" y="8943"/>
                  </a:moveTo>
                  <a:lnTo>
                    <a:pt x="2179" y="9330"/>
                  </a:lnTo>
                  <a:cubicBezTo>
                    <a:pt x="2219" y="9371"/>
                    <a:pt x="2272" y="9398"/>
                    <a:pt x="2326" y="9437"/>
                  </a:cubicBezTo>
                  <a:lnTo>
                    <a:pt x="2340" y="9437"/>
                  </a:lnTo>
                  <a:cubicBezTo>
                    <a:pt x="2353" y="9451"/>
                    <a:pt x="2366" y="9451"/>
                    <a:pt x="2366" y="9464"/>
                  </a:cubicBezTo>
                  <a:lnTo>
                    <a:pt x="2379" y="9464"/>
                  </a:lnTo>
                  <a:lnTo>
                    <a:pt x="2634" y="9063"/>
                  </a:lnTo>
                  <a:cubicBezTo>
                    <a:pt x="2566" y="9024"/>
                    <a:pt x="2513" y="8983"/>
                    <a:pt x="2447" y="8943"/>
                  </a:cubicBezTo>
                  <a:close/>
                  <a:moveTo>
                    <a:pt x="7592" y="9077"/>
                  </a:moveTo>
                  <a:cubicBezTo>
                    <a:pt x="7539" y="9117"/>
                    <a:pt x="7472" y="9157"/>
                    <a:pt x="7405" y="9184"/>
                  </a:cubicBezTo>
                  <a:lnTo>
                    <a:pt x="7646" y="9612"/>
                  </a:lnTo>
                  <a:lnTo>
                    <a:pt x="7767" y="9532"/>
                  </a:lnTo>
                  <a:lnTo>
                    <a:pt x="7779" y="9532"/>
                  </a:lnTo>
                  <a:cubicBezTo>
                    <a:pt x="7806" y="9518"/>
                    <a:pt x="7833" y="9505"/>
                    <a:pt x="7847" y="9491"/>
                  </a:cubicBezTo>
                  <a:lnTo>
                    <a:pt x="7592" y="9077"/>
                  </a:lnTo>
                  <a:close/>
                  <a:moveTo>
                    <a:pt x="2821" y="9170"/>
                  </a:moveTo>
                  <a:lnTo>
                    <a:pt x="2580" y="9585"/>
                  </a:lnTo>
                  <a:cubicBezTo>
                    <a:pt x="2634" y="9625"/>
                    <a:pt x="2687" y="9651"/>
                    <a:pt x="2741" y="9678"/>
                  </a:cubicBezTo>
                  <a:lnTo>
                    <a:pt x="2754" y="9678"/>
                  </a:lnTo>
                  <a:lnTo>
                    <a:pt x="2754" y="9692"/>
                  </a:lnTo>
                  <a:cubicBezTo>
                    <a:pt x="2767" y="9692"/>
                    <a:pt x="2780" y="9692"/>
                    <a:pt x="2794" y="9705"/>
                  </a:cubicBezTo>
                  <a:lnTo>
                    <a:pt x="3008" y="9277"/>
                  </a:lnTo>
                  <a:cubicBezTo>
                    <a:pt x="2955" y="9237"/>
                    <a:pt x="2887" y="9211"/>
                    <a:pt x="2821" y="9170"/>
                  </a:cubicBezTo>
                  <a:close/>
                  <a:moveTo>
                    <a:pt x="7218" y="9291"/>
                  </a:moveTo>
                  <a:cubicBezTo>
                    <a:pt x="7152" y="9318"/>
                    <a:pt x="7084" y="9357"/>
                    <a:pt x="7018" y="9384"/>
                  </a:cubicBezTo>
                  <a:lnTo>
                    <a:pt x="7218" y="9826"/>
                  </a:lnTo>
                  <a:cubicBezTo>
                    <a:pt x="7218" y="9826"/>
                    <a:pt x="7232" y="9812"/>
                    <a:pt x="7245" y="9812"/>
                  </a:cubicBezTo>
                  <a:cubicBezTo>
                    <a:pt x="7312" y="9785"/>
                    <a:pt x="7366" y="9758"/>
                    <a:pt x="7432" y="9719"/>
                  </a:cubicBezTo>
                  <a:lnTo>
                    <a:pt x="7218" y="9291"/>
                  </a:lnTo>
                  <a:close/>
                  <a:moveTo>
                    <a:pt x="3208" y="9371"/>
                  </a:moveTo>
                  <a:lnTo>
                    <a:pt x="3008" y="9812"/>
                  </a:lnTo>
                  <a:cubicBezTo>
                    <a:pt x="3021" y="9812"/>
                    <a:pt x="3035" y="9812"/>
                    <a:pt x="3035" y="9826"/>
                  </a:cubicBezTo>
                  <a:lnTo>
                    <a:pt x="3062" y="9826"/>
                  </a:lnTo>
                  <a:lnTo>
                    <a:pt x="3062" y="9838"/>
                  </a:lnTo>
                  <a:lnTo>
                    <a:pt x="3088" y="9838"/>
                  </a:lnTo>
                  <a:lnTo>
                    <a:pt x="3101" y="9852"/>
                  </a:lnTo>
                  <a:lnTo>
                    <a:pt x="3128" y="9852"/>
                  </a:lnTo>
                  <a:lnTo>
                    <a:pt x="3128" y="9865"/>
                  </a:lnTo>
                  <a:lnTo>
                    <a:pt x="3155" y="9865"/>
                  </a:lnTo>
                  <a:lnTo>
                    <a:pt x="3155" y="9879"/>
                  </a:lnTo>
                  <a:lnTo>
                    <a:pt x="3195" y="9879"/>
                  </a:lnTo>
                  <a:lnTo>
                    <a:pt x="3195" y="9892"/>
                  </a:lnTo>
                  <a:cubicBezTo>
                    <a:pt x="3208" y="9892"/>
                    <a:pt x="3222" y="9892"/>
                    <a:pt x="3235" y="9906"/>
                  </a:cubicBezTo>
                  <a:lnTo>
                    <a:pt x="3409" y="9451"/>
                  </a:lnTo>
                  <a:lnTo>
                    <a:pt x="3208" y="9371"/>
                  </a:lnTo>
                  <a:close/>
                  <a:moveTo>
                    <a:pt x="6817" y="9464"/>
                  </a:moveTo>
                  <a:lnTo>
                    <a:pt x="6617" y="9544"/>
                  </a:lnTo>
                  <a:lnTo>
                    <a:pt x="6764" y="9999"/>
                  </a:lnTo>
                  <a:lnTo>
                    <a:pt x="6790" y="9999"/>
                  </a:lnTo>
                  <a:lnTo>
                    <a:pt x="6790" y="9986"/>
                  </a:lnTo>
                  <a:lnTo>
                    <a:pt x="6911" y="9945"/>
                  </a:lnTo>
                  <a:lnTo>
                    <a:pt x="6924" y="9945"/>
                  </a:lnTo>
                  <a:cubicBezTo>
                    <a:pt x="6951" y="9933"/>
                    <a:pt x="6965" y="9933"/>
                    <a:pt x="6991" y="9919"/>
                  </a:cubicBezTo>
                  <a:lnTo>
                    <a:pt x="6817" y="9464"/>
                  </a:lnTo>
                  <a:close/>
                  <a:moveTo>
                    <a:pt x="3609" y="9532"/>
                  </a:moveTo>
                  <a:lnTo>
                    <a:pt x="3463" y="9986"/>
                  </a:lnTo>
                  <a:lnTo>
                    <a:pt x="3475" y="9986"/>
                  </a:lnTo>
                  <a:lnTo>
                    <a:pt x="3475" y="9999"/>
                  </a:lnTo>
                  <a:lnTo>
                    <a:pt x="3502" y="9999"/>
                  </a:lnTo>
                  <a:cubicBezTo>
                    <a:pt x="3516" y="9999"/>
                    <a:pt x="3516" y="9999"/>
                    <a:pt x="3516" y="10013"/>
                  </a:cubicBezTo>
                  <a:cubicBezTo>
                    <a:pt x="3569" y="10026"/>
                    <a:pt x="3636" y="10039"/>
                    <a:pt x="3689" y="10052"/>
                  </a:cubicBezTo>
                  <a:lnTo>
                    <a:pt x="3823" y="9598"/>
                  </a:lnTo>
                  <a:cubicBezTo>
                    <a:pt x="3757" y="9571"/>
                    <a:pt x="3676" y="9558"/>
                    <a:pt x="3609" y="9532"/>
                  </a:cubicBezTo>
                  <a:close/>
                  <a:moveTo>
                    <a:pt x="6403" y="9612"/>
                  </a:moveTo>
                  <a:cubicBezTo>
                    <a:pt x="6336" y="9625"/>
                    <a:pt x="6269" y="9651"/>
                    <a:pt x="6189" y="9665"/>
                  </a:cubicBezTo>
                  <a:lnTo>
                    <a:pt x="6309" y="10132"/>
                  </a:lnTo>
                  <a:cubicBezTo>
                    <a:pt x="6376" y="10120"/>
                    <a:pt x="6457" y="10093"/>
                    <a:pt x="6537" y="10066"/>
                  </a:cubicBezTo>
                  <a:lnTo>
                    <a:pt x="6403" y="9612"/>
                  </a:lnTo>
                  <a:close/>
                  <a:moveTo>
                    <a:pt x="4037" y="9651"/>
                  </a:moveTo>
                  <a:lnTo>
                    <a:pt x="3917" y="10120"/>
                  </a:lnTo>
                  <a:cubicBezTo>
                    <a:pt x="3997" y="10146"/>
                    <a:pt x="4077" y="10159"/>
                    <a:pt x="4158" y="10173"/>
                  </a:cubicBezTo>
                  <a:lnTo>
                    <a:pt x="4251" y="9705"/>
                  </a:lnTo>
                  <a:cubicBezTo>
                    <a:pt x="4170" y="9692"/>
                    <a:pt x="4104" y="9665"/>
                    <a:pt x="4037" y="9651"/>
                  </a:cubicBezTo>
                  <a:close/>
                  <a:moveTo>
                    <a:pt x="5975" y="9705"/>
                  </a:moveTo>
                  <a:cubicBezTo>
                    <a:pt x="5908" y="9719"/>
                    <a:pt x="5842" y="9731"/>
                    <a:pt x="5762" y="9745"/>
                  </a:cubicBezTo>
                  <a:lnTo>
                    <a:pt x="5828" y="10227"/>
                  </a:lnTo>
                  <a:lnTo>
                    <a:pt x="5842" y="10213"/>
                  </a:lnTo>
                  <a:lnTo>
                    <a:pt x="5868" y="10213"/>
                  </a:lnTo>
                  <a:cubicBezTo>
                    <a:pt x="5935" y="10200"/>
                    <a:pt x="6002" y="10200"/>
                    <a:pt x="6068" y="10186"/>
                  </a:cubicBezTo>
                  <a:lnTo>
                    <a:pt x="5975" y="9705"/>
                  </a:lnTo>
                  <a:close/>
                  <a:moveTo>
                    <a:pt x="4464" y="9731"/>
                  </a:moveTo>
                  <a:lnTo>
                    <a:pt x="4398" y="10213"/>
                  </a:lnTo>
                  <a:cubicBezTo>
                    <a:pt x="4438" y="10213"/>
                    <a:pt x="4478" y="10227"/>
                    <a:pt x="4532" y="10227"/>
                  </a:cubicBezTo>
                  <a:lnTo>
                    <a:pt x="4545" y="10227"/>
                  </a:lnTo>
                  <a:lnTo>
                    <a:pt x="4545" y="10239"/>
                  </a:lnTo>
                  <a:lnTo>
                    <a:pt x="4625" y="10239"/>
                  </a:lnTo>
                  <a:lnTo>
                    <a:pt x="4678" y="9758"/>
                  </a:lnTo>
                  <a:cubicBezTo>
                    <a:pt x="4612" y="9758"/>
                    <a:pt x="4532" y="9745"/>
                    <a:pt x="4464" y="9731"/>
                  </a:cubicBezTo>
                  <a:close/>
                  <a:moveTo>
                    <a:pt x="4892" y="9785"/>
                  </a:moveTo>
                  <a:lnTo>
                    <a:pt x="4865" y="10266"/>
                  </a:lnTo>
                  <a:lnTo>
                    <a:pt x="5106" y="10266"/>
                  </a:lnTo>
                  <a:lnTo>
                    <a:pt x="5106" y="9785"/>
                  </a:lnTo>
                  <a:close/>
                  <a:moveTo>
                    <a:pt x="5548" y="9772"/>
                  </a:moveTo>
                  <a:cubicBezTo>
                    <a:pt x="5480" y="9772"/>
                    <a:pt x="5400" y="9772"/>
                    <a:pt x="5334" y="9785"/>
                  </a:cubicBezTo>
                  <a:lnTo>
                    <a:pt x="5347" y="10266"/>
                  </a:lnTo>
                  <a:cubicBezTo>
                    <a:pt x="5427" y="10253"/>
                    <a:pt x="5507" y="10253"/>
                    <a:pt x="5587" y="10253"/>
                  </a:cubicBezTo>
                  <a:lnTo>
                    <a:pt x="5548" y="9772"/>
                  </a:lnTo>
                  <a:close/>
                </a:path>
              </a:pathLst>
            </a:custGeom>
            <a:solidFill>
              <a:srgbClr val="FFD9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30" name="Google Shape;2030;p31"/>
            <p:cNvSpPr/>
            <p:nvPr/>
          </p:nvSpPr>
          <p:spPr>
            <a:xfrm>
              <a:off x="5836796" y="4099500"/>
              <a:ext cx="508497" cy="445437"/>
            </a:xfrm>
            <a:custGeom>
              <a:avLst/>
              <a:gdLst/>
              <a:ahLst/>
              <a:cxnLst/>
              <a:rect l="l" t="t" r="r" b="b"/>
              <a:pathLst>
                <a:path w="10628" h="9310" extrusionOk="0">
                  <a:moveTo>
                    <a:pt x="5313" y="0"/>
                  </a:moveTo>
                  <a:cubicBezTo>
                    <a:pt x="4609" y="0"/>
                    <a:pt x="3895" y="161"/>
                    <a:pt x="3223" y="501"/>
                  </a:cubicBezTo>
                  <a:cubicBezTo>
                    <a:pt x="937" y="1650"/>
                    <a:pt x="1" y="4444"/>
                    <a:pt x="1164" y="6743"/>
                  </a:cubicBezTo>
                  <a:cubicBezTo>
                    <a:pt x="1979" y="8371"/>
                    <a:pt x="3625" y="9309"/>
                    <a:pt x="5328" y="9309"/>
                  </a:cubicBezTo>
                  <a:cubicBezTo>
                    <a:pt x="6029" y="9309"/>
                    <a:pt x="6740" y="9150"/>
                    <a:pt x="7406" y="8815"/>
                  </a:cubicBezTo>
                  <a:cubicBezTo>
                    <a:pt x="9705" y="7652"/>
                    <a:pt x="10628" y="4858"/>
                    <a:pt x="9478" y="2559"/>
                  </a:cubicBezTo>
                  <a:cubicBezTo>
                    <a:pt x="8655" y="942"/>
                    <a:pt x="7016" y="0"/>
                    <a:pt x="5313" y="0"/>
                  </a:cubicBezTo>
                  <a:close/>
                </a:path>
              </a:pathLst>
            </a:custGeom>
            <a:solidFill>
              <a:srgbClr val="FFD9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31" name="Google Shape;2031;p31"/>
            <p:cNvSpPr/>
            <p:nvPr/>
          </p:nvSpPr>
          <p:spPr>
            <a:xfrm>
              <a:off x="5836796" y="4099500"/>
              <a:ext cx="508497" cy="445437"/>
            </a:xfrm>
            <a:custGeom>
              <a:avLst/>
              <a:gdLst/>
              <a:ahLst/>
              <a:cxnLst/>
              <a:rect l="l" t="t" r="r" b="b"/>
              <a:pathLst>
                <a:path w="10628" h="9310" extrusionOk="0">
                  <a:moveTo>
                    <a:pt x="5313" y="0"/>
                  </a:moveTo>
                  <a:cubicBezTo>
                    <a:pt x="4609" y="0"/>
                    <a:pt x="3895" y="161"/>
                    <a:pt x="3223" y="501"/>
                  </a:cubicBezTo>
                  <a:cubicBezTo>
                    <a:pt x="937" y="1650"/>
                    <a:pt x="1" y="4444"/>
                    <a:pt x="1164" y="6743"/>
                  </a:cubicBezTo>
                  <a:cubicBezTo>
                    <a:pt x="1979" y="8371"/>
                    <a:pt x="3625" y="9309"/>
                    <a:pt x="5328" y="9309"/>
                  </a:cubicBezTo>
                  <a:cubicBezTo>
                    <a:pt x="6029" y="9309"/>
                    <a:pt x="6740" y="9150"/>
                    <a:pt x="7406" y="8815"/>
                  </a:cubicBezTo>
                  <a:cubicBezTo>
                    <a:pt x="9705" y="7652"/>
                    <a:pt x="10628" y="4858"/>
                    <a:pt x="9478" y="2559"/>
                  </a:cubicBezTo>
                  <a:cubicBezTo>
                    <a:pt x="8655" y="942"/>
                    <a:pt x="7016" y="0"/>
                    <a:pt x="5313" y="0"/>
                  </a:cubicBez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32" name="Google Shape;2032;p31"/>
            <p:cNvSpPr/>
            <p:nvPr/>
          </p:nvSpPr>
          <p:spPr>
            <a:xfrm>
              <a:off x="5855407" y="4115480"/>
              <a:ext cx="442566" cy="410893"/>
            </a:xfrm>
            <a:custGeom>
              <a:avLst/>
              <a:gdLst/>
              <a:ahLst/>
              <a:cxnLst/>
              <a:rect l="l" t="t" r="r" b="b"/>
              <a:pathLst>
                <a:path w="9250" h="8588" extrusionOk="0">
                  <a:moveTo>
                    <a:pt x="4928" y="1"/>
                  </a:moveTo>
                  <a:cubicBezTo>
                    <a:pt x="4276" y="1"/>
                    <a:pt x="3615" y="149"/>
                    <a:pt x="2994" y="461"/>
                  </a:cubicBezTo>
                  <a:cubicBezTo>
                    <a:pt x="856" y="1530"/>
                    <a:pt x="0" y="4136"/>
                    <a:pt x="1069" y="6262"/>
                  </a:cubicBezTo>
                  <a:cubicBezTo>
                    <a:pt x="1711" y="7545"/>
                    <a:pt x="2900" y="8360"/>
                    <a:pt x="4224" y="8588"/>
                  </a:cubicBezTo>
                  <a:cubicBezTo>
                    <a:pt x="2967" y="8347"/>
                    <a:pt x="1831" y="7545"/>
                    <a:pt x="1203" y="6316"/>
                  </a:cubicBezTo>
                  <a:cubicBezTo>
                    <a:pt x="147" y="4216"/>
                    <a:pt x="1002" y="1664"/>
                    <a:pt x="3101" y="608"/>
                  </a:cubicBezTo>
                  <a:cubicBezTo>
                    <a:pt x="3715" y="299"/>
                    <a:pt x="4368" y="152"/>
                    <a:pt x="5011" y="152"/>
                  </a:cubicBezTo>
                  <a:cubicBezTo>
                    <a:pt x="6565" y="152"/>
                    <a:pt x="8061" y="1008"/>
                    <a:pt x="8808" y="2493"/>
                  </a:cubicBezTo>
                  <a:cubicBezTo>
                    <a:pt x="9063" y="3001"/>
                    <a:pt x="9209" y="3535"/>
                    <a:pt x="9250" y="4070"/>
                  </a:cubicBezTo>
                  <a:cubicBezTo>
                    <a:pt x="9209" y="3495"/>
                    <a:pt x="9063" y="2920"/>
                    <a:pt x="8795" y="2386"/>
                  </a:cubicBezTo>
                  <a:cubicBezTo>
                    <a:pt x="8038" y="872"/>
                    <a:pt x="6510" y="1"/>
                    <a:pt x="4928" y="1"/>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33" name="Google Shape;2033;p31"/>
            <p:cNvSpPr/>
            <p:nvPr/>
          </p:nvSpPr>
          <p:spPr>
            <a:xfrm>
              <a:off x="5855407" y="4115480"/>
              <a:ext cx="442566" cy="410893"/>
            </a:xfrm>
            <a:custGeom>
              <a:avLst/>
              <a:gdLst/>
              <a:ahLst/>
              <a:cxnLst/>
              <a:rect l="l" t="t" r="r" b="b"/>
              <a:pathLst>
                <a:path w="9250" h="8588" extrusionOk="0">
                  <a:moveTo>
                    <a:pt x="4928" y="1"/>
                  </a:moveTo>
                  <a:cubicBezTo>
                    <a:pt x="4276" y="1"/>
                    <a:pt x="3615" y="149"/>
                    <a:pt x="2994" y="461"/>
                  </a:cubicBezTo>
                  <a:cubicBezTo>
                    <a:pt x="856" y="1530"/>
                    <a:pt x="0" y="4136"/>
                    <a:pt x="1069" y="6262"/>
                  </a:cubicBezTo>
                  <a:cubicBezTo>
                    <a:pt x="1711" y="7545"/>
                    <a:pt x="2900" y="8360"/>
                    <a:pt x="4224" y="8588"/>
                  </a:cubicBezTo>
                  <a:cubicBezTo>
                    <a:pt x="2967" y="8347"/>
                    <a:pt x="1831" y="7545"/>
                    <a:pt x="1203" y="6316"/>
                  </a:cubicBezTo>
                  <a:cubicBezTo>
                    <a:pt x="147" y="4216"/>
                    <a:pt x="1002" y="1664"/>
                    <a:pt x="3101" y="608"/>
                  </a:cubicBezTo>
                  <a:cubicBezTo>
                    <a:pt x="3715" y="299"/>
                    <a:pt x="4368" y="152"/>
                    <a:pt x="5011" y="152"/>
                  </a:cubicBezTo>
                  <a:cubicBezTo>
                    <a:pt x="6565" y="152"/>
                    <a:pt x="8061" y="1008"/>
                    <a:pt x="8808" y="2493"/>
                  </a:cubicBezTo>
                  <a:cubicBezTo>
                    <a:pt x="9063" y="3001"/>
                    <a:pt x="9209" y="3535"/>
                    <a:pt x="9250" y="4070"/>
                  </a:cubicBezTo>
                  <a:cubicBezTo>
                    <a:pt x="9209" y="3495"/>
                    <a:pt x="9063" y="2920"/>
                    <a:pt x="8795" y="2386"/>
                  </a:cubicBezTo>
                  <a:cubicBezTo>
                    <a:pt x="8038" y="872"/>
                    <a:pt x="6510" y="1"/>
                    <a:pt x="4928" y="1"/>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34" name="Google Shape;2034;p31"/>
            <p:cNvSpPr/>
            <p:nvPr/>
          </p:nvSpPr>
          <p:spPr>
            <a:xfrm>
              <a:off x="6016546" y="4154760"/>
              <a:ext cx="145210" cy="334532"/>
            </a:xfrm>
            <a:custGeom>
              <a:avLst/>
              <a:gdLst/>
              <a:ahLst/>
              <a:cxnLst/>
              <a:rect l="l" t="t" r="r" b="b"/>
              <a:pathLst>
                <a:path w="3035" h="6992" extrusionOk="0">
                  <a:moveTo>
                    <a:pt x="1457" y="0"/>
                  </a:moveTo>
                  <a:lnTo>
                    <a:pt x="1444" y="535"/>
                  </a:lnTo>
                  <a:cubicBezTo>
                    <a:pt x="1029" y="562"/>
                    <a:pt x="682" y="683"/>
                    <a:pt x="441" y="923"/>
                  </a:cubicBezTo>
                  <a:cubicBezTo>
                    <a:pt x="188" y="1177"/>
                    <a:pt x="67" y="1511"/>
                    <a:pt x="54" y="1925"/>
                  </a:cubicBezTo>
                  <a:cubicBezTo>
                    <a:pt x="54" y="2246"/>
                    <a:pt x="107" y="2513"/>
                    <a:pt x="200" y="2714"/>
                  </a:cubicBezTo>
                  <a:cubicBezTo>
                    <a:pt x="307" y="2928"/>
                    <a:pt x="468" y="3142"/>
                    <a:pt x="696" y="3329"/>
                  </a:cubicBezTo>
                  <a:lnTo>
                    <a:pt x="1430" y="3998"/>
                  </a:lnTo>
                  <a:cubicBezTo>
                    <a:pt x="1537" y="4091"/>
                    <a:pt x="1617" y="4171"/>
                    <a:pt x="1685" y="4238"/>
                  </a:cubicBezTo>
                  <a:cubicBezTo>
                    <a:pt x="1751" y="4304"/>
                    <a:pt x="1804" y="4385"/>
                    <a:pt x="1872" y="4479"/>
                  </a:cubicBezTo>
                  <a:cubicBezTo>
                    <a:pt x="1925" y="4559"/>
                    <a:pt x="1965" y="4652"/>
                    <a:pt x="1992" y="4759"/>
                  </a:cubicBezTo>
                  <a:cubicBezTo>
                    <a:pt x="2018" y="4853"/>
                    <a:pt x="2032" y="4973"/>
                    <a:pt x="2032" y="5094"/>
                  </a:cubicBezTo>
                  <a:cubicBezTo>
                    <a:pt x="2032" y="5254"/>
                    <a:pt x="1992" y="5388"/>
                    <a:pt x="1911" y="5481"/>
                  </a:cubicBezTo>
                  <a:cubicBezTo>
                    <a:pt x="1831" y="5575"/>
                    <a:pt x="1724" y="5628"/>
                    <a:pt x="1564" y="5628"/>
                  </a:cubicBezTo>
                  <a:lnTo>
                    <a:pt x="1551" y="5628"/>
                  </a:lnTo>
                  <a:cubicBezTo>
                    <a:pt x="1136" y="5614"/>
                    <a:pt x="922" y="5227"/>
                    <a:pt x="922" y="4465"/>
                  </a:cubicBezTo>
                  <a:lnTo>
                    <a:pt x="0" y="4639"/>
                  </a:lnTo>
                  <a:cubicBezTo>
                    <a:pt x="27" y="5775"/>
                    <a:pt x="521" y="6377"/>
                    <a:pt x="1471" y="6416"/>
                  </a:cubicBezTo>
                  <a:lnTo>
                    <a:pt x="1457" y="6992"/>
                  </a:lnTo>
                  <a:lnTo>
                    <a:pt x="1751" y="6992"/>
                  </a:lnTo>
                  <a:lnTo>
                    <a:pt x="1765" y="6416"/>
                  </a:lnTo>
                  <a:cubicBezTo>
                    <a:pt x="2139" y="6390"/>
                    <a:pt x="2446" y="6243"/>
                    <a:pt x="2674" y="5989"/>
                  </a:cubicBezTo>
                  <a:cubicBezTo>
                    <a:pt x="2914" y="5735"/>
                    <a:pt x="3021" y="5427"/>
                    <a:pt x="3034" y="5040"/>
                  </a:cubicBezTo>
                  <a:cubicBezTo>
                    <a:pt x="3034" y="4853"/>
                    <a:pt x="3021" y="4679"/>
                    <a:pt x="2981" y="4518"/>
                  </a:cubicBezTo>
                  <a:cubicBezTo>
                    <a:pt x="2941" y="4358"/>
                    <a:pt x="2874" y="4197"/>
                    <a:pt x="2794" y="4064"/>
                  </a:cubicBezTo>
                  <a:cubicBezTo>
                    <a:pt x="2713" y="3930"/>
                    <a:pt x="2620" y="3796"/>
                    <a:pt x="2526" y="3690"/>
                  </a:cubicBezTo>
                  <a:cubicBezTo>
                    <a:pt x="2433" y="3583"/>
                    <a:pt x="2326" y="3476"/>
                    <a:pt x="2205" y="3356"/>
                  </a:cubicBezTo>
                  <a:lnTo>
                    <a:pt x="1471" y="2700"/>
                  </a:lnTo>
                  <a:cubicBezTo>
                    <a:pt x="1323" y="2554"/>
                    <a:pt x="1203" y="2420"/>
                    <a:pt x="1136" y="2299"/>
                  </a:cubicBezTo>
                  <a:cubicBezTo>
                    <a:pt x="1070" y="2180"/>
                    <a:pt x="1029" y="2032"/>
                    <a:pt x="1043" y="1845"/>
                  </a:cubicBezTo>
                  <a:cubicBezTo>
                    <a:pt x="1043" y="1685"/>
                    <a:pt x="1083" y="1565"/>
                    <a:pt x="1163" y="1471"/>
                  </a:cubicBezTo>
                  <a:cubicBezTo>
                    <a:pt x="1243" y="1378"/>
                    <a:pt x="1364" y="1324"/>
                    <a:pt x="1524" y="1324"/>
                  </a:cubicBezTo>
                  <a:lnTo>
                    <a:pt x="1564" y="1324"/>
                  </a:lnTo>
                  <a:cubicBezTo>
                    <a:pt x="1644" y="1324"/>
                    <a:pt x="1711" y="1337"/>
                    <a:pt x="1765" y="1364"/>
                  </a:cubicBezTo>
                  <a:cubicBezTo>
                    <a:pt x="1831" y="1404"/>
                    <a:pt x="1885" y="1444"/>
                    <a:pt x="1925" y="1497"/>
                  </a:cubicBezTo>
                  <a:cubicBezTo>
                    <a:pt x="1965" y="1551"/>
                    <a:pt x="1992" y="1631"/>
                    <a:pt x="2018" y="1711"/>
                  </a:cubicBezTo>
                  <a:cubicBezTo>
                    <a:pt x="2032" y="1805"/>
                    <a:pt x="2059" y="1886"/>
                    <a:pt x="2059" y="1979"/>
                  </a:cubicBezTo>
                  <a:cubicBezTo>
                    <a:pt x="2072" y="2059"/>
                    <a:pt x="2072" y="2166"/>
                    <a:pt x="2086" y="2273"/>
                  </a:cubicBezTo>
                  <a:lnTo>
                    <a:pt x="2981" y="2112"/>
                  </a:lnTo>
                  <a:cubicBezTo>
                    <a:pt x="2968" y="1898"/>
                    <a:pt x="2941" y="1711"/>
                    <a:pt x="2900" y="1538"/>
                  </a:cubicBezTo>
                  <a:cubicBezTo>
                    <a:pt x="2861" y="1378"/>
                    <a:pt x="2794" y="1217"/>
                    <a:pt x="2700" y="1070"/>
                  </a:cubicBezTo>
                  <a:cubicBezTo>
                    <a:pt x="2606" y="923"/>
                    <a:pt x="2487" y="802"/>
                    <a:pt x="2326" y="709"/>
                  </a:cubicBezTo>
                  <a:cubicBezTo>
                    <a:pt x="2166" y="615"/>
                    <a:pt x="1979" y="562"/>
                    <a:pt x="1751" y="549"/>
                  </a:cubicBezTo>
                  <a:lnTo>
                    <a:pt x="1765" y="14"/>
                  </a:lnTo>
                  <a:lnTo>
                    <a:pt x="1457" y="0"/>
                  </a:lnTo>
                  <a:close/>
                </a:path>
              </a:pathLst>
            </a:custGeom>
            <a:solidFill>
              <a:srgbClr val="F98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35" name="Google Shape;2035;p31"/>
            <p:cNvSpPr/>
            <p:nvPr/>
          </p:nvSpPr>
          <p:spPr>
            <a:xfrm>
              <a:off x="5545856" y="981598"/>
              <a:ext cx="560887" cy="491368"/>
            </a:xfrm>
            <a:custGeom>
              <a:avLst/>
              <a:gdLst/>
              <a:ahLst/>
              <a:cxnLst/>
              <a:rect l="l" t="t" r="r" b="b"/>
              <a:pathLst>
                <a:path w="11723" h="10270" extrusionOk="0">
                  <a:moveTo>
                    <a:pt x="5854" y="0"/>
                  </a:moveTo>
                  <a:cubicBezTo>
                    <a:pt x="5079" y="0"/>
                    <a:pt x="4294" y="176"/>
                    <a:pt x="3556" y="547"/>
                  </a:cubicBezTo>
                  <a:cubicBezTo>
                    <a:pt x="1017" y="1817"/>
                    <a:pt x="1" y="4905"/>
                    <a:pt x="1270" y="7445"/>
                  </a:cubicBezTo>
                  <a:cubicBezTo>
                    <a:pt x="2178" y="9232"/>
                    <a:pt x="3989" y="10270"/>
                    <a:pt x="5866" y="10270"/>
                  </a:cubicBezTo>
                  <a:cubicBezTo>
                    <a:pt x="6641" y="10270"/>
                    <a:pt x="7428" y="10092"/>
                    <a:pt x="8167" y="9717"/>
                  </a:cubicBezTo>
                  <a:cubicBezTo>
                    <a:pt x="10707" y="8447"/>
                    <a:pt x="11723" y="5359"/>
                    <a:pt x="10453" y="2833"/>
                  </a:cubicBezTo>
                  <a:cubicBezTo>
                    <a:pt x="9545" y="1035"/>
                    <a:pt x="7732" y="0"/>
                    <a:pt x="5854" y="0"/>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36" name="Google Shape;2036;p31"/>
            <p:cNvSpPr/>
            <p:nvPr/>
          </p:nvSpPr>
          <p:spPr>
            <a:xfrm>
              <a:off x="5580399" y="981502"/>
              <a:ext cx="491799" cy="491225"/>
            </a:xfrm>
            <a:custGeom>
              <a:avLst/>
              <a:gdLst/>
              <a:ahLst/>
              <a:cxnLst/>
              <a:rect l="l" t="t" r="r" b="b"/>
              <a:pathLst>
                <a:path w="10279" h="10267" extrusionOk="0">
                  <a:moveTo>
                    <a:pt x="4932" y="1"/>
                  </a:moveTo>
                  <a:lnTo>
                    <a:pt x="4946" y="482"/>
                  </a:lnTo>
                  <a:lnTo>
                    <a:pt x="5160" y="482"/>
                  </a:lnTo>
                  <a:lnTo>
                    <a:pt x="5173" y="1"/>
                  </a:lnTo>
                  <a:close/>
                  <a:moveTo>
                    <a:pt x="5413" y="1"/>
                  </a:moveTo>
                  <a:lnTo>
                    <a:pt x="5387" y="482"/>
                  </a:lnTo>
                  <a:cubicBezTo>
                    <a:pt x="5454" y="496"/>
                    <a:pt x="5534" y="496"/>
                    <a:pt x="5601" y="509"/>
                  </a:cubicBezTo>
                  <a:lnTo>
                    <a:pt x="5641" y="28"/>
                  </a:lnTo>
                  <a:cubicBezTo>
                    <a:pt x="5601" y="15"/>
                    <a:pt x="5561" y="15"/>
                    <a:pt x="5508" y="15"/>
                  </a:cubicBezTo>
                  <a:lnTo>
                    <a:pt x="5454" y="15"/>
                  </a:lnTo>
                  <a:cubicBezTo>
                    <a:pt x="5440" y="15"/>
                    <a:pt x="5427" y="15"/>
                    <a:pt x="5413" y="1"/>
                  </a:cubicBezTo>
                  <a:close/>
                  <a:moveTo>
                    <a:pt x="4692" y="15"/>
                  </a:moveTo>
                  <a:cubicBezTo>
                    <a:pt x="4638" y="28"/>
                    <a:pt x="4585" y="28"/>
                    <a:pt x="4531" y="42"/>
                  </a:cubicBezTo>
                  <a:lnTo>
                    <a:pt x="4451" y="42"/>
                  </a:lnTo>
                  <a:lnTo>
                    <a:pt x="4518" y="523"/>
                  </a:lnTo>
                  <a:cubicBezTo>
                    <a:pt x="4585" y="509"/>
                    <a:pt x="4652" y="509"/>
                    <a:pt x="4732" y="496"/>
                  </a:cubicBezTo>
                  <a:lnTo>
                    <a:pt x="4692" y="15"/>
                  </a:lnTo>
                  <a:close/>
                  <a:moveTo>
                    <a:pt x="5882" y="54"/>
                  </a:moveTo>
                  <a:lnTo>
                    <a:pt x="5814" y="536"/>
                  </a:lnTo>
                  <a:cubicBezTo>
                    <a:pt x="5882" y="536"/>
                    <a:pt x="5962" y="549"/>
                    <a:pt x="6028" y="562"/>
                  </a:cubicBezTo>
                  <a:lnTo>
                    <a:pt x="6122" y="95"/>
                  </a:lnTo>
                  <a:cubicBezTo>
                    <a:pt x="6096" y="95"/>
                    <a:pt x="6082" y="81"/>
                    <a:pt x="6055" y="81"/>
                  </a:cubicBezTo>
                  <a:lnTo>
                    <a:pt x="6015" y="81"/>
                  </a:lnTo>
                  <a:cubicBezTo>
                    <a:pt x="5975" y="68"/>
                    <a:pt x="5935" y="68"/>
                    <a:pt x="5895" y="54"/>
                  </a:cubicBezTo>
                  <a:close/>
                  <a:moveTo>
                    <a:pt x="4210" y="81"/>
                  </a:moveTo>
                  <a:cubicBezTo>
                    <a:pt x="4130" y="95"/>
                    <a:pt x="4050" y="122"/>
                    <a:pt x="3970" y="135"/>
                  </a:cubicBezTo>
                  <a:lnTo>
                    <a:pt x="4077" y="603"/>
                  </a:lnTo>
                  <a:cubicBezTo>
                    <a:pt x="4157" y="589"/>
                    <a:pt x="4224" y="576"/>
                    <a:pt x="4291" y="562"/>
                  </a:cubicBezTo>
                  <a:lnTo>
                    <a:pt x="4210" y="81"/>
                  </a:lnTo>
                  <a:close/>
                  <a:moveTo>
                    <a:pt x="6363" y="149"/>
                  </a:moveTo>
                  <a:lnTo>
                    <a:pt x="6242" y="616"/>
                  </a:lnTo>
                  <a:cubicBezTo>
                    <a:pt x="6310" y="630"/>
                    <a:pt x="6390" y="656"/>
                    <a:pt x="6456" y="669"/>
                  </a:cubicBezTo>
                  <a:lnTo>
                    <a:pt x="6590" y="215"/>
                  </a:lnTo>
                  <a:cubicBezTo>
                    <a:pt x="6509" y="188"/>
                    <a:pt x="6443" y="161"/>
                    <a:pt x="6363" y="149"/>
                  </a:cubicBezTo>
                  <a:close/>
                  <a:moveTo>
                    <a:pt x="3743" y="188"/>
                  </a:moveTo>
                  <a:cubicBezTo>
                    <a:pt x="3716" y="202"/>
                    <a:pt x="3676" y="215"/>
                    <a:pt x="3649" y="215"/>
                  </a:cubicBezTo>
                  <a:cubicBezTo>
                    <a:pt x="3649" y="229"/>
                    <a:pt x="3636" y="229"/>
                    <a:pt x="3636" y="229"/>
                  </a:cubicBezTo>
                  <a:lnTo>
                    <a:pt x="3622" y="229"/>
                  </a:lnTo>
                  <a:cubicBezTo>
                    <a:pt x="3583" y="242"/>
                    <a:pt x="3542" y="255"/>
                    <a:pt x="3515" y="268"/>
                  </a:cubicBezTo>
                  <a:lnTo>
                    <a:pt x="3663" y="723"/>
                  </a:lnTo>
                  <a:cubicBezTo>
                    <a:pt x="3729" y="696"/>
                    <a:pt x="3797" y="683"/>
                    <a:pt x="3877" y="656"/>
                  </a:cubicBezTo>
                  <a:lnTo>
                    <a:pt x="3743" y="188"/>
                  </a:lnTo>
                  <a:close/>
                  <a:moveTo>
                    <a:pt x="6817" y="282"/>
                  </a:moveTo>
                  <a:lnTo>
                    <a:pt x="6657" y="737"/>
                  </a:lnTo>
                  <a:cubicBezTo>
                    <a:pt x="6737" y="763"/>
                    <a:pt x="6804" y="790"/>
                    <a:pt x="6871" y="817"/>
                  </a:cubicBezTo>
                  <a:lnTo>
                    <a:pt x="7044" y="362"/>
                  </a:lnTo>
                  <a:lnTo>
                    <a:pt x="7017" y="362"/>
                  </a:lnTo>
                  <a:lnTo>
                    <a:pt x="6817" y="282"/>
                  </a:lnTo>
                  <a:close/>
                  <a:moveTo>
                    <a:pt x="3289" y="348"/>
                  </a:moveTo>
                  <a:cubicBezTo>
                    <a:pt x="3248" y="362"/>
                    <a:pt x="3221" y="375"/>
                    <a:pt x="3195" y="389"/>
                  </a:cubicBezTo>
                  <a:lnTo>
                    <a:pt x="3168" y="389"/>
                  </a:lnTo>
                  <a:lnTo>
                    <a:pt x="3168" y="402"/>
                  </a:lnTo>
                  <a:lnTo>
                    <a:pt x="3141" y="402"/>
                  </a:lnTo>
                  <a:lnTo>
                    <a:pt x="3128" y="416"/>
                  </a:lnTo>
                  <a:lnTo>
                    <a:pt x="3114" y="416"/>
                  </a:lnTo>
                  <a:cubicBezTo>
                    <a:pt x="3102" y="429"/>
                    <a:pt x="3075" y="429"/>
                    <a:pt x="3061" y="443"/>
                  </a:cubicBezTo>
                  <a:lnTo>
                    <a:pt x="3262" y="883"/>
                  </a:lnTo>
                  <a:cubicBezTo>
                    <a:pt x="3328" y="856"/>
                    <a:pt x="3396" y="817"/>
                    <a:pt x="3462" y="790"/>
                  </a:cubicBezTo>
                  <a:lnTo>
                    <a:pt x="3289" y="348"/>
                  </a:lnTo>
                  <a:close/>
                  <a:moveTo>
                    <a:pt x="7272" y="469"/>
                  </a:moveTo>
                  <a:lnTo>
                    <a:pt x="7071" y="897"/>
                  </a:lnTo>
                  <a:cubicBezTo>
                    <a:pt x="7138" y="937"/>
                    <a:pt x="7205" y="963"/>
                    <a:pt x="7258" y="990"/>
                  </a:cubicBezTo>
                  <a:lnTo>
                    <a:pt x="7486" y="562"/>
                  </a:lnTo>
                  <a:cubicBezTo>
                    <a:pt x="7445" y="549"/>
                    <a:pt x="7406" y="523"/>
                    <a:pt x="7365" y="509"/>
                  </a:cubicBezTo>
                  <a:lnTo>
                    <a:pt x="7352" y="509"/>
                  </a:lnTo>
                  <a:lnTo>
                    <a:pt x="7352" y="496"/>
                  </a:lnTo>
                  <a:lnTo>
                    <a:pt x="7325" y="496"/>
                  </a:lnTo>
                  <a:lnTo>
                    <a:pt x="7325" y="482"/>
                  </a:lnTo>
                  <a:lnTo>
                    <a:pt x="7311" y="482"/>
                  </a:lnTo>
                  <a:cubicBezTo>
                    <a:pt x="7299" y="482"/>
                    <a:pt x="7285" y="469"/>
                    <a:pt x="7272" y="469"/>
                  </a:cubicBezTo>
                  <a:close/>
                  <a:moveTo>
                    <a:pt x="2820" y="549"/>
                  </a:moveTo>
                  <a:lnTo>
                    <a:pt x="2820" y="562"/>
                  </a:lnTo>
                  <a:lnTo>
                    <a:pt x="2794" y="562"/>
                  </a:lnTo>
                  <a:lnTo>
                    <a:pt x="2794" y="576"/>
                  </a:lnTo>
                  <a:lnTo>
                    <a:pt x="2767" y="576"/>
                  </a:lnTo>
                  <a:lnTo>
                    <a:pt x="2767" y="589"/>
                  </a:lnTo>
                  <a:lnTo>
                    <a:pt x="2740" y="589"/>
                  </a:lnTo>
                  <a:lnTo>
                    <a:pt x="2740" y="603"/>
                  </a:lnTo>
                  <a:lnTo>
                    <a:pt x="2713" y="603"/>
                  </a:lnTo>
                  <a:lnTo>
                    <a:pt x="2713" y="616"/>
                  </a:lnTo>
                  <a:lnTo>
                    <a:pt x="2687" y="616"/>
                  </a:lnTo>
                  <a:cubicBezTo>
                    <a:pt x="2674" y="630"/>
                    <a:pt x="2647" y="643"/>
                    <a:pt x="2620" y="656"/>
                  </a:cubicBezTo>
                  <a:lnTo>
                    <a:pt x="2861" y="1084"/>
                  </a:lnTo>
                  <a:cubicBezTo>
                    <a:pt x="2914" y="1044"/>
                    <a:pt x="2981" y="1017"/>
                    <a:pt x="3048" y="977"/>
                  </a:cubicBezTo>
                  <a:lnTo>
                    <a:pt x="3061" y="977"/>
                  </a:lnTo>
                  <a:lnTo>
                    <a:pt x="2847" y="549"/>
                  </a:lnTo>
                  <a:close/>
                  <a:moveTo>
                    <a:pt x="7700" y="683"/>
                  </a:moveTo>
                  <a:lnTo>
                    <a:pt x="7459" y="1097"/>
                  </a:lnTo>
                  <a:cubicBezTo>
                    <a:pt x="7512" y="1138"/>
                    <a:pt x="7579" y="1177"/>
                    <a:pt x="7646" y="1218"/>
                  </a:cubicBezTo>
                  <a:lnTo>
                    <a:pt x="7900" y="803"/>
                  </a:lnTo>
                  <a:cubicBezTo>
                    <a:pt x="7887" y="790"/>
                    <a:pt x="7860" y="776"/>
                    <a:pt x="7833" y="763"/>
                  </a:cubicBezTo>
                  <a:lnTo>
                    <a:pt x="7819" y="763"/>
                  </a:lnTo>
                  <a:lnTo>
                    <a:pt x="7819" y="749"/>
                  </a:lnTo>
                  <a:lnTo>
                    <a:pt x="7793" y="749"/>
                  </a:lnTo>
                  <a:lnTo>
                    <a:pt x="7793" y="737"/>
                  </a:lnTo>
                  <a:lnTo>
                    <a:pt x="7780" y="737"/>
                  </a:lnTo>
                  <a:lnTo>
                    <a:pt x="7780" y="723"/>
                  </a:lnTo>
                  <a:lnTo>
                    <a:pt x="7753" y="723"/>
                  </a:lnTo>
                  <a:cubicBezTo>
                    <a:pt x="7739" y="710"/>
                    <a:pt x="7712" y="696"/>
                    <a:pt x="7700" y="683"/>
                  </a:cubicBezTo>
                  <a:close/>
                  <a:moveTo>
                    <a:pt x="2406" y="790"/>
                  </a:moveTo>
                  <a:cubicBezTo>
                    <a:pt x="2353" y="817"/>
                    <a:pt x="2300" y="856"/>
                    <a:pt x="2246" y="897"/>
                  </a:cubicBezTo>
                  <a:lnTo>
                    <a:pt x="2232" y="897"/>
                  </a:lnTo>
                  <a:lnTo>
                    <a:pt x="2232" y="910"/>
                  </a:lnTo>
                  <a:cubicBezTo>
                    <a:pt x="2219" y="910"/>
                    <a:pt x="2219" y="910"/>
                    <a:pt x="2205" y="924"/>
                  </a:cubicBezTo>
                  <a:lnTo>
                    <a:pt x="2487" y="1311"/>
                  </a:lnTo>
                  <a:cubicBezTo>
                    <a:pt x="2540" y="1271"/>
                    <a:pt x="2606" y="1231"/>
                    <a:pt x="2674" y="1191"/>
                  </a:cubicBezTo>
                  <a:lnTo>
                    <a:pt x="2406" y="790"/>
                  </a:lnTo>
                  <a:close/>
                  <a:moveTo>
                    <a:pt x="8101" y="937"/>
                  </a:moveTo>
                  <a:lnTo>
                    <a:pt x="7819" y="1338"/>
                  </a:lnTo>
                  <a:cubicBezTo>
                    <a:pt x="7887" y="1378"/>
                    <a:pt x="7940" y="1418"/>
                    <a:pt x="7994" y="1458"/>
                  </a:cubicBezTo>
                  <a:lnTo>
                    <a:pt x="8301" y="1084"/>
                  </a:lnTo>
                  <a:cubicBezTo>
                    <a:pt x="8288" y="1070"/>
                    <a:pt x="8274" y="1070"/>
                    <a:pt x="8274" y="1057"/>
                  </a:cubicBezTo>
                  <a:lnTo>
                    <a:pt x="8261" y="1057"/>
                  </a:lnTo>
                  <a:cubicBezTo>
                    <a:pt x="8208" y="1017"/>
                    <a:pt x="8154" y="977"/>
                    <a:pt x="8113" y="950"/>
                  </a:cubicBezTo>
                  <a:lnTo>
                    <a:pt x="8101" y="950"/>
                  </a:lnTo>
                  <a:lnTo>
                    <a:pt x="8101" y="937"/>
                  </a:lnTo>
                  <a:close/>
                  <a:moveTo>
                    <a:pt x="2018" y="1057"/>
                  </a:moveTo>
                  <a:cubicBezTo>
                    <a:pt x="2005" y="1070"/>
                    <a:pt x="2005" y="1070"/>
                    <a:pt x="1992" y="1070"/>
                  </a:cubicBezTo>
                  <a:lnTo>
                    <a:pt x="1992" y="1084"/>
                  </a:lnTo>
                  <a:lnTo>
                    <a:pt x="1979" y="1084"/>
                  </a:lnTo>
                  <a:cubicBezTo>
                    <a:pt x="1925" y="1124"/>
                    <a:pt x="1885" y="1164"/>
                    <a:pt x="1831" y="1204"/>
                  </a:cubicBezTo>
                  <a:lnTo>
                    <a:pt x="2139" y="1578"/>
                  </a:lnTo>
                  <a:cubicBezTo>
                    <a:pt x="2193" y="1525"/>
                    <a:pt x="2246" y="1485"/>
                    <a:pt x="2312" y="1445"/>
                  </a:cubicBezTo>
                  <a:lnTo>
                    <a:pt x="2018" y="1057"/>
                  </a:lnTo>
                  <a:close/>
                  <a:moveTo>
                    <a:pt x="8475" y="1231"/>
                  </a:moveTo>
                  <a:lnTo>
                    <a:pt x="8167" y="1605"/>
                  </a:lnTo>
                  <a:cubicBezTo>
                    <a:pt x="8220" y="1646"/>
                    <a:pt x="8274" y="1699"/>
                    <a:pt x="8327" y="1752"/>
                  </a:cubicBezTo>
                  <a:lnTo>
                    <a:pt x="8662" y="1391"/>
                  </a:lnTo>
                  <a:cubicBezTo>
                    <a:pt x="8648" y="1391"/>
                    <a:pt x="8635" y="1378"/>
                    <a:pt x="8635" y="1364"/>
                  </a:cubicBezTo>
                  <a:lnTo>
                    <a:pt x="8621" y="1364"/>
                  </a:lnTo>
                  <a:lnTo>
                    <a:pt x="8609" y="1351"/>
                  </a:lnTo>
                  <a:lnTo>
                    <a:pt x="8609" y="1338"/>
                  </a:lnTo>
                  <a:lnTo>
                    <a:pt x="8595" y="1338"/>
                  </a:lnTo>
                  <a:cubicBezTo>
                    <a:pt x="8555" y="1298"/>
                    <a:pt x="8514" y="1271"/>
                    <a:pt x="8475" y="1231"/>
                  </a:cubicBezTo>
                  <a:close/>
                  <a:moveTo>
                    <a:pt x="1644" y="1364"/>
                  </a:moveTo>
                  <a:cubicBezTo>
                    <a:pt x="1617" y="1405"/>
                    <a:pt x="1578" y="1432"/>
                    <a:pt x="1551" y="1471"/>
                  </a:cubicBezTo>
                  <a:lnTo>
                    <a:pt x="1537" y="1471"/>
                  </a:lnTo>
                  <a:lnTo>
                    <a:pt x="1471" y="1539"/>
                  </a:lnTo>
                  <a:lnTo>
                    <a:pt x="1818" y="1872"/>
                  </a:lnTo>
                  <a:cubicBezTo>
                    <a:pt x="1872" y="1819"/>
                    <a:pt x="1925" y="1765"/>
                    <a:pt x="1979" y="1726"/>
                  </a:cubicBezTo>
                  <a:lnTo>
                    <a:pt x="1644" y="1364"/>
                  </a:lnTo>
                  <a:close/>
                  <a:moveTo>
                    <a:pt x="8835" y="1565"/>
                  </a:moveTo>
                  <a:lnTo>
                    <a:pt x="8488" y="1899"/>
                  </a:lnTo>
                  <a:cubicBezTo>
                    <a:pt x="8541" y="1952"/>
                    <a:pt x="8582" y="2006"/>
                    <a:pt x="8635" y="2059"/>
                  </a:cubicBezTo>
                  <a:lnTo>
                    <a:pt x="8996" y="1739"/>
                  </a:lnTo>
                  <a:lnTo>
                    <a:pt x="8942" y="1685"/>
                  </a:lnTo>
                  <a:lnTo>
                    <a:pt x="8929" y="1672"/>
                  </a:lnTo>
                  <a:lnTo>
                    <a:pt x="8929" y="1658"/>
                  </a:lnTo>
                  <a:lnTo>
                    <a:pt x="8915" y="1658"/>
                  </a:lnTo>
                  <a:lnTo>
                    <a:pt x="8915" y="1646"/>
                  </a:lnTo>
                  <a:lnTo>
                    <a:pt x="8903" y="1646"/>
                  </a:lnTo>
                  <a:lnTo>
                    <a:pt x="8903" y="1632"/>
                  </a:lnTo>
                  <a:lnTo>
                    <a:pt x="8889" y="1632"/>
                  </a:lnTo>
                  <a:cubicBezTo>
                    <a:pt x="8889" y="1619"/>
                    <a:pt x="8889" y="1619"/>
                    <a:pt x="8876" y="1619"/>
                  </a:cubicBezTo>
                  <a:lnTo>
                    <a:pt x="8876" y="1605"/>
                  </a:lnTo>
                  <a:lnTo>
                    <a:pt x="8862" y="1605"/>
                  </a:lnTo>
                  <a:lnTo>
                    <a:pt x="8862" y="1592"/>
                  </a:lnTo>
                  <a:cubicBezTo>
                    <a:pt x="8849" y="1592"/>
                    <a:pt x="8835" y="1578"/>
                    <a:pt x="8835" y="1565"/>
                  </a:cubicBezTo>
                  <a:close/>
                  <a:moveTo>
                    <a:pt x="1310" y="1712"/>
                  </a:moveTo>
                  <a:cubicBezTo>
                    <a:pt x="1257" y="1765"/>
                    <a:pt x="1204" y="1833"/>
                    <a:pt x="1150" y="1899"/>
                  </a:cubicBezTo>
                  <a:lnTo>
                    <a:pt x="1524" y="2193"/>
                  </a:lnTo>
                  <a:cubicBezTo>
                    <a:pt x="1578" y="2140"/>
                    <a:pt x="1617" y="2086"/>
                    <a:pt x="1671" y="2033"/>
                  </a:cubicBezTo>
                  <a:lnTo>
                    <a:pt x="1310" y="1712"/>
                  </a:lnTo>
                  <a:close/>
                  <a:moveTo>
                    <a:pt x="9143" y="1926"/>
                  </a:moveTo>
                  <a:lnTo>
                    <a:pt x="8769" y="2234"/>
                  </a:lnTo>
                  <a:cubicBezTo>
                    <a:pt x="8822" y="2287"/>
                    <a:pt x="8862" y="2341"/>
                    <a:pt x="8903" y="2407"/>
                  </a:cubicBezTo>
                  <a:lnTo>
                    <a:pt x="9290" y="2113"/>
                  </a:lnTo>
                  <a:lnTo>
                    <a:pt x="9290" y="2100"/>
                  </a:lnTo>
                  <a:lnTo>
                    <a:pt x="9277" y="2100"/>
                  </a:lnTo>
                  <a:cubicBezTo>
                    <a:pt x="9236" y="2033"/>
                    <a:pt x="9197" y="1979"/>
                    <a:pt x="9143" y="1926"/>
                  </a:cubicBezTo>
                  <a:close/>
                  <a:moveTo>
                    <a:pt x="1002" y="2086"/>
                  </a:moveTo>
                  <a:lnTo>
                    <a:pt x="1002" y="2100"/>
                  </a:lnTo>
                  <a:cubicBezTo>
                    <a:pt x="976" y="2127"/>
                    <a:pt x="949" y="2166"/>
                    <a:pt x="922" y="2193"/>
                  </a:cubicBezTo>
                  <a:lnTo>
                    <a:pt x="922" y="2207"/>
                  </a:lnTo>
                  <a:lnTo>
                    <a:pt x="922" y="2220"/>
                  </a:lnTo>
                  <a:lnTo>
                    <a:pt x="909" y="2220"/>
                  </a:lnTo>
                  <a:lnTo>
                    <a:pt x="909" y="2234"/>
                  </a:lnTo>
                  <a:lnTo>
                    <a:pt x="896" y="2234"/>
                  </a:lnTo>
                  <a:lnTo>
                    <a:pt x="896" y="2247"/>
                  </a:lnTo>
                  <a:lnTo>
                    <a:pt x="883" y="2260"/>
                  </a:lnTo>
                  <a:lnTo>
                    <a:pt x="883" y="2273"/>
                  </a:lnTo>
                  <a:lnTo>
                    <a:pt x="869" y="2273"/>
                  </a:lnTo>
                  <a:lnTo>
                    <a:pt x="869" y="2287"/>
                  </a:lnTo>
                  <a:lnTo>
                    <a:pt x="1270" y="2554"/>
                  </a:lnTo>
                  <a:cubicBezTo>
                    <a:pt x="1310" y="2487"/>
                    <a:pt x="1350" y="2434"/>
                    <a:pt x="1391" y="2367"/>
                  </a:cubicBezTo>
                  <a:lnTo>
                    <a:pt x="1002" y="2086"/>
                  </a:lnTo>
                  <a:close/>
                  <a:moveTo>
                    <a:pt x="9437" y="2314"/>
                  </a:moveTo>
                  <a:lnTo>
                    <a:pt x="9022" y="2581"/>
                  </a:lnTo>
                  <a:cubicBezTo>
                    <a:pt x="9063" y="2648"/>
                    <a:pt x="9103" y="2701"/>
                    <a:pt x="9143" y="2768"/>
                  </a:cubicBezTo>
                  <a:lnTo>
                    <a:pt x="9557" y="2528"/>
                  </a:lnTo>
                  <a:lnTo>
                    <a:pt x="9557" y="2514"/>
                  </a:lnTo>
                  <a:lnTo>
                    <a:pt x="9437" y="2314"/>
                  </a:lnTo>
                  <a:close/>
                  <a:moveTo>
                    <a:pt x="735" y="2487"/>
                  </a:moveTo>
                  <a:cubicBezTo>
                    <a:pt x="722" y="2514"/>
                    <a:pt x="696" y="2554"/>
                    <a:pt x="682" y="2581"/>
                  </a:cubicBezTo>
                  <a:lnTo>
                    <a:pt x="682" y="2594"/>
                  </a:lnTo>
                  <a:lnTo>
                    <a:pt x="669" y="2594"/>
                  </a:lnTo>
                  <a:lnTo>
                    <a:pt x="669" y="2608"/>
                  </a:lnTo>
                  <a:cubicBezTo>
                    <a:pt x="655" y="2635"/>
                    <a:pt x="642" y="2661"/>
                    <a:pt x="615" y="2688"/>
                  </a:cubicBezTo>
                  <a:lnTo>
                    <a:pt x="1043" y="2929"/>
                  </a:lnTo>
                  <a:cubicBezTo>
                    <a:pt x="1083" y="2861"/>
                    <a:pt x="1123" y="2795"/>
                    <a:pt x="1150" y="2728"/>
                  </a:cubicBezTo>
                  <a:lnTo>
                    <a:pt x="735" y="2487"/>
                  </a:lnTo>
                  <a:close/>
                  <a:moveTo>
                    <a:pt x="9678" y="2728"/>
                  </a:moveTo>
                  <a:lnTo>
                    <a:pt x="9250" y="2955"/>
                  </a:lnTo>
                  <a:cubicBezTo>
                    <a:pt x="9263" y="2982"/>
                    <a:pt x="9277" y="3022"/>
                    <a:pt x="9290" y="3048"/>
                  </a:cubicBezTo>
                  <a:cubicBezTo>
                    <a:pt x="9316" y="3075"/>
                    <a:pt x="9330" y="3116"/>
                    <a:pt x="9343" y="3155"/>
                  </a:cubicBezTo>
                  <a:lnTo>
                    <a:pt x="9785" y="2942"/>
                  </a:lnTo>
                  <a:lnTo>
                    <a:pt x="9771" y="2929"/>
                  </a:lnTo>
                  <a:cubicBezTo>
                    <a:pt x="9758" y="2902"/>
                    <a:pt x="9744" y="2875"/>
                    <a:pt x="9744" y="2849"/>
                  </a:cubicBezTo>
                  <a:lnTo>
                    <a:pt x="9731" y="2849"/>
                  </a:lnTo>
                  <a:lnTo>
                    <a:pt x="9731" y="2835"/>
                  </a:lnTo>
                  <a:lnTo>
                    <a:pt x="9731" y="2822"/>
                  </a:lnTo>
                  <a:lnTo>
                    <a:pt x="9717" y="2822"/>
                  </a:lnTo>
                  <a:lnTo>
                    <a:pt x="9717" y="2808"/>
                  </a:lnTo>
                  <a:lnTo>
                    <a:pt x="9717" y="2795"/>
                  </a:lnTo>
                  <a:lnTo>
                    <a:pt x="9705" y="2795"/>
                  </a:lnTo>
                  <a:lnTo>
                    <a:pt x="9705" y="2781"/>
                  </a:lnTo>
                  <a:lnTo>
                    <a:pt x="9691" y="2768"/>
                  </a:lnTo>
                  <a:lnTo>
                    <a:pt x="9691" y="2754"/>
                  </a:lnTo>
                  <a:lnTo>
                    <a:pt x="9678" y="2742"/>
                  </a:lnTo>
                  <a:lnTo>
                    <a:pt x="9678" y="2728"/>
                  </a:lnTo>
                  <a:close/>
                  <a:moveTo>
                    <a:pt x="508" y="2915"/>
                  </a:moveTo>
                  <a:lnTo>
                    <a:pt x="508" y="2929"/>
                  </a:lnTo>
                  <a:lnTo>
                    <a:pt x="495" y="2929"/>
                  </a:lnTo>
                  <a:lnTo>
                    <a:pt x="495" y="2942"/>
                  </a:lnTo>
                  <a:lnTo>
                    <a:pt x="495" y="2955"/>
                  </a:lnTo>
                  <a:lnTo>
                    <a:pt x="482" y="2968"/>
                  </a:lnTo>
                  <a:lnTo>
                    <a:pt x="482" y="2982"/>
                  </a:lnTo>
                  <a:lnTo>
                    <a:pt x="468" y="2995"/>
                  </a:lnTo>
                  <a:cubicBezTo>
                    <a:pt x="455" y="3036"/>
                    <a:pt x="428" y="3075"/>
                    <a:pt x="414" y="3129"/>
                  </a:cubicBezTo>
                  <a:lnTo>
                    <a:pt x="856" y="3316"/>
                  </a:lnTo>
                  <a:cubicBezTo>
                    <a:pt x="883" y="3250"/>
                    <a:pt x="909" y="3182"/>
                    <a:pt x="949" y="3116"/>
                  </a:cubicBezTo>
                  <a:lnTo>
                    <a:pt x="508" y="2915"/>
                  </a:lnTo>
                  <a:close/>
                  <a:moveTo>
                    <a:pt x="9878" y="3169"/>
                  </a:moveTo>
                  <a:lnTo>
                    <a:pt x="9437" y="3356"/>
                  </a:lnTo>
                  <a:lnTo>
                    <a:pt x="9517" y="3556"/>
                  </a:lnTo>
                  <a:lnTo>
                    <a:pt x="9972" y="3396"/>
                  </a:lnTo>
                  <a:cubicBezTo>
                    <a:pt x="9958" y="3343"/>
                    <a:pt x="9931" y="3303"/>
                    <a:pt x="9918" y="3250"/>
                  </a:cubicBezTo>
                  <a:lnTo>
                    <a:pt x="9878" y="3169"/>
                  </a:lnTo>
                  <a:close/>
                  <a:moveTo>
                    <a:pt x="321" y="3356"/>
                  </a:moveTo>
                  <a:cubicBezTo>
                    <a:pt x="321" y="3369"/>
                    <a:pt x="321" y="3369"/>
                    <a:pt x="307" y="3383"/>
                  </a:cubicBezTo>
                  <a:lnTo>
                    <a:pt x="307" y="3396"/>
                  </a:lnTo>
                  <a:lnTo>
                    <a:pt x="307" y="3410"/>
                  </a:lnTo>
                  <a:cubicBezTo>
                    <a:pt x="295" y="3449"/>
                    <a:pt x="268" y="3503"/>
                    <a:pt x="254" y="3544"/>
                  </a:cubicBezTo>
                  <a:lnTo>
                    <a:pt x="254" y="3556"/>
                  </a:lnTo>
                  <a:lnTo>
                    <a:pt x="254" y="3570"/>
                  </a:lnTo>
                  <a:lnTo>
                    <a:pt x="241" y="3583"/>
                  </a:lnTo>
                  <a:lnTo>
                    <a:pt x="708" y="3731"/>
                  </a:lnTo>
                  <a:cubicBezTo>
                    <a:pt x="722" y="3651"/>
                    <a:pt x="749" y="3583"/>
                    <a:pt x="776" y="3517"/>
                  </a:cubicBezTo>
                  <a:lnTo>
                    <a:pt x="321" y="3356"/>
                  </a:lnTo>
                  <a:close/>
                  <a:moveTo>
                    <a:pt x="10052" y="3624"/>
                  </a:moveTo>
                  <a:lnTo>
                    <a:pt x="9584" y="3757"/>
                  </a:lnTo>
                  <a:cubicBezTo>
                    <a:pt x="9610" y="3838"/>
                    <a:pt x="9624" y="3904"/>
                    <a:pt x="9651" y="3971"/>
                  </a:cubicBezTo>
                  <a:lnTo>
                    <a:pt x="10106" y="3850"/>
                  </a:lnTo>
                  <a:lnTo>
                    <a:pt x="10106" y="3811"/>
                  </a:lnTo>
                  <a:cubicBezTo>
                    <a:pt x="10079" y="3744"/>
                    <a:pt x="10065" y="3677"/>
                    <a:pt x="10052" y="3624"/>
                  </a:cubicBezTo>
                  <a:close/>
                  <a:moveTo>
                    <a:pt x="174" y="3811"/>
                  </a:moveTo>
                  <a:cubicBezTo>
                    <a:pt x="174" y="3838"/>
                    <a:pt x="161" y="3864"/>
                    <a:pt x="161" y="3877"/>
                  </a:cubicBezTo>
                  <a:lnTo>
                    <a:pt x="161" y="3891"/>
                  </a:lnTo>
                  <a:lnTo>
                    <a:pt x="161" y="3904"/>
                  </a:lnTo>
                  <a:lnTo>
                    <a:pt x="147" y="3904"/>
                  </a:lnTo>
                  <a:lnTo>
                    <a:pt x="147" y="3918"/>
                  </a:lnTo>
                  <a:lnTo>
                    <a:pt x="147" y="3931"/>
                  </a:lnTo>
                  <a:lnTo>
                    <a:pt x="147" y="3945"/>
                  </a:lnTo>
                  <a:lnTo>
                    <a:pt x="147" y="3957"/>
                  </a:lnTo>
                  <a:lnTo>
                    <a:pt x="134" y="3957"/>
                  </a:lnTo>
                  <a:lnTo>
                    <a:pt x="134" y="3971"/>
                  </a:lnTo>
                  <a:lnTo>
                    <a:pt x="134" y="3984"/>
                  </a:lnTo>
                  <a:lnTo>
                    <a:pt x="134" y="3998"/>
                  </a:lnTo>
                  <a:cubicBezTo>
                    <a:pt x="134" y="4011"/>
                    <a:pt x="120" y="4025"/>
                    <a:pt x="120" y="4038"/>
                  </a:cubicBezTo>
                  <a:lnTo>
                    <a:pt x="589" y="4145"/>
                  </a:lnTo>
                  <a:cubicBezTo>
                    <a:pt x="601" y="4078"/>
                    <a:pt x="628" y="4011"/>
                    <a:pt x="642" y="3931"/>
                  </a:cubicBezTo>
                  <a:lnTo>
                    <a:pt x="174" y="3811"/>
                  </a:lnTo>
                  <a:close/>
                  <a:moveTo>
                    <a:pt x="10172" y="4078"/>
                  </a:moveTo>
                  <a:lnTo>
                    <a:pt x="9691" y="4185"/>
                  </a:lnTo>
                  <a:cubicBezTo>
                    <a:pt x="9705" y="4251"/>
                    <a:pt x="9717" y="4332"/>
                    <a:pt x="9731" y="4399"/>
                  </a:cubicBezTo>
                  <a:lnTo>
                    <a:pt x="10213" y="4319"/>
                  </a:lnTo>
                  <a:lnTo>
                    <a:pt x="10172" y="4078"/>
                  </a:lnTo>
                  <a:close/>
                  <a:moveTo>
                    <a:pt x="81" y="4278"/>
                  </a:moveTo>
                  <a:lnTo>
                    <a:pt x="40" y="4519"/>
                  </a:lnTo>
                  <a:lnTo>
                    <a:pt x="521" y="4572"/>
                  </a:lnTo>
                  <a:cubicBezTo>
                    <a:pt x="521" y="4506"/>
                    <a:pt x="535" y="4439"/>
                    <a:pt x="548" y="4358"/>
                  </a:cubicBezTo>
                  <a:lnTo>
                    <a:pt x="81" y="4278"/>
                  </a:lnTo>
                  <a:close/>
                  <a:moveTo>
                    <a:pt x="10239" y="4559"/>
                  </a:moveTo>
                  <a:lnTo>
                    <a:pt x="9758" y="4613"/>
                  </a:lnTo>
                  <a:cubicBezTo>
                    <a:pt x="9771" y="4679"/>
                    <a:pt x="9785" y="4759"/>
                    <a:pt x="9785" y="4827"/>
                  </a:cubicBezTo>
                  <a:lnTo>
                    <a:pt x="10266" y="4800"/>
                  </a:lnTo>
                  <a:cubicBezTo>
                    <a:pt x="10266" y="4759"/>
                    <a:pt x="10252" y="4720"/>
                    <a:pt x="10252" y="4679"/>
                  </a:cubicBezTo>
                  <a:lnTo>
                    <a:pt x="10252" y="4666"/>
                  </a:lnTo>
                  <a:cubicBezTo>
                    <a:pt x="10252" y="4626"/>
                    <a:pt x="10252" y="4599"/>
                    <a:pt x="10239" y="4559"/>
                  </a:cubicBezTo>
                  <a:close/>
                  <a:moveTo>
                    <a:pt x="13" y="4759"/>
                  </a:moveTo>
                  <a:lnTo>
                    <a:pt x="13" y="4773"/>
                  </a:lnTo>
                  <a:lnTo>
                    <a:pt x="13" y="4786"/>
                  </a:lnTo>
                  <a:lnTo>
                    <a:pt x="13" y="4800"/>
                  </a:lnTo>
                  <a:lnTo>
                    <a:pt x="13" y="4813"/>
                  </a:lnTo>
                  <a:lnTo>
                    <a:pt x="13" y="4827"/>
                  </a:lnTo>
                  <a:lnTo>
                    <a:pt x="13" y="4854"/>
                  </a:lnTo>
                  <a:lnTo>
                    <a:pt x="13" y="4866"/>
                  </a:lnTo>
                  <a:cubicBezTo>
                    <a:pt x="13" y="4907"/>
                    <a:pt x="1" y="4960"/>
                    <a:pt x="1" y="5000"/>
                  </a:cubicBezTo>
                  <a:lnTo>
                    <a:pt x="482" y="5014"/>
                  </a:lnTo>
                  <a:cubicBezTo>
                    <a:pt x="495" y="4934"/>
                    <a:pt x="495" y="4866"/>
                    <a:pt x="495" y="4800"/>
                  </a:cubicBezTo>
                  <a:lnTo>
                    <a:pt x="13" y="4759"/>
                  </a:lnTo>
                  <a:close/>
                  <a:moveTo>
                    <a:pt x="10279" y="5041"/>
                  </a:moveTo>
                  <a:lnTo>
                    <a:pt x="9798" y="5053"/>
                  </a:lnTo>
                  <a:lnTo>
                    <a:pt x="9798" y="5267"/>
                  </a:lnTo>
                  <a:lnTo>
                    <a:pt x="10266" y="5281"/>
                  </a:lnTo>
                  <a:cubicBezTo>
                    <a:pt x="10279" y="5228"/>
                    <a:pt x="10279" y="5187"/>
                    <a:pt x="10279" y="5134"/>
                  </a:cubicBezTo>
                  <a:lnTo>
                    <a:pt x="10279" y="5041"/>
                  </a:lnTo>
                  <a:close/>
                  <a:moveTo>
                    <a:pt x="482" y="5228"/>
                  </a:moveTo>
                  <a:lnTo>
                    <a:pt x="1" y="5241"/>
                  </a:lnTo>
                  <a:cubicBezTo>
                    <a:pt x="1" y="5281"/>
                    <a:pt x="1" y="5335"/>
                    <a:pt x="13" y="5374"/>
                  </a:cubicBezTo>
                  <a:lnTo>
                    <a:pt x="13" y="5388"/>
                  </a:lnTo>
                  <a:lnTo>
                    <a:pt x="13" y="5481"/>
                  </a:lnTo>
                  <a:lnTo>
                    <a:pt x="495" y="5442"/>
                  </a:lnTo>
                  <a:cubicBezTo>
                    <a:pt x="495" y="5374"/>
                    <a:pt x="482" y="5308"/>
                    <a:pt x="482" y="5228"/>
                  </a:cubicBezTo>
                  <a:close/>
                  <a:moveTo>
                    <a:pt x="9785" y="5481"/>
                  </a:moveTo>
                  <a:cubicBezTo>
                    <a:pt x="9771" y="5561"/>
                    <a:pt x="9771" y="5629"/>
                    <a:pt x="9758" y="5695"/>
                  </a:cubicBezTo>
                  <a:lnTo>
                    <a:pt x="10239" y="5762"/>
                  </a:lnTo>
                  <a:cubicBezTo>
                    <a:pt x="10252" y="5682"/>
                    <a:pt x="10252" y="5602"/>
                    <a:pt x="10266" y="5522"/>
                  </a:cubicBezTo>
                  <a:lnTo>
                    <a:pt x="9785" y="5481"/>
                  </a:lnTo>
                  <a:close/>
                  <a:moveTo>
                    <a:pt x="508" y="5668"/>
                  </a:moveTo>
                  <a:lnTo>
                    <a:pt x="40" y="5722"/>
                  </a:lnTo>
                  <a:lnTo>
                    <a:pt x="40" y="5802"/>
                  </a:lnTo>
                  <a:lnTo>
                    <a:pt x="54" y="5802"/>
                  </a:lnTo>
                  <a:lnTo>
                    <a:pt x="54" y="5816"/>
                  </a:lnTo>
                  <a:lnTo>
                    <a:pt x="54" y="5829"/>
                  </a:lnTo>
                  <a:cubicBezTo>
                    <a:pt x="54" y="5869"/>
                    <a:pt x="67" y="5909"/>
                    <a:pt x="67" y="5962"/>
                  </a:cubicBezTo>
                  <a:lnTo>
                    <a:pt x="548" y="5882"/>
                  </a:lnTo>
                  <a:cubicBezTo>
                    <a:pt x="535" y="5816"/>
                    <a:pt x="521" y="5736"/>
                    <a:pt x="508" y="5668"/>
                  </a:cubicBezTo>
                  <a:close/>
                  <a:moveTo>
                    <a:pt x="9731" y="5923"/>
                  </a:moveTo>
                  <a:cubicBezTo>
                    <a:pt x="9717" y="5989"/>
                    <a:pt x="9705" y="6056"/>
                    <a:pt x="9691" y="6137"/>
                  </a:cubicBezTo>
                  <a:lnTo>
                    <a:pt x="10159" y="6230"/>
                  </a:lnTo>
                  <a:lnTo>
                    <a:pt x="10159" y="6203"/>
                  </a:lnTo>
                  <a:lnTo>
                    <a:pt x="10159" y="6190"/>
                  </a:lnTo>
                  <a:lnTo>
                    <a:pt x="10172" y="6190"/>
                  </a:lnTo>
                  <a:lnTo>
                    <a:pt x="10172" y="6176"/>
                  </a:lnTo>
                  <a:lnTo>
                    <a:pt x="10172" y="6163"/>
                  </a:lnTo>
                  <a:lnTo>
                    <a:pt x="10172" y="6150"/>
                  </a:lnTo>
                  <a:lnTo>
                    <a:pt x="10172" y="6137"/>
                  </a:lnTo>
                  <a:lnTo>
                    <a:pt x="10172" y="6123"/>
                  </a:lnTo>
                  <a:lnTo>
                    <a:pt x="10186" y="6110"/>
                  </a:lnTo>
                  <a:lnTo>
                    <a:pt x="10186" y="6096"/>
                  </a:lnTo>
                  <a:cubicBezTo>
                    <a:pt x="10186" y="6056"/>
                    <a:pt x="10199" y="6030"/>
                    <a:pt x="10199" y="6003"/>
                  </a:cubicBezTo>
                  <a:lnTo>
                    <a:pt x="9731" y="5923"/>
                  </a:lnTo>
                  <a:close/>
                  <a:moveTo>
                    <a:pt x="589" y="6096"/>
                  </a:moveTo>
                  <a:lnTo>
                    <a:pt x="107" y="6190"/>
                  </a:lnTo>
                  <a:cubicBezTo>
                    <a:pt x="120" y="6217"/>
                    <a:pt x="120" y="6230"/>
                    <a:pt x="120" y="6256"/>
                  </a:cubicBezTo>
                  <a:lnTo>
                    <a:pt x="134" y="6256"/>
                  </a:lnTo>
                  <a:cubicBezTo>
                    <a:pt x="147" y="6324"/>
                    <a:pt x="147" y="6377"/>
                    <a:pt x="174" y="6431"/>
                  </a:cubicBezTo>
                  <a:lnTo>
                    <a:pt x="628" y="6310"/>
                  </a:lnTo>
                  <a:cubicBezTo>
                    <a:pt x="615" y="6244"/>
                    <a:pt x="601" y="6163"/>
                    <a:pt x="589" y="6096"/>
                  </a:cubicBezTo>
                  <a:close/>
                  <a:moveTo>
                    <a:pt x="9637" y="6337"/>
                  </a:moveTo>
                  <a:cubicBezTo>
                    <a:pt x="9610" y="6417"/>
                    <a:pt x="9598" y="6484"/>
                    <a:pt x="9571" y="6551"/>
                  </a:cubicBezTo>
                  <a:lnTo>
                    <a:pt x="10025" y="6698"/>
                  </a:lnTo>
                  <a:lnTo>
                    <a:pt x="10038" y="6698"/>
                  </a:lnTo>
                  <a:lnTo>
                    <a:pt x="10038" y="6684"/>
                  </a:lnTo>
                  <a:lnTo>
                    <a:pt x="10038" y="6671"/>
                  </a:lnTo>
                  <a:cubicBezTo>
                    <a:pt x="10052" y="6631"/>
                    <a:pt x="10065" y="6604"/>
                    <a:pt x="10065" y="6564"/>
                  </a:cubicBezTo>
                  <a:lnTo>
                    <a:pt x="10079" y="6564"/>
                  </a:lnTo>
                  <a:lnTo>
                    <a:pt x="10079" y="6551"/>
                  </a:lnTo>
                  <a:lnTo>
                    <a:pt x="10079" y="6538"/>
                  </a:lnTo>
                  <a:lnTo>
                    <a:pt x="10079" y="6524"/>
                  </a:lnTo>
                  <a:lnTo>
                    <a:pt x="10079" y="6511"/>
                  </a:lnTo>
                  <a:lnTo>
                    <a:pt x="10092" y="6511"/>
                  </a:lnTo>
                  <a:lnTo>
                    <a:pt x="10092" y="6497"/>
                  </a:lnTo>
                  <a:lnTo>
                    <a:pt x="10092" y="6484"/>
                  </a:lnTo>
                  <a:lnTo>
                    <a:pt x="10092" y="6470"/>
                  </a:lnTo>
                  <a:lnTo>
                    <a:pt x="9637" y="6337"/>
                  </a:lnTo>
                  <a:close/>
                  <a:moveTo>
                    <a:pt x="696" y="6511"/>
                  </a:moveTo>
                  <a:lnTo>
                    <a:pt x="241" y="6657"/>
                  </a:lnTo>
                  <a:cubicBezTo>
                    <a:pt x="241" y="6671"/>
                    <a:pt x="241" y="6698"/>
                    <a:pt x="254" y="6711"/>
                  </a:cubicBezTo>
                  <a:lnTo>
                    <a:pt x="254" y="6725"/>
                  </a:lnTo>
                  <a:cubicBezTo>
                    <a:pt x="268" y="6778"/>
                    <a:pt x="295" y="6832"/>
                    <a:pt x="307" y="6885"/>
                  </a:cubicBezTo>
                  <a:lnTo>
                    <a:pt x="762" y="6725"/>
                  </a:lnTo>
                  <a:cubicBezTo>
                    <a:pt x="735" y="6657"/>
                    <a:pt x="722" y="6591"/>
                    <a:pt x="696" y="6511"/>
                  </a:cubicBezTo>
                  <a:close/>
                  <a:moveTo>
                    <a:pt x="9504" y="6764"/>
                  </a:moveTo>
                  <a:lnTo>
                    <a:pt x="9423" y="6965"/>
                  </a:lnTo>
                  <a:lnTo>
                    <a:pt x="9865" y="7153"/>
                  </a:lnTo>
                  <a:lnTo>
                    <a:pt x="9905" y="7032"/>
                  </a:lnTo>
                  <a:lnTo>
                    <a:pt x="9918" y="7032"/>
                  </a:lnTo>
                  <a:lnTo>
                    <a:pt x="9918" y="7019"/>
                  </a:lnTo>
                  <a:lnTo>
                    <a:pt x="9918" y="7005"/>
                  </a:lnTo>
                  <a:cubicBezTo>
                    <a:pt x="9931" y="6978"/>
                    <a:pt x="9945" y="6952"/>
                    <a:pt x="9945" y="6925"/>
                  </a:cubicBezTo>
                  <a:lnTo>
                    <a:pt x="9504" y="6764"/>
                  </a:lnTo>
                  <a:close/>
                  <a:moveTo>
                    <a:pt x="842" y="6925"/>
                  </a:moveTo>
                  <a:lnTo>
                    <a:pt x="402" y="7112"/>
                  </a:lnTo>
                  <a:cubicBezTo>
                    <a:pt x="414" y="7139"/>
                    <a:pt x="428" y="7179"/>
                    <a:pt x="441" y="7206"/>
                  </a:cubicBezTo>
                  <a:lnTo>
                    <a:pt x="441" y="7219"/>
                  </a:lnTo>
                  <a:lnTo>
                    <a:pt x="455" y="7219"/>
                  </a:lnTo>
                  <a:cubicBezTo>
                    <a:pt x="468" y="7259"/>
                    <a:pt x="482" y="7299"/>
                    <a:pt x="495" y="7326"/>
                  </a:cubicBezTo>
                  <a:lnTo>
                    <a:pt x="936" y="7126"/>
                  </a:lnTo>
                  <a:cubicBezTo>
                    <a:pt x="896" y="7058"/>
                    <a:pt x="869" y="6992"/>
                    <a:pt x="842" y="6925"/>
                  </a:cubicBezTo>
                  <a:close/>
                  <a:moveTo>
                    <a:pt x="9330" y="7165"/>
                  </a:moveTo>
                  <a:cubicBezTo>
                    <a:pt x="9304" y="7219"/>
                    <a:pt x="9263" y="7286"/>
                    <a:pt x="9236" y="7353"/>
                  </a:cubicBezTo>
                  <a:lnTo>
                    <a:pt x="9651" y="7580"/>
                  </a:lnTo>
                  <a:cubicBezTo>
                    <a:pt x="9664" y="7580"/>
                    <a:pt x="9664" y="7566"/>
                    <a:pt x="9664" y="7554"/>
                  </a:cubicBezTo>
                  <a:lnTo>
                    <a:pt x="9678" y="7554"/>
                  </a:lnTo>
                  <a:lnTo>
                    <a:pt x="9678" y="7540"/>
                  </a:lnTo>
                  <a:lnTo>
                    <a:pt x="9678" y="7527"/>
                  </a:lnTo>
                  <a:lnTo>
                    <a:pt x="9691" y="7527"/>
                  </a:lnTo>
                  <a:lnTo>
                    <a:pt x="9691" y="7513"/>
                  </a:lnTo>
                  <a:lnTo>
                    <a:pt x="9691" y="7500"/>
                  </a:lnTo>
                  <a:lnTo>
                    <a:pt x="9705" y="7500"/>
                  </a:lnTo>
                  <a:lnTo>
                    <a:pt x="9705" y="7486"/>
                  </a:lnTo>
                  <a:lnTo>
                    <a:pt x="9705" y="7473"/>
                  </a:lnTo>
                  <a:lnTo>
                    <a:pt x="9717" y="7473"/>
                  </a:lnTo>
                  <a:lnTo>
                    <a:pt x="9717" y="7459"/>
                  </a:lnTo>
                  <a:lnTo>
                    <a:pt x="9717" y="7447"/>
                  </a:lnTo>
                  <a:lnTo>
                    <a:pt x="9731" y="7447"/>
                  </a:lnTo>
                  <a:lnTo>
                    <a:pt x="9731" y="7433"/>
                  </a:lnTo>
                  <a:cubicBezTo>
                    <a:pt x="9744" y="7406"/>
                    <a:pt x="9758" y="7393"/>
                    <a:pt x="9758" y="7366"/>
                  </a:cubicBezTo>
                  <a:lnTo>
                    <a:pt x="9330" y="7165"/>
                  </a:lnTo>
                  <a:close/>
                  <a:moveTo>
                    <a:pt x="1029" y="7326"/>
                  </a:moveTo>
                  <a:lnTo>
                    <a:pt x="601" y="7554"/>
                  </a:lnTo>
                  <a:lnTo>
                    <a:pt x="722" y="7753"/>
                  </a:lnTo>
                  <a:lnTo>
                    <a:pt x="1136" y="7513"/>
                  </a:lnTo>
                  <a:cubicBezTo>
                    <a:pt x="1097" y="7447"/>
                    <a:pt x="1070" y="7379"/>
                    <a:pt x="1029" y="7326"/>
                  </a:cubicBezTo>
                  <a:close/>
                  <a:moveTo>
                    <a:pt x="9116" y="7540"/>
                  </a:moveTo>
                  <a:cubicBezTo>
                    <a:pt x="9090" y="7607"/>
                    <a:pt x="9049" y="7673"/>
                    <a:pt x="9010" y="7727"/>
                  </a:cubicBezTo>
                  <a:lnTo>
                    <a:pt x="9411" y="7994"/>
                  </a:lnTo>
                  <a:cubicBezTo>
                    <a:pt x="9411" y="7981"/>
                    <a:pt x="9411" y="7981"/>
                    <a:pt x="9423" y="7967"/>
                  </a:cubicBezTo>
                  <a:lnTo>
                    <a:pt x="9423" y="7955"/>
                  </a:lnTo>
                  <a:lnTo>
                    <a:pt x="9437" y="7955"/>
                  </a:lnTo>
                  <a:lnTo>
                    <a:pt x="9437" y="7941"/>
                  </a:lnTo>
                  <a:lnTo>
                    <a:pt x="9450" y="7941"/>
                  </a:lnTo>
                  <a:lnTo>
                    <a:pt x="9450" y="7928"/>
                  </a:lnTo>
                  <a:lnTo>
                    <a:pt x="9450" y="7914"/>
                  </a:lnTo>
                  <a:lnTo>
                    <a:pt x="9464" y="7914"/>
                  </a:lnTo>
                  <a:lnTo>
                    <a:pt x="9464" y="7901"/>
                  </a:lnTo>
                  <a:lnTo>
                    <a:pt x="9477" y="7901"/>
                  </a:lnTo>
                  <a:lnTo>
                    <a:pt x="9477" y="7887"/>
                  </a:lnTo>
                  <a:lnTo>
                    <a:pt x="9477" y="7874"/>
                  </a:lnTo>
                  <a:lnTo>
                    <a:pt x="9491" y="7874"/>
                  </a:lnTo>
                  <a:lnTo>
                    <a:pt x="9491" y="7860"/>
                  </a:lnTo>
                  <a:lnTo>
                    <a:pt x="9491" y="7848"/>
                  </a:lnTo>
                  <a:lnTo>
                    <a:pt x="9504" y="7848"/>
                  </a:lnTo>
                  <a:lnTo>
                    <a:pt x="9504" y="7834"/>
                  </a:lnTo>
                  <a:lnTo>
                    <a:pt x="9517" y="7834"/>
                  </a:lnTo>
                  <a:lnTo>
                    <a:pt x="9517" y="7821"/>
                  </a:lnTo>
                  <a:lnTo>
                    <a:pt x="9517" y="7807"/>
                  </a:lnTo>
                  <a:lnTo>
                    <a:pt x="9530" y="7807"/>
                  </a:lnTo>
                  <a:lnTo>
                    <a:pt x="9530" y="7794"/>
                  </a:lnTo>
                  <a:lnTo>
                    <a:pt x="9116" y="7540"/>
                  </a:lnTo>
                  <a:close/>
                  <a:moveTo>
                    <a:pt x="1257" y="7700"/>
                  </a:moveTo>
                  <a:lnTo>
                    <a:pt x="856" y="7955"/>
                  </a:lnTo>
                  <a:cubicBezTo>
                    <a:pt x="896" y="8035"/>
                    <a:pt x="936" y="8088"/>
                    <a:pt x="990" y="8154"/>
                  </a:cubicBezTo>
                  <a:lnTo>
                    <a:pt x="1377" y="7874"/>
                  </a:lnTo>
                  <a:cubicBezTo>
                    <a:pt x="1337" y="7821"/>
                    <a:pt x="1297" y="7753"/>
                    <a:pt x="1257" y="7700"/>
                  </a:cubicBezTo>
                  <a:close/>
                  <a:moveTo>
                    <a:pt x="8876" y="7901"/>
                  </a:moveTo>
                  <a:cubicBezTo>
                    <a:pt x="8835" y="7967"/>
                    <a:pt x="8796" y="8021"/>
                    <a:pt x="8742" y="8074"/>
                  </a:cubicBezTo>
                  <a:lnTo>
                    <a:pt x="9116" y="8382"/>
                  </a:lnTo>
                  <a:cubicBezTo>
                    <a:pt x="9156" y="8329"/>
                    <a:pt x="9209" y="8275"/>
                    <a:pt x="9250" y="8222"/>
                  </a:cubicBezTo>
                  <a:lnTo>
                    <a:pt x="9250" y="8208"/>
                  </a:lnTo>
                  <a:cubicBezTo>
                    <a:pt x="9263" y="8208"/>
                    <a:pt x="9263" y="8195"/>
                    <a:pt x="9263" y="8195"/>
                  </a:cubicBezTo>
                  <a:lnTo>
                    <a:pt x="8876" y="7901"/>
                  </a:lnTo>
                  <a:close/>
                  <a:moveTo>
                    <a:pt x="1510" y="8048"/>
                  </a:moveTo>
                  <a:lnTo>
                    <a:pt x="1136" y="8356"/>
                  </a:lnTo>
                  <a:cubicBezTo>
                    <a:pt x="1190" y="8409"/>
                    <a:pt x="1230" y="8475"/>
                    <a:pt x="1284" y="8529"/>
                  </a:cubicBezTo>
                  <a:lnTo>
                    <a:pt x="1644" y="8222"/>
                  </a:lnTo>
                  <a:cubicBezTo>
                    <a:pt x="1605" y="8168"/>
                    <a:pt x="1551" y="8101"/>
                    <a:pt x="1510" y="8048"/>
                  </a:cubicBezTo>
                  <a:close/>
                  <a:moveTo>
                    <a:pt x="8609" y="8249"/>
                  </a:moveTo>
                  <a:cubicBezTo>
                    <a:pt x="8555" y="8302"/>
                    <a:pt x="8502" y="8356"/>
                    <a:pt x="8461" y="8409"/>
                  </a:cubicBezTo>
                  <a:lnTo>
                    <a:pt x="8796" y="8743"/>
                  </a:lnTo>
                  <a:cubicBezTo>
                    <a:pt x="8822" y="8716"/>
                    <a:pt x="8835" y="8689"/>
                    <a:pt x="8862" y="8676"/>
                  </a:cubicBezTo>
                  <a:lnTo>
                    <a:pt x="8862" y="8662"/>
                  </a:lnTo>
                  <a:lnTo>
                    <a:pt x="8876" y="8662"/>
                  </a:lnTo>
                  <a:lnTo>
                    <a:pt x="8876" y="8650"/>
                  </a:lnTo>
                  <a:lnTo>
                    <a:pt x="8889" y="8650"/>
                  </a:lnTo>
                  <a:lnTo>
                    <a:pt x="8889" y="8636"/>
                  </a:lnTo>
                  <a:lnTo>
                    <a:pt x="8903" y="8636"/>
                  </a:lnTo>
                  <a:lnTo>
                    <a:pt x="8903" y="8623"/>
                  </a:lnTo>
                  <a:cubicBezTo>
                    <a:pt x="8915" y="8623"/>
                    <a:pt x="8915" y="8623"/>
                    <a:pt x="8915" y="8609"/>
                  </a:cubicBezTo>
                  <a:lnTo>
                    <a:pt x="8929" y="8609"/>
                  </a:lnTo>
                  <a:lnTo>
                    <a:pt x="8929" y="8596"/>
                  </a:lnTo>
                  <a:lnTo>
                    <a:pt x="8956" y="8569"/>
                  </a:lnTo>
                  <a:lnTo>
                    <a:pt x="8609" y="8249"/>
                  </a:lnTo>
                  <a:close/>
                  <a:moveTo>
                    <a:pt x="1792" y="8382"/>
                  </a:moveTo>
                  <a:lnTo>
                    <a:pt x="1457" y="8716"/>
                  </a:lnTo>
                  <a:lnTo>
                    <a:pt x="1471" y="8730"/>
                  </a:lnTo>
                  <a:lnTo>
                    <a:pt x="1617" y="8876"/>
                  </a:lnTo>
                  <a:lnTo>
                    <a:pt x="1952" y="8529"/>
                  </a:lnTo>
                  <a:cubicBezTo>
                    <a:pt x="1899" y="8475"/>
                    <a:pt x="1845" y="8422"/>
                    <a:pt x="1792" y="8382"/>
                  </a:cubicBezTo>
                  <a:close/>
                  <a:moveTo>
                    <a:pt x="8301" y="8555"/>
                  </a:moveTo>
                  <a:cubicBezTo>
                    <a:pt x="8247" y="8609"/>
                    <a:pt x="8194" y="8650"/>
                    <a:pt x="8140" y="8703"/>
                  </a:cubicBezTo>
                  <a:lnTo>
                    <a:pt x="8448" y="9063"/>
                  </a:lnTo>
                  <a:cubicBezTo>
                    <a:pt x="8488" y="9024"/>
                    <a:pt x="8541" y="8983"/>
                    <a:pt x="8582" y="8944"/>
                  </a:cubicBezTo>
                  <a:lnTo>
                    <a:pt x="8595" y="8944"/>
                  </a:lnTo>
                  <a:cubicBezTo>
                    <a:pt x="8609" y="8930"/>
                    <a:pt x="8609" y="8917"/>
                    <a:pt x="8621" y="8903"/>
                  </a:cubicBezTo>
                  <a:lnTo>
                    <a:pt x="8301" y="8555"/>
                  </a:lnTo>
                  <a:close/>
                  <a:moveTo>
                    <a:pt x="2112" y="8676"/>
                  </a:moveTo>
                  <a:lnTo>
                    <a:pt x="1804" y="9037"/>
                  </a:lnTo>
                  <a:cubicBezTo>
                    <a:pt x="1804" y="9051"/>
                    <a:pt x="1818" y="9051"/>
                    <a:pt x="1818" y="9051"/>
                  </a:cubicBezTo>
                  <a:lnTo>
                    <a:pt x="1818" y="9063"/>
                  </a:lnTo>
                  <a:lnTo>
                    <a:pt x="1831" y="9063"/>
                  </a:lnTo>
                  <a:cubicBezTo>
                    <a:pt x="1885" y="9104"/>
                    <a:pt x="1938" y="9144"/>
                    <a:pt x="1992" y="9197"/>
                  </a:cubicBezTo>
                  <a:lnTo>
                    <a:pt x="2286" y="8810"/>
                  </a:lnTo>
                  <a:cubicBezTo>
                    <a:pt x="2232" y="8769"/>
                    <a:pt x="2166" y="8716"/>
                    <a:pt x="2112" y="8676"/>
                  </a:cubicBezTo>
                  <a:close/>
                  <a:moveTo>
                    <a:pt x="7967" y="8837"/>
                  </a:moveTo>
                  <a:cubicBezTo>
                    <a:pt x="7913" y="8876"/>
                    <a:pt x="7846" y="8917"/>
                    <a:pt x="7793" y="8956"/>
                  </a:cubicBezTo>
                  <a:lnTo>
                    <a:pt x="8060" y="9357"/>
                  </a:lnTo>
                  <a:cubicBezTo>
                    <a:pt x="8127" y="9318"/>
                    <a:pt x="8194" y="9264"/>
                    <a:pt x="8261" y="9224"/>
                  </a:cubicBezTo>
                  <a:lnTo>
                    <a:pt x="7967" y="8837"/>
                  </a:lnTo>
                  <a:close/>
                  <a:moveTo>
                    <a:pt x="2460" y="8944"/>
                  </a:moveTo>
                  <a:lnTo>
                    <a:pt x="2179" y="9331"/>
                  </a:lnTo>
                  <a:cubicBezTo>
                    <a:pt x="2232" y="9371"/>
                    <a:pt x="2286" y="9398"/>
                    <a:pt x="2339" y="9438"/>
                  </a:cubicBezTo>
                  <a:lnTo>
                    <a:pt x="2353" y="9452"/>
                  </a:lnTo>
                  <a:cubicBezTo>
                    <a:pt x="2366" y="9452"/>
                    <a:pt x="2366" y="9464"/>
                    <a:pt x="2380" y="9464"/>
                  </a:cubicBezTo>
                  <a:lnTo>
                    <a:pt x="2647" y="9063"/>
                  </a:lnTo>
                  <a:cubicBezTo>
                    <a:pt x="2580" y="9024"/>
                    <a:pt x="2513" y="8983"/>
                    <a:pt x="2460" y="8944"/>
                  </a:cubicBezTo>
                  <a:close/>
                  <a:moveTo>
                    <a:pt x="7606" y="9077"/>
                  </a:moveTo>
                  <a:cubicBezTo>
                    <a:pt x="7539" y="9117"/>
                    <a:pt x="7486" y="9158"/>
                    <a:pt x="7418" y="9197"/>
                  </a:cubicBezTo>
                  <a:lnTo>
                    <a:pt x="7646" y="9612"/>
                  </a:lnTo>
                  <a:cubicBezTo>
                    <a:pt x="7700" y="9585"/>
                    <a:pt x="7739" y="9571"/>
                    <a:pt x="7780" y="9545"/>
                  </a:cubicBezTo>
                  <a:lnTo>
                    <a:pt x="7780" y="9532"/>
                  </a:lnTo>
                  <a:lnTo>
                    <a:pt x="7793" y="9532"/>
                  </a:lnTo>
                  <a:cubicBezTo>
                    <a:pt x="7807" y="9518"/>
                    <a:pt x="7833" y="9505"/>
                    <a:pt x="7860" y="9491"/>
                  </a:cubicBezTo>
                  <a:lnTo>
                    <a:pt x="7606" y="9077"/>
                  </a:lnTo>
                  <a:close/>
                  <a:moveTo>
                    <a:pt x="2834" y="9170"/>
                  </a:moveTo>
                  <a:lnTo>
                    <a:pt x="2594" y="9598"/>
                  </a:lnTo>
                  <a:lnTo>
                    <a:pt x="2754" y="9678"/>
                  </a:lnTo>
                  <a:lnTo>
                    <a:pt x="2754" y="9692"/>
                  </a:lnTo>
                  <a:lnTo>
                    <a:pt x="2767" y="9692"/>
                  </a:lnTo>
                  <a:cubicBezTo>
                    <a:pt x="2781" y="9692"/>
                    <a:pt x="2794" y="9705"/>
                    <a:pt x="2807" y="9705"/>
                  </a:cubicBezTo>
                  <a:lnTo>
                    <a:pt x="3021" y="9277"/>
                  </a:lnTo>
                  <a:cubicBezTo>
                    <a:pt x="2954" y="9251"/>
                    <a:pt x="2888" y="9211"/>
                    <a:pt x="2834" y="9170"/>
                  </a:cubicBezTo>
                  <a:close/>
                  <a:moveTo>
                    <a:pt x="7218" y="9291"/>
                  </a:moveTo>
                  <a:cubicBezTo>
                    <a:pt x="7165" y="9331"/>
                    <a:pt x="7098" y="9357"/>
                    <a:pt x="7031" y="9384"/>
                  </a:cubicBezTo>
                  <a:lnTo>
                    <a:pt x="7218" y="9826"/>
                  </a:lnTo>
                  <a:cubicBezTo>
                    <a:pt x="7231" y="9826"/>
                    <a:pt x="7245" y="9826"/>
                    <a:pt x="7245" y="9812"/>
                  </a:cubicBezTo>
                  <a:lnTo>
                    <a:pt x="7445" y="9732"/>
                  </a:lnTo>
                  <a:lnTo>
                    <a:pt x="7218" y="9291"/>
                  </a:lnTo>
                  <a:close/>
                  <a:moveTo>
                    <a:pt x="3221" y="9371"/>
                  </a:moveTo>
                  <a:lnTo>
                    <a:pt x="3021" y="9812"/>
                  </a:lnTo>
                  <a:cubicBezTo>
                    <a:pt x="3021" y="9812"/>
                    <a:pt x="3034" y="9826"/>
                    <a:pt x="3048" y="9826"/>
                  </a:cubicBezTo>
                  <a:lnTo>
                    <a:pt x="3061" y="9826"/>
                  </a:lnTo>
                  <a:lnTo>
                    <a:pt x="3061" y="9839"/>
                  </a:lnTo>
                  <a:lnTo>
                    <a:pt x="3088" y="9839"/>
                  </a:lnTo>
                  <a:lnTo>
                    <a:pt x="3102" y="9853"/>
                  </a:lnTo>
                  <a:lnTo>
                    <a:pt x="3128" y="9853"/>
                  </a:lnTo>
                  <a:lnTo>
                    <a:pt x="3128" y="9865"/>
                  </a:lnTo>
                  <a:lnTo>
                    <a:pt x="3155" y="9865"/>
                  </a:lnTo>
                  <a:lnTo>
                    <a:pt x="3155" y="9879"/>
                  </a:lnTo>
                  <a:lnTo>
                    <a:pt x="3195" y="9879"/>
                  </a:lnTo>
                  <a:lnTo>
                    <a:pt x="3195" y="9892"/>
                  </a:lnTo>
                  <a:cubicBezTo>
                    <a:pt x="3208" y="9892"/>
                    <a:pt x="3221" y="9906"/>
                    <a:pt x="3235" y="9906"/>
                  </a:cubicBezTo>
                  <a:lnTo>
                    <a:pt x="3422" y="9464"/>
                  </a:lnTo>
                  <a:cubicBezTo>
                    <a:pt x="3355" y="9438"/>
                    <a:pt x="3289" y="9398"/>
                    <a:pt x="3221" y="9371"/>
                  </a:cubicBezTo>
                  <a:close/>
                  <a:moveTo>
                    <a:pt x="6830" y="9478"/>
                  </a:moveTo>
                  <a:cubicBezTo>
                    <a:pt x="6764" y="9505"/>
                    <a:pt x="6684" y="9532"/>
                    <a:pt x="6616" y="9545"/>
                  </a:cubicBezTo>
                  <a:lnTo>
                    <a:pt x="6777" y="9999"/>
                  </a:lnTo>
                  <a:lnTo>
                    <a:pt x="6804" y="9999"/>
                  </a:lnTo>
                  <a:cubicBezTo>
                    <a:pt x="6844" y="9986"/>
                    <a:pt x="6884" y="9972"/>
                    <a:pt x="6924" y="9946"/>
                  </a:cubicBezTo>
                  <a:lnTo>
                    <a:pt x="6937" y="9946"/>
                  </a:lnTo>
                  <a:cubicBezTo>
                    <a:pt x="6951" y="9946"/>
                    <a:pt x="6978" y="9933"/>
                    <a:pt x="7005" y="9919"/>
                  </a:cubicBezTo>
                  <a:lnTo>
                    <a:pt x="6830" y="9478"/>
                  </a:lnTo>
                  <a:close/>
                  <a:moveTo>
                    <a:pt x="3622" y="9532"/>
                  </a:moveTo>
                  <a:lnTo>
                    <a:pt x="3462" y="9986"/>
                  </a:lnTo>
                  <a:lnTo>
                    <a:pt x="3476" y="9986"/>
                  </a:lnTo>
                  <a:lnTo>
                    <a:pt x="3476" y="9999"/>
                  </a:lnTo>
                  <a:lnTo>
                    <a:pt x="3515" y="9999"/>
                  </a:lnTo>
                  <a:lnTo>
                    <a:pt x="3515" y="10013"/>
                  </a:lnTo>
                  <a:lnTo>
                    <a:pt x="3529" y="10013"/>
                  </a:lnTo>
                  <a:cubicBezTo>
                    <a:pt x="3583" y="10026"/>
                    <a:pt x="3636" y="10053"/>
                    <a:pt x="3690" y="10066"/>
                  </a:cubicBezTo>
                  <a:lnTo>
                    <a:pt x="3836" y="9598"/>
                  </a:lnTo>
                  <a:cubicBezTo>
                    <a:pt x="3756" y="9585"/>
                    <a:pt x="3690" y="9559"/>
                    <a:pt x="3622" y="9532"/>
                  </a:cubicBezTo>
                  <a:close/>
                  <a:moveTo>
                    <a:pt x="6416" y="9612"/>
                  </a:moveTo>
                  <a:cubicBezTo>
                    <a:pt x="6349" y="9639"/>
                    <a:pt x="6269" y="9652"/>
                    <a:pt x="6203" y="9665"/>
                  </a:cubicBezTo>
                  <a:lnTo>
                    <a:pt x="6310" y="10133"/>
                  </a:lnTo>
                  <a:cubicBezTo>
                    <a:pt x="6390" y="10120"/>
                    <a:pt x="6470" y="10093"/>
                    <a:pt x="6550" y="10079"/>
                  </a:cubicBezTo>
                  <a:lnTo>
                    <a:pt x="6416" y="9612"/>
                  </a:lnTo>
                  <a:close/>
                  <a:moveTo>
                    <a:pt x="4037" y="9652"/>
                  </a:moveTo>
                  <a:lnTo>
                    <a:pt x="3930" y="10120"/>
                  </a:lnTo>
                  <a:cubicBezTo>
                    <a:pt x="4010" y="10147"/>
                    <a:pt x="4077" y="10159"/>
                    <a:pt x="4157" y="10173"/>
                  </a:cubicBezTo>
                  <a:lnTo>
                    <a:pt x="4251" y="9705"/>
                  </a:lnTo>
                  <a:cubicBezTo>
                    <a:pt x="4184" y="9692"/>
                    <a:pt x="4117" y="9678"/>
                    <a:pt x="4037" y="9652"/>
                  </a:cubicBezTo>
                  <a:close/>
                  <a:moveTo>
                    <a:pt x="5989" y="9719"/>
                  </a:moveTo>
                  <a:cubicBezTo>
                    <a:pt x="5921" y="9732"/>
                    <a:pt x="5841" y="9732"/>
                    <a:pt x="5775" y="9746"/>
                  </a:cubicBezTo>
                  <a:lnTo>
                    <a:pt x="5841" y="10227"/>
                  </a:lnTo>
                  <a:lnTo>
                    <a:pt x="5868" y="10227"/>
                  </a:lnTo>
                  <a:lnTo>
                    <a:pt x="5868" y="10213"/>
                  </a:lnTo>
                  <a:cubicBezTo>
                    <a:pt x="5935" y="10213"/>
                    <a:pt x="6002" y="10200"/>
                    <a:pt x="6082" y="10186"/>
                  </a:cubicBezTo>
                  <a:lnTo>
                    <a:pt x="5989" y="9719"/>
                  </a:lnTo>
                  <a:close/>
                  <a:moveTo>
                    <a:pt x="4465" y="9746"/>
                  </a:moveTo>
                  <a:lnTo>
                    <a:pt x="4398" y="10213"/>
                  </a:lnTo>
                  <a:cubicBezTo>
                    <a:pt x="4438" y="10227"/>
                    <a:pt x="4492" y="10227"/>
                    <a:pt x="4531" y="10240"/>
                  </a:cubicBezTo>
                  <a:lnTo>
                    <a:pt x="4638" y="10240"/>
                  </a:lnTo>
                  <a:lnTo>
                    <a:pt x="4692" y="9772"/>
                  </a:lnTo>
                  <a:cubicBezTo>
                    <a:pt x="4611" y="9758"/>
                    <a:pt x="4545" y="9746"/>
                    <a:pt x="4465" y="9746"/>
                  </a:cubicBezTo>
                  <a:close/>
                  <a:moveTo>
                    <a:pt x="4905" y="9785"/>
                  </a:moveTo>
                  <a:lnTo>
                    <a:pt x="4879" y="10266"/>
                  </a:lnTo>
                  <a:lnTo>
                    <a:pt x="5119" y="10266"/>
                  </a:lnTo>
                  <a:lnTo>
                    <a:pt x="5119" y="9785"/>
                  </a:lnTo>
                  <a:close/>
                  <a:moveTo>
                    <a:pt x="5561" y="9772"/>
                  </a:moveTo>
                  <a:cubicBezTo>
                    <a:pt x="5481" y="9772"/>
                    <a:pt x="5413" y="9785"/>
                    <a:pt x="5333" y="9785"/>
                  </a:cubicBezTo>
                  <a:lnTo>
                    <a:pt x="5360" y="10266"/>
                  </a:lnTo>
                  <a:cubicBezTo>
                    <a:pt x="5440" y="10266"/>
                    <a:pt x="5520" y="10254"/>
                    <a:pt x="5601" y="10254"/>
                  </a:cubicBezTo>
                  <a:lnTo>
                    <a:pt x="5561" y="9772"/>
                  </a:lnTo>
                  <a:close/>
                </a:path>
              </a:pathLst>
            </a:custGeom>
            <a:solidFill>
              <a:srgbClr val="FFD9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37" name="Google Shape;2037;p31"/>
            <p:cNvSpPr/>
            <p:nvPr/>
          </p:nvSpPr>
          <p:spPr>
            <a:xfrm>
              <a:off x="5572075" y="1004563"/>
              <a:ext cx="508497" cy="445437"/>
            </a:xfrm>
            <a:custGeom>
              <a:avLst/>
              <a:gdLst/>
              <a:ahLst/>
              <a:cxnLst/>
              <a:rect l="l" t="t" r="r" b="b"/>
              <a:pathLst>
                <a:path w="10628" h="9310" extrusionOk="0">
                  <a:moveTo>
                    <a:pt x="5307" y="1"/>
                  </a:moveTo>
                  <a:cubicBezTo>
                    <a:pt x="4606" y="1"/>
                    <a:pt x="3893" y="160"/>
                    <a:pt x="3222" y="495"/>
                  </a:cubicBezTo>
                  <a:cubicBezTo>
                    <a:pt x="923" y="1658"/>
                    <a:pt x="0" y="4452"/>
                    <a:pt x="1150" y="6751"/>
                  </a:cubicBezTo>
                  <a:cubicBezTo>
                    <a:pt x="1973" y="8368"/>
                    <a:pt x="3613" y="9309"/>
                    <a:pt x="5316" y="9309"/>
                  </a:cubicBezTo>
                  <a:cubicBezTo>
                    <a:pt x="6019" y="9309"/>
                    <a:pt x="6733" y="9149"/>
                    <a:pt x="7405" y="8809"/>
                  </a:cubicBezTo>
                  <a:cubicBezTo>
                    <a:pt x="9704" y="7660"/>
                    <a:pt x="10627" y="4853"/>
                    <a:pt x="9464" y="2566"/>
                  </a:cubicBezTo>
                  <a:cubicBezTo>
                    <a:pt x="8650" y="938"/>
                    <a:pt x="7011" y="1"/>
                    <a:pt x="5307" y="1"/>
                  </a:cubicBezTo>
                  <a:close/>
                </a:path>
              </a:pathLst>
            </a:custGeom>
            <a:solidFill>
              <a:srgbClr val="FFD9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38" name="Google Shape;2038;p31"/>
            <p:cNvSpPr/>
            <p:nvPr/>
          </p:nvSpPr>
          <p:spPr>
            <a:xfrm>
              <a:off x="5572075" y="1004563"/>
              <a:ext cx="508497" cy="445437"/>
            </a:xfrm>
            <a:custGeom>
              <a:avLst/>
              <a:gdLst/>
              <a:ahLst/>
              <a:cxnLst/>
              <a:rect l="l" t="t" r="r" b="b"/>
              <a:pathLst>
                <a:path w="10628" h="9310" extrusionOk="0">
                  <a:moveTo>
                    <a:pt x="5307" y="1"/>
                  </a:moveTo>
                  <a:cubicBezTo>
                    <a:pt x="4606" y="1"/>
                    <a:pt x="3893" y="160"/>
                    <a:pt x="3222" y="495"/>
                  </a:cubicBezTo>
                  <a:cubicBezTo>
                    <a:pt x="923" y="1658"/>
                    <a:pt x="0" y="4452"/>
                    <a:pt x="1150" y="6751"/>
                  </a:cubicBezTo>
                  <a:cubicBezTo>
                    <a:pt x="1973" y="8368"/>
                    <a:pt x="3613" y="9309"/>
                    <a:pt x="5316" y="9309"/>
                  </a:cubicBezTo>
                  <a:cubicBezTo>
                    <a:pt x="6019" y="9309"/>
                    <a:pt x="6733" y="9149"/>
                    <a:pt x="7405" y="8809"/>
                  </a:cubicBezTo>
                  <a:cubicBezTo>
                    <a:pt x="9704" y="7660"/>
                    <a:pt x="10627" y="4853"/>
                    <a:pt x="9464" y="2566"/>
                  </a:cubicBezTo>
                  <a:cubicBezTo>
                    <a:pt x="8650" y="938"/>
                    <a:pt x="7011" y="1"/>
                    <a:pt x="5307" y="1"/>
                  </a:cubicBez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39" name="Google Shape;2039;p31"/>
            <p:cNvSpPr/>
            <p:nvPr/>
          </p:nvSpPr>
          <p:spPr>
            <a:xfrm>
              <a:off x="5589968" y="1020256"/>
              <a:ext cx="442614" cy="410941"/>
            </a:xfrm>
            <a:custGeom>
              <a:avLst/>
              <a:gdLst/>
              <a:ahLst/>
              <a:cxnLst/>
              <a:rect l="l" t="t" r="r" b="b"/>
              <a:pathLst>
                <a:path w="9251" h="8589" extrusionOk="0">
                  <a:moveTo>
                    <a:pt x="4935" y="1"/>
                  </a:moveTo>
                  <a:cubicBezTo>
                    <a:pt x="4282" y="1"/>
                    <a:pt x="3619" y="149"/>
                    <a:pt x="2995" y="461"/>
                  </a:cubicBezTo>
                  <a:cubicBezTo>
                    <a:pt x="870" y="1543"/>
                    <a:pt x="0" y="4137"/>
                    <a:pt x="1084" y="6262"/>
                  </a:cubicBezTo>
                  <a:cubicBezTo>
                    <a:pt x="1725" y="7546"/>
                    <a:pt x="2914" y="8374"/>
                    <a:pt x="4224" y="8588"/>
                  </a:cubicBezTo>
                  <a:cubicBezTo>
                    <a:pt x="2968" y="8348"/>
                    <a:pt x="1832" y="7558"/>
                    <a:pt x="1217" y="6316"/>
                  </a:cubicBezTo>
                  <a:cubicBezTo>
                    <a:pt x="161" y="4217"/>
                    <a:pt x="1004" y="1664"/>
                    <a:pt x="3102" y="608"/>
                  </a:cubicBezTo>
                  <a:cubicBezTo>
                    <a:pt x="3712" y="301"/>
                    <a:pt x="4361" y="155"/>
                    <a:pt x="5001" y="155"/>
                  </a:cubicBezTo>
                  <a:cubicBezTo>
                    <a:pt x="6559" y="155"/>
                    <a:pt x="8060" y="1018"/>
                    <a:pt x="8810" y="2506"/>
                  </a:cubicBezTo>
                  <a:cubicBezTo>
                    <a:pt x="9063" y="3014"/>
                    <a:pt x="9211" y="3536"/>
                    <a:pt x="9250" y="4070"/>
                  </a:cubicBezTo>
                  <a:cubicBezTo>
                    <a:pt x="9223" y="3509"/>
                    <a:pt x="9077" y="2934"/>
                    <a:pt x="8796" y="2386"/>
                  </a:cubicBezTo>
                  <a:cubicBezTo>
                    <a:pt x="8039" y="872"/>
                    <a:pt x="6518" y="1"/>
                    <a:pt x="4935" y="1"/>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40" name="Google Shape;2040;p31"/>
            <p:cNvSpPr/>
            <p:nvPr/>
          </p:nvSpPr>
          <p:spPr>
            <a:xfrm>
              <a:off x="5589968" y="1020256"/>
              <a:ext cx="442614" cy="410941"/>
            </a:xfrm>
            <a:custGeom>
              <a:avLst/>
              <a:gdLst/>
              <a:ahLst/>
              <a:cxnLst/>
              <a:rect l="l" t="t" r="r" b="b"/>
              <a:pathLst>
                <a:path w="9251" h="8589" extrusionOk="0">
                  <a:moveTo>
                    <a:pt x="4935" y="1"/>
                  </a:moveTo>
                  <a:cubicBezTo>
                    <a:pt x="4282" y="1"/>
                    <a:pt x="3619" y="149"/>
                    <a:pt x="2995" y="461"/>
                  </a:cubicBezTo>
                  <a:cubicBezTo>
                    <a:pt x="870" y="1543"/>
                    <a:pt x="0" y="4137"/>
                    <a:pt x="1084" y="6262"/>
                  </a:cubicBezTo>
                  <a:cubicBezTo>
                    <a:pt x="1725" y="7546"/>
                    <a:pt x="2914" y="8374"/>
                    <a:pt x="4224" y="8588"/>
                  </a:cubicBezTo>
                  <a:cubicBezTo>
                    <a:pt x="2968" y="8348"/>
                    <a:pt x="1832" y="7558"/>
                    <a:pt x="1217" y="6316"/>
                  </a:cubicBezTo>
                  <a:cubicBezTo>
                    <a:pt x="161" y="4217"/>
                    <a:pt x="1004" y="1664"/>
                    <a:pt x="3102" y="608"/>
                  </a:cubicBezTo>
                  <a:cubicBezTo>
                    <a:pt x="3712" y="301"/>
                    <a:pt x="4361" y="155"/>
                    <a:pt x="5001" y="155"/>
                  </a:cubicBezTo>
                  <a:cubicBezTo>
                    <a:pt x="6559" y="155"/>
                    <a:pt x="8060" y="1018"/>
                    <a:pt x="8810" y="2506"/>
                  </a:cubicBezTo>
                  <a:cubicBezTo>
                    <a:pt x="9063" y="3014"/>
                    <a:pt x="9211" y="3536"/>
                    <a:pt x="9250" y="4070"/>
                  </a:cubicBezTo>
                  <a:cubicBezTo>
                    <a:pt x="9223" y="3509"/>
                    <a:pt x="9077" y="2934"/>
                    <a:pt x="8796" y="2386"/>
                  </a:cubicBezTo>
                  <a:cubicBezTo>
                    <a:pt x="8039" y="872"/>
                    <a:pt x="6518" y="1"/>
                    <a:pt x="4935" y="1"/>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41" name="Google Shape;2041;p31"/>
            <p:cNvSpPr/>
            <p:nvPr/>
          </p:nvSpPr>
          <p:spPr>
            <a:xfrm>
              <a:off x="5751777" y="1060206"/>
              <a:ext cx="145210" cy="333862"/>
            </a:xfrm>
            <a:custGeom>
              <a:avLst/>
              <a:gdLst/>
              <a:ahLst/>
              <a:cxnLst/>
              <a:rect l="l" t="t" r="r" b="b"/>
              <a:pathLst>
                <a:path w="3035" h="6978" extrusionOk="0">
                  <a:moveTo>
                    <a:pt x="1457" y="1"/>
                  </a:moveTo>
                  <a:lnTo>
                    <a:pt x="1444" y="535"/>
                  </a:lnTo>
                  <a:cubicBezTo>
                    <a:pt x="1017" y="548"/>
                    <a:pt x="682" y="682"/>
                    <a:pt x="428" y="922"/>
                  </a:cubicBezTo>
                  <a:cubicBezTo>
                    <a:pt x="188" y="1163"/>
                    <a:pt x="54" y="1498"/>
                    <a:pt x="54" y="1925"/>
                  </a:cubicBezTo>
                  <a:cubicBezTo>
                    <a:pt x="40" y="2232"/>
                    <a:pt x="94" y="2500"/>
                    <a:pt x="201" y="2713"/>
                  </a:cubicBezTo>
                  <a:cubicBezTo>
                    <a:pt x="308" y="2927"/>
                    <a:pt x="468" y="3128"/>
                    <a:pt x="682" y="3328"/>
                  </a:cubicBezTo>
                  <a:lnTo>
                    <a:pt x="1430" y="3997"/>
                  </a:lnTo>
                  <a:cubicBezTo>
                    <a:pt x="1537" y="4091"/>
                    <a:pt x="1618" y="4171"/>
                    <a:pt x="1685" y="4237"/>
                  </a:cubicBezTo>
                  <a:cubicBezTo>
                    <a:pt x="1738" y="4305"/>
                    <a:pt x="1805" y="4371"/>
                    <a:pt x="1858" y="4465"/>
                  </a:cubicBezTo>
                  <a:cubicBezTo>
                    <a:pt x="1926" y="4558"/>
                    <a:pt x="1965" y="4652"/>
                    <a:pt x="1992" y="4745"/>
                  </a:cubicBezTo>
                  <a:cubicBezTo>
                    <a:pt x="2019" y="4852"/>
                    <a:pt x="2032" y="4959"/>
                    <a:pt x="2019" y="5080"/>
                  </a:cubicBezTo>
                  <a:cubicBezTo>
                    <a:pt x="2019" y="5240"/>
                    <a:pt x="1979" y="5374"/>
                    <a:pt x="1899" y="5467"/>
                  </a:cubicBezTo>
                  <a:cubicBezTo>
                    <a:pt x="1831" y="5561"/>
                    <a:pt x="1712" y="5614"/>
                    <a:pt x="1564" y="5614"/>
                  </a:cubicBezTo>
                  <a:lnTo>
                    <a:pt x="1551" y="5614"/>
                  </a:lnTo>
                  <a:cubicBezTo>
                    <a:pt x="1136" y="5601"/>
                    <a:pt x="922" y="5226"/>
                    <a:pt x="910" y="4465"/>
                  </a:cubicBezTo>
                  <a:lnTo>
                    <a:pt x="1" y="4638"/>
                  </a:lnTo>
                  <a:cubicBezTo>
                    <a:pt x="27" y="5775"/>
                    <a:pt x="521" y="6363"/>
                    <a:pt x="1471" y="6416"/>
                  </a:cubicBezTo>
                  <a:lnTo>
                    <a:pt x="1457" y="6978"/>
                  </a:lnTo>
                  <a:lnTo>
                    <a:pt x="1751" y="6978"/>
                  </a:lnTo>
                  <a:lnTo>
                    <a:pt x="1765" y="6416"/>
                  </a:lnTo>
                  <a:cubicBezTo>
                    <a:pt x="2139" y="6376"/>
                    <a:pt x="2446" y="6229"/>
                    <a:pt x="2674" y="5975"/>
                  </a:cubicBezTo>
                  <a:cubicBezTo>
                    <a:pt x="2901" y="5734"/>
                    <a:pt x="3022" y="5413"/>
                    <a:pt x="3034" y="5026"/>
                  </a:cubicBezTo>
                  <a:cubicBezTo>
                    <a:pt x="3034" y="4852"/>
                    <a:pt x="3008" y="4679"/>
                    <a:pt x="2968" y="4505"/>
                  </a:cubicBezTo>
                  <a:cubicBezTo>
                    <a:pt x="2927" y="4344"/>
                    <a:pt x="2874" y="4198"/>
                    <a:pt x="2781" y="4050"/>
                  </a:cubicBezTo>
                  <a:cubicBezTo>
                    <a:pt x="2701" y="3916"/>
                    <a:pt x="2621" y="3797"/>
                    <a:pt x="2526" y="3690"/>
                  </a:cubicBezTo>
                  <a:cubicBezTo>
                    <a:pt x="2433" y="3583"/>
                    <a:pt x="2327" y="3462"/>
                    <a:pt x="2206" y="3355"/>
                  </a:cubicBezTo>
                  <a:lnTo>
                    <a:pt x="1471" y="2687"/>
                  </a:lnTo>
                  <a:cubicBezTo>
                    <a:pt x="1311" y="2540"/>
                    <a:pt x="1204" y="2407"/>
                    <a:pt x="1136" y="2300"/>
                  </a:cubicBezTo>
                  <a:cubicBezTo>
                    <a:pt x="1056" y="2179"/>
                    <a:pt x="1029" y="2018"/>
                    <a:pt x="1029" y="1831"/>
                  </a:cubicBezTo>
                  <a:cubicBezTo>
                    <a:pt x="1029" y="1685"/>
                    <a:pt x="1083" y="1551"/>
                    <a:pt x="1163" y="1457"/>
                  </a:cubicBezTo>
                  <a:cubicBezTo>
                    <a:pt x="1243" y="1377"/>
                    <a:pt x="1364" y="1323"/>
                    <a:pt x="1525" y="1310"/>
                  </a:cubicBezTo>
                  <a:lnTo>
                    <a:pt x="1551" y="1310"/>
                  </a:lnTo>
                  <a:cubicBezTo>
                    <a:pt x="1631" y="1310"/>
                    <a:pt x="1698" y="1323"/>
                    <a:pt x="1751" y="1364"/>
                  </a:cubicBezTo>
                  <a:cubicBezTo>
                    <a:pt x="1819" y="1391"/>
                    <a:pt x="1872" y="1430"/>
                    <a:pt x="1912" y="1484"/>
                  </a:cubicBezTo>
                  <a:cubicBezTo>
                    <a:pt x="1952" y="1551"/>
                    <a:pt x="1979" y="1617"/>
                    <a:pt x="2006" y="1698"/>
                  </a:cubicBezTo>
                  <a:cubicBezTo>
                    <a:pt x="2032" y="1792"/>
                    <a:pt x="2045" y="1885"/>
                    <a:pt x="2059" y="1965"/>
                  </a:cubicBezTo>
                  <a:cubicBezTo>
                    <a:pt x="2072" y="2045"/>
                    <a:pt x="2072" y="2152"/>
                    <a:pt x="2072" y="2273"/>
                  </a:cubicBezTo>
                  <a:lnTo>
                    <a:pt x="2981" y="2112"/>
                  </a:lnTo>
                  <a:cubicBezTo>
                    <a:pt x="2968" y="1885"/>
                    <a:pt x="2941" y="1698"/>
                    <a:pt x="2901" y="1537"/>
                  </a:cubicBezTo>
                  <a:cubicBezTo>
                    <a:pt x="2847" y="1364"/>
                    <a:pt x="2781" y="1204"/>
                    <a:pt x="2701" y="1056"/>
                  </a:cubicBezTo>
                  <a:cubicBezTo>
                    <a:pt x="2607" y="909"/>
                    <a:pt x="2487" y="789"/>
                    <a:pt x="2327" y="696"/>
                  </a:cubicBezTo>
                  <a:cubicBezTo>
                    <a:pt x="2166" y="615"/>
                    <a:pt x="1965" y="548"/>
                    <a:pt x="1738" y="535"/>
                  </a:cubicBezTo>
                  <a:lnTo>
                    <a:pt x="1751" y="1"/>
                  </a:lnTo>
                  <a:close/>
                </a:path>
              </a:pathLst>
            </a:custGeom>
            <a:solidFill>
              <a:srgbClr val="F98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42" name="Google Shape;2042;p31"/>
            <p:cNvSpPr/>
            <p:nvPr/>
          </p:nvSpPr>
          <p:spPr>
            <a:xfrm>
              <a:off x="7770701" y="3342751"/>
              <a:ext cx="330705" cy="312476"/>
            </a:xfrm>
            <a:custGeom>
              <a:avLst/>
              <a:gdLst/>
              <a:ahLst/>
              <a:cxnLst/>
              <a:rect l="l" t="t" r="r" b="b"/>
              <a:pathLst>
                <a:path w="6912" h="6531" extrusionOk="0">
                  <a:moveTo>
                    <a:pt x="3447" y="0"/>
                  </a:moveTo>
                  <a:cubicBezTo>
                    <a:pt x="1816" y="0"/>
                    <a:pt x="412" y="1224"/>
                    <a:pt x="214" y="2884"/>
                  </a:cubicBezTo>
                  <a:cubicBezTo>
                    <a:pt x="0" y="4675"/>
                    <a:pt x="1283" y="6306"/>
                    <a:pt x="3074" y="6507"/>
                  </a:cubicBezTo>
                  <a:cubicBezTo>
                    <a:pt x="3206" y="6523"/>
                    <a:pt x="3336" y="6530"/>
                    <a:pt x="3465" y="6530"/>
                  </a:cubicBezTo>
                  <a:cubicBezTo>
                    <a:pt x="5097" y="6530"/>
                    <a:pt x="6512" y="5307"/>
                    <a:pt x="6710" y="3647"/>
                  </a:cubicBezTo>
                  <a:cubicBezTo>
                    <a:pt x="6911" y="1855"/>
                    <a:pt x="5628" y="238"/>
                    <a:pt x="3837" y="24"/>
                  </a:cubicBezTo>
                  <a:cubicBezTo>
                    <a:pt x="3706" y="8"/>
                    <a:pt x="3576" y="0"/>
                    <a:pt x="3447" y="0"/>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43" name="Google Shape;2043;p31"/>
            <p:cNvSpPr/>
            <p:nvPr/>
          </p:nvSpPr>
          <p:spPr>
            <a:xfrm>
              <a:off x="7770701" y="3342751"/>
              <a:ext cx="330705" cy="312476"/>
            </a:xfrm>
            <a:custGeom>
              <a:avLst/>
              <a:gdLst/>
              <a:ahLst/>
              <a:cxnLst/>
              <a:rect l="l" t="t" r="r" b="b"/>
              <a:pathLst>
                <a:path w="6912" h="6531" extrusionOk="0">
                  <a:moveTo>
                    <a:pt x="3447" y="0"/>
                  </a:moveTo>
                  <a:cubicBezTo>
                    <a:pt x="1816" y="0"/>
                    <a:pt x="412" y="1224"/>
                    <a:pt x="214" y="2884"/>
                  </a:cubicBezTo>
                  <a:cubicBezTo>
                    <a:pt x="0" y="4675"/>
                    <a:pt x="1283" y="6306"/>
                    <a:pt x="3074" y="6507"/>
                  </a:cubicBezTo>
                  <a:cubicBezTo>
                    <a:pt x="3206" y="6523"/>
                    <a:pt x="3336" y="6530"/>
                    <a:pt x="3465" y="6530"/>
                  </a:cubicBezTo>
                  <a:cubicBezTo>
                    <a:pt x="5097" y="6530"/>
                    <a:pt x="6512" y="5307"/>
                    <a:pt x="6710" y="3647"/>
                  </a:cubicBezTo>
                  <a:cubicBezTo>
                    <a:pt x="6911" y="1855"/>
                    <a:pt x="5628" y="238"/>
                    <a:pt x="3837" y="24"/>
                  </a:cubicBezTo>
                  <a:cubicBezTo>
                    <a:pt x="3706" y="8"/>
                    <a:pt x="3576" y="0"/>
                    <a:pt x="3447" y="0"/>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44" name="Google Shape;2044;p31"/>
            <p:cNvSpPr/>
            <p:nvPr/>
          </p:nvSpPr>
          <p:spPr>
            <a:xfrm>
              <a:off x="7758549" y="3331890"/>
              <a:ext cx="331327" cy="312428"/>
            </a:xfrm>
            <a:custGeom>
              <a:avLst/>
              <a:gdLst/>
              <a:ahLst/>
              <a:cxnLst/>
              <a:rect l="l" t="t" r="r" b="b"/>
              <a:pathLst>
                <a:path w="6925" h="6530" extrusionOk="0">
                  <a:moveTo>
                    <a:pt x="3446" y="1"/>
                  </a:moveTo>
                  <a:cubicBezTo>
                    <a:pt x="1816" y="1"/>
                    <a:pt x="413" y="1224"/>
                    <a:pt x="215" y="2884"/>
                  </a:cubicBezTo>
                  <a:cubicBezTo>
                    <a:pt x="1" y="4676"/>
                    <a:pt x="1284" y="6306"/>
                    <a:pt x="3075" y="6506"/>
                  </a:cubicBezTo>
                  <a:cubicBezTo>
                    <a:pt x="3207" y="6522"/>
                    <a:pt x="3338" y="6530"/>
                    <a:pt x="3468" y="6530"/>
                  </a:cubicBezTo>
                  <a:cubicBezTo>
                    <a:pt x="5108" y="6530"/>
                    <a:pt x="6512" y="5306"/>
                    <a:pt x="6711" y="3646"/>
                  </a:cubicBezTo>
                  <a:cubicBezTo>
                    <a:pt x="6925" y="1855"/>
                    <a:pt x="5641" y="224"/>
                    <a:pt x="3836" y="24"/>
                  </a:cubicBezTo>
                  <a:cubicBezTo>
                    <a:pt x="3705" y="8"/>
                    <a:pt x="3575" y="1"/>
                    <a:pt x="3446" y="1"/>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45" name="Google Shape;2045;p31"/>
            <p:cNvSpPr/>
            <p:nvPr/>
          </p:nvSpPr>
          <p:spPr>
            <a:xfrm>
              <a:off x="7767495" y="3331747"/>
              <a:ext cx="312763" cy="312715"/>
            </a:xfrm>
            <a:custGeom>
              <a:avLst/>
              <a:gdLst/>
              <a:ahLst/>
              <a:cxnLst/>
              <a:rect l="l" t="t" r="r" b="b"/>
              <a:pathLst>
                <a:path w="6537" h="6536" extrusionOk="0">
                  <a:moveTo>
                    <a:pt x="3195" y="0"/>
                  </a:moveTo>
                  <a:lnTo>
                    <a:pt x="3209" y="307"/>
                  </a:lnTo>
                  <a:lnTo>
                    <a:pt x="3342" y="307"/>
                  </a:lnTo>
                  <a:lnTo>
                    <a:pt x="3355" y="0"/>
                  </a:lnTo>
                  <a:close/>
                  <a:moveTo>
                    <a:pt x="3022" y="13"/>
                  </a:moveTo>
                  <a:cubicBezTo>
                    <a:pt x="2981" y="13"/>
                    <a:pt x="2928" y="13"/>
                    <a:pt x="2888" y="27"/>
                  </a:cubicBezTo>
                  <a:lnTo>
                    <a:pt x="2928" y="321"/>
                  </a:lnTo>
                  <a:cubicBezTo>
                    <a:pt x="2968" y="321"/>
                    <a:pt x="3022" y="321"/>
                    <a:pt x="3061" y="307"/>
                  </a:cubicBezTo>
                  <a:lnTo>
                    <a:pt x="3048" y="13"/>
                  </a:lnTo>
                  <a:close/>
                  <a:moveTo>
                    <a:pt x="3503" y="13"/>
                  </a:moveTo>
                  <a:lnTo>
                    <a:pt x="3476" y="307"/>
                  </a:lnTo>
                  <a:cubicBezTo>
                    <a:pt x="3530" y="321"/>
                    <a:pt x="3569" y="321"/>
                    <a:pt x="3623" y="321"/>
                  </a:cubicBezTo>
                  <a:lnTo>
                    <a:pt x="3623" y="334"/>
                  </a:lnTo>
                  <a:lnTo>
                    <a:pt x="3663" y="27"/>
                  </a:lnTo>
                  <a:lnTo>
                    <a:pt x="3637" y="27"/>
                  </a:lnTo>
                  <a:lnTo>
                    <a:pt x="3637" y="13"/>
                  </a:lnTo>
                  <a:close/>
                  <a:moveTo>
                    <a:pt x="2740" y="40"/>
                  </a:moveTo>
                  <a:cubicBezTo>
                    <a:pt x="2714" y="54"/>
                    <a:pt x="2687" y="54"/>
                    <a:pt x="2647" y="54"/>
                  </a:cubicBezTo>
                  <a:lnTo>
                    <a:pt x="2647" y="67"/>
                  </a:lnTo>
                  <a:lnTo>
                    <a:pt x="2594" y="67"/>
                  </a:lnTo>
                  <a:lnTo>
                    <a:pt x="2660" y="375"/>
                  </a:lnTo>
                  <a:cubicBezTo>
                    <a:pt x="2701" y="361"/>
                    <a:pt x="2740" y="348"/>
                    <a:pt x="2794" y="348"/>
                  </a:cubicBezTo>
                  <a:lnTo>
                    <a:pt x="2740" y="40"/>
                  </a:lnTo>
                  <a:close/>
                  <a:moveTo>
                    <a:pt x="3824" y="40"/>
                  </a:moveTo>
                  <a:lnTo>
                    <a:pt x="3770" y="348"/>
                  </a:lnTo>
                  <a:cubicBezTo>
                    <a:pt x="3810" y="361"/>
                    <a:pt x="3863" y="361"/>
                    <a:pt x="3904" y="375"/>
                  </a:cubicBezTo>
                  <a:lnTo>
                    <a:pt x="3970" y="80"/>
                  </a:lnTo>
                  <a:cubicBezTo>
                    <a:pt x="3943" y="67"/>
                    <a:pt x="3931" y="67"/>
                    <a:pt x="3904" y="67"/>
                  </a:cubicBezTo>
                  <a:lnTo>
                    <a:pt x="3904" y="54"/>
                  </a:lnTo>
                  <a:lnTo>
                    <a:pt x="3850" y="54"/>
                  </a:lnTo>
                  <a:cubicBezTo>
                    <a:pt x="3836" y="54"/>
                    <a:pt x="3824" y="54"/>
                    <a:pt x="3824" y="40"/>
                  </a:cubicBezTo>
                  <a:close/>
                  <a:moveTo>
                    <a:pt x="2446" y="107"/>
                  </a:moveTo>
                  <a:cubicBezTo>
                    <a:pt x="2393" y="120"/>
                    <a:pt x="2339" y="134"/>
                    <a:pt x="2300" y="147"/>
                  </a:cubicBezTo>
                  <a:lnTo>
                    <a:pt x="2380" y="441"/>
                  </a:lnTo>
                  <a:cubicBezTo>
                    <a:pt x="2434" y="428"/>
                    <a:pt x="2473" y="414"/>
                    <a:pt x="2514" y="401"/>
                  </a:cubicBezTo>
                  <a:lnTo>
                    <a:pt x="2446" y="107"/>
                  </a:lnTo>
                  <a:close/>
                  <a:moveTo>
                    <a:pt x="4118" y="107"/>
                  </a:moveTo>
                  <a:lnTo>
                    <a:pt x="4038" y="401"/>
                  </a:lnTo>
                  <a:cubicBezTo>
                    <a:pt x="4077" y="414"/>
                    <a:pt x="4131" y="428"/>
                    <a:pt x="4171" y="441"/>
                  </a:cubicBezTo>
                  <a:lnTo>
                    <a:pt x="4264" y="147"/>
                  </a:lnTo>
                  <a:cubicBezTo>
                    <a:pt x="4237" y="147"/>
                    <a:pt x="4225" y="147"/>
                    <a:pt x="4211" y="134"/>
                  </a:cubicBezTo>
                  <a:lnTo>
                    <a:pt x="4184" y="134"/>
                  </a:lnTo>
                  <a:cubicBezTo>
                    <a:pt x="4157" y="120"/>
                    <a:pt x="4144" y="120"/>
                    <a:pt x="4118" y="107"/>
                  </a:cubicBezTo>
                  <a:close/>
                  <a:moveTo>
                    <a:pt x="2139" y="200"/>
                  </a:moveTo>
                  <a:cubicBezTo>
                    <a:pt x="2113" y="214"/>
                    <a:pt x="2086" y="227"/>
                    <a:pt x="2072" y="227"/>
                  </a:cubicBezTo>
                  <a:lnTo>
                    <a:pt x="2059" y="227"/>
                  </a:lnTo>
                  <a:lnTo>
                    <a:pt x="2059" y="241"/>
                  </a:lnTo>
                  <a:lnTo>
                    <a:pt x="2033" y="241"/>
                  </a:lnTo>
                  <a:lnTo>
                    <a:pt x="2033" y="254"/>
                  </a:lnTo>
                  <a:lnTo>
                    <a:pt x="2006" y="254"/>
                  </a:lnTo>
                  <a:lnTo>
                    <a:pt x="2126" y="535"/>
                  </a:lnTo>
                  <a:cubicBezTo>
                    <a:pt x="2166" y="521"/>
                    <a:pt x="2206" y="508"/>
                    <a:pt x="2259" y="481"/>
                  </a:cubicBezTo>
                  <a:lnTo>
                    <a:pt x="2152" y="200"/>
                  </a:lnTo>
                  <a:close/>
                  <a:moveTo>
                    <a:pt x="4412" y="200"/>
                  </a:moveTo>
                  <a:lnTo>
                    <a:pt x="4305" y="494"/>
                  </a:lnTo>
                  <a:lnTo>
                    <a:pt x="4425" y="535"/>
                  </a:lnTo>
                  <a:lnTo>
                    <a:pt x="4545" y="254"/>
                  </a:lnTo>
                  <a:cubicBezTo>
                    <a:pt x="4505" y="241"/>
                    <a:pt x="4451" y="214"/>
                    <a:pt x="4412" y="200"/>
                  </a:cubicBezTo>
                  <a:close/>
                  <a:moveTo>
                    <a:pt x="1872" y="321"/>
                  </a:moveTo>
                  <a:cubicBezTo>
                    <a:pt x="1845" y="334"/>
                    <a:pt x="1819" y="334"/>
                    <a:pt x="1805" y="348"/>
                  </a:cubicBezTo>
                  <a:lnTo>
                    <a:pt x="1792" y="348"/>
                  </a:lnTo>
                  <a:lnTo>
                    <a:pt x="1792" y="361"/>
                  </a:lnTo>
                  <a:cubicBezTo>
                    <a:pt x="1765" y="375"/>
                    <a:pt x="1751" y="375"/>
                    <a:pt x="1725" y="387"/>
                  </a:cubicBezTo>
                  <a:lnTo>
                    <a:pt x="1872" y="655"/>
                  </a:lnTo>
                  <a:cubicBezTo>
                    <a:pt x="1912" y="642"/>
                    <a:pt x="1952" y="615"/>
                    <a:pt x="1992" y="588"/>
                  </a:cubicBezTo>
                  <a:lnTo>
                    <a:pt x="1872" y="321"/>
                  </a:lnTo>
                  <a:close/>
                  <a:moveTo>
                    <a:pt x="4692" y="321"/>
                  </a:moveTo>
                  <a:lnTo>
                    <a:pt x="4558" y="601"/>
                  </a:lnTo>
                  <a:cubicBezTo>
                    <a:pt x="4599" y="615"/>
                    <a:pt x="4638" y="642"/>
                    <a:pt x="4679" y="655"/>
                  </a:cubicBezTo>
                  <a:lnTo>
                    <a:pt x="4826" y="387"/>
                  </a:lnTo>
                  <a:lnTo>
                    <a:pt x="4745" y="348"/>
                  </a:lnTo>
                  <a:lnTo>
                    <a:pt x="4733" y="348"/>
                  </a:lnTo>
                  <a:cubicBezTo>
                    <a:pt x="4719" y="334"/>
                    <a:pt x="4706" y="334"/>
                    <a:pt x="4692" y="321"/>
                  </a:cubicBezTo>
                  <a:close/>
                  <a:moveTo>
                    <a:pt x="1578" y="468"/>
                  </a:moveTo>
                  <a:lnTo>
                    <a:pt x="1578" y="481"/>
                  </a:lnTo>
                  <a:lnTo>
                    <a:pt x="1564" y="481"/>
                  </a:lnTo>
                  <a:lnTo>
                    <a:pt x="1551" y="494"/>
                  </a:lnTo>
                  <a:cubicBezTo>
                    <a:pt x="1525" y="508"/>
                    <a:pt x="1498" y="521"/>
                    <a:pt x="1471" y="548"/>
                  </a:cubicBezTo>
                  <a:lnTo>
                    <a:pt x="1632" y="802"/>
                  </a:lnTo>
                  <a:lnTo>
                    <a:pt x="1751" y="722"/>
                  </a:lnTo>
                  <a:lnTo>
                    <a:pt x="1591" y="468"/>
                  </a:lnTo>
                  <a:close/>
                  <a:moveTo>
                    <a:pt x="4959" y="468"/>
                  </a:moveTo>
                  <a:lnTo>
                    <a:pt x="4799" y="735"/>
                  </a:lnTo>
                  <a:cubicBezTo>
                    <a:pt x="4840" y="749"/>
                    <a:pt x="4879" y="776"/>
                    <a:pt x="4920" y="802"/>
                  </a:cubicBezTo>
                  <a:lnTo>
                    <a:pt x="5093" y="548"/>
                  </a:lnTo>
                  <a:cubicBezTo>
                    <a:pt x="5066" y="535"/>
                    <a:pt x="5039" y="521"/>
                    <a:pt x="5027" y="508"/>
                  </a:cubicBezTo>
                  <a:lnTo>
                    <a:pt x="5013" y="508"/>
                  </a:lnTo>
                  <a:lnTo>
                    <a:pt x="5013" y="494"/>
                  </a:lnTo>
                  <a:cubicBezTo>
                    <a:pt x="5000" y="481"/>
                    <a:pt x="4973" y="481"/>
                    <a:pt x="4959" y="468"/>
                  </a:cubicBezTo>
                  <a:close/>
                  <a:moveTo>
                    <a:pt x="1337" y="628"/>
                  </a:moveTo>
                  <a:cubicBezTo>
                    <a:pt x="1337" y="642"/>
                    <a:pt x="1324" y="642"/>
                    <a:pt x="1324" y="642"/>
                  </a:cubicBezTo>
                  <a:lnTo>
                    <a:pt x="1324" y="655"/>
                  </a:lnTo>
                  <a:lnTo>
                    <a:pt x="1311" y="655"/>
                  </a:lnTo>
                  <a:cubicBezTo>
                    <a:pt x="1284" y="669"/>
                    <a:pt x="1257" y="695"/>
                    <a:pt x="1231" y="708"/>
                  </a:cubicBezTo>
                  <a:lnTo>
                    <a:pt x="1231" y="722"/>
                  </a:lnTo>
                  <a:lnTo>
                    <a:pt x="1217" y="722"/>
                  </a:lnTo>
                  <a:lnTo>
                    <a:pt x="1418" y="963"/>
                  </a:lnTo>
                  <a:cubicBezTo>
                    <a:pt x="1444" y="936"/>
                    <a:pt x="1484" y="909"/>
                    <a:pt x="1525" y="882"/>
                  </a:cubicBezTo>
                  <a:lnTo>
                    <a:pt x="1337" y="628"/>
                  </a:lnTo>
                  <a:close/>
                  <a:moveTo>
                    <a:pt x="5214" y="642"/>
                  </a:moveTo>
                  <a:lnTo>
                    <a:pt x="5027" y="882"/>
                  </a:lnTo>
                  <a:lnTo>
                    <a:pt x="5146" y="963"/>
                  </a:lnTo>
                  <a:lnTo>
                    <a:pt x="5334" y="735"/>
                  </a:lnTo>
                  <a:cubicBezTo>
                    <a:pt x="5307" y="708"/>
                    <a:pt x="5294" y="695"/>
                    <a:pt x="5267" y="681"/>
                  </a:cubicBezTo>
                  <a:lnTo>
                    <a:pt x="5267" y="669"/>
                  </a:lnTo>
                  <a:lnTo>
                    <a:pt x="5253" y="669"/>
                  </a:lnTo>
                  <a:lnTo>
                    <a:pt x="5241" y="655"/>
                  </a:lnTo>
                  <a:cubicBezTo>
                    <a:pt x="5227" y="642"/>
                    <a:pt x="5227" y="642"/>
                    <a:pt x="5214" y="642"/>
                  </a:cubicBezTo>
                  <a:close/>
                  <a:moveTo>
                    <a:pt x="1110" y="829"/>
                  </a:moveTo>
                  <a:cubicBezTo>
                    <a:pt x="1097" y="842"/>
                    <a:pt x="1083" y="842"/>
                    <a:pt x="1070" y="856"/>
                  </a:cubicBezTo>
                  <a:lnTo>
                    <a:pt x="1056" y="856"/>
                  </a:lnTo>
                  <a:lnTo>
                    <a:pt x="1056" y="869"/>
                  </a:lnTo>
                  <a:lnTo>
                    <a:pt x="1043" y="869"/>
                  </a:lnTo>
                  <a:lnTo>
                    <a:pt x="1043" y="882"/>
                  </a:lnTo>
                  <a:lnTo>
                    <a:pt x="1030" y="882"/>
                  </a:lnTo>
                  <a:lnTo>
                    <a:pt x="1030" y="895"/>
                  </a:lnTo>
                  <a:lnTo>
                    <a:pt x="1017" y="895"/>
                  </a:lnTo>
                  <a:lnTo>
                    <a:pt x="1017" y="909"/>
                  </a:lnTo>
                  <a:lnTo>
                    <a:pt x="990" y="936"/>
                  </a:lnTo>
                  <a:lnTo>
                    <a:pt x="1204" y="1150"/>
                  </a:lnTo>
                  <a:cubicBezTo>
                    <a:pt x="1243" y="1123"/>
                    <a:pt x="1270" y="1082"/>
                    <a:pt x="1311" y="1056"/>
                  </a:cubicBezTo>
                  <a:lnTo>
                    <a:pt x="1110" y="829"/>
                  </a:lnTo>
                  <a:close/>
                  <a:moveTo>
                    <a:pt x="5454" y="829"/>
                  </a:moveTo>
                  <a:lnTo>
                    <a:pt x="5253" y="1056"/>
                  </a:lnTo>
                  <a:lnTo>
                    <a:pt x="5347" y="1150"/>
                  </a:lnTo>
                  <a:lnTo>
                    <a:pt x="5561" y="936"/>
                  </a:lnTo>
                  <a:cubicBezTo>
                    <a:pt x="5547" y="922"/>
                    <a:pt x="5547" y="909"/>
                    <a:pt x="5535" y="909"/>
                  </a:cubicBezTo>
                  <a:lnTo>
                    <a:pt x="5535" y="895"/>
                  </a:lnTo>
                  <a:lnTo>
                    <a:pt x="5521" y="895"/>
                  </a:lnTo>
                  <a:lnTo>
                    <a:pt x="5521" y="882"/>
                  </a:lnTo>
                  <a:lnTo>
                    <a:pt x="5508" y="882"/>
                  </a:lnTo>
                  <a:cubicBezTo>
                    <a:pt x="5494" y="869"/>
                    <a:pt x="5467" y="856"/>
                    <a:pt x="5454" y="829"/>
                  </a:cubicBezTo>
                  <a:close/>
                  <a:moveTo>
                    <a:pt x="883" y="1043"/>
                  </a:moveTo>
                  <a:lnTo>
                    <a:pt x="776" y="1150"/>
                  </a:lnTo>
                  <a:lnTo>
                    <a:pt x="1017" y="1350"/>
                  </a:lnTo>
                  <a:cubicBezTo>
                    <a:pt x="1043" y="1323"/>
                    <a:pt x="1083" y="1283"/>
                    <a:pt x="1110" y="1243"/>
                  </a:cubicBezTo>
                  <a:lnTo>
                    <a:pt x="883" y="1043"/>
                  </a:lnTo>
                  <a:close/>
                  <a:moveTo>
                    <a:pt x="5668" y="1043"/>
                  </a:moveTo>
                  <a:lnTo>
                    <a:pt x="5440" y="1257"/>
                  </a:lnTo>
                  <a:cubicBezTo>
                    <a:pt x="5481" y="1283"/>
                    <a:pt x="5508" y="1323"/>
                    <a:pt x="5535" y="1364"/>
                  </a:cubicBezTo>
                  <a:lnTo>
                    <a:pt x="5775" y="1163"/>
                  </a:lnTo>
                  <a:cubicBezTo>
                    <a:pt x="5735" y="1123"/>
                    <a:pt x="5708" y="1082"/>
                    <a:pt x="5668" y="1043"/>
                  </a:cubicBezTo>
                  <a:close/>
                  <a:moveTo>
                    <a:pt x="682" y="1270"/>
                  </a:moveTo>
                  <a:lnTo>
                    <a:pt x="682" y="1283"/>
                  </a:lnTo>
                  <a:lnTo>
                    <a:pt x="669" y="1283"/>
                  </a:lnTo>
                  <a:lnTo>
                    <a:pt x="669" y="1296"/>
                  </a:lnTo>
                  <a:lnTo>
                    <a:pt x="669" y="1310"/>
                  </a:lnTo>
                  <a:lnTo>
                    <a:pt x="655" y="1310"/>
                  </a:lnTo>
                  <a:lnTo>
                    <a:pt x="655" y="1323"/>
                  </a:lnTo>
                  <a:lnTo>
                    <a:pt x="642" y="1323"/>
                  </a:lnTo>
                  <a:cubicBezTo>
                    <a:pt x="629" y="1350"/>
                    <a:pt x="616" y="1376"/>
                    <a:pt x="589" y="1390"/>
                  </a:cubicBezTo>
                  <a:lnTo>
                    <a:pt x="842" y="1578"/>
                  </a:lnTo>
                  <a:lnTo>
                    <a:pt x="923" y="1457"/>
                  </a:lnTo>
                  <a:lnTo>
                    <a:pt x="682" y="1270"/>
                  </a:lnTo>
                  <a:close/>
                  <a:moveTo>
                    <a:pt x="5868" y="1283"/>
                  </a:moveTo>
                  <a:lnTo>
                    <a:pt x="5628" y="1471"/>
                  </a:lnTo>
                  <a:cubicBezTo>
                    <a:pt x="5654" y="1497"/>
                    <a:pt x="5681" y="1537"/>
                    <a:pt x="5708" y="1578"/>
                  </a:cubicBezTo>
                  <a:lnTo>
                    <a:pt x="5962" y="1403"/>
                  </a:lnTo>
                  <a:lnTo>
                    <a:pt x="5948" y="1390"/>
                  </a:lnTo>
                  <a:cubicBezTo>
                    <a:pt x="5922" y="1350"/>
                    <a:pt x="5895" y="1310"/>
                    <a:pt x="5868" y="1283"/>
                  </a:cubicBezTo>
                  <a:close/>
                  <a:moveTo>
                    <a:pt x="509" y="1524"/>
                  </a:moveTo>
                  <a:cubicBezTo>
                    <a:pt x="495" y="1551"/>
                    <a:pt x="482" y="1578"/>
                    <a:pt x="468" y="1590"/>
                  </a:cubicBezTo>
                  <a:lnTo>
                    <a:pt x="468" y="1604"/>
                  </a:lnTo>
                  <a:lnTo>
                    <a:pt x="455" y="1604"/>
                  </a:lnTo>
                  <a:cubicBezTo>
                    <a:pt x="455" y="1617"/>
                    <a:pt x="441" y="1644"/>
                    <a:pt x="429" y="1658"/>
                  </a:cubicBezTo>
                  <a:lnTo>
                    <a:pt x="696" y="1804"/>
                  </a:lnTo>
                  <a:lnTo>
                    <a:pt x="776" y="1684"/>
                  </a:lnTo>
                  <a:lnTo>
                    <a:pt x="509" y="1524"/>
                  </a:lnTo>
                  <a:close/>
                  <a:moveTo>
                    <a:pt x="6042" y="1524"/>
                  </a:moveTo>
                  <a:lnTo>
                    <a:pt x="5788" y="1697"/>
                  </a:lnTo>
                  <a:cubicBezTo>
                    <a:pt x="5802" y="1738"/>
                    <a:pt x="5829" y="1777"/>
                    <a:pt x="5855" y="1818"/>
                  </a:cubicBezTo>
                  <a:lnTo>
                    <a:pt x="6123" y="1658"/>
                  </a:lnTo>
                  <a:cubicBezTo>
                    <a:pt x="6109" y="1644"/>
                    <a:pt x="6096" y="1617"/>
                    <a:pt x="6082" y="1590"/>
                  </a:cubicBezTo>
                  <a:lnTo>
                    <a:pt x="6069" y="1578"/>
                  </a:lnTo>
                  <a:lnTo>
                    <a:pt x="6069" y="1564"/>
                  </a:lnTo>
                  <a:lnTo>
                    <a:pt x="6055" y="1564"/>
                  </a:lnTo>
                  <a:lnTo>
                    <a:pt x="6055" y="1551"/>
                  </a:lnTo>
                  <a:cubicBezTo>
                    <a:pt x="6055" y="1551"/>
                    <a:pt x="6042" y="1537"/>
                    <a:pt x="6042" y="1524"/>
                  </a:cubicBezTo>
                  <a:close/>
                  <a:moveTo>
                    <a:pt x="361" y="1791"/>
                  </a:moveTo>
                  <a:cubicBezTo>
                    <a:pt x="348" y="1804"/>
                    <a:pt x="348" y="1818"/>
                    <a:pt x="334" y="1845"/>
                  </a:cubicBezTo>
                  <a:lnTo>
                    <a:pt x="295" y="1925"/>
                  </a:lnTo>
                  <a:lnTo>
                    <a:pt x="575" y="2059"/>
                  </a:lnTo>
                  <a:cubicBezTo>
                    <a:pt x="589" y="2005"/>
                    <a:pt x="616" y="1965"/>
                    <a:pt x="629" y="1925"/>
                  </a:cubicBezTo>
                  <a:lnTo>
                    <a:pt x="361" y="1791"/>
                  </a:lnTo>
                  <a:close/>
                  <a:moveTo>
                    <a:pt x="6189" y="1791"/>
                  </a:moveTo>
                  <a:lnTo>
                    <a:pt x="5922" y="1938"/>
                  </a:lnTo>
                  <a:cubicBezTo>
                    <a:pt x="5936" y="1979"/>
                    <a:pt x="5962" y="2018"/>
                    <a:pt x="5975" y="2059"/>
                  </a:cubicBezTo>
                  <a:lnTo>
                    <a:pt x="6256" y="1938"/>
                  </a:lnTo>
                  <a:cubicBezTo>
                    <a:pt x="6256" y="1925"/>
                    <a:pt x="6242" y="1911"/>
                    <a:pt x="6242" y="1898"/>
                  </a:cubicBezTo>
                  <a:lnTo>
                    <a:pt x="6242" y="1884"/>
                  </a:lnTo>
                  <a:lnTo>
                    <a:pt x="6230" y="1884"/>
                  </a:lnTo>
                  <a:lnTo>
                    <a:pt x="6230" y="1872"/>
                  </a:lnTo>
                  <a:lnTo>
                    <a:pt x="6230" y="1858"/>
                  </a:lnTo>
                  <a:lnTo>
                    <a:pt x="6216" y="1858"/>
                  </a:lnTo>
                  <a:lnTo>
                    <a:pt x="6216" y="1845"/>
                  </a:lnTo>
                  <a:cubicBezTo>
                    <a:pt x="6203" y="1831"/>
                    <a:pt x="6203" y="1804"/>
                    <a:pt x="6189" y="1791"/>
                  </a:cubicBezTo>
                  <a:close/>
                  <a:moveTo>
                    <a:pt x="228" y="2072"/>
                  </a:moveTo>
                  <a:cubicBezTo>
                    <a:pt x="228" y="2085"/>
                    <a:pt x="228" y="2098"/>
                    <a:pt x="215" y="2098"/>
                  </a:cubicBezTo>
                  <a:lnTo>
                    <a:pt x="215" y="2112"/>
                  </a:lnTo>
                  <a:cubicBezTo>
                    <a:pt x="201" y="2139"/>
                    <a:pt x="188" y="2178"/>
                    <a:pt x="174" y="2219"/>
                  </a:cubicBezTo>
                  <a:lnTo>
                    <a:pt x="468" y="2312"/>
                  </a:lnTo>
                  <a:cubicBezTo>
                    <a:pt x="482" y="2273"/>
                    <a:pt x="509" y="2219"/>
                    <a:pt x="522" y="2178"/>
                  </a:cubicBezTo>
                  <a:lnTo>
                    <a:pt x="228" y="2072"/>
                  </a:lnTo>
                  <a:close/>
                  <a:moveTo>
                    <a:pt x="6323" y="2072"/>
                  </a:moveTo>
                  <a:lnTo>
                    <a:pt x="6029" y="2192"/>
                  </a:lnTo>
                  <a:cubicBezTo>
                    <a:pt x="6055" y="2232"/>
                    <a:pt x="6069" y="2273"/>
                    <a:pt x="6082" y="2312"/>
                  </a:cubicBezTo>
                  <a:lnTo>
                    <a:pt x="6376" y="2219"/>
                  </a:lnTo>
                  <a:cubicBezTo>
                    <a:pt x="6363" y="2219"/>
                    <a:pt x="6363" y="2205"/>
                    <a:pt x="6363" y="2205"/>
                  </a:cubicBezTo>
                  <a:lnTo>
                    <a:pt x="6363" y="2192"/>
                  </a:lnTo>
                  <a:cubicBezTo>
                    <a:pt x="6349" y="2152"/>
                    <a:pt x="6337" y="2125"/>
                    <a:pt x="6323" y="2085"/>
                  </a:cubicBezTo>
                  <a:lnTo>
                    <a:pt x="6323" y="2072"/>
                  </a:lnTo>
                  <a:close/>
                  <a:moveTo>
                    <a:pt x="135" y="2366"/>
                  </a:moveTo>
                  <a:cubicBezTo>
                    <a:pt x="135" y="2366"/>
                    <a:pt x="135" y="2380"/>
                    <a:pt x="121" y="2392"/>
                  </a:cubicBezTo>
                  <a:cubicBezTo>
                    <a:pt x="108" y="2433"/>
                    <a:pt x="108" y="2473"/>
                    <a:pt x="94" y="2513"/>
                  </a:cubicBezTo>
                  <a:lnTo>
                    <a:pt x="388" y="2579"/>
                  </a:lnTo>
                  <a:cubicBezTo>
                    <a:pt x="402" y="2540"/>
                    <a:pt x="415" y="2486"/>
                    <a:pt x="429" y="2446"/>
                  </a:cubicBezTo>
                  <a:lnTo>
                    <a:pt x="135" y="2366"/>
                  </a:lnTo>
                  <a:close/>
                  <a:moveTo>
                    <a:pt x="6417" y="2366"/>
                  </a:moveTo>
                  <a:lnTo>
                    <a:pt x="6123" y="2446"/>
                  </a:lnTo>
                  <a:cubicBezTo>
                    <a:pt x="6136" y="2499"/>
                    <a:pt x="6149" y="2540"/>
                    <a:pt x="6162" y="2579"/>
                  </a:cubicBezTo>
                  <a:lnTo>
                    <a:pt x="6456" y="2513"/>
                  </a:lnTo>
                  <a:cubicBezTo>
                    <a:pt x="6456" y="2499"/>
                    <a:pt x="6456" y="2499"/>
                    <a:pt x="6443" y="2486"/>
                  </a:cubicBezTo>
                  <a:lnTo>
                    <a:pt x="6443" y="2473"/>
                  </a:lnTo>
                  <a:lnTo>
                    <a:pt x="6443" y="2460"/>
                  </a:lnTo>
                  <a:cubicBezTo>
                    <a:pt x="6430" y="2433"/>
                    <a:pt x="6430" y="2392"/>
                    <a:pt x="6417" y="2366"/>
                  </a:cubicBezTo>
                  <a:close/>
                  <a:moveTo>
                    <a:pt x="67" y="2660"/>
                  </a:moveTo>
                  <a:cubicBezTo>
                    <a:pt x="54" y="2674"/>
                    <a:pt x="54" y="2700"/>
                    <a:pt x="54" y="2727"/>
                  </a:cubicBezTo>
                  <a:lnTo>
                    <a:pt x="54" y="2740"/>
                  </a:lnTo>
                  <a:cubicBezTo>
                    <a:pt x="40" y="2754"/>
                    <a:pt x="40" y="2781"/>
                    <a:pt x="40" y="2807"/>
                  </a:cubicBezTo>
                  <a:lnTo>
                    <a:pt x="348" y="2847"/>
                  </a:lnTo>
                  <a:cubicBezTo>
                    <a:pt x="348" y="2807"/>
                    <a:pt x="361" y="2754"/>
                    <a:pt x="361" y="2713"/>
                  </a:cubicBezTo>
                  <a:lnTo>
                    <a:pt x="67" y="2660"/>
                  </a:lnTo>
                  <a:close/>
                  <a:moveTo>
                    <a:pt x="6483" y="2660"/>
                  </a:moveTo>
                  <a:lnTo>
                    <a:pt x="6189" y="2727"/>
                  </a:lnTo>
                  <a:cubicBezTo>
                    <a:pt x="6189" y="2767"/>
                    <a:pt x="6203" y="2807"/>
                    <a:pt x="6203" y="2861"/>
                  </a:cubicBezTo>
                  <a:lnTo>
                    <a:pt x="6510" y="2820"/>
                  </a:lnTo>
                  <a:lnTo>
                    <a:pt x="6510" y="2767"/>
                  </a:lnTo>
                  <a:lnTo>
                    <a:pt x="6510" y="2754"/>
                  </a:lnTo>
                  <a:lnTo>
                    <a:pt x="6497" y="2754"/>
                  </a:lnTo>
                  <a:lnTo>
                    <a:pt x="6497" y="2740"/>
                  </a:lnTo>
                  <a:lnTo>
                    <a:pt x="6497" y="2727"/>
                  </a:lnTo>
                  <a:lnTo>
                    <a:pt x="6497" y="2713"/>
                  </a:lnTo>
                  <a:lnTo>
                    <a:pt x="6497" y="2700"/>
                  </a:lnTo>
                  <a:lnTo>
                    <a:pt x="6497" y="2686"/>
                  </a:lnTo>
                  <a:cubicBezTo>
                    <a:pt x="6497" y="2686"/>
                    <a:pt x="6483" y="2674"/>
                    <a:pt x="6483" y="2660"/>
                  </a:cubicBezTo>
                  <a:close/>
                  <a:moveTo>
                    <a:pt x="28" y="2968"/>
                  </a:moveTo>
                  <a:cubicBezTo>
                    <a:pt x="14" y="3007"/>
                    <a:pt x="14" y="3061"/>
                    <a:pt x="14" y="3114"/>
                  </a:cubicBezTo>
                  <a:lnTo>
                    <a:pt x="322" y="3128"/>
                  </a:lnTo>
                  <a:lnTo>
                    <a:pt x="322" y="2994"/>
                  </a:lnTo>
                  <a:lnTo>
                    <a:pt x="28" y="2968"/>
                  </a:lnTo>
                  <a:close/>
                  <a:moveTo>
                    <a:pt x="6524" y="2968"/>
                  </a:moveTo>
                  <a:lnTo>
                    <a:pt x="6230" y="2994"/>
                  </a:lnTo>
                  <a:lnTo>
                    <a:pt x="6230" y="3128"/>
                  </a:lnTo>
                  <a:lnTo>
                    <a:pt x="6537" y="3114"/>
                  </a:lnTo>
                  <a:lnTo>
                    <a:pt x="6537" y="3101"/>
                  </a:lnTo>
                  <a:cubicBezTo>
                    <a:pt x="6537" y="3061"/>
                    <a:pt x="6537" y="3007"/>
                    <a:pt x="6524" y="2968"/>
                  </a:cubicBezTo>
                  <a:close/>
                  <a:moveTo>
                    <a:pt x="1" y="3262"/>
                  </a:moveTo>
                  <a:cubicBezTo>
                    <a:pt x="1" y="3315"/>
                    <a:pt x="14" y="3369"/>
                    <a:pt x="14" y="3422"/>
                  </a:cubicBezTo>
                  <a:lnTo>
                    <a:pt x="322" y="3408"/>
                  </a:lnTo>
                  <a:cubicBezTo>
                    <a:pt x="308" y="3355"/>
                    <a:pt x="308" y="3315"/>
                    <a:pt x="308" y="3262"/>
                  </a:cubicBezTo>
                  <a:close/>
                  <a:moveTo>
                    <a:pt x="6242" y="3275"/>
                  </a:moveTo>
                  <a:cubicBezTo>
                    <a:pt x="6242" y="3315"/>
                    <a:pt x="6230" y="3369"/>
                    <a:pt x="6230" y="3408"/>
                  </a:cubicBezTo>
                  <a:lnTo>
                    <a:pt x="6537" y="3422"/>
                  </a:lnTo>
                  <a:lnTo>
                    <a:pt x="6537" y="3275"/>
                  </a:lnTo>
                  <a:close/>
                  <a:moveTo>
                    <a:pt x="322" y="3542"/>
                  </a:moveTo>
                  <a:lnTo>
                    <a:pt x="14" y="3569"/>
                  </a:lnTo>
                  <a:cubicBezTo>
                    <a:pt x="28" y="3622"/>
                    <a:pt x="28" y="3676"/>
                    <a:pt x="40" y="3729"/>
                  </a:cubicBezTo>
                  <a:lnTo>
                    <a:pt x="334" y="3676"/>
                  </a:lnTo>
                  <a:cubicBezTo>
                    <a:pt x="334" y="3636"/>
                    <a:pt x="334" y="3595"/>
                    <a:pt x="322" y="3542"/>
                  </a:cubicBezTo>
                  <a:close/>
                  <a:moveTo>
                    <a:pt x="6230" y="3556"/>
                  </a:moveTo>
                  <a:cubicBezTo>
                    <a:pt x="6216" y="3569"/>
                    <a:pt x="6216" y="3595"/>
                    <a:pt x="6216" y="3609"/>
                  </a:cubicBezTo>
                  <a:cubicBezTo>
                    <a:pt x="6216" y="3636"/>
                    <a:pt x="6216" y="3663"/>
                    <a:pt x="6203" y="3689"/>
                  </a:cubicBezTo>
                  <a:lnTo>
                    <a:pt x="6510" y="3729"/>
                  </a:lnTo>
                  <a:lnTo>
                    <a:pt x="6510" y="3716"/>
                  </a:lnTo>
                  <a:cubicBezTo>
                    <a:pt x="6510" y="3702"/>
                    <a:pt x="6524" y="3689"/>
                    <a:pt x="6524" y="3663"/>
                  </a:cubicBezTo>
                  <a:lnTo>
                    <a:pt x="6524" y="3649"/>
                  </a:lnTo>
                  <a:lnTo>
                    <a:pt x="6524" y="3636"/>
                  </a:lnTo>
                  <a:lnTo>
                    <a:pt x="6524" y="3622"/>
                  </a:lnTo>
                  <a:lnTo>
                    <a:pt x="6524" y="3609"/>
                  </a:lnTo>
                  <a:lnTo>
                    <a:pt x="6524" y="3595"/>
                  </a:lnTo>
                  <a:lnTo>
                    <a:pt x="6524" y="3582"/>
                  </a:lnTo>
                  <a:lnTo>
                    <a:pt x="6230" y="3556"/>
                  </a:lnTo>
                  <a:close/>
                  <a:moveTo>
                    <a:pt x="361" y="3823"/>
                  </a:moveTo>
                  <a:lnTo>
                    <a:pt x="67" y="3877"/>
                  </a:lnTo>
                  <a:lnTo>
                    <a:pt x="67" y="3889"/>
                  </a:lnTo>
                  <a:cubicBezTo>
                    <a:pt x="81" y="3943"/>
                    <a:pt x="81" y="3983"/>
                    <a:pt x="94" y="4023"/>
                  </a:cubicBezTo>
                  <a:lnTo>
                    <a:pt x="388" y="3957"/>
                  </a:lnTo>
                  <a:cubicBezTo>
                    <a:pt x="388" y="3916"/>
                    <a:pt x="375" y="3863"/>
                    <a:pt x="361" y="3823"/>
                  </a:cubicBezTo>
                  <a:close/>
                  <a:moveTo>
                    <a:pt x="6189" y="3823"/>
                  </a:moveTo>
                  <a:cubicBezTo>
                    <a:pt x="6176" y="3877"/>
                    <a:pt x="6162" y="3916"/>
                    <a:pt x="6149" y="3957"/>
                  </a:cubicBezTo>
                  <a:lnTo>
                    <a:pt x="6456" y="4037"/>
                  </a:lnTo>
                  <a:cubicBezTo>
                    <a:pt x="6456" y="3996"/>
                    <a:pt x="6470" y="3970"/>
                    <a:pt x="6470" y="3943"/>
                  </a:cubicBezTo>
                  <a:cubicBezTo>
                    <a:pt x="6483" y="3916"/>
                    <a:pt x="6483" y="3903"/>
                    <a:pt x="6483" y="3889"/>
                  </a:cubicBezTo>
                  <a:lnTo>
                    <a:pt x="6189" y="3823"/>
                  </a:lnTo>
                  <a:close/>
                  <a:moveTo>
                    <a:pt x="429" y="4090"/>
                  </a:moveTo>
                  <a:lnTo>
                    <a:pt x="135" y="4171"/>
                  </a:lnTo>
                  <a:lnTo>
                    <a:pt x="135" y="4183"/>
                  </a:lnTo>
                  <a:lnTo>
                    <a:pt x="135" y="4197"/>
                  </a:lnTo>
                  <a:lnTo>
                    <a:pt x="174" y="4317"/>
                  </a:lnTo>
                  <a:lnTo>
                    <a:pt x="468" y="4224"/>
                  </a:lnTo>
                  <a:cubicBezTo>
                    <a:pt x="455" y="4183"/>
                    <a:pt x="441" y="4130"/>
                    <a:pt x="429" y="4090"/>
                  </a:cubicBezTo>
                  <a:close/>
                  <a:moveTo>
                    <a:pt x="6123" y="4090"/>
                  </a:moveTo>
                  <a:cubicBezTo>
                    <a:pt x="6109" y="4144"/>
                    <a:pt x="6096" y="4183"/>
                    <a:pt x="6082" y="4224"/>
                  </a:cubicBezTo>
                  <a:lnTo>
                    <a:pt x="6363" y="4331"/>
                  </a:lnTo>
                  <a:cubicBezTo>
                    <a:pt x="6376" y="4317"/>
                    <a:pt x="6376" y="4317"/>
                    <a:pt x="6376" y="4304"/>
                  </a:cubicBezTo>
                  <a:lnTo>
                    <a:pt x="6417" y="4183"/>
                  </a:lnTo>
                  <a:lnTo>
                    <a:pt x="6123" y="4090"/>
                  </a:lnTo>
                  <a:close/>
                  <a:moveTo>
                    <a:pt x="522" y="4358"/>
                  </a:moveTo>
                  <a:lnTo>
                    <a:pt x="228" y="4465"/>
                  </a:lnTo>
                  <a:cubicBezTo>
                    <a:pt x="241" y="4504"/>
                    <a:pt x="268" y="4531"/>
                    <a:pt x="281" y="4572"/>
                  </a:cubicBezTo>
                  <a:lnTo>
                    <a:pt x="281" y="4584"/>
                  </a:lnTo>
                  <a:cubicBezTo>
                    <a:pt x="281" y="4584"/>
                    <a:pt x="281" y="4598"/>
                    <a:pt x="295" y="4598"/>
                  </a:cubicBezTo>
                  <a:lnTo>
                    <a:pt x="575" y="4478"/>
                  </a:lnTo>
                  <a:cubicBezTo>
                    <a:pt x="548" y="4438"/>
                    <a:pt x="536" y="4397"/>
                    <a:pt x="522" y="4358"/>
                  </a:cubicBezTo>
                  <a:close/>
                  <a:moveTo>
                    <a:pt x="6029" y="4358"/>
                  </a:moveTo>
                  <a:cubicBezTo>
                    <a:pt x="6016" y="4397"/>
                    <a:pt x="5989" y="4438"/>
                    <a:pt x="5975" y="4491"/>
                  </a:cubicBezTo>
                  <a:lnTo>
                    <a:pt x="6256" y="4611"/>
                  </a:lnTo>
                  <a:cubicBezTo>
                    <a:pt x="6269" y="4572"/>
                    <a:pt x="6296" y="4518"/>
                    <a:pt x="6310" y="4465"/>
                  </a:cubicBezTo>
                  <a:lnTo>
                    <a:pt x="6029" y="4358"/>
                  </a:lnTo>
                  <a:close/>
                  <a:moveTo>
                    <a:pt x="629" y="4598"/>
                  </a:moveTo>
                  <a:lnTo>
                    <a:pt x="361" y="4745"/>
                  </a:lnTo>
                  <a:cubicBezTo>
                    <a:pt x="375" y="4785"/>
                    <a:pt x="388" y="4812"/>
                    <a:pt x="415" y="4852"/>
                  </a:cubicBezTo>
                  <a:cubicBezTo>
                    <a:pt x="429" y="4866"/>
                    <a:pt x="429" y="4866"/>
                    <a:pt x="429" y="4879"/>
                  </a:cubicBezTo>
                  <a:lnTo>
                    <a:pt x="696" y="4732"/>
                  </a:lnTo>
                  <a:cubicBezTo>
                    <a:pt x="669" y="4691"/>
                    <a:pt x="655" y="4652"/>
                    <a:pt x="629" y="4598"/>
                  </a:cubicBezTo>
                  <a:close/>
                  <a:moveTo>
                    <a:pt x="5922" y="4611"/>
                  </a:moveTo>
                  <a:cubicBezTo>
                    <a:pt x="5895" y="4652"/>
                    <a:pt x="5868" y="4691"/>
                    <a:pt x="5855" y="4732"/>
                  </a:cubicBezTo>
                  <a:lnTo>
                    <a:pt x="6123" y="4879"/>
                  </a:lnTo>
                  <a:cubicBezTo>
                    <a:pt x="6123" y="4866"/>
                    <a:pt x="6136" y="4839"/>
                    <a:pt x="6149" y="4812"/>
                  </a:cubicBezTo>
                  <a:lnTo>
                    <a:pt x="6162" y="4812"/>
                  </a:lnTo>
                  <a:cubicBezTo>
                    <a:pt x="6162" y="4785"/>
                    <a:pt x="6176" y="4772"/>
                    <a:pt x="6189" y="4745"/>
                  </a:cubicBezTo>
                  <a:lnTo>
                    <a:pt x="5922" y="4611"/>
                  </a:lnTo>
                  <a:close/>
                  <a:moveTo>
                    <a:pt x="762" y="4852"/>
                  </a:moveTo>
                  <a:lnTo>
                    <a:pt x="509" y="5012"/>
                  </a:lnTo>
                  <a:lnTo>
                    <a:pt x="522" y="5026"/>
                  </a:lnTo>
                  <a:lnTo>
                    <a:pt x="522" y="5039"/>
                  </a:lnTo>
                  <a:lnTo>
                    <a:pt x="536" y="5039"/>
                  </a:lnTo>
                  <a:lnTo>
                    <a:pt x="536" y="5053"/>
                  </a:lnTo>
                  <a:lnTo>
                    <a:pt x="536" y="5066"/>
                  </a:lnTo>
                  <a:lnTo>
                    <a:pt x="548" y="5066"/>
                  </a:lnTo>
                  <a:lnTo>
                    <a:pt x="548" y="5080"/>
                  </a:lnTo>
                  <a:lnTo>
                    <a:pt x="562" y="5080"/>
                  </a:lnTo>
                  <a:lnTo>
                    <a:pt x="562" y="5092"/>
                  </a:lnTo>
                  <a:lnTo>
                    <a:pt x="562" y="5106"/>
                  </a:lnTo>
                  <a:lnTo>
                    <a:pt x="575" y="5106"/>
                  </a:lnTo>
                  <a:lnTo>
                    <a:pt x="575" y="5119"/>
                  </a:lnTo>
                  <a:cubicBezTo>
                    <a:pt x="589" y="5119"/>
                    <a:pt x="589" y="5133"/>
                    <a:pt x="589" y="5133"/>
                  </a:cubicBezTo>
                  <a:lnTo>
                    <a:pt x="842" y="4959"/>
                  </a:lnTo>
                  <a:cubicBezTo>
                    <a:pt x="816" y="4919"/>
                    <a:pt x="789" y="4879"/>
                    <a:pt x="762" y="4852"/>
                  </a:cubicBezTo>
                  <a:close/>
                  <a:moveTo>
                    <a:pt x="5775" y="4852"/>
                  </a:moveTo>
                  <a:lnTo>
                    <a:pt x="5695" y="4973"/>
                  </a:lnTo>
                  <a:lnTo>
                    <a:pt x="5948" y="5146"/>
                  </a:lnTo>
                  <a:cubicBezTo>
                    <a:pt x="5975" y="5119"/>
                    <a:pt x="5989" y="5092"/>
                    <a:pt x="6002" y="5066"/>
                  </a:cubicBezTo>
                  <a:cubicBezTo>
                    <a:pt x="6016" y="5053"/>
                    <a:pt x="6029" y="5039"/>
                    <a:pt x="6042" y="5012"/>
                  </a:cubicBezTo>
                  <a:lnTo>
                    <a:pt x="5775" y="4852"/>
                  </a:lnTo>
                  <a:close/>
                  <a:moveTo>
                    <a:pt x="923" y="5080"/>
                  </a:moveTo>
                  <a:lnTo>
                    <a:pt x="682" y="5267"/>
                  </a:lnTo>
                  <a:lnTo>
                    <a:pt x="696" y="5267"/>
                  </a:lnTo>
                  <a:lnTo>
                    <a:pt x="696" y="5280"/>
                  </a:lnTo>
                  <a:lnTo>
                    <a:pt x="709" y="5280"/>
                  </a:lnTo>
                  <a:lnTo>
                    <a:pt x="709" y="5293"/>
                  </a:lnTo>
                  <a:cubicBezTo>
                    <a:pt x="735" y="5320"/>
                    <a:pt x="762" y="5347"/>
                    <a:pt x="776" y="5374"/>
                  </a:cubicBezTo>
                  <a:lnTo>
                    <a:pt x="1017" y="5186"/>
                  </a:lnTo>
                  <a:cubicBezTo>
                    <a:pt x="990" y="5146"/>
                    <a:pt x="949" y="5106"/>
                    <a:pt x="923" y="5080"/>
                  </a:cubicBezTo>
                  <a:close/>
                  <a:moveTo>
                    <a:pt x="5615" y="5080"/>
                  </a:moveTo>
                  <a:cubicBezTo>
                    <a:pt x="5588" y="5119"/>
                    <a:pt x="5561" y="5146"/>
                    <a:pt x="5535" y="5186"/>
                  </a:cubicBezTo>
                  <a:lnTo>
                    <a:pt x="5761" y="5386"/>
                  </a:lnTo>
                  <a:cubicBezTo>
                    <a:pt x="5802" y="5347"/>
                    <a:pt x="5829" y="5306"/>
                    <a:pt x="5855" y="5267"/>
                  </a:cubicBezTo>
                  <a:lnTo>
                    <a:pt x="5615" y="5080"/>
                  </a:lnTo>
                  <a:close/>
                  <a:moveTo>
                    <a:pt x="1110" y="5280"/>
                  </a:moveTo>
                  <a:lnTo>
                    <a:pt x="883" y="5493"/>
                  </a:lnTo>
                  <a:cubicBezTo>
                    <a:pt x="923" y="5534"/>
                    <a:pt x="949" y="5574"/>
                    <a:pt x="990" y="5600"/>
                  </a:cubicBezTo>
                  <a:lnTo>
                    <a:pt x="1204" y="5386"/>
                  </a:lnTo>
                  <a:cubicBezTo>
                    <a:pt x="1177" y="5360"/>
                    <a:pt x="1136" y="5320"/>
                    <a:pt x="1110" y="5280"/>
                  </a:cubicBezTo>
                  <a:close/>
                  <a:moveTo>
                    <a:pt x="5440" y="5293"/>
                  </a:moveTo>
                  <a:lnTo>
                    <a:pt x="5347" y="5386"/>
                  </a:lnTo>
                  <a:lnTo>
                    <a:pt x="5561" y="5614"/>
                  </a:lnTo>
                  <a:lnTo>
                    <a:pt x="5561" y="5600"/>
                  </a:lnTo>
                  <a:lnTo>
                    <a:pt x="5574" y="5600"/>
                  </a:lnTo>
                  <a:lnTo>
                    <a:pt x="5574" y="5587"/>
                  </a:lnTo>
                  <a:lnTo>
                    <a:pt x="5588" y="5587"/>
                  </a:lnTo>
                  <a:lnTo>
                    <a:pt x="5588" y="5574"/>
                  </a:lnTo>
                  <a:lnTo>
                    <a:pt x="5601" y="5574"/>
                  </a:lnTo>
                  <a:lnTo>
                    <a:pt x="5601" y="5561"/>
                  </a:lnTo>
                  <a:lnTo>
                    <a:pt x="5615" y="5561"/>
                  </a:lnTo>
                  <a:lnTo>
                    <a:pt x="5615" y="5547"/>
                  </a:lnTo>
                  <a:cubicBezTo>
                    <a:pt x="5628" y="5534"/>
                    <a:pt x="5654" y="5520"/>
                    <a:pt x="5668" y="5493"/>
                  </a:cubicBezTo>
                  <a:lnTo>
                    <a:pt x="5440" y="5293"/>
                  </a:lnTo>
                  <a:close/>
                  <a:moveTo>
                    <a:pt x="1311" y="5481"/>
                  </a:moveTo>
                  <a:lnTo>
                    <a:pt x="1097" y="5707"/>
                  </a:lnTo>
                  <a:cubicBezTo>
                    <a:pt x="1124" y="5734"/>
                    <a:pt x="1150" y="5748"/>
                    <a:pt x="1163" y="5761"/>
                  </a:cubicBezTo>
                  <a:lnTo>
                    <a:pt x="1163" y="5775"/>
                  </a:lnTo>
                  <a:lnTo>
                    <a:pt x="1190" y="5775"/>
                  </a:lnTo>
                  <a:lnTo>
                    <a:pt x="1190" y="5787"/>
                  </a:lnTo>
                  <a:lnTo>
                    <a:pt x="1204" y="5787"/>
                  </a:lnTo>
                  <a:lnTo>
                    <a:pt x="1204" y="5801"/>
                  </a:lnTo>
                  <a:cubicBezTo>
                    <a:pt x="1217" y="5801"/>
                    <a:pt x="1217" y="5801"/>
                    <a:pt x="1217" y="5814"/>
                  </a:cubicBezTo>
                  <a:lnTo>
                    <a:pt x="1404" y="5574"/>
                  </a:lnTo>
                  <a:lnTo>
                    <a:pt x="1311" y="5481"/>
                  </a:lnTo>
                  <a:close/>
                  <a:moveTo>
                    <a:pt x="5241" y="5481"/>
                  </a:moveTo>
                  <a:cubicBezTo>
                    <a:pt x="5200" y="5520"/>
                    <a:pt x="5173" y="5547"/>
                    <a:pt x="5134" y="5574"/>
                  </a:cubicBezTo>
                  <a:lnTo>
                    <a:pt x="5321" y="5814"/>
                  </a:lnTo>
                  <a:lnTo>
                    <a:pt x="5334" y="5814"/>
                  </a:lnTo>
                  <a:lnTo>
                    <a:pt x="5334" y="5801"/>
                  </a:lnTo>
                  <a:lnTo>
                    <a:pt x="5347" y="5801"/>
                  </a:lnTo>
                  <a:cubicBezTo>
                    <a:pt x="5360" y="5787"/>
                    <a:pt x="5374" y="5775"/>
                    <a:pt x="5401" y="5761"/>
                  </a:cubicBezTo>
                  <a:lnTo>
                    <a:pt x="5401" y="5748"/>
                  </a:lnTo>
                  <a:lnTo>
                    <a:pt x="5414" y="5748"/>
                  </a:lnTo>
                  <a:lnTo>
                    <a:pt x="5414" y="5734"/>
                  </a:lnTo>
                  <a:lnTo>
                    <a:pt x="5428" y="5734"/>
                  </a:lnTo>
                  <a:lnTo>
                    <a:pt x="5428" y="5721"/>
                  </a:lnTo>
                  <a:lnTo>
                    <a:pt x="5440" y="5721"/>
                  </a:lnTo>
                  <a:lnTo>
                    <a:pt x="5440" y="5707"/>
                  </a:lnTo>
                  <a:lnTo>
                    <a:pt x="5241" y="5481"/>
                  </a:lnTo>
                  <a:close/>
                  <a:moveTo>
                    <a:pt x="1525" y="5654"/>
                  </a:moveTo>
                  <a:lnTo>
                    <a:pt x="1337" y="5908"/>
                  </a:lnTo>
                  <a:cubicBezTo>
                    <a:pt x="1377" y="5935"/>
                    <a:pt x="1418" y="5962"/>
                    <a:pt x="1471" y="5988"/>
                  </a:cubicBezTo>
                  <a:lnTo>
                    <a:pt x="1632" y="5734"/>
                  </a:lnTo>
                  <a:cubicBezTo>
                    <a:pt x="1591" y="5707"/>
                    <a:pt x="1564" y="5680"/>
                    <a:pt x="1525" y="5654"/>
                  </a:cubicBezTo>
                  <a:close/>
                  <a:moveTo>
                    <a:pt x="5027" y="5654"/>
                  </a:moveTo>
                  <a:lnTo>
                    <a:pt x="4906" y="5734"/>
                  </a:lnTo>
                  <a:lnTo>
                    <a:pt x="5080" y="5988"/>
                  </a:lnTo>
                  <a:cubicBezTo>
                    <a:pt x="5107" y="5975"/>
                    <a:pt x="5120" y="5962"/>
                    <a:pt x="5146" y="5948"/>
                  </a:cubicBezTo>
                  <a:lnTo>
                    <a:pt x="5160" y="5948"/>
                  </a:lnTo>
                  <a:lnTo>
                    <a:pt x="5160" y="5935"/>
                  </a:lnTo>
                  <a:cubicBezTo>
                    <a:pt x="5173" y="5921"/>
                    <a:pt x="5187" y="5921"/>
                    <a:pt x="5200" y="5908"/>
                  </a:cubicBezTo>
                  <a:lnTo>
                    <a:pt x="5027" y="5654"/>
                  </a:lnTo>
                  <a:close/>
                  <a:moveTo>
                    <a:pt x="1751" y="5814"/>
                  </a:moveTo>
                  <a:lnTo>
                    <a:pt x="1591" y="6069"/>
                  </a:lnTo>
                  <a:cubicBezTo>
                    <a:pt x="1632" y="6095"/>
                    <a:pt x="1685" y="6122"/>
                    <a:pt x="1725" y="6149"/>
                  </a:cubicBezTo>
                  <a:lnTo>
                    <a:pt x="1872" y="5882"/>
                  </a:lnTo>
                  <a:cubicBezTo>
                    <a:pt x="1832" y="5855"/>
                    <a:pt x="1792" y="5828"/>
                    <a:pt x="1751" y="5814"/>
                  </a:cubicBezTo>
                  <a:close/>
                  <a:moveTo>
                    <a:pt x="4786" y="5814"/>
                  </a:moveTo>
                  <a:cubicBezTo>
                    <a:pt x="4759" y="5841"/>
                    <a:pt x="4706" y="5855"/>
                    <a:pt x="4665" y="5882"/>
                  </a:cubicBezTo>
                  <a:lnTo>
                    <a:pt x="4813" y="6149"/>
                  </a:lnTo>
                  <a:cubicBezTo>
                    <a:pt x="4826" y="6149"/>
                    <a:pt x="4826" y="6149"/>
                    <a:pt x="4840" y="6135"/>
                  </a:cubicBezTo>
                  <a:lnTo>
                    <a:pt x="4852" y="6135"/>
                  </a:lnTo>
                  <a:cubicBezTo>
                    <a:pt x="4852" y="6122"/>
                    <a:pt x="4852" y="6122"/>
                    <a:pt x="4866" y="6122"/>
                  </a:cubicBezTo>
                  <a:lnTo>
                    <a:pt x="4879" y="6122"/>
                  </a:lnTo>
                  <a:lnTo>
                    <a:pt x="4879" y="6108"/>
                  </a:lnTo>
                  <a:lnTo>
                    <a:pt x="4906" y="6108"/>
                  </a:lnTo>
                  <a:lnTo>
                    <a:pt x="4906" y="6095"/>
                  </a:lnTo>
                  <a:cubicBezTo>
                    <a:pt x="4920" y="6095"/>
                    <a:pt x="4933" y="6081"/>
                    <a:pt x="4946" y="6081"/>
                  </a:cubicBezTo>
                  <a:lnTo>
                    <a:pt x="4786" y="5814"/>
                  </a:lnTo>
                  <a:close/>
                  <a:moveTo>
                    <a:pt x="1992" y="5935"/>
                  </a:moveTo>
                  <a:lnTo>
                    <a:pt x="1858" y="6215"/>
                  </a:lnTo>
                  <a:lnTo>
                    <a:pt x="1872" y="6215"/>
                  </a:lnTo>
                  <a:lnTo>
                    <a:pt x="1872" y="6229"/>
                  </a:lnTo>
                  <a:lnTo>
                    <a:pt x="1885" y="6229"/>
                  </a:lnTo>
                  <a:cubicBezTo>
                    <a:pt x="1926" y="6242"/>
                    <a:pt x="1965" y="6269"/>
                    <a:pt x="2006" y="6283"/>
                  </a:cubicBezTo>
                  <a:lnTo>
                    <a:pt x="2126" y="6001"/>
                  </a:lnTo>
                  <a:cubicBezTo>
                    <a:pt x="2086" y="5975"/>
                    <a:pt x="2033" y="5962"/>
                    <a:pt x="1992" y="5935"/>
                  </a:cubicBezTo>
                  <a:close/>
                  <a:moveTo>
                    <a:pt x="4545" y="5948"/>
                  </a:moveTo>
                  <a:cubicBezTo>
                    <a:pt x="4505" y="5962"/>
                    <a:pt x="4465" y="5988"/>
                    <a:pt x="4425" y="6001"/>
                  </a:cubicBezTo>
                  <a:lnTo>
                    <a:pt x="4545" y="6283"/>
                  </a:lnTo>
                  <a:cubicBezTo>
                    <a:pt x="4545" y="6283"/>
                    <a:pt x="4558" y="6283"/>
                    <a:pt x="4558" y="6269"/>
                  </a:cubicBezTo>
                  <a:lnTo>
                    <a:pt x="4585" y="6269"/>
                  </a:lnTo>
                  <a:lnTo>
                    <a:pt x="4585" y="6256"/>
                  </a:lnTo>
                  <a:lnTo>
                    <a:pt x="4612" y="6256"/>
                  </a:lnTo>
                  <a:lnTo>
                    <a:pt x="4612" y="6242"/>
                  </a:lnTo>
                  <a:lnTo>
                    <a:pt x="4638" y="6242"/>
                  </a:lnTo>
                  <a:lnTo>
                    <a:pt x="4652" y="6229"/>
                  </a:lnTo>
                  <a:lnTo>
                    <a:pt x="4679" y="6229"/>
                  </a:lnTo>
                  <a:lnTo>
                    <a:pt x="4679" y="6215"/>
                  </a:lnTo>
                  <a:lnTo>
                    <a:pt x="4545" y="5948"/>
                  </a:lnTo>
                  <a:close/>
                  <a:moveTo>
                    <a:pt x="2246" y="6042"/>
                  </a:moveTo>
                  <a:lnTo>
                    <a:pt x="2139" y="6336"/>
                  </a:lnTo>
                  <a:cubicBezTo>
                    <a:pt x="2193" y="6349"/>
                    <a:pt x="2246" y="6376"/>
                    <a:pt x="2286" y="6389"/>
                  </a:cubicBezTo>
                  <a:lnTo>
                    <a:pt x="2380" y="6095"/>
                  </a:lnTo>
                  <a:cubicBezTo>
                    <a:pt x="2339" y="6081"/>
                    <a:pt x="2300" y="6069"/>
                    <a:pt x="2246" y="6042"/>
                  </a:cubicBezTo>
                  <a:close/>
                  <a:moveTo>
                    <a:pt x="4291" y="6055"/>
                  </a:moveTo>
                  <a:cubicBezTo>
                    <a:pt x="4251" y="6069"/>
                    <a:pt x="4198" y="6081"/>
                    <a:pt x="4157" y="6095"/>
                  </a:cubicBezTo>
                  <a:lnTo>
                    <a:pt x="4251" y="6389"/>
                  </a:lnTo>
                  <a:lnTo>
                    <a:pt x="4371" y="6349"/>
                  </a:lnTo>
                  <a:lnTo>
                    <a:pt x="4385" y="6349"/>
                  </a:lnTo>
                  <a:cubicBezTo>
                    <a:pt x="4385" y="6336"/>
                    <a:pt x="4398" y="6336"/>
                    <a:pt x="4398" y="6336"/>
                  </a:cubicBezTo>
                  <a:lnTo>
                    <a:pt x="4291" y="6055"/>
                  </a:lnTo>
                  <a:close/>
                  <a:moveTo>
                    <a:pt x="2514" y="6135"/>
                  </a:moveTo>
                  <a:lnTo>
                    <a:pt x="2434" y="6429"/>
                  </a:lnTo>
                  <a:lnTo>
                    <a:pt x="2446" y="6429"/>
                  </a:lnTo>
                  <a:cubicBezTo>
                    <a:pt x="2473" y="6443"/>
                    <a:pt x="2500" y="6443"/>
                    <a:pt x="2527" y="6456"/>
                  </a:cubicBezTo>
                  <a:lnTo>
                    <a:pt x="2540" y="6456"/>
                  </a:lnTo>
                  <a:cubicBezTo>
                    <a:pt x="2553" y="6456"/>
                    <a:pt x="2567" y="6456"/>
                    <a:pt x="2594" y="6470"/>
                  </a:cubicBezTo>
                  <a:lnTo>
                    <a:pt x="2647" y="6162"/>
                  </a:lnTo>
                  <a:cubicBezTo>
                    <a:pt x="2607" y="6149"/>
                    <a:pt x="2567" y="6149"/>
                    <a:pt x="2514" y="6135"/>
                  </a:cubicBezTo>
                  <a:close/>
                  <a:moveTo>
                    <a:pt x="4024" y="6135"/>
                  </a:moveTo>
                  <a:cubicBezTo>
                    <a:pt x="3984" y="6149"/>
                    <a:pt x="3943" y="6162"/>
                    <a:pt x="3890" y="6162"/>
                  </a:cubicBezTo>
                  <a:lnTo>
                    <a:pt x="3957" y="6470"/>
                  </a:lnTo>
                  <a:cubicBezTo>
                    <a:pt x="3970" y="6456"/>
                    <a:pt x="3997" y="6456"/>
                    <a:pt x="4011" y="6456"/>
                  </a:cubicBezTo>
                  <a:lnTo>
                    <a:pt x="4024" y="6456"/>
                  </a:lnTo>
                  <a:lnTo>
                    <a:pt x="4024" y="6443"/>
                  </a:lnTo>
                  <a:lnTo>
                    <a:pt x="4077" y="6443"/>
                  </a:lnTo>
                  <a:cubicBezTo>
                    <a:pt x="4091" y="6429"/>
                    <a:pt x="4091" y="6429"/>
                    <a:pt x="4104" y="6429"/>
                  </a:cubicBezTo>
                  <a:lnTo>
                    <a:pt x="4024" y="6135"/>
                  </a:lnTo>
                  <a:close/>
                  <a:moveTo>
                    <a:pt x="2794" y="6188"/>
                  </a:moveTo>
                  <a:lnTo>
                    <a:pt x="2740" y="6496"/>
                  </a:lnTo>
                  <a:lnTo>
                    <a:pt x="2754" y="6496"/>
                  </a:lnTo>
                  <a:cubicBezTo>
                    <a:pt x="2794" y="6496"/>
                    <a:pt x="2847" y="6509"/>
                    <a:pt x="2888" y="6509"/>
                  </a:cubicBezTo>
                  <a:lnTo>
                    <a:pt x="2928" y="6215"/>
                  </a:lnTo>
                  <a:cubicBezTo>
                    <a:pt x="2874" y="6202"/>
                    <a:pt x="2835" y="6202"/>
                    <a:pt x="2794" y="6188"/>
                  </a:cubicBezTo>
                  <a:close/>
                  <a:moveTo>
                    <a:pt x="3756" y="6188"/>
                  </a:moveTo>
                  <a:cubicBezTo>
                    <a:pt x="3717" y="6202"/>
                    <a:pt x="3663" y="6202"/>
                    <a:pt x="3623" y="6215"/>
                  </a:cubicBezTo>
                  <a:lnTo>
                    <a:pt x="3649" y="6509"/>
                  </a:lnTo>
                  <a:cubicBezTo>
                    <a:pt x="3690" y="6509"/>
                    <a:pt x="3730" y="6509"/>
                    <a:pt x="3770" y="6496"/>
                  </a:cubicBezTo>
                  <a:lnTo>
                    <a:pt x="3810" y="6496"/>
                  </a:lnTo>
                  <a:lnTo>
                    <a:pt x="3756" y="6188"/>
                  </a:lnTo>
                  <a:close/>
                  <a:moveTo>
                    <a:pt x="3061" y="6229"/>
                  </a:moveTo>
                  <a:lnTo>
                    <a:pt x="3048" y="6523"/>
                  </a:lnTo>
                  <a:cubicBezTo>
                    <a:pt x="3075" y="6536"/>
                    <a:pt x="3102" y="6536"/>
                    <a:pt x="3129" y="6536"/>
                  </a:cubicBezTo>
                  <a:lnTo>
                    <a:pt x="3195" y="6536"/>
                  </a:lnTo>
                  <a:lnTo>
                    <a:pt x="3209" y="6229"/>
                  </a:lnTo>
                  <a:close/>
                  <a:moveTo>
                    <a:pt x="3342" y="6229"/>
                  </a:moveTo>
                  <a:lnTo>
                    <a:pt x="3342" y="6536"/>
                  </a:lnTo>
                  <a:cubicBezTo>
                    <a:pt x="3396" y="6536"/>
                    <a:pt x="3449" y="6536"/>
                    <a:pt x="3503" y="6523"/>
                  </a:cubicBezTo>
                  <a:lnTo>
                    <a:pt x="3476" y="6229"/>
                  </a:lnTo>
                  <a:close/>
                </a:path>
              </a:pathLst>
            </a:custGeom>
            <a:solidFill>
              <a:srgbClr val="FFD9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46" name="Google Shape;2046;p31"/>
            <p:cNvSpPr/>
            <p:nvPr/>
          </p:nvSpPr>
          <p:spPr>
            <a:xfrm>
              <a:off x="7774529" y="3346148"/>
              <a:ext cx="299318" cy="283912"/>
            </a:xfrm>
            <a:custGeom>
              <a:avLst/>
              <a:gdLst/>
              <a:ahLst/>
              <a:cxnLst/>
              <a:rect l="l" t="t" r="r" b="b"/>
              <a:pathLst>
                <a:path w="6256" h="5934" extrusionOk="0">
                  <a:moveTo>
                    <a:pt x="3131" y="0"/>
                  </a:moveTo>
                  <a:cubicBezTo>
                    <a:pt x="1643" y="0"/>
                    <a:pt x="361" y="1111"/>
                    <a:pt x="187" y="2626"/>
                  </a:cubicBezTo>
                  <a:cubicBezTo>
                    <a:pt x="0" y="4244"/>
                    <a:pt x="1164" y="5714"/>
                    <a:pt x="2781" y="5914"/>
                  </a:cubicBezTo>
                  <a:cubicBezTo>
                    <a:pt x="2896" y="5927"/>
                    <a:pt x="3011" y="5934"/>
                    <a:pt x="3125" y="5934"/>
                  </a:cubicBezTo>
                  <a:cubicBezTo>
                    <a:pt x="4614" y="5934"/>
                    <a:pt x="5895" y="4823"/>
                    <a:pt x="6069" y="3308"/>
                  </a:cubicBezTo>
                  <a:cubicBezTo>
                    <a:pt x="6256" y="1690"/>
                    <a:pt x="5094" y="220"/>
                    <a:pt x="3476" y="20"/>
                  </a:cubicBezTo>
                  <a:cubicBezTo>
                    <a:pt x="3360" y="7"/>
                    <a:pt x="3245" y="0"/>
                    <a:pt x="3131" y="0"/>
                  </a:cubicBezTo>
                  <a:close/>
                </a:path>
              </a:pathLst>
            </a:custGeom>
            <a:solidFill>
              <a:srgbClr val="FFD9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47" name="Google Shape;2047;p31"/>
            <p:cNvSpPr/>
            <p:nvPr/>
          </p:nvSpPr>
          <p:spPr>
            <a:xfrm>
              <a:off x="7774529" y="3346148"/>
              <a:ext cx="299318" cy="283912"/>
            </a:xfrm>
            <a:custGeom>
              <a:avLst/>
              <a:gdLst/>
              <a:ahLst/>
              <a:cxnLst/>
              <a:rect l="l" t="t" r="r" b="b"/>
              <a:pathLst>
                <a:path w="6256" h="5934" extrusionOk="0">
                  <a:moveTo>
                    <a:pt x="3131" y="0"/>
                  </a:moveTo>
                  <a:cubicBezTo>
                    <a:pt x="1643" y="0"/>
                    <a:pt x="361" y="1111"/>
                    <a:pt x="187" y="2626"/>
                  </a:cubicBezTo>
                  <a:cubicBezTo>
                    <a:pt x="0" y="4244"/>
                    <a:pt x="1164" y="5714"/>
                    <a:pt x="2781" y="5914"/>
                  </a:cubicBezTo>
                  <a:cubicBezTo>
                    <a:pt x="2896" y="5927"/>
                    <a:pt x="3011" y="5934"/>
                    <a:pt x="3125" y="5934"/>
                  </a:cubicBezTo>
                  <a:cubicBezTo>
                    <a:pt x="4614" y="5934"/>
                    <a:pt x="5895" y="4823"/>
                    <a:pt x="6069" y="3308"/>
                  </a:cubicBezTo>
                  <a:cubicBezTo>
                    <a:pt x="6256" y="1690"/>
                    <a:pt x="5094" y="220"/>
                    <a:pt x="3476" y="20"/>
                  </a:cubicBezTo>
                  <a:cubicBezTo>
                    <a:pt x="3360" y="7"/>
                    <a:pt x="3245" y="0"/>
                    <a:pt x="3131" y="0"/>
                  </a:cubicBez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48" name="Google Shape;2048;p31"/>
            <p:cNvSpPr/>
            <p:nvPr/>
          </p:nvSpPr>
          <p:spPr>
            <a:xfrm>
              <a:off x="7788595" y="3356434"/>
              <a:ext cx="275013" cy="227934"/>
            </a:xfrm>
            <a:custGeom>
              <a:avLst/>
              <a:gdLst/>
              <a:ahLst/>
              <a:cxnLst/>
              <a:rect l="l" t="t" r="r" b="b"/>
              <a:pathLst>
                <a:path w="5748" h="4764" extrusionOk="0">
                  <a:moveTo>
                    <a:pt x="2836" y="1"/>
                  </a:moveTo>
                  <a:cubicBezTo>
                    <a:pt x="1457" y="1"/>
                    <a:pt x="269" y="1034"/>
                    <a:pt x="107" y="2425"/>
                  </a:cubicBezTo>
                  <a:cubicBezTo>
                    <a:pt x="0" y="3334"/>
                    <a:pt x="348" y="4189"/>
                    <a:pt x="963" y="4764"/>
                  </a:cubicBezTo>
                  <a:cubicBezTo>
                    <a:pt x="375" y="4202"/>
                    <a:pt x="54" y="3373"/>
                    <a:pt x="161" y="2505"/>
                  </a:cubicBezTo>
                  <a:cubicBezTo>
                    <a:pt x="323" y="1128"/>
                    <a:pt x="1485" y="120"/>
                    <a:pt x="2836" y="120"/>
                  </a:cubicBezTo>
                  <a:cubicBezTo>
                    <a:pt x="2942" y="120"/>
                    <a:pt x="3048" y="126"/>
                    <a:pt x="3155" y="139"/>
                  </a:cubicBezTo>
                  <a:cubicBezTo>
                    <a:pt x="4639" y="313"/>
                    <a:pt x="5708" y="1650"/>
                    <a:pt x="5534" y="3147"/>
                  </a:cubicBezTo>
                  <a:cubicBezTo>
                    <a:pt x="5495" y="3494"/>
                    <a:pt x="5374" y="3828"/>
                    <a:pt x="5213" y="4136"/>
                  </a:cubicBezTo>
                  <a:cubicBezTo>
                    <a:pt x="5400" y="3815"/>
                    <a:pt x="5521" y="3454"/>
                    <a:pt x="5561" y="3079"/>
                  </a:cubicBezTo>
                  <a:cubicBezTo>
                    <a:pt x="5748" y="1569"/>
                    <a:pt x="4666" y="192"/>
                    <a:pt x="3155" y="19"/>
                  </a:cubicBezTo>
                  <a:cubicBezTo>
                    <a:pt x="3048" y="7"/>
                    <a:pt x="2941" y="1"/>
                    <a:pt x="2836" y="1"/>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49" name="Google Shape;2049;p31"/>
            <p:cNvSpPr/>
            <p:nvPr/>
          </p:nvSpPr>
          <p:spPr>
            <a:xfrm>
              <a:off x="7788595" y="3356434"/>
              <a:ext cx="275013" cy="227934"/>
            </a:xfrm>
            <a:custGeom>
              <a:avLst/>
              <a:gdLst/>
              <a:ahLst/>
              <a:cxnLst/>
              <a:rect l="l" t="t" r="r" b="b"/>
              <a:pathLst>
                <a:path w="5748" h="4764" extrusionOk="0">
                  <a:moveTo>
                    <a:pt x="2836" y="1"/>
                  </a:moveTo>
                  <a:cubicBezTo>
                    <a:pt x="1457" y="1"/>
                    <a:pt x="269" y="1034"/>
                    <a:pt x="107" y="2425"/>
                  </a:cubicBezTo>
                  <a:cubicBezTo>
                    <a:pt x="0" y="3334"/>
                    <a:pt x="348" y="4189"/>
                    <a:pt x="963" y="4764"/>
                  </a:cubicBezTo>
                  <a:cubicBezTo>
                    <a:pt x="375" y="4202"/>
                    <a:pt x="54" y="3373"/>
                    <a:pt x="161" y="2505"/>
                  </a:cubicBezTo>
                  <a:cubicBezTo>
                    <a:pt x="323" y="1128"/>
                    <a:pt x="1485" y="120"/>
                    <a:pt x="2836" y="120"/>
                  </a:cubicBezTo>
                  <a:cubicBezTo>
                    <a:pt x="2942" y="120"/>
                    <a:pt x="3048" y="126"/>
                    <a:pt x="3155" y="139"/>
                  </a:cubicBezTo>
                  <a:cubicBezTo>
                    <a:pt x="4639" y="313"/>
                    <a:pt x="5708" y="1650"/>
                    <a:pt x="5534" y="3147"/>
                  </a:cubicBezTo>
                  <a:cubicBezTo>
                    <a:pt x="5495" y="3494"/>
                    <a:pt x="5374" y="3828"/>
                    <a:pt x="5213" y="4136"/>
                  </a:cubicBezTo>
                  <a:cubicBezTo>
                    <a:pt x="5400" y="3815"/>
                    <a:pt x="5521" y="3454"/>
                    <a:pt x="5561" y="3079"/>
                  </a:cubicBezTo>
                  <a:cubicBezTo>
                    <a:pt x="5748" y="1569"/>
                    <a:pt x="4666" y="192"/>
                    <a:pt x="3155" y="19"/>
                  </a:cubicBezTo>
                  <a:cubicBezTo>
                    <a:pt x="3048" y="7"/>
                    <a:pt x="2941" y="1"/>
                    <a:pt x="2836" y="1"/>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50" name="Google Shape;2050;p31"/>
            <p:cNvSpPr/>
            <p:nvPr/>
          </p:nvSpPr>
          <p:spPr>
            <a:xfrm>
              <a:off x="7846821" y="3397580"/>
              <a:ext cx="147123" cy="182337"/>
            </a:xfrm>
            <a:custGeom>
              <a:avLst/>
              <a:gdLst/>
              <a:ahLst/>
              <a:cxnLst/>
              <a:rect l="l" t="t" r="r" b="b"/>
              <a:pathLst>
                <a:path w="3075" h="3811" extrusionOk="0">
                  <a:moveTo>
                    <a:pt x="2781" y="0"/>
                  </a:moveTo>
                  <a:lnTo>
                    <a:pt x="2593" y="282"/>
                  </a:lnTo>
                  <a:cubicBezTo>
                    <a:pt x="2419" y="175"/>
                    <a:pt x="2246" y="121"/>
                    <a:pt x="2072" y="121"/>
                  </a:cubicBezTo>
                  <a:cubicBezTo>
                    <a:pt x="2018" y="121"/>
                    <a:pt x="1965" y="121"/>
                    <a:pt x="1925" y="134"/>
                  </a:cubicBezTo>
                  <a:cubicBezTo>
                    <a:pt x="1711" y="175"/>
                    <a:pt x="1524" y="308"/>
                    <a:pt x="1364" y="535"/>
                  </a:cubicBezTo>
                  <a:cubicBezTo>
                    <a:pt x="1257" y="696"/>
                    <a:pt x="1189" y="856"/>
                    <a:pt x="1177" y="1004"/>
                  </a:cubicBezTo>
                  <a:cubicBezTo>
                    <a:pt x="1150" y="1150"/>
                    <a:pt x="1163" y="1310"/>
                    <a:pt x="1216" y="1498"/>
                  </a:cubicBezTo>
                  <a:lnTo>
                    <a:pt x="1377" y="2112"/>
                  </a:lnTo>
                  <a:cubicBezTo>
                    <a:pt x="1390" y="2206"/>
                    <a:pt x="1417" y="2273"/>
                    <a:pt x="1417" y="2326"/>
                  </a:cubicBezTo>
                  <a:cubicBezTo>
                    <a:pt x="1430" y="2380"/>
                    <a:pt x="1430" y="2447"/>
                    <a:pt x="1430" y="2513"/>
                  </a:cubicBezTo>
                  <a:cubicBezTo>
                    <a:pt x="1444" y="2581"/>
                    <a:pt x="1430" y="2647"/>
                    <a:pt x="1403" y="2714"/>
                  </a:cubicBezTo>
                  <a:cubicBezTo>
                    <a:pt x="1390" y="2768"/>
                    <a:pt x="1350" y="2834"/>
                    <a:pt x="1310" y="2902"/>
                  </a:cubicBezTo>
                  <a:cubicBezTo>
                    <a:pt x="1243" y="2982"/>
                    <a:pt x="1177" y="3048"/>
                    <a:pt x="1109" y="3062"/>
                  </a:cubicBezTo>
                  <a:cubicBezTo>
                    <a:pt x="1082" y="3075"/>
                    <a:pt x="1070" y="3075"/>
                    <a:pt x="1043" y="3075"/>
                  </a:cubicBezTo>
                  <a:cubicBezTo>
                    <a:pt x="989" y="3075"/>
                    <a:pt x="922" y="3062"/>
                    <a:pt x="869" y="3021"/>
                  </a:cubicBezTo>
                  <a:cubicBezTo>
                    <a:pt x="655" y="2861"/>
                    <a:pt x="669" y="2594"/>
                    <a:pt x="936" y="2180"/>
                  </a:cubicBezTo>
                  <a:lnTo>
                    <a:pt x="387" y="1952"/>
                  </a:lnTo>
                  <a:lnTo>
                    <a:pt x="387" y="1952"/>
                  </a:lnTo>
                  <a:cubicBezTo>
                    <a:pt x="0" y="2567"/>
                    <a:pt x="54" y="3048"/>
                    <a:pt x="548" y="3409"/>
                  </a:cubicBezTo>
                  <a:lnTo>
                    <a:pt x="334" y="3704"/>
                  </a:lnTo>
                  <a:lnTo>
                    <a:pt x="494" y="3810"/>
                  </a:lnTo>
                  <a:lnTo>
                    <a:pt x="695" y="3516"/>
                  </a:lnTo>
                  <a:cubicBezTo>
                    <a:pt x="842" y="3597"/>
                    <a:pt x="989" y="3636"/>
                    <a:pt x="1136" y="3636"/>
                  </a:cubicBezTo>
                  <a:cubicBezTo>
                    <a:pt x="1203" y="3636"/>
                    <a:pt x="1270" y="3623"/>
                    <a:pt x="1337" y="3609"/>
                  </a:cubicBezTo>
                  <a:cubicBezTo>
                    <a:pt x="1551" y="3556"/>
                    <a:pt x="1724" y="3422"/>
                    <a:pt x="1858" y="3222"/>
                  </a:cubicBezTo>
                  <a:cubicBezTo>
                    <a:pt x="1925" y="3128"/>
                    <a:pt x="1979" y="3035"/>
                    <a:pt x="2018" y="2928"/>
                  </a:cubicBezTo>
                  <a:cubicBezTo>
                    <a:pt x="2045" y="2821"/>
                    <a:pt x="2072" y="2727"/>
                    <a:pt x="2072" y="2620"/>
                  </a:cubicBezTo>
                  <a:cubicBezTo>
                    <a:pt x="2072" y="2513"/>
                    <a:pt x="2072" y="2420"/>
                    <a:pt x="2059" y="2340"/>
                  </a:cubicBezTo>
                  <a:cubicBezTo>
                    <a:pt x="2059" y="2246"/>
                    <a:pt x="2032" y="2153"/>
                    <a:pt x="2005" y="2046"/>
                  </a:cubicBezTo>
                  <a:lnTo>
                    <a:pt x="1845" y="1431"/>
                  </a:lnTo>
                  <a:cubicBezTo>
                    <a:pt x="1818" y="1298"/>
                    <a:pt x="1804" y="1191"/>
                    <a:pt x="1804" y="1110"/>
                  </a:cubicBezTo>
                  <a:cubicBezTo>
                    <a:pt x="1818" y="1016"/>
                    <a:pt x="1845" y="923"/>
                    <a:pt x="1911" y="829"/>
                  </a:cubicBezTo>
                  <a:cubicBezTo>
                    <a:pt x="1979" y="749"/>
                    <a:pt x="2045" y="696"/>
                    <a:pt x="2112" y="669"/>
                  </a:cubicBezTo>
                  <a:lnTo>
                    <a:pt x="2178" y="669"/>
                  </a:lnTo>
                  <a:cubicBezTo>
                    <a:pt x="2246" y="669"/>
                    <a:pt x="2299" y="683"/>
                    <a:pt x="2366" y="722"/>
                  </a:cubicBezTo>
                  <a:cubicBezTo>
                    <a:pt x="2406" y="749"/>
                    <a:pt x="2446" y="790"/>
                    <a:pt x="2473" y="829"/>
                  </a:cubicBezTo>
                  <a:cubicBezTo>
                    <a:pt x="2499" y="870"/>
                    <a:pt x="2513" y="909"/>
                    <a:pt x="2513" y="950"/>
                  </a:cubicBezTo>
                  <a:cubicBezTo>
                    <a:pt x="2513" y="1004"/>
                    <a:pt x="2499" y="1043"/>
                    <a:pt x="2486" y="1097"/>
                  </a:cubicBezTo>
                  <a:cubicBezTo>
                    <a:pt x="2460" y="1150"/>
                    <a:pt x="2446" y="1203"/>
                    <a:pt x="2419" y="1257"/>
                  </a:cubicBezTo>
                  <a:cubicBezTo>
                    <a:pt x="2392" y="1310"/>
                    <a:pt x="2366" y="1364"/>
                    <a:pt x="2326" y="1417"/>
                  </a:cubicBezTo>
                  <a:lnTo>
                    <a:pt x="2861" y="1658"/>
                  </a:lnTo>
                  <a:cubicBezTo>
                    <a:pt x="2927" y="1538"/>
                    <a:pt x="2980" y="1417"/>
                    <a:pt x="3021" y="1324"/>
                  </a:cubicBezTo>
                  <a:cubicBezTo>
                    <a:pt x="3048" y="1217"/>
                    <a:pt x="3075" y="1110"/>
                    <a:pt x="3075" y="1004"/>
                  </a:cubicBezTo>
                  <a:cubicBezTo>
                    <a:pt x="3075" y="883"/>
                    <a:pt x="3061" y="776"/>
                    <a:pt x="3007" y="683"/>
                  </a:cubicBezTo>
                  <a:cubicBezTo>
                    <a:pt x="2954" y="576"/>
                    <a:pt x="2861" y="482"/>
                    <a:pt x="2754" y="389"/>
                  </a:cubicBezTo>
                  <a:lnTo>
                    <a:pt x="2941" y="107"/>
                  </a:lnTo>
                  <a:lnTo>
                    <a:pt x="2781" y="0"/>
                  </a:lnTo>
                  <a:close/>
                </a:path>
              </a:pathLst>
            </a:custGeom>
            <a:solidFill>
              <a:srgbClr val="F98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51" name="Google Shape;2051;p31"/>
            <p:cNvSpPr/>
            <p:nvPr/>
          </p:nvSpPr>
          <p:spPr>
            <a:xfrm>
              <a:off x="8145416" y="2537966"/>
              <a:ext cx="680499" cy="612942"/>
            </a:xfrm>
            <a:custGeom>
              <a:avLst/>
              <a:gdLst/>
              <a:ahLst/>
              <a:cxnLst/>
              <a:rect l="l" t="t" r="r" b="b"/>
              <a:pathLst>
                <a:path w="14223" h="12811" extrusionOk="0">
                  <a:moveTo>
                    <a:pt x="7110" y="1"/>
                  </a:moveTo>
                  <a:cubicBezTo>
                    <a:pt x="5563" y="1"/>
                    <a:pt x="4011" y="558"/>
                    <a:pt x="2781" y="1687"/>
                  </a:cubicBezTo>
                  <a:cubicBezTo>
                    <a:pt x="175" y="4080"/>
                    <a:pt x="1" y="8130"/>
                    <a:pt x="2394" y="10737"/>
                  </a:cubicBezTo>
                  <a:cubicBezTo>
                    <a:pt x="3657" y="12113"/>
                    <a:pt x="5383" y="12811"/>
                    <a:pt x="7114" y="12811"/>
                  </a:cubicBezTo>
                  <a:cubicBezTo>
                    <a:pt x="8661" y="12811"/>
                    <a:pt x="10213" y="12253"/>
                    <a:pt x="11443" y="11124"/>
                  </a:cubicBezTo>
                  <a:cubicBezTo>
                    <a:pt x="14050" y="8732"/>
                    <a:pt x="14223" y="4681"/>
                    <a:pt x="11831" y="2075"/>
                  </a:cubicBezTo>
                  <a:cubicBezTo>
                    <a:pt x="10567" y="699"/>
                    <a:pt x="8841" y="1"/>
                    <a:pt x="7110" y="1"/>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52" name="Google Shape;2052;p31"/>
            <p:cNvSpPr/>
            <p:nvPr/>
          </p:nvSpPr>
          <p:spPr>
            <a:xfrm>
              <a:off x="8113456" y="2541793"/>
              <a:ext cx="681169" cy="612990"/>
            </a:xfrm>
            <a:custGeom>
              <a:avLst/>
              <a:gdLst/>
              <a:ahLst/>
              <a:cxnLst/>
              <a:rect l="l" t="t" r="r" b="b"/>
              <a:pathLst>
                <a:path w="14237" h="12812" extrusionOk="0">
                  <a:moveTo>
                    <a:pt x="7116" y="1"/>
                  </a:moveTo>
                  <a:cubicBezTo>
                    <a:pt x="5566" y="1"/>
                    <a:pt x="4011" y="558"/>
                    <a:pt x="2781" y="1687"/>
                  </a:cubicBezTo>
                  <a:cubicBezTo>
                    <a:pt x="175" y="4080"/>
                    <a:pt x="1" y="8130"/>
                    <a:pt x="2394" y="10737"/>
                  </a:cubicBezTo>
                  <a:cubicBezTo>
                    <a:pt x="3657" y="12113"/>
                    <a:pt x="5382" y="12811"/>
                    <a:pt x="7114" y="12811"/>
                  </a:cubicBezTo>
                  <a:cubicBezTo>
                    <a:pt x="8661" y="12811"/>
                    <a:pt x="10212" y="12253"/>
                    <a:pt x="11442" y="11124"/>
                  </a:cubicBezTo>
                  <a:cubicBezTo>
                    <a:pt x="14062" y="8732"/>
                    <a:pt x="14236" y="4681"/>
                    <a:pt x="11843" y="2075"/>
                  </a:cubicBezTo>
                  <a:cubicBezTo>
                    <a:pt x="10580" y="699"/>
                    <a:pt x="8851" y="1"/>
                    <a:pt x="7116" y="1"/>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53" name="Google Shape;2053;p31"/>
            <p:cNvSpPr/>
            <p:nvPr/>
          </p:nvSpPr>
          <p:spPr>
            <a:xfrm>
              <a:off x="8147377" y="2541650"/>
              <a:ext cx="613325" cy="613660"/>
            </a:xfrm>
            <a:custGeom>
              <a:avLst/>
              <a:gdLst/>
              <a:ahLst/>
              <a:cxnLst/>
              <a:rect l="l" t="t" r="r" b="b"/>
              <a:pathLst>
                <a:path w="12819" h="12826" extrusionOk="0">
                  <a:moveTo>
                    <a:pt x="6373" y="0"/>
                  </a:moveTo>
                  <a:cubicBezTo>
                    <a:pt x="6306" y="0"/>
                    <a:pt x="6238" y="6"/>
                    <a:pt x="6176" y="6"/>
                  </a:cubicBezTo>
                  <a:lnTo>
                    <a:pt x="6189" y="608"/>
                  </a:lnTo>
                  <a:cubicBezTo>
                    <a:pt x="6283" y="608"/>
                    <a:pt x="6376" y="594"/>
                    <a:pt x="6470" y="594"/>
                  </a:cubicBezTo>
                  <a:lnTo>
                    <a:pt x="6470" y="6"/>
                  </a:lnTo>
                  <a:cubicBezTo>
                    <a:pt x="6439" y="2"/>
                    <a:pt x="6406" y="0"/>
                    <a:pt x="6373" y="0"/>
                  </a:cubicBezTo>
                  <a:close/>
                  <a:moveTo>
                    <a:pt x="6777" y="6"/>
                  </a:moveTo>
                  <a:lnTo>
                    <a:pt x="6737" y="608"/>
                  </a:lnTo>
                  <a:cubicBezTo>
                    <a:pt x="6830" y="621"/>
                    <a:pt x="6924" y="621"/>
                    <a:pt x="7005" y="635"/>
                  </a:cubicBezTo>
                  <a:lnTo>
                    <a:pt x="7071" y="33"/>
                  </a:lnTo>
                  <a:lnTo>
                    <a:pt x="7031" y="33"/>
                  </a:lnTo>
                  <a:cubicBezTo>
                    <a:pt x="6937" y="20"/>
                    <a:pt x="6857" y="20"/>
                    <a:pt x="6777" y="6"/>
                  </a:cubicBezTo>
                  <a:close/>
                  <a:moveTo>
                    <a:pt x="5868" y="20"/>
                  </a:moveTo>
                  <a:cubicBezTo>
                    <a:pt x="5841" y="20"/>
                    <a:pt x="5814" y="33"/>
                    <a:pt x="5788" y="33"/>
                  </a:cubicBezTo>
                  <a:lnTo>
                    <a:pt x="5734" y="33"/>
                  </a:lnTo>
                  <a:cubicBezTo>
                    <a:pt x="5681" y="47"/>
                    <a:pt x="5627" y="47"/>
                    <a:pt x="5574" y="47"/>
                  </a:cubicBezTo>
                  <a:lnTo>
                    <a:pt x="5574" y="60"/>
                  </a:lnTo>
                  <a:lnTo>
                    <a:pt x="5654" y="648"/>
                  </a:lnTo>
                  <a:cubicBezTo>
                    <a:pt x="5734" y="635"/>
                    <a:pt x="5828" y="621"/>
                    <a:pt x="5921" y="621"/>
                  </a:cubicBezTo>
                  <a:lnTo>
                    <a:pt x="5868" y="20"/>
                  </a:lnTo>
                  <a:close/>
                  <a:moveTo>
                    <a:pt x="7365" y="74"/>
                  </a:moveTo>
                  <a:lnTo>
                    <a:pt x="7285" y="662"/>
                  </a:lnTo>
                  <a:cubicBezTo>
                    <a:pt x="7365" y="674"/>
                    <a:pt x="7459" y="701"/>
                    <a:pt x="7552" y="715"/>
                  </a:cubicBezTo>
                  <a:lnTo>
                    <a:pt x="7659" y="127"/>
                  </a:lnTo>
                  <a:cubicBezTo>
                    <a:pt x="7619" y="113"/>
                    <a:pt x="7566" y="100"/>
                    <a:pt x="7499" y="100"/>
                  </a:cubicBezTo>
                  <a:lnTo>
                    <a:pt x="7499" y="86"/>
                  </a:lnTo>
                  <a:lnTo>
                    <a:pt x="7432" y="86"/>
                  </a:lnTo>
                  <a:cubicBezTo>
                    <a:pt x="7406" y="74"/>
                    <a:pt x="7392" y="74"/>
                    <a:pt x="7365" y="74"/>
                  </a:cubicBezTo>
                  <a:close/>
                  <a:moveTo>
                    <a:pt x="5280" y="100"/>
                  </a:moveTo>
                  <a:cubicBezTo>
                    <a:pt x="5213" y="113"/>
                    <a:pt x="5160" y="113"/>
                    <a:pt x="5107" y="127"/>
                  </a:cubicBezTo>
                  <a:cubicBezTo>
                    <a:pt x="5097" y="127"/>
                    <a:pt x="5094" y="133"/>
                    <a:pt x="5093" y="133"/>
                  </a:cubicBezTo>
                  <a:cubicBezTo>
                    <a:pt x="5093" y="133"/>
                    <a:pt x="5093" y="131"/>
                    <a:pt x="5093" y="127"/>
                  </a:cubicBezTo>
                  <a:lnTo>
                    <a:pt x="5093" y="140"/>
                  </a:lnTo>
                  <a:lnTo>
                    <a:pt x="5039" y="140"/>
                  </a:lnTo>
                  <a:lnTo>
                    <a:pt x="5039" y="154"/>
                  </a:lnTo>
                  <a:lnTo>
                    <a:pt x="4986" y="154"/>
                  </a:lnTo>
                  <a:lnTo>
                    <a:pt x="5119" y="742"/>
                  </a:lnTo>
                  <a:cubicBezTo>
                    <a:pt x="5200" y="728"/>
                    <a:pt x="5294" y="701"/>
                    <a:pt x="5387" y="688"/>
                  </a:cubicBezTo>
                  <a:lnTo>
                    <a:pt x="5280" y="100"/>
                  </a:lnTo>
                  <a:close/>
                  <a:moveTo>
                    <a:pt x="7953" y="193"/>
                  </a:moveTo>
                  <a:lnTo>
                    <a:pt x="7819" y="769"/>
                  </a:lnTo>
                  <a:cubicBezTo>
                    <a:pt x="7900" y="795"/>
                    <a:pt x="7994" y="822"/>
                    <a:pt x="8074" y="849"/>
                  </a:cubicBezTo>
                  <a:lnTo>
                    <a:pt x="8247" y="273"/>
                  </a:lnTo>
                  <a:cubicBezTo>
                    <a:pt x="8220" y="261"/>
                    <a:pt x="8194" y="247"/>
                    <a:pt x="8154" y="247"/>
                  </a:cubicBezTo>
                  <a:lnTo>
                    <a:pt x="8154" y="234"/>
                  </a:lnTo>
                  <a:lnTo>
                    <a:pt x="8101" y="234"/>
                  </a:lnTo>
                  <a:lnTo>
                    <a:pt x="8101" y="220"/>
                  </a:lnTo>
                  <a:lnTo>
                    <a:pt x="8060" y="220"/>
                  </a:lnTo>
                  <a:cubicBezTo>
                    <a:pt x="8060" y="214"/>
                    <a:pt x="8057" y="210"/>
                    <a:pt x="8054" y="210"/>
                  </a:cubicBezTo>
                  <a:cubicBezTo>
                    <a:pt x="8050" y="210"/>
                    <a:pt x="8047" y="214"/>
                    <a:pt x="8047" y="220"/>
                  </a:cubicBezTo>
                  <a:lnTo>
                    <a:pt x="8047" y="207"/>
                  </a:lnTo>
                  <a:cubicBezTo>
                    <a:pt x="8020" y="207"/>
                    <a:pt x="7994" y="193"/>
                    <a:pt x="7953" y="193"/>
                  </a:cubicBezTo>
                  <a:close/>
                  <a:moveTo>
                    <a:pt x="4692" y="234"/>
                  </a:moveTo>
                  <a:lnTo>
                    <a:pt x="4531" y="273"/>
                  </a:lnTo>
                  <a:lnTo>
                    <a:pt x="4518" y="287"/>
                  </a:lnTo>
                  <a:cubicBezTo>
                    <a:pt x="4478" y="300"/>
                    <a:pt x="4438" y="314"/>
                    <a:pt x="4398" y="314"/>
                  </a:cubicBezTo>
                  <a:lnTo>
                    <a:pt x="4585" y="888"/>
                  </a:lnTo>
                  <a:cubicBezTo>
                    <a:pt x="4679" y="862"/>
                    <a:pt x="4759" y="835"/>
                    <a:pt x="4852" y="808"/>
                  </a:cubicBezTo>
                  <a:lnTo>
                    <a:pt x="4692" y="234"/>
                  </a:lnTo>
                  <a:close/>
                  <a:moveTo>
                    <a:pt x="8528" y="368"/>
                  </a:moveTo>
                  <a:lnTo>
                    <a:pt x="8341" y="929"/>
                  </a:lnTo>
                  <a:cubicBezTo>
                    <a:pt x="8421" y="956"/>
                    <a:pt x="8502" y="995"/>
                    <a:pt x="8595" y="1022"/>
                  </a:cubicBezTo>
                  <a:lnTo>
                    <a:pt x="8809" y="475"/>
                  </a:lnTo>
                  <a:lnTo>
                    <a:pt x="8782" y="448"/>
                  </a:lnTo>
                  <a:lnTo>
                    <a:pt x="8769" y="448"/>
                  </a:lnTo>
                  <a:cubicBezTo>
                    <a:pt x="8689" y="421"/>
                    <a:pt x="8621" y="394"/>
                    <a:pt x="8541" y="368"/>
                  </a:cubicBezTo>
                  <a:close/>
                  <a:moveTo>
                    <a:pt x="4117" y="421"/>
                  </a:moveTo>
                  <a:cubicBezTo>
                    <a:pt x="4064" y="448"/>
                    <a:pt x="3997" y="461"/>
                    <a:pt x="3943" y="487"/>
                  </a:cubicBezTo>
                  <a:lnTo>
                    <a:pt x="3930" y="487"/>
                  </a:lnTo>
                  <a:lnTo>
                    <a:pt x="3930" y="501"/>
                  </a:lnTo>
                  <a:lnTo>
                    <a:pt x="3916" y="501"/>
                  </a:lnTo>
                  <a:cubicBezTo>
                    <a:pt x="3890" y="514"/>
                    <a:pt x="3863" y="528"/>
                    <a:pt x="3836" y="528"/>
                  </a:cubicBezTo>
                  <a:lnTo>
                    <a:pt x="4077" y="1089"/>
                  </a:lnTo>
                  <a:cubicBezTo>
                    <a:pt x="4171" y="1049"/>
                    <a:pt x="4251" y="1009"/>
                    <a:pt x="4331" y="982"/>
                  </a:cubicBezTo>
                  <a:lnTo>
                    <a:pt x="4117" y="421"/>
                  </a:lnTo>
                  <a:close/>
                  <a:moveTo>
                    <a:pt x="9090" y="581"/>
                  </a:moveTo>
                  <a:lnTo>
                    <a:pt x="8835" y="1129"/>
                  </a:lnTo>
                  <a:cubicBezTo>
                    <a:pt x="8915" y="1170"/>
                    <a:pt x="9010" y="1209"/>
                    <a:pt x="9090" y="1250"/>
                  </a:cubicBezTo>
                  <a:lnTo>
                    <a:pt x="9357" y="715"/>
                  </a:lnTo>
                  <a:cubicBezTo>
                    <a:pt x="9343" y="715"/>
                    <a:pt x="9330" y="701"/>
                    <a:pt x="9316" y="701"/>
                  </a:cubicBezTo>
                  <a:lnTo>
                    <a:pt x="9316" y="688"/>
                  </a:lnTo>
                  <a:lnTo>
                    <a:pt x="9304" y="688"/>
                  </a:lnTo>
                  <a:cubicBezTo>
                    <a:pt x="9304" y="688"/>
                    <a:pt x="9290" y="688"/>
                    <a:pt x="9290" y="674"/>
                  </a:cubicBezTo>
                  <a:lnTo>
                    <a:pt x="9263" y="674"/>
                  </a:lnTo>
                  <a:lnTo>
                    <a:pt x="9263" y="662"/>
                  </a:lnTo>
                  <a:cubicBezTo>
                    <a:pt x="9197" y="635"/>
                    <a:pt x="9143" y="608"/>
                    <a:pt x="9090" y="581"/>
                  </a:cubicBezTo>
                  <a:close/>
                  <a:moveTo>
                    <a:pt x="3569" y="662"/>
                  </a:moveTo>
                  <a:cubicBezTo>
                    <a:pt x="3476" y="701"/>
                    <a:pt x="3396" y="755"/>
                    <a:pt x="3302" y="795"/>
                  </a:cubicBezTo>
                  <a:lnTo>
                    <a:pt x="3596" y="1330"/>
                  </a:lnTo>
                  <a:cubicBezTo>
                    <a:pt x="3676" y="1276"/>
                    <a:pt x="3756" y="1236"/>
                    <a:pt x="3836" y="1196"/>
                  </a:cubicBezTo>
                  <a:lnTo>
                    <a:pt x="3569" y="662"/>
                  </a:lnTo>
                  <a:close/>
                  <a:moveTo>
                    <a:pt x="9624" y="862"/>
                  </a:moveTo>
                  <a:lnTo>
                    <a:pt x="9316" y="1383"/>
                  </a:lnTo>
                  <a:cubicBezTo>
                    <a:pt x="9397" y="1423"/>
                    <a:pt x="9477" y="1476"/>
                    <a:pt x="9557" y="1530"/>
                  </a:cubicBezTo>
                  <a:lnTo>
                    <a:pt x="9878" y="1022"/>
                  </a:lnTo>
                  <a:cubicBezTo>
                    <a:pt x="9851" y="1009"/>
                    <a:pt x="9824" y="982"/>
                    <a:pt x="9798" y="969"/>
                  </a:cubicBezTo>
                  <a:lnTo>
                    <a:pt x="9785" y="956"/>
                  </a:lnTo>
                  <a:lnTo>
                    <a:pt x="9771" y="956"/>
                  </a:lnTo>
                  <a:lnTo>
                    <a:pt x="9771" y="942"/>
                  </a:lnTo>
                  <a:lnTo>
                    <a:pt x="9744" y="942"/>
                  </a:lnTo>
                  <a:lnTo>
                    <a:pt x="9744" y="929"/>
                  </a:lnTo>
                  <a:lnTo>
                    <a:pt x="9717" y="929"/>
                  </a:lnTo>
                  <a:lnTo>
                    <a:pt x="9717" y="915"/>
                  </a:lnTo>
                  <a:cubicBezTo>
                    <a:pt x="9705" y="915"/>
                    <a:pt x="9705" y="915"/>
                    <a:pt x="9691" y="902"/>
                  </a:cubicBezTo>
                  <a:lnTo>
                    <a:pt x="9678" y="902"/>
                  </a:lnTo>
                  <a:lnTo>
                    <a:pt x="9678" y="888"/>
                  </a:lnTo>
                  <a:lnTo>
                    <a:pt x="9664" y="888"/>
                  </a:lnTo>
                  <a:cubicBezTo>
                    <a:pt x="9651" y="875"/>
                    <a:pt x="9637" y="875"/>
                    <a:pt x="9624" y="862"/>
                  </a:cubicBezTo>
                  <a:close/>
                  <a:moveTo>
                    <a:pt x="3048" y="956"/>
                  </a:moveTo>
                  <a:cubicBezTo>
                    <a:pt x="3007" y="969"/>
                    <a:pt x="2981" y="995"/>
                    <a:pt x="2941" y="1009"/>
                  </a:cubicBezTo>
                  <a:cubicBezTo>
                    <a:pt x="2941" y="1022"/>
                    <a:pt x="2941" y="1022"/>
                    <a:pt x="2927" y="1022"/>
                  </a:cubicBezTo>
                  <a:lnTo>
                    <a:pt x="2914" y="1036"/>
                  </a:lnTo>
                  <a:lnTo>
                    <a:pt x="2794" y="1116"/>
                  </a:lnTo>
                  <a:lnTo>
                    <a:pt x="3128" y="1610"/>
                  </a:lnTo>
                  <a:cubicBezTo>
                    <a:pt x="3208" y="1557"/>
                    <a:pt x="3289" y="1517"/>
                    <a:pt x="3355" y="1464"/>
                  </a:cubicBezTo>
                  <a:lnTo>
                    <a:pt x="3048" y="956"/>
                  </a:lnTo>
                  <a:close/>
                  <a:moveTo>
                    <a:pt x="10132" y="1182"/>
                  </a:moveTo>
                  <a:lnTo>
                    <a:pt x="9785" y="1677"/>
                  </a:lnTo>
                  <a:cubicBezTo>
                    <a:pt x="9851" y="1731"/>
                    <a:pt x="9931" y="1784"/>
                    <a:pt x="9999" y="1838"/>
                  </a:cubicBezTo>
                  <a:lnTo>
                    <a:pt x="10373" y="1370"/>
                  </a:lnTo>
                  <a:lnTo>
                    <a:pt x="10359" y="1370"/>
                  </a:lnTo>
                  <a:cubicBezTo>
                    <a:pt x="10359" y="1357"/>
                    <a:pt x="10359" y="1357"/>
                    <a:pt x="10346" y="1357"/>
                  </a:cubicBezTo>
                  <a:lnTo>
                    <a:pt x="10346" y="1343"/>
                  </a:lnTo>
                  <a:cubicBezTo>
                    <a:pt x="10266" y="1289"/>
                    <a:pt x="10199" y="1236"/>
                    <a:pt x="10132" y="1182"/>
                  </a:cubicBezTo>
                  <a:close/>
                  <a:moveTo>
                    <a:pt x="2553" y="1289"/>
                  </a:moveTo>
                  <a:cubicBezTo>
                    <a:pt x="2513" y="1316"/>
                    <a:pt x="2487" y="1343"/>
                    <a:pt x="2446" y="1370"/>
                  </a:cubicBezTo>
                  <a:lnTo>
                    <a:pt x="2433" y="1370"/>
                  </a:lnTo>
                  <a:lnTo>
                    <a:pt x="2433" y="1383"/>
                  </a:lnTo>
                  <a:lnTo>
                    <a:pt x="2419" y="1383"/>
                  </a:lnTo>
                  <a:lnTo>
                    <a:pt x="2419" y="1396"/>
                  </a:lnTo>
                  <a:lnTo>
                    <a:pt x="2406" y="1396"/>
                  </a:lnTo>
                  <a:lnTo>
                    <a:pt x="2406" y="1410"/>
                  </a:lnTo>
                  <a:lnTo>
                    <a:pt x="2393" y="1410"/>
                  </a:lnTo>
                  <a:lnTo>
                    <a:pt x="2380" y="1423"/>
                  </a:lnTo>
                  <a:lnTo>
                    <a:pt x="2366" y="1423"/>
                  </a:lnTo>
                  <a:cubicBezTo>
                    <a:pt x="2353" y="1450"/>
                    <a:pt x="2326" y="1464"/>
                    <a:pt x="2312" y="1476"/>
                  </a:cubicBezTo>
                  <a:lnTo>
                    <a:pt x="2701" y="1945"/>
                  </a:lnTo>
                  <a:cubicBezTo>
                    <a:pt x="2767" y="1877"/>
                    <a:pt x="2834" y="1824"/>
                    <a:pt x="2914" y="1771"/>
                  </a:cubicBezTo>
                  <a:lnTo>
                    <a:pt x="2553" y="1289"/>
                  </a:lnTo>
                  <a:close/>
                  <a:moveTo>
                    <a:pt x="10600" y="1557"/>
                  </a:moveTo>
                  <a:lnTo>
                    <a:pt x="10213" y="2011"/>
                  </a:lnTo>
                  <a:cubicBezTo>
                    <a:pt x="10279" y="2078"/>
                    <a:pt x="10346" y="2132"/>
                    <a:pt x="10412" y="2198"/>
                  </a:cubicBezTo>
                  <a:lnTo>
                    <a:pt x="10827" y="1758"/>
                  </a:lnTo>
                  <a:lnTo>
                    <a:pt x="10813" y="1758"/>
                  </a:lnTo>
                  <a:cubicBezTo>
                    <a:pt x="10747" y="1690"/>
                    <a:pt x="10667" y="1624"/>
                    <a:pt x="10600" y="1557"/>
                  </a:cubicBezTo>
                  <a:close/>
                  <a:moveTo>
                    <a:pt x="2086" y="1677"/>
                  </a:moveTo>
                  <a:lnTo>
                    <a:pt x="2072" y="1690"/>
                  </a:lnTo>
                  <a:lnTo>
                    <a:pt x="2059" y="1690"/>
                  </a:lnTo>
                  <a:lnTo>
                    <a:pt x="2059" y="1704"/>
                  </a:lnTo>
                  <a:lnTo>
                    <a:pt x="2045" y="1704"/>
                  </a:lnTo>
                  <a:lnTo>
                    <a:pt x="2045" y="1717"/>
                  </a:lnTo>
                  <a:lnTo>
                    <a:pt x="2032" y="1717"/>
                  </a:lnTo>
                  <a:lnTo>
                    <a:pt x="2032" y="1731"/>
                  </a:lnTo>
                  <a:lnTo>
                    <a:pt x="2018" y="1731"/>
                  </a:lnTo>
                  <a:lnTo>
                    <a:pt x="2018" y="1744"/>
                  </a:lnTo>
                  <a:lnTo>
                    <a:pt x="2006" y="1744"/>
                  </a:lnTo>
                  <a:lnTo>
                    <a:pt x="2006" y="1758"/>
                  </a:lnTo>
                  <a:lnTo>
                    <a:pt x="1992" y="1758"/>
                  </a:lnTo>
                  <a:lnTo>
                    <a:pt x="1992" y="1771"/>
                  </a:lnTo>
                  <a:lnTo>
                    <a:pt x="1979" y="1771"/>
                  </a:lnTo>
                  <a:lnTo>
                    <a:pt x="1979" y="1784"/>
                  </a:lnTo>
                  <a:lnTo>
                    <a:pt x="1965" y="1784"/>
                  </a:lnTo>
                  <a:lnTo>
                    <a:pt x="1965" y="1797"/>
                  </a:lnTo>
                  <a:lnTo>
                    <a:pt x="1952" y="1797"/>
                  </a:lnTo>
                  <a:lnTo>
                    <a:pt x="1952" y="1811"/>
                  </a:lnTo>
                  <a:lnTo>
                    <a:pt x="1938" y="1811"/>
                  </a:lnTo>
                  <a:lnTo>
                    <a:pt x="1938" y="1824"/>
                  </a:lnTo>
                  <a:lnTo>
                    <a:pt x="1925" y="1824"/>
                  </a:lnTo>
                  <a:cubicBezTo>
                    <a:pt x="1911" y="1851"/>
                    <a:pt x="1885" y="1865"/>
                    <a:pt x="1858" y="1891"/>
                  </a:cubicBezTo>
                  <a:lnTo>
                    <a:pt x="2286" y="2319"/>
                  </a:lnTo>
                  <a:cubicBezTo>
                    <a:pt x="2353" y="2252"/>
                    <a:pt x="2406" y="2185"/>
                    <a:pt x="2473" y="2132"/>
                  </a:cubicBezTo>
                  <a:lnTo>
                    <a:pt x="2487" y="2118"/>
                  </a:lnTo>
                  <a:lnTo>
                    <a:pt x="2086" y="1677"/>
                  </a:lnTo>
                  <a:close/>
                  <a:moveTo>
                    <a:pt x="11041" y="1972"/>
                  </a:moveTo>
                  <a:lnTo>
                    <a:pt x="10600" y="2385"/>
                  </a:lnTo>
                  <a:cubicBezTo>
                    <a:pt x="10626" y="2426"/>
                    <a:pt x="10653" y="2453"/>
                    <a:pt x="10680" y="2479"/>
                  </a:cubicBezTo>
                  <a:cubicBezTo>
                    <a:pt x="10720" y="2519"/>
                    <a:pt x="10747" y="2560"/>
                    <a:pt x="10787" y="2586"/>
                  </a:cubicBezTo>
                  <a:lnTo>
                    <a:pt x="11241" y="2198"/>
                  </a:lnTo>
                  <a:lnTo>
                    <a:pt x="11228" y="2185"/>
                  </a:lnTo>
                  <a:lnTo>
                    <a:pt x="11214" y="2172"/>
                  </a:lnTo>
                  <a:cubicBezTo>
                    <a:pt x="11202" y="2145"/>
                    <a:pt x="11175" y="2118"/>
                    <a:pt x="11148" y="2105"/>
                  </a:cubicBezTo>
                  <a:lnTo>
                    <a:pt x="11148" y="2091"/>
                  </a:lnTo>
                  <a:lnTo>
                    <a:pt x="11134" y="2091"/>
                  </a:lnTo>
                  <a:lnTo>
                    <a:pt x="11134" y="2078"/>
                  </a:lnTo>
                  <a:lnTo>
                    <a:pt x="11121" y="2078"/>
                  </a:lnTo>
                  <a:lnTo>
                    <a:pt x="11121" y="2065"/>
                  </a:lnTo>
                  <a:lnTo>
                    <a:pt x="11108" y="2065"/>
                  </a:lnTo>
                  <a:lnTo>
                    <a:pt x="11108" y="2052"/>
                  </a:lnTo>
                  <a:lnTo>
                    <a:pt x="11095" y="2038"/>
                  </a:lnTo>
                  <a:lnTo>
                    <a:pt x="11095" y="2025"/>
                  </a:lnTo>
                  <a:lnTo>
                    <a:pt x="11081" y="2025"/>
                  </a:lnTo>
                  <a:lnTo>
                    <a:pt x="11081" y="2011"/>
                  </a:lnTo>
                  <a:lnTo>
                    <a:pt x="11068" y="2011"/>
                  </a:lnTo>
                  <a:lnTo>
                    <a:pt x="11068" y="1998"/>
                  </a:lnTo>
                  <a:lnTo>
                    <a:pt x="11054" y="1998"/>
                  </a:lnTo>
                  <a:lnTo>
                    <a:pt x="11054" y="1984"/>
                  </a:lnTo>
                  <a:lnTo>
                    <a:pt x="11041" y="1984"/>
                  </a:lnTo>
                  <a:lnTo>
                    <a:pt x="11041" y="1972"/>
                  </a:lnTo>
                  <a:close/>
                  <a:moveTo>
                    <a:pt x="1644" y="2118"/>
                  </a:moveTo>
                  <a:cubicBezTo>
                    <a:pt x="1591" y="2172"/>
                    <a:pt x="1537" y="2239"/>
                    <a:pt x="1484" y="2305"/>
                  </a:cubicBezTo>
                  <a:cubicBezTo>
                    <a:pt x="1484" y="2305"/>
                    <a:pt x="1471" y="2305"/>
                    <a:pt x="1471" y="2319"/>
                  </a:cubicBezTo>
                  <a:cubicBezTo>
                    <a:pt x="1471" y="2332"/>
                    <a:pt x="1457" y="2332"/>
                    <a:pt x="1457" y="2346"/>
                  </a:cubicBezTo>
                  <a:lnTo>
                    <a:pt x="1911" y="2720"/>
                  </a:lnTo>
                  <a:cubicBezTo>
                    <a:pt x="1979" y="2653"/>
                    <a:pt x="2032" y="2586"/>
                    <a:pt x="2099" y="2519"/>
                  </a:cubicBezTo>
                  <a:lnTo>
                    <a:pt x="1644" y="2118"/>
                  </a:lnTo>
                  <a:close/>
                  <a:moveTo>
                    <a:pt x="11428" y="2426"/>
                  </a:moveTo>
                  <a:lnTo>
                    <a:pt x="10961" y="2800"/>
                  </a:lnTo>
                  <a:cubicBezTo>
                    <a:pt x="11015" y="2867"/>
                    <a:pt x="11068" y="2947"/>
                    <a:pt x="11121" y="3014"/>
                  </a:cubicBezTo>
                  <a:lnTo>
                    <a:pt x="11615" y="2667"/>
                  </a:lnTo>
                  <a:cubicBezTo>
                    <a:pt x="11576" y="2613"/>
                    <a:pt x="11535" y="2573"/>
                    <a:pt x="11496" y="2519"/>
                  </a:cubicBezTo>
                  <a:cubicBezTo>
                    <a:pt x="11482" y="2492"/>
                    <a:pt x="11455" y="2453"/>
                    <a:pt x="11428" y="2426"/>
                  </a:cubicBezTo>
                  <a:close/>
                  <a:moveTo>
                    <a:pt x="1270" y="2573"/>
                  </a:moveTo>
                  <a:cubicBezTo>
                    <a:pt x="1257" y="2586"/>
                    <a:pt x="1257" y="2599"/>
                    <a:pt x="1243" y="2613"/>
                  </a:cubicBezTo>
                  <a:lnTo>
                    <a:pt x="1230" y="2626"/>
                  </a:lnTo>
                  <a:cubicBezTo>
                    <a:pt x="1190" y="2693"/>
                    <a:pt x="1136" y="2760"/>
                    <a:pt x="1097" y="2827"/>
                  </a:cubicBezTo>
                  <a:lnTo>
                    <a:pt x="1591" y="3161"/>
                  </a:lnTo>
                  <a:cubicBezTo>
                    <a:pt x="1644" y="3080"/>
                    <a:pt x="1698" y="3014"/>
                    <a:pt x="1751" y="2934"/>
                  </a:cubicBezTo>
                  <a:lnTo>
                    <a:pt x="1270" y="2573"/>
                  </a:lnTo>
                  <a:close/>
                  <a:moveTo>
                    <a:pt x="11776" y="2920"/>
                  </a:moveTo>
                  <a:lnTo>
                    <a:pt x="11282" y="3241"/>
                  </a:lnTo>
                  <a:cubicBezTo>
                    <a:pt x="11321" y="3321"/>
                    <a:pt x="11375" y="3401"/>
                    <a:pt x="11416" y="3469"/>
                  </a:cubicBezTo>
                  <a:lnTo>
                    <a:pt x="11936" y="3175"/>
                  </a:lnTo>
                  <a:cubicBezTo>
                    <a:pt x="11936" y="3161"/>
                    <a:pt x="11923" y="3148"/>
                    <a:pt x="11910" y="3134"/>
                  </a:cubicBezTo>
                  <a:lnTo>
                    <a:pt x="11910" y="3121"/>
                  </a:lnTo>
                  <a:cubicBezTo>
                    <a:pt x="11870" y="3054"/>
                    <a:pt x="11829" y="2987"/>
                    <a:pt x="11776" y="2920"/>
                  </a:cubicBezTo>
                  <a:close/>
                  <a:moveTo>
                    <a:pt x="936" y="3080"/>
                  </a:moveTo>
                  <a:cubicBezTo>
                    <a:pt x="896" y="3121"/>
                    <a:pt x="869" y="3175"/>
                    <a:pt x="842" y="3228"/>
                  </a:cubicBezTo>
                  <a:lnTo>
                    <a:pt x="842" y="3241"/>
                  </a:lnTo>
                  <a:lnTo>
                    <a:pt x="829" y="3241"/>
                  </a:lnTo>
                  <a:cubicBezTo>
                    <a:pt x="815" y="3268"/>
                    <a:pt x="803" y="3308"/>
                    <a:pt x="776" y="3335"/>
                  </a:cubicBezTo>
                  <a:lnTo>
                    <a:pt x="1310" y="3629"/>
                  </a:lnTo>
                  <a:cubicBezTo>
                    <a:pt x="1350" y="3549"/>
                    <a:pt x="1403" y="3469"/>
                    <a:pt x="1444" y="3388"/>
                  </a:cubicBezTo>
                  <a:lnTo>
                    <a:pt x="936" y="3080"/>
                  </a:lnTo>
                  <a:close/>
                  <a:moveTo>
                    <a:pt x="12084" y="3428"/>
                  </a:moveTo>
                  <a:lnTo>
                    <a:pt x="11549" y="3709"/>
                  </a:lnTo>
                  <a:cubicBezTo>
                    <a:pt x="11589" y="3789"/>
                    <a:pt x="11629" y="3870"/>
                    <a:pt x="11669" y="3963"/>
                  </a:cubicBezTo>
                  <a:lnTo>
                    <a:pt x="12217" y="3709"/>
                  </a:lnTo>
                  <a:cubicBezTo>
                    <a:pt x="12177" y="3615"/>
                    <a:pt x="12137" y="3522"/>
                    <a:pt x="12084" y="3428"/>
                  </a:cubicBezTo>
                  <a:close/>
                  <a:moveTo>
                    <a:pt x="642" y="3602"/>
                  </a:moveTo>
                  <a:cubicBezTo>
                    <a:pt x="601" y="3695"/>
                    <a:pt x="562" y="3789"/>
                    <a:pt x="521" y="3870"/>
                  </a:cubicBezTo>
                  <a:lnTo>
                    <a:pt x="1070" y="4110"/>
                  </a:lnTo>
                  <a:lnTo>
                    <a:pt x="1190" y="3870"/>
                  </a:lnTo>
                  <a:lnTo>
                    <a:pt x="642" y="3602"/>
                  </a:lnTo>
                  <a:close/>
                  <a:moveTo>
                    <a:pt x="12337" y="3977"/>
                  </a:moveTo>
                  <a:lnTo>
                    <a:pt x="11776" y="4203"/>
                  </a:lnTo>
                  <a:cubicBezTo>
                    <a:pt x="11816" y="4283"/>
                    <a:pt x="11856" y="4378"/>
                    <a:pt x="11883" y="4458"/>
                  </a:cubicBezTo>
                  <a:lnTo>
                    <a:pt x="12444" y="4257"/>
                  </a:lnTo>
                  <a:cubicBezTo>
                    <a:pt x="12431" y="4217"/>
                    <a:pt x="12417" y="4164"/>
                    <a:pt x="12391" y="4123"/>
                  </a:cubicBezTo>
                  <a:lnTo>
                    <a:pt x="12391" y="4110"/>
                  </a:lnTo>
                  <a:lnTo>
                    <a:pt x="12391" y="4096"/>
                  </a:lnTo>
                  <a:cubicBezTo>
                    <a:pt x="12364" y="4057"/>
                    <a:pt x="12351" y="4016"/>
                    <a:pt x="12337" y="3977"/>
                  </a:cubicBezTo>
                  <a:close/>
                  <a:moveTo>
                    <a:pt x="402" y="4150"/>
                  </a:moveTo>
                  <a:lnTo>
                    <a:pt x="402" y="4164"/>
                  </a:lnTo>
                  <a:lnTo>
                    <a:pt x="402" y="4176"/>
                  </a:lnTo>
                  <a:cubicBezTo>
                    <a:pt x="388" y="4217"/>
                    <a:pt x="361" y="4271"/>
                    <a:pt x="348" y="4310"/>
                  </a:cubicBezTo>
                  <a:lnTo>
                    <a:pt x="348" y="4324"/>
                  </a:lnTo>
                  <a:lnTo>
                    <a:pt x="348" y="4337"/>
                  </a:lnTo>
                  <a:lnTo>
                    <a:pt x="334" y="4337"/>
                  </a:lnTo>
                  <a:lnTo>
                    <a:pt x="334" y="4351"/>
                  </a:lnTo>
                  <a:lnTo>
                    <a:pt x="334" y="4364"/>
                  </a:lnTo>
                  <a:lnTo>
                    <a:pt x="334" y="4378"/>
                  </a:lnTo>
                  <a:lnTo>
                    <a:pt x="321" y="4378"/>
                  </a:lnTo>
                  <a:lnTo>
                    <a:pt x="321" y="4390"/>
                  </a:lnTo>
                  <a:lnTo>
                    <a:pt x="321" y="4404"/>
                  </a:lnTo>
                  <a:lnTo>
                    <a:pt x="321" y="4417"/>
                  </a:lnTo>
                  <a:lnTo>
                    <a:pt x="307" y="4417"/>
                  </a:lnTo>
                  <a:lnTo>
                    <a:pt x="307" y="4431"/>
                  </a:lnTo>
                  <a:lnTo>
                    <a:pt x="883" y="4618"/>
                  </a:lnTo>
                  <a:cubicBezTo>
                    <a:pt x="909" y="4538"/>
                    <a:pt x="936" y="4444"/>
                    <a:pt x="963" y="4364"/>
                  </a:cubicBezTo>
                  <a:lnTo>
                    <a:pt x="402" y="4150"/>
                  </a:lnTo>
                  <a:close/>
                  <a:moveTo>
                    <a:pt x="12538" y="4538"/>
                  </a:moveTo>
                  <a:lnTo>
                    <a:pt x="11963" y="4725"/>
                  </a:lnTo>
                  <a:cubicBezTo>
                    <a:pt x="11990" y="4805"/>
                    <a:pt x="12016" y="4898"/>
                    <a:pt x="12043" y="4978"/>
                  </a:cubicBezTo>
                  <a:lnTo>
                    <a:pt x="12618" y="4832"/>
                  </a:lnTo>
                  <a:cubicBezTo>
                    <a:pt x="12605" y="4779"/>
                    <a:pt x="12592" y="4725"/>
                    <a:pt x="12578" y="4658"/>
                  </a:cubicBezTo>
                  <a:lnTo>
                    <a:pt x="12538" y="4538"/>
                  </a:lnTo>
                  <a:close/>
                  <a:moveTo>
                    <a:pt x="227" y="4725"/>
                  </a:moveTo>
                  <a:cubicBezTo>
                    <a:pt x="214" y="4779"/>
                    <a:pt x="200" y="4818"/>
                    <a:pt x="188" y="4872"/>
                  </a:cubicBezTo>
                  <a:lnTo>
                    <a:pt x="188" y="4885"/>
                  </a:lnTo>
                  <a:lnTo>
                    <a:pt x="174" y="4885"/>
                  </a:lnTo>
                  <a:lnTo>
                    <a:pt x="174" y="4898"/>
                  </a:lnTo>
                  <a:cubicBezTo>
                    <a:pt x="174" y="4939"/>
                    <a:pt x="161" y="4978"/>
                    <a:pt x="147" y="5019"/>
                  </a:cubicBezTo>
                  <a:lnTo>
                    <a:pt x="735" y="5153"/>
                  </a:lnTo>
                  <a:cubicBezTo>
                    <a:pt x="762" y="5059"/>
                    <a:pt x="776" y="4966"/>
                    <a:pt x="803" y="4885"/>
                  </a:cubicBezTo>
                  <a:lnTo>
                    <a:pt x="227" y="4725"/>
                  </a:lnTo>
                  <a:close/>
                  <a:moveTo>
                    <a:pt x="12685" y="5126"/>
                  </a:moveTo>
                  <a:lnTo>
                    <a:pt x="12097" y="5246"/>
                  </a:lnTo>
                  <a:cubicBezTo>
                    <a:pt x="12123" y="5340"/>
                    <a:pt x="12137" y="5420"/>
                    <a:pt x="12150" y="5513"/>
                  </a:cubicBezTo>
                  <a:lnTo>
                    <a:pt x="12738" y="5420"/>
                  </a:lnTo>
                  <a:cubicBezTo>
                    <a:pt x="12725" y="5326"/>
                    <a:pt x="12712" y="5219"/>
                    <a:pt x="12685" y="5126"/>
                  </a:cubicBezTo>
                  <a:close/>
                  <a:moveTo>
                    <a:pt x="94" y="5313"/>
                  </a:moveTo>
                  <a:lnTo>
                    <a:pt x="94" y="5326"/>
                  </a:lnTo>
                  <a:lnTo>
                    <a:pt x="94" y="5340"/>
                  </a:lnTo>
                  <a:lnTo>
                    <a:pt x="81" y="5340"/>
                  </a:lnTo>
                  <a:lnTo>
                    <a:pt x="81" y="5353"/>
                  </a:lnTo>
                  <a:lnTo>
                    <a:pt x="81" y="5367"/>
                  </a:lnTo>
                  <a:lnTo>
                    <a:pt x="81" y="5379"/>
                  </a:lnTo>
                  <a:lnTo>
                    <a:pt x="81" y="5393"/>
                  </a:lnTo>
                  <a:lnTo>
                    <a:pt x="81" y="5406"/>
                  </a:lnTo>
                  <a:lnTo>
                    <a:pt x="81" y="5420"/>
                  </a:lnTo>
                  <a:lnTo>
                    <a:pt x="67" y="5420"/>
                  </a:lnTo>
                  <a:cubicBezTo>
                    <a:pt x="67" y="5486"/>
                    <a:pt x="54" y="5540"/>
                    <a:pt x="54" y="5607"/>
                  </a:cubicBezTo>
                  <a:lnTo>
                    <a:pt x="642" y="5687"/>
                  </a:lnTo>
                  <a:cubicBezTo>
                    <a:pt x="655" y="5593"/>
                    <a:pt x="669" y="5500"/>
                    <a:pt x="682" y="5420"/>
                  </a:cubicBezTo>
                  <a:lnTo>
                    <a:pt x="94" y="5313"/>
                  </a:lnTo>
                  <a:close/>
                  <a:moveTo>
                    <a:pt x="12779" y="5714"/>
                  </a:moveTo>
                  <a:lnTo>
                    <a:pt x="12177" y="5780"/>
                  </a:lnTo>
                  <a:cubicBezTo>
                    <a:pt x="12191" y="5875"/>
                    <a:pt x="12204" y="5968"/>
                    <a:pt x="12204" y="6062"/>
                  </a:cubicBezTo>
                  <a:lnTo>
                    <a:pt x="12806" y="6021"/>
                  </a:lnTo>
                  <a:lnTo>
                    <a:pt x="12806" y="5981"/>
                  </a:lnTo>
                  <a:lnTo>
                    <a:pt x="12806" y="5968"/>
                  </a:lnTo>
                  <a:lnTo>
                    <a:pt x="12806" y="5955"/>
                  </a:lnTo>
                  <a:lnTo>
                    <a:pt x="12806" y="5941"/>
                  </a:lnTo>
                  <a:lnTo>
                    <a:pt x="12806" y="5928"/>
                  </a:lnTo>
                  <a:lnTo>
                    <a:pt x="12792" y="5928"/>
                  </a:lnTo>
                  <a:lnTo>
                    <a:pt x="12792" y="5914"/>
                  </a:lnTo>
                  <a:lnTo>
                    <a:pt x="12792" y="5901"/>
                  </a:lnTo>
                  <a:lnTo>
                    <a:pt x="12792" y="5887"/>
                  </a:lnTo>
                  <a:lnTo>
                    <a:pt x="12792" y="5875"/>
                  </a:lnTo>
                  <a:lnTo>
                    <a:pt x="12792" y="5861"/>
                  </a:lnTo>
                  <a:lnTo>
                    <a:pt x="12792" y="5848"/>
                  </a:lnTo>
                  <a:lnTo>
                    <a:pt x="12792" y="5834"/>
                  </a:lnTo>
                  <a:cubicBezTo>
                    <a:pt x="12792" y="5794"/>
                    <a:pt x="12779" y="5754"/>
                    <a:pt x="12779" y="5714"/>
                  </a:cubicBezTo>
                  <a:close/>
                  <a:moveTo>
                    <a:pt x="13" y="5901"/>
                  </a:moveTo>
                  <a:lnTo>
                    <a:pt x="13" y="5955"/>
                  </a:lnTo>
                  <a:lnTo>
                    <a:pt x="13" y="5968"/>
                  </a:lnTo>
                  <a:lnTo>
                    <a:pt x="13" y="5981"/>
                  </a:lnTo>
                  <a:cubicBezTo>
                    <a:pt x="13" y="6035"/>
                    <a:pt x="1" y="6101"/>
                    <a:pt x="1" y="6169"/>
                  </a:cubicBezTo>
                  <a:lnTo>
                    <a:pt x="1" y="6181"/>
                  </a:lnTo>
                  <a:lnTo>
                    <a:pt x="1" y="6195"/>
                  </a:lnTo>
                  <a:lnTo>
                    <a:pt x="1" y="6208"/>
                  </a:lnTo>
                  <a:lnTo>
                    <a:pt x="601" y="6222"/>
                  </a:lnTo>
                  <a:cubicBezTo>
                    <a:pt x="601" y="6142"/>
                    <a:pt x="615" y="6048"/>
                    <a:pt x="615" y="5955"/>
                  </a:cubicBezTo>
                  <a:lnTo>
                    <a:pt x="13" y="5901"/>
                  </a:lnTo>
                  <a:close/>
                  <a:moveTo>
                    <a:pt x="12818" y="6315"/>
                  </a:moveTo>
                  <a:lnTo>
                    <a:pt x="12217" y="6329"/>
                  </a:lnTo>
                  <a:lnTo>
                    <a:pt x="12217" y="6596"/>
                  </a:lnTo>
                  <a:lnTo>
                    <a:pt x="12818" y="6623"/>
                  </a:lnTo>
                  <a:lnTo>
                    <a:pt x="12818" y="6609"/>
                  </a:lnTo>
                  <a:lnTo>
                    <a:pt x="12818" y="6596"/>
                  </a:lnTo>
                  <a:lnTo>
                    <a:pt x="12818" y="6582"/>
                  </a:lnTo>
                  <a:lnTo>
                    <a:pt x="12818" y="6436"/>
                  </a:lnTo>
                  <a:lnTo>
                    <a:pt x="12818" y="6422"/>
                  </a:lnTo>
                  <a:lnTo>
                    <a:pt x="12818" y="6409"/>
                  </a:lnTo>
                  <a:lnTo>
                    <a:pt x="12818" y="6395"/>
                  </a:lnTo>
                  <a:lnTo>
                    <a:pt x="12818" y="6382"/>
                  </a:lnTo>
                  <a:lnTo>
                    <a:pt x="12818" y="6369"/>
                  </a:lnTo>
                  <a:lnTo>
                    <a:pt x="12818" y="6356"/>
                  </a:lnTo>
                  <a:lnTo>
                    <a:pt x="12818" y="6342"/>
                  </a:lnTo>
                  <a:lnTo>
                    <a:pt x="12818" y="6329"/>
                  </a:lnTo>
                  <a:lnTo>
                    <a:pt x="12818" y="6315"/>
                  </a:lnTo>
                  <a:close/>
                  <a:moveTo>
                    <a:pt x="1" y="6502"/>
                  </a:moveTo>
                  <a:lnTo>
                    <a:pt x="1" y="6596"/>
                  </a:lnTo>
                  <a:lnTo>
                    <a:pt x="1" y="6609"/>
                  </a:lnTo>
                  <a:lnTo>
                    <a:pt x="1" y="6623"/>
                  </a:lnTo>
                  <a:lnTo>
                    <a:pt x="1" y="6636"/>
                  </a:lnTo>
                  <a:lnTo>
                    <a:pt x="1" y="6650"/>
                  </a:lnTo>
                  <a:lnTo>
                    <a:pt x="1" y="6663"/>
                  </a:lnTo>
                  <a:lnTo>
                    <a:pt x="1" y="6677"/>
                  </a:lnTo>
                  <a:lnTo>
                    <a:pt x="1" y="6689"/>
                  </a:lnTo>
                  <a:lnTo>
                    <a:pt x="1" y="6703"/>
                  </a:lnTo>
                  <a:lnTo>
                    <a:pt x="1" y="6716"/>
                  </a:lnTo>
                  <a:lnTo>
                    <a:pt x="1" y="6730"/>
                  </a:lnTo>
                  <a:lnTo>
                    <a:pt x="1" y="6743"/>
                  </a:lnTo>
                  <a:lnTo>
                    <a:pt x="1" y="6757"/>
                  </a:lnTo>
                  <a:cubicBezTo>
                    <a:pt x="13" y="6770"/>
                    <a:pt x="13" y="6783"/>
                    <a:pt x="13" y="6810"/>
                  </a:cubicBezTo>
                  <a:lnTo>
                    <a:pt x="615" y="6770"/>
                  </a:lnTo>
                  <a:cubicBezTo>
                    <a:pt x="601" y="6677"/>
                    <a:pt x="601" y="6582"/>
                    <a:pt x="601" y="6502"/>
                  </a:cubicBezTo>
                  <a:close/>
                  <a:moveTo>
                    <a:pt x="12191" y="6877"/>
                  </a:moveTo>
                  <a:cubicBezTo>
                    <a:pt x="12191" y="6957"/>
                    <a:pt x="12177" y="7051"/>
                    <a:pt x="12164" y="7144"/>
                  </a:cubicBezTo>
                  <a:lnTo>
                    <a:pt x="12765" y="7224"/>
                  </a:lnTo>
                  <a:cubicBezTo>
                    <a:pt x="12779" y="7171"/>
                    <a:pt x="12779" y="7117"/>
                    <a:pt x="12779" y="7064"/>
                  </a:cubicBezTo>
                  <a:lnTo>
                    <a:pt x="12779" y="7051"/>
                  </a:lnTo>
                  <a:lnTo>
                    <a:pt x="12792" y="7037"/>
                  </a:lnTo>
                  <a:lnTo>
                    <a:pt x="12792" y="7024"/>
                  </a:lnTo>
                  <a:lnTo>
                    <a:pt x="12792" y="6917"/>
                  </a:lnTo>
                  <a:lnTo>
                    <a:pt x="12191" y="6877"/>
                  </a:lnTo>
                  <a:close/>
                  <a:moveTo>
                    <a:pt x="628" y="7037"/>
                  </a:moveTo>
                  <a:lnTo>
                    <a:pt x="40" y="7104"/>
                  </a:lnTo>
                  <a:cubicBezTo>
                    <a:pt x="40" y="7211"/>
                    <a:pt x="54" y="7304"/>
                    <a:pt x="81" y="7411"/>
                  </a:cubicBezTo>
                  <a:lnTo>
                    <a:pt x="669" y="7318"/>
                  </a:lnTo>
                  <a:lnTo>
                    <a:pt x="628" y="7037"/>
                  </a:lnTo>
                  <a:close/>
                  <a:moveTo>
                    <a:pt x="12123" y="7411"/>
                  </a:moveTo>
                  <a:cubicBezTo>
                    <a:pt x="12111" y="7505"/>
                    <a:pt x="12097" y="7585"/>
                    <a:pt x="12070" y="7679"/>
                  </a:cubicBezTo>
                  <a:lnTo>
                    <a:pt x="12658" y="7812"/>
                  </a:lnTo>
                  <a:cubicBezTo>
                    <a:pt x="12672" y="7799"/>
                    <a:pt x="12672" y="7785"/>
                    <a:pt x="12672" y="7773"/>
                  </a:cubicBezTo>
                  <a:lnTo>
                    <a:pt x="12672" y="7759"/>
                  </a:lnTo>
                  <a:lnTo>
                    <a:pt x="12672" y="7746"/>
                  </a:lnTo>
                  <a:lnTo>
                    <a:pt x="12672" y="7732"/>
                  </a:lnTo>
                  <a:lnTo>
                    <a:pt x="12685" y="7732"/>
                  </a:lnTo>
                  <a:lnTo>
                    <a:pt x="12685" y="7705"/>
                  </a:lnTo>
                  <a:lnTo>
                    <a:pt x="12685" y="7692"/>
                  </a:lnTo>
                  <a:lnTo>
                    <a:pt x="12685" y="7679"/>
                  </a:lnTo>
                  <a:lnTo>
                    <a:pt x="12685" y="7666"/>
                  </a:lnTo>
                  <a:lnTo>
                    <a:pt x="12699" y="7666"/>
                  </a:lnTo>
                  <a:lnTo>
                    <a:pt x="12699" y="7652"/>
                  </a:lnTo>
                  <a:lnTo>
                    <a:pt x="12699" y="7639"/>
                  </a:lnTo>
                  <a:lnTo>
                    <a:pt x="12699" y="7625"/>
                  </a:lnTo>
                  <a:lnTo>
                    <a:pt x="12699" y="7612"/>
                  </a:lnTo>
                  <a:lnTo>
                    <a:pt x="12699" y="7598"/>
                  </a:lnTo>
                  <a:lnTo>
                    <a:pt x="12712" y="7598"/>
                  </a:lnTo>
                  <a:cubicBezTo>
                    <a:pt x="12712" y="7572"/>
                    <a:pt x="12712" y="7545"/>
                    <a:pt x="12725" y="7518"/>
                  </a:cubicBezTo>
                  <a:lnTo>
                    <a:pt x="12123" y="7411"/>
                  </a:lnTo>
                  <a:close/>
                  <a:moveTo>
                    <a:pt x="722" y="7585"/>
                  </a:moveTo>
                  <a:lnTo>
                    <a:pt x="134" y="7705"/>
                  </a:lnTo>
                  <a:lnTo>
                    <a:pt x="134" y="7719"/>
                  </a:lnTo>
                  <a:lnTo>
                    <a:pt x="134" y="7732"/>
                  </a:lnTo>
                  <a:lnTo>
                    <a:pt x="134" y="7746"/>
                  </a:lnTo>
                  <a:lnTo>
                    <a:pt x="134" y="7759"/>
                  </a:lnTo>
                  <a:lnTo>
                    <a:pt x="147" y="7759"/>
                  </a:lnTo>
                  <a:lnTo>
                    <a:pt x="147" y="7773"/>
                  </a:lnTo>
                  <a:lnTo>
                    <a:pt x="147" y="7785"/>
                  </a:lnTo>
                  <a:lnTo>
                    <a:pt x="147" y="7799"/>
                  </a:lnTo>
                  <a:lnTo>
                    <a:pt x="147" y="7812"/>
                  </a:lnTo>
                  <a:lnTo>
                    <a:pt x="161" y="7826"/>
                  </a:lnTo>
                  <a:lnTo>
                    <a:pt x="161" y="7839"/>
                  </a:lnTo>
                  <a:lnTo>
                    <a:pt x="200" y="7999"/>
                  </a:lnTo>
                  <a:lnTo>
                    <a:pt x="776" y="7839"/>
                  </a:lnTo>
                  <a:cubicBezTo>
                    <a:pt x="749" y="7759"/>
                    <a:pt x="735" y="7666"/>
                    <a:pt x="722" y="7585"/>
                  </a:cubicBezTo>
                  <a:close/>
                  <a:moveTo>
                    <a:pt x="12004" y="7946"/>
                  </a:moveTo>
                  <a:cubicBezTo>
                    <a:pt x="11990" y="8026"/>
                    <a:pt x="11963" y="8120"/>
                    <a:pt x="11936" y="8200"/>
                  </a:cubicBezTo>
                  <a:lnTo>
                    <a:pt x="12498" y="8387"/>
                  </a:lnTo>
                  <a:cubicBezTo>
                    <a:pt x="12512" y="8374"/>
                    <a:pt x="12512" y="8361"/>
                    <a:pt x="12512" y="8347"/>
                  </a:cubicBezTo>
                  <a:lnTo>
                    <a:pt x="12524" y="8347"/>
                  </a:lnTo>
                  <a:lnTo>
                    <a:pt x="12524" y="8334"/>
                  </a:lnTo>
                  <a:lnTo>
                    <a:pt x="12524" y="8320"/>
                  </a:lnTo>
                  <a:lnTo>
                    <a:pt x="12524" y="8307"/>
                  </a:lnTo>
                  <a:lnTo>
                    <a:pt x="12538" y="8307"/>
                  </a:lnTo>
                  <a:lnTo>
                    <a:pt x="12538" y="8293"/>
                  </a:lnTo>
                  <a:lnTo>
                    <a:pt x="12538" y="8281"/>
                  </a:lnTo>
                  <a:lnTo>
                    <a:pt x="12538" y="8267"/>
                  </a:lnTo>
                  <a:lnTo>
                    <a:pt x="12551" y="8267"/>
                  </a:lnTo>
                  <a:lnTo>
                    <a:pt x="12538" y="8254"/>
                  </a:lnTo>
                  <a:lnTo>
                    <a:pt x="12551" y="8254"/>
                  </a:lnTo>
                  <a:lnTo>
                    <a:pt x="12551" y="8240"/>
                  </a:lnTo>
                  <a:lnTo>
                    <a:pt x="12551" y="8227"/>
                  </a:lnTo>
                  <a:lnTo>
                    <a:pt x="12551" y="8213"/>
                  </a:lnTo>
                  <a:lnTo>
                    <a:pt x="12565" y="8213"/>
                  </a:lnTo>
                  <a:lnTo>
                    <a:pt x="12565" y="8200"/>
                  </a:lnTo>
                  <a:lnTo>
                    <a:pt x="12565" y="8186"/>
                  </a:lnTo>
                  <a:lnTo>
                    <a:pt x="12565" y="8174"/>
                  </a:lnTo>
                  <a:lnTo>
                    <a:pt x="12578" y="8174"/>
                  </a:lnTo>
                  <a:cubicBezTo>
                    <a:pt x="12565" y="8174"/>
                    <a:pt x="12578" y="8174"/>
                    <a:pt x="12578" y="8160"/>
                  </a:cubicBezTo>
                  <a:lnTo>
                    <a:pt x="12578" y="8147"/>
                  </a:lnTo>
                  <a:lnTo>
                    <a:pt x="12578" y="8133"/>
                  </a:lnTo>
                  <a:lnTo>
                    <a:pt x="12578" y="8120"/>
                  </a:lnTo>
                  <a:lnTo>
                    <a:pt x="12592" y="8120"/>
                  </a:lnTo>
                  <a:lnTo>
                    <a:pt x="12592" y="8106"/>
                  </a:lnTo>
                  <a:lnTo>
                    <a:pt x="12004" y="7946"/>
                  </a:lnTo>
                  <a:close/>
                  <a:moveTo>
                    <a:pt x="856" y="8106"/>
                  </a:moveTo>
                  <a:lnTo>
                    <a:pt x="281" y="8281"/>
                  </a:lnTo>
                  <a:lnTo>
                    <a:pt x="321" y="8441"/>
                  </a:lnTo>
                  <a:lnTo>
                    <a:pt x="334" y="8441"/>
                  </a:lnTo>
                  <a:lnTo>
                    <a:pt x="334" y="8454"/>
                  </a:lnTo>
                  <a:lnTo>
                    <a:pt x="334" y="8468"/>
                  </a:lnTo>
                  <a:cubicBezTo>
                    <a:pt x="348" y="8494"/>
                    <a:pt x="361" y="8534"/>
                    <a:pt x="375" y="8575"/>
                  </a:cubicBezTo>
                  <a:lnTo>
                    <a:pt x="936" y="8361"/>
                  </a:lnTo>
                  <a:cubicBezTo>
                    <a:pt x="909" y="8281"/>
                    <a:pt x="883" y="8200"/>
                    <a:pt x="856" y="8106"/>
                  </a:cubicBezTo>
                  <a:close/>
                  <a:moveTo>
                    <a:pt x="11843" y="8468"/>
                  </a:moveTo>
                  <a:cubicBezTo>
                    <a:pt x="11816" y="8548"/>
                    <a:pt x="11776" y="8628"/>
                    <a:pt x="11736" y="8708"/>
                  </a:cubicBezTo>
                  <a:lnTo>
                    <a:pt x="12298" y="8949"/>
                  </a:lnTo>
                  <a:cubicBezTo>
                    <a:pt x="12324" y="8869"/>
                    <a:pt x="12364" y="8788"/>
                    <a:pt x="12391" y="8721"/>
                  </a:cubicBezTo>
                  <a:lnTo>
                    <a:pt x="12391" y="8708"/>
                  </a:lnTo>
                  <a:lnTo>
                    <a:pt x="12391" y="8694"/>
                  </a:lnTo>
                  <a:cubicBezTo>
                    <a:pt x="12405" y="8694"/>
                    <a:pt x="12405" y="8682"/>
                    <a:pt x="12405" y="8668"/>
                  </a:cubicBezTo>
                  <a:lnTo>
                    <a:pt x="11843" y="8468"/>
                  </a:lnTo>
                  <a:close/>
                  <a:moveTo>
                    <a:pt x="1029" y="8614"/>
                  </a:moveTo>
                  <a:lnTo>
                    <a:pt x="482" y="8855"/>
                  </a:lnTo>
                  <a:cubicBezTo>
                    <a:pt x="495" y="8881"/>
                    <a:pt x="508" y="8922"/>
                    <a:pt x="521" y="8949"/>
                  </a:cubicBezTo>
                  <a:lnTo>
                    <a:pt x="521" y="8962"/>
                  </a:lnTo>
                  <a:lnTo>
                    <a:pt x="535" y="8962"/>
                  </a:lnTo>
                  <a:lnTo>
                    <a:pt x="535" y="8976"/>
                  </a:lnTo>
                  <a:cubicBezTo>
                    <a:pt x="548" y="9015"/>
                    <a:pt x="575" y="9069"/>
                    <a:pt x="601" y="9122"/>
                  </a:cubicBezTo>
                  <a:lnTo>
                    <a:pt x="1150" y="8869"/>
                  </a:lnTo>
                  <a:cubicBezTo>
                    <a:pt x="1109" y="8788"/>
                    <a:pt x="1070" y="8708"/>
                    <a:pt x="1029" y="8614"/>
                  </a:cubicBezTo>
                  <a:close/>
                  <a:moveTo>
                    <a:pt x="11629" y="8962"/>
                  </a:moveTo>
                  <a:lnTo>
                    <a:pt x="11509" y="9202"/>
                  </a:lnTo>
                  <a:lnTo>
                    <a:pt x="12030" y="9496"/>
                  </a:lnTo>
                  <a:cubicBezTo>
                    <a:pt x="12043" y="9457"/>
                    <a:pt x="12070" y="9416"/>
                    <a:pt x="12084" y="9389"/>
                  </a:cubicBezTo>
                  <a:lnTo>
                    <a:pt x="12084" y="9377"/>
                  </a:lnTo>
                  <a:lnTo>
                    <a:pt x="12097" y="9377"/>
                  </a:lnTo>
                  <a:lnTo>
                    <a:pt x="12097" y="9363"/>
                  </a:lnTo>
                  <a:lnTo>
                    <a:pt x="12097" y="9350"/>
                  </a:lnTo>
                  <a:lnTo>
                    <a:pt x="12111" y="9350"/>
                  </a:lnTo>
                  <a:lnTo>
                    <a:pt x="12111" y="9336"/>
                  </a:lnTo>
                  <a:lnTo>
                    <a:pt x="12111" y="9323"/>
                  </a:lnTo>
                  <a:lnTo>
                    <a:pt x="12123" y="9323"/>
                  </a:lnTo>
                  <a:lnTo>
                    <a:pt x="12123" y="9309"/>
                  </a:lnTo>
                  <a:cubicBezTo>
                    <a:pt x="12123" y="9309"/>
                    <a:pt x="12123" y="9296"/>
                    <a:pt x="12137" y="9296"/>
                  </a:cubicBezTo>
                  <a:lnTo>
                    <a:pt x="12137" y="9282"/>
                  </a:lnTo>
                  <a:lnTo>
                    <a:pt x="12137" y="9270"/>
                  </a:lnTo>
                  <a:lnTo>
                    <a:pt x="12150" y="9270"/>
                  </a:lnTo>
                  <a:cubicBezTo>
                    <a:pt x="12150" y="9256"/>
                    <a:pt x="12164" y="9243"/>
                    <a:pt x="12164" y="9229"/>
                  </a:cubicBezTo>
                  <a:lnTo>
                    <a:pt x="11629" y="8962"/>
                  </a:lnTo>
                  <a:close/>
                  <a:moveTo>
                    <a:pt x="1270" y="9109"/>
                  </a:moveTo>
                  <a:lnTo>
                    <a:pt x="735" y="9389"/>
                  </a:lnTo>
                  <a:cubicBezTo>
                    <a:pt x="749" y="9416"/>
                    <a:pt x="762" y="9443"/>
                    <a:pt x="762" y="9457"/>
                  </a:cubicBezTo>
                  <a:lnTo>
                    <a:pt x="776" y="9457"/>
                  </a:lnTo>
                  <a:lnTo>
                    <a:pt x="776" y="9470"/>
                  </a:lnTo>
                  <a:cubicBezTo>
                    <a:pt x="803" y="9537"/>
                    <a:pt x="842" y="9590"/>
                    <a:pt x="883" y="9657"/>
                  </a:cubicBezTo>
                  <a:lnTo>
                    <a:pt x="1391" y="9350"/>
                  </a:lnTo>
                  <a:lnTo>
                    <a:pt x="1270" y="9109"/>
                  </a:lnTo>
                  <a:close/>
                  <a:moveTo>
                    <a:pt x="11362" y="9443"/>
                  </a:moveTo>
                  <a:cubicBezTo>
                    <a:pt x="11321" y="9510"/>
                    <a:pt x="11268" y="9590"/>
                    <a:pt x="11214" y="9671"/>
                  </a:cubicBezTo>
                  <a:lnTo>
                    <a:pt x="11710" y="10004"/>
                  </a:lnTo>
                  <a:cubicBezTo>
                    <a:pt x="11763" y="9938"/>
                    <a:pt x="11803" y="9871"/>
                    <a:pt x="11843" y="9804"/>
                  </a:cubicBezTo>
                  <a:cubicBezTo>
                    <a:pt x="11856" y="9778"/>
                    <a:pt x="11870" y="9764"/>
                    <a:pt x="11883" y="9751"/>
                  </a:cubicBezTo>
                  <a:lnTo>
                    <a:pt x="11362" y="9443"/>
                  </a:lnTo>
                  <a:close/>
                  <a:moveTo>
                    <a:pt x="1537" y="9577"/>
                  </a:moveTo>
                  <a:lnTo>
                    <a:pt x="1043" y="9911"/>
                  </a:lnTo>
                  <a:cubicBezTo>
                    <a:pt x="1043" y="9924"/>
                    <a:pt x="1056" y="9951"/>
                    <a:pt x="1070" y="9965"/>
                  </a:cubicBezTo>
                  <a:lnTo>
                    <a:pt x="1083" y="9965"/>
                  </a:lnTo>
                  <a:lnTo>
                    <a:pt x="1083" y="9978"/>
                  </a:lnTo>
                  <a:cubicBezTo>
                    <a:pt x="1123" y="10045"/>
                    <a:pt x="1163" y="10098"/>
                    <a:pt x="1204" y="10152"/>
                  </a:cubicBezTo>
                  <a:lnTo>
                    <a:pt x="1698" y="9804"/>
                  </a:lnTo>
                  <a:cubicBezTo>
                    <a:pt x="1644" y="9737"/>
                    <a:pt x="1591" y="9657"/>
                    <a:pt x="1537" y="9577"/>
                  </a:cubicBezTo>
                  <a:close/>
                  <a:moveTo>
                    <a:pt x="11054" y="9885"/>
                  </a:moveTo>
                  <a:cubicBezTo>
                    <a:pt x="11001" y="9965"/>
                    <a:pt x="10947" y="10031"/>
                    <a:pt x="10894" y="10098"/>
                  </a:cubicBezTo>
                  <a:lnTo>
                    <a:pt x="11348" y="10485"/>
                  </a:lnTo>
                  <a:cubicBezTo>
                    <a:pt x="11416" y="10405"/>
                    <a:pt x="11482" y="10325"/>
                    <a:pt x="11535" y="10245"/>
                  </a:cubicBezTo>
                  <a:lnTo>
                    <a:pt x="11054" y="9885"/>
                  </a:lnTo>
                  <a:close/>
                  <a:moveTo>
                    <a:pt x="1858" y="10018"/>
                  </a:moveTo>
                  <a:lnTo>
                    <a:pt x="1391" y="10392"/>
                  </a:lnTo>
                  <a:cubicBezTo>
                    <a:pt x="1417" y="10432"/>
                    <a:pt x="1444" y="10459"/>
                    <a:pt x="1471" y="10499"/>
                  </a:cubicBezTo>
                  <a:lnTo>
                    <a:pt x="1484" y="10512"/>
                  </a:lnTo>
                  <a:cubicBezTo>
                    <a:pt x="1510" y="10553"/>
                    <a:pt x="1551" y="10592"/>
                    <a:pt x="1578" y="10633"/>
                  </a:cubicBezTo>
                  <a:lnTo>
                    <a:pt x="2032" y="10232"/>
                  </a:lnTo>
                  <a:cubicBezTo>
                    <a:pt x="1979" y="10165"/>
                    <a:pt x="1911" y="10098"/>
                    <a:pt x="1858" y="10018"/>
                  </a:cubicBezTo>
                  <a:close/>
                  <a:moveTo>
                    <a:pt x="10707" y="10312"/>
                  </a:moveTo>
                  <a:cubicBezTo>
                    <a:pt x="10653" y="10379"/>
                    <a:pt x="10587" y="10446"/>
                    <a:pt x="10519" y="10499"/>
                  </a:cubicBezTo>
                  <a:lnTo>
                    <a:pt x="10947" y="10927"/>
                  </a:lnTo>
                  <a:cubicBezTo>
                    <a:pt x="10988" y="10886"/>
                    <a:pt x="11041" y="10847"/>
                    <a:pt x="11081" y="10793"/>
                  </a:cubicBezTo>
                  <a:lnTo>
                    <a:pt x="11095" y="10793"/>
                  </a:lnTo>
                  <a:cubicBezTo>
                    <a:pt x="11108" y="10767"/>
                    <a:pt x="11134" y="10740"/>
                    <a:pt x="11161" y="10713"/>
                  </a:cubicBezTo>
                  <a:lnTo>
                    <a:pt x="10707" y="10312"/>
                  </a:lnTo>
                  <a:close/>
                  <a:moveTo>
                    <a:pt x="2219" y="10432"/>
                  </a:moveTo>
                  <a:lnTo>
                    <a:pt x="1792" y="10847"/>
                  </a:lnTo>
                  <a:cubicBezTo>
                    <a:pt x="1858" y="10927"/>
                    <a:pt x="1925" y="10993"/>
                    <a:pt x="1992" y="11061"/>
                  </a:cubicBezTo>
                  <a:lnTo>
                    <a:pt x="2406" y="10619"/>
                  </a:lnTo>
                  <a:lnTo>
                    <a:pt x="2219" y="10432"/>
                  </a:lnTo>
                  <a:close/>
                  <a:moveTo>
                    <a:pt x="10332" y="10699"/>
                  </a:moveTo>
                  <a:cubicBezTo>
                    <a:pt x="10266" y="10753"/>
                    <a:pt x="10199" y="10820"/>
                    <a:pt x="10118" y="10874"/>
                  </a:cubicBezTo>
                  <a:lnTo>
                    <a:pt x="10507" y="11341"/>
                  </a:lnTo>
                  <a:lnTo>
                    <a:pt x="10533" y="11314"/>
                  </a:lnTo>
                  <a:cubicBezTo>
                    <a:pt x="10600" y="11261"/>
                    <a:pt x="10667" y="11194"/>
                    <a:pt x="10733" y="11141"/>
                  </a:cubicBezTo>
                  <a:lnTo>
                    <a:pt x="10332" y="10699"/>
                  </a:lnTo>
                  <a:close/>
                  <a:moveTo>
                    <a:pt x="2620" y="10806"/>
                  </a:moveTo>
                  <a:lnTo>
                    <a:pt x="2219" y="11261"/>
                  </a:lnTo>
                  <a:cubicBezTo>
                    <a:pt x="2300" y="11328"/>
                    <a:pt x="2380" y="11394"/>
                    <a:pt x="2446" y="11448"/>
                  </a:cubicBezTo>
                  <a:lnTo>
                    <a:pt x="2820" y="10981"/>
                  </a:lnTo>
                  <a:cubicBezTo>
                    <a:pt x="2754" y="10927"/>
                    <a:pt x="2687" y="10874"/>
                    <a:pt x="2620" y="10806"/>
                  </a:cubicBezTo>
                  <a:close/>
                  <a:moveTo>
                    <a:pt x="9905" y="11047"/>
                  </a:moveTo>
                  <a:cubicBezTo>
                    <a:pt x="9838" y="11100"/>
                    <a:pt x="9758" y="11154"/>
                    <a:pt x="9691" y="11207"/>
                  </a:cubicBezTo>
                  <a:lnTo>
                    <a:pt x="10025" y="11702"/>
                  </a:lnTo>
                  <a:cubicBezTo>
                    <a:pt x="10038" y="11688"/>
                    <a:pt x="10038" y="11688"/>
                    <a:pt x="10052" y="11688"/>
                  </a:cubicBezTo>
                  <a:lnTo>
                    <a:pt x="10052" y="11676"/>
                  </a:lnTo>
                  <a:cubicBezTo>
                    <a:pt x="10106" y="11649"/>
                    <a:pt x="10145" y="11622"/>
                    <a:pt x="10186" y="11582"/>
                  </a:cubicBezTo>
                  <a:lnTo>
                    <a:pt x="10199" y="11582"/>
                  </a:lnTo>
                  <a:cubicBezTo>
                    <a:pt x="10225" y="11555"/>
                    <a:pt x="10252" y="11542"/>
                    <a:pt x="10279" y="11528"/>
                  </a:cubicBezTo>
                  <a:lnTo>
                    <a:pt x="9905" y="11047"/>
                  </a:lnTo>
                  <a:close/>
                  <a:moveTo>
                    <a:pt x="3048" y="11141"/>
                  </a:moveTo>
                  <a:lnTo>
                    <a:pt x="2687" y="11635"/>
                  </a:lnTo>
                  <a:cubicBezTo>
                    <a:pt x="2781" y="11688"/>
                    <a:pt x="2861" y="11756"/>
                    <a:pt x="2941" y="11809"/>
                  </a:cubicBezTo>
                  <a:lnTo>
                    <a:pt x="3262" y="11301"/>
                  </a:lnTo>
                  <a:cubicBezTo>
                    <a:pt x="3195" y="11248"/>
                    <a:pt x="3114" y="11194"/>
                    <a:pt x="3048" y="11141"/>
                  </a:cubicBezTo>
                  <a:close/>
                  <a:moveTo>
                    <a:pt x="9464" y="11355"/>
                  </a:moveTo>
                  <a:cubicBezTo>
                    <a:pt x="9384" y="11394"/>
                    <a:pt x="9304" y="11448"/>
                    <a:pt x="9223" y="11488"/>
                  </a:cubicBezTo>
                  <a:lnTo>
                    <a:pt x="9517" y="12009"/>
                  </a:lnTo>
                  <a:cubicBezTo>
                    <a:pt x="9610" y="11970"/>
                    <a:pt x="9691" y="11916"/>
                    <a:pt x="9785" y="11863"/>
                  </a:cubicBezTo>
                  <a:lnTo>
                    <a:pt x="9464" y="11355"/>
                  </a:lnTo>
                  <a:close/>
                  <a:moveTo>
                    <a:pt x="3503" y="11435"/>
                  </a:moveTo>
                  <a:lnTo>
                    <a:pt x="3195" y="11956"/>
                  </a:lnTo>
                  <a:cubicBezTo>
                    <a:pt x="3208" y="11970"/>
                    <a:pt x="3221" y="11970"/>
                    <a:pt x="3221" y="11983"/>
                  </a:cubicBezTo>
                  <a:lnTo>
                    <a:pt x="3235" y="11983"/>
                  </a:lnTo>
                  <a:cubicBezTo>
                    <a:pt x="3302" y="12023"/>
                    <a:pt x="3382" y="12063"/>
                    <a:pt x="3462" y="12103"/>
                  </a:cubicBezTo>
                  <a:lnTo>
                    <a:pt x="3743" y="11569"/>
                  </a:lnTo>
                  <a:cubicBezTo>
                    <a:pt x="3663" y="11528"/>
                    <a:pt x="3583" y="11488"/>
                    <a:pt x="3503" y="11435"/>
                  </a:cubicBezTo>
                  <a:close/>
                  <a:moveTo>
                    <a:pt x="8983" y="11622"/>
                  </a:moveTo>
                  <a:cubicBezTo>
                    <a:pt x="8903" y="11662"/>
                    <a:pt x="8822" y="11688"/>
                    <a:pt x="8742" y="11729"/>
                  </a:cubicBezTo>
                  <a:lnTo>
                    <a:pt x="8983" y="12277"/>
                  </a:lnTo>
                  <a:lnTo>
                    <a:pt x="9010" y="12277"/>
                  </a:lnTo>
                  <a:lnTo>
                    <a:pt x="9010" y="12264"/>
                  </a:lnTo>
                  <a:lnTo>
                    <a:pt x="9022" y="12264"/>
                  </a:lnTo>
                  <a:cubicBezTo>
                    <a:pt x="9090" y="12223"/>
                    <a:pt x="9170" y="12196"/>
                    <a:pt x="9250" y="12157"/>
                  </a:cubicBezTo>
                  <a:lnTo>
                    <a:pt x="8983" y="11622"/>
                  </a:lnTo>
                  <a:close/>
                  <a:moveTo>
                    <a:pt x="3984" y="11688"/>
                  </a:moveTo>
                  <a:lnTo>
                    <a:pt x="3729" y="12237"/>
                  </a:lnTo>
                  <a:cubicBezTo>
                    <a:pt x="3743" y="12237"/>
                    <a:pt x="3743" y="12237"/>
                    <a:pt x="3756" y="12250"/>
                  </a:cubicBezTo>
                  <a:lnTo>
                    <a:pt x="3770" y="12250"/>
                  </a:lnTo>
                  <a:cubicBezTo>
                    <a:pt x="3850" y="12290"/>
                    <a:pt x="3930" y="12317"/>
                    <a:pt x="4010" y="12357"/>
                  </a:cubicBezTo>
                  <a:lnTo>
                    <a:pt x="4237" y="11795"/>
                  </a:lnTo>
                  <a:cubicBezTo>
                    <a:pt x="4144" y="11769"/>
                    <a:pt x="4064" y="11729"/>
                    <a:pt x="3984" y="11688"/>
                  </a:cubicBezTo>
                  <a:close/>
                  <a:moveTo>
                    <a:pt x="8488" y="11836"/>
                  </a:moveTo>
                  <a:cubicBezTo>
                    <a:pt x="8408" y="11863"/>
                    <a:pt x="8314" y="11902"/>
                    <a:pt x="8234" y="11929"/>
                  </a:cubicBezTo>
                  <a:lnTo>
                    <a:pt x="8421" y="12490"/>
                  </a:lnTo>
                  <a:cubicBezTo>
                    <a:pt x="8514" y="12464"/>
                    <a:pt x="8609" y="12437"/>
                    <a:pt x="8702" y="12397"/>
                  </a:cubicBezTo>
                  <a:lnTo>
                    <a:pt x="8488" y="11836"/>
                  </a:lnTo>
                  <a:close/>
                  <a:moveTo>
                    <a:pt x="4492" y="11889"/>
                  </a:moveTo>
                  <a:lnTo>
                    <a:pt x="4291" y="12464"/>
                  </a:lnTo>
                  <a:cubicBezTo>
                    <a:pt x="4358" y="12490"/>
                    <a:pt x="4438" y="12504"/>
                    <a:pt x="4504" y="12531"/>
                  </a:cubicBezTo>
                  <a:lnTo>
                    <a:pt x="4518" y="12531"/>
                  </a:lnTo>
                  <a:cubicBezTo>
                    <a:pt x="4531" y="12531"/>
                    <a:pt x="4531" y="12544"/>
                    <a:pt x="4531" y="12544"/>
                  </a:cubicBezTo>
                  <a:lnTo>
                    <a:pt x="4572" y="12544"/>
                  </a:lnTo>
                  <a:lnTo>
                    <a:pt x="4572" y="12558"/>
                  </a:lnTo>
                  <a:lnTo>
                    <a:pt x="4745" y="11970"/>
                  </a:lnTo>
                  <a:cubicBezTo>
                    <a:pt x="4652" y="11956"/>
                    <a:pt x="4572" y="11916"/>
                    <a:pt x="4492" y="11889"/>
                  </a:cubicBezTo>
                  <a:close/>
                  <a:moveTo>
                    <a:pt x="7967" y="12009"/>
                  </a:moveTo>
                  <a:cubicBezTo>
                    <a:pt x="7887" y="12023"/>
                    <a:pt x="7793" y="12050"/>
                    <a:pt x="7712" y="12077"/>
                  </a:cubicBezTo>
                  <a:lnTo>
                    <a:pt x="7846" y="12651"/>
                  </a:lnTo>
                  <a:cubicBezTo>
                    <a:pt x="7940" y="12638"/>
                    <a:pt x="8033" y="12611"/>
                    <a:pt x="8127" y="12585"/>
                  </a:cubicBezTo>
                  <a:lnTo>
                    <a:pt x="7967" y="12009"/>
                  </a:lnTo>
                  <a:close/>
                  <a:moveTo>
                    <a:pt x="5012" y="12050"/>
                  </a:moveTo>
                  <a:lnTo>
                    <a:pt x="4866" y="12638"/>
                  </a:lnTo>
                  <a:cubicBezTo>
                    <a:pt x="4946" y="12651"/>
                    <a:pt x="5012" y="12665"/>
                    <a:pt x="5093" y="12678"/>
                  </a:cubicBezTo>
                  <a:lnTo>
                    <a:pt x="5107" y="12691"/>
                  </a:lnTo>
                  <a:lnTo>
                    <a:pt x="5160" y="12691"/>
                  </a:lnTo>
                  <a:lnTo>
                    <a:pt x="5280" y="12103"/>
                  </a:lnTo>
                  <a:cubicBezTo>
                    <a:pt x="5187" y="12089"/>
                    <a:pt x="5093" y="12063"/>
                    <a:pt x="5012" y="12050"/>
                  </a:cubicBezTo>
                  <a:close/>
                  <a:moveTo>
                    <a:pt x="7445" y="12130"/>
                  </a:moveTo>
                  <a:cubicBezTo>
                    <a:pt x="7352" y="12143"/>
                    <a:pt x="7258" y="12157"/>
                    <a:pt x="7178" y="12170"/>
                  </a:cubicBezTo>
                  <a:lnTo>
                    <a:pt x="7245" y="12758"/>
                  </a:lnTo>
                  <a:cubicBezTo>
                    <a:pt x="7311" y="12758"/>
                    <a:pt x="7365" y="12745"/>
                    <a:pt x="7418" y="12745"/>
                  </a:cubicBezTo>
                  <a:lnTo>
                    <a:pt x="7432" y="12731"/>
                  </a:lnTo>
                  <a:lnTo>
                    <a:pt x="7499" y="12731"/>
                  </a:lnTo>
                  <a:lnTo>
                    <a:pt x="7499" y="12718"/>
                  </a:lnTo>
                  <a:lnTo>
                    <a:pt x="7552" y="12718"/>
                  </a:lnTo>
                  <a:lnTo>
                    <a:pt x="7445" y="12130"/>
                  </a:lnTo>
                  <a:close/>
                  <a:moveTo>
                    <a:pt x="5547" y="12157"/>
                  </a:moveTo>
                  <a:lnTo>
                    <a:pt x="5454" y="12745"/>
                  </a:lnTo>
                  <a:cubicBezTo>
                    <a:pt x="5467" y="12745"/>
                    <a:pt x="5481" y="12758"/>
                    <a:pt x="5494" y="12758"/>
                  </a:cubicBezTo>
                  <a:lnTo>
                    <a:pt x="5574" y="12758"/>
                  </a:lnTo>
                  <a:lnTo>
                    <a:pt x="5574" y="12772"/>
                  </a:lnTo>
                  <a:lnTo>
                    <a:pt x="5681" y="12772"/>
                  </a:lnTo>
                  <a:lnTo>
                    <a:pt x="5681" y="12784"/>
                  </a:lnTo>
                  <a:lnTo>
                    <a:pt x="5695" y="12772"/>
                  </a:lnTo>
                  <a:lnTo>
                    <a:pt x="5695" y="12784"/>
                  </a:lnTo>
                  <a:lnTo>
                    <a:pt x="5748" y="12784"/>
                  </a:lnTo>
                  <a:lnTo>
                    <a:pt x="5814" y="12184"/>
                  </a:lnTo>
                  <a:cubicBezTo>
                    <a:pt x="5721" y="12184"/>
                    <a:pt x="5627" y="12170"/>
                    <a:pt x="5547" y="12157"/>
                  </a:cubicBezTo>
                  <a:close/>
                  <a:moveTo>
                    <a:pt x="6898" y="12196"/>
                  </a:moveTo>
                  <a:cubicBezTo>
                    <a:pt x="6817" y="12210"/>
                    <a:pt x="6723" y="12210"/>
                    <a:pt x="6630" y="12210"/>
                  </a:cubicBezTo>
                  <a:lnTo>
                    <a:pt x="6657" y="12811"/>
                  </a:lnTo>
                  <a:cubicBezTo>
                    <a:pt x="6750" y="12811"/>
                    <a:pt x="6857" y="12798"/>
                    <a:pt x="6951" y="12798"/>
                  </a:cubicBezTo>
                  <a:lnTo>
                    <a:pt x="6898" y="12196"/>
                  </a:lnTo>
                  <a:close/>
                  <a:moveTo>
                    <a:pt x="6082" y="12210"/>
                  </a:moveTo>
                  <a:lnTo>
                    <a:pt x="6055" y="12811"/>
                  </a:lnTo>
                  <a:lnTo>
                    <a:pt x="6135" y="12811"/>
                  </a:lnTo>
                  <a:cubicBezTo>
                    <a:pt x="6203" y="12811"/>
                    <a:pt x="6283" y="12811"/>
                    <a:pt x="6349" y="12825"/>
                  </a:cubicBezTo>
                  <a:lnTo>
                    <a:pt x="6363" y="12223"/>
                  </a:lnTo>
                  <a:cubicBezTo>
                    <a:pt x="6269" y="12223"/>
                    <a:pt x="6176" y="12210"/>
                    <a:pt x="6082" y="12210"/>
                  </a:cubicBezTo>
                  <a:close/>
                </a:path>
              </a:pathLst>
            </a:custGeom>
            <a:solidFill>
              <a:srgbClr val="FFD9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54" name="Google Shape;2054;p31"/>
            <p:cNvSpPr/>
            <p:nvPr/>
          </p:nvSpPr>
          <p:spPr>
            <a:xfrm>
              <a:off x="8145416" y="2570404"/>
              <a:ext cx="617248" cy="555768"/>
            </a:xfrm>
            <a:custGeom>
              <a:avLst/>
              <a:gdLst/>
              <a:ahLst/>
              <a:cxnLst/>
              <a:rect l="l" t="t" r="r" b="b"/>
              <a:pathLst>
                <a:path w="12901" h="11616" extrusionOk="0">
                  <a:moveTo>
                    <a:pt x="6450" y="0"/>
                  </a:moveTo>
                  <a:cubicBezTo>
                    <a:pt x="5044" y="0"/>
                    <a:pt x="3633" y="507"/>
                    <a:pt x="2514" y="1531"/>
                  </a:cubicBezTo>
                  <a:cubicBezTo>
                    <a:pt x="161" y="3696"/>
                    <a:pt x="1" y="7372"/>
                    <a:pt x="2166" y="9738"/>
                  </a:cubicBezTo>
                  <a:cubicBezTo>
                    <a:pt x="3308" y="10985"/>
                    <a:pt x="4870" y="11616"/>
                    <a:pt x="6438" y="11616"/>
                  </a:cubicBezTo>
                  <a:cubicBezTo>
                    <a:pt x="7844" y="11616"/>
                    <a:pt x="9255" y="11109"/>
                    <a:pt x="10373" y="10085"/>
                  </a:cubicBezTo>
                  <a:cubicBezTo>
                    <a:pt x="12740" y="7920"/>
                    <a:pt x="12900" y="4244"/>
                    <a:pt x="10721" y="1878"/>
                  </a:cubicBezTo>
                  <a:cubicBezTo>
                    <a:pt x="9579" y="631"/>
                    <a:pt x="8018" y="0"/>
                    <a:pt x="6450" y="0"/>
                  </a:cubicBezTo>
                  <a:close/>
                </a:path>
              </a:pathLst>
            </a:custGeom>
            <a:solidFill>
              <a:srgbClr val="FFD9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55" name="Google Shape;2055;p31"/>
            <p:cNvSpPr/>
            <p:nvPr/>
          </p:nvSpPr>
          <p:spPr>
            <a:xfrm>
              <a:off x="8145416" y="2570404"/>
              <a:ext cx="617248" cy="555768"/>
            </a:xfrm>
            <a:custGeom>
              <a:avLst/>
              <a:gdLst/>
              <a:ahLst/>
              <a:cxnLst/>
              <a:rect l="l" t="t" r="r" b="b"/>
              <a:pathLst>
                <a:path w="12901" h="11616" extrusionOk="0">
                  <a:moveTo>
                    <a:pt x="6450" y="0"/>
                  </a:moveTo>
                  <a:cubicBezTo>
                    <a:pt x="5044" y="0"/>
                    <a:pt x="3633" y="507"/>
                    <a:pt x="2514" y="1531"/>
                  </a:cubicBezTo>
                  <a:cubicBezTo>
                    <a:pt x="161" y="3696"/>
                    <a:pt x="1" y="7372"/>
                    <a:pt x="2166" y="9738"/>
                  </a:cubicBezTo>
                  <a:cubicBezTo>
                    <a:pt x="3308" y="10985"/>
                    <a:pt x="4870" y="11616"/>
                    <a:pt x="6438" y="11616"/>
                  </a:cubicBezTo>
                  <a:cubicBezTo>
                    <a:pt x="7844" y="11616"/>
                    <a:pt x="9255" y="11109"/>
                    <a:pt x="10373" y="10085"/>
                  </a:cubicBezTo>
                  <a:cubicBezTo>
                    <a:pt x="12740" y="7920"/>
                    <a:pt x="12900" y="4244"/>
                    <a:pt x="10721" y="1878"/>
                  </a:cubicBezTo>
                  <a:cubicBezTo>
                    <a:pt x="9579" y="631"/>
                    <a:pt x="8018" y="0"/>
                    <a:pt x="6450" y="0"/>
                  </a:cubicBez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56" name="Google Shape;2056;p31"/>
            <p:cNvSpPr/>
            <p:nvPr/>
          </p:nvSpPr>
          <p:spPr>
            <a:xfrm>
              <a:off x="8167185" y="2590211"/>
              <a:ext cx="530840" cy="516200"/>
            </a:xfrm>
            <a:custGeom>
              <a:avLst/>
              <a:gdLst/>
              <a:ahLst/>
              <a:cxnLst/>
              <a:rect l="l" t="t" r="r" b="b"/>
              <a:pathLst>
                <a:path w="11095" h="10789" extrusionOk="0">
                  <a:moveTo>
                    <a:pt x="5996" y="1"/>
                  </a:moveTo>
                  <a:cubicBezTo>
                    <a:pt x="4691" y="1"/>
                    <a:pt x="3381" y="471"/>
                    <a:pt x="2340" y="1424"/>
                  </a:cubicBezTo>
                  <a:cubicBezTo>
                    <a:pt x="148" y="3429"/>
                    <a:pt x="0" y="6851"/>
                    <a:pt x="2019" y="9043"/>
                  </a:cubicBezTo>
                  <a:cubicBezTo>
                    <a:pt x="3074" y="10204"/>
                    <a:pt x="4530" y="10788"/>
                    <a:pt x="5981" y="10788"/>
                  </a:cubicBezTo>
                  <a:cubicBezTo>
                    <a:pt x="6185" y="10788"/>
                    <a:pt x="6388" y="10777"/>
                    <a:pt x="6591" y="10754"/>
                  </a:cubicBezTo>
                  <a:lnTo>
                    <a:pt x="6591" y="10754"/>
                  </a:lnTo>
                  <a:cubicBezTo>
                    <a:pt x="6428" y="10769"/>
                    <a:pt x="6265" y="10776"/>
                    <a:pt x="6102" y="10776"/>
                  </a:cubicBezTo>
                  <a:cubicBezTo>
                    <a:pt x="4671" y="10776"/>
                    <a:pt x="3250" y="10196"/>
                    <a:pt x="2206" y="9057"/>
                  </a:cubicBezTo>
                  <a:cubicBezTo>
                    <a:pt x="214" y="6904"/>
                    <a:pt x="362" y="3536"/>
                    <a:pt x="2527" y="1558"/>
                  </a:cubicBezTo>
                  <a:cubicBezTo>
                    <a:pt x="3542" y="624"/>
                    <a:pt x="4827" y="164"/>
                    <a:pt x="6110" y="164"/>
                  </a:cubicBezTo>
                  <a:cubicBezTo>
                    <a:pt x="7547" y="164"/>
                    <a:pt x="8980" y="742"/>
                    <a:pt x="10025" y="1878"/>
                  </a:cubicBezTo>
                  <a:cubicBezTo>
                    <a:pt x="10506" y="2400"/>
                    <a:pt x="10854" y="3001"/>
                    <a:pt x="11095" y="3616"/>
                  </a:cubicBezTo>
                  <a:cubicBezTo>
                    <a:pt x="10854" y="2948"/>
                    <a:pt x="10480" y="2306"/>
                    <a:pt x="9972" y="1745"/>
                  </a:cubicBezTo>
                  <a:cubicBezTo>
                    <a:pt x="8907" y="588"/>
                    <a:pt x="7455" y="1"/>
                    <a:pt x="5996" y="1"/>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57" name="Google Shape;2057;p31"/>
            <p:cNvSpPr/>
            <p:nvPr/>
          </p:nvSpPr>
          <p:spPr>
            <a:xfrm>
              <a:off x="8167185" y="2590211"/>
              <a:ext cx="530840" cy="516200"/>
            </a:xfrm>
            <a:custGeom>
              <a:avLst/>
              <a:gdLst/>
              <a:ahLst/>
              <a:cxnLst/>
              <a:rect l="l" t="t" r="r" b="b"/>
              <a:pathLst>
                <a:path w="11095" h="10789" extrusionOk="0">
                  <a:moveTo>
                    <a:pt x="5996" y="1"/>
                  </a:moveTo>
                  <a:cubicBezTo>
                    <a:pt x="4691" y="1"/>
                    <a:pt x="3381" y="471"/>
                    <a:pt x="2340" y="1424"/>
                  </a:cubicBezTo>
                  <a:cubicBezTo>
                    <a:pt x="148" y="3429"/>
                    <a:pt x="0" y="6851"/>
                    <a:pt x="2019" y="9043"/>
                  </a:cubicBezTo>
                  <a:cubicBezTo>
                    <a:pt x="3074" y="10204"/>
                    <a:pt x="4530" y="10788"/>
                    <a:pt x="5981" y="10788"/>
                  </a:cubicBezTo>
                  <a:cubicBezTo>
                    <a:pt x="6185" y="10788"/>
                    <a:pt x="6388" y="10777"/>
                    <a:pt x="6591" y="10754"/>
                  </a:cubicBezTo>
                  <a:lnTo>
                    <a:pt x="6591" y="10754"/>
                  </a:lnTo>
                  <a:cubicBezTo>
                    <a:pt x="6428" y="10769"/>
                    <a:pt x="6265" y="10776"/>
                    <a:pt x="6102" y="10776"/>
                  </a:cubicBezTo>
                  <a:cubicBezTo>
                    <a:pt x="4671" y="10776"/>
                    <a:pt x="3250" y="10196"/>
                    <a:pt x="2206" y="9057"/>
                  </a:cubicBezTo>
                  <a:cubicBezTo>
                    <a:pt x="214" y="6904"/>
                    <a:pt x="362" y="3536"/>
                    <a:pt x="2527" y="1558"/>
                  </a:cubicBezTo>
                  <a:cubicBezTo>
                    <a:pt x="3542" y="624"/>
                    <a:pt x="4827" y="164"/>
                    <a:pt x="6110" y="164"/>
                  </a:cubicBezTo>
                  <a:cubicBezTo>
                    <a:pt x="7547" y="164"/>
                    <a:pt x="8980" y="742"/>
                    <a:pt x="10025" y="1878"/>
                  </a:cubicBezTo>
                  <a:cubicBezTo>
                    <a:pt x="10506" y="2400"/>
                    <a:pt x="10854" y="3001"/>
                    <a:pt x="11095" y="3616"/>
                  </a:cubicBezTo>
                  <a:cubicBezTo>
                    <a:pt x="10854" y="2948"/>
                    <a:pt x="10480" y="2306"/>
                    <a:pt x="9972" y="1745"/>
                  </a:cubicBezTo>
                  <a:cubicBezTo>
                    <a:pt x="8907" y="588"/>
                    <a:pt x="7455" y="1"/>
                    <a:pt x="5996" y="1"/>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58" name="Google Shape;2058;p31"/>
            <p:cNvSpPr/>
            <p:nvPr/>
          </p:nvSpPr>
          <p:spPr>
            <a:xfrm>
              <a:off x="8335405" y="2644227"/>
              <a:ext cx="234106" cy="406204"/>
            </a:xfrm>
            <a:custGeom>
              <a:avLst/>
              <a:gdLst/>
              <a:ahLst/>
              <a:cxnLst/>
              <a:rect l="l" t="t" r="r" b="b"/>
              <a:pathLst>
                <a:path w="4893" h="8490" extrusionOk="0">
                  <a:moveTo>
                    <a:pt x="1524" y="1"/>
                  </a:moveTo>
                  <a:lnTo>
                    <a:pt x="1163" y="108"/>
                  </a:lnTo>
                  <a:lnTo>
                    <a:pt x="1323" y="749"/>
                  </a:lnTo>
                  <a:cubicBezTo>
                    <a:pt x="829" y="910"/>
                    <a:pt x="468" y="1191"/>
                    <a:pt x="254" y="1565"/>
                  </a:cubicBezTo>
                  <a:cubicBezTo>
                    <a:pt x="40" y="1939"/>
                    <a:pt x="0" y="2380"/>
                    <a:pt x="134" y="2888"/>
                  </a:cubicBezTo>
                  <a:cubicBezTo>
                    <a:pt x="241" y="3276"/>
                    <a:pt x="387" y="3570"/>
                    <a:pt x="588" y="3784"/>
                  </a:cubicBezTo>
                  <a:cubicBezTo>
                    <a:pt x="776" y="4011"/>
                    <a:pt x="1043" y="4198"/>
                    <a:pt x="1376" y="4358"/>
                  </a:cubicBezTo>
                  <a:lnTo>
                    <a:pt x="2499" y="4907"/>
                  </a:lnTo>
                  <a:cubicBezTo>
                    <a:pt x="2647" y="4987"/>
                    <a:pt x="2780" y="5053"/>
                    <a:pt x="2874" y="5121"/>
                  </a:cubicBezTo>
                  <a:cubicBezTo>
                    <a:pt x="2968" y="5174"/>
                    <a:pt x="3075" y="5240"/>
                    <a:pt x="3168" y="5335"/>
                  </a:cubicBezTo>
                  <a:cubicBezTo>
                    <a:pt x="3275" y="5415"/>
                    <a:pt x="3355" y="5522"/>
                    <a:pt x="3422" y="5629"/>
                  </a:cubicBezTo>
                  <a:cubicBezTo>
                    <a:pt x="3488" y="5736"/>
                    <a:pt x="3542" y="5869"/>
                    <a:pt x="3582" y="6016"/>
                  </a:cubicBezTo>
                  <a:cubicBezTo>
                    <a:pt x="3636" y="6217"/>
                    <a:pt x="3636" y="6390"/>
                    <a:pt x="3569" y="6524"/>
                  </a:cubicBezTo>
                  <a:cubicBezTo>
                    <a:pt x="3502" y="6671"/>
                    <a:pt x="3381" y="6764"/>
                    <a:pt x="3194" y="6818"/>
                  </a:cubicBezTo>
                  <a:cubicBezTo>
                    <a:pt x="3128" y="6832"/>
                    <a:pt x="3061" y="6844"/>
                    <a:pt x="3007" y="6844"/>
                  </a:cubicBezTo>
                  <a:cubicBezTo>
                    <a:pt x="2593" y="6844"/>
                    <a:pt x="2273" y="6443"/>
                    <a:pt x="2032" y="5641"/>
                  </a:cubicBezTo>
                  <a:lnTo>
                    <a:pt x="989" y="6176"/>
                  </a:lnTo>
                  <a:cubicBezTo>
                    <a:pt x="1350" y="7299"/>
                    <a:pt x="1952" y="7874"/>
                    <a:pt x="2820" y="7874"/>
                  </a:cubicBezTo>
                  <a:cubicBezTo>
                    <a:pt x="2994" y="7874"/>
                    <a:pt x="3168" y="7847"/>
                    <a:pt x="3355" y="7807"/>
                  </a:cubicBezTo>
                  <a:lnTo>
                    <a:pt x="3542" y="8489"/>
                  </a:lnTo>
                  <a:lnTo>
                    <a:pt x="3903" y="8395"/>
                  </a:lnTo>
                  <a:lnTo>
                    <a:pt x="3716" y="7700"/>
                  </a:lnTo>
                  <a:cubicBezTo>
                    <a:pt x="4157" y="7527"/>
                    <a:pt x="4478" y="7259"/>
                    <a:pt x="4665" y="6871"/>
                  </a:cubicBezTo>
                  <a:cubicBezTo>
                    <a:pt x="4852" y="6497"/>
                    <a:pt x="4892" y="6069"/>
                    <a:pt x="4772" y="5615"/>
                  </a:cubicBezTo>
                  <a:cubicBezTo>
                    <a:pt x="4705" y="5388"/>
                    <a:pt x="4625" y="5187"/>
                    <a:pt x="4518" y="5000"/>
                  </a:cubicBezTo>
                  <a:cubicBezTo>
                    <a:pt x="4411" y="4827"/>
                    <a:pt x="4290" y="4666"/>
                    <a:pt x="4144" y="4519"/>
                  </a:cubicBezTo>
                  <a:cubicBezTo>
                    <a:pt x="3996" y="4385"/>
                    <a:pt x="3850" y="4265"/>
                    <a:pt x="3702" y="4171"/>
                  </a:cubicBezTo>
                  <a:cubicBezTo>
                    <a:pt x="3556" y="4064"/>
                    <a:pt x="3395" y="3971"/>
                    <a:pt x="3208" y="3877"/>
                  </a:cubicBezTo>
                  <a:lnTo>
                    <a:pt x="2085" y="3330"/>
                  </a:lnTo>
                  <a:cubicBezTo>
                    <a:pt x="1858" y="3209"/>
                    <a:pt x="1684" y="3089"/>
                    <a:pt x="1564" y="2968"/>
                  </a:cubicBezTo>
                  <a:cubicBezTo>
                    <a:pt x="1430" y="2848"/>
                    <a:pt x="1337" y="2688"/>
                    <a:pt x="1283" y="2460"/>
                  </a:cubicBezTo>
                  <a:cubicBezTo>
                    <a:pt x="1230" y="2273"/>
                    <a:pt x="1243" y="2100"/>
                    <a:pt x="1310" y="1966"/>
                  </a:cubicBezTo>
                  <a:cubicBezTo>
                    <a:pt x="1376" y="1833"/>
                    <a:pt x="1510" y="1726"/>
                    <a:pt x="1684" y="1658"/>
                  </a:cubicBezTo>
                  <a:cubicBezTo>
                    <a:pt x="1765" y="1645"/>
                    <a:pt x="1831" y="1631"/>
                    <a:pt x="1898" y="1631"/>
                  </a:cubicBezTo>
                  <a:lnTo>
                    <a:pt x="1991" y="1631"/>
                  </a:lnTo>
                  <a:cubicBezTo>
                    <a:pt x="2085" y="1645"/>
                    <a:pt x="2166" y="1685"/>
                    <a:pt x="2219" y="1738"/>
                  </a:cubicBezTo>
                  <a:cubicBezTo>
                    <a:pt x="2285" y="1792"/>
                    <a:pt x="2353" y="1872"/>
                    <a:pt x="2406" y="1966"/>
                  </a:cubicBezTo>
                  <a:cubicBezTo>
                    <a:pt x="2473" y="2059"/>
                    <a:pt x="2513" y="2166"/>
                    <a:pt x="2553" y="2260"/>
                  </a:cubicBezTo>
                  <a:cubicBezTo>
                    <a:pt x="2593" y="2367"/>
                    <a:pt x="2647" y="2487"/>
                    <a:pt x="2686" y="2621"/>
                  </a:cubicBezTo>
                  <a:lnTo>
                    <a:pt x="3716" y="2113"/>
                  </a:lnTo>
                  <a:cubicBezTo>
                    <a:pt x="3622" y="1859"/>
                    <a:pt x="3529" y="1645"/>
                    <a:pt x="3422" y="1458"/>
                  </a:cubicBezTo>
                  <a:cubicBezTo>
                    <a:pt x="3315" y="1271"/>
                    <a:pt x="3181" y="1097"/>
                    <a:pt x="3021" y="950"/>
                  </a:cubicBezTo>
                  <a:cubicBezTo>
                    <a:pt x="2861" y="803"/>
                    <a:pt x="2660" y="710"/>
                    <a:pt x="2446" y="656"/>
                  </a:cubicBezTo>
                  <a:cubicBezTo>
                    <a:pt x="2339" y="630"/>
                    <a:pt x="2219" y="616"/>
                    <a:pt x="2085" y="616"/>
                  </a:cubicBezTo>
                  <a:cubicBezTo>
                    <a:pt x="1965" y="616"/>
                    <a:pt x="1831" y="630"/>
                    <a:pt x="1697" y="656"/>
                  </a:cubicBezTo>
                  <a:lnTo>
                    <a:pt x="1524" y="1"/>
                  </a:lnTo>
                  <a:close/>
                </a:path>
              </a:pathLst>
            </a:custGeom>
            <a:solidFill>
              <a:srgbClr val="F98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59" name="Google Shape;2059;p31"/>
            <p:cNvSpPr/>
            <p:nvPr/>
          </p:nvSpPr>
          <p:spPr>
            <a:xfrm>
              <a:off x="7348621" y="1802506"/>
              <a:ext cx="441992" cy="417974"/>
            </a:xfrm>
            <a:custGeom>
              <a:avLst/>
              <a:gdLst/>
              <a:ahLst/>
              <a:cxnLst/>
              <a:rect l="l" t="t" r="r" b="b"/>
              <a:pathLst>
                <a:path w="9238" h="8736" extrusionOk="0">
                  <a:moveTo>
                    <a:pt x="4620" y="0"/>
                  </a:moveTo>
                  <a:cubicBezTo>
                    <a:pt x="2437" y="0"/>
                    <a:pt x="541" y="1633"/>
                    <a:pt x="282" y="3853"/>
                  </a:cubicBezTo>
                  <a:cubicBezTo>
                    <a:pt x="0" y="6259"/>
                    <a:pt x="1711" y="8424"/>
                    <a:pt x="4117" y="8706"/>
                  </a:cubicBezTo>
                  <a:cubicBezTo>
                    <a:pt x="4290" y="8726"/>
                    <a:pt x="4461" y="8736"/>
                    <a:pt x="4630" y="8736"/>
                  </a:cubicBezTo>
                  <a:cubicBezTo>
                    <a:pt x="6813" y="8736"/>
                    <a:pt x="8696" y="7102"/>
                    <a:pt x="8956" y="4883"/>
                  </a:cubicBezTo>
                  <a:cubicBezTo>
                    <a:pt x="9237" y="2477"/>
                    <a:pt x="7526" y="311"/>
                    <a:pt x="5133" y="30"/>
                  </a:cubicBezTo>
                  <a:cubicBezTo>
                    <a:pt x="4961" y="10"/>
                    <a:pt x="4789" y="0"/>
                    <a:pt x="4620" y="0"/>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60" name="Google Shape;2060;p31"/>
            <p:cNvSpPr/>
            <p:nvPr/>
          </p:nvSpPr>
          <p:spPr>
            <a:xfrm>
              <a:off x="7348621" y="1802506"/>
              <a:ext cx="441992" cy="417974"/>
            </a:xfrm>
            <a:custGeom>
              <a:avLst/>
              <a:gdLst/>
              <a:ahLst/>
              <a:cxnLst/>
              <a:rect l="l" t="t" r="r" b="b"/>
              <a:pathLst>
                <a:path w="9238" h="8736" extrusionOk="0">
                  <a:moveTo>
                    <a:pt x="4620" y="0"/>
                  </a:moveTo>
                  <a:cubicBezTo>
                    <a:pt x="2437" y="0"/>
                    <a:pt x="541" y="1633"/>
                    <a:pt x="282" y="3853"/>
                  </a:cubicBezTo>
                  <a:cubicBezTo>
                    <a:pt x="0" y="6259"/>
                    <a:pt x="1711" y="8424"/>
                    <a:pt x="4117" y="8706"/>
                  </a:cubicBezTo>
                  <a:cubicBezTo>
                    <a:pt x="4290" y="8726"/>
                    <a:pt x="4461" y="8736"/>
                    <a:pt x="4630" y="8736"/>
                  </a:cubicBezTo>
                  <a:cubicBezTo>
                    <a:pt x="6813" y="8736"/>
                    <a:pt x="8696" y="7102"/>
                    <a:pt x="8956" y="4883"/>
                  </a:cubicBezTo>
                  <a:cubicBezTo>
                    <a:pt x="9237" y="2477"/>
                    <a:pt x="7526" y="311"/>
                    <a:pt x="5133" y="30"/>
                  </a:cubicBezTo>
                  <a:cubicBezTo>
                    <a:pt x="4961" y="10"/>
                    <a:pt x="4789" y="0"/>
                    <a:pt x="4620" y="0"/>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61" name="Google Shape;2061;p31"/>
            <p:cNvSpPr/>
            <p:nvPr/>
          </p:nvSpPr>
          <p:spPr>
            <a:xfrm>
              <a:off x="7332641" y="1787818"/>
              <a:ext cx="441944" cy="417926"/>
            </a:xfrm>
            <a:custGeom>
              <a:avLst/>
              <a:gdLst/>
              <a:ahLst/>
              <a:cxnLst/>
              <a:rect l="l" t="t" r="r" b="b"/>
              <a:pathLst>
                <a:path w="9237" h="8735" extrusionOk="0">
                  <a:moveTo>
                    <a:pt x="4616" y="0"/>
                  </a:moveTo>
                  <a:cubicBezTo>
                    <a:pt x="2424" y="0"/>
                    <a:pt x="542" y="1633"/>
                    <a:pt x="281" y="3853"/>
                  </a:cubicBezTo>
                  <a:cubicBezTo>
                    <a:pt x="1" y="6259"/>
                    <a:pt x="1712" y="8424"/>
                    <a:pt x="4104" y="8705"/>
                  </a:cubicBezTo>
                  <a:cubicBezTo>
                    <a:pt x="4278" y="8725"/>
                    <a:pt x="4450" y="8735"/>
                    <a:pt x="4621" y="8735"/>
                  </a:cubicBezTo>
                  <a:cubicBezTo>
                    <a:pt x="6813" y="8735"/>
                    <a:pt x="8695" y="7102"/>
                    <a:pt x="8956" y="4882"/>
                  </a:cubicBezTo>
                  <a:cubicBezTo>
                    <a:pt x="9236" y="2476"/>
                    <a:pt x="7525" y="310"/>
                    <a:pt x="5133" y="30"/>
                  </a:cubicBezTo>
                  <a:cubicBezTo>
                    <a:pt x="4959" y="10"/>
                    <a:pt x="4787" y="0"/>
                    <a:pt x="4616" y="0"/>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62" name="Google Shape;2062;p31"/>
            <p:cNvSpPr/>
            <p:nvPr/>
          </p:nvSpPr>
          <p:spPr>
            <a:xfrm>
              <a:off x="7344793" y="1787962"/>
              <a:ext cx="417639" cy="417639"/>
            </a:xfrm>
            <a:custGeom>
              <a:avLst/>
              <a:gdLst/>
              <a:ahLst/>
              <a:cxnLst/>
              <a:rect l="l" t="t" r="r" b="b"/>
              <a:pathLst>
                <a:path w="8729" h="8729" extrusionOk="0">
                  <a:moveTo>
                    <a:pt x="4265" y="1"/>
                  </a:moveTo>
                  <a:lnTo>
                    <a:pt x="4265" y="402"/>
                  </a:lnTo>
                  <a:cubicBezTo>
                    <a:pt x="4331" y="402"/>
                    <a:pt x="4398" y="402"/>
                    <a:pt x="4452" y="414"/>
                  </a:cubicBezTo>
                  <a:lnTo>
                    <a:pt x="4464" y="1"/>
                  </a:lnTo>
                  <a:close/>
                  <a:moveTo>
                    <a:pt x="4024" y="13"/>
                  </a:moveTo>
                  <a:cubicBezTo>
                    <a:pt x="3970" y="13"/>
                    <a:pt x="3903" y="27"/>
                    <a:pt x="3850" y="27"/>
                  </a:cubicBezTo>
                  <a:lnTo>
                    <a:pt x="3903" y="428"/>
                  </a:lnTo>
                  <a:cubicBezTo>
                    <a:pt x="3957" y="428"/>
                    <a:pt x="4024" y="414"/>
                    <a:pt x="4090" y="414"/>
                  </a:cubicBezTo>
                  <a:lnTo>
                    <a:pt x="4051" y="13"/>
                  </a:lnTo>
                  <a:close/>
                  <a:moveTo>
                    <a:pt x="4666" y="13"/>
                  </a:moveTo>
                  <a:lnTo>
                    <a:pt x="4639" y="414"/>
                  </a:lnTo>
                  <a:cubicBezTo>
                    <a:pt x="4705" y="428"/>
                    <a:pt x="4759" y="428"/>
                    <a:pt x="4826" y="428"/>
                  </a:cubicBezTo>
                  <a:lnTo>
                    <a:pt x="4839" y="441"/>
                  </a:lnTo>
                  <a:lnTo>
                    <a:pt x="4892" y="27"/>
                  </a:lnTo>
                  <a:lnTo>
                    <a:pt x="4812" y="27"/>
                  </a:lnTo>
                  <a:lnTo>
                    <a:pt x="4799" y="13"/>
                  </a:lnTo>
                  <a:close/>
                  <a:moveTo>
                    <a:pt x="3650" y="54"/>
                  </a:moveTo>
                  <a:cubicBezTo>
                    <a:pt x="3609" y="67"/>
                    <a:pt x="3569" y="67"/>
                    <a:pt x="3529" y="81"/>
                  </a:cubicBezTo>
                  <a:lnTo>
                    <a:pt x="3516" y="81"/>
                  </a:lnTo>
                  <a:cubicBezTo>
                    <a:pt x="3502" y="81"/>
                    <a:pt x="3475" y="94"/>
                    <a:pt x="3449" y="94"/>
                  </a:cubicBezTo>
                  <a:lnTo>
                    <a:pt x="3529" y="495"/>
                  </a:lnTo>
                  <a:cubicBezTo>
                    <a:pt x="3596" y="482"/>
                    <a:pt x="3662" y="468"/>
                    <a:pt x="3716" y="455"/>
                  </a:cubicBezTo>
                  <a:lnTo>
                    <a:pt x="3650" y="54"/>
                  </a:lnTo>
                  <a:close/>
                  <a:moveTo>
                    <a:pt x="5093" y="54"/>
                  </a:moveTo>
                  <a:lnTo>
                    <a:pt x="5026" y="468"/>
                  </a:lnTo>
                  <a:cubicBezTo>
                    <a:pt x="5079" y="468"/>
                    <a:pt x="5147" y="482"/>
                    <a:pt x="5200" y="495"/>
                  </a:cubicBezTo>
                  <a:lnTo>
                    <a:pt x="5293" y="94"/>
                  </a:lnTo>
                  <a:cubicBezTo>
                    <a:pt x="5266" y="94"/>
                    <a:pt x="5240" y="81"/>
                    <a:pt x="5213" y="81"/>
                  </a:cubicBezTo>
                  <a:lnTo>
                    <a:pt x="5173" y="81"/>
                  </a:lnTo>
                  <a:lnTo>
                    <a:pt x="5173" y="67"/>
                  </a:lnTo>
                  <a:lnTo>
                    <a:pt x="5147" y="67"/>
                  </a:lnTo>
                  <a:cubicBezTo>
                    <a:pt x="5120" y="67"/>
                    <a:pt x="5106" y="67"/>
                    <a:pt x="5093" y="54"/>
                  </a:cubicBezTo>
                  <a:close/>
                  <a:moveTo>
                    <a:pt x="3249" y="147"/>
                  </a:moveTo>
                  <a:cubicBezTo>
                    <a:pt x="3181" y="161"/>
                    <a:pt x="3115" y="174"/>
                    <a:pt x="3048" y="201"/>
                  </a:cubicBezTo>
                  <a:lnTo>
                    <a:pt x="3181" y="589"/>
                  </a:lnTo>
                  <a:cubicBezTo>
                    <a:pt x="3235" y="575"/>
                    <a:pt x="3302" y="548"/>
                    <a:pt x="3356" y="535"/>
                  </a:cubicBezTo>
                  <a:lnTo>
                    <a:pt x="3249" y="147"/>
                  </a:lnTo>
                  <a:close/>
                  <a:moveTo>
                    <a:pt x="5494" y="147"/>
                  </a:moveTo>
                  <a:lnTo>
                    <a:pt x="5387" y="535"/>
                  </a:lnTo>
                  <a:cubicBezTo>
                    <a:pt x="5441" y="562"/>
                    <a:pt x="5507" y="575"/>
                    <a:pt x="5561" y="589"/>
                  </a:cubicBezTo>
                  <a:lnTo>
                    <a:pt x="5681" y="201"/>
                  </a:lnTo>
                  <a:cubicBezTo>
                    <a:pt x="5655" y="188"/>
                    <a:pt x="5628" y="188"/>
                    <a:pt x="5614" y="174"/>
                  </a:cubicBezTo>
                  <a:lnTo>
                    <a:pt x="5587" y="174"/>
                  </a:lnTo>
                  <a:cubicBezTo>
                    <a:pt x="5548" y="161"/>
                    <a:pt x="5521" y="147"/>
                    <a:pt x="5494" y="147"/>
                  </a:cubicBezTo>
                  <a:close/>
                  <a:moveTo>
                    <a:pt x="2848" y="268"/>
                  </a:moveTo>
                  <a:cubicBezTo>
                    <a:pt x="2821" y="281"/>
                    <a:pt x="2780" y="295"/>
                    <a:pt x="2754" y="307"/>
                  </a:cubicBezTo>
                  <a:lnTo>
                    <a:pt x="2727" y="307"/>
                  </a:lnTo>
                  <a:lnTo>
                    <a:pt x="2727" y="321"/>
                  </a:lnTo>
                  <a:lnTo>
                    <a:pt x="2700" y="321"/>
                  </a:lnTo>
                  <a:lnTo>
                    <a:pt x="2700" y="334"/>
                  </a:lnTo>
                  <a:lnTo>
                    <a:pt x="2673" y="334"/>
                  </a:lnTo>
                  <a:lnTo>
                    <a:pt x="2834" y="722"/>
                  </a:lnTo>
                  <a:cubicBezTo>
                    <a:pt x="2887" y="696"/>
                    <a:pt x="2941" y="669"/>
                    <a:pt x="3008" y="655"/>
                  </a:cubicBezTo>
                  <a:lnTo>
                    <a:pt x="2861" y="268"/>
                  </a:lnTo>
                  <a:close/>
                  <a:moveTo>
                    <a:pt x="5881" y="268"/>
                  </a:moveTo>
                  <a:lnTo>
                    <a:pt x="5735" y="655"/>
                  </a:lnTo>
                  <a:cubicBezTo>
                    <a:pt x="5801" y="669"/>
                    <a:pt x="5855" y="696"/>
                    <a:pt x="5908" y="722"/>
                  </a:cubicBezTo>
                  <a:lnTo>
                    <a:pt x="6068" y="348"/>
                  </a:lnTo>
                  <a:cubicBezTo>
                    <a:pt x="6002" y="321"/>
                    <a:pt x="5949" y="295"/>
                    <a:pt x="5881" y="268"/>
                  </a:cubicBezTo>
                  <a:close/>
                  <a:moveTo>
                    <a:pt x="2486" y="428"/>
                  </a:moveTo>
                  <a:cubicBezTo>
                    <a:pt x="2447" y="441"/>
                    <a:pt x="2420" y="455"/>
                    <a:pt x="2393" y="468"/>
                  </a:cubicBezTo>
                  <a:lnTo>
                    <a:pt x="2379" y="468"/>
                  </a:lnTo>
                  <a:lnTo>
                    <a:pt x="2379" y="482"/>
                  </a:lnTo>
                  <a:lnTo>
                    <a:pt x="2299" y="521"/>
                  </a:lnTo>
                  <a:lnTo>
                    <a:pt x="2500" y="883"/>
                  </a:lnTo>
                  <a:cubicBezTo>
                    <a:pt x="2554" y="842"/>
                    <a:pt x="2607" y="815"/>
                    <a:pt x="2661" y="789"/>
                  </a:cubicBezTo>
                  <a:lnTo>
                    <a:pt x="2486" y="428"/>
                  </a:lnTo>
                  <a:close/>
                  <a:moveTo>
                    <a:pt x="6256" y="428"/>
                  </a:moveTo>
                  <a:lnTo>
                    <a:pt x="6082" y="803"/>
                  </a:lnTo>
                  <a:lnTo>
                    <a:pt x="6243" y="883"/>
                  </a:lnTo>
                  <a:lnTo>
                    <a:pt x="6443" y="521"/>
                  </a:lnTo>
                  <a:cubicBezTo>
                    <a:pt x="6403" y="495"/>
                    <a:pt x="6363" y="482"/>
                    <a:pt x="6323" y="455"/>
                  </a:cubicBezTo>
                  <a:lnTo>
                    <a:pt x="6309" y="455"/>
                  </a:lnTo>
                  <a:cubicBezTo>
                    <a:pt x="6296" y="441"/>
                    <a:pt x="6269" y="441"/>
                    <a:pt x="6256" y="428"/>
                  </a:cubicBezTo>
                  <a:close/>
                  <a:moveTo>
                    <a:pt x="2112" y="615"/>
                  </a:moveTo>
                  <a:lnTo>
                    <a:pt x="2112" y="628"/>
                  </a:lnTo>
                  <a:lnTo>
                    <a:pt x="2099" y="628"/>
                  </a:lnTo>
                  <a:lnTo>
                    <a:pt x="2099" y="642"/>
                  </a:lnTo>
                  <a:lnTo>
                    <a:pt x="2072" y="642"/>
                  </a:lnTo>
                  <a:lnTo>
                    <a:pt x="2072" y="655"/>
                  </a:lnTo>
                  <a:lnTo>
                    <a:pt x="2059" y="655"/>
                  </a:lnTo>
                  <a:cubicBezTo>
                    <a:pt x="2019" y="682"/>
                    <a:pt x="1978" y="708"/>
                    <a:pt x="1952" y="722"/>
                  </a:cubicBezTo>
                  <a:lnTo>
                    <a:pt x="2179" y="1070"/>
                  </a:lnTo>
                  <a:cubicBezTo>
                    <a:pt x="2233" y="1029"/>
                    <a:pt x="2286" y="1003"/>
                    <a:pt x="2326" y="963"/>
                  </a:cubicBezTo>
                  <a:lnTo>
                    <a:pt x="2126" y="615"/>
                  </a:lnTo>
                  <a:close/>
                  <a:moveTo>
                    <a:pt x="6617" y="628"/>
                  </a:moveTo>
                  <a:lnTo>
                    <a:pt x="6403" y="976"/>
                  </a:lnTo>
                  <a:cubicBezTo>
                    <a:pt x="6457" y="1003"/>
                    <a:pt x="6510" y="1043"/>
                    <a:pt x="6564" y="1070"/>
                  </a:cubicBezTo>
                  <a:lnTo>
                    <a:pt x="6790" y="735"/>
                  </a:lnTo>
                  <a:cubicBezTo>
                    <a:pt x="6764" y="708"/>
                    <a:pt x="6724" y="696"/>
                    <a:pt x="6697" y="669"/>
                  </a:cubicBezTo>
                  <a:lnTo>
                    <a:pt x="6683" y="669"/>
                  </a:lnTo>
                  <a:cubicBezTo>
                    <a:pt x="6657" y="655"/>
                    <a:pt x="6644" y="642"/>
                    <a:pt x="6617" y="628"/>
                  </a:cubicBezTo>
                  <a:close/>
                  <a:moveTo>
                    <a:pt x="1778" y="842"/>
                  </a:moveTo>
                  <a:cubicBezTo>
                    <a:pt x="1778" y="856"/>
                    <a:pt x="1764" y="856"/>
                    <a:pt x="1752" y="869"/>
                  </a:cubicBezTo>
                  <a:lnTo>
                    <a:pt x="1738" y="869"/>
                  </a:lnTo>
                  <a:cubicBezTo>
                    <a:pt x="1711" y="896"/>
                    <a:pt x="1671" y="922"/>
                    <a:pt x="1645" y="949"/>
                  </a:cubicBezTo>
                  <a:lnTo>
                    <a:pt x="1631" y="949"/>
                  </a:lnTo>
                  <a:lnTo>
                    <a:pt x="1631" y="963"/>
                  </a:lnTo>
                  <a:lnTo>
                    <a:pt x="1618" y="963"/>
                  </a:lnTo>
                  <a:lnTo>
                    <a:pt x="1871" y="1284"/>
                  </a:lnTo>
                  <a:cubicBezTo>
                    <a:pt x="1925" y="1243"/>
                    <a:pt x="1978" y="1216"/>
                    <a:pt x="2019" y="1177"/>
                  </a:cubicBezTo>
                  <a:lnTo>
                    <a:pt x="1778" y="842"/>
                  </a:lnTo>
                  <a:close/>
                  <a:moveTo>
                    <a:pt x="6951" y="856"/>
                  </a:moveTo>
                  <a:lnTo>
                    <a:pt x="6710" y="1177"/>
                  </a:lnTo>
                  <a:cubicBezTo>
                    <a:pt x="6764" y="1216"/>
                    <a:pt x="6817" y="1257"/>
                    <a:pt x="6858" y="1297"/>
                  </a:cubicBezTo>
                  <a:lnTo>
                    <a:pt x="7125" y="976"/>
                  </a:lnTo>
                  <a:cubicBezTo>
                    <a:pt x="7084" y="949"/>
                    <a:pt x="7058" y="922"/>
                    <a:pt x="7031" y="896"/>
                  </a:cubicBezTo>
                  <a:lnTo>
                    <a:pt x="7004" y="896"/>
                  </a:lnTo>
                  <a:lnTo>
                    <a:pt x="7004" y="883"/>
                  </a:lnTo>
                  <a:lnTo>
                    <a:pt x="6991" y="883"/>
                  </a:lnTo>
                  <a:lnTo>
                    <a:pt x="6991" y="869"/>
                  </a:lnTo>
                  <a:cubicBezTo>
                    <a:pt x="6977" y="869"/>
                    <a:pt x="6965" y="856"/>
                    <a:pt x="6951" y="856"/>
                  </a:cubicBezTo>
                  <a:close/>
                  <a:moveTo>
                    <a:pt x="1458" y="1097"/>
                  </a:moveTo>
                  <a:cubicBezTo>
                    <a:pt x="1444" y="1109"/>
                    <a:pt x="1431" y="1123"/>
                    <a:pt x="1417" y="1150"/>
                  </a:cubicBezTo>
                  <a:lnTo>
                    <a:pt x="1404" y="1150"/>
                  </a:lnTo>
                  <a:lnTo>
                    <a:pt x="1404" y="1163"/>
                  </a:lnTo>
                  <a:lnTo>
                    <a:pt x="1390" y="1163"/>
                  </a:lnTo>
                  <a:lnTo>
                    <a:pt x="1390" y="1177"/>
                  </a:lnTo>
                  <a:lnTo>
                    <a:pt x="1377" y="1177"/>
                  </a:lnTo>
                  <a:lnTo>
                    <a:pt x="1377" y="1190"/>
                  </a:lnTo>
                  <a:lnTo>
                    <a:pt x="1363" y="1190"/>
                  </a:lnTo>
                  <a:lnTo>
                    <a:pt x="1363" y="1204"/>
                  </a:lnTo>
                  <a:lnTo>
                    <a:pt x="1351" y="1204"/>
                  </a:lnTo>
                  <a:lnTo>
                    <a:pt x="1337" y="1216"/>
                  </a:lnTo>
                  <a:lnTo>
                    <a:pt x="1310" y="1243"/>
                  </a:lnTo>
                  <a:lnTo>
                    <a:pt x="1604" y="1537"/>
                  </a:lnTo>
                  <a:cubicBezTo>
                    <a:pt x="1645" y="1498"/>
                    <a:pt x="1684" y="1444"/>
                    <a:pt x="1738" y="1404"/>
                  </a:cubicBezTo>
                  <a:lnTo>
                    <a:pt x="1458" y="1097"/>
                  </a:lnTo>
                  <a:close/>
                  <a:moveTo>
                    <a:pt x="7271" y="1109"/>
                  </a:moveTo>
                  <a:lnTo>
                    <a:pt x="7004" y="1417"/>
                  </a:lnTo>
                  <a:cubicBezTo>
                    <a:pt x="7045" y="1457"/>
                    <a:pt x="7098" y="1498"/>
                    <a:pt x="7138" y="1537"/>
                  </a:cubicBezTo>
                  <a:lnTo>
                    <a:pt x="7419" y="1243"/>
                  </a:lnTo>
                  <a:lnTo>
                    <a:pt x="7378" y="1204"/>
                  </a:lnTo>
                  <a:lnTo>
                    <a:pt x="7366" y="1204"/>
                  </a:lnTo>
                  <a:lnTo>
                    <a:pt x="7366" y="1190"/>
                  </a:lnTo>
                  <a:lnTo>
                    <a:pt x="7352" y="1190"/>
                  </a:lnTo>
                  <a:lnTo>
                    <a:pt x="7271" y="1109"/>
                  </a:lnTo>
                  <a:close/>
                  <a:moveTo>
                    <a:pt x="1176" y="1391"/>
                  </a:moveTo>
                  <a:cubicBezTo>
                    <a:pt x="1123" y="1430"/>
                    <a:pt x="1083" y="1484"/>
                    <a:pt x="1030" y="1537"/>
                  </a:cubicBezTo>
                  <a:lnTo>
                    <a:pt x="1351" y="1805"/>
                  </a:lnTo>
                  <a:cubicBezTo>
                    <a:pt x="1390" y="1765"/>
                    <a:pt x="1431" y="1712"/>
                    <a:pt x="1470" y="1671"/>
                  </a:cubicBezTo>
                  <a:lnTo>
                    <a:pt x="1176" y="1391"/>
                  </a:lnTo>
                  <a:close/>
                  <a:moveTo>
                    <a:pt x="7566" y="1391"/>
                  </a:moveTo>
                  <a:lnTo>
                    <a:pt x="7271" y="1671"/>
                  </a:lnTo>
                  <a:cubicBezTo>
                    <a:pt x="7312" y="1724"/>
                    <a:pt x="7352" y="1765"/>
                    <a:pt x="7392" y="1818"/>
                  </a:cubicBezTo>
                  <a:lnTo>
                    <a:pt x="7699" y="1551"/>
                  </a:lnTo>
                  <a:cubicBezTo>
                    <a:pt x="7660" y="1498"/>
                    <a:pt x="7619" y="1444"/>
                    <a:pt x="7566" y="1391"/>
                  </a:cubicBezTo>
                  <a:close/>
                  <a:moveTo>
                    <a:pt x="896" y="1698"/>
                  </a:moveTo>
                  <a:lnTo>
                    <a:pt x="896" y="1712"/>
                  </a:lnTo>
                  <a:lnTo>
                    <a:pt x="896" y="1724"/>
                  </a:lnTo>
                  <a:lnTo>
                    <a:pt x="882" y="1724"/>
                  </a:lnTo>
                  <a:lnTo>
                    <a:pt x="882" y="1738"/>
                  </a:lnTo>
                  <a:lnTo>
                    <a:pt x="869" y="1738"/>
                  </a:lnTo>
                  <a:lnTo>
                    <a:pt x="869" y="1751"/>
                  </a:lnTo>
                  <a:cubicBezTo>
                    <a:pt x="869" y="1751"/>
                    <a:pt x="856" y="1751"/>
                    <a:pt x="856" y="1765"/>
                  </a:cubicBezTo>
                  <a:lnTo>
                    <a:pt x="856" y="1778"/>
                  </a:lnTo>
                  <a:cubicBezTo>
                    <a:pt x="829" y="1805"/>
                    <a:pt x="802" y="1831"/>
                    <a:pt x="789" y="1858"/>
                  </a:cubicBezTo>
                  <a:lnTo>
                    <a:pt x="1123" y="2099"/>
                  </a:lnTo>
                  <a:cubicBezTo>
                    <a:pt x="1150" y="2045"/>
                    <a:pt x="1190" y="1992"/>
                    <a:pt x="1230" y="1952"/>
                  </a:cubicBezTo>
                  <a:lnTo>
                    <a:pt x="909" y="1698"/>
                  </a:lnTo>
                  <a:close/>
                  <a:moveTo>
                    <a:pt x="7833" y="1712"/>
                  </a:moveTo>
                  <a:lnTo>
                    <a:pt x="7512" y="1952"/>
                  </a:lnTo>
                  <a:cubicBezTo>
                    <a:pt x="7539" y="2006"/>
                    <a:pt x="7579" y="2059"/>
                    <a:pt x="7619" y="2113"/>
                  </a:cubicBezTo>
                  <a:lnTo>
                    <a:pt x="7954" y="1872"/>
                  </a:lnTo>
                  <a:lnTo>
                    <a:pt x="7940" y="1858"/>
                  </a:lnTo>
                  <a:lnTo>
                    <a:pt x="7940" y="1845"/>
                  </a:lnTo>
                  <a:cubicBezTo>
                    <a:pt x="7900" y="1805"/>
                    <a:pt x="7860" y="1751"/>
                    <a:pt x="7833" y="1712"/>
                  </a:cubicBezTo>
                  <a:close/>
                  <a:moveTo>
                    <a:pt x="668" y="2032"/>
                  </a:moveTo>
                  <a:cubicBezTo>
                    <a:pt x="656" y="2072"/>
                    <a:pt x="629" y="2099"/>
                    <a:pt x="615" y="2125"/>
                  </a:cubicBezTo>
                  <a:lnTo>
                    <a:pt x="615" y="2139"/>
                  </a:lnTo>
                  <a:lnTo>
                    <a:pt x="602" y="2139"/>
                  </a:lnTo>
                  <a:cubicBezTo>
                    <a:pt x="588" y="2166"/>
                    <a:pt x="575" y="2193"/>
                    <a:pt x="561" y="2206"/>
                  </a:cubicBezTo>
                  <a:lnTo>
                    <a:pt x="923" y="2407"/>
                  </a:lnTo>
                  <a:cubicBezTo>
                    <a:pt x="950" y="2353"/>
                    <a:pt x="989" y="2300"/>
                    <a:pt x="1016" y="2259"/>
                  </a:cubicBezTo>
                  <a:lnTo>
                    <a:pt x="668" y="2032"/>
                  </a:lnTo>
                  <a:close/>
                  <a:moveTo>
                    <a:pt x="8061" y="2045"/>
                  </a:moveTo>
                  <a:lnTo>
                    <a:pt x="7713" y="2259"/>
                  </a:lnTo>
                  <a:cubicBezTo>
                    <a:pt x="7753" y="2312"/>
                    <a:pt x="7779" y="2366"/>
                    <a:pt x="7806" y="2419"/>
                  </a:cubicBezTo>
                  <a:lnTo>
                    <a:pt x="8168" y="2219"/>
                  </a:lnTo>
                  <a:cubicBezTo>
                    <a:pt x="8154" y="2193"/>
                    <a:pt x="8127" y="2152"/>
                    <a:pt x="8114" y="2125"/>
                  </a:cubicBezTo>
                  <a:lnTo>
                    <a:pt x="8114" y="2113"/>
                  </a:lnTo>
                  <a:lnTo>
                    <a:pt x="8100" y="2113"/>
                  </a:lnTo>
                  <a:lnTo>
                    <a:pt x="8100" y="2099"/>
                  </a:lnTo>
                  <a:lnTo>
                    <a:pt x="8100" y="2086"/>
                  </a:lnTo>
                  <a:lnTo>
                    <a:pt x="8087" y="2086"/>
                  </a:lnTo>
                  <a:lnTo>
                    <a:pt x="8087" y="2072"/>
                  </a:lnTo>
                  <a:cubicBezTo>
                    <a:pt x="8073" y="2072"/>
                    <a:pt x="8073" y="2059"/>
                    <a:pt x="8061" y="2045"/>
                  </a:cubicBezTo>
                  <a:close/>
                  <a:moveTo>
                    <a:pt x="468" y="2393"/>
                  </a:moveTo>
                  <a:cubicBezTo>
                    <a:pt x="455" y="2407"/>
                    <a:pt x="442" y="2433"/>
                    <a:pt x="442" y="2460"/>
                  </a:cubicBezTo>
                  <a:lnTo>
                    <a:pt x="428" y="2460"/>
                  </a:lnTo>
                  <a:lnTo>
                    <a:pt x="428" y="2473"/>
                  </a:lnTo>
                  <a:cubicBezTo>
                    <a:pt x="415" y="2500"/>
                    <a:pt x="401" y="2540"/>
                    <a:pt x="374" y="2580"/>
                  </a:cubicBezTo>
                  <a:lnTo>
                    <a:pt x="749" y="2740"/>
                  </a:lnTo>
                  <a:lnTo>
                    <a:pt x="829" y="2580"/>
                  </a:lnTo>
                  <a:lnTo>
                    <a:pt x="468" y="2393"/>
                  </a:lnTo>
                  <a:close/>
                  <a:moveTo>
                    <a:pt x="8261" y="2407"/>
                  </a:moveTo>
                  <a:lnTo>
                    <a:pt x="7900" y="2580"/>
                  </a:lnTo>
                  <a:cubicBezTo>
                    <a:pt x="7927" y="2633"/>
                    <a:pt x="7954" y="2701"/>
                    <a:pt x="7980" y="2754"/>
                  </a:cubicBezTo>
                  <a:lnTo>
                    <a:pt x="8355" y="2580"/>
                  </a:lnTo>
                  <a:cubicBezTo>
                    <a:pt x="8341" y="2567"/>
                    <a:pt x="8341" y="2540"/>
                    <a:pt x="8328" y="2526"/>
                  </a:cubicBezTo>
                  <a:lnTo>
                    <a:pt x="8328" y="2513"/>
                  </a:lnTo>
                  <a:lnTo>
                    <a:pt x="8314" y="2513"/>
                  </a:lnTo>
                  <a:lnTo>
                    <a:pt x="8314" y="2500"/>
                  </a:lnTo>
                  <a:lnTo>
                    <a:pt x="8314" y="2487"/>
                  </a:lnTo>
                  <a:lnTo>
                    <a:pt x="8301" y="2487"/>
                  </a:lnTo>
                  <a:lnTo>
                    <a:pt x="8301" y="2473"/>
                  </a:lnTo>
                  <a:lnTo>
                    <a:pt x="8301" y="2460"/>
                  </a:lnTo>
                  <a:lnTo>
                    <a:pt x="8287" y="2460"/>
                  </a:lnTo>
                  <a:cubicBezTo>
                    <a:pt x="8287" y="2433"/>
                    <a:pt x="8274" y="2419"/>
                    <a:pt x="8261" y="2407"/>
                  </a:cubicBezTo>
                  <a:close/>
                  <a:moveTo>
                    <a:pt x="294" y="2767"/>
                  </a:moveTo>
                  <a:cubicBezTo>
                    <a:pt x="294" y="2781"/>
                    <a:pt x="294" y="2794"/>
                    <a:pt x="281" y="2808"/>
                  </a:cubicBezTo>
                  <a:lnTo>
                    <a:pt x="281" y="2820"/>
                  </a:lnTo>
                  <a:cubicBezTo>
                    <a:pt x="267" y="2861"/>
                    <a:pt x="241" y="2914"/>
                    <a:pt x="228" y="2954"/>
                  </a:cubicBezTo>
                  <a:lnTo>
                    <a:pt x="615" y="3088"/>
                  </a:lnTo>
                  <a:cubicBezTo>
                    <a:pt x="642" y="3034"/>
                    <a:pt x="656" y="2968"/>
                    <a:pt x="682" y="2914"/>
                  </a:cubicBezTo>
                  <a:lnTo>
                    <a:pt x="294" y="2767"/>
                  </a:lnTo>
                  <a:close/>
                  <a:moveTo>
                    <a:pt x="8435" y="2767"/>
                  </a:moveTo>
                  <a:lnTo>
                    <a:pt x="8047" y="2927"/>
                  </a:lnTo>
                  <a:cubicBezTo>
                    <a:pt x="8073" y="2981"/>
                    <a:pt x="8100" y="3034"/>
                    <a:pt x="8114" y="3102"/>
                  </a:cubicBezTo>
                  <a:lnTo>
                    <a:pt x="8501" y="2968"/>
                  </a:lnTo>
                  <a:cubicBezTo>
                    <a:pt x="8501" y="2954"/>
                    <a:pt x="8501" y="2941"/>
                    <a:pt x="8488" y="2941"/>
                  </a:cubicBezTo>
                  <a:lnTo>
                    <a:pt x="8488" y="2927"/>
                  </a:lnTo>
                  <a:cubicBezTo>
                    <a:pt x="8474" y="2874"/>
                    <a:pt x="8462" y="2834"/>
                    <a:pt x="8435" y="2781"/>
                  </a:cubicBezTo>
                  <a:lnTo>
                    <a:pt x="8435" y="2767"/>
                  </a:lnTo>
                  <a:close/>
                  <a:moveTo>
                    <a:pt x="174" y="3155"/>
                  </a:moveTo>
                  <a:cubicBezTo>
                    <a:pt x="160" y="3168"/>
                    <a:pt x="160" y="3182"/>
                    <a:pt x="160" y="3195"/>
                  </a:cubicBezTo>
                  <a:lnTo>
                    <a:pt x="160" y="3209"/>
                  </a:lnTo>
                  <a:cubicBezTo>
                    <a:pt x="148" y="3248"/>
                    <a:pt x="134" y="3302"/>
                    <a:pt x="121" y="3355"/>
                  </a:cubicBezTo>
                  <a:lnTo>
                    <a:pt x="522" y="3449"/>
                  </a:lnTo>
                  <a:cubicBezTo>
                    <a:pt x="535" y="3382"/>
                    <a:pt x="549" y="3328"/>
                    <a:pt x="561" y="3262"/>
                  </a:cubicBezTo>
                  <a:lnTo>
                    <a:pt x="174" y="3155"/>
                  </a:lnTo>
                  <a:close/>
                  <a:moveTo>
                    <a:pt x="8569" y="3155"/>
                  </a:moveTo>
                  <a:lnTo>
                    <a:pt x="8168" y="3275"/>
                  </a:lnTo>
                  <a:cubicBezTo>
                    <a:pt x="8194" y="3328"/>
                    <a:pt x="8207" y="3396"/>
                    <a:pt x="8221" y="3449"/>
                  </a:cubicBezTo>
                  <a:lnTo>
                    <a:pt x="8622" y="3355"/>
                  </a:lnTo>
                  <a:cubicBezTo>
                    <a:pt x="8608" y="3342"/>
                    <a:pt x="8608" y="3342"/>
                    <a:pt x="8608" y="3328"/>
                  </a:cubicBezTo>
                  <a:lnTo>
                    <a:pt x="8608" y="3315"/>
                  </a:lnTo>
                  <a:lnTo>
                    <a:pt x="8608" y="3302"/>
                  </a:lnTo>
                  <a:lnTo>
                    <a:pt x="8595" y="3302"/>
                  </a:lnTo>
                  <a:lnTo>
                    <a:pt x="8595" y="3289"/>
                  </a:lnTo>
                  <a:cubicBezTo>
                    <a:pt x="8581" y="3248"/>
                    <a:pt x="8581" y="3195"/>
                    <a:pt x="8569" y="3155"/>
                  </a:cubicBezTo>
                  <a:close/>
                  <a:moveTo>
                    <a:pt x="80" y="3556"/>
                  </a:moveTo>
                  <a:cubicBezTo>
                    <a:pt x="67" y="3583"/>
                    <a:pt x="67" y="3610"/>
                    <a:pt x="54" y="3636"/>
                  </a:cubicBezTo>
                  <a:lnTo>
                    <a:pt x="54" y="3649"/>
                  </a:lnTo>
                  <a:cubicBezTo>
                    <a:pt x="54" y="3690"/>
                    <a:pt x="41" y="3716"/>
                    <a:pt x="41" y="3756"/>
                  </a:cubicBezTo>
                  <a:lnTo>
                    <a:pt x="442" y="3810"/>
                  </a:lnTo>
                  <a:cubicBezTo>
                    <a:pt x="455" y="3743"/>
                    <a:pt x="468" y="3690"/>
                    <a:pt x="481" y="3622"/>
                  </a:cubicBezTo>
                  <a:lnTo>
                    <a:pt x="80" y="3556"/>
                  </a:lnTo>
                  <a:close/>
                  <a:moveTo>
                    <a:pt x="8662" y="3556"/>
                  </a:moveTo>
                  <a:lnTo>
                    <a:pt x="8261" y="3636"/>
                  </a:lnTo>
                  <a:cubicBezTo>
                    <a:pt x="8274" y="3690"/>
                    <a:pt x="8274" y="3756"/>
                    <a:pt x="8287" y="3823"/>
                  </a:cubicBezTo>
                  <a:lnTo>
                    <a:pt x="8688" y="3756"/>
                  </a:lnTo>
                  <a:cubicBezTo>
                    <a:pt x="8688" y="3743"/>
                    <a:pt x="8688" y="3716"/>
                    <a:pt x="8675" y="3690"/>
                  </a:cubicBezTo>
                  <a:lnTo>
                    <a:pt x="8675" y="3676"/>
                  </a:lnTo>
                  <a:lnTo>
                    <a:pt x="8675" y="3663"/>
                  </a:lnTo>
                  <a:lnTo>
                    <a:pt x="8675" y="3649"/>
                  </a:lnTo>
                  <a:lnTo>
                    <a:pt x="8675" y="3636"/>
                  </a:lnTo>
                  <a:lnTo>
                    <a:pt x="8675" y="3610"/>
                  </a:lnTo>
                  <a:lnTo>
                    <a:pt x="8662" y="3610"/>
                  </a:lnTo>
                  <a:lnTo>
                    <a:pt x="8662" y="3596"/>
                  </a:lnTo>
                  <a:lnTo>
                    <a:pt x="8662" y="3556"/>
                  </a:lnTo>
                  <a:close/>
                  <a:moveTo>
                    <a:pt x="14" y="3957"/>
                  </a:moveTo>
                  <a:cubicBezTo>
                    <a:pt x="14" y="4023"/>
                    <a:pt x="0" y="4091"/>
                    <a:pt x="0" y="4157"/>
                  </a:cubicBezTo>
                  <a:lnTo>
                    <a:pt x="415" y="4184"/>
                  </a:lnTo>
                  <a:cubicBezTo>
                    <a:pt x="415" y="4117"/>
                    <a:pt x="415" y="4050"/>
                    <a:pt x="428" y="3997"/>
                  </a:cubicBezTo>
                  <a:lnTo>
                    <a:pt x="14" y="3957"/>
                  </a:lnTo>
                  <a:close/>
                  <a:moveTo>
                    <a:pt x="8715" y="3970"/>
                  </a:moveTo>
                  <a:lnTo>
                    <a:pt x="8301" y="3997"/>
                  </a:lnTo>
                  <a:cubicBezTo>
                    <a:pt x="8314" y="4064"/>
                    <a:pt x="8314" y="4130"/>
                    <a:pt x="8314" y="4184"/>
                  </a:cubicBezTo>
                  <a:lnTo>
                    <a:pt x="8729" y="4171"/>
                  </a:lnTo>
                  <a:lnTo>
                    <a:pt x="8729" y="4157"/>
                  </a:lnTo>
                  <a:lnTo>
                    <a:pt x="8729" y="4144"/>
                  </a:lnTo>
                  <a:cubicBezTo>
                    <a:pt x="8729" y="4091"/>
                    <a:pt x="8715" y="4023"/>
                    <a:pt x="8715" y="3970"/>
                  </a:cubicBezTo>
                  <a:close/>
                  <a:moveTo>
                    <a:pt x="0" y="4358"/>
                  </a:moveTo>
                  <a:lnTo>
                    <a:pt x="0" y="4572"/>
                  </a:lnTo>
                  <a:lnTo>
                    <a:pt x="415" y="4545"/>
                  </a:lnTo>
                  <a:cubicBezTo>
                    <a:pt x="401" y="4492"/>
                    <a:pt x="401" y="4424"/>
                    <a:pt x="401" y="4358"/>
                  </a:cubicBezTo>
                  <a:close/>
                  <a:moveTo>
                    <a:pt x="8328" y="4371"/>
                  </a:moveTo>
                  <a:cubicBezTo>
                    <a:pt x="8328" y="4438"/>
                    <a:pt x="8328" y="4492"/>
                    <a:pt x="8314" y="4558"/>
                  </a:cubicBezTo>
                  <a:lnTo>
                    <a:pt x="8729" y="4572"/>
                  </a:lnTo>
                  <a:lnTo>
                    <a:pt x="8729" y="4371"/>
                  </a:lnTo>
                  <a:close/>
                  <a:moveTo>
                    <a:pt x="428" y="4732"/>
                  </a:moveTo>
                  <a:lnTo>
                    <a:pt x="14" y="4772"/>
                  </a:lnTo>
                  <a:cubicBezTo>
                    <a:pt x="27" y="4839"/>
                    <a:pt x="27" y="4906"/>
                    <a:pt x="41" y="4973"/>
                  </a:cubicBezTo>
                  <a:lnTo>
                    <a:pt x="442" y="4919"/>
                  </a:lnTo>
                  <a:cubicBezTo>
                    <a:pt x="442" y="4852"/>
                    <a:pt x="428" y="4799"/>
                    <a:pt x="428" y="4732"/>
                  </a:cubicBezTo>
                  <a:close/>
                  <a:moveTo>
                    <a:pt x="8301" y="4745"/>
                  </a:moveTo>
                  <a:lnTo>
                    <a:pt x="8301" y="4825"/>
                  </a:lnTo>
                  <a:cubicBezTo>
                    <a:pt x="8287" y="4866"/>
                    <a:pt x="8287" y="4893"/>
                    <a:pt x="8287" y="4932"/>
                  </a:cubicBezTo>
                  <a:lnTo>
                    <a:pt x="8688" y="4986"/>
                  </a:lnTo>
                  <a:lnTo>
                    <a:pt x="8688" y="4973"/>
                  </a:lnTo>
                  <a:cubicBezTo>
                    <a:pt x="8688" y="4946"/>
                    <a:pt x="8702" y="4919"/>
                    <a:pt x="8702" y="4893"/>
                  </a:cubicBezTo>
                  <a:lnTo>
                    <a:pt x="8702" y="4879"/>
                  </a:lnTo>
                  <a:lnTo>
                    <a:pt x="8702" y="4866"/>
                  </a:lnTo>
                  <a:lnTo>
                    <a:pt x="8702" y="4852"/>
                  </a:lnTo>
                  <a:lnTo>
                    <a:pt x="8702" y="4839"/>
                  </a:lnTo>
                  <a:lnTo>
                    <a:pt x="8702" y="4825"/>
                  </a:lnTo>
                  <a:lnTo>
                    <a:pt x="8715" y="4825"/>
                  </a:lnTo>
                  <a:lnTo>
                    <a:pt x="8715" y="4813"/>
                  </a:lnTo>
                  <a:lnTo>
                    <a:pt x="8715" y="4799"/>
                  </a:lnTo>
                  <a:lnTo>
                    <a:pt x="8715" y="4786"/>
                  </a:lnTo>
                  <a:lnTo>
                    <a:pt x="8301" y="4745"/>
                  </a:lnTo>
                  <a:close/>
                  <a:moveTo>
                    <a:pt x="481" y="5107"/>
                  </a:moveTo>
                  <a:lnTo>
                    <a:pt x="67" y="5173"/>
                  </a:lnTo>
                  <a:cubicBezTo>
                    <a:pt x="67" y="5187"/>
                    <a:pt x="80" y="5200"/>
                    <a:pt x="80" y="5200"/>
                  </a:cubicBezTo>
                  <a:cubicBezTo>
                    <a:pt x="94" y="5267"/>
                    <a:pt x="107" y="5320"/>
                    <a:pt x="121" y="5374"/>
                  </a:cubicBezTo>
                  <a:lnTo>
                    <a:pt x="508" y="5280"/>
                  </a:lnTo>
                  <a:cubicBezTo>
                    <a:pt x="495" y="5226"/>
                    <a:pt x="481" y="5160"/>
                    <a:pt x="481" y="5107"/>
                  </a:cubicBezTo>
                  <a:close/>
                  <a:moveTo>
                    <a:pt x="8248" y="5107"/>
                  </a:moveTo>
                  <a:cubicBezTo>
                    <a:pt x="8234" y="5173"/>
                    <a:pt x="8234" y="5226"/>
                    <a:pt x="8207" y="5294"/>
                  </a:cubicBezTo>
                  <a:lnTo>
                    <a:pt x="8608" y="5387"/>
                  </a:lnTo>
                  <a:cubicBezTo>
                    <a:pt x="8622" y="5347"/>
                    <a:pt x="8635" y="5307"/>
                    <a:pt x="8635" y="5267"/>
                  </a:cubicBezTo>
                  <a:cubicBezTo>
                    <a:pt x="8649" y="5240"/>
                    <a:pt x="8649" y="5214"/>
                    <a:pt x="8649" y="5187"/>
                  </a:cubicBezTo>
                  <a:lnTo>
                    <a:pt x="8248" y="5107"/>
                  </a:lnTo>
                  <a:close/>
                  <a:moveTo>
                    <a:pt x="561" y="5467"/>
                  </a:moveTo>
                  <a:lnTo>
                    <a:pt x="160" y="5574"/>
                  </a:lnTo>
                  <a:lnTo>
                    <a:pt x="174" y="5588"/>
                  </a:lnTo>
                  <a:lnTo>
                    <a:pt x="174" y="5601"/>
                  </a:lnTo>
                  <a:cubicBezTo>
                    <a:pt x="187" y="5654"/>
                    <a:pt x="214" y="5721"/>
                    <a:pt x="228" y="5775"/>
                  </a:cubicBezTo>
                  <a:lnTo>
                    <a:pt x="615" y="5641"/>
                  </a:lnTo>
                  <a:cubicBezTo>
                    <a:pt x="602" y="5574"/>
                    <a:pt x="575" y="5520"/>
                    <a:pt x="561" y="5467"/>
                  </a:cubicBezTo>
                  <a:close/>
                  <a:moveTo>
                    <a:pt x="8168" y="5467"/>
                  </a:moveTo>
                  <a:cubicBezTo>
                    <a:pt x="8154" y="5534"/>
                    <a:pt x="8127" y="5588"/>
                    <a:pt x="8114" y="5654"/>
                  </a:cubicBezTo>
                  <a:lnTo>
                    <a:pt x="8501" y="5775"/>
                  </a:lnTo>
                  <a:lnTo>
                    <a:pt x="8501" y="5748"/>
                  </a:lnTo>
                  <a:lnTo>
                    <a:pt x="8515" y="5748"/>
                  </a:lnTo>
                  <a:lnTo>
                    <a:pt x="8555" y="5588"/>
                  </a:lnTo>
                  <a:lnTo>
                    <a:pt x="8168" y="5467"/>
                  </a:lnTo>
                  <a:close/>
                  <a:moveTo>
                    <a:pt x="682" y="5814"/>
                  </a:moveTo>
                  <a:lnTo>
                    <a:pt x="294" y="5962"/>
                  </a:lnTo>
                  <a:cubicBezTo>
                    <a:pt x="321" y="6016"/>
                    <a:pt x="335" y="6055"/>
                    <a:pt x="362" y="6109"/>
                  </a:cubicBezTo>
                  <a:lnTo>
                    <a:pt x="362" y="6122"/>
                  </a:lnTo>
                  <a:cubicBezTo>
                    <a:pt x="374" y="6135"/>
                    <a:pt x="374" y="6135"/>
                    <a:pt x="374" y="6149"/>
                  </a:cubicBezTo>
                  <a:lnTo>
                    <a:pt x="749" y="5989"/>
                  </a:lnTo>
                  <a:cubicBezTo>
                    <a:pt x="722" y="5921"/>
                    <a:pt x="709" y="5868"/>
                    <a:pt x="682" y="5814"/>
                  </a:cubicBezTo>
                  <a:close/>
                  <a:moveTo>
                    <a:pt x="8047" y="5828"/>
                  </a:moveTo>
                  <a:cubicBezTo>
                    <a:pt x="8020" y="5882"/>
                    <a:pt x="7993" y="5935"/>
                    <a:pt x="7980" y="5989"/>
                  </a:cubicBezTo>
                  <a:lnTo>
                    <a:pt x="8341" y="6162"/>
                  </a:lnTo>
                  <a:cubicBezTo>
                    <a:pt x="8381" y="6096"/>
                    <a:pt x="8408" y="6042"/>
                    <a:pt x="8421" y="5975"/>
                  </a:cubicBezTo>
                  <a:lnTo>
                    <a:pt x="8047" y="5828"/>
                  </a:lnTo>
                  <a:close/>
                  <a:moveTo>
                    <a:pt x="829" y="6149"/>
                  </a:moveTo>
                  <a:lnTo>
                    <a:pt x="468" y="6336"/>
                  </a:lnTo>
                  <a:cubicBezTo>
                    <a:pt x="495" y="6390"/>
                    <a:pt x="522" y="6429"/>
                    <a:pt x="549" y="6483"/>
                  </a:cubicBezTo>
                  <a:cubicBezTo>
                    <a:pt x="549" y="6497"/>
                    <a:pt x="561" y="6510"/>
                    <a:pt x="561" y="6523"/>
                  </a:cubicBezTo>
                  <a:lnTo>
                    <a:pt x="923" y="6310"/>
                  </a:lnTo>
                  <a:cubicBezTo>
                    <a:pt x="896" y="6256"/>
                    <a:pt x="856" y="6203"/>
                    <a:pt x="829" y="6149"/>
                  </a:cubicBezTo>
                  <a:close/>
                  <a:moveTo>
                    <a:pt x="7900" y="6162"/>
                  </a:moveTo>
                  <a:cubicBezTo>
                    <a:pt x="7860" y="6215"/>
                    <a:pt x="7833" y="6269"/>
                    <a:pt x="7806" y="6322"/>
                  </a:cubicBezTo>
                  <a:lnTo>
                    <a:pt x="8168" y="6523"/>
                  </a:lnTo>
                  <a:lnTo>
                    <a:pt x="8207" y="6443"/>
                  </a:lnTo>
                  <a:lnTo>
                    <a:pt x="8207" y="6429"/>
                  </a:lnTo>
                  <a:lnTo>
                    <a:pt x="8221" y="6429"/>
                  </a:lnTo>
                  <a:lnTo>
                    <a:pt x="8221" y="6417"/>
                  </a:lnTo>
                  <a:cubicBezTo>
                    <a:pt x="8234" y="6403"/>
                    <a:pt x="8248" y="6376"/>
                    <a:pt x="8261" y="6349"/>
                  </a:cubicBezTo>
                  <a:lnTo>
                    <a:pt x="7900" y="6162"/>
                  </a:lnTo>
                  <a:close/>
                  <a:moveTo>
                    <a:pt x="1016" y="6470"/>
                  </a:moveTo>
                  <a:lnTo>
                    <a:pt x="668" y="6697"/>
                  </a:lnTo>
                  <a:lnTo>
                    <a:pt x="682" y="6711"/>
                  </a:lnTo>
                  <a:lnTo>
                    <a:pt x="682" y="6723"/>
                  </a:lnTo>
                  <a:lnTo>
                    <a:pt x="695" y="6723"/>
                  </a:lnTo>
                  <a:lnTo>
                    <a:pt x="695" y="6737"/>
                  </a:lnTo>
                  <a:lnTo>
                    <a:pt x="695" y="6750"/>
                  </a:lnTo>
                  <a:lnTo>
                    <a:pt x="709" y="6750"/>
                  </a:lnTo>
                  <a:lnTo>
                    <a:pt x="709" y="6764"/>
                  </a:lnTo>
                  <a:lnTo>
                    <a:pt x="722" y="6764"/>
                  </a:lnTo>
                  <a:lnTo>
                    <a:pt x="722" y="6777"/>
                  </a:lnTo>
                  <a:lnTo>
                    <a:pt x="722" y="6791"/>
                  </a:lnTo>
                  <a:lnTo>
                    <a:pt x="736" y="6791"/>
                  </a:lnTo>
                  <a:lnTo>
                    <a:pt x="736" y="6804"/>
                  </a:lnTo>
                  <a:lnTo>
                    <a:pt x="749" y="6804"/>
                  </a:lnTo>
                  <a:lnTo>
                    <a:pt x="749" y="6818"/>
                  </a:lnTo>
                  <a:lnTo>
                    <a:pt x="749" y="6830"/>
                  </a:lnTo>
                  <a:lnTo>
                    <a:pt x="763" y="6830"/>
                  </a:lnTo>
                  <a:cubicBezTo>
                    <a:pt x="763" y="6844"/>
                    <a:pt x="775" y="6857"/>
                    <a:pt x="775" y="6857"/>
                  </a:cubicBezTo>
                  <a:lnTo>
                    <a:pt x="1123" y="6630"/>
                  </a:lnTo>
                  <a:cubicBezTo>
                    <a:pt x="1083" y="6577"/>
                    <a:pt x="1043" y="6523"/>
                    <a:pt x="1016" y="6470"/>
                  </a:cubicBezTo>
                  <a:close/>
                  <a:moveTo>
                    <a:pt x="7713" y="6483"/>
                  </a:moveTo>
                  <a:cubicBezTo>
                    <a:pt x="7672" y="6536"/>
                    <a:pt x="7646" y="6590"/>
                    <a:pt x="7606" y="6630"/>
                  </a:cubicBezTo>
                  <a:lnTo>
                    <a:pt x="7940" y="6871"/>
                  </a:lnTo>
                  <a:cubicBezTo>
                    <a:pt x="7966" y="6844"/>
                    <a:pt x="7993" y="6804"/>
                    <a:pt x="8007" y="6777"/>
                  </a:cubicBezTo>
                  <a:lnTo>
                    <a:pt x="8007" y="6764"/>
                  </a:lnTo>
                  <a:lnTo>
                    <a:pt x="8020" y="6764"/>
                  </a:lnTo>
                  <a:cubicBezTo>
                    <a:pt x="8034" y="6750"/>
                    <a:pt x="8047" y="6723"/>
                    <a:pt x="8061" y="6697"/>
                  </a:cubicBezTo>
                  <a:lnTo>
                    <a:pt x="7713" y="6483"/>
                  </a:lnTo>
                  <a:close/>
                  <a:moveTo>
                    <a:pt x="1230" y="6777"/>
                  </a:moveTo>
                  <a:lnTo>
                    <a:pt x="909" y="7031"/>
                  </a:lnTo>
                  <a:lnTo>
                    <a:pt x="909" y="7044"/>
                  </a:lnTo>
                  <a:lnTo>
                    <a:pt x="923" y="7044"/>
                  </a:lnTo>
                  <a:lnTo>
                    <a:pt x="923" y="7058"/>
                  </a:lnTo>
                  <a:lnTo>
                    <a:pt x="936" y="7071"/>
                  </a:lnTo>
                  <a:cubicBezTo>
                    <a:pt x="962" y="7112"/>
                    <a:pt x="1003" y="7151"/>
                    <a:pt x="1030" y="7192"/>
                  </a:cubicBezTo>
                  <a:lnTo>
                    <a:pt x="1351" y="6924"/>
                  </a:lnTo>
                  <a:cubicBezTo>
                    <a:pt x="1310" y="6871"/>
                    <a:pt x="1270" y="6830"/>
                    <a:pt x="1230" y="6777"/>
                  </a:cubicBezTo>
                  <a:close/>
                  <a:moveTo>
                    <a:pt x="7499" y="6791"/>
                  </a:moveTo>
                  <a:cubicBezTo>
                    <a:pt x="7459" y="6830"/>
                    <a:pt x="7419" y="6884"/>
                    <a:pt x="7378" y="6924"/>
                  </a:cubicBezTo>
                  <a:lnTo>
                    <a:pt x="7686" y="7192"/>
                  </a:lnTo>
                  <a:cubicBezTo>
                    <a:pt x="7740" y="7138"/>
                    <a:pt x="7779" y="7085"/>
                    <a:pt x="7820" y="7031"/>
                  </a:cubicBezTo>
                  <a:lnTo>
                    <a:pt x="7499" y="6791"/>
                  </a:lnTo>
                  <a:close/>
                  <a:moveTo>
                    <a:pt x="1470" y="7058"/>
                  </a:moveTo>
                  <a:lnTo>
                    <a:pt x="1163" y="7338"/>
                  </a:lnTo>
                  <a:cubicBezTo>
                    <a:pt x="1217" y="7392"/>
                    <a:pt x="1257" y="7445"/>
                    <a:pt x="1310" y="7486"/>
                  </a:cubicBezTo>
                  <a:lnTo>
                    <a:pt x="1591" y="7192"/>
                  </a:lnTo>
                  <a:cubicBezTo>
                    <a:pt x="1551" y="7151"/>
                    <a:pt x="1511" y="7112"/>
                    <a:pt x="1470" y="7058"/>
                  </a:cubicBezTo>
                  <a:close/>
                  <a:moveTo>
                    <a:pt x="7259" y="7071"/>
                  </a:moveTo>
                  <a:lnTo>
                    <a:pt x="7125" y="7205"/>
                  </a:lnTo>
                  <a:lnTo>
                    <a:pt x="7419" y="7499"/>
                  </a:lnTo>
                  <a:cubicBezTo>
                    <a:pt x="7419" y="7486"/>
                    <a:pt x="7419" y="7486"/>
                    <a:pt x="7432" y="7472"/>
                  </a:cubicBezTo>
                  <a:lnTo>
                    <a:pt x="7446" y="7472"/>
                  </a:lnTo>
                  <a:lnTo>
                    <a:pt x="7446" y="7459"/>
                  </a:lnTo>
                  <a:lnTo>
                    <a:pt x="7459" y="7459"/>
                  </a:lnTo>
                  <a:lnTo>
                    <a:pt x="7459" y="7445"/>
                  </a:lnTo>
                  <a:lnTo>
                    <a:pt x="7472" y="7445"/>
                  </a:lnTo>
                  <a:lnTo>
                    <a:pt x="7472" y="7432"/>
                  </a:lnTo>
                  <a:lnTo>
                    <a:pt x="7485" y="7432"/>
                  </a:lnTo>
                  <a:lnTo>
                    <a:pt x="7485" y="7418"/>
                  </a:lnTo>
                  <a:lnTo>
                    <a:pt x="7499" y="7418"/>
                  </a:lnTo>
                  <a:lnTo>
                    <a:pt x="7499" y="7406"/>
                  </a:lnTo>
                  <a:lnTo>
                    <a:pt x="7553" y="7352"/>
                  </a:lnTo>
                  <a:lnTo>
                    <a:pt x="7259" y="7071"/>
                  </a:lnTo>
                  <a:close/>
                  <a:moveTo>
                    <a:pt x="1738" y="7325"/>
                  </a:moveTo>
                  <a:lnTo>
                    <a:pt x="1458" y="7632"/>
                  </a:lnTo>
                  <a:cubicBezTo>
                    <a:pt x="1484" y="7659"/>
                    <a:pt x="1524" y="7673"/>
                    <a:pt x="1551" y="7700"/>
                  </a:cubicBezTo>
                  <a:lnTo>
                    <a:pt x="1551" y="7713"/>
                  </a:lnTo>
                  <a:lnTo>
                    <a:pt x="1564" y="7713"/>
                  </a:lnTo>
                  <a:lnTo>
                    <a:pt x="1564" y="7726"/>
                  </a:lnTo>
                  <a:lnTo>
                    <a:pt x="1577" y="7726"/>
                  </a:lnTo>
                  <a:lnTo>
                    <a:pt x="1577" y="7739"/>
                  </a:lnTo>
                  <a:lnTo>
                    <a:pt x="1604" y="7739"/>
                  </a:lnTo>
                  <a:lnTo>
                    <a:pt x="1604" y="7753"/>
                  </a:lnTo>
                  <a:cubicBezTo>
                    <a:pt x="1604" y="7753"/>
                    <a:pt x="1618" y="7753"/>
                    <a:pt x="1618" y="7766"/>
                  </a:cubicBezTo>
                  <a:lnTo>
                    <a:pt x="1871" y="7445"/>
                  </a:lnTo>
                  <a:cubicBezTo>
                    <a:pt x="1832" y="7406"/>
                    <a:pt x="1778" y="7365"/>
                    <a:pt x="1738" y="7325"/>
                  </a:cubicBezTo>
                  <a:close/>
                  <a:moveTo>
                    <a:pt x="6991" y="7325"/>
                  </a:moveTo>
                  <a:cubicBezTo>
                    <a:pt x="6951" y="7365"/>
                    <a:pt x="6897" y="7406"/>
                    <a:pt x="6844" y="7445"/>
                  </a:cubicBezTo>
                  <a:lnTo>
                    <a:pt x="7111" y="7766"/>
                  </a:lnTo>
                  <a:lnTo>
                    <a:pt x="7111" y="7753"/>
                  </a:lnTo>
                  <a:lnTo>
                    <a:pt x="7125" y="7753"/>
                  </a:lnTo>
                  <a:cubicBezTo>
                    <a:pt x="7152" y="7726"/>
                    <a:pt x="7178" y="7713"/>
                    <a:pt x="7205" y="7686"/>
                  </a:cubicBezTo>
                  <a:lnTo>
                    <a:pt x="7205" y="7673"/>
                  </a:lnTo>
                  <a:lnTo>
                    <a:pt x="7218" y="7673"/>
                  </a:lnTo>
                  <a:lnTo>
                    <a:pt x="7232" y="7659"/>
                  </a:lnTo>
                  <a:lnTo>
                    <a:pt x="7245" y="7659"/>
                  </a:lnTo>
                  <a:lnTo>
                    <a:pt x="7245" y="7646"/>
                  </a:lnTo>
                  <a:lnTo>
                    <a:pt x="7259" y="7646"/>
                  </a:lnTo>
                  <a:lnTo>
                    <a:pt x="7259" y="7632"/>
                  </a:lnTo>
                  <a:lnTo>
                    <a:pt x="6991" y="7325"/>
                  </a:lnTo>
                  <a:close/>
                  <a:moveTo>
                    <a:pt x="2019" y="7552"/>
                  </a:moveTo>
                  <a:lnTo>
                    <a:pt x="1778" y="7887"/>
                  </a:lnTo>
                  <a:cubicBezTo>
                    <a:pt x="1832" y="7926"/>
                    <a:pt x="1885" y="7967"/>
                    <a:pt x="1952" y="8007"/>
                  </a:cubicBezTo>
                  <a:lnTo>
                    <a:pt x="2179" y="7659"/>
                  </a:lnTo>
                  <a:cubicBezTo>
                    <a:pt x="2126" y="7632"/>
                    <a:pt x="2072" y="7593"/>
                    <a:pt x="2019" y="7552"/>
                  </a:cubicBezTo>
                  <a:close/>
                  <a:moveTo>
                    <a:pt x="6697" y="7566"/>
                  </a:moveTo>
                  <a:cubicBezTo>
                    <a:pt x="6657" y="7593"/>
                    <a:pt x="6603" y="7632"/>
                    <a:pt x="6550" y="7673"/>
                  </a:cubicBezTo>
                  <a:lnTo>
                    <a:pt x="6777" y="8007"/>
                  </a:lnTo>
                  <a:cubicBezTo>
                    <a:pt x="6804" y="7994"/>
                    <a:pt x="6831" y="7967"/>
                    <a:pt x="6858" y="7953"/>
                  </a:cubicBezTo>
                  <a:lnTo>
                    <a:pt x="6870" y="7953"/>
                  </a:lnTo>
                  <a:lnTo>
                    <a:pt x="6870" y="7940"/>
                  </a:lnTo>
                  <a:lnTo>
                    <a:pt x="6884" y="7940"/>
                  </a:lnTo>
                  <a:lnTo>
                    <a:pt x="6938" y="7887"/>
                  </a:lnTo>
                  <a:lnTo>
                    <a:pt x="6697" y="7566"/>
                  </a:lnTo>
                  <a:close/>
                  <a:moveTo>
                    <a:pt x="2326" y="7766"/>
                  </a:moveTo>
                  <a:lnTo>
                    <a:pt x="2112" y="8114"/>
                  </a:lnTo>
                  <a:cubicBezTo>
                    <a:pt x="2179" y="8154"/>
                    <a:pt x="2233" y="8181"/>
                    <a:pt x="2299" y="8208"/>
                  </a:cubicBezTo>
                  <a:lnTo>
                    <a:pt x="2486" y="7846"/>
                  </a:lnTo>
                  <a:lnTo>
                    <a:pt x="2326" y="7766"/>
                  </a:lnTo>
                  <a:close/>
                  <a:moveTo>
                    <a:pt x="6389" y="7766"/>
                  </a:moveTo>
                  <a:cubicBezTo>
                    <a:pt x="6336" y="7793"/>
                    <a:pt x="6282" y="7833"/>
                    <a:pt x="6229" y="7860"/>
                  </a:cubicBezTo>
                  <a:lnTo>
                    <a:pt x="6430" y="8220"/>
                  </a:lnTo>
                  <a:cubicBezTo>
                    <a:pt x="6430" y="8208"/>
                    <a:pt x="6443" y="8208"/>
                    <a:pt x="6443" y="8208"/>
                  </a:cubicBezTo>
                  <a:lnTo>
                    <a:pt x="6457" y="8208"/>
                  </a:lnTo>
                  <a:lnTo>
                    <a:pt x="6457" y="8194"/>
                  </a:lnTo>
                  <a:lnTo>
                    <a:pt x="6469" y="8194"/>
                  </a:lnTo>
                  <a:cubicBezTo>
                    <a:pt x="6483" y="8194"/>
                    <a:pt x="6483" y="8181"/>
                    <a:pt x="6483" y="8181"/>
                  </a:cubicBezTo>
                  <a:lnTo>
                    <a:pt x="6496" y="8181"/>
                  </a:lnTo>
                  <a:lnTo>
                    <a:pt x="6510" y="8167"/>
                  </a:lnTo>
                  <a:lnTo>
                    <a:pt x="6523" y="8167"/>
                  </a:lnTo>
                  <a:lnTo>
                    <a:pt x="6523" y="8154"/>
                  </a:lnTo>
                  <a:lnTo>
                    <a:pt x="6550" y="8154"/>
                  </a:lnTo>
                  <a:lnTo>
                    <a:pt x="6550" y="8140"/>
                  </a:lnTo>
                  <a:cubicBezTo>
                    <a:pt x="6564" y="8140"/>
                    <a:pt x="6590" y="8127"/>
                    <a:pt x="6603" y="8114"/>
                  </a:cubicBezTo>
                  <a:lnTo>
                    <a:pt x="6389" y="7766"/>
                  </a:lnTo>
                  <a:close/>
                  <a:moveTo>
                    <a:pt x="2661" y="7940"/>
                  </a:moveTo>
                  <a:lnTo>
                    <a:pt x="2473" y="8301"/>
                  </a:lnTo>
                  <a:lnTo>
                    <a:pt x="2486" y="8315"/>
                  </a:lnTo>
                  <a:lnTo>
                    <a:pt x="2500" y="8315"/>
                  </a:lnTo>
                  <a:lnTo>
                    <a:pt x="2661" y="8395"/>
                  </a:lnTo>
                  <a:lnTo>
                    <a:pt x="2821" y="8007"/>
                  </a:lnTo>
                  <a:cubicBezTo>
                    <a:pt x="2767" y="7994"/>
                    <a:pt x="2714" y="7967"/>
                    <a:pt x="2661" y="7940"/>
                  </a:cubicBezTo>
                  <a:close/>
                  <a:moveTo>
                    <a:pt x="6068" y="7940"/>
                  </a:moveTo>
                  <a:cubicBezTo>
                    <a:pt x="6015" y="7967"/>
                    <a:pt x="5949" y="7994"/>
                    <a:pt x="5895" y="8020"/>
                  </a:cubicBezTo>
                  <a:lnTo>
                    <a:pt x="6056" y="8395"/>
                  </a:lnTo>
                  <a:cubicBezTo>
                    <a:pt x="6068" y="8395"/>
                    <a:pt x="6068" y="8381"/>
                    <a:pt x="6082" y="8381"/>
                  </a:cubicBezTo>
                  <a:lnTo>
                    <a:pt x="6095" y="8381"/>
                  </a:lnTo>
                  <a:lnTo>
                    <a:pt x="6095" y="8368"/>
                  </a:lnTo>
                  <a:lnTo>
                    <a:pt x="6122" y="8368"/>
                  </a:lnTo>
                  <a:lnTo>
                    <a:pt x="6136" y="8354"/>
                  </a:lnTo>
                  <a:lnTo>
                    <a:pt x="6163" y="8354"/>
                  </a:lnTo>
                  <a:lnTo>
                    <a:pt x="6163" y="8341"/>
                  </a:lnTo>
                  <a:lnTo>
                    <a:pt x="6189" y="8341"/>
                  </a:lnTo>
                  <a:lnTo>
                    <a:pt x="6189" y="8327"/>
                  </a:lnTo>
                  <a:lnTo>
                    <a:pt x="6216" y="8327"/>
                  </a:lnTo>
                  <a:lnTo>
                    <a:pt x="6216" y="8315"/>
                  </a:lnTo>
                  <a:lnTo>
                    <a:pt x="6243" y="8315"/>
                  </a:lnTo>
                  <a:lnTo>
                    <a:pt x="6068" y="7940"/>
                  </a:lnTo>
                  <a:close/>
                  <a:moveTo>
                    <a:pt x="2994" y="8087"/>
                  </a:moveTo>
                  <a:lnTo>
                    <a:pt x="2861" y="8461"/>
                  </a:lnTo>
                  <a:cubicBezTo>
                    <a:pt x="2914" y="8488"/>
                    <a:pt x="2981" y="8515"/>
                    <a:pt x="3048" y="8528"/>
                  </a:cubicBezTo>
                  <a:lnTo>
                    <a:pt x="3168" y="8140"/>
                  </a:lnTo>
                  <a:cubicBezTo>
                    <a:pt x="3115" y="8127"/>
                    <a:pt x="3062" y="8101"/>
                    <a:pt x="2994" y="8087"/>
                  </a:cubicBezTo>
                  <a:close/>
                  <a:moveTo>
                    <a:pt x="5721" y="8087"/>
                  </a:moveTo>
                  <a:cubicBezTo>
                    <a:pt x="5667" y="8101"/>
                    <a:pt x="5601" y="8127"/>
                    <a:pt x="5548" y="8140"/>
                  </a:cubicBezTo>
                  <a:lnTo>
                    <a:pt x="5667" y="8528"/>
                  </a:lnTo>
                  <a:cubicBezTo>
                    <a:pt x="5721" y="8515"/>
                    <a:pt x="5774" y="8502"/>
                    <a:pt x="5842" y="8475"/>
                  </a:cubicBezTo>
                  <a:lnTo>
                    <a:pt x="5868" y="8475"/>
                  </a:lnTo>
                  <a:lnTo>
                    <a:pt x="5721" y="8087"/>
                  </a:lnTo>
                  <a:close/>
                  <a:moveTo>
                    <a:pt x="3356" y="8194"/>
                  </a:moveTo>
                  <a:lnTo>
                    <a:pt x="3249" y="8582"/>
                  </a:lnTo>
                  <a:cubicBezTo>
                    <a:pt x="3249" y="8595"/>
                    <a:pt x="3261" y="8595"/>
                    <a:pt x="3261" y="8595"/>
                  </a:cubicBezTo>
                  <a:cubicBezTo>
                    <a:pt x="3302" y="8609"/>
                    <a:pt x="3342" y="8609"/>
                    <a:pt x="3368" y="8621"/>
                  </a:cubicBezTo>
                  <a:lnTo>
                    <a:pt x="3382" y="8621"/>
                  </a:lnTo>
                  <a:cubicBezTo>
                    <a:pt x="3409" y="8621"/>
                    <a:pt x="3422" y="8635"/>
                    <a:pt x="3449" y="8635"/>
                  </a:cubicBezTo>
                  <a:lnTo>
                    <a:pt x="3529" y="8234"/>
                  </a:lnTo>
                  <a:cubicBezTo>
                    <a:pt x="3475" y="8220"/>
                    <a:pt x="3409" y="8208"/>
                    <a:pt x="3356" y="8194"/>
                  </a:cubicBezTo>
                  <a:close/>
                  <a:moveTo>
                    <a:pt x="5373" y="8194"/>
                  </a:moveTo>
                  <a:cubicBezTo>
                    <a:pt x="5307" y="8208"/>
                    <a:pt x="5254" y="8220"/>
                    <a:pt x="5186" y="8234"/>
                  </a:cubicBezTo>
                  <a:lnTo>
                    <a:pt x="5280" y="8635"/>
                  </a:lnTo>
                  <a:cubicBezTo>
                    <a:pt x="5307" y="8635"/>
                    <a:pt x="5334" y="8621"/>
                    <a:pt x="5361" y="8621"/>
                  </a:cubicBezTo>
                  <a:lnTo>
                    <a:pt x="5373" y="8621"/>
                  </a:lnTo>
                  <a:cubicBezTo>
                    <a:pt x="5373" y="8609"/>
                    <a:pt x="5387" y="8609"/>
                    <a:pt x="5387" y="8609"/>
                  </a:cubicBezTo>
                  <a:lnTo>
                    <a:pt x="5427" y="8609"/>
                  </a:lnTo>
                  <a:lnTo>
                    <a:pt x="5441" y="8595"/>
                  </a:lnTo>
                  <a:lnTo>
                    <a:pt x="5467" y="8595"/>
                  </a:lnTo>
                  <a:lnTo>
                    <a:pt x="5373" y="8194"/>
                  </a:lnTo>
                  <a:close/>
                  <a:moveTo>
                    <a:pt x="3716" y="8274"/>
                  </a:moveTo>
                  <a:lnTo>
                    <a:pt x="3650" y="8675"/>
                  </a:lnTo>
                  <a:lnTo>
                    <a:pt x="3676" y="8675"/>
                  </a:lnTo>
                  <a:cubicBezTo>
                    <a:pt x="3730" y="8689"/>
                    <a:pt x="3796" y="8689"/>
                    <a:pt x="3850" y="8702"/>
                  </a:cubicBezTo>
                  <a:lnTo>
                    <a:pt x="3903" y="8301"/>
                  </a:lnTo>
                  <a:cubicBezTo>
                    <a:pt x="3837" y="8288"/>
                    <a:pt x="3769" y="8274"/>
                    <a:pt x="3716" y="8274"/>
                  </a:cubicBezTo>
                  <a:close/>
                  <a:moveTo>
                    <a:pt x="5013" y="8274"/>
                  </a:moveTo>
                  <a:cubicBezTo>
                    <a:pt x="4946" y="8288"/>
                    <a:pt x="4879" y="8288"/>
                    <a:pt x="4826" y="8301"/>
                  </a:cubicBezTo>
                  <a:lnTo>
                    <a:pt x="4865" y="8702"/>
                  </a:lnTo>
                  <a:cubicBezTo>
                    <a:pt x="4919" y="8702"/>
                    <a:pt x="4972" y="8689"/>
                    <a:pt x="5026" y="8689"/>
                  </a:cubicBezTo>
                  <a:lnTo>
                    <a:pt x="5040" y="8689"/>
                  </a:lnTo>
                  <a:cubicBezTo>
                    <a:pt x="5053" y="8675"/>
                    <a:pt x="5067" y="8675"/>
                    <a:pt x="5079" y="8675"/>
                  </a:cubicBezTo>
                  <a:lnTo>
                    <a:pt x="5013" y="8274"/>
                  </a:lnTo>
                  <a:close/>
                  <a:moveTo>
                    <a:pt x="4077" y="8315"/>
                  </a:moveTo>
                  <a:lnTo>
                    <a:pt x="4051" y="8728"/>
                  </a:lnTo>
                  <a:lnTo>
                    <a:pt x="4265" y="8728"/>
                  </a:lnTo>
                  <a:lnTo>
                    <a:pt x="4265" y="8327"/>
                  </a:lnTo>
                  <a:cubicBezTo>
                    <a:pt x="4211" y="8327"/>
                    <a:pt x="4144" y="8315"/>
                    <a:pt x="4077" y="8315"/>
                  </a:cubicBezTo>
                  <a:close/>
                  <a:moveTo>
                    <a:pt x="4639" y="8315"/>
                  </a:moveTo>
                  <a:cubicBezTo>
                    <a:pt x="4571" y="8315"/>
                    <a:pt x="4518" y="8327"/>
                    <a:pt x="4452" y="8327"/>
                  </a:cubicBezTo>
                  <a:lnTo>
                    <a:pt x="4464" y="8728"/>
                  </a:lnTo>
                  <a:lnTo>
                    <a:pt x="4666" y="8728"/>
                  </a:lnTo>
                  <a:lnTo>
                    <a:pt x="4639" y="8315"/>
                  </a:lnTo>
                  <a:close/>
                </a:path>
              </a:pathLst>
            </a:custGeom>
            <a:solidFill>
              <a:srgbClr val="FFD9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63" name="Google Shape;2063;p31"/>
            <p:cNvSpPr/>
            <p:nvPr/>
          </p:nvSpPr>
          <p:spPr>
            <a:xfrm>
              <a:off x="7353118" y="1807147"/>
              <a:ext cx="400989" cy="379267"/>
            </a:xfrm>
            <a:custGeom>
              <a:avLst/>
              <a:gdLst/>
              <a:ahLst/>
              <a:cxnLst/>
              <a:rect l="l" t="t" r="r" b="b"/>
              <a:pathLst>
                <a:path w="8381" h="7927" extrusionOk="0">
                  <a:moveTo>
                    <a:pt x="4190" y="0"/>
                  </a:moveTo>
                  <a:cubicBezTo>
                    <a:pt x="2214" y="0"/>
                    <a:pt x="502" y="1492"/>
                    <a:pt x="254" y="3503"/>
                  </a:cubicBezTo>
                  <a:cubicBezTo>
                    <a:pt x="0" y="5668"/>
                    <a:pt x="1564" y="7646"/>
                    <a:pt x="3729" y="7900"/>
                  </a:cubicBezTo>
                  <a:cubicBezTo>
                    <a:pt x="3885" y="7918"/>
                    <a:pt x="4041" y="7927"/>
                    <a:pt x="4195" y="7927"/>
                  </a:cubicBezTo>
                  <a:cubicBezTo>
                    <a:pt x="6171" y="7927"/>
                    <a:pt x="7891" y="6446"/>
                    <a:pt x="8127" y="4424"/>
                  </a:cubicBezTo>
                  <a:cubicBezTo>
                    <a:pt x="8381" y="2259"/>
                    <a:pt x="6830" y="295"/>
                    <a:pt x="4652" y="27"/>
                  </a:cubicBezTo>
                  <a:cubicBezTo>
                    <a:pt x="4497" y="9"/>
                    <a:pt x="4343" y="0"/>
                    <a:pt x="4190" y="0"/>
                  </a:cubicBezTo>
                  <a:close/>
                </a:path>
              </a:pathLst>
            </a:custGeom>
            <a:solidFill>
              <a:srgbClr val="FFD9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64" name="Google Shape;2064;p31"/>
            <p:cNvSpPr/>
            <p:nvPr/>
          </p:nvSpPr>
          <p:spPr>
            <a:xfrm>
              <a:off x="7353118" y="1807147"/>
              <a:ext cx="400989" cy="379267"/>
            </a:xfrm>
            <a:custGeom>
              <a:avLst/>
              <a:gdLst/>
              <a:ahLst/>
              <a:cxnLst/>
              <a:rect l="l" t="t" r="r" b="b"/>
              <a:pathLst>
                <a:path w="8381" h="7927" extrusionOk="0">
                  <a:moveTo>
                    <a:pt x="4190" y="0"/>
                  </a:moveTo>
                  <a:cubicBezTo>
                    <a:pt x="2214" y="0"/>
                    <a:pt x="502" y="1492"/>
                    <a:pt x="254" y="3503"/>
                  </a:cubicBezTo>
                  <a:cubicBezTo>
                    <a:pt x="0" y="5668"/>
                    <a:pt x="1564" y="7646"/>
                    <a:pt x="3729" y="7900"/>
                  </a:cubicBezTo>
                  <a:cubicBezTo>
                    <a:pt x="3885" y="7918"/>
                    <a:pt x="4041" y="7927"/>
                    <a:pt x="4195" y="7927"/>
                  </a:cubicBezTo>
                  <a:cubicBezTo>
                    <a:pt x="6171" y="7927"/>
                    <a:pt x="7891" y="6446"/>
                    <a:pt x="8127" y="4424"/>
                  </a:cubicBezTo>
                  <a:cubicBezTo>
                    <a:pt x="8381" y="2259"/>
                    <a:pt x="6830" y="295"/>
                    <a:pt x="4652" y="27"/>
                  </a:cubicBezTo>
                  <a:cubicBezTo>
                    <a:pt x="4497" y="9"/>
                    <a:pt x="4343" y="0"/>
                    <a:pt x="4190" y="0"/>
                  </a:cubicBez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65" name="Google Shape;2065;p31"/>
            <p:cNvSpPr/>
            <p:nvPr/>
          </p:nvSpPr>
          <p:spPr>
            <a:xfrm>
              <a:off x="7372303" y="1820735"/>
              <a:ext cx="367115" cy="304964"/>
            </a:xfrm>
            <a:custGeom>
              <a:avLst/>
              <a:gdLst/>
              <a:ahLst/>
              <a:cxnLst/>
              <a:rect l="l" t="t" r="r" b="b"/>
              <a:pathLst>
                <a:path w="7673" h="6374" extrusionOk="0">
                  <a:moveTo>
                    <a:pt x="3807" y="0"/>
                  </a:moveTo>
                  <a:cubicBezTo>
                    <a:pt x="1959" y="0"/>
                    <a:pt x="358" y="1380"/>
                    <a:pt x="134" y="3245"/>
                  </a:cubicBezTo>
                  <a:cubicBezTo>
                    <a:pt x="0" y="4461"/>
                    <a:pt x="455" y="5598"/>
                    <a:pt x="1284" y="6373"/>
                  </a:cubicBezTo>
                  <a:cubicBezTo>
                    <a:pt x="508" y="5625"/>
                    <a:pt x="81" y="4515"/>
                    <a:pt x="214" y="3352"/>
                  </a:cubicBezTo>
                  <a:cubicBezTo>
                    <a:pt x="425" y="1514"/>
                    <a:pt x="1999" y="160"/>
                    <a:pt x="3808" y="160"/>
                  </a:cubicBezTo>
                  <a:cubicBezTo>
                    <a:pt x="3946" y="160"/>
                    <a:pt x="4084" y="168"/>
                    <a:pt x="4224" y="184"/>
                  </a:cubicBezTo>
                  <a:cubicBezTo>
                    <a:pt x="6215" y="412"/>
                    <a:pt x="7632" y="2216"/>
                    <a:pt x="7391" y="4194"/>
                  </a:cubicBezTo>
                  <a:cubicBezTo>
                    <a:pt x="7338" y="4675"/>
                    <a:pt x="7192" y="5129"/>
                    <a:pt x="6978" y="5518"/>
                  </a:cubicBezTo>
                  <a:cubicBezTo>
                    <a:pt x="7218" y="5103"/>
                    <a:pt x="7379" y="4622"/>
                    <a:pt x="7445" y="4114"/>
                  </a:cubicBezTo>
                  <a:cubicBezTo>
                    <a:pt x="7673" y="2096"/>
                    <a:pt x="6242" y="264"/>
                    <a:pt x="4224" y="23"/>
                  </a:cubicBezTo>
                  <a:cubicBezTo>
                    <a:pt x="4084" y="8"/>
                    <a:pt x="3945" y="0"/>
                    <a:pt x="3807" y="0"/>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66" name="Google Shape;2066;p31"/>
            <p:cNvSpPr/>
            <p:nvPr/>
          </p:nvSpPr>
          <p:spPr>
            <a:xfrm>
              <a:off x="7372303" y="1820735"/>
              <a:ext cx="367115" cy="304964"/>
            </a:xfrm>
            <a:custGeom>
              <a:avLst/>
              <a:gdLst/>
              <a:ahLst/>
              <a:cxnLst/>
              <a:rect l="l" t="t" r="r" b="b"/>
              <a:pathLst>
                <a:path w="7673" h="6374" extrusionOk="0">
                  <a:moveTo>
                    <a:pt x="3807" y="0"/>
                  </a:moveTo>
                  <a:cubicBezTo>
                    <a:pt x="1959" y="0"/>
                    <a:pt x="358" y="1380"/>
                    <a:pt x="134" y="3245"/>
                  </a:cubicBezTo>
                  <a:cubicBezTo>
                    <a:pt x="0" y="4461"/>
                    <a:pt x="455" y="5598"/>
                    <a:pt x="1284" y="6373"/>
                  </a:cubicBezTo>
                  <a:cubicBezTo>
                    <a:pt x="508" y="5625"/>
                    <a:pt x="81" y="4515"/>
                    <a:pt x="214" y="3352"/>
                  </a:cubicBezTo>
                  <a:cubicBezTo>
                    <a:pt x="425" y="1514"/>
                    <a:pt x="1999" y="160"/>
                    <a:pt x="3808" y="160"/>
                  </a:cubicBezTo>
                  <a:cubicBezTo>
                    <a:pt x="3946" y="160"/>
                    <a:pt x="4084" y="168"/>
                    <a:pt x="4224" y="184"/>
                  </a:cubicBezTo>
                  <a:cubicBezTo>
                    <a:pt x="6215" y="412"/>
                    <a:pt x="7632" y="2216"/>
                    <a:pt x="7391" y="4194"/>
                  </a:cubicBezTo>
                  <a:cubicBezTo>
                    <a:pt x="7338" y="4675"/>
                    <a:pt x="7192" y="5129"/>
                    <a:pt x="6978" y="5518"/>
                  </a:cubicBezTo>
                  <a:cubicBezTo>
                    <a:pt x="7218" y="5103"/>
                    <a:pt x="7379" y="4622"/>
                    <a:pt x="7445" y="4114"/>
                  </a:cubicBezTo>
                  <a:cubicBezTo>
                    <a:pt x="7673" y="2096"/>
                    <a:pt x="6242" y="264"/>
                    <a:pt x="4224" y="23"/>
                  </a:cubicBezTo>
                  <a:cubicBezTo>
                    <a:pt x="4084" y="8"/>
                    <a:pt x="3945" y="0"/>
                    <a:pt x="3807" y="0"/>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67" name="Google Shape;2067;p31"/>
            <p:cNvSpPr/>
            <p:nvPr/>
          </p:nvSpPr>
          <p:spPr>
            <a:xfrm>
              <a:off x="7450337" y="1875564"/>
              <a:ext cx="196978" cy="244344"/>
            </a:xfrm>
            <a:custGeom>
              <a:avLst/>
              <a:gdLst/>
              <a:ahLst/>
              <a:cxnLst/>
              <a:rect l="l" t="t" r="r" b="b"/>
              <a:pathLst>
                <a:path w="4117" h="5107" extrusionOk="0">
                  <a:moveTo>
                    <a:pt x="3716" y="0"/>
                  </a:moveTo>
                  <a:lnTo>
                    <a:pt x="3461" y="375"/>
                  </a:lnTo>
                  <a:cubicBezTo>
                    <a:pt x="3232" y="235"/>
                    <a:pt x="3010" y="162"/>
                    <a:pt x="2790" y="162"/>
                  </a:cubicBezTo>
                  <a:cubicBezTo>
                    <a:pt x="2715" y="162"/>
                    <a:pt x="2641" y="171"/>
                    <a:pt x="2566" y="187"/>
                  </a:cubicBezTo>
                  <a:cubicBezTo>
                    <a:pt x="2272" y="241"/>
                    <a:pt x="2032" y="415"/>
                    <a:pt x="1831" y="709"/>
                  </a:cubicBezTo>
                  <a:cubicBezTo>
                    <a:pt x="1670" y="936"/>
                    <a:pt x="1590" y="1150"/>
                    <a:pt x="1563" y="1351"/>
                  </a:cubicBezTo>
                  <a:cubicBezTo>
                    <a:pt x="1537" y="1538"/>
                    <a:pt x="1551" y="1765"/>
                    <a:pt x="1617" y="2005"/>
                  </a:cubicBezTo>
                  <a:lnTo>
                    <a:pt x="1831" y="2834"/>
                  </a:lnTo>
                  <a:cubicBezTo>
                    <a:pt x="1857" y="2941"/>
                    <a:pt x="1884" y="3048"/>
                    <a:pt x="1898" y="3115"/>
                  </a:cubicBezTo>
                  <a:cubicBezTo>
                    <a:pt x="1911" y="3195"/>
                    <a:pt x="1911" y="3276"/>
                    <a:pt x="1925" y="3369"/>
                  </a:cubicBezTo>
                  <a:cubicBezTo>
                    <a:pt x="1925" y="3463"/>
                    <a:pt x="1911" y="3543"/>
                    <a:pt x="1871" y="3623"/>
                  </a:cubicBezTo>
                  <a:cubicBezTo>
                    <a:pt x="1845" y="3716"/>
                    <a:pt x="1804" y="3796"/>
                    <a:pt x="1751" y="3877"/>
                  </a:cubicBezTo>
                  <a:cubicBezTo>
                    <a:pt x="1670" y="3997"/>
                    <a:pt x="1577" y="4078"/>
                    <a:pt x="1483" y="4104"/>
                  </a:cubicBezTo>
                  <a:cubicBezTo>
                    <a:pt x="1451" y="4112"/>
                    <a:pt x="1419" y="4117"/>
                    <a:pt x="1387" y="4117"/>
                  </a:cubicBezTo>
                  <a:cubicBezTo>
                    <a:pt x="1312" y="4117"/>
                    <a:pt x="1237" y="4093"/>
                    <a:pt x="1162" y="4037"/>
                  </a:cubicBezTo>
                  <a:cubicBezTo>
                    <a:pt x="868" y="3837"/>
                    <a:pt x="895" y="3463"/>
                    <a:pt x="1243" y="2914"/>
                  </a:cubicBezTo>
                  <a:lnTo>
                    <a:pt x="508" y="2620"/>
                  </a:lnTo>
                  <a:lnTo>
                    <a:pt x="508" y="2620"/>
                  </a:lnTo>
                  <a:cubicBezTo>
                    <a:pt x="0" y="3436"/>
                    <a:pt x="80" y="4090"/>
                    <a:pt x="722" y="4572"/>
                  </a:cubicBezTo>
                  <a:lnTo>
                    <a:pt x="455" y="4960"/>
                  </a:lnTo>
                  <a:lnTo>
                    <a:pt x="655" y="5106"/>
                  </a:lnTo>
                  <a:lnTo>
                    <a:pt x="936" y="4705"/>
                  </a:lnTo>
                  <a:cubicBezTo>
                    <a:pt x="1128" y="4807"/>
                    <a:pt x="1322" y="4857"/>
                    <a:pt x="1519" y="4857"/>
                  </a:cubicBezTo>
                  <a:cubicBezTo>
                    <a:pt x="1609" y="4857"/>
                    <a:pt x="1699" y="4847"/>
                    <a:pt x="1791" y="4826"/>
                  </a:cubicBezTo>
                  <a:cubicBezTo>
                    <a:pt x="2071" y="4759"/>
                    <a:pt x="2299" y="4586"/>
                    <a:pt x="2486" y="4318"/>
                  </a:cubicBezTo>
                  <a:cubicBezTo>
                    <a:pt x="2566" y="4185"/>
                    <a:pt x="2633" y="4051"/>
                    <a:pt x="2686" y="3917"/>
                  </a:cubicBezTo>
                  <a:cubicBezTo>
                    <a:pt x="2740" y="3784"/>
                    <a:pt x="2766" y="3650"/>
                    <a:pt x="2766" y="3516"/>
                  </a:cubicBezTo>
                  <a:cubicBezTo>
                    <a:pt x="2780" y="3369"/>
                    <a:pt x="2766" y="3249"/>
                    <a:pt x="2754" y="3128"/>
                  </a:cubicBezTo>
                  <a:cubicBezTo>
                    <a:pt x="2740" y="3008"/>
                    <a:pt x="2713" y="2875"/>
                    <a:pt x="2686" y="2741"/>
                  </a:cubicBezTo>
                  <a:lnTo>
                    <a:pt x="2472" y="1925"/>
                  </a:lnTo>
                  <a:cubicBezTo>
                    <a:pt x="2433" y="1752"/>
                    <a:pt x="2406" y="1604"/>
                    <a:pt x="2419" y="1484"/>
                  </a:cubicBezTo>
                  <a:cubicBezTo>
                    <a:pt x="2419" y="1364"/>
                    <a:pt x="2472" y="1244"/>
                    <a:pt x="2566" y="1110"/>
                  </a:cubicBezTo>
                  <a:cubicBezTo>
                    <a:pt x="2633" y="1003"/>
                    <a:pt x="2727" y="936"/>
                    <a:pt x="2834" y="909"/>
                  </a:cubicBezTo>
                  <a:cubicBezTo>
                    <a:pt x="2858" y="902"/>
                    <a:pt x="2883" y="899"/>
                    <a:pt x="2909" y="899"/>
                  </a:cubicBezTo>
                  <a:cubicBezTo>
                    <a:pt x="2983" y="899"/>
                    <a:pt x="3065" y="927"/>
                    <a:pt x="3155" y="977"/>
                  </a:cubicBezTo>
                  <a:cubicBezTo>
                    <a:pt x="3221" y="1016"/>
                    <a:pt x="3274" y="1057"/>
                    <a:pt x="3301" y="1110"/>
                  </a:cubicBezTo>
                  <a:cubicBezTo>
                    <a:pt x="3328" y="1164"/>
                    <a:pt x="3355" y="1230"/>
                    <a:pt x="3355" y="1283"/>
                  </a:cubicBezTo>
                  <a:cubicBezTo>
                    <a:pt x="3355" y="1337"/>
                    <a:pt x="3342" y="1404"/>
                    <a:pt x="3315" y="1471"/>
                  </a:cubicBezTo>
                  <a:cubicBezTo>
                    <a:pt x="3288" y="1551"/>
                    <a:pt x="3261" y="1618"/>
                    <a:pt x="3235" y="1684"/>
                  </a:cubicBezTo>
                  <a:cubicBezTo>
                    <a:pt x="3194" y="1752"/>
                    <a:pt x="3155" y="1832"/>
                    <a:pt x="3101" y="1912"/>
                  </a:cubicBezTo>
                  <a:lnTo>
                    <a:pt x="3823" y="2219"/>
                  </a:lnTo>
                  <a:cubicBezTo>
                    <a:pt x="3903" y="2059"/>
                    <a:pt x="3983" y="1912"/>
                    <a:pt x="4023" y="1765"/>
                  </a:cubicBezTo>
                  <a:cubicBezTo>
                    <a:pt x="4076" y="1631"/>
                    <a:pt x="4103" y="1484"/>
                    <a:pt x="4103" y="1337"/>
                  </a:cubicBezTo>
                  <a:cubicBezTo>
                    <a:pt x="4117" y="1190"/>
                    <a:pt x="4076" y="1043"/>
                    <a:pt x="4010" y="909"/>
                  </a:cubicBezTo>
                  <a:cubicBezTo>
                    <a:pt x="3943" y="776"/>
                    <a:pt x="3823" y="642"/>
                    <a:pt x="3675" y="522"/>
                  </a:cubicBezTo>
                  <a:lnTo>
                    <a:pt x="3930" y="148"/>
                  </a:lnTo>
                  <a:lnTo>
                    <a:pt x="3716" y="0"/>
                  </a:ln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68" name="Google Shape;2068;p31"/>
            <p:cNvSpPr/>
            <p:nvPr/>
          </p:nvSpPr>
          <p:spPr>
            <a:xfrm>
              <a:off x="6518526" y="1519030"/>
              <a:ext cx="289797" cy="274439"/>
            </a:xfrm>
            <a:custGeom>
              <a:avLst/>
              <a:gdLst/>
              <a:ahLst/>
              <a:cxnLst/>
              <a:rect l="l" t="t" r="r" b="b"/>
              <a:pathLst>
                <a:path w="6057" h="5736" extrusionOk="0">
                  <a:moveTo>
                    <a:pt x="3019" y="0"/>
                  </a:moveTo>
                  <a:cubicBezTo>
                    <a:pt x="1591" y="0"/>
                    <a:pt x="348" y="1083"/>
                    <a:pt x="175" y="2533"/>
                  </a:cubicBezTo>
                  <a:cubicBezTo>
                    <a:pt x="1" y="4111"/>
                    <a:pt x="1123" y="5528"/>
                    <a:pt x="2688" y="5715"/>
                  </a:cubicBezTo>
                  <a:cubicBezTo>
                    <a:pt x="2803" y="5728"/>
                    <a:pt x="2918" y="5735"/>
                    <a:pt x="3031" y="5735"/>
                  </a:cubicBezTo>
                  <a:cubicBezTo>
                    <a:pt x="4468" y="5735"/>
                    <a:pt x="5707" y="4664"/>
                    <a:pt x="5869" y="3202"/>
                  </a:cubicBezTo>
                  <a:cubicBezTo>
                    <a:pt x="6056" y="1638"/>
                    <a:pt x="4933" y="208"/>
                    <a:pt x="3356" y="21"/>
                  </a:cubicBezTo>
                  <a:cubicBezTo>
                    <a:pt x="3243" y="7"/>
                    <a:pt x="3130" y="0"/>
                    <a:pt x="3019" y="0"/>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69" name="Google Shape;2069;p31"/>
            <p:cNvSpPr/>
            <p:nvPr/>
          </p:nvSpPr>
          <p:spPr>
            <a:xfrm>
              <a:off x="6518526" y="1519030"/>
              <a:ext cx="289797" cy="274439"/>
            </a:xfrm>
            <a:custGeom>
              <a:avLst/>
              <a:gdLst/>
              <a:ahLst/>
              <a:cxnLst/>
              <a:rect l="l" t="t" r="r" b="b"/>
              <a:pathLst>
                <a:path w="6057" h="5736" extrusionOk="0">
                  <a:moveTo>
                    <a:pt x="3019" y="0"/>
                  </a:moveTo>
                  <a:cubicBezTo>
                    <a:pt x="1591" y="0"/>
                    <a:pt x="348" y="1083"/>
                    <a:pt x="175" y="2533"/>
                  </a:cubicBezTo>
                  <a:cubicBezTo>
                    <a:pt x="1" y="4111"/>
                    <a:pt x="1123" y="5528"/>
                    <a:pt x="2688" y="5715"/>
                  </a:cubicBezTo>
                  <a:cubicBezTo>
                    <a:pt x="2803" y="5728"/>
                    <a:pt x="2918" y="5735"/>
                    <a:pt x="3031" y="5735"/>
                  </a:cubicBezTo>
                  <a:cubicBezTo>
                    <a:pt x="4468" y="5735"/>
                    <a:pt x="5707" y="4664"/>
                    <a:pt x="5869" y="3202"/>
                  </a:cubicBezTo>
                  <a:cubicBezTo>
                    <a:pt x="6056" y="1638"/>
                    <a:pt x="4933" y="208"/>
                    <a:pt x="3356" y="21"/>
                  </a:cubicBezTo>
                  <a:cubicBezTo>
                    <a:pt x="3243" y="7"/>
                    <a:pt x="3130" y="0"/>
                    <a:pt x="3019" y="0"/>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70" name="Google Shape;2070;p31"/>
            <p:cNvSpPr/>
            <p:nvPr/>
          </p:nvSpPr>
          <p:spPr>
            <a:xfrm>
              <a:off x="6507665" y="1509462"/>
              <a:ext cx="290419" cy="274439"/>
            </a:xfrm>
            <a:custGeom>
              <a:avLst/>
              <a:gdLst/>
              <a:ahLst/>
              <a:cxnLst/>
              <a:rect l="l" t="t" r="r" b="b"/>
              <a:pathLst>
                <a:path w="6070" h="5736" extrusionOk="0">
                  <a:moveTo>
                    <a:pt x="3029" y="0"/>
                  </a:moveTo>
                  <a:cubicBezTo>
                    <a:pt x="1593" y="0"/>
                    <a:pt x="362" y="1082"/>
                    <a:pt x="188" y="2533"/>
                  </a:cubicBezTo>
                  <a:cubicBezTo>
                    <a:pt x="1" y="4111"/>
                    <a:pt x="1124" y="5528"/>
                    <a:pt x="2701" y="5715"/>
                  </a:cubicBezTo>
                  <a:cubicBezTo>
                    <a:pt x="2815" y="5728"/>
                    <a:pt x="2929" y="5735"/>
                    <a:pt x="3042" y="5735"/>
                  </a:cubicBezTo>
                  <a:cubicBezTo>
                    <a:pt x="4467" y="5735"/>
                    <a:pt x="5709" y="4664"/>
                    <a:pt x="5882" y="3202"/>
                  </a:cubicBezTo>
                  <a:cubicBezTo>
                    <a:pt x="6069" y="1637"/>
                    <a:pt x="4947" y="208"/>
                    <a:pt x="3369" y="21"/>
                  </a:cubicBezTo>
                  <a:cubicBezTo>
                    <a:pt x="3255" y="7"/>
                    <a:pt x="3141" y="0"/>
                    <a:pt x="3029" y="0"/>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71" name="Google Shape;2071;p31"/>
            <p:cNvSpPr/>
            <p:nvPr/>
          </p:nvSpPr>
          <p:spPr>
            <a:xfrm>
              <a:off x="6515368" y="1509749"/>
              <a:ext cx="274343" cy="274439"/>
            </a:xfrm>
            <a:custGeom>
              <a:avLst/>
              <a:gdLst/>
              <a:ahLst/>
              <a:cxnLst/>
              <a:rect l="l" t="t" r="r" b="b"/>
              <a:pathLst>
                <a:path w="5734" h="5736" extrusionOk="0">
                  <a:moveTo>
                    <a:pt x="2807" y="1"/>
                  </a:moveTo>
                  <a:lnTo>
                    <a:pt x="2807" y="268"/>
                  </a:lnTo>
                  <a:lnTo>
                    <a:pt x="2927" y="268"/>
                  </a:lnTo>
                  <a:lnTo>
                    <a:pt x="2941" y="1"/>
                  </a:lnTo>
                  <a:close/>
                  <a:moveTo>
                    <a:pt x="2647" y="1"/>
                  </a:moveTo>
                  <a:cubicBezTo>
                    <a:pt x="2606" y="15"/>
                    <a:pt x="2567" y="15"/>
                    <a:pt x="2540" y="15"/>
                  </a:cubicBezTo>
                  <a:lnTo>
                    <a:pt x="2567" y="282"/>
                  </a:lnTo>
                  <a:cubicBezTo>
                    <a:pt x="2606" y="282"/>
                    <a:pt x="2647" y="268"/>
                    <a:pt x="2686" y="268"/>
                  </a:cubicBezTo>
                  <a:lnTo>
                    <a:pt x="2674" y="1"/>
                  </a:lnTo>
                  <a:close/>
                  <a:moveTo>
                    <a:pt x="3075" y="1"/>
                  </a:moveTo>
                  <a:lnTo>
                    <a:pt x="3048" y="268"/>
                  </a:lnTo>
                  <a:cubicBezTo>
                    <a:pt x="3087" y="282"/>
                    <a:pt x="3141" y="282"/>
                    <a:pt x="3182" y="282"/>
                  </a:cubicBezTo>
                  <a:lnTo>
                    <a:pt x="3208" y="15"/>
                  </a:lnTo>
                  <a:lnTo>
                    <a:pt x="3114" y="15"/>
                  </a:lnTo>
                  <a:cubicBezTo>
                    <a:pt x="3101" y="1"/>
                    <a:pt x="3087" y="1"/>
                    <a:pt x="3075" y="1"/>
                  </a:cubicBezTo>
                  <a:close/>
                  <a:moveTo>
                    <a:pt x="2406" y="41"/>
                  </a:moveTo>
                  <a:cubicBezTo>
                    <a:pt x="2380" y="41"/>
                    <a:pt x="2353" y="41"/>
                    <a:pt x="2326" y="54"/>
                  </a:cubicBezTo>
                  <a:lnTo>
                    <a:pt x="2273" y="54"/>
                  </a:lnTo>
                  <a:lnTo>
                    <a:pt x="2326" y="321"/>
                  </a:lnTo>
                  <a:cubicBezTo>
                    <a:pt x="2366" y="309"/>
                    <a:pt x="2406" y="309"/>
                    <a:pt x="2446" y="295"/>
                  </a:cubicBezTo>
                  <a:lnTo>
                    <a:pt x="2406" y="41"/>
                  </a:lnTo>
                  <a:close/>
                  <a:moveTo>
                    <a:pt x="3342" y="41"/>
                  </a:moveTo>
                  <a:lnTo>
                    <a:pt x="3301" y="309"/>
                  </a:lnTo>
                  <a:cubicBezTo>
                    <a:pt x="3342" y="309"/>
                    <a:pt x="3381" y="321"/>
                    <a:pt x="3422" y="321"/>
                  </a:cubicBezTo>
                  <a:lnTo>
                    <a:pt x="3476" y="68"/>
                  </a:lnTo>
                  <a:cubicBezTo>
                    <a:pt x="3462" y="54"/>
                    <a:pt x="3449" y="54"/>
                    <a:pt x="3422" y="54"/>
                  </a:cubicBezTo>
                  <a:lnTo>
                    <a:pt x="3408" y="54"/>
                  </a:lnTo>
                  <a:lnTo>
                    <a:pt x="3408" y="41"/>
                  </a:lnTo>
                  <a:close/>
                  <a:moveTo>
                    <a:pt x="2139" y="95"/>
                  </a:moveTo>
                  <a:lnTo>
                    <a:pt x="2018" y="134"/>
                  </a:lnTo>
                  <a:lnTo>
                    <a:pt x="2098" y="389"/>
                  </a:lnTo>
                  <a:cubicBezTo>
                    <a:pt x="2125" y="375"/>
                    <a:pt x="2166" y="362"/>
                    <a:pt x="2205" y="348"/>
                  </a:cubicBezTo>
                  <a:lnTo>
                    <a:pt x="2139" y="95"/>
                  </a:lnTo>
                  <a:close/>
                  <a:moveTo>
                    <a:pt x="3609" y="95"/>
                  </a:moveTo>
                  <a:lnTo>
                    <a:pt x="3542" y="348"/>
                  </a:lnTo>
                  <a:lnTo>
                    <a:pt x="3663" y="389"/>
                  </a:lnTo>
                  <a:lnTo>
                    <a:pt x="3743" y="134"/>
                  </a:lnTo>
                  <a:cubicBezTo>
                    <a:pt x="3716" y="121"/>
                    <a:pt x="3702" y="121"/>
                    <a:pt x="3689" y="121"/>
                  </a:cubicBezTo>
                  <a:cubicBezTo>
                    <a:pt x="3689" y="121"/>
                    <a:pt x="3689" y="108"/>
                    <a:pt x="3676" y="108"/>
                  </a:cubicBezTo>
                  <a:cubicBezTo>
                    <a:pt x="3649" y="108"/>
                    <a:pt x="3636" y="95"/>
                    <a:pt x="3609" y="95"/>
                  </a:cubicBezTo>
                  <a:close/>
                  <a:moveTo>
                    <a:pt x="1872" y="175"/>
                  </a:moveTo>
                  <a:cubicBezTo>
                    <a:pt x="1858" y="188"/>
                    <a:pt x="1831" y="188"/>
                    <a:pt x="1818" y="202"/>
                  </a:cubicBezTo>
                  <a:lnTo>
                    <a:pt x="1791" y="202"/>
                  </a:lnTo>
                  <a:lnTo>
                    <a:pt x="1791" y="215"/>
                  </a:lnTo>
                  <a:lnTo>
                    <a:pt x="1765" y="215"/>
                  </a:lnTo>
                  <a:lnTo>
                    <a:pt x="1858" y="469"/>
                  </a:lnTo>
                  <a:lnTo>
                    <a:pt x="1979" y="428"/>
                  </a:lnTo>
                  <a:lnTo>
                    <a:pt x="1884" y="175"/>
                  </a:lnTo>
                  <a:close/>
                  <a:moveTo>
                    <a:pt x="3863" y="175"/>
                  </a:moveTo>
                  <a:lnTo>
                    <a:pt x="3770" y="428"/>
                  </a:lnTo>
                  <a:lnTo>
                    <a:pt x="3889" y="469"/>
                  </a:lnTo>
                  <a:lnTo>
                    <a:pt x="3996" y="228"/>
                  </a:lnTo>
                  <a:cubicBezTo>
                    <a:pt x="3957" y="202"/>
                    <a:pt x="3903" y="188"/>
                    <a:pt x="3863" y="175"/>
                  </a:cubicBezTo>
                  <a:close/>
                  <a:moveTo>
                    <a:pt x="1631" y="282"/>
                  </a:moveTo>
                  <a:cubicBezTo>
                    <a:pt x="1617" y="282"/>
                    <a:pt x="1590" y="295"/>
                    <a:pt x="1578" y="309"/>
                  </a:cubicBezTo>
                  <a:lnTo>
                    <a:pt x="1564" y="309"/>
                  </a:lnTo>
                  <a:cubicBezTo>
                    <a:pt x="1551" y="321"/>
                    <a:pt x="1537" y="335"/>
                    <a:pt x="1510" y="335"/>
                  </a:cubicBezTo>
                  <a:lnTo>
                    <a:pt x="1644" y="576"/>
                  </a:lnTo>
                  <a:cubicBezTo>
                    <a:pt x="1684" y="549"/>
                    <a:pt x="1711" y="535"/>
                    <a:pt x="1751" y="522"/>
                  </a:cubicBezTo>
                  <a:lnTo>
                    <a:pt x="1631" y="282"/>
                  </a:lnTo>
                  <a:close/>
                  <a:moveTo>
                    <a:pt x="4117" y="282"/>
                  </a:moveTo>
                  <a:lnTo>
                    <a:pt x="3996" y="522"/>
                  </a:lnTo>
                  <a:cubicBezTo>
                    <a:pt x="4037" y="535"/>
                    <a:pt x="4064" y="562"/>
                    <a:pt x="4103" y="576"/>
                  </a:cubicBezTo>
                  <a:lnTo>
                    <a:pt x="4237" y="335"/>
                  </a:lnTo>
                  <a:lnTo>
                    <a:pt x="4157" y="295"/>
                  </a:lnTo>
                  <a:lnTo>
                    <a:pt x="4144" y="295"/>
                  </a:lnTo>
                  <a:cubicBezTo>
                    <a:pt x="4144" y="295"/>
                    <a:pt x="4130" y="282"/>
                    <a:pt x="4117" y="282"/>
                  </a:cubicBezTo>
                  <a:close/>
                  <a:moveTo>
                    <a:pt x="1390" y="402"/>
                  </a:moveTo>
                  <a:lnTo>
                    <a:pt x="1390" y="416"/>
                  </a:lnTo>
                  <a:lnTo>
                    <a:pt x="1377" y="416"/>
                  </a:lnTo>
                  <a:lnTo>
                    <a:pt x="1364" y="428"/>
                  </a:lnTo>
                  <a:cubicBezTo>
                    <a:pt x="1337" y="442"/>
                    <a:pt x="1310" y="455"/>
                    <a:pt x="1283" y="482"/>
                  </a:cubicBezTo>
                  <a:lnTo>
                    <a:pt x="1430" y="696"/>
                  </a:lnTo>
                  <a:cubicBezTo>
                    <a:pt x="1471" y="683"/>
                    <a:pt x="1497" y="656"/>
                    <a:pt x="1537" y="629"/>
                  </a:cubicBezTo>
                  <a:lnTo>
                    <a:pt x="1403" y="402"/>
                  </a:lnTo>
                  <a:close/>
                  <a:moveTo>
                    <a:pt x="4344" y="402"/>
                  </a:moveTo>
                  <a:lnTo>
                    <a:pt x="4210" y="642"/>
                  </a:lnTo>
                  <a:cubicBezTo>
                    <a:pt x="4251" y="656"/>
                    <a:pt x="4278" y="683"/>
                    <a:pt x="4317" y="696"/>
                  </a:cubicBezTo>
                  <a:lnTo>
                    <a:pt x="4465" y="482"/>
                  </a:lnTo>
                  <a:cubicBezTo>
                    <a:pt x="4438" y="469"/>
                    <a:pt x="4424" y="455"/>
                    <a:pt x="4397" y="442"/>
                  </a:cubicBezTo>
                  <a:lnTo>
                    <a:pt x="4397" y="428"/>
                  </a:lnTo>
                  <a:cubicBezTo>
                    <a:pt x="4385" y="428"/>
                    <a:pt x="4371" y="416"/>
                    <a:pt x="4344" y="402"/>
                  </a:cubicBezTo>
                  <a:close/>
                  <a:moveTo>
                    <a:pt x="1177" y="549"/>
                  </a:moveTo>
                  <a:cubicBezTo>
                    <a:pt x="1177" y="562"/>
                    <a:pt x="1163" y="562"/>
                    <a:pt x="1163" y="562"/>
                  </a:cubicBezTo>
                  <a:lnTo>
                    <a:pt x="1150" y="562"/>
                  </a:lnTo>
                  <a:lnTo>
                    <a:pt x="1150" y="576"/>
                  </a:lnTo>
                  <a:cubicBezTo>
                    <a:pt x="1123" y="589"/>
                    <a:pt x="1109" y="603"/>
                    <a:pt x="1082" y="629"/>
                  </a:cubicBezTo>
                  <a:lnTo>
                    <a:pt x="1070" y="629"/>
                  </a:lnTo>
                  <a:lnTo>
                    <a:pt x="1243" y="843"/>
                  </a:lnTo>
                  <a:cubicBezTo>
                    <a:pt x="1270" y="817"/>
                    <a:pt x="1296" y="790"/>
                    <a:pt x="1337" y="763"/>
                  </a:cubicBezTo>
                  <a:lnTo>
                    <a:pt x="1177" y="549"/>
                  </a:lnTo>
                  <a:close/>
                  <a:moveTo>
                    <a:pt x="4572" y="562"/>
                  </a:moveTo>
                  <a:lnTo>
                    <a:pt x="4411" y="776"/>
                  </a:lnTo>
                  <a:cubicBezTo>
                    <a:pt x="4451" y="790"/>
                    <a:pt x="4478" y="817"/>
                    <a:pt x="4504" y="843"/>
                  </a:cubicBezTo>
                  <a:lnTo>
                    <a:pt x="4679" y="642"/>
                  </a:lnTo>
                  <a:cubicBezTo>
                    <a:pt x="4665" y="616"/>
                    <a:pt x="4638" y="603"/>
                    <a:pt x="4625" y="589"/>
                  </a:cubicBezTo>
                  <a:lnTo>
                    <a:pt x="4611" y="589"/>
                  </a:lnTo>
                  <a:lnTo>
                    <a:pt x="4611" y="576"/>
                  </a:lnTo>
                  <a:lnTo>
                    <a:pt x="4598" y="576"/>
                  </a:lnTo>
                  <a:cubicBezTo>
                    <a:pt x="4584" y="562"/>
                    <a:pt x="4584" y="562"/>
                    <a:pt x="4572" y="562"/>
                  </a:cubicBezTo>
                  <a:close/>
                  <a:moveTo>
                    <a:pt x="963" y="722"/>
                  </a:moveTo>
                  <a:cubicBezTo>
                    <a:pt x="963" y="736"/>
                    <a:pt x="949" y="736"/>
                    <a:pt x="936" y="749"/>
                  </a:cubicBezTo>
                  <a:lnTo>
                    <a:pt x="922" y="763"/>
                  </a:lnTo>
                  <a:lnTo>
                    <a:pt x="909" y="763"/>
                  </a:lnTo>
                  <a:lnTo>
                    <a:pt x="909" y="776"/>
                  </a:lnTo>
                  <a:lnTo>
                    <a:pt x="895" y="776"/>
                  </a:lnTo>
                  <a:lnTo>
                    <a:pt x="895" y="790"/>
                  </a:lnTo>
                  <a:lnTo>
                    <a:pt x="882" y="790"/>
                  </a:lnTo>
                  <a:cubicBezTo>
                    <a:pt x="882" y="803"/>
                    <a:pt x="869" y="803"/>
                    <a:pt x="869" y="817"/>
                  </a:cubicBezTo>
                  <a:lnTo>
                    <a:pt x="1056" y="1004"/>
                  </a:lnTo>
                  <a:cubicBezTo>
                    <a:pt x="1082" y="977"/>
                    <a:pt x="1109" y="950"/>
                    <a:pt x="1150" y="923"/>
                  </a:cubicBezTo>
                  <a:lnTo>
                    <a:pt x="963" y="722"/>
                  </a:lnTo>
                  <a:close/>
                  <a:moveTo>
                    <a:pt x="4786" y="722"/>
                  </a:moveTo>
                  <a:lnTo>
                    <a:pt x="4598" y="923"/>
                  </a:lnTo>
                  <a:cubicBezTo>
                    <a:pt x="4638" y="950"/>
                    <a:pt x="4665" y="977"/>
                    <a:pt x="4691" y="1004"/>
                  </a:cubicBezTo>
                  <a:lnTo>
                    <a:pt x="4879" y="817"/>
                  </a:lnTo>
                  <a:lnTo>
                    <a:pt x="4852" y="790"/>
                  </a:lnTo>
                  <a:lnTo>
                    <a:pt x="4839" y="790"/>
                  </a:lnTo>
                  <a:lnTo>
                    <a:pt x="4839" y="776"/>
                  </a:lnTo>
                  <a:cubicBezTo>
                    <a:pt x="4812" y="763"/>
                    <a:pt x="4798" y="749"/>
                    <a:pt x="4786" y="722"/>
                  </a:cubicBezTo>
                  <a:close/>
                  <a:moveTo>
                    <a:pt x="776" y="910"/>
                  </a:moveTo>
                  <a:lnTo>
                    <a:pt x="681" y="1004"/>
                  </a:lnTo>
                  <a:lnTo>
                    <a:pt x="895" y="1177"/>
                  </a:lnTo>
                  <a:lnTo>
                    <a:pt x="976" y="1097"/>
                  </a:lnTo>
                  <a:lnTo>
                    <a:pt x="776" y="910"/>
                  </a:lnTo>
                  <a:close/>
                  <a:moveTo>
                    <a:pt x="4973" y="910"/>
                  </a:moveTo>
                  <a:lnTo>
                    <a:pt x="4772" y="1097"/>
                  </a:lnTo>
                  <a:cubicBezTo>
                    <a:pt x="4798" y="1123"/>
                    <a:pt x="4825" y="1150"/>
                    <a:pt x="4852" y="1191"/>
                  </a:cubicBezTo>
                  <a:lnTo>
                    <a:pt x="5066" y="1017"/>
                  </a:lnTo>
                  <a:cubicBezTo>
                    <a:pt x="5039" y="977"/>
                    <a:pt x="4999" y="950"/>
                    <a:pt x="4973" y="910"/>
                  </a:cubicBezTo>
                  <a:close/>
                  <a:moveTo>
                    <a:pt x="601" y="1111"/>
                  </a:moveTo>
                  <a:lnTo>
                    <a:pt x="601" y="1123"/>
                  </a:lnTo>
                  <a:lnTo>
                    <a:pt x="588" y="1123"/>
                  </a:lnTo>
                  <a:lnTo>
                    <a:pt x="588" y="1137"/>
                  </a:lnTo>
                  <a:lnTo>
                    <a:pt x="575" y="1137"/>
                  </a:lnTo>
                  <a:lnTo>
                    <a:pt x="575" y="1150"/>
                  </a:lnTo>
                  <a:lnTo>
                    <a:pt x="562" y="1164"/>
                  </a:lnTo>
                  <a:cubicBezTo>
                    <a:pt x="548" y="1177"/>
                    <a:pt x="535" y="1204"/>
                    <a:pt x="521" y="1218"/>
                  </a:cubicBezTo>
                  <a:lnTo>
                    <a:pt x="735" y="1378"/>
                  </a:lnTo>
                  <a:cubicBezTo>
                    <a:pt x="762" y="1337"/>
                    <a:pt x="788" y="1311"/>
                    <a:pt x="815" y="1284"/>
                  </a:cubicBezTo>
                  <a:lnTo>
                    <a:pt x="601" y="1111"/>
                  </a:lnTo>
                  <a:close/>
                  <a:moveTo>
                    <a:pt x="5146" y="1123"/>
                  </a:moveTo>
                  <a:lnTo>
                    <a:pt x="4932" y="1284"/>
                  </a:lnTo>
                  <a:cubicBezTo>
                    <a:pt x="4959" y="1311"/>
                    <a:pt x="4985" y="1351"/>
                    <a:pt x="4999" y="1378"/>
                  </a:cubicBezTo>
                  <a:lnTo>
                    <a:pt x="5226" y="1230"/>
                  </a:lnTo>
                  <a:lnTo>
                    <a:pt x="5226" y="1218"/>
                  </a:lnTo>
                  <a:lnTo>
                    <a:pt x="5213" y="1218"/>
                  </a:lnTo>
                  <a:cubicBezTo>
                    <a:pt x="5186" y="1177"/>
                    <a:pt x="5173" y="1150"/>
                    <a:pt x="5146" y="1123"/>
                  </a:cubicBezTo>
                  <a:close/>
                  <a:moveTo>
                    <a:pt x="441" y="1337"/>
                  </a:moveTo>
                  <a:cubicBezTo>
                    <a:pt x="428" y="1351"/>
                    <a:pt x="414" y="1378"/>
                    <a:pt x="414" y="1391"/>
                  </a:cubicBezTo>
                  <a:lnTo>
                    <a:pt x="401" y="1405"/>
                  </a:lnTo>
                  <a:cubicBezTo>
                    <a:pt x="401" y="1417"/>
                    <a:pt x="387" y="1431"/>
                    <a:pt x="375" y="1444"/>
                  </a:cubicBezTo>
                  <a:lnTo>
                    <a:pt x="615" y="1578"/>
                  </a:lnTo>
                  <a:cubicBezTo>
                    <a:pt x="628" y="1551"/>
                    <a:pt x="655" y="1512"/>
                    <a:pt x="669" y="1471"/>
                  </a:cubicBezTo>
                  <a:lnTo>
                    <a:pt x="441" y="1337"/>
                  </a:lnTo>
                  <a:close/>
                  <a:moveTo>
                    <a:pt x="5306" y="1337"/>
                  </a:moveTo>
                  <a:lnTo>
                    <a:pt x="5066" y="1485"/>
                  </a:lnTo>
                  <a:cubicBezTo>
                    <a:pt x="5092" y="1512"/>
                    <a:pt x="5119" y="1551"/>
                    <a:pt x="5133" y="1592"/>
                  </a:cubicBezTo>
                  <a:lnTo>
                    <a:pt x="5374" y="1458"/>
                  </a:lnTo>
                  <a:cubicBezTo>
                    <a:pt x="5360" y="1431"/>
                    <a:pt x="5347" y="1417"/>
                    <a:pt x="5333" y="1391"/>
                  </a:cubicBezTo>
                  <a:lnTo>
                    <a:pt x="5333" y="1378"/>
                  </a:lnTo>
                  <a:lnTo>
                    <a:pt x="5320" y="1378"/>
                  </a:lnTo>
                  <a:lnTo>
                    <a:pt x="5320" y="1364"/>
                  </a:lnTo>
                  <a:cubicBezTo>
                    <a:pt x="5306" y="1351"/>
                    <a:pt x="5306" y="1351"/>
                    <a:pt x="5306" y="1337"/>
                  </a:cubicBezTo>
                  <a:close/>
                  <a:moveTo>
                    <a:pt x="321" y="1565"/>
                  </a:moveTo>
                  <a:cubicBezTo>
                    <a:pt x="307" y="1578"/>
                    <a:pt x="294" y="1592"/>
                    <a:pt x="294" y="1605"/>
                  </a:cubicBezTo>
                  <a:lnTo>
                    <a:pt x="294" y="1619"/>
                  </a:lnTo>
                  <a:cubicBezTo>
                    <a:pt x="280" y="1645"/>
                    <a:pt x="268" y="1672"/>
                    <a:pt x="254" y="1685"/>
                  </a:cubicBezTo>
                  <a:lnTo>
                    <a:pt x="508" y="1806"/>
                  </a:lnTo>
                  <a:lnTo>
                    <a:pt x="548" y="1685"/>
                  </a:lnTo>
                  <a:lnTo>
                    <a:pt x="321" y="1565"/>
                  </a:lnTo>
                  <a:close/>
                  <a:moveTo>
                    <a:pt x="5427" y="1578"/>
                  </a:moveTo>
                  <a:lnTo>
                    <a:pt x="5186" y="1699"/>
                  </a:lnTo>
                  <a:cubicBezTo>
                    <a:pt x="5213" y="1725"/>
                    <a:pt x="5226" y="1765"/>
                    <a:pt x="5240" y="1806"/>
                  </a:cubicBezTo>
                  <a:lnTo>
                    <a:pt x="5493" y="1699"/>
                  </a:lnTo>
                  <a:cubicBezTo>
                    <a:pt x="5481" y="1685"/>
                    <a:pt x="5481" y="1672"/>
                    <a:pt x="5467" y="1658"/>
                  </a:cubicBezTo>
                  <a:lnTo>
                    <a:pt x="5467" y="1645"/>
                  </a:lnTo>
                  <a:lnTo>
                    <a:pt x="5467" y="1631"/>
                  </a:lnTo>
                  <a:lnTo>
                    <a:pt x="5454" y="1631"/>
                  </a:lnTo>
                  <a:lnTo>
                    <a:pt x="5454" y="1619"/>
                  </a:lnTo>
                  <a:lnTo>
                    <a:pt x="5454" y="1605"/>
                  </a:lnTo>
                  <a:lnTo>
                    <a:pt x="5427" y="1578"/>
                  </a:lnTo>
                  <a:close/>
                  <a:moveTo>
                    <a:pt x="200" y="1818"/>
                  </a:moveTo>
                  <a:cubicBezTo>
                    <a:pt x="200" y="1818"/>
                    <a:pt x="200" y="1832"/>
                    <a:pt x="187" y="1845"/>
                  </a:cubicBezTo>
                  <a:cubicBezTo>
                    <a:pt x="174" y="1872"/>
                    <a:pt x="174" y="1913"/>
                    <a:pt x="161" y="1939"/>
                  </a:cubicBezTo>
                  <a:lnTo>
                    <a:pt x="414" y="2020"/>
                  </a:lnTo>
                  <a:cubicBezTo>
                    <a:pt x="428" y="1993"/>
                    <a:pt x="441" y="1952"/>
                    <a:pt x="455" y="1913"/>
                  </a:cubicBezTo>
                  <a:lnTo>
                    <a:pt x="200" y="1818"/>
                  </a:lnTo>
                  <a:close/>
                  <a:moveTo>
                    <a:pt x="5547" y="1818"/>
                  </a:moveTo>
                  <a:lnTo>
                    <a:pt x="5293" y="1913"/>
                  </a:lnTo>
                  <a:lnTo>
                    <a:pt x="5333" y="2032"/>
                  </a:lnTo>
                  <a:lnTo>
                    <a:pt x="5587" y="1939"/>
                  </a:lnTo>
                  <a:lnTo>
                    <a:pt x="5587" y="1925"/>
                  </a:lnTo>
                  <a:lnTo>
                    <a:pt x="5574" y="1925"/>
                  </a:lnTo>
                  <a:cubicBezTo>
                    <a:pt x="5574" y="1886"/>
                    <a:pt x="5561" y="1859"/>
                    <a:pt x="5547" y="1818"/>
                  </a:cubicBezTo>
                  <a:close/>
                  <a:moveTo>
                    <a:pt x="120" y="2073"/>
                  </a:moveTo>
                  <a:cubicBezTo>
                    <a:pt x="120" y="2073"/>
                    <a:pt x="107" y="2086"/>
                    <a:pt x="107" y="2100"/>
                  </a:cubicBezTo>
                  <a:cubicBezTo>
                    <a:pt x="93" y="2139"/>
                    <a:pt x="93" y="2166"/>
                    <a:pt x="81" y="2193"/>
                  </a:cubicBezTo>
                  <a:lnTo>
                    <a:pt x="348" y="2260"/>
                  </a:lnTo>
                  <a:cubicBezTo>
                    <a:pt x="361" y="2219"/>
                    <a:pt x="361" y="2180"/>
                    <a:pt x="375" y="2139"/>
                  </a:cubicBezTo>
                  <a:lnTo>
                    <a:pt x="120" y="2073"/>
                  </a:lnTo>
                  <a:close/>
                  <a:moveTo>
                    <a:pt x="5627" y="2073"/>
                  </a:moveTo>
                  <a:lnTo>
                    <a:pt x="5374" y="2153"/>
                  </a:lnTo>
                  <a:cubicBezTo>
                    <a:pt x="5386" y="2180"/>
                    <a:pt x="5386" y="2219"/>
                    <a:pt x="5400" y="2260"/>
                  </a:cubicBezTo>
                  <a:lnTo>
                    <a:pt x="5668" y="2207"/>
                  </a:lnTo>
                  <a:cubicBezTo>
                    <a:pt x="5668" y="2193"/>
                    <a:pt x="5654" y="2193"/>
                    <a:pt x="5654" y="2180"/>
                  </a:cubicBezTo>
                  <a:lnTo>
                    <a:pt x="5654" y="2166"/>
                  </a:lnTo>
                  <a:lnTo>
                    <a:pt x="5654" y="2153"/>
                  </a:lnTo>
                  <a:cubicBezTo>
                    <a:pt x="5641" y="2126"/>
                    <a:pt x="5641" y="2100"/>
                    <a:pt x="5627" y="2073"/>
                  </a:cubicBezTo>
                  <a:close/>
                  <a:moveTo>
                    <a:pt x="54" y="2326"/>
                  </a:moveTo>
                  <a:cubicBezTo>
                    <a:pt x="54" y="2340"/>
                    <a:pt x="54" y="2367"/>
                    <a:pt x="40" y="2380"/>
                  </a:cubicBezTo>
                  <a:lnTo>
                    <a:pt x="40" y="2394"/>
                  </a:lnTo>
                  <a:lnTo>
                    <a:pt x="40" y="2460"/>
                  </a:lnTo>
                  <a:lnTo>
                    <a:pt x="294" y="2501"/>
                  </a:lnTo>
                  <a:cubicBezTo>
                    <a:pt x="307" y="2460"/>
                    <a:pt x="307" y="2421"/>
                    <a:pt x="321" y="2380"/>
                  </a:cubicBezTo>
                  <a:lnTo>
                    <a:pt x="54" y="2326"/>
                  </a:lnTo>
                  <a:close/>
                  <a:moveTo>
                    <a:pt x="5694" y="2340"/>
                  </a:moveTo>
                  <a:lnTo>
                    <a:pt x="5427" y="2380"/>
                  </a:lnTo>
                  <a:cubicBezTo>
                    <a:pt x="5440" y="2421"/>
                    <a:pt x="5440" y="2460"/>
                    <a:pt x="5440" y="2501"/>
                  </a:cubicBezTo>
                  <a:lnTo>
                    <a:pt x="5707" y="2474"/>
                  </a:lnTo>
                  <a:lnTo>
                    <a:pt x="5707" y="2421"/>
                  </a:lnTo>
                  <a:lnTo>
                    <a:pt x="5707" y="2407"/>
                  </a:lnTo>
                  <a:lnTo>
                    <a:pt x="5707" y="2394"/>
                  </a:lnTo>
                  <a:lnTo>
                    <a:pt x="5694" y="2394"/>
                  </a:lnTo>
                  <a:lnTo>
                    <a:pt x="5694" y="2380"/>
                  </a:lnTo>
                  <a:lnTo>
                    <a:pt x="5694" y="2367"/>
                  </a:lnTo>
                  <a:lnTo>
                    <a:pt x="5694" y="2353"/>
                  </a:lnTo>
                  <a:lnTo>
                    <a:pt x="5694" y="2340"/>
                  </a:lnTo>
                  <a:close/>
                  <a:moveTo>
                    <a:pt x="13" y="2594"/>
                  </a:moveTo>
                  <a:lnTo>
                    <a:pt x="13" y="2727"/>
                  </a:lnTo>
                  <a:lnTo>
                    <a:pt x="280" y="2741"/>
                  </a:lnTo>
                  <a:lnTo>
                    <a:pt x="280" y="2620"/>
                  </a:lnTo>
                  <a:lnTo>
                    <a:pt x="13" y="2594"/>
                  </a:lnTo>
                  <a:close/>
                  <a:moveTo>
                    <a:pt x="5721" y="2608"/>
                  </a:moveTo>
                  <a:lnTo>
                    <a:pt x="5454" y="2620"/>
                  </a:lnTo>
                  <a:cubicBezTo>
                    <a:pt x="5467" y="2661"/>
                    <a:pt x="5467" y="2701"/>
                    <a:pt x="5467" y="2741"/>
                  </a:cubicBezTo>
                  <a:lnTo>
                    <a:pt x="5734" y="2741"/>
                  </a:lnTo>
                  <a:lnTo>
                    <a:pt x="5734" y="2727"/>
                  </a:lnTo>
                  <a:lnTo>
                    <a:pt x="5734" y="2715"/>
                  </a:lnTo>
                  <a:cubicBezTo>
                    <a:pt x="5734" y="2674"/>
                    <a:pt x="5734" y="2634"/>
                    <a:pt x="5721" y="2608"/>
                  </a:cubicBezTo>
                  <a:close/>
                  <a:moveTo>
                    <a:pt x="0" y="2861"/>
                  </a:moveTo>
                  <a:cubicBezTo>
                    <a:pt x="0" y="2902"/>
                    <a:pt x="0" y="2955"/>
                    <a:pt x="13" y="2995"/>
                  </a:cubicBezTo>
                  <a:lnTo>
                    <a:pt x="280" y="2982"/>
                  </a:lnTo>
                  <a:cubicBezTo>
                    <a:pt x="280" y="2941"/>
                    <a:pt x="268" y="2902"/>
                    <a:pt x="268" y="2861"/>
                  </a:cubicBezTo>
                  <a:close/>
                  <a:moveTo>
                    <a:pt x="5467" y="2875"/>
                  </a:moveTo>
                  <a:lnTo>
                    <a:pt x="5467" y="2995"/>
                  </a:lnTo>
                  <a:lnTo>
                    <a:pt x="5734" y="3009"/>
                  </a:lnTo>
                  <a:lnTo>
                    <a:pt x="5734" y="2995"/>
                  </a:lnTo>
                  <a:lnTo>
                    <a:pt x="5734" y="2875"/>
                  </a:lnTo>
                  <a:close/>
                  <a:moveTo>
                    <a:pt x="280" y="3102"/>
                  </a:moveTo>
                  <a:lnTo>
                    <a:pt x="13" y="3128"/>
                  </a:lnTo>
                  <a:cubicBezTo>
                    <a:pt x="27" y="3182"/>
                    <a:pt x="27" y="3223"/>
                    <a:pt x="27" y="3262"/>
                  </a:cubicBezTo>
                  <a:lnTo>
                    <a:pt x="294" y="3223"/>
                  </a:lnTo>
                  <a:cubicBezTo>
                    <a:pt x="294" y="3182"/>
                    <a:pt x="294" y="3142"/>
                    <a:pt x="280" y="3102"/>
                  </a:cubicBezTo>
                  <a:close/>
                  <a:moveTo>
                    <a:pt x="5454" y="3116"/>
                  </a:moveTo>
                  <a:lnTo>
                    <a:pt x="5454" y="3169"/>
                  </a:lnTo>
                  <a:cubicBezTo>
                    <a:pt x="5454" y="3196"/>
                    <a:pt x="5454" y="3209"/>
                    <a:pt x="5440" y="3235"/>
                  </a:cubicBezTo>
                  <a:lnTo>
                    <a:pt x="5707" y="3276"/>
                  </a:lnTo>
                  <a:lnTo>
                    <a:pt x="5707" y="3262"/>
                  </a:lnTo>
                  <a:cubicBezTo>
                    <a:pt x="5707" y="3249"/>
                    <a:pt x="5721" y="3223"/>
                    <a:pt x="5721" y="3209"/>
                  </a:cubicBezTo>
                  <a:lnTo>
                    <a:pt x="5721" y="3196"/>
                  </a:lnTo>
                  <a:lnTo>
                    <a:pt x="5721" y="3182"/>
                  </a:lnTo>
                  <a:lnTo>
                    <a:pt x="5721" y="3169"/>
                  </a:lnTo>
                  <a:lnTo>
                    <a:pt x="5721" y="3155"/>
                  </a:lnTo>
                  <a:lnTo>
                    <a:pt x="5721" y="3142"/>
                  </a:lnTo>
                  <a:lnTo>
                    <a:pt x="5454" y="3116"/>
                  </a:lnTo>
                  <a:close/>
                  <a:moveTo>
                    <a:pt x="321" y="3342"/>
                  </a:moveTo>
                  <a:lnTo>
                    <a:pt x="54" y="3396"/>
                  </a:lnTo>
                  <a:lnTo>
                    <a:pt x="54" y="3410"/>
                  </a:lnTo>
                  <a:cubicBezTo>
                    <a:pt x="67" y="3449"/>
                    <a:pt x="81" y="3490"/>
                    <a:pt x="81" y="3529"/>
                  </a:cubicBezTo>
                  <a:lnTo>
                    <a:pt x="348" y="3463"/>
                  </a:lnTo>
                  <a:cubicBezTo>
                    <a:pt x="334" y="3422"/>
                    <a:pt x="321" y="3383"/>
                    <a:pt x="321" y="3342"/>
                  </a:cubicBezTo>
                  <a:close/>
                  <a:moveTo>
                    <a:pt x="5427" y="3356"/>
                  </a:moveTo>
                  <a:cubicBezTo>
                    <a:pt x="5413" y="3396"/>
                    <a:pt x="5413" y="3436"/>
                    <a:pt x="5400" y="3476"/>
                  </a:cubicBezTo>
                  <a:lnTo>
                    <a:pt x="5654" y="3529"/>
                  </a:lnTo>
                  <a:cubicBezTo>
                    <a:pt x="5668" y="3503"/>
                    <a:pt x="5668" y="3476"/>
                    <a:pt x="5681" y="3449"/>
                  </a:cubicBezTo>
                  <a:cubicBezTo>
                    <a:pt x="5681" y="3436"/>
                    <a:pt x="5681" y="3422"/>
                    <a:pt x="5694" y="3410"/>
                  </a:cubicBezTo>
                  <a:lnTo>
                    <a:pt x="5427" y="3356"/>
                  </a:lnTo>
                  <a:close/>
                  <a:moveTo>
                    <a:pt x="375" y="3583"/>
                  </a:moveTo>
                  <a:lnTo>
                    <a:pt x="120" y="3663"/>
                  </a:lnTo>
                  <a:lnTo>
                    <a:pt x="120" y="3677"/>
                  </a:lnTo>
                  <a:cubicBezTo>
                    <a:pt x="134" y="3717"/>
                    <a:pt x="147" y="3743"/>
                    <a:pt x="161" y="3784"/>
                  </a:cubicBezTo>
                  <a:lnTo>
                    <a:pt x="414" y="3704"/>
                  </a:lnTo>
                  <a:lnTo>
                    <a:pt x="375" y="3583"/>
                  </a:lnTo>
                  <a:close/>
                  <a:moveTo>
                    <a:pt x="5374" y="3597"/>
                  </a:moveTo>
                  <a:cubicBezTo>
                    <a:pt x="5360" y="3623"/>
                    <a:pt x="5347" y="3663"/>
                    <a:pt x="5333" y="3704"/>
                  </a:cubicBezTo>
                  <a:lnTo>
                    <a:pt x="5587" y="3797"/>
                  </a:lnTo>
                  <a:lnTo>
                    <a:pt x="5587" y="3770"/>
                  </a:lnTo>
                  <a:cubicBezTo>
                    <a:pt x="5600" y="3730"/>
                    <a:pt x="5614" y="3704"/>
                    <a:pt x="5627" y="3663"/>
                  </a:cubicBezTo>
                  <a:lnTo>
                    <a:pt x="5374" y="3597"/>
                  </a:lnTo>
                  <a:close/>
                  <a:moveTo>
                    <a:pt x="455" y="3811"/>
                  </a:moveTo>
                  <a:lnTo>
                    <a:pt x="200" y="3918"/>
                  </a:lnTo>
                  <a:cubicBezTo>
                    <a:pt x="214" y="3944"/>
                    <a:pt x="227" y="3971"/>
                    <a:pt x="241" y="4011"/>
                  </a:cubicBezTo>
                  <a:cubicBezTo>
                    <a:pt x="254" y="4024"/>
                    <a:pt x="254" y="4024"/>
                    <a:pt x="254" y="4037"/>
                  </a:cubicBezTo>
                  <a:lnTo>
                    <a:pt x="494" y="3930"/>
                  </a:lnTo>
                  <a:lnTo>
                    <a:pt x="455" y="3811"/>
                  </a:lnTo>
                  <a:close/>
                  <a:moveTo>
                    <a:pt x="5293" y="3823"/>
                  </a:moveTo>
                  <a:cubicBezTo>
                    <a:pt x="5280" y="3864"/>
                    <a:pt x="5253" y="3891"/>
                    <a:pt x="5240" y="3930"/>
                  </a:cubicBezTo>
                  <a:lnTo>
                    <a:pt x="5481" y="4037"/>
                  </a:lnTo>
                  <a:cubicBezTo>
                    <a:pt x="5507" y="3998"/>
                    <a:pt x="5520" y="3957"/>
                    <a:pt x="5534" y="3918"/>
                  </a:cubicBezTo>
                  <a:lnTo>
                    <a:pt x="5293" y="3823"/>
                  </a:lnTo>
                  <a:close/>
                  <a:moveTo>
                    <a:pt x="548" y="4037"/>
                  </a:moveTo>
                  <a:lnTo>
                    <a:pt x="307" y="4158"/>
                  </a:lnTo>
                  <a:cubicBezTo>
                    <a:pt x="334" y="4185"/>
                    <a:pt x="348" y="4224"/>
                    <a:pt x="361" y="4251"/>
                  </a:cubicBezTo>
                  <a:cubicBezTo>
                    <a:pt x="375" y="4265"/>
                    <a:pt x="375" y="4265"/>
                    <a:pt x="375" y="4278"/>
                  </a:cubicBezTo>
                  <a:lnTo>
                    <a:pt x="615" y="4144"/>
                  </a:lnTo>
                  <a:cubicBezTo>
                    <a:pt x="588" y="4105"/>
                    <a:pt x="575" y="4078"/>
                    <a:pt x="548" y="4037"/>
                  </a:cubicBezTo>
                  <a:close/>
                  <a:moveTo>
                    <a:pt x="5186" y="4037"/>
                  </a:moveTo>
                  <a:cubicBezTo>
                    <a:pt x="5173" y="4078"/>
                    <a:pt x="5146" y="4118"/>
                    <a:pt x="5133" y="4144"/>
                  </a:cubicBezTo>
                  <a:lnTo>
                    <a:pt x="5360" y="4278"/>
                  </a:lnTo>
                  <a:cubicBezTo>
                    <a:pt x="5374" y="4265"/>
                    <a:pt x="5386" y="4238"/>
                    <a:pt x="5400" y="4224"/>
                  </a:cubicBezTo>
                  <a:lnTo>
                    <a:pt x="5400" y="4212"/>
                  </a:lnTo>
                  <a:cubicBezTo>
                    <a:pt x="5413" y="4198"/>
                    <a:pt x="5413" y="4185"/>
                    <a:pt x="5427" y="4158"/>
                  </a:cubicBezTo>
                  <a:lnTo>
                    <a:pt x="5186" y="4037"/>
                  </a:lnTo>
                  <a:close/>
                  <a:moveTo>
                    <a:pt x="669" y="4251"/>
                  </a:moveTo>
                  <a:lnTo>
                    <a:pt x="441" y="4385"/>
                  </a:lnTo>
                  <a:cubicBezTo>
                    <a:pt x="455" y="4399"/>
                    <a:pt x="455" y="4399"/>
                    <a:pt x="455" y="4412"/>
                  </a:cubicBezTo>
                  <a:lnTo>
                    <a:pt x="468" y="4412"/>
                  </a:lnTo>
                  <a:lnTo>
                    <a:pt x="468" y="4425"/>
                  </a:lnTo>
                  <a:lnTo>
                    <a:pt x="468" y="4438"/>
                  </a:lnTo>
                  <a:lnTo>
                    <a:pt x="481" y="4438"/>
                  </a:lnTo>
                  <a:lnTo>
                    <a:pt x="481" y="4452"/>
                  </a:lnTo>
                  <a:lnTo>
                    <a:pt x="494" y="4452"/>
                  </a:lnTo>
                  <a:lnTo>
                    <a:pt x="494" y="4465"/>
                  </a:lnTo>
                  <a:lnTo>
                    <a:pt x="494" y="4479"/>
                  </a:lnTo>
                  <a:lnTo>
                    <a:pt x="508" y="4479"/>
                  </a:lnTo>
                  <a:cubicBezTo>
                    <a:pt x="508" y="4492"/>
                    <a:pt x="521" y="4492"/>
                    <a:pt x="521" y="4506"/>
                  </a:cubicBezTo>
                  <a:lnTo>
                    <a:pt x="735" y="4345"/>
                  </a:lnTo>
                  <a:cubicBezTo>
                    <a:pt x="722" y="4319"/>
                    <a:pt x="695" y="4278"/>
                    <a:pt x="669" y="4251"/>
                  </a:cubicBezTo>
                  <a:close/>
                  <a:moveTo>
                    <a:pt x="5066" y="4251"/>
                  </a:moveTo>
                  <a:cubicBezTo>
                    <a:pt x="5053" y="4292"/>
                    <a:pt x="5026" y="4319"/>
                    <a:pt x="4999" y="4358"/>
                  </a:cubicBezTo>
                  <a:lnTo>
                    <a:pt x="5226" y="4506"/>
                  </a:lnTo>
                  <a:cubicBezTo>
                    <a:pt x="5240" y="4492"/>
                    <a:pt x="5253" y="4465"/>
                    <a:pt x="5267" y="4438"/>
                  </a:cubicBezTo>
                  <a:cubicBezTo>
                    <a:pt x="5280" y="4425"/>
                    <a:pt x="5280" y="4412"/>
                    <a:pt x="5293" y="4399"/>
                  </a:cubicBezTo>
                  <a:lnTo>
                    <a:pt x="5066" y="4251"/>
                  </a:lnTo>
                  <a:close/>
                  <a:moveTo>
                    <a:pt x="815" y="4452"/>
                  </a:moveTo>
                  <a:lnTo>
                    <a:pt x="601" y="4613"/>
                  </a:lnTo>
                  <a:lnTo>
                    <a:pt x="601" y="4625"/>
                  </a:lnTo>
                  <a:lnTo>
                    <a:pt x="615" y="4625"/>
                  </a:lnTo>
                  <a:lnTo>
                    <a:pt x="615" y="4639"/>
                  </a:lnTo>
                  <a:lnTo>
                    <a:pt x="628" y="4639"/>
                  </a:lnTo>
                  <a:cubicBezTo>
                    <a:pt x="642" y="4666"/>
                    <a:pt x="669" y="4693"/>
                    <a:pt x="681" y="4720"/>
                  </a:cubicBezTo>
                  <a:lnTo>
                    <a:pt x="895" y="4545"/>
                  </a:lnTo>
                  <a:cubicBezTo>
                    <a:pt x="869" y="4506"/>
                    <a:pt x="842" y="4479"/>
                    <a:pt x="815" y="4452"/>
                  </a:cubicBezTo>
                  <a:close/>
                  <a:moveTo>
                    <a:pt x="4932" y="4452"/>
                  </a:moveTo>
                  <a:cubicBezTo>
                    <a:pt x="4905" y="4479"/>
                    <a:pt x="4879" y="4519"/>
                    <a:pt x="4852" y="4545"/>
                  </a:cubicBezTo>
                  <a:lnTo>
                    <a:pt x="5053" y="4720"/>
                  </a:lnTo>
                  <a:cubicBezTo>
                    <a:pt x="5080" y="4693"/>
                    <a:pt x="5119" y="4652"/>
                    <a:pt x="5146" y="4613"/>
                  </a:cubicBezTo>
                  <a:lnTo>
                    <a:pt x="4932" y="4452"/>
                  </a:lnTo>
                  <a:close/>
                  <a:moveTo>
                    <a:pt x="976" y="4639"/>
                  </a:moveTo>
                  <a:lnTo>
                    <a:pt x="776" y="4813"/>
                  </a:lnTo>
                  <a:cubicBezTo>
                    <a:pt x="802" y="4853"/>
                    <a:pt x="829" y="4880"/>
                    <a:pt x="869" y="4920"/>
                  </a:cubicBezTo>
                  <a:lnTo>
                    <a:pt x="1056" y="4720"/>
                  </a:lnTo>
                  <a:lnTo>
                    <a:pt x="976" y="4639"/>
                  </a:lnTo>
                  <a:close/>
                  <a:moveTo>
                    <a:pt x="4772" y="4639"/>
                  </a:moveTo>
                  <a:cubicBezTo>
                    <a:pt x="4745" y="4666"/>
                    <a:pt x="4718" y="4693"/>
                    <a:pt x="4679" y="4720"/>
                  </a:cubicBezTo>
                  <a:lnTo>
                    <a:pt x="4879" y="4920"/>
                  </a:lnTo>
                  <a:lnTo>
                    <a:pt x="4879" y="4907"/>
                  </a:lnTo>
                  <a:lnTo>
                    <a:pt x="4892" y="4907"/>
                  </a:lnTo>
                  <a:lnTo>
                    <a:pt x="4892" y="4893"/>
                  </a:lnTo>
                  <a:lnTo>
                    <a:pt x="4905" y="4893"/>
                  </a:lnTo>
                  <a:lnTo>
                    <a:pt x="4905" y="4880"/>
                  </a:lnTo>
                  <a:lnTo>
                    <a:pt x="4919" y="4880"/>
                  </a:lnTo>
                  <a:lnTo>
                    <a:pt x="4919" y="4866"/>
                  </a:lnTo>
                  <a:lnTo>
                    <a:pt x="4932" y="4866"/>
                  </a:lnTo>
                  <a:lnTo>
                    <a:pt x="4973" y="4826"/>
                  </a:lnTo>
                  <a:lnTo>
                    <a:pt x="4772" y="4639"/>
                  </a:lnTo>
                  <a:close/>
                  <a:moveTo>
                    <a:pt x="1150" y="4800"/>
                  </a:moveTo>
                  <a:lnTo>
                    <a:pt x="963" y="5000"/>
                  </a:lnTo>
                  <a:lnTo>
                    <a:pt x="1016" y="5053"/>
                  </a:lnTo>
                  <a:lnTo>
                    <a:pt x="1029" y="5053"/>
                  </a:lnTo>
                  <a:lnTo>
                    <a:pt x="1029" y="5067"/>
                  </a:lnTo>
                  <a:lnTo>
                    <a:pt x="1043" y="5067"/>
                  </a:lnTo>
                  <a:lnTo>
                    <a:pt x="1043" y="5080"/>
                  </a:lnTo>
                  <a:lnTo>
                    <a:pt x="1056" y="5080"/>
                  </a:lnTo>
                  <a:lnTo>
                    <a:pt x="1070" y="5094"/>
                  </a:lnTo>
                  <a:lnTo>
                    <a:pt x="1243" y="4880"/>
                  </a:lnTo>
                  <a:cubicBezTo>
                    <a:pt x="1203" y="4853"/>
                    <a:pt x="1177" y="4826"/>
                    <a:pt x="1150" y="4800"/>
                  </a:cubicBezTo>
                  <a:close/>
                  <a:moveTo>
                    <a:pt x="4598" y="4813"/>
                  </a:moveTo>
                  <a:cubicBezTo>
                    <a:pt x="4572" y="4839"/>
                    <a:pt x="4531" y="4866"/>
                    <a:pt x="4504" y="4893"/>
                  </a:cubicBezTo>
                  <a:lnTo>
                    <a:pt x="4665" y="5094"/>
                  </a:lnTo>
                  <a:lnTo>
                    <a:pt x="4679" y="5094"/>
                  </a:lnTo>
                  <a:lnTo>
                    <a:pt x="4679" y="5080"/>
                  </a:lnTo>
                  <a:cubicBezTo>
                    <a:pt x="4705" y="5067"/>
                    <a:pt x="4718" y="5053"/>
                    <a:pt x="4732" y="5040"/>
                  </a:cubicBezTo>
                  <a:lnTo>
                    <a:pt x="4745" y="5040"/>
                  </a:lnTo>
                  <a:lnTo>
                    <a:pt x="4745" y="5026"/>
                  </a:lnTo>
                  <a:lnTo>
                    <a:pt x="4759" y="5026"/>
                  </a:lnTo>
                  <a:lnTo>
                    <a:pt x="4759" y="5014"/>
                  </a:lnTo>
                  <a:lnTo>
                    <a:pt x="4772" y="5014"/>
                  </a:lnTo>
                  <a:lnTo>
                    <a:pt x="4598" y="4813"/>
                  </a:lnTo>
                  <a:close/>
                  <a:moveTo>
                    <a:pt x="1337" y="4960"/>
                  </a:moveTo>
                  <a:lnTo>
                    <a:pt x="1177" y="5174"/>
                  </a:lnTo>
                  <a:cubicBezTo>
                    <a:pt x="1216" y="5201"/>
                    <a:pt x="1243" y="5227"/>
                    <a:pt x="1283" y="5254"/>
                  </a:cubicBezTo>
                  <a:lnTo>
                    <a:pt x="1430" y="5026"/>
                  </a:lnTo>
                  <a:cubicBezTo>
                    <a:pt x="1403" y="5000"/>
                    <a:pt x="1364" y="4987"/>
                    <a:pt x="1337" y="4960"/>
                  </a:cubicBezTo>
                  <a:close/>
                  <a:moveTo>
                    <a:pt x="4411" y="4960"/>
                  </a:moveTo>
                  <a:cubicBezTo>
                    <a:pt x="4371" y="4987"/>
                    <a:pt x="4344" y="5014"/>
                    <a:pt x="4304" y="5026"/>
                  </a:cubicBezTo>
                  <a:lnTo>
                    <a:pt x="4451" y="5254"/>
                  </a:lnTo>
                  <a:cubicBezTo>
                    <a:pt x="4478" y="5240"/>
                    <a:pt x="4491" y="5227"/>
                    <a:pt x="4504" y="5214"/>
                  </a:cubicBezTo>
                  <a:lnTo>
                    <a:pt x="4518" y="5214"/>
                  </a:lnTo>
                  <a:lnTo>
                    <a:pt x="4531" y="5201"/>
                  </a:lnTo>
                  <a:cubicBezTo>
                    <a:pt x="4545" y="5201"/>
                    <a:pt x="4558" y="5187"/>
                    <a:pt x="4572" y="5174"/>
                  </a:cubicBezTo>
                  <a:lnTo>
                    <a:pt x="4411" y="4960"/>
                  </a:lnTo>
                  <a:close/>
                  <a:moveTo>
                    <a:pt x="1537" y="5094"/>
                  </a:moveTo>
                  <a:lnTo>
                    <a:pt x="1403" y="5321"/>
                  </a:lnTo>
                  <a:cubicBezTo>
                    <a:pt x="1430" y="5347"/>
                    <a:pt x="1471" y="5374"/>
                    <a:pt x="1510" y="5388"/>
                  </a:cubicBezTo>
                  <a:lnTo>
                    <a:pt x="1644" y="5147"/>
                  </a:lnTo>
                  <a:cubicBezTo>
                    <a:pt x="1604" y="5133"/>
                    <a:pt x="1564" y="5107"/>
                    <a:pt x="1537" y="5094"/>
                  </a:cubicBezTo>
                  <a:close/>
                  <a:moveTo>
                    <a:pt x="4197" y="5094"/>
                  </a:moveTo>
                  <a:cubicBezTo>
                    <a:pt x="4171" y="5121"/>
                    <a:pt x="4130" y="5133"/>
                    <a:pt x="4103" y="5160"/>
                  </a:cubicBezTo>
                  <a:lnTo>
                    <a:pt x="4224" y="5388"/>
                  </a:lnTo>
                  <a:lnTo>
                    <a:pt x="4251" y="5388"/>
                  </a:lnTo>
                  <a:lnTo>
                    <a:pt x="4251" y="5374"/>
                  </a:lnTo>
                  <a:lnTo>
                    <a:pt x="4264" y="5374"/>
                  </a:lnTo>
                  <a:lnTo>
                    <a:pt x="4264" y="5361"/>
                  </a:lnTo>
                  <a:lnTo>
                    <a:pt x="4290" y="5361"/>
                  </a:lnTo>
                  <a:lnTo>
                    <a:pt x="4290" y="5347"/>
                  </a:lnTo>
                  <a:lnTo>
                    <a:pt x="4304" y="5347"/>
                  </a:lnTo>
                  <a:cubicBezTo>
                    <a:pt x="4317" y="5334"/>
                    <a:pt x="4331" y="5334"/>
                    <a:pt x="4344" y="5321"/>
                  </a:cubicBezTo>
                  <a:lnTo>
                    <a:pt x="4197" y="5094"/>
                  </a:lnTo>
                  <a:close/>
                  <a:moveTo>
                    <a:pt x="1751" y="5214"/>
                  </a:moveTo>
                  <a:lnTo>
                    <a:pt x="1631" y="5454"/>
                  </a:lnTo>
                  <a:lnTo>
                    <a:pt x="1644" y="5454"/>
                  </a:lnTo>
                  <a:cubicBezTo>
                    <a:pt x="1684" y="5468"/>
                    <a:pt x="1724" y="5495"/>
                    <a:pt x="1751" y="5508"/>
                  </a:cubicBezTo>
                  <a:lnTo>
                    <a:pt x="1858" y="5254"/>
                  </a:lnTo>
                  <a:cubicBezTo>
                    <a:pt x="1818" y="5240"/>
                    <a:pt x="1791" y="5227"/>
                    <a:pt x="1751" y="5214"/>
                  </a:cubicBezTo>
                  <a:close/>
                  <a:moveTo>
                    <a:pt x="3984" y="5214"/>
                  </a:moveTo>
                  <a:cubicBezTo>
                    <a:pt x="3957" y="5227"/>
                    <a:pt x="3916" y="5240"/>
                    <a:pt x="3877" y="5254"/>
                  </a:cubicBezTo>
                  <a:lnTo>
                    <a:pt x="3984" y="5508"/>
                  </a:lnTo>
                  <a:cubicBezTo>
                    <a:pt x="3984" y="5508"/>
                    <a:pt x="3996" y="5508"/>
                    <a:pt x="3996" y="5495"/>
                  </a:cubicBezTo>
                  <a:lnTo>
                    <a:pt x="4023" y="5495"/>
                  </a:lnTo>
                  <a:lnTo>
                    <a:pt x="4023" y="5481"/>
                  </a:lnTo>
                  <a:lnTo>
                    <a:pt x="4050" y="5481"/>
                  </a:lnTo>
                  <a:lnTo>
                    <a:pt x="4064" y="5468"/>
                  </a:lnTo>
                  <a:lnTo>
                    <a:pt x="4090" y="5468"/>
                  </a:lnTo>
                  <a:lnTo>
                    <a:pt x="4090" y="5454"/>
                  </a:lnTo>
                  <a:lnTo>
                    <a:pt x="4103" y="5454"/>
                  </a:lnTo>
                  <a:lnTo>
                    <a:pt x="3984" y="5214"/>
                  </a:lnTo>
                  <a:close/>
                  <a:moveTo>
                    <a:pt x="1979" y="5308"/>
                  </a:moveTo>
                  <a:lnTo>
                    <a:pt x="1884" y="5561"/>
                  </a:lnTo>
                  <a:lnTo>
                    <a:pt x="2005" y="5602"/>
                  </a:lnTo>
                  <a:lnTo>
                    <a:pt x="2085" y="5347"/>
                  </a:lnTo>
                  <a:cubicBezTo>
                    <a:pt x="2045" y="5334"/>
                    <a:pt x="2018" y="5321"/>
                    <a:pt x="1979" y="5308"/>
                  </a:cubicBezTo>
                  <a:close/>
                  <a:moveTo>
                    <a:pt x="3770" y="5308"/>
                  </a:moveTo>
                  <a:lnTo>
                    <a:pt x="3649" y="5347"/>
                  </a:lnTo>
                  <a:lnTo>
                    <a:pt x="3729" y="5602"/>
                  </a:lnTo>
                  <a:cubicBezTo>
                    <a:pt x="3770" y="5588"/>
                    <a:pt x="3796" y="5575"/>
                    <a:pt x="3836" y="5561"/>
                  </a:cubicBezTo>
                  <a:lnTo>
                    <a:pt x="3850" y="5561"/>
                  </a:lnTo>
                  <a:lnTo>
                    <a:pt x="3770" y="5308"/>
                  </a:lnTo>
                  <a:close/>
                  <a:moveTo>
                    <a:pt x="2205" y="5374"/>
                  </a:moveTo>
                  <a:lnTo>
                    <a:pt x="2139" y="5641"/>
                  </a:lnTo>
                  <a:lnTo>
                    <a:pt x="2152" y="5641"/>
                  </a:lnTo>
                  <a:cubicBezTo>
                    <a:pt x="2179" y="5641"/>
                    <a:pt x="2192" y="5655"/>
                    <a:pt x="2219" y="5655"/>
                  </a:cubicBezTo>
                  <a:lnTo>
                    <a:pt x="2232" y="5655"/>
                  </a:lnTo>
                  <a:cubicBezTo>
                    <a:pt x="2246" y="5655"/>
                    <a:pt x="2259" y="5668"/>
                    <a:pt x="2273" y="5668"/>
                  </a:cubicBezTo>
                  <a:lnTo>
                    <a:pt x="2326" y="5401"/>
                  </a:lnTo>
                  <a:cubicBezTo>
                    <a:pt x="2285" y="5401"/>
                    <a:pt x="2246" y="5388"/>
                    <a:pt x="2205" y="5374"/>
                  </a:cubicBezTo>
                  <a:close/>
                  <a:moveTo>
                    <a:pt x="3529" y="5374"/>
                  </a:moveTo>
                  <a:cubicBezTo>
                    <a:pt x="3488" y="5388"/>
                    <a:pt x="3449" y="5401"/>
                    <a:pt x="3408" y="5401"/>
                  </a:cubicBezTo>
                  <a:lnTo>
                    <a:pt x="3476" y="5668"/>
                  </a:lnTo>
                  <a:cubicBezTo>
                    <a:pt x="3488" y="5668"/>
                    <a:pt x="3502" y="5655"/>
                    <a:pt x="3515" y="5655"/>
                  </a:cubicBezTo>
                  <a:lnTo>
                    <a:pt x="3556" y="5655"/>
                  </a:lnTo>
                  <a:cubicBezTo>
                    <a:pt x="3556" y="5641"/>
                    <a:pt x="3569" y="5641"/>
                    <a:pt x="3569" y="5641"/>
                  </a:cubicBezTo>
                  <a:lnTo>
                    <a:pt x="3595" y="5641"/>
                  </a:lnTo>
                  <a:lnTo>
                    <a:pt x="3529" y="5374"/>
                  </a:lnTo>
                  <a:close/>
                  <a:moveTo>
                    <a:pt x="2446" y="5427"/>
                  </a:moveTo>
                  <a:lnTo>
                    <a:pt x="2406" y="5695"/>
                  </a:lnTo>
                  <a:lnTo>
                    <a:pt x="2419" y="5695"/>
                  </a:lnTo>
                  <a:cubicBezTo>
                    <a:pt x="2460" y="5695"/>
                    <a:pt x="2499" y="5709"/>
                    <a:pt x="2540" y="5709"/>
                  </a:cubicBezTo>
                  <a:lnTo>
                    <a:pt x="2567" y="5441"/>
                  </a:lnTo>
                  <a:cubicBezTo>
                    <a:pt x="2526" y="5441"/>
                    <a:pt x="2486" y="5427"/>
                    <a:pt x="2446" y="5427"/>
                  </a:cubicBezTo>
                  <a:close/>
                  <a:moveTo>
                    <a:pt x="3288" y="5427"/>
                  </a:moveTo>
                  <a:cubicBezTo>
                    <a:pt x="3248" y="5441"/>
                    <a:pt x="3208" y="5441"/>
                    <a:pt x="3168" y="5441"/>
                  </a:cubicBezTo>
                  <a:lnTo>
                    <a:pt x="3208" y="5709"/>
                  </a:lnTo>
                  <a:cubicBezTo>
                    <a:pt x="3235" y="5709"/>
                    <a:pt x="3275" y="5709"/>
                    <a:pt x="3315" y="5695"/>
                  </a:cubicBezTo>
                  <a:lnTo>
                    <a:pt x="3342" y="5695"/>
                  </a:lnTo>
                  <a:lnTo>
                    <a:pt x="3288" y="5427"/>
                  </a:lnTo>
                  <a:close/>
                  <a:moveTo>
                    <a:pt x="2686" y="5454"/>
                  </a:moveTo>
                  <a:lnTo>
                    <a:pt x="2674" y="5722"/>
                  </a:lnTo>
                  <a:lnTo>
                    <a:pt x="2754" y="5722"/>
                  </a:lnTo>
                  <a:lnTo>
                    <a:pt x="2754" y="5735"/>
                  </a:lnTo>
                  <a:lnTo>
                    <a:pt x="2807" y="5735"/>
                  </a:lnTo>
                  <a:lnTo>
                    <a:pt x="2807" y="5468"/>
                  </a:lnTo>
                  <a:cubicBezTo>
                    <a:pt x="2767" y="5454"/>
                    <a:pt x="2727" y="5454"/>
                    <a:pt x="2686" y="5454"/>
                  </a:cubicBezTo>
                  <a:close/>
                  <a:moveTo>
                    <a:pt x="3048" y="5454"/>
                  </a:moveTo>
                  <a:cubicBezTo>
                    <a:pt x="3007" y="5454"/>
                    <a:pt x="2968" y="5454"/>
                    <a:pt x="2927" y="5468"/>
                  </a:cubicBezTo>
                  <a:lnTo>
                    <a:pt x="2941" y="5735"/>
                  </a:lnTo>
                  <a:cubicBezTo>
                    <a:pt x="2980" y="5735"/>
                    <a:pt x="3021" y="5722"/>
                    <a:pt x="3075" y="5722"/>
                  </a:cubicBezTo>
                  <a:lnTo>
                    <a:pt x="3048" y="5454"/>
                  </a:lnTo>
                  <a:close/>
                </a:path>
              </a:pathLst>
            </a:custGeom>
            <a:solidFill>
              <a:srgbClr val="FFD9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72" name="Google Shape;2072;p31"/>
            <p:cNvSpPr/>
            <p:nvPr/>
          </p:nvSpPr>
          <p:spPr>
            <a:xfrm>
              <a:off x="6521110" y="1522427"/>
              <a:ext cx="262908" cy="248603"/>
            </a:xfrm>
            <a:custGeom>
              <a:avLst/>
              <a:gdLst/>
              <a:ahLst/>
              <a:cxnLst/>
              <a:rect l="l" t="t" r="r" b="b"/>
              <a:pathLst>
                <a:path w="5495" h="5196" extrusionOk="0">
                  <a:moveTo>
                    <a:pt x="2764" y="0"/>
                  </a:moveTo>
                  <a:cubicBezTo>
                    <a:pt x="1455" y="0"/>
                    <a:pt x="324" y="972"/>
                    <a:pt x="174" y="2302"/>
                  </a:cubicBezTo>
                  <a:cubicBezTo>
                    <a:pt x="0" y="3719"/>
                    <a:pt x="1030" y="5016"/>
                    <a:pt x="2447" y="5176"/>
                  </a:cubicBezTo>
                  <a:cubicBezTo>
                    <a:pt x="2552" y="5189"/>
                    <a:pt x="2657" y="5195"/>
                    <a:pt x="2761" y="5195"/>
                  </a:cubicBezTo>
                  <a:cubicBezTo>
                    <a:pt x="4060" y="5195"/>
                    <a:pt x="5172" y="4216"/>
                    <a:pt x="5334" y="2904"/>
                  </a:cubicBezTo>
                  <a:cubicBezTo>
                    <a:pt x="5494" y="1473"/>
                    <a:pt x="4478" y="190"/>
                    <a:pt x="3062" y="17"/>
                  </a:cubicBezTo>
                  <a:cubicBezTo>
                    <a:pt x="2962" y="6"/>
                    <a:pt x="2863" y="0"/>
                    <a:pt x="2764" y="0"/>
                  </a:cubicBezTo>
                  <a:close/>
                </a:path>
              </a:pathLst>
            </a:custGeom>
            <a:solidFill>
              <a:srgbClr val="FFD9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73" name="Google Shape;2073;p31"/>
            <p:cNvSpPr/>
            <p:nvPr/>
          </p:nvSpPr>
          <p:spPr>
            <a:xfrm>
              <a:off x="6521110" y="1522427"/>
              <a:ext cx="262908" cy="248603"/>
            </a:xfrm>
            <a:custGeom>
              <a:avLst/>
              <a:gdLst/>
              <a:ahLst/>
              <a:cxnLst/>
              <a:rect l="l" t="t" r="r" b="b"/>
              <a:pathLst>
                <a:path w="5495" h="5196" extrusionOk="0">
                  <a:moveTo>
                    <a:pt x="2764" y="0"/>
                  </a:moveTo>
                  <a:cubicBezTo>
                    <a:pt x="1455" y="0"/>
                    <a:pt x="324" y="972"/>
                    <a:pt x="174" y="2302"/>
                  </a:cubicBezTo>
                  <a:cubicBezTo>
                    <a:pt x="0" y="3719"/>
                    <a:pt x="1030" y="5016"/>
                    <a:pt x="2447" y="5176"/>
                  </a:cubicBezTo>
                  <a:cubicBezTo>
                    <a:pt x="2552" y="5189"/>
                    <a:pt x="2657" y="5195"/>
                    <a:pt x="2761" y="5195"/>
                  </a:cubicBezTo>
                  <a:cubicBezTo>
                    <a:pt x="4060" y="5195"/>
                    <a:pt x="5172" y="4216"/>
                    <a:pt x="5334" y="2904"/>
                  </a:cubicBezTo>
                  <a:cubicBezTo>
                    <a:pt x="5494" y="1473"/>
                    <a:pt x="4478" y="190"/>
                    <a:pt x="3062" y="17"/>
                  </a:cubicBezTo>
                  <a:cubicBezTo>
                    <a:pt x="2962" y="6"/>
                    <a:pt x="2863" y="0"/>
                    <a:pt x="2764" y="0"/>
                  </a:cubicBez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74" name="Google Shape;2074;p31"/>
            <p:cNvSpPr/>
            <p:nvPr/>
          </p:nvSpPr>
          <p:spPr>
            <a:xfrm>
              <a:off x="6533884" y="1531326"/>
              <a:ext cx="241187" cy="200423"/>
            </a:xfrm>
            <a:custGeom>
              <a:avLst/>
              <a:gdLst/>
              <a:ahLst/>
              <a:cxnLst/>
              <a:rect l="l" t="t" r="r" b="b"/>
              <a:pathLst>
                <a:path w="5041" h="4189" extrusionOk="0">
                  <a:moveTo>
                    <a:pt x="2476" y="0"/>
                  </a:moveTo>
                  <a:cubicBezTo>
                    <a:pt x="1271" y="0"/>
                    <a:pt x="230" y="904"/>
                    <a:pt x="94" y="2130"/>
                  </a:cubicBezTo>
                  <a:cubicBezTo>
                    <a:pt x="0" y="2932"/>
                    <a:pt x="294" y="3680"/>
                    <a:pt x="843" y="4188"/>
                  </a:cubicBezTo>
                  <a:cubicBezTo>
                    <a:pt x="335" y="3680"/>
                    <a:pt x="41" y="2959"/>
                    <a:pt x="134" y="2196"/>
                  </a:cubicBezTo>
                  <a:cubicBezTo>
                    <a:pt x="282" y="997"/>
                    <a:pt x="1300" y="107"/>
                    <a:pt x="2478" y="107"/>
                  </a:cubicBezTo>
                  <a:cubicBezTo>
                    <a:pt x="2574" y="107"/>
                    <a:pt x="2670" y="113"/>
                    <a:pt x="2768" y="125"/>
                  </a:cubicBezTo>
                  <a:cubicBezTo>
                    <a:pt x="4078" y="271"/>
                    <a:pt x="4999" y="1448"/>
                    <a:pt x="4853" y="2758"/>
                  </a:cubicBezTo>
                  <a:cubicBezTo>
                    <a:pt x="4812" y="3066"/>
                    <a:pt x="4719" y="3360"/>
                    <a:pt x="4572" y="3627"/>
                  </a:cubicBezTo>
                  <a:cubicBezTo>
                    <a:pt x="4732" y="3346"/>
                    <a:pt x="4839" y="3039"/>
                    <a:pt x="4880" y="2691"/>
                  </a:cubicBezTo>
                  <a:cubicBezTo>
                    <a:pt x="5040" y="1367"/>
                    <a:pt x="4091" y="178"/>
                    <a:pt x="2768" y="18"/>
                  </a:cubicBezTo>
                  <a:cubicBezTo>
                    <a:pt x="2670" y="6"/>
                    <a:pt x="2572" y="0"/>
                    <a:pt x="2476" y="0"/>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75" name="Google Shape;2075;p31"/>
            <p:cNvSpPr/>
            <p:nvPr/>
          </p:nvSpPr>
          <p:spPr>
            <a:xfrm>
              <a:off x="6533884" y="1531326"/>
              <a:ext cx="241187" cy="200423"/>
            </a:xfrm>
            <a:custGeom>
              <a:avLst/>
              <a:gdLst/>
              <a:ahLst/>
              <a:cxnLst/>
              <a:rect l="l" t="t" r="r" b="b"/>
              <a:pathLst>
                <a:path w="5041" h="4189" extrusionOk="0">
                  <a:moveTo>
                    <a:pt x="2476" y="0"/>
                  </a:moveTo>
                  <a:cubicBezTo>
                    <a:pt x="1271" y="0"/>
                    <a:pt x="230" y="904"/>
                    <a:pt x="94" y="2130"/>
                  </a:cubicBezTo>
                  <a:cubicBezTo>
                    <a:pt x="0" y="2932"/>
                    <a:pt x="294" y="3680"/>
                    <a:pt x="843" y="4188"/>
                  </a:cubicBezTo>
                  <a:cubicBezTo>
                    <a:pt x="335" y="3680"/>
                    <a:pt x="41" y="2959"/>
                    <a:pt x="134" y="2196"/>
                  </a:cubicBezTo>
                  <a:cubicBezTo>
                    <a:pt x="282" y="997"/>
                    <a:pt x="1300" y="107"/>
                    <a:pt x="2478" y="107"/>
                  </a:cubicBezTo>
                  <a:cubicBezTo>
                    <a:pt x="2574" y="107"/>
                    <a:pt x="2670" y="113"/>
                    <a:pt x="2768" y="125"/>
                  </a:cubicBezTo>
                  <a:cubicBezTo>
                    <a:pt x="4078" y="271"/>
                    <a:pt x="4999" y="1448"/>
                    <a:pt x="4853" y="2758"/>
                  </a:cubicBezTo>
                  <a:cubicBezTo>
                    <a:pt x="4812" y="3066"/>
                    <a:pt x="4719" y="3360"/>
                    <a:pt x="4572" y="3627"/>
                  </a:cubicBezTo>
                  <a:cubicBezTo>
                    <a:pt x="4732" y="3346"/>
                    <a:pt x="4839" y="3039"/>
                    <a:pt x="4880" y="2691"/>
                  </a:cubicBezTo>
                  <a:cubicBezTo>
                    <a:pt x="5040" y="1367"/>
                    <a:pt x="4091" y="178"/>
                    <a:pt x="2768" y="18"/>
                  </a:cubicBezTo>
                  <a:cubicBezTo>
                    <a:pt x="2670" y="6"/>
                    <a:pt x="2572" y="0"/>
                    <a:pt x="2476" y="0"/>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76" name="Google Shape;2076;p31"/>
            <p:cNvSpPr/>
            <p:nvPr/>
          </p:nvSpPr>
          <p:spPr>
            <a:xfrm>
              <a:off x="6585029" y="1567305"/>
              <a:ext cx="129229" cy="159946"/>
            </a:xfrm>
            <a:custGeom>
              <a:avLst/>
              <a:gdLst/>
              <a:ahLst/>
              <a:cxnLst/>
              <a:rect l="l" t="t" r="r" b="b"/>
              <a:pathLst>
                <a:path w="2701" h="3343" extrusionOk="0">
                  <a:moveTo>
                    <a:pt x="2447" y="1"/>
                  </a:moveTo>
                  <a:lnTo>
                    <a:pt x="2273" y="241"/>
                  </a:lnTo>
                  <a:cubicBezTo>
                    <a:pt x="2113" y="148"/>
                    <a:pt x="1966" y="108"/>
                    <a:pt x="1819" y="108"/>
                  </a:cubicBezTo>
                  <a:cubicBezTo>
                    <a:pt x="1765" y="108"/>
                    <a:pt x="1726" y="108"/>
                    <a:pt x="1685" y="121"/>
                  </a:cubicBezTo>
                  <a:cubicBezTo>
                    <a:pt x="1498" y="148"/>
                    <a:pt x="1325" y="268"/>
                    <a:pt x="1191" y="469"/>
                  </a:cubicBezTo>
                  <a:cubicBezTo>
                    <a:pt x="1097" y="615"/>
                    <a:pt x="1043" y="749"/>
                    <a:pt x="1030" y="883"/>
                  </a:cubicBezTo>
                  <a:cubicBezTo>
                    <a:pt x="1004" y="1016"/>
                    <a:pt x="1017" y="1150"/>
                    <a:pt x="1057" y="1311"/>
                  </a:cubicBezTo>
                  <a:lnTo>
                    <a:pt x="1204" y="1859"/>
                  </a:lnTo>
                  <a:cubicBezTo>
                    <a:pt x="1218" y="1925"/>
                    <a:pt x="1230" y="1993"/>
                    <a:pt x="1244" y="2046"/>
                  </a:cubicBezTo>
                  <a:cubicBezTo>
                    <a:pt x="1257" y="2100"/>
                    <a:pt x="1257" y="2153"/>
                    <a:pt x="1257" y="2207"/>
                  </a:cubicBezTo>
                  <a:cubicBezTo>
                    <a:pt x="1257" y="2273"/>
                    <a:pt x="1244" y="2326"/>
                    <a:pt x="1230" y="2380"/>
                  </a:cubicBezTo>
                  <a:cubicBezTo>
                    <a:pt x="1218" y="2433"/>
                    <a:pt x="1177" y="2487"/>
                    <a:pt x="1150" y="2540"/>
                  </a:cubicBezTo>
                  <a:cubicBezTo>
                    <a:pt x="1097" y="2620"/>
                    <a:pt x="1030" y="2674"/>
                    <a:pt x="963" y="2688"/>
                  </a:cubicBezTo>
                  <a:cubicBezTo>
                    <a:pt x="950" y="2701"/>
                    <a:pt x="936" y="2701"/>
                    <a:pt x="910" y="2701"/>
                  </a:cubicBezTo>
                  <a:cubicBezTo>
                    <a:pt x="856" y="2701"/>
                    <a:pt x="817" y="2688"/>
                    <a:pt x="763" y="2647"/>
                  </a:cubicBezTo>
                  <a:cubicBezTo>
                    <a:pt x="562" y="2514"/>
                    <a:pt x="589" y="2273"/>
                    <a:pt x="817" y="1913"/>
                  </a:cubicBezTo>
                  <a:lnTo>
                    <a:pt x="335" y="1712"/>
                  </a:lnTo>
                  <a:lnTo>
                    <a:pt x="335" y="1712"/>
                  </a:lnTo>
                  <a:cubicBezTo>
                    <a:pt x="1" y="2260"/>
                    <a:pt x="54" y="2674"/>
                    <a:pt x="469" y="2995"/>
                  </a:cubicBezTo>
                  <a:lnTo>
                    <a:pt x="295" y="3249"/>
                  </a:lnTo>
                  <a:lnTo>
                    <a:pt x="428" y="3342"/>
                  </a:lnTo>
                  <a:lnTo>
                    <a:pt x="616" y="3089"/>
                  </a:lnTo>
                  <a:cubicBezTo>
                    <a:pt x="736" y="3155"/>
                    <a:pt x="870" y="3182"/>
                    <a:pt x="990" y="3182"/>
                  </a:cubicBezTo>
                  <a:cubicBezTo>
                    <a:pt x="1057" y="3182"/>
                    <a:pt x="1111" y="3182"/>
                    <a:pt x="1177" y="3169"/>
                  </a:cubicBezTo>
                  <a:cubicBezTo>
                    <a:pt x="1351" y="3116"/>
                    <a:pt x="1512" y="3009"/>
                    <a:pt x="1631" y="2834"/>
                  </a:cubicBezTo>
                  <a:cubicBezTo>
                    <a:pt x="1685" y="2741"/>
                    <a:pt x="1726" y="2661"/>
                    <a:pt x="1765" y="2567"/>
                  </a:cubicBezTo>
                  <a:cubicBezTo>
                    <a:pt x="1792" y="2474"/>
                    <a:pt x="1819" y="2394"/>
                    <a:pt x="1819" y="2300"/>
                  </a:cubicBezTo>
                  <a:cubicBezTo>
                    <a:pt x="1819" y="2207"/>
                    <a:pt x="1819" y="2126"/>
                    <a:pt x="1806" y="2046"/>
                  </a:cubicBezTo>
                  <a:cubicBezTo>
                    <a:pt x="1792" y="1966"/>
                    <a:pt x="1779" y="1886"/>
                    <a:pt x="1765" y="1792"/>
                  </a:cubicBezTo>
                  <a:lnTo>
                    <a:pt x="1619" y="1257"/>
                  </a:lnTo>
                  <a:cubicBezTo>
                    <a:pt x="1592" y="1150"/>
                    <a:pt x="1578" y="1043"/>
                    <a:pt x="1592" y="977"/>
                  </a:cubicBezTo>
                  <a:cubicBezTo>
                    <a:pt x="1592" y="897"/>
                    <a:pt x="1619" y="817"/>
                    <a:pt x="1685" y="722"/>
                  </a:cubicBezTo>
                  <a:cubicBezTo>
                    <a:pt x="1726" y="656"/>
                    <a:pt x="1792" y="615"/>
                    <a:pt x="1859" y="589"/>
                  </a:cubicBezTo>
                  <a:lnTo>
                    <a:pt x="1913" y="589"/>
                  </a:lnTo>
                  <a:cubicBezTo>
                    <a:pt x="1966" y="589"/>
                    <a:pt x="2020" y="603"/>
                    <a:pt x="2073" y="629"/>
                  </a:cubicBezTo>
                  <a:cubicBezTo>
                    <a:pt x="2113" y="656"/>
                    <a:pt x="2139" y="696"/>
                    <a:pt x="2166" y="722"/>
                  </a:cubicBezTo>
                  <a:cubicBezTo>
                    <a:pt x="2193" y="763"/>
                    <a:pt x="2193" y="803"/>
                    <a:pt x="2193" y="843"/>
                  </a:cubicBezTo>
                  <a:cubicBezTo>
                    <a:pt x="2193" y="870"/>
                    <a:pt x="2193" y="923"/>
                    <a:pt x="2180" y="963"/>
                  </a:cubicBezTo>
                  <a:cubicBezTo>
                    <a:pt x="2166" y="1016"/>
                    <a:pt x="2139" y="1057"/>
                    <a:pt x="2113" y="1111"/>
                  </a:cubicBezTo>
                  <a:cubicBezTo>
                    <a:pt x="2100" y="1150"/>
                    <a:pt x="2073" y="1191"/>
                    <a:pt x="2032" y="1244"/>
                  </a:cubicBezTo>
                  <a:lnTo>
                    <a:pt x="2501" y="1458"/>
                  </a:lnTo>
                  <a:cubicBezTo>
                    <a:pt x="2567" y="1351"/>
                    <a:pt x="2608" y="1244"/>
                    <a:pt x="2647" y="1164"/>
                  </a:cubicBezTo>
                  <a:cubicBezTo>
                    <a:pt x="2674" y="1070"/>
                    <a:pt x="2688" y="977"/>
                    <a:pt x="2701" y="883"/>
                  </a:cubicBezTo>
                  <a:cubicBezTo>
                    <a:pt x="2701" y="776"/>
                    <a:pt x="2674" y="683"/>
                    <a:pt x="2634" y="589"/>
                  </a:cubicBezTo>
                  <a:cubicBezTo>
                    <a:pt x="2581" y="509"/>
                    <a:pt x="2514" y="416"/>
                    <a:pt x="2407" y="335"/>
                  </a:cubicBezTo>
                  <a:lnTo>
                    <a:pt x="2581" y="95"/>
                  </a:lnTo>
                  <a:lnTo>
                    <a:pt x="2447" y="1"/>
                  </a:lnTo>
                  <a:close/>
                </a:path>
              </a:pathLst>
            </a:custGeom>
            <a:solidFill>
              <a:srgbClr val="F98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77" name="Google Shape;2077;p31"/>
            <p:cNvSpPr/>
            <p:nvPr/>
          </p:nvSpPr>
          <p:spPr>
            <a:xfrm>
              <a:off x="7653674" y="4173707"/>
              <a:ext cx="470077" cy="412185"/>
            </a:xfrm>
            <a:custGeom>
              <a:avLst/>
              <a:gdLst/>
              <a:ahLst/>
              <a:cxnLst/>
              <a:rect l="l" t="t" r="r" b="b"/>
              <a:pathLst>
                <a:path w="9825" h="8615" extrusionOk="0">
                  <a:moveTo>
                    <a:pt x="4906" y="0"/>
                  </a:moveTo>
                  <a:cubicBezTo>
                    <a:pt x="4209" y="0"/>
                    <a:pt x="3502" y="170"/>
                    <a:pt x="2847" y="527"/>
                  </a:cubicBezTo>
                  <a:cubicBezTo>
                    <a:pt x="762" y="1677"/>
                    <a:pt x="1" y="4297"/>
                    <a:pt x="1136" y="6382"/>
                  </a:cubicBezTo>
                  <a:cubicBezTo>
                    <a:pt x="1922" y="7808"/>
                    <a:pt x="3390" y="8615"/>
                    <a:pt x="4906" y="8615"/>
                  </a:cubicBezTo>
                  <a:cubicBezTo>
                    <a:pt x="5607" y="8615"/>
                    <a:pt x="6319" y="8442"/>
                    <a:pt x="6978" y="8079"/>
                  </a:cubicBezTo>
                  <a:cubicBezTo>
                    <a:pt x="9063" y="6943"/>
                    <a:pt x="9824" y="4323"/>
                    <a:pt x="8689" y="2238"/>
                  </a:cubicBezTo>
                  <a:cubicBezTo>
                    <a:pt x="7901" y="808"/>
                    <a:pt x="6427" y="0"/>
                    <a:pt x="4906" y="0"/>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78" name="Google Shape;2078;p31"/>
            <p:cNvSpPr/>
            <p:nvPr/>
          </p:nvSpPr>
          <p:spPr>
            <a:xfrm>
              <a:off x="7653674" y="4173707"/>
              <a:ext cx="470077" cy="412185"/>
            </a:xfrm>
            <a:custGeom>
              <a:avLst/>
              <a:gdLst/>
              <a:ahLst/>
              <a:cxnLst/>
              <a:rect l="l" t="t" r="r" b="b"/>
              <a:pathLst>
                <a:path w="9825" h="8615" extrusionOk="0">
                  <a:moveTo>
                    <a:pt x="4906" y="0"/>
                  </a:moveTo>
                  <a:cubicBezTo>
                    <a:pt x="4209" y="0"/>
                    <a:pt x="3502" y="170"/>
                    <a:pt x="2847" y="527"/>
                  </a:cubicBezTo>
                  <a:cubicBezTo>
                    <a:pt x="762" y="1677"/>
                    <a:pt x="1" y="4297"/>
                    <a:pt x="1136" y="6382"/>
                  </a:cubicBezTo>
                  <a:cubicBezTo>
                    <a:pt x="1922" y="7808"/>
                    <a:pt x="3390" y="8615"/>
                    <a:pt x="4906" y="8615"/>
                  </a:cubicBezTo>
                  <a:cubicBezTo>
                    <a:pt x="5607" y="8615"/>
                    <a:pt x="6319" y="8442"/>
                    <a:pt x="6978" y="8079"/>
                  </a:cubicBezTo>
                  <a:cubicBezTo>
                    <a:pt x="9063" y="6943"/>
                    <a:pt x="9824" y="4323"/>
                    <a:pt x="8689" y="2238"/>
                  </a:cubicBezTo>
                  <a:cubicBezTo>
                    <a:pt x="7901" y="808"/>
                    <a:pt x="6427" y="0"/>
                    <a:pt x="4906" y="0"/>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79" name="Google Shape;2079;p31"/>
            <p:cNvSpPr/>
            <p:nvPr/>
          </p:nvSpPr>
          <p:spPr>
            <a:xfrm>
              <a:off x="7631953" y="4171123"/>
              <a:ext cx="470699" cy="412233"/>
            </a:xfrm>
            <a:custGeom>
              <a:avLst/>
              <a:gdLst/>
              <a:ahLst/>
              <a:cxnLst/>
              <a:rect l="l" t="t" r="r" b="b"/>
              <a:pathLst>
                <a:path w="9838" h="8616" extrusionOk="0">
                  <a:moveTo>
                    <a:pt x="4913" y="1"/>
                  </a:moveTo>
                  <a:cubicBezTo>
                    <a:pt x="4217" y="1"/>
                    <a:pt x="3511" y="171"/>
                    <a:pt x="2861" y="528"/>
                  </a:cubicBezTo>
                  <a:cubicBezTo>
                    <a:pt x="775" y="1677"/>
                    <a:pt x="0" y="4297"/>
                    <a:pt x="1150" y="6382"/>
                  </a:cubicBezTo>
                  <a:cubicBezTo>
                    <a:pt x="1926" y="7808"/>
                    <a:pt x="3397" y="8615"/>
                    <a:pt x="4916" y="8615"/>
                  </a:cubicBezTo>
                  <a:cubicBezTo>
                    <a:pt x="5618" y="8615"/>
                    <a:pt x="6331" y="8443"/>
                    <a:pt x="6990" y="8079"/>
                  </a:cubicBezTo>
                  <a:cubicBezTo>
                    <a:pt x="9075" y="6944"/>
                    <a:pt x="9838" y="4324"/>
                    <a:pt x="8701" y="2239"/>
                  </a:cubicBezTo>
                  <a:cubicBezTo>
                    <a:pt x="7913" y="809"/>
                    <a:pt x="6433" y="1"/>
                    <a:pt x="4913" y="1"/>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80" name="Google Shape;2080;p31"/>
            <p:cNvSpPr/>
            <p:nvPr/>
          </p:nvSpPr>
          <p:spPr>
            <a:xfrm>
              <a:off x="7661377" y="4171362"/>
              <a:ext cx="411898" cy="411898"/>
            </a:xfrm>
            <a:custGeom>
              <a:avLst/>
              <a:gdLst/>
              <a:ahLst/>
              <a:cxnLst/>
              <a:rect l="l" t="t" r="r" b="b"/>
              <a:pathLst>
                <a:path w="8609" h="8609" extrusionOk="0">
                  <a:moveTo>
                    <a:pt x="4050" y="1"/>
                  </a:moveTo>
                  <a:cubicBezTo>
                    <a:pt x="4037" y="1"/>
                    <a:pt x="4010" y="15"/>
                    <a:pt x="3983" y="15"/>
                  </a:cubicBezTo>
                  <a:lnTo>
                    <a:pt x="4010" y="416"/>
                  </a:lnTo>
                  <a:cubicBezTo>
                    <a:pt x="4063" y="402"/>
                    <a:pt x="4130" y="402"/>
                    <a:pt x="4197" y="402"/>
                  </a:cubicBezTo>
                  <a:lnTo>
                    <a:pt x="4183" y="1"/>
                  </a:lnTo>
                  <a:close/>
                  <a:moveTo>
                    <a:pt x="4384" y="1"/>
                  </a:moveTo>
                  <a:lnTo>
                    <a:pt x="4370" y="402"/>
                  </a:lnTo>
                  <a:cubicBezTo>
                    <a:pt x="4438" y="402"/>
                    <a:pt x="4491" y="402"/>
                    <a:pt x="4557" y="416"/>
                  </a:cubicBezTo>
                  <a:lnTo>
                    <a:pt x="4584" y="1"/>
                  </a:lnTo>
                  <a:close/>
                  <a:moveTo>
                    <a:pt x="3782" y="28"/>
                  </a:moveTo>
                  <a:cubicBezTo>
                    <a:pt x="3729" y="42"/>
                    <a:pt x="3689" y="42"/>
                    <a:pt x="3649" y="54"/>
                  </a:cubicBezTo>
                  <a:lnTo>
                    <a:pt x="3582" y="54"/>
                  </a:lnTo>
                  <a:lnTo>
                    <a:pt x="3649" y="455"/>
                  </a:lnTo>
                  <a:cubicBezTo>
                    <a:pt x="3702" y="443"/>
                    <a:pt x="3769" y="443"/>
                    <a:pt x="3823" y="429"/>
                  </a:cubicBezTo>
                  <a:lnTo>
                    <a:pt x="3782" y="28"/>
                  </a:lnTo>
                  <a:close/>
                  <a:moveTo>
                    <a:pt x="4785" y="28"/>
                  </a:moveTo>
                  <a:lnTo>
                    <a:pt x="4732" y="429"/>
                  </a:lnTo>
                  <a:cubicBezTo>
                    <a:pt x="4798" y="429"/>
                    <a:pt x="4865" y="443"/>
                    <a:pt x="4919" y="455"/>
                  </a:cubicBezTo>
                  <a:lnTo>
                    <a:pt x="4985" y="54"/>
                  </a:lnTo>
                  <a:cubicBezTo>
                    <a:pt x="4958" y="54"/>
                    <a:pt x="4946" y="42"/>
                    <a:pt x="4932" y="42"/>
                  </a:cubicBezTo>
                  <a:lnTo>
                    <a:pt x="4892" y="42"/>
                  </a:lnTo>
                  <a:cubicBezTo>
                    <a:pt x="4852" y="28"/>
                    <a:pt x="4825" y="28"/>
                    <a:pt x="4785" y="28"/>
                  </a:cubicBezTo>
                  <a:close/>
                  <a:moveTo>
                    <a:pt x="5186" y="95"/>
                  </a:moveTo>
                  <a:lnTo>
                    <a:pt x="5092" y="482"/>
                  </a:lnTo>
                  <a:cubicBezTo>
                    <a:pt x="5159" y="496"/>
                    <a:pt x="5213" y="509"/>
                    <a:pt x="5279" y="523"/>
                  </a:cubicBezTo>
                  <a:lnTo>
                    <a:pt x="5373" y="135"/>
                  </a:lnTo>
                  <a:cubicBezTo>
                    <a:pt x="5306" y="122"/>
                    <a:pt x="5253" y="108"/>
                    <a:pt x="5186" y="95"/>
                  </a:cubicBezTo>
                  <a:close/>
                  <a:moveTo>
                    <a:pt x="3381" y="95"/>
                  </a:moveTo>
                  <a:cubicBezTo>
                    <a:pt x="3315" y="108"/>
                    <a:pt x="3248" y="135"/>
                    <a:pt x="3181" y="148"/>
                  </a:cubicBezTo>
                  <a:lnTo>
                    <a:pt x="3288" y="536"/>
                  </a:lnTo>
                  <a:cubicBezTo>
                    <a:pt x="3342" y="523"/>
                    <a:pt x="3408" y="509"/>
                    <a:pt x="3461" y="496"/>
                  </a:cubicBezTo>
                  <a:lnTo>
                    <a:pt x="3381" y="95"/>
                  </a:lnTo>
                  <a:close/>
                  <a:moveTo>
                    <a:pt x="5573" y="188"/>
                  </a:moveTo>
                  <a:lnTo>
                    <a:pt x="5454" y="576"/>
                  </a:lnTo>
                  <a:cubicBezTo>
                    <a:pt x="5507" y="589"/>
                    <a:pt x="5573" y="616"/>
                    <a:pt x="5627" y="630"/>
                  </a:cubicBezTo>
                  <a:lnTo>
                    <a:pt x="5760" y="255"/>
                  </a:lnTo>
                  <a:lnTo>
                    <a:pt x="5748" y="242"/>
                  </a:lnTo>
                  <a:lnTo>
                    <a:pt x="5734" y="242"/>
                  </a:lnTo>
                  <a:cubicBezTo>
                    <a:pt x="5680" y="229"/>
                    <a:pt x="5627" y="202"/>
                    <a:pt x="5573" y="188"/>
                  </a:cubicBezTo>
                  <a:close/>
                  <a:moveTo>
                    <a:pt x="2994" y="202"/>
                  </a:moveTo>
                  <a:cubicBezTo>
                    <a:pt x="2967" y="215"/>
                    <a:pt x="2941" y="215"/>
                    <a:pt x="2914" y="229"/>
                  </a:cubicBezTo>
                  <a:lnTo>
                    <a:pt x="2900" y="229"/>
                  </a:lnTo>
                  <a:lnTo>
                    <a:pt x="2900" y="242"/>
                  </a:lnTo>
                  <a:lnTo>
                    <a:pt x="2887" y="242"/>
                  </a:lnTo>
                  <a:cubicBezTo>
                    <a:pt x="2860" y="255"/>
                    <a:pt x="2834" y="255"/>
                    <a:pt x="2793" y="268"/>
                  </a:cubicBezTo>
                  <a:lnTo>
                    <a:pt x="2941" y="643"/>
                  </a:lnTo>
                  <a:cubicBezTo>
                    <a:pt x="2994" y="630"/>
                    <a:pt x="3060" y="603"/>
                    <a:pt x="3114" y="589"/>
                  </a:cubicBezTo>
                  <a:lnTo>
                    <a:pt x="2994" y="202"/>
                  </a:lnTo>
                  <a:close/>
                  <a:moveTo>
                    <a:pt x="5948" y="322"/>
                  </a:moveTo>
                  <a:lnTo>
                    <a:pt x="5801" y="696"/>
                  </a:lnTo>
                  <a:lnTo>
                    <a:pt x="5961" y="776"/>
                  </a:lnTo>
                  <a:lnTo>
                    <a:pt x="6135" y="402"/>
                  </a:lnTo>
                  <a:cubicBezTo>
                    <a:pt x="6108" y="389"/>
                    <a:pt x="6068" y="375"/>
                    <a:pt x="6042" y="362"/>
                  </a:cubicBezTo>
                  <a:lnTo>
                    <a:pt x="6028" y="362"/>
                  </a:lnTo>
                  <a:lnTo>
                    <a:pt x="6028" y="348"/>
                  </a:lnTo>
                  <a:lnTo>
                    <a:pt x="6001" y="348"/>
                  </a:lnTo>
                  <a:lnTo>
                    <a:pt x="5988" y="336"/>
                  </a:lnTo>
                  <a:cubicBezTo>
                    <a:pt x="5974" y="336"/>
                    <a:pt x="5961" y="336"/>
                    <a:pt x="5948" y="322"/>
                  </a:cubicBezTo>
                  <a:close/>
                  <a:moveTo>
                    <a:pt x="2606" y="348"/>
                  </a:moveTo>
                  <a:cubicBezTo>
                    <a:pt x="2593" y="362"/>
                    <a:pt x="2566" y="362"/>
                    <a:pt x="2540" y="375"/>
                  </a:cubicBezTo>
                  <a:lnTo>
                    <a:pt x="2526" y="375"/>
                  </a:lnTo>
                  <a:lnTo>
                    <a:pt x="2526" y="389"/>
                  </a:lnTo>
                  <a:lnTo>
                    <a:pt x="2499" y="389"/>
                  </a:lnTo>
                  <a:lnTo>
                    <a:pt x="2499" y="402"/>
                  </a:lnTo>
                  <a:lnTo>
                    <a:pt x="2472" y="402"/>
                  </a:lnTo>
                  <a:cubicBezTo>
                    <a:pt x="2459" y="416"/>
                    <a:pt x="2446" y="429"/>
                    <a:pt x="2433" y="429"/>
                  </a:cubicBezTo>
                  <a:lnTo>
                    <a:pt x="2606" y="790"/>
                  </a:lnTo>
                  <a:cubicBezTo>
                    <a:pt x="2659" y="763"/>
                    <a:pt x="2713" y="737"/>
                    <a:pt x="2766" y="723"/>
                  </a:cubicBezTo>
                  <a:lnTo>
                    <a:pt x="2606" y="348"/>
                  </a:lnTo>
                  <a:close/>
                  <a:moveTo>
                    <a:pt x="6322" y="496"/>
                  </a:moveTo>
                  <a:lnTo>
                    <a:pt x="6135" y="856"/>
                  </a:lnTo>
                  <a:cubicBezTo>
                    <a:pt x="6188" y="883"/>
                    <a:pt x="6242" y="910"/>
                    <a:pt x="6282" y="937"/>
                  </a:cubicBezTo>
                  <a:lnTo>
                    <a:pt x="6496" y="589"/>
                  </a:lnTo>
                  <a:cubicBezTo>
                    <a:pt x="6469" y="589"/>
                    <a:pt x="6455" y="576"/>
                    <a:pt x="6443" y="562"/>
                  </a:cubicBezTo>
                  <a:lnTo>
                    <a:pt x="6429" y="562"/>
                  </a:lnTo>
                  <a:lnTo>
                    <a:pt x="6429" y="549"/>
                  </a:lnTo>
                  <a:lnTo>
                    <a:pt x="6402" y="549"/>
                  </a:lnTo>
                  <a:lnTo>
                    <a:pt x="6402" y="536"/>
                  </a:lnTo>
                  <a:lnTo>
                    <a:pt x="6375" y="536"/>
                  </a:lnTo>
                  <a:lnTo>
                    <a:pt x="6375" y="523"/>
                  </a:lnTo>
                  <a:cubicBezTo>
                    <a:pt x="6349" y="509"/>
                    <a:pt x="6336" y="509"/>
                    <a:pt x="6322" y="496"/>
                  </a:cubicBezTo>
                  <a:close/>
                  <a:moveTo>
                    <a:pt x="2246" y="523"/>
                  </a:moveTo>
                  <a:lnTo>
                    <a:pt x="2232" y="536"/>
                  </a:lnTo>
                  <a:lnTo>
                    <a:pt x="2219" y="536"/>
                  </a:lnTo>
                  <a:lnTo>
                    <a:pt x="2219" y="549"/>
                  </a:lnTo>
                  <a:lnTo>
                    <a:pt x="2192" y="549"/>
                  </a:lnTo>
                  <a:lnTo>
                    <a:pt x="2192" y="562"/>
                  </a:lnTo>
                  <a:lnTo>
                    <a:pt x="2165" y="562"/>
                  </a:lnTo>
                  <a:lnTo>
                    <a:pt x="2165" y="576"/>
                  </a:lnTo>
                  <a:lnTo>
                    <a:pt x="2139" y="576"/>
                  </a:lnTo>
                  <a:lnTo>
                    <a:pt x="2139" y="589"/>
                  </a:lnTo>
                  <a:lnTo>
                    <a:pt x="2125" y="589"/>
                  </a:lnTo>
                  <a:cubicBezTo>
                    <a:pt x="2098" y="603"/>
                    <a:pt x="2085" y="616"/>
                    <a:pt x="2058" y="630"/>
                  </a:cubicBezTo>
                  <a:lnTo>
                    <a:pt x="2272" y="977"/>
                  </a:lnTo>
                  <a:cubicBezTo>
                    <a:pt x="2326" y="937"/>
                    <a:pt x="2379" y="910"/>
                    <a:pt x="2433" y="883"/>
                  </a:cubicBezTo>
                  <a:lnTo>
                    <a:pt x="2446" y="883"/>
                  </a:lnTo>
                  <a:lnTo>
                    <a:pt x="2246" y="523"/>
                  </a:lnTo>
                  <a:lnTo>
                    <a:pt x="2246" y="523"/>
                  </a:lnTo>
                  <a:close/>
                  <a:moveTo>
                    <a:pt x="6669" y="696"/>
                  </a:moveTo>
                  <a:lnTo>
                    <a:pt x="6443" y="1044"/>
                  </a:lnTo>
                  <a:cubicBezTo>
                    <a:pt x="6496" y="1070"/>
                    <a:pt x="6550" y="1111"/>
                    <a:pt x="6589" y="1138"/>
                  </a:cubicBezTo>
                  <a:lnTo>
                    <a:pt x="6830" y="817"/>
                  </a:lnTo>
                  <a:cubicBezTo>
                    <a:pt x="6817" y="803"/>
                    <a:pt x="6817" y="803"/>
                    <a:pt x="6803" y="803"/>
                  </a:cubicBezTo>
                  <a:lnTo>
                    <a:pt x="6803" y="790"/>
                  </a:lnTo>
                  <a:cubicBezTo>
                    <a:pt x="6763" y="763"/>
                    <a:pt x="6710" y="737"/>
                    <a:pt x="6669" y="710"/>
                  </a:cubicBezTo>
                  <a:lnTo>
                    <a:pt x="6669" y="696"/>
                  </a:lnTo>
                  <a:close/>
                  <a:moveTo>
                    <a:pt x="1898" y="737"/>
                  </a:moveTo>
                  <a:cubicBezTo>
                    <a:pt x="1845" y="776"/>
                    <a:pt x="1804" y="803"/>
                    <a:pt x="1750" y="830"/>
                  </a:cubicBezTo>
                  <a:lnTo>
                    <a:pt x="1750" y="844"/>
                  </a:lnTo>
                  <a:lnTo>
                    <a:pt x="1738" y="844"/>
                  </a:lnTo>
                  <a:cubicBezTo>
                    <a:pt x="1738" y="844"/>
                    <a:pt x="1738" y="856"/>
                    <a:pt x="1724" y="856"/>
                  </a:cubicBezTo>
                  <a:lnTo>
                    <a:pt x="1964" y="1177"/>
                  </a:lnTo>
                  <a:cubicBezTo>
                    <a:pt x="2018" y="1138"/>
                    <a:pt x="2071" y="1111"/>
                    <a:pt x="2125" y="1070"/>
                  </a:cubicBezTo>
                  <a:lnTo>
                    <a:pt x="1898" y="737"/>
                  </a:lnTo>
                  <a:close/>
                  <a:moveTo>
                    <a:pt x="6990" y="937"/>
                  </a:moveTo>
                  <a:lnTo>
                    <a:pt x="6737" y="1257"/>
                  </a:lnTo>
                  <a:cubicBezTo>
                    <a:pt x="6790" y="1284"/>
                    <a:pt x="6830" y="1325"/>
                    <a:pt x="6883" y="1364"/>
                  </a:cubicBezTo>
                  <a:lnTo>
                    <a:pt x="7151" y="1070"/>
                  </a:lnTo>
                  <a:cubicBezTo>
                    <a:pt x="7138" y="1057"/>
                    <a:pt x="7124" y="1057"/>
                    <a:pt x="7124" y="1044"/>
                  </a:cubicBezTo>
                  <a:lnTo>
                    <a:pt x="7111" y="1044"/>
                  </a:lnTo>
                  <a:lnTo>
                    <a:pt x="7111" y="1031"/>
                  </a:lnTo>
                  <a:lnTo>
                    <a:pt x="7097" y="1031"/>
                  </a:lnTo>
                  <a:lnTo>
                    <a:pt x="7097" y="1017"/>
                  </a:lnTo>
                  <a:lnTo>
                    <a:pt x="7084" y="1017"/>
                  </a:lnTo>
                  <a:cubicBezTo>
                    <a:pt x="7058" y="990"/>
                    <a:pt x="7031" y="963"/>
                    <a:pt x="6990" y="937"/>
                  </a:cubicBezTo>
                  <a:close/>
                  <a:moveTo>
                    <a:pt x="1577" y="977"/>
                  </a:moveTo>
                  <a:cubicBezTo>
                    <a:pt x="1563" y="990"/>
                    <a:pt x="1563" y="990"/>
                    <a:pt x="1551" y="990"/>
                  </a:cubicBezTo>
                  <a:lnTo>
                    <a:pt x="1551" y="1004"/>
                  </a:lnTo>
                  <a:lnTo>
                    <a:pt x="1537" y="1004"/>
                  </a:lnTo>
                  <a:cubicBezTo>
                    <a:pt x="1497" y="1044"/>
                    <a:pt x="1456" y="1070"/>
                    <a:pt x="1417" y="1111"/>
                  </a:cubicBezTo>
                  <a:lnTo>
                    <a:pt x="1684" y="1405"/>
                  </a:lnTo>
                  <a:cubicBezTo>
                    <a:pt x="1738" y="1364"/>
                    <a:pt x="1777" y="1325"/>
                    <a:pt x="1831" y="1298"/>
                  </a:cubicBezTo>
                  <a:lnTo>
                    <a:pt x="1577" y="977"/>
                  </a:lnTo>
                  <a:close/>
                  <a:moveTo>
                    <a:pt x="7298" y="1204"/>
                  </a:moveTo>
                  <a:lnTo>
                    <a:pt x="7017" y="1498"/>
                  </a:lnTo>
                  <a:lnTo>
                    <a:pt x="7138" y="1619"/>
                  </a:lnTo>
                  <a:lnTo>
                    <a:pt x="7432" y="1351"/>
                  </a:lnTo>
                  <a:cubicBezTo>
                    <a:pt x="7418" y="1325"/>
                    <a:pt x="7405" y="1311"/>
                    <a:pt x="7391" y="1298"/>
                  </a:cubicBezTo>
                  <a:lnTo>
                    <a:pt x="7378" y="1284"/>
                  </a:lnTo>
                  <a:lnTo>
                    <a:pt x="7364" y="1284"/>
                  </a:lnTo>
                  <a:lnTo>
                    <a:pt x="7364" y="1271"/>
                  </a:lnTo>
                  <a:lnTo>
                    <a:pt x="7352" y="1271"/>
                  </a:lnTo>
                  <a:lnTo>
                    <a:pt x="7352" y="1257"/>
                  </a:lnTo>
                  <a:lnTo>
                    <a:pt x="7338" y="1245"/>
                  </a:lnTo>
                  <a:lnTo>
                    <a:pt x="7325" y="1245"/>
                  </a:lnTo>
                  <a:lnTo>
                    <a:pt x="7325" y="1231"/>
                  </a:lnTo>
                  <a:lnTo>
                    <a:pt x="7298" y="1204"/>
                  </a:lnTo>
                  <a:close/>
                  <a:moveTo>
                    <a:pt x="1269" y="1245"/>
                  </a:moveTo>
                  <a:cubicBezTo>
                    <a:pt x="1243" y="1284"/>
                    <a:pt x="1216" y="1311"/>
                    <a:pt x="1189" y="1338"/>
                  </a:cubicBezTo>
                  <a:lnTo>
                    <a:pt x="1176" y="1338"/>
                  </a:lnTo>
                  <a:cubicBezTo>
                    <a:pt x="1162" y="1364"/>
                    <a:pt x="1150" y="1378"/>
                    <a:pt x="1136" y="1391"/>
                  </a:cubicBezTo>
                  <a:lnTo>
                    <a:pt x="1430" y="1672"/>
                  </a:lnTo>
                  <a:cubicBezTo>
                    <a:pt x="1470" y="1619"/>
                    <a:pt x="1510" y="1578"/>
                    <a:pt x="1551" y="1539"/>
                  </a:cubicBezTo>
                  <a:lnTo>
                    <a:pt x="1269" y="1245"/>
                  </a:lnTo>
                  <a:close/>
                  <a:moveTo>
                    <a:pt x="7565" y="1498"/>
                  </a:moveTo>
                  <a:lnTo>
                    <a:pt x="7271" y="1752"/>
                  </a:lnTo>
                  <a:cubicBezTo>
                    <a:pt x="7311" y="1806"/>
                    <a:pt x="7338" y="1846"/>
                    <a:pt x="7378" y="1899"/>
                  </a:cubicBezTo>
                  <a:lnTo>
                    <a:pt x="7699" y="1658"/>
                  </a:lnTo>
                  <a:lnTo>
                    <a:pt x="7699" y="1646"/>
                  </a:lnTo>
                  <a:lnTo>
                    <a:pt x="7685" y="1646"/>
                  </a:lnTo>
                  <a:lnTo>
                    <a:pt x="7685" y="1632"/>
                  </a:lnTo>
                  <a:cubicBezTo>
                    <a:pt x="7646" y="1592"/>
                    <a:pt x="7605" y="1539"/>
                    <a:pt x="7565" y="1498"/>
                  </a:cubicBezTo>
                  <a:close/>
                  <a:moveTo>
                    <a:pt x="1002" y="1551"/>
                  </a:moveTo>
                  <a:cubicBezTo>
                    <a:pt x="962" y="1605"/>
                    <a:pt x="909" y="1646"/>
                    <a:pt x="868" y="1699"/>
                  </a:cubicBezTo>
                  <a:lnTo>
                    <a:pt x="1189" y="1952"/>
                  </a:lnTo>
                  <a:cubicBezTo>
                    <a:pt x="1230" y="1899"/>
                    <a:pt x="1269" y="1846"/>
                    <a:pt x="1310" y="1806"/>
                  </a:cubicBezTo>
                  <a:lnTo>
                    <a:pt x="1002" y="1551"/>
                  </a:lnTo>
                  <a:close/>
                  <a:moveTo>
                    <a:pt x="7819" y="1819"/>
                  </a:moveTo>
                  <a:lnTo>
                    <a:pt x="7485" y="2047"/>
                  </a:lnTo>
                  <a:cubicBezTo>
                    <a:pt x="7525" y="2100"/>
                    <a:pt x="7565" y="2153"/>
                    <a:pt x="7592" y="2193"/>
                  </a:cubicBezTo>
                  <a:lnTo>
                    <a:pt x="7926" y="1979"/>
                  </a:lnTo>
                  <a:lnTo>
                    <a:pt x="7926" y="1966"/>
                  </a:lnTo>
                  <a:cubicBezTo>
                    <a:pt x="7886" y="1913"/>
                    <a:pt x="7859" y="1872"/>
                    <a:pt x="7819" y="1819"/>
                  </a:cubicBezTo>
                  <a:close/>
                  <a:moveTo>
                    <a:pt x="749" y="1872"/>
                  </a:moveTo>
                  <a:lnTo>
                    <a:pt x="749" y="1886"/>
                  </a:lnTo>
                  <a:cubicBezTo>
                    <a:pt x="735" y="1913"/>
                    <a:pt x="708" y="1940"/>
                    <a:pt x="695" y="1966"/>
                  </a:cubicBezTo>
                  <a:lnTo>
                    <a:pt x="681" y="1979"/>
                  </a:lnTo>
                  <a:lnTo>
                    <a:pt x="681" y="1993"/>
                  </a:lnTo>
                  <a:lnTo>
                    <a:pt x="668" y="1993"/>
                  </a:lnTo>
                  <a:lnTo>
                    <a:pt x="668" y="2006"/>
                  </a:lnTo>
                  <a:lnTo>
                    <a:pt x="668" y="2020"/>
                  </a:lnTo>
                  <a:lnTo>
                    <a:pt x="654" y="2020"/>
                  </a:lnTo>
                  <a:lnTo>
                    <a:pt x="654" y="2033"/>
                  </a:lnTo>
                  <a:lnTo>
                    <a:pt x="642" y="2033"/>
                  </a:lnTo>
                  <a:lnTo>
                    <a:pt x="989" y="2246"/>
                  </a:lnTo>
                  <a:cubicBezTo>
                    <a:pt x="1016" y="2193"/>
                    <a:pt x="1055" y="2153"/>
                    <a:pt x="1082" y="2100"/>
                  </a:cubicBezTo>
                  <a:lnTo>
                    <a:pt x="761" y="1872"/>
                  </a:lnTo>
                  <a:close/>
                  <a:moveTo>
                    <a:pt x="8033" y="2153"/>
                  </a:moveTo>
                  <a:lnTo>
                    <a:pt x="7685" y="2353"/>
                  </a:lnTo>
                  <a:lnTo>
                    <a:pt x="7726" y="2434"/>
                  </a:lnTo>
                  <a:cubicBezTo>
                    <a:pt x="7739" y="2460"/>
                    <a:pt x="7765" y="2487"/>
                    <a:pt x="7779" y="2514"/>
                  </a:cubicBezTo>
                  <a:lnTo>
                    <a:pt x="8140" y="2327"/>
                  </a:lnTo>
                  <a:lnTo>
                    <a:pt x="8127" y="2327"/>
                  </a:lnTo>
                  <a:lnTo>
                    <a:pt x="8127" y="2314"/>
                  </a:lnTo>
                  <a:cubicBezTo>
                    <a:pt x="8113" y="2300"/>
                    <a:pt x="8100" y="2273"/>
                    <a:pt x="8086" y="2260"/>
                  </a:cubicBezTo>
                  <a:lnTo>
                    <a:pt x="8086" y="2246"/>
                  </a:lnTo>
                  <a:lnTo>
                    <a:pt x="8086" y="2234"/>
                  </a:lnTo>
                  <a:lnTo>
                    <a:pt x="8073" y="2234"/>
                  </a:lnTo>
                  <a:lnTo>
                    <a:pt x="8073" y="2220"/>
                  </a:lnTo>
                  <a:lnTo>
                    <a:pt x="8073" y="2207"/>
                  </a:lnTo>
                  <a:lnTo>
                    <a:pt x="8059" y="2207"/>
                  </a:lnTo>
                  <a:lnTo>
                    <a:pt x="8059" y="2193"/>
                  </a:lnTo>
                  <a:lnTo>
                    <a:pt x="8059" y="2180"/>
                  </a:lnTo>
                  <a:lnTo>
                    <a:pt x="8047" y="2180"/>
                  </a:lnTo>
                  <a:lnTo>
                    <a:pt x="8047" y="2166"/>
                  </a:lnTo>
                  <a:lnTo>
                    <a:pt x="8033" y="2153"/>
                  </a:lnTo>
                  <a:close/>
                  <a:moveTo>
                    <a:pt x="548" y="2207"/>
                  </a:moveTo>
                  <a:cubicBezTo>
                    <a:pt x="535" y="2246"/>
                    <a:pt x="508" y="2273"/>
                    <a:pt x="494" y="2300"/>
                  </a:cubicBezTo>
                  <a:lnTo>
                    <a:pt x="494" y="2314"/>
                  </a:lnTo>
                  <a:lnTo>
                    <a:pt x="454" y="2394"/>
                  </a:lnTo>
                  <a:lnTo>
                    <a:pt x="815" y="2567"/>
                  </a:lnTo>
                  <a:lnTo>
                    <a:pt x="895" y="2407"/>
                  </a:lnTo>
                  <a:lnTo>
                    <a:pt x="548" y="2207"/>
                  </a:lnTo>
                  <a:close/>
                  <a:moveTo>
                    <a:pt x="8220" y="2514"/>
                  </a:moveTo>
                  <a:lnTo>
                    <a:pt x="7859" y="2674"/>
                  </a:lnTo>
                  <a:cubicBezTo>
                    <a:pt x="7886" y="2742"/>
                    <a:pt x="7899" y="2795"/>
                    <a:pt x="7926" y="2849"/>
                  </a:cubicBezTo>
                  <a:lnTo>
                    <a:pt x="8300" y="2701"/>
                  </a:lnTo>
                  <a:cubicBezTo>
                    <a:pt x="8287" y="2661"/>
                    <a:pt x="8273" y="2621"/>
                    <a:pt x="8247" y="2581"/>
                  </a:cubicBezTo>
                  <a:cubicBezTo>
                    <a:pt x="8247" y="2554"/>
                    <a:pt x="8234" y="2541"/>
                    <a:pt x="8220" y="2514"/>
                  </a:cubicBezTo>
                  <a:close/>
                  <a:moveTo>
                    <a:pt x="360" y="2567"/>
                  </a:moveTo>
                  <a:lnTo>
                    <a:pt x="360" y="2581"/>
                  </a:lnTo>
                  <a:lnTo>
                    <a:pt x="360" y="2594"/>
                  </a:lnTo>
                  <a:lnTo>
                    <a:pt x="348" y="2608"/>
                  </a:lnTo>
                  <a:lnTo>
                    <a:pt x="348" y="2621"/>
                  </a:lnTo>
                  <a:lnTo>
                    <a:pt x="348" y="2635"/>
                  </a:lnTo>
                  <a:lnTo>
                    <a:pt x="334" y="2635"/>
                  </a:lnTo>
                  <a:lnTo>
                    <a:pt x="334" y="2647"/>
                  </a:lnTo>
                  <a:cubicBezTo>
                    <a:pt x="321" y="2688"/>
                    <a:pt x="307" y="2728"/>
                    <a:pt x="294" y="2754"/>
                  </a:cubicBezTo>
                  <a:lnTo>
                    <a:pt x="668" y="2902"/>
                  </a:lnTo>
                  <a:cubicBezTo>
                    <a:pt x="681" y="2849"/>
                    <a:pt x="708" y="2795"/>
                    <a:pt x="735" y="2742"/>
                  </a:cubicBezTo>
                  <a:lnTo>
                    <a:pt x="360" y="2567"/>
                  </a:lnTo>
                  <a:close/>
                  <a:moveTo>
                    <a:pt x="8367" y="2888"/>
                  </a:moveTo>
                  <a:lnTo>
                    <a:pt x="7993" y="3022"/>
                  </a:lnTo>
                  <a:cubicBezTo>
                    <a:pt x="8006" y="3075"/>
                    <a:pt x="8033" y="3129"/>
                    <a:pt x="8047" y="3196"/>
                  </a:cubicBezTo>
                  <a:lnTo>
                    <a:pt x="8434" y="3075"/>
                  </a:lnTo>
                  <a:cubicBezTo>
                    <a:pt x="8434" y="3062"/>
                    <a:pt x="8434" y="3062"/>
                    <a:pt x="8421" y="3048"/>
                  </a:cubicBezTo>
                  <a:cubicBezTo>
                    <a:pt x="8407" y="2995"/>
                    <a:pt x="8394" y="2942"/>
                    <a:pt x="8367" y="2888"/>
                  </a:cubicBezTo>
                  <a:close/>
                  <a:moveTo>
                    <a:pt x="227" y="2955"/>
                  </a:moveTo>
                  <a:cubicBezTo>
                    <a:pt x="214" y="2955"/>
                    <a:pt x="214" y="2968"/>
                    <a:pt x="214" y="2982"/>
                  </a:cubicBezTo>
                  <a:lnTo>
                    <a:pt x="214" y="2995"/>
                  </a:lnTo>
                  <a:lnTo>
                    <a:pt x="200" y="2995"/>
                  </a:lnTo>
                  <a:cubicBezTo>
                    <a:pt x="200" y="3036"/>
                    <a:pt x="187" y="3075"/>
                    <a:pt x="173" y="3116"/>
                  </a:cubicBezTo>
                  <a:lnTo>
                    <a:pt x="173" y="3129"/>
                  </a:lnTo>
                  <a:lnTo>
                    <a:pt x="160" y="3129"/>
                  </a:lnTo>
                  <a:lnTo>
                    <a:pt x="160" y="3143"/>
                  </a:lnTo>
                  <a:lnTo>
                    <a:pt x="548" y="3250"/>
                  </a:lnTo>
                  <a:cubicBezTo>
                    <a:pt x="561" y="3196"/>
                    <a:pt x="588" y="3129"/>
                    <a:pt x="601" y="3075"/>
                  </a:cubicBezTo>
                  <a:lnTo>
                    <a:pt x="227" y="2955"/>
                  </a:lnTo>
                  <a:close/>
                  <a:moveTo>
                    <a:pt x="8487" y="3276"/>
                  </a:moveTo>
                  <a:lnTo>
                    <a:pt x="8100" y="3369"/>
                  </a:lnTo>
                  <a:cubicBezTo>
                    <a:pt x="8113" y="3423"/>
                    <a:pt x="8127" y="3490"/>
                    <a:pt x="8140" y="3544"/>
                  </a:cubicBezTo>
                  <a:lnTo>
                    <a:pt x="8528" y="3476"/>
                  </a:lnTo>
                  <a:lnTo>
                    <a:pt x="8487" y="3276"/>
                  </a:lnTo>
                  <a:close/>
                  <a:moveTo>
                    <a:pt x="107" y="3343"/>
                  </a:moveTo>
                  <a:cubicBezTo>
                    <a:pt x="107" y="3356"/>
                    <a:pt x="107" y="3383"/>
                    <a:pt x="93" y="3396"/>
                  </a:cubicBezTo>
                  <a:lnTo>
                    <a:pt x="93" y="3410"/>
                  </a:lnTo>
                  <a:lnTo>
                    <a:pt x="93" y="3423"/>
                  </a:lnTo>
                  <a:lnTo>
                    <a:pt x="93" y="3437"/>
                  </a:lnTo>
                  <a:lnTo>
                    <a:pt x="93" y="3449"/>
                  </a:lnTo>
                  <a:lnTo>
                    <a:pt x="93" y="3463"/>
                  </a:lnTo>
                  <a:lnTo>
                    <a:pt x="80" y="3463"/>
                  </a:lnTo>
                  <a:lnTo>
                    <a:pt x="80" y="3476"/>
                  </a:lnTo>
                  <a:lnTo>
                    <a:pt x="80" y="3490"/>
                  </a:lnTo>
                  <a:lnTo>
                    <a:pt x="80" y="3503"/>
                  </a:lnTo>
                  <a:cubicBezTo>
                    <a:pt x="80" y="3517"/>
                    <a:pt x="80" y="3530"/>
                    <a:pt x="66" y="3544"/>
                  </a:cubicBezTo>
                  <a:lnTo>
                    <a:pt x="467" y="3610"/>
                  </a:lnTo>
                  <a:cubicBezTo>
                    <a:pt x="481" y="3544"/>
                    <a:pt x="494" y="3490"/>
                    <a:pt x="508" y="3423"/>
                  </a:cubicBezTo>
                  <a:lnTo>
                    <a:pt x="107" y="3343"/>
                  </a:lnTo>
                  <a:close/>
                  <a:moveTo>
                    <a:pt x="8567" y="3663"/>
                  </a:moveTo>
                  <a:lnTo>
                    <a:pt x="8166" y="3731"/>
                  </a:lnTo>
                  <a:cubicBezTo>
                    <a:pt x="8180" y="3784"/>
                    <a:pt x="8180" y="3850"/>
                    <a:pt x="8193" y="3904"/>
                  </a:cubicBezTo>
                  <a:lnTo>
                    <a:pt x="8594" y="3864"/>
                  </a:lnTo>
                  <a:cubicBezTo>
                    <a:pt x="8581" y="3838"/>
                    <a:pt x="8581" y="3797"/>
                    <a:pt x="8581" y="3770"/>
                  </a:cubicBezTo>
                  <a:lnTo>
                    <a:pt x="8581" y="3757"/>
                  </a:lnTo>
                  <a:cubicBezTo>
                    <a:pt x="8567" y="3731"/>
                    <a:pt x="8567" y="3690"/>
                    <a:pt x="8567" y="3663"/>
                  </a:cubicBezTo>
                  <a:close/>
                  <a:moveTo>
                    <a:pt x="40" y="3731"/>
                  </a:moveTo>
                  <a:cubicBezTo>
                    <a:pt x="27" y="3797"/>
                    <a:pt x="27" y="3864"/>
                    <a:pt x="13" y="3931"/>
                  </a:cubicBezTo>
                  <a:lnTo>
                    <a:pt x="428" y="3971"/>
                  </a:lnTo>
                  <a:cubicBezTo>
                    <a:pt x="428" y="3918"/>
                    <a:pt x="428" y="3850"/>
                    <a:pt x="441" y="3784"/>
                  </a:cubicBezTo>
                  <a:lnTo>
                    <a:pt x="40" y="3731"/>
                  </a:lnTo>
                  <a:close/>
                  <a:moveTo>
                    <a:pt x="8608" y="4064"/>
                  </a:moveTo>
                  <a:lnTo>
                    <a:pt x="8207" y="4091"/>
                  </a:lnTo>
                  <a:lnTo>
                    <a:pt x="8207" y="4278"/>
                  </a:lnTo>
                  <a:lnTo>
                    <a:pt x="8608" y="4278"/>
                  </a:lnTo>
                  <a:lnTo>
                    <a:pt x="8608" y="4158"/>
                  </a:lnTo>
                  <a:lnTo>
                    <a:pt x="8608" y="4145"/>
                  </a:lnTo>
                  <a:lnTo>
                    <a:pt x="8608" y="4064"/>
                  </a:lnTo>
                  <a:close/>
                  <a:moveTo>
                    <a:pt x="0" y="4132"/>
                  </a:moveTo>
                  <a:lnTo>
                    <a:pt x="0" y="4145"/>
                  </a:lnTo>
                  <a:lnTo>
                    <a:pt x="0" y="4158"/>
                  </a:lnTo>
                  <a:lnTo>
                    <a:pt x="0" y="4171"/>
                  </a:lnTo>
                  <a:lnTo>
                    <a:pt x="0" y="4185"/>
                  </a:lnTo>
                  <a:lnTo>
                    <a:pt x="0" y="4198"/>
                  </a:lnTo>
                  <a:lnTo>
                    <a:pt x="0" y="4212"/>
                  </a:lnTo>
                  <a:lnTo>
                    <a:pt x="0" y="4225"/>
                  </a:lnTo>
                  <a:lnTo>
                    <a:pt x="0" y="4346"/>
                  </a:lnTo>
                  <a:lnTo>
                    <a:pt x="401" y="4332"/>
                  </a:lnTo>
                  <a:cubicBezTo>
                    <a:pt x="401" y="4278"/>
                    <a:pt x="401" y="4212"/>
                    <a:pt x="414" y="4158"/>
                  </a:cubicBezTo>
                  <a:lnTo>
                    <a:pt x="0" y="4132"/>
                  </a:lnTo>
                  <a:close/>
                  <a:moveTo>
                    <a:pt x="8207" y="4452"/>
                  </a:moveTo>
                  <a:cubicBezTo>
                    <a:pt x="8207" y="4519"/>
                    <a:pt x="8193" y="4586"/>
                    <a:pt x="8193" y="4640"/>
                  </a:cubicBezTo>
                  <a:lnTo>
                    <a:pt x="8594" y="4679"/>
                  </a:lnTo>
                  <a:cubicBezTo>
                    <a:pt x="8608" y="4613"/>
                    <a:pt x="8608" y="4546"/>
                    <a:pt x="8608" y="4479"/>
                  </a:cubicBezTo>
                  <a:lnTo>
                    <a:pt x="8207" y="4452"/>
                  </a:lnTo>
                  <a:close/>
                  <a:moveTo>
                    <a:pt x="414" y="4519"/>
                  </a:moveTo>
                  <a:lnTo>
                    <a:pt x="13" y="4546"/>
                  </a:lnTo>
                  <a:lnTo>
                    <a:pt x="13" y="4652"/>
                  </a:lnTo>
                  <a:lnTo>
                    <a:pt x="13" y="4666"/>
                  </a:lnTo>
                  <a:cubicBezTo>
                    <a:pt x="27" y="4693"/>
                    <a:pt x="27" y="4720"/>
                    <a:pt x="27" y="4747"/>
                  </a:cubicBezTo>
                  <a:lnTo>
                    <a:pt x="428" y="4706"/>
                  </a:lnTo>
                  <a:cubicBezTo>
                    <a:pt x="414" y="4640"/>
                    <a:pt x="414" y="4586"/>
                    <a:pt x="414" y="4519"/>
                  </a:cubicBezTo>
                  <a:close/>
                  <a:moveTo>
                    <a:pt x="8180" y="4827"/>
                  </a:moveTo>
                  <a:cubicBezTo>
                    <a:pt x="8166" y="4880"/>
                    <a:pt x="8154" y="4947"/>
                    <a:pt x="8140" y="5000"/>
                  </a:cubicBezTo>
                  <a:lnTo>
                    <a:pt x="8541" y="5080"/>
                  </a:lnTo>
                  <a:lnTo>
                    <a:pt x="8541" y="5053"/>
                  </a:lnTo>
                  <a:lnTo>
                    <a:pt x="8541" y="5041"/>
                  </a:lnTo>
                  <a:lnTo>
                    <a:pt x="8555" y="5041"/>
                  </a:lnTo>
                  <a:lnTo>
                    <a:pt x="8555" y="5027"/>
                  </a:lnTo>
                  <a:lnTo>
                    <a:pt x="8555" y="5014"/>
                  </a:lnTo>
                  <a:lnTo>
                    <a:pt x="8555" y="5000"/>
                  </a:lnTo>
                  <a:lnTo>
                    <a:pt x="8555" y="4987"/>
                  </a:lnTo>
                  <a:lnTo>
                    <a:pt x="8555" y="4973"/>
                  </a:lnTo>
                  <a:lnTo>
                    <a:pt x="8555" y="4960"/>
                  </a:lnTo>
                  <a:lnTo>
                    <a:pt x="8567" y="4960"/>
                  </a:lnTo>
                  <a:lnTo>
                    <a:pt x="8567" y="4880"/>
                  </a:lnTo>
                  <a:lnTo>
                    <a:pt x="8180" y="4827"/>
                  </a:lnTo>
                  <a:close/>
                  <a:moveTo>
                    <a:pt x="454" y="4880"/>
                  </a:moveTo>
                  <a:lnTo>
                    <a:pt x="53" y="4947"/>
                  </a:lnTo>
                  <a:cubicBezTo>
                    <a:pt x="53" y="4960"/>
                    <a:pt x="53" y="4987"/>
                    <a:pt x="66" y="5014"/>
                  </a:cubicBezTo>
                  <a:lnTo>
                    <a:pt x="66" y="5027"/>
                  </a:lnTo>
                  <a:cubicBezTo>
                    <a:pt x="66" y="5067"/>
                    <a:pt x="80" y="5107"/>
                    <a:pt x="80" y="5148"/>
                  </a:cubicBezTo>
                  <a:lnTo>
                    <a:pt x="481" y="5067"/>
                  </a:lnTo>
                  <a:cubicBezTo>
                    <a:pt x="467" y="5000"/>
                    <a:pt x="454" y="4947"/>
                    <a:pt x="454" y="4880"/>
                  </a:cubicBezTo>
                  <a:close/>
                  <a:moveTo>
                    <a:pt x="8113" y="5187"/>
                  </a:moveTo>
                  <a:cubicBezTo>
                    <a:pt x="8100" y="5241"/>
                    <a:pt x="8073" y="5294"/>
                    <a:pt x="8059" y="5361"/>
                  </a:cubicBezTo>
                  <a:lnTo>
                    <a:pt x="8448" y="5468"/>
                  </a:lnTo>
                  <a:lnTo>
                    <a:pt x="8448" y="5454"/>
                  </a:lnTo>
                  <a:lnTo>
                    <a:pt x="8460" y="5454"/>
                  </a:lnTo>
                  <a:lnTo>
                    <a:pt x="8460" y="5442"/>
                  </a:lnTo>
                  <a:cubicBezTo>
                    <a:pt x="8460" y="5415"/>
                    <a:pt x="8474" y="5388"/>
                    <a:pt x="8487" y="5348"/>
                  </a:cubicBezTo>
                  <a:lnTo>
                    <a:pt x="8487" y="5335"/>
                  </a:lnTo>
                  <a:lnTo>
                    <a:pt x="8487" y="5321"/>
                  </a:lnTo>
                  <a:lnTo>
                    <a:pt x="8487" y="5308"/>
                  </a:lnTo>
                  <a:lnTo>
                    <a:pt x="8501" y="5294"/>
                  </a:lnTo>
                  <a:lnTo>
                    <a:pt x="8501" y="5281"/>
                  </a:lnTo>
                  <a:lnTo>
                    <a:pt x="8501" y="5267"/>
                  </a:lnTo>
                  <a:lnTo>
                    <a:pt x="8113" y="5187"/>
                  </a:lnTo>
                  <a:close/>
                  <a:moveTo>
                    <a:pt x="521" y="5241"/>
                  </a:moveTo>
                  <a:lnTo>
                    <a:pt x="134" y="5335"/>
                  </a:lnTo>
                  <a:cubicBezTo>
                    <a:pt x="134" y="5361"/>
                    <a:pt x="134" y="5374"/>
                    <a:pt x="147" y="5388"/>
                  </a:cubicBezTo>
                  <a:lnTo>
                    <a:pt x="147" y="5401"/>
                  </a:lnTo>
                  <a:cubicBezTo>
                    <a:pt x="160" y="5442"/>
                    <a:pt x="173" y="5481"/>
                    <a:pt x="187" y="5535"/>
                  </a:cubicBezTo>
                  <a:lnTo>
                    <a:pt x="574" y="5415"/>
                  </a:lnTo>
                  <a:cubicBezTo>
                    <a:pt x="548" y="5361"/>
                    <a:pt x="535" y="5294"/>
                    <a:pt x="521" y="5241"/>
                  </a:cubicBezTo>
                  <a:close/>
                  <a:moveTo>
                    <a:pt x="8006" y="5535"/>
                  </a:moveTo>
                  <a:cubicBezTo>
                    <a:pt x="7993" y="5588"/>
                    <a:pt x="7966" y="5655"/>
                    <a:pt x="7953" y="5709"/>
                  </a:cubicBezTo>
                  <a:lnTo>
                    <a:pt x="8327" y="5855"/>
                  </a:lnTo>
                  <a:cubicBezTo>
                    <a:pt x="8341" y="5816"/>
                    <a:pt x="8354" y="5789"/>
                    <a:pt x="8354" y="5749"/>
                  </a:cubicBezTo>
                  <a:lnTo>
                    <a:pt x="8367" y="5749"/>
                  </a:lnTo>
                  <a:lnTo>
                    <a:pt x="8367" y="5736"/>
                  </a:lnTo>
                  <a:cubicBezTo>
                    <a:pt x="8380" y="5709"/>
                    <a:pt x="8380" y="5682"/>
                    <a:pt x="8394" y="5655"/>
                  </a:cubicBezTo>
                  <a:lnTo>
                    <a:pt x="8006" y="5535"/>
                  </a:lnTo>
                  <a:close/>
                  <a:moveTo>
                    <a:pt x="628" y="5588"/>
                  </a:moveTo>
                  <a:lnTo>
                    <a:pt x="241" y="5722"/>
                  </a:lnTo>
                  <a:cubicBezTo>
                    <a:pt x="253" y="5736"/>
                    <a:pt x="253" y="5749"/>
                    <a:pt x="253" y="5762"/>
                  </a:cubicBezTo>
                  <a:lnTo>
                    <a:pt x="253" y="5775"/>
                  </a:lnTo>
                  <a:lnTo>
                    <a:pt x="267" y="5775"/>
                  </a:lnTo>
                  <a:cubicBezTo>
                    <a:pt x="280" y="5816"/>
                    <a:pt x="294" y="5869"/>
                    <a:pt x="321" y="5909"/>
                  </a:cubicBezTo>
                  <a:lnTo>
                    <a:pt x="695" y="5762"/>
                  </a:lnTo>
                  <a:cubicBezTo>
                    <a:pt x="668" y="5709"/>
                    <a:pt x="642" y="5642"/>
                    <a:pt x="628" y="5588"/>
                  </a:cubicBezTo>
                  <a:close/>
                  <a:moveTo>
                    <a:pt x="7872" y="5869"/>
                  </a:moveTo>
                  <a:cubicBezTo>
                    <a:pt x="7859" y="5936"/>
                    <a:pt x="7833" y="5989"/>
                    <a:pt x="7806" y="6043"/>
                  </a:cubicBezTo>
                  <a:lnTo>
                    <a:pt x="8166" y="6217"/>
                  </a:lnTo>
                  <a:lnTo>
                    <a:pt x="8166" y="6203"/>
                  </a:lnTo>
                  <a:lnTo>
                    <a:pt x="8180" y="6190"/>
                  </a:lnTo>
                  <a:lnTo>
                    <a:pt x="8180" y="6176"/>
                  </a:lnTo>
                  <a:lnTo>
                    <a:pt x="8180" y="6163"/>
                  </a:lnTo>
                  <a:lnTo>
                    <a:pt x="8193" y="6163"/>
                  </a:lnTo>
                  <a:lnTo>
                    <a:pt x="8193" y="6150"/>
                  </a:lnTo>
                  <a:lnTo>
                    <a:pt x="8193" y="6137"/>
                  </a:lnTo>
                  <a:lnTo>
                    <a:pt x="8207" y="6137"/>
                  </a:lnTo>
                  <a:lnTo>
                    <a:pt x="8207" y="6123"/>
                  </a:lnTo>
                  <a:lnTo>
                    <a:pt x="8207" y="6110"/>
                  </a:lnTo>
                  <a:lnTo>
                    <a:pt x="8220" y="6110"/>
                  </a:lnTo>
                  <a:lnTo>
                    <a:pt x="8220" y="6096"/>
                  </a:lnTo>
                  <a:lnTo>
                    <a:pt x="8220" y="6083"/>
                  </a:lnTo>
                  <a:cubicBezTo>
                    <a:pt x="8234" y="6069"/>
                    <a:pt x="8234" y="6056"/>
                    <a:pt x="8247" y="6043"/>
                  </a:cubicBezTo>
                  <a:lnTo>
                    <a:pt x="7872" y="5869"/>
                  </a:lnTo>
                  <a:close/>
                  <a:moveTo>
                    <a:pt x="761" y="5936"/>
                  </a:moveTo>
                  <a:lnTo>
                    <a:pt x="401" y="6096"/>
                  </a:lnTo>
                  <a:cubicBezTo>
                    <a:pt x="414" y="6123"/>
                    <a:pt x="414" y="6150"/>
                    <a:pt x="428" y="6176"/>
                  </a:cubicBezTo>
                  <a:lnTo>
                    <a:pt x="441" y="6176"/>
                  </a:lnTo>
                  <a:lnTo>
                    <a:pt x="441" y="6190"/>
                  </a:lnTo>
                  <a:cubicBezTo>
                    <a:pt x="454" y="6217"/>
                    <a:pt x="467" y="6256"/>
                    <a:pt x="481" y="6283"/>
                  </a:cubicBezTo>
                  <a:lnTo>
                    <a:pt x="842" y="6096"/>
                  </a:lnTo>
                  <a:lnTo>
                    <a:pt x="761" y="5936"/>
                  </a:lnTo>
                  <a:close/>
                  <a:moveTo>
                    <a:pt x="7712" y="6203"/>
                  </a:moveTo>
                  <a:cubicBezTo>
                    <a:pt x="7685" y="6256"/>
                    <a:pt x="7658" y="6310"/>
                    <a:pt x="7619" y="6363"/>
                  </a:cubicBezTo>
                  <a:lnTo>
                    <a:pt x="7966" y="6577"/>
                  </a:lnTo>
                  <a:cubicBezTo>
                    <a:pt x="7966" y="6564"/>
                    <a:pt x="7979" y="6551"/>
                    <a:pt x="7979" y="6551"/>
                  </a:cubicBezTo>
                  <a:lnTo>
                    <a:pt x="7979" y="6538"/>
                  </a:lnTo>
                  <a:lnTo>
                    <a:pt x="7993" y="6538"/>
                  </a:lnTo>
                  <a:lnTo>
                    <a:pt x="7993" y="6524"/>
                  </a:lnTo>
                  <a:lnTo>
                    <a:pt x="8006" y="6511"/>
                  </a:lnTo>
                  <a:lnTo>
                    <a:pt x="8006" y="6497"/>
                  </a:lnTo>
                  <a:lnTo>
                    <a:pt x="8020" y="6497"/>
                  </a:lnTo>
                  <a:lnTo>
                    <a:pt x="8020" y="6484"/>
                  </a:lnTo>
                  <a:lnTo>
                    <a:pt x="8020" y="6470"/>
                  </a:lnTo>
                  <a:lnTo>
                    <a:pt x="8033" y="6470"/>
                  </a:lnTo>
                  <a:lnTo>
                    <a:pt x="8033" y="6457"/>
                  </a:lnTo>
                  <a:lnTo>
                    <a:pt x="8033" y="6444"/>
                  </a:lnTo>
                  <a:lnTo>
                    <a:pt x="8047" y="6444"/>
                  </a:lnTo>
                  <a:lnTo>
                    <a:pt x="8047" y="6431"/>
                  </a:lnTo>
                  <a:lnTo>
                    <a:pt x="8059" y="6417"/>
                  </a:lnTo>
                  <a:lnTo>
                    <a:pt x="8059" y="6404"/>
                  </a:lnTo>
                  <a:lnTo>
                    <a:pt x="8073" y="6404"/>
                  </a:lnTo>
                  <a:lnTo>
                    <a:pt x="7712" y="6203"/>
                  </a:lnTo>
                  <a:close/>
                  <a:moveTo>
                    <a:pt x="936" y="6256"/>
                  </a:moveTo>
                  <a:lnTo>
                    <a:pt x="588" y="6457"/>
                  </a:lnTo>
                  <a:cubicBezTo>
                    <a:pt x="615" y="6511"/>
                    <a:pt x="654" y="6577"/>
                    <a:pt x="681" y="6631"/>
                  </a:cubicBezTo>
                  <a:lnTo>
                    <a:pt x="1029" y="6417"/>
                  </a:lnTo>
                  <a:cubicBezTo>
                    <a:pt x="989" y="6363"/>
                    <a:pt x="962" y="6310"/>
                    <a:pt x="936" y="6256"/>
                  </a:cubicBezTo>
                  <a:close/>
                  <a:moveTo>
                    <a:pt x="7525" y="6511"/>
                  </a:moveTo>
                  <a:cubicBezTo>
                    <a:pt x="7485" y="6564"/>
                    <a:pt x="7459" y="6618"/>
                    <a:pt x="7418" y="6657"/>
                  </a:cubicBezTo>
                  <a:lnTo>
                    <a:pt x="7739" y="6898"/>
                  </a:lnTo>
                  <a:cubicBezTo>
                    <a:pt x="7765" y="6858"/>
                    <a:pt x="7806" y="6818"/>
                    <a:pt x="7833" y="6764"/>
                  </a:cubicBezTo>
                  <a:lnTo>
                    <a:pt x="7846" y="6764"/>
                  </a:lnTo>
                  <a:lnTo>
                    <a:pt x="7846" y="6752"/>
                  </a:lnTo>
                  <a:lnTo>
                    <a:pt x="7859" y="6738"/>
                  </a:lnTo>
                  <a:lnTo>
                    <a:pt x="7525" y="6511"/>
                  </a:lnTo>
                  <a:close/>
                  <a:moveTo>
                    <a:pt x="1123" y="6564"/>
                  </a:moveTo>
                  <a:lnTo>
                    <a:pt x="802" y="6791"/>
                  </a:lnTo>
                  <a:cubicBezTo>
                    <a:pt x="842" y="6845"/>
                    <a:pt x="882" y="6912"/>
                    <a:pt x="922" y="6965"/>
                  </a:cubicBezTo>
                  <a:lnTo>
                    <a:pt x="1243" y="6711"/>
                  </a:lnTo>
                  <a:cubicBezTo>
                    <a:pt x="1203" y="6657"/>
                    <a:pt x="1162" y="6618"/>
                    <a:pt x="1123" y="6564"/>
                  </a:cubicBezTo>
                  <a:close/>
                  <a:moveTo>
                    <a:pt x="7298" y="6805"/>
                  </a:moveTo>
                  <a:cubicBezTo>
                    <a:pt x="7257" y="6845"/>
                    <a:pt x="7218" y="6898"/>
                    <a:pt x="7177" y="6939"/>
                  </a:cubicBezTo>
                  <a:lnTo>
                    <a:pt x="7485" y="7219"/>
                  </a:lnTo>
                  <a:cubicBezTo>
                    <a:pt x="7498" y="7192"/>
                    <a:pt x="7512" y="7179"/>
                    <a:pt x="7539" y="7153"/>
                  </a:cubicBezTo>
                  <a:lnTo>
                    <a:pt x="7539" y="7139"/>
                  </a:lnTo>
                  <a:lnTo>
                    <a:pt x="7552" y="7139"/>
                  </a:lnTo>
                  <a:lnTo>
                    <a:pt x="7552" y="7126"/>
                  </a:lnTo>
                  <a:lnTo>
                    <a:pt x="7565" y="7126"/>
                  </a:lnTo>
                  <a:lnTo>
                    <a:pt x="7565" y="7112"/>
                  </a:lnTo>
                  <a:cubicBezTo>
                    <a:pt x="7565" y="7112"/>
                    <a:pt x="7578" y="7112"/>
                    <a:pt x="7578" y="7099"/>
                  </a:cubicBezTo>
                  <a:lnTo>
                    <a:pt x="7592" y="7099"/>
                  </a:lnTo>
                  <a:lnTo>
                    <a:pt x="7592" y="7085"/>
                  </a:lnTo>
                  <a:cubicBezTo>
                    <a:pt x="7592" y="7085"/>
                    <a:pt x="7605" y="7072"/>
                    <a:pt x="7605" y="7058"/>
                  </a:cubicBezTo>
                  <a:lnTo>
                    <a:pt x="7298" y="6805"/>
                  </a:lnTo>
                  <a:close/>
                  <a:moveTo>
                    <a:pt x="1349" y="6845"/>
                  </a:moveTo>
                  <a:lnTo>
                    <a:pt x="1043" y="7112"/>
                  </a:lnTo>
                  <a:cubicBezTo>
                    <a:pt x="1096" y="7165"/>
                    <a:pt x="1136" y="7219"/>
                    <a:pt x="1176" y="7259"/>
                  </a:cubicBezTo>
                  <a:lnTo>
                    <a:pt x="1470" y="6992"/>
                  </a:lnTo>
                  <a:cubicBezTo>
                    <a:pt x="1430" y="6939"/>
                    <a:pt x="1390" y="6898"/>
                    <a:pt x="1349" y="6845"/>
                  </a:cubicBezTo>
                  <a:close/>
                  <a:moveTo>
                    <a:pt x="7058" y="7072"/>
                  </a:moveTo>
                  <a:cubicBezTo>
                    <a:pt x="7017" y="7112"/>
                    <a:pt x="6963" y="7153"/>
                    <a:pt x="6924" y="7192"/>
                  </a:cubicBezTo>
                  <a:lnTo>
                    <a:pt x="7191" y="7500"/>
                  </a:lnTo>
                  <a:cubicBezTo>
                    <a:pt x="7231" y="7459"/>
                    <a:pt x="7271" y="7433"/>
                    <a:pt x="7311" y="7393"/>
                  </a:cubicBezTo>
                  <a:lnTo>
                    <a:pt x="7311" y="7379"/>
                  </a:lnTo>
                  <a:cubicBezTo>
                    <a:pt x="7325" y="7379"/>
                    <a:pt x="7325" y="7366"/>
                    <a:pt x="7338" y="7366"/>
                  </a:cubicBezTo>
                  <a:lnTo>
                    <a:pt x="7058" y="7072"/>
                  </a:lnTo>
                  <a:close/>
                  <a:moveTo>
                    <a:pt x="1604" y="7112"/>
                  </a:moveTo>
                  <a:lnTo>
                    <a:pt x="1323" y="7406"/>
                  </a:lnTo>
                  <a:cubicBezTo>
                    <a:pt x="1337" y="7406"/>
                    <a:pt x="1337" y="7420"/>
                    <a:pt x="1337" y="7420"/>
                  </a:cubicBezTo>
                  <a:lnTo>
                    <a:pt x="1349" y="7420"/>
                  </a:lnTo>
                  <a:lnTo>
                    <a:pt x="1470" y="7540"/>
                  </a:lnTo>
                  <a:lnTo>
                    <a:pt x="1738" y="7246"/>
                  </a:lnTo>
                  <a:lnTo>
                    <a:pt x="1604" y="7112"/>
                  </a:lnTo>
                  <a:close/>
                  <a:moveTo>
                    <a:pt x="6790" y="7313"/>
                  </a:moveTo>
                  <a:cubicBezTo>
                    <a:pt x="6737" y="7352"/>
                    <a:pt x="6683" y="7393"/>
                    <a:pt x="6643" y="7433"/>
                  </a:cubicBezTo>
                  <a:lnTo>
                    <a:pt x="6883" y="7753"/>
                  </a:lnTo>
                  <a:lnTo>
                    <a:pt x="7044" y="7634"/>
                  </a:lnTo>
                  <a:lnTo>
                    <a:pt x="6790" y="7313"/>
                  </a:lnTo>
                  <a:close/>
                  <a:moveTo>
                    <a:pt x="1884" y="7352"/>
                  </a:moveTo>
                  <a:lnTo>
                    <a:pt x="1631" y="7673"/>
                  </a:lnTo>
                  <a:cubicBezTo>
                    <a:pt x="1631" y="7673"/>
                    <a:pt x="1644" y="7673"/>
                    <a:pt x="1644" y="7687"/>
                  </a:cubicBezTo>
                  <a:cubicBezTo>
                    <a:pt x="1697" y="7727"/>
                    <a:pt x="1738" y="7767"/>
                    <a:pt x="1791" y="7794"/>
                  </a:cubicBezTo>
                  <a:lnTo>
                    <a:pt x="2032" y="7473"/>
                  </a:lnTo>
                  <a:cubicBezTo>
                    <a:pt x="1978" y="7433"/>
                    <a:pt x="1925" y="7393"/>
                    <a:pt x="1884" y="7352"/>
                  </a:cubicBezTo>
                  <a:close/>
                  <a:moveTo>
                    <a:pt x="6496" y="7540"/>
                  </a:moveTo>
                  <a:cubicBezTo>
                    <a:pt x="6443" y="7566"/>
                    <a:pt x="6389" y="7607"/>
                    <a:pt x="6336" y="7634"/>
                  </a:cubicBezTo>
                  <a:lnTo>
                    <a:pt x="6550" y="7981"/>
                  </a:lnTo>
                  <a:cubicBezTo>
                    <a:pt x="6576" y="7955"/>
                    <a:pt x="6616" y="7941"/>
                    <a:pt x="6643" y="7914"/>
                  </a:cubicBezTo>
                  <a:lnTo>
                    <a:pt x="6657" y="7914"/>
                  </a:lnTo>
                  <a:cubicBezTo>
                    <a:pt x="6683" y="7901"/>
                    <a:pt x="6696" y="7887"/>
                    <a:pt x="6710" y="7874"/>
                  </a:cubicBezTo>
                  <a:lnTo>
                    <a:pt x="6496" y="7540"/>
                  </a:lnTo>
                  <a:close/>
                  <a:moveTo>
                    <a:pt x="2178" y="7566"/>
                  </a:moveTo>
                  <a:lnTo>
                    <a:pt x="1952" y="7914"/>
                  </a:lnTo>
                  <a:cubicBezTo>
                    <a:pt x="2005" y="7941"/>
                    <a:pt x="2045" y="7967"/>
                    <a:pt x="2085" y="7994"/>
                  </a:cubicBezTo>
                  <a:lnTo>
                    <a:pt x="2098" y="7994"/>
                  </a:lnTo>
                  <a:cubicBezTo>
                    <a:pt x="2112" y="8008"/>
                    <a:pt x="2112" y="8008"/>
                    <a:pt x="2125" y="8008"/>
                  </a:cubicBezTo>
                  <a:lnTo>
                    <a:pt x="2326" y="7660"/>
                  </a:lnTo>
                  <a:cubicBezTo>
                    <a:pt x="2272" y="7634"/>
                    <a:pt x="2232" y="7607"/>
                    <a:pt x="2178" y="7566"/>
                  </a:cubicBezTo>
                  <a:close/>
                  <a:moveTo>
                    <a:pt x="6175" y="7727"/>
                  </a:moveTo>
                  <a:lnTo>
                    <a:pt x="6015" y="7807"/>
                  </a:lnTo>
                  <a:lnTo>
                    <a:pt x="6188" y="8168"/>
                  </a:lnTo>
                  <a:lnTo>
                    <a:pt x="6215" y="8168"/>
                  </a:lnTo>
                  <a:cubicBezTo>
                    <a:pt x="6268" y="8142"/>
                    <a:pt x="6322" y="8115"/>
                    <a:pt x="6375" y="8074"/>
                  </a:cubicBezTo>
                  <a:lnTo>
                    <a:pt x="6175" y="7727"/>
                  </a:lnTo>
                  <a:close/>
                  <a:moveTo>
                    <a:pt x="2486" y="7753"/>
                  </a:moveTo>
                  <a:lnTo>
                    <a:pt x="2299" y="8115"/>
                  </a:lnTo>
                  <a:cubicBezTo>
                    <a:pt x="2353" y="8142"/>
                    <a:pt x="2392" y="8154"/>
                    <a:pt x="2446" y="8181"/>
                  </a:cubicBezTo>
                  <a:lnTo>
                    <a:pt x="2459" y="8181"/>
                  </a:lnTo>
                  <a:cubicBezTo>
                    <a:pt x="2459" y="8195"/>
                    <a:pt x="2472" y="8195"/>
                    <a:pt x="2486" y="8208"/>
                  </a:cubicBezTo>
                  <a:lnTo>
                    <a:pt x="2659" y="7834"/>
                  </a:lnTo>
                  <a:cubicBezTo>
                    <a:pt x="2606" y="7807"/>
                    <a:pt x="2540" y="7780"/>
                    <a:pt x="2486" y="7753"/>
                  </a:cubicBezTo>
                  <a:close/>
                  <a:moveTo>
                    <a:pt x="5855" y="7887"/>
                  </a:moveTo>
                  <a:cubicBezTo>
                    <a:pt x="5787" y="7914"/>
                    <a:pt x="5734" y="7928"/>
                    <a:pt x="5680" y="7955"/>
                  </a:cubicBezTo>
                  <a:lnTo>
                    <a:pt x="5828" y="8329"/>
                  </a:lnTo>
                  <a:lnTo>
                    <a:pt x="5841" y="8329"/>
                  </a:lnTo>
                  <a:cubicBezTo>
                    <a:pt x="5881" y="8315"/>
                    <a:pt x="5908" y="8302"/>
                    <a:pt x="5948" y="8288"/>
                  </a:cubicBezTo>
                  <a:lnTo>
                    <a:pt x="5948" y="8275"/>
                  </a:lnTo>
                  <a:cubicBezTo>
                    <a:pt x="5974" y="8275"/>
                    <a:pt x="5988" y="8261"/>
                    <a:pt x="6015" y="8261"/>
                  </a:cubicBezTo>
                  <a:lnTo>
                    <a:pt x="5855" y="7887"/>
                  </a:lnTo>
                  <a:close/>
                  <a:moveTo>
                    <a:pt x="2820" y="7914"/>
                  </a:moveTo>
                  <a:lnTo>
                    <a:pt x="2673" y="8288"/>
                  </a:lnTo>
                  <a:lnTo>
                    <a:pt x="2700" y="8288"/>
                  </a:lnTo>
                  <a:lnTo>
                    <a:pt x="2700" y="8302"/>
                  </a:lnTo>
                  <a:lnTo>
                    <a:pt x="2727" y="8302"/>
                  </a:lnTo>
                  <a:lnTo>
                    <a:pt x="2740" y="8315"/>
                  </a:lnTo>
                  <a:lnTo>
                    <a:pt x="2766" y="8315"/>
                  </a:lnTo>
                  <a:lnTo>
                    <a:pt x="2766" y="8329"/>
                  </a:lnTo>
                  <a:lnTo>
                    <a:pt x="2807" y="8329"/>
                  </a:lnTo>
                  <a:lnTo>
                    <a:pt x="2807" y="8342"/>
                  </a:lnTo>
                  <a:lnTo>
                    <a:pt x="2820" y="8342"/>
                  </a:lnTo>
                  <a:cubicBezTo>
                    <a:pt x="2834" y="8342"/>
                    <a:pt x="2847" y="8356"/>
                    <a:pt x="2860" y="8356"/>
                  </a:cubicBezTo>
                  <a:lnTo>
                    <a:pt x="2994" y="7981"/>
                  </a:lnTo>
                  <a:cubicBezTo>
                    <a:pt x="2941" y="7955"/>
                    <a:pt x="2873" y="7928"/>
                    <a:pt x="2820" y="7914"/>
                  </a:cubicBezTo>
                  <a:close/>
                  <a:moveTo>
                    <a:pt x="5507" y="8021"/>
                  </a:moveTo>
                  <a:cubicBezTo>
                    <a:pt x="5454" y="8035"/>
                    <a:pt x="5386" y="8048"/>
                    <a:pt x="5333" y="8061"/>
                  </a:cubicBezTo>
                  <a:lnTo>
                    <a:pt x="5440" y="8462"/>
                  </a:lnTo>
                  <a:cubicBezTo>
                    <a:pt x="5507" y="8436"/>
                    <a:pt x="5560" y="8422"/>
                    <a:pt x="5627" y="8395"/>
                  </a:cubicBezTo>
                  <a:lnTo>
                    <a:pt x="5507" y="8021"/>
                  </a:lnTo>
                  <a:close/>
                  <a:moveTo>
                    <a:pt x="3167" y="8035"/>
                  </a:moveTo>
                  <a:lnTo>
                    <a:pt x="3048" y="8422"/>
                  </a:lnTo>
                  <a:lnTo>
                    <a:pt x="3074" y="8422"/>
                  </a:lnTo>
                  <a:cubicBezTo>
                    <a:pt x="3087" y="8422"/>
                    <a:pt x="3087" y="8436"/>
                    <a:pt x="3087" y="8436"/>
                  </a:cubicBezTo>
                  <a:lnTo>
                    <a:pt x="3101" y="8436"/>
                  </a:lnTo>
                  <a:cubicBezTo>
                    <a:pt x="3155" y="8449"/>
                    <a:pt x="3194" y="8462"/>
                    <a:pt x="3248" y="8475"/>
                  </a:cubicBezTo>
                  <a:lnTo>
                    <a:pt x="3342" y="8088"/>
                  </a:lnTo>
                  <a:cubicBezTo>
                    <a:pt x="3288" y="8061"/>
                    <a:pt x="3221" y="8048"/>
                    <a:pt x="3167" y="8035"/>
                  </a:cubicBezTo>
                  <a:close/>
                  <a:moveTo>
                    <a:pt x="5159" y="8115"/>
                  </a:moveTo>
                  <a:cubicBezTo>
                    <a:pt x="5092" y="8128"/>
                    <a:pt x="5039" y="8142"/>
                    <a:pt x="4972" y="8142"/>
                  </a:cubicBezTo>
                  <a:lnTo>
                    <a:pt x="5039" y="8543"/>
                  </a:lnTo>
                  <a:lnTo>
                    <a:pt x="5065" y="8543"/>
                  </a:lnTo>
                  <a:cubicBezTo>
                    <a:pt x="5133" y="8529"/>
                    <a:pt x="5186" y="8516"/>
                    <a:pt x="5240" y="8502"/>
                  </a:cubicBezTo>
                  <a:lnTo>
                    <a:pt x="5159" y="8115"/>
                  </a:lnTo>
                  <a:close/>
                  <a:moveTo>
                    <a:pt x="3515" y="8128"/>
                  </a:moveTo>
                  <a:lnTo>
                    <a:pt x="3435" y="8516"/>
                  </a:lnTo>
                  <a:lnTo>
                    <a:pt x="3636" y="8555"/>
                  </a:lnTo>
                  <a:lnTo>
                    <a:pt x="3702" y="8154"/>
                  </a:lnTo>
                  <a:cubicBezTo>
                    <a:pt x="3636" y="8142"/>
                    <a:pt x="3582" y="8142"/>
                    <a:pt x="3515" y="8128"/>
                  </a:cubicBezTo>
                  <a:close/>
                  <a:moveTo>
                    <a:pt x="3876" y="8181"/>
                  </a:moveTo>
                  <a:lnTo>
                    <a:pt x="3836" y="8582"/>
                  </a:lnTo>
                  <a:cubicBezTo>
                    <a:pt x="3876" y="8582"/>
                    <a:pt x="3916" y="8582"/>
                    <a:pt x="3956" y="8596"/>
                  </a:cubicBezTo>
                  <a:lnTo>
                    <a:pt x="4037" y="8596"/>
                  </a:lnTo>
                  <a:lnTo>
                    <a:pt x="4063" y="8195"/>
                  </a:lnTo>
                  <a:cubicBezTo>
                    <a:pt x="4010" y="8195"/>
                    <a:pt x="3943" y="8181"/>
                    <a:pt x="3876" y="8181"/>
                  </a:cubicBezTo>
                  <a:close/>
                  <a:moveTo>
                    <a:pt x="4798" y="8168"/>
                  </a:moveTo>
                  <a:cubicBezTo>
                    <a:pt x="4732" y="8181"/>
                    <a:pt x="4678" y="8181"/>
                    <a:pt x="4611" y="8195"/>
                  </a:cubicBezTo>
                  <a:lnTo>
                    <a:pt x="4638" y="8596"/>
                  </a:lnTo>
                  <a:cubicBezTo>
                    <a:pt x="4705" y="8596"/>
                    <a:pt x="4771" y="8582"/>
                    <a:pt x="4839" y="8569"/>
                  </a:cubicBezTo>
                  <a:lnTo>
                    <a:pt x="4798" y="8168"/>
                  </a:lnTo>
                  <a:close/>
                  <a:moveTo>
                    <a:pt x="4251" y="8208"/>
                  </a:moveTo>
                  <a:lnTo>
                    <a:pt x="4237" y="8609"/>
                  </a:lnTo>
                  <a:lnTo>
                    <a:pt x="4438" y="8609"/>
                  </a:lnTo>
                  <a:lnTo>
                    <a:pt x="4424" y="8208"/>
                  </a:lnTo>
                  <a:close/>
                </a:path>
              </a:pathLst>
            </a:custGeom>
            <a:solidFill>
              <a:srgbClr val="FFD9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81" name="Google Shape;2081;p31"/>
            <p:cNvSpPr/>
            <p:nvPr/>
          </p:nvSpPr>
          <p:spPr>
            <a:xfrm>
              <a:off x="7654296" y="4190404"/>
              <a:ext cx="426634" cy="373478"/>
            </a:xfrm>
            <a:custGeom>
              <a:avLst/>
              <a:gdLst/>
              <a:ahLst/>
              <a:cxnLst/>
              <a:rect l="l" t="t" r="r" b="b"/>
              <a:pathLst>
                <a:path w="8917" h="7806" extrusionOk="0">
                  <a:moveTo>
                    <a:pt x="4453" y="0"/>
                  </a:moveTo>
                  <a:cubicBezTo>
                    <a:pt x="3818" y="0"/>
                    <a:pt x="3175" y="156"/>
                    <a:pt x="2581" y="485"/>
                  </a:cubicBezTo>
                  <a:cubicBezTo>
                    <a:pt x="696" y="1515"/>
                    <a:pt x="0" y="3894"/>
                    <a:pt x="1030" y="5778"/>
                  </a:cubicBezTo>
                  <a:cubicBezTo>
                    <a:pt x="1746" y="7072"/>
                    <a:pt x="3084" y="7805"/>
                    <a:pt x="4467" y="7805"/>
                  </a:cubicBezTo>
                  <a:cubicBezTo>
                    <a:pt x="5099" y="7805"/>
                    <a:pt x="5741" y="7652"/>
                    <a:pt x="6336" y="7329"/>
                  </a:cubicBezTo>
                  <a:cubicBezTo>
                    <a:pt x="8221" y="6286"/>
                    <a:pt x="8916" y="3921"/>
                    <a:pt x="7874" y="2036"/>
                  </a:cubicBezTo>
                  <a:cubicBezTo>
                    <a:pt x="7169" y="736"/>
                    <a:pt x="5831" y="0"/>
                    <a:pt x="4453" y="0"/>
                  </a:cubicBezTo>
                  <a:close/>
                </a:path>
              </a:pathLst>
            </a:custGeom>
            <a:solidFill>
              <a:srgbClr val="FFD9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82" name="Google Shape;2082;p31"/>
            <p:cNvSpPr/>
            <p:nvPr/>
          </p:nvSpPr>
          <p:spPr>
            <a:xfrm>
              <a:off x="7654296" y="4190404"/>
              <a:ext cx="426634" cy="373478"/>
            </a:xfrm>
            <a:custGeom>
              <a:avLst/>
              <a:gdLst/>
              <a:ahLst/>
              <a:cxnLst/>
              <a:rect l="l" t="t" r="r" b="b"/>
              <a:pathLst>
                <a:path w="8917" h="7806" extrusionOk="0">
                  <a:moveTo>
                    <a:pt x="4453" y="0"/>
                  </a:moveTo>
                  <a:cubicBezTo>
                    <a:pt x="3818" y="0"/>
                    <a:pt x="3175" y="156"/>
                    <a:pt x="2581" y="485"/>
                  </a:cubicBezTo>
                  <a:cubicBezTo>
                    <a:pt x="696" y="1515"/>
                    <a:pt x="0" y="3894"/>
                    <a:pt x="1030" y="5778"/>
                  </a:cubicBezTo>
                  <a:cubicBezTo>
                    <a:pt x="1746" y="7072"/>
                    <a:pt x="3084" y="7805"/>
                    <a:pt x="4467" y="7805"/>
                  </a:cubicBezTo>
                  <a:cubicBezTo>
                    <a:pt x="5099" y="7805"/>
                    <a:pt x="5741" y="7652"/>
                    <a:pt x="6336" y="7329"/>
                  </a:cubicBezTo>
                  <a:cubicBezTo>
                    <a:pt x="8221" y="6286"/>
                    <a:pt x="8916" y="3921"/>
                    <a:pt x="7874" y="2036"/>
                  </a:cubicBezTo>
                  <a:cubicBezTo>
                    <a:pt x="7169" y="736"/>
                    <a:pt x="5831" y="0"/>
                    <a:pt x="4453" y="0"/>
                  </a:cubicBez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83" name="Google Shape;2083;p31"/>
            <p:cNvSpPr/>
            <p:nvPr/>
          </p:nvSpPr>
          <p:spPr>
            <a:xfrm>
              <a:off x="7669654" y="4203705"/>
              <a:ext cx="370320" cy="345728"/>
            </a:xfrm>
            <a:custGeom>
              <a:avLst/>
              <a:gdLst/>
              <a:ahLst/>
              <a:cxnLst/>
              <a:rect l="l" t="t" r="r" b="b"/>
              <a:pathLst>
                <a:path w="7740" h="7226" extrusionOk="0">
                  <a:moveTo>
                    <a:pt x="4129" y="1"/>
                  </a:moveTo>
                  <a:cubicBezTo>
                    <a:pt x="3541" y="1"/>
                    <a:pt x="2945" y="145"/>
                    <a:pt x="2393" y="448"/>
                  </a:cubicBezTo>
                  <a:cubicBezTo>
                    <a:pt x="642" y="1410"/>
                    <a:pt x="0" y="3616"/>
                    <a:pt x="963" y="5367"/>
                  </a:cubicBezTo>
                  <a:cubicBezTo>
                    <a:pt x="1538" y="6423"/>
                    <a:pt x="2554" y="7077"/>
                    <a:pt x="3663" y="7225"/>
                  </a:cubicBezTo>
                  <a:cubicBezTo>
                    <a:pt x="2607" y="7051"/>
                    <a:pt x="1631" y="6423"/>
                    <a:pt x="1070" y="5407"/>
                  </a:cubicBezTo>
                  <a:cubicBezTo>
                    <a:pt x="134" y="3682"/>
                    <a:pt x="763" y="1517"/>
                    <a:pt x="2486" y="569"/>
                  </a:cubicBezTo>
                  <a:cubicBezTo>
                    <a:pt x="3028" y="270"/>
                    <a:pt x="3614" y="129"/>
                    <a:pt x="4191" y="129"/>
                  </a:cubicBezTo>
                  <a:cubicBezTo>
                    <a:pt x="5452" y="129"/>
                    <a:pt x="6675" y="802"/>
                    <a:pt x="7325" y="1985"/>
                  </a:cubicBezTo>
                  <a:cubicBezTo>
                    <a:pt x="7553" y="2399"/>
                    <a:pt x="7686" y="2841"/>
                    <a:pt x="7740" y="3281"/>
                  </a:cubicBezTo>
                  <a:cubicBezTo>
                    <a:pt x="7699" y="2814"/>
                    <a:pt x="7553" y="2333"/>
                    <a:pt x="7312" y="1891"/>
                  </a:cubicBezTo>
                  <a:cubicBezTo>
                    <a:pt x="6653" y="682"/>
                    <a:pt x="5410" y="1"/>
                    <a:pt x="4129" y="1"/>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84" name="Google Shape;2084;p31"/>
            <p:cNvSpPr/>
            <p:nvPr/>
          </p:nvSpPr>
          <p:spPr>
            <a:xfrm>
              <a:off x="7669654" y="4203705"/>
              <a:ext cx="370320" cy="345728"/>
            </a:xfrm>
            <a:custGeom>
              <a:avLst/>
              <a:gdLst/>
              <a:ahLst/>
              <a:cxnLst/>
              <a:rect l="l" t="t" r="r" b="b"/>
              <a:pathLst>
                <a:path w="7740" h="7226" extrusionOk="0">
                  <a:moveTo>
                    <a:pt x="4129" y="1"/>
                  </a:moveTo>
                  <a:cubicBezTo>
                    <a:pt x="3541" y="1"/>
                    <a:pt x="2945" y="145"/>
                    <a:pt x="2393" y="448"/>
                  </a:cubicBezTo>
                  <a:cubicBezTo>
                    <a:pt x="642" y="1410"/>
                    <a:pt x="0" y="3616"/>
                    <a:pt x="963" y="5367"/>
                  </a:cubicBezTo>
                  <a:cubicBezTo>
                    <a:pt x="1538" y="6423"/>
                    <a:pt x="2554" y="7077"/>
                    <a:pt x="3663" y="7225"/>
                  </a:cubicBezTo>
                  <a:cubicBezTo>
                    <a:pt x="2607" y="7051"/>
                    <a:pt x="1631" y="6423"/>
                    <a:pt x="1070" y="5407"/>
                  </a:cubicBezTo>
                  <a:cubicBezTo>
                    <a:pt x="134" y="3682"/>
                    <a:pt x="763" y="1517"/>
                    <a:pt x="2486" y="569"/>
                  </a:cubicBezTo>
                  <a:cubicBezTo>
                    <a:pt x="3028" y="270"/>
                    <a:pt x="3614" y="129"/>
                    <a:pt x="4191" y="129"/>
                  </a:cubicBezTo>
                  <a:cubicBezTo>
                    <a:pt x="5452" y="129"/>
                    <a:pt x="6675" y="802"/>
                    <a:pt x="7325" y="1985"/>
                  </a:cubicBezTo>
                  <a:cubicBezTo>
                    <a:pt x="7553" y="2399"/>
                    <a:pt x="7686" y="2841"/>
                    <a:pt x="7740" y="3281"/>
                  </a:cubicBezTo>
                  <a:cubicBezTo>
                    <a:pt x="7699" y="2814"/>
                    <a:pt x="7553" y="2333"/>
                    <a:pt x="7312" y="1891"/>
                  </a:cubicBezTo>
                  <a:cubicBezTo>
                    <a:pt x="6653" y="682"/>
                    <a:pt x="5410" y="1"/>
                    <a:pt x="4129" y="1"/>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85" name="Google Shape;2085;p31"/>
            <p:cNvSpPr/>
            <p:nvPr/>
          </p:nvSpPr>
          <p:spPr>
            <a:xfrm>
              <a:off x="7804622" y="4237291"/>
              <a:ext cx="124110" cy="280132"/>
            </a:xfrm>
            <a:custGeom>
              <a:avLst/>
              <a:gdLst/>
              <a:ahLst/>
              <a:cxnLst/>
              <a:rect l="l" t="t" r="r" b="b"/>
              <a:pathLst>
                <a:path w="2594" h="5855" extrusionOk="0">
                  <a:moveTo>
                    <a:pt x="1123" y="0"/>
                  </a:moveTo>
                  <a:lnTo>
                    <a:pt x="1136" y="441"/>
                  </a:lnTo>
                  <a:cubicBezTo>
                    <a:pt x="775" y="468"/>
                    <a:pt x="494" y="588"/>
                    <a:pt x="294" y="802"/>
                  </a:cubicBezTo>
                  <a:cubicBezTo>
                    <a:pt x="93" y="1016"/>
                    <a:pt x="0" y="1296"/>
                    <a:pt x="0" y="1658"/>
                  </a:cubicBezTo>
                  <a:cubicBezTo>
                    <a:pt x="13" y="1911"/>
                    <a:pt x="66" y="2139"/>
                    <a:pt x="161" y="2312"/>
                  </a:cubicBezTo>
                  <a:cubicBezTo>
                    <a:pt x="254" y="2486"/>
                    <a:pt x="387" y="2647"/>
                    <a:pt x="574" y="2807"/>
                  </a:cubicBezTo>
                  <a:lnTo>
                    <a:pt x="1216" y="3355"/>
                  </a:lnTo>
                  <a:cubicBezTo>
                    <a:pt x="1310" y="3422"/>
                    <a:pt x="1390" y="3488"/>
                    <a:pt x="1444" y="3542"/>
                  </a:cubicBezTo>
                  <a:cubicBezTo>
                    <a:pt x="1497" y="3595"/>
                    <a:pt x="1537" y="3663"/>
                    <a:pt x="1590" y="3729"/>
                  </a:cubicBezTo>
                  <a:cubicBezTo>
                    <a:pt x="1644" y="3809"/>
                    <a:pt x="1684" y="3876"/>
                    <a:pt x="1711" y="3970"/>
                  </a:cubicBezTo>
                  <a:cubicBezTo>
                    <a:pt x="1738" y="4050"/>
                    <a:pt x="1751" y="4144"/>
                    <a:pt x="1751" y="4237"/>
                  </a:cubicBezTo>
                  <a:cubicBezTo>
                    <a:pt x="1751" y="4384"/>
                    <a:pt x="1724" y="4491"/>
                    <a:pt x="1658" y="4572"/>
                  </a:cubicBezTo>
                  <a:cubicBezTo>
                    <a:pt x="1604" y="4652"/>
                    <a:pt x="1497" y="4705"/>
                    <a:pt x="1363" y="4705"/>
                  </a:cubicBezTo>
                  <a:cubicBezTo>
                    <a:pt x="1016" y="4705"/>
                    <a:pt x="829" y="4384"/>
                    <a:pt x="802" y="3756"/>
                  </a:cubicBezTo>
                  <a:lnTo>
                    <a:pt x="40" y="3930"/>
                  </a:lnTo>
                  <a:cubicBezTo>
                    <a:pt x="93" y="4878"/>
                    <a:pt x="521" y="5360"/>
                    <a:pt x="1323" y="5374"/>
                  </a:cubicBezTo>
                  <a:lnTo>
                    <a:pt x="1337" y="5855"/>
                  </a:lnTo>
                  <a:lnTo>
                    <a:pt x="1577" y="5841"/>
                  </a:lnTo>
                  <a:lnTo>
                    <a:pt x="1563" y="5360"/>
                  </a:lnTo>
                  <a:cubicBezTo>
                    <a:pt x="1884" y="5320"/>
                    <a:pt x="2139" y="5199"/>
                    <a:pt x="2326" y="4973"/>
                  </a:cubicBezTo>
                  <a:cubicBezTo>
                    <a:pt x="2513" y="4759"/>
                    <a:pt x="2593" y="4491"/>
                    <a:pt x="2593" y="4171"/>
                  </a:cubicBezTo>
                  <a:cubicBezTo>
                    <a:pt x="2593" y="4023"/>
                    <a:pt x="2566" y="3876"/>
                    <a:pt x="2526" y="3729"/>
                  </a:cubicBezTo>
                  <a:cubicBezTo>
                    <a:pt x="2486" y="3595"/>
                    <a:pt x="2433" y="3475"/>
                    <a:pt x="2365" y="3355"/>
                  </a:cubicBezTo>
                  <a:cubicBezTo>
                    <a:pt x="2285" y="3248"/>
                    <a:pt x="2205" y="3141"/>
                    <a:pt x="2125" y="3061"/>
                  </a:cubicBezTo>
                  <a:cubicBezTo>
                    <a:pt x="2045" y="2968"/>
                    <a:pt x="1952" y="2873"/>
                    <a:pt x="1845" y="2793"/>
                  </a:cubicBezTo>
                  <a:lnTo>
                    <a:pt x="1216" y="2246"/>
                  </a:lnTo>
                  <a:cubicBezTo>
                    <a:pt x="1082" y="2139"/>
                    <a:pt x="989" y="2032"/>
                    <a:pt x="922" y="1938"/>
                  </a:cubicBezTo>
                  <a:cubicBezTo>
                    <a:pt x="856" y="1831"/>
                    <a:pt x="829" y="1711"/>
                    <a:pt x="829" y="1551"/>
                  </a:cubicBezTo>
                  <a:cubicBezTo>
                    <a:pt x="815" y="1417"/>
                    <a:pt x="856" y="1323"/>
                    <a:pt x="922" y="1243"/>
                  </a:cubicBezTo>
                  <a:cubicBezTo>
                    <a:pt x="989" y="1163"/>
                    <a:pt x="1082" y="1109"/>
                    <a:pt x="1216" y="1109"/>
                  </a:cubicBezTo>
                  <a:cubicBezTo>
                    <a:pt x="1230" y="1096"/>
                    <a:pt x="1257" y="1096"/>
                    <a:pt x="1269" y="1096"/>
                  </a:cubicBezTo>
                  <a:cubicBezTo>
                    <a:pt x="1323" y="1096"/>
                    <a:pt x="1376" y="1109"/>
                    <a:pt x="1417" y="1136"/>
                  </a:cubicBezTo>
                  <a:cubicBezTo>
                    <a:pt x="1470" y="1163"/>
                    <a:pt x="1524" y="1189"/>
                    <a:pt x="1551" y="1243"/>
                  </a:cubicBezTo>
                  <a:cubicBezTo>
                    <a:pt x="1590" y="1283"/>
                    <a:pt x="1617" y="1337"/>
                    <a:pt x="1644" y="1417"/>
                  </a:cubicBezTo>
                  <a:cubicBezTo>
                    <a:pt x="1658" y="1483"/>
                    <a:pt x="1684" y="1564"/>
                    <a:pt x="1684" y="1631"/>
                  </a:cubicBezTo>
                  <a:cubicBezTo>
                    <a:pt x="1697" y="1697"/>
                    <a:pt x="1711" y="1791"/>
                    <a:pt x="1711" y="1884"/>
                  </a:cubicBezTo>
                  <a:lnTo>
                    <a:pt x="2460" y="1724"/>
                  </a:lnTo>
                  <a:cubicBezTo>
                    <a:pt x="2446" y="1537"/>
                    <a:pt x="2419" y="1376"/>
                    <a:pt x="2379" y="1243"/>
                  </a:cubicBezTo>
                  <a:cubicBezTo>
                    <a:pt x="2339" y="1109"/>
                    <a:pt x="2272" y="975"/>
                    <a:pt x="2192" y="856"/>
                  </a:cubicBezTo>
                  <a:cubicBezTo>
                    <a:pt x="2112" y="735"/>
                    <a:pt x="2005" y="628"/>
                    <a:pt x="1871" y="562"/>
                  </a:cubicBezTo>
                  <a:cubicBezTo>
                    <a:pt x="1738" y="494"/>
                    <a:pt x="1577" y="455"/>
                    <a:pt x="1376" y="441"/>
                  </a:cubicBezTo>
                  <a:lnTo>
                    <a:pt x="1376" y="0"/>
                  </a:lnTo>
                  <a:close/>
                </a:path>
              </a:pathLst>
            </a:custGeom>
            <a:solidFill>
              <a:srgbClr val="F98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86" name="Google Shape;2086;p31"/>
            <p:cNvSpPr/>
            <p:nvPr/>
          </p:nvSpPr>
          <p:spPr>
            <a:xfrm>
              <a:off x="5084161" y="3279309"/>
              <a:ext cx="739301" cy="340896"/>
            </a:xfrm>
            <a:custGeom>
              <a:avLst/>
              <a:gdLst/>
              <a:ahLst/>
              <a:cxnLst/>
              <a:rect l="l" t="t" r="r" b="b"/>
              <a:pathLst>
                <a:path w="15452" h="7125" extrusionOk="0">
                  <a:moveTo>
                    <a:pt x="6576" y="0"/>
                  </a:moveTo>
                  <a:cubicBezTo>
                    <a:pt x="3743" y="0"/>
                    <a:pt x="5213" y="5841"/>
                    <a:pt x="5213" y="5841"/>
                  </a:cubicBezTo>
                  <a:cubicBezTo>
                    <a:pt x="5213" y="5841"/>
                    <a:pt x="4384" y="3381"/>
                    <a:pt x="2834" y="3381"/>
                  </a:cubicBezTo>
                  <a:cubicBezTo>
                    <a:pt x="1283" y="3381"/>
                    <a:pt x="2647" y="6482"/>
                    <a:pt x="2647" y="6482"/>
                  </a:cubicBezTo>
                  <a:lnTo>
                    <a:pt x="0" y="7124"/>
                  </a:lnTo>
                  <a:lnTo>
                    <a:pt x="15452" y="7124"/>
                  </a:lnTo>
                  <a:cubicBezTo>
                    <a:pt x="15452" y="7124"/>
                    <a:pt x="14386" y="6382"/>
                    <a:pt x="13026" y="6382"/>
                  </a:cubicBezTo>
                  <a:cubicBezTo>
                    <a:pt x="12948" y="6382"/>
                    <a:pt x="12870" y="6384"/>
                    <a:pt x="12791" y="6389"/>
                  </a:cubicBezTo>
                  <a:cubicBezTo>
                    <a:pt x="12791" y="6389"/>
                    <a:pt x="13506" y="3286"/>
                    <a:pt x="11863" y="3286"/>
                  </a:cubicBezTo>
                  <a:cubicBezTo>
                    <a:pt x="11839" y="3286"/>
                    <a:pt x="11815" y="3287"/>
                    <a:pt x="11789" y="3288"/>
                  </a:cubicBezTo>
                  <a:cubicBezTo>
                    <a:pt x="10052" y="3381"/>
                    <a:pt x="8769" y="5935"/>
                    <a:pt x="8769" y="5935"/>
                  </a:cubicBezTo>
                  <a:cubicBezTo>
                    <a:pt x="8769" y="5935"/>
                    <a:pt x="9410" y="0"/>
                    <a:pt x="6576" y="0"/>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87" name="Google Shape;2087;p31"/>
            <p:cNvSpPr/>
            <p:nvPr/>
          </p:nvSpPr>
          <p:spPr>
            <a:xfrm>
              <a:off x="7992602" y="1715047"/>
              <a:ext cx="1023931" cy="472661"/>
            </a:xfrm>
            <a:custGeom>
              <a:avLst/>
              <a:gdLst/>
              <a:ahLst/>
              <a:cxnLst/>
              <a:rect l="l" t="t" r="r" b="b"/>
              <a:pathLst>
                <a:path w="21401" h="9879" extrusionOk="0">
                  <a:moveTo>
                    <a:pt x="9130" y="1"/>
                  </a:moveTo>
                  <a:cubicBezTo>
                    <a:pt x="5200" y="1"/>
                    <a:pt x="7219" y="8101"/>
                    <a:pt x="7219" y="8101"/>
                  </a:cubicBezTo>
                  <a:cubicBezTo>
                    <a:pt x="7219" y="8101"/>
                    <a:pt x="6082" y="4679"/>
                    <a:pt x="3931" y="4679"/>
                  </a:cubicBezTo>
                  <a:cubicBezTo>
                    <a:pt x="1778" y="4679"/>
                    <a:pt x="3676" y="8983"/>
                    <a:pt x="3676" y="8983"/>
                  </a:cubicBezTo>
                  <a:lnTo>
                    <a:pt x="1" y="9878"/>
                  </a:lnTo>
                  <a:lnTo>
                    <a:pt x="21400" y="9878"/>
                  </a:lnTo>
                  <a:cubicBezTo>
                    <a:pt x="21400" y="9878"/>
                    <a:pt x="19932" y="8851"/>
                    <a:pt x="18067" y="8851"/>
                  </a:cubicBezTo>
                  <a:cubicBezTo>
                    <a:pt x="17958" y="8851"/>
                    <a:pt x="17849" y="8855"/>
                    <a:pt x="17738" y="8862"/>
                  </a:cubicBezTo>
                  <a:cubicBezTo>
                    <a:pt x="17738" y="8862"/>
                    <a:pt x="18711" y="4555"/>
                    <a:pt x="16440" y="4555"/>
                  </a:cubicBezTo>
                  <a:cubicBezTo>
                    <a:pt x="16405" y="4555"/>
                    <a:pt x="16370" y="4556"/>
                    <a:pt x="16335" y="4558"/>
                  </a:cubicBezTo>
                  <a:cubicBezTo>
                    <a:pt x="13929" y="4679"/>
                    <a:pt x="12164" y="8221"/>
                    <a:pt x="12164" y="8221"/>
                  </a:cubicBezTo>
                  <a:cubicBezTo>
                    <a:pt x="12164" y="8221"/>
                    <a:pt x="13047" y="1"/>
                    <a:pt x="9130" y="1"/>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88" name="Google Shape;2088;p31"/>
            <p:cNvSpPr/>
            <p:nvPr/>
          </p:nvSpPr>
          <p:spPr>
            <a:xfrm>
              <a:off x="7992602" y="1715047"/>
              <a:ext cx="1023931" cy="472661"/>
            </a:xfrm>
            <a:custGeom>
              <a:avLst/>
              <a:gdLst/>
              <a:ahLst/>
              <a:cxnLst/>
              <a:rect l="l" t="t" r="r" b="b"/>
              <a:pathLst>
                <a:path w="21401" h="9879" extrusionOk="0">
                  <a:moveTo>
                    <a:pt x="9130" y="1"/>
                  </a:moveTo>
                  <a:cubicBezTo>
                    <a:pt x="5200" y="1"/>
                    <a:pt x="7219" y="8101"/>
                    <a:pt x="7219" y="8101"/>
                  </a:cubicBezTo>
                  <a:cubicBezTo>
                    <a:pt x="7219" y="8101"/>
                    <a:pt x="6082" y="4679"/>
                    <a:pt x="3931" y="4679"/>
                  </a:cubicBezTo>
                  <a:cubicBezTo>
                    <a:pt x="1778" y="4679"/>
                    <a:pt x="3676" y="8983"/>
                    <a:pt x="3676" y="8983"/>
                  </a:cubicBezTo>
                  <a:lnTo>
                    <a:pt x="1" y="9878"/>
                  </a:lnTo>
                  <a:lnTo>
                    <a:pt x="21400" y="9878"/>
                  </a:lnTo>
                  <a:cubicBezTo>
                    <a:pt x="21400" y="9878"/>
                    <a:pt x="19932" y="8851"/>
                    <a:pt x="18067" y="8851"/>
                  </a:cubicBezTo>
                  <a:cubicBezTo>
                    <a:pt x="17958" y="8851"/>
                    <a:pt x="17849" y="8855"/>
                    <a:pt x="17738" y="8862"/>
                  </a:cubicBezTo>
                  <a:cubicBezTo>
                    <a:pt x="17738" y="8862"/>
                    <a:pt x="18711" y="4555"/>
                    <a:pt x="16440" y="4555"/>
                  </a:cubicBezTo>
                  <a:cubicBezTo>
                    <a:pt x="16405" y="4555"/>
                    <a:pt x="16370" y="4556"/>
                    <a:pt x="16335" y="4558"/>
                  </a:cubicBezTo>
                  <a:cubicBezTo>
                    <a:pt x="13929" y="4679"/>
                    <a:pt x="12164" y="8221"/>
                    <a:pt x="12164" y="8221"/>
                  </a:cubicBezTo>
                  <a:cubicBezTo>
                    <a:pt x="12164" y="8221"/>
                    <a:pt x="13047" y="1"/>
                    <a:pt x="9130" y="1"/>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89" name="Google Shape;2089;p31"/>
            <p:cNvSpPr/>
            <p:nvPr/>
          </p:nvSpPr>
          <p:spPr>
            <a:xfrm>
              <a:off x="5219703" y="1529604"/>
              <a:ext cx="562849" cy="259703"/>
            </a:xfrm>
            <a:custGeom>
              <a:avLst/>
              <a:gdLst/>
              <a:ahLst/>
              <a:cxnLst/>
              <a:rect l="l" t="t" r="r" b="b"/>
              <a:pathLst>
                <a:path w="11764" h="5428" extrusionOk="0">
                  <a:moveTo>
                    <a:pt x="5013" y="1"/>
                  </a:moveTo>
                  <a:cubicBezTo>
                    <a:pt x="2861" y="1"/>
                    <a:pt x="3970" y="4451"/>
                    <a:pt x="3970" y="4451"/>
                  </a:cubicBezTo>
                  <a:cubicBezTo>
                    <a:pt x="3970" y="4451"/>
                    <a:pt x="3342" y="2580"/>
                    <a:pt x="2152" y="2580"/>
                  </a:cubicBezTo>
                  <a:cubicBezTo>
                    <a:pt x="976" y="2580"/>
                    <a:pt x="2019" y="4946"/>
                    <a:pt x="2019" y="4946"/>
                  </a:cubicBezTo>
                  <a:lnTo>
                    <a:pt x="1" y="5427"/>
                  </a:lnTo>
                  <a:lnTo>
                    <a:pt x="11763" y="5427"/>
                  </a:lnTo>
                  <a:cubicBezTo>
                    <a:pt x="11763" y="5427"/>
                    <a:pt x="10960" y="4872"/>
                    <a:pt x="9942" y="4872"/>
                  </a:cubicBezTo>
                  <a:cubicBezTo>
                    <a:pt x="9877" y="4872"/>
                    <a:pt x="9811" y="4874"/>
                    <a:pt x="9744" y="4879"/>
                  </a:cubicBezTo>
                  <a:cubicBezTo>
                    <a:pt x="9744" y="4879"/>
                    <a:pt x="10288" y="2512"/>
                    <a:pt x="9046" y="2512"/>
                  </a:cubicBezTo>
                  <a:cubicBezTo>
                    <a:pt x="9025" y="2512"/>
                    <a:pt x="9004" y="2512"/>
                    <a:pt x="8983" y="2513"/>
                  </a:cubicBezTo>
                  <a:cubicBezTo>
                    <a:pt x="7659" y="2580"/>
                    <a:pt x="6684" y="4531"/>
                    <a:pt x="6684" y="4531"/>
                  </a:cubicBezTo>
                  <a:cubicBezTo>
                    <a:pt x="6684" y="4531"/>
                    <a:pt x="7165" y="1"/>
                    <a:pt x="5013" y="1"/>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90" name="Google Shape;2090;p31"/>
            <p:cNvSpPr/>
            <p:nvPr/>
          </p:nvSpPr>
          <p:spPr>
            <a:xfrm>
              <a:off x="7958680" y="3753827"/>
              <a:ext cx="810351" cy="374100"/>
            </a:xfrm>
            <a:custGeom>
              <a:avLst/>
              <a:gdLst/>
              <a:ahLst/>
              <a:cxnLst/>
              <a:rect l="l" t="t" r="r" b="b"/>
              <a:pathLst>
                <a:path w="16937" h="7819" extrusionOk="0">
                  <a:moveTo>
                    <a:pt x="7219" y="0"/>
                  </a:moveTo>
                  <a:cubicBezTo>
                    <a:pt x="4118" y="0"/>
                    <a:pt x="5722" y="6416"/>
                    <a:pt x="5722" y="6416"/>
                  </a:cubicBezTo>
                  <a:cubicBezTo>
                    <a:pt x="5722" y="6416"/>
                    <a:pt x="4813" y="3702"/>
                    <a:pt x="3116" y="3702"/>
                  </a:cubicBezTo>
                  <a:cubicBezTo>
                    <a:pt x="1405" y="3702"/>
                    <a:pt x="2915" y="7111"/>
                    <a:pt x="2915" y="7111"/>
                  </a:cubicBezTo>
                  <a:lnTo>
                    <a:pt x="1" y="7819"/>
                  </a:lnTo>
                  <a:lnTo>
                    <a:pt x="16937" y="7819"/>
                  </a:lnTo>
                  <a:cubicBezTo>
                    <a:pt x="16937" y="7819"/>
                    <a:pt x="15780" y="7008"/>
                    <a:pt x="14300" y="7008"/>
                  </a:cubicBezTo>
                  <a:cubicBezTo>
                    <a:pt x="14213" y="7008"/>
                    <a:pt x="14125" y="7011"/>
                    <a:pt x="14036" y="7017"/>
                  </a:cubicBezTo>
                  <a:cubicBezTo>
                    <a:pt x="14036" y="7017"/>
                    <a:pt x="14814" y="3607"/>
                    <a:pt x="13023" y="3607"/>
                  </a:cubicBezTo>
                  <a:cubicBezTo>
                    <a:pt x="12996" y="3607"/>
                    <a:pt x="12968" y="3607"/>
                    <a:pt x="12940" y="3609"/>
                  </a:cubicBezTo>
                  <a:cubicBezTo>
                    <a:pt x="11029" y="3702"/>
                    <a:pt x="9625" y="6509"/>
                    <a:pt x="9625" y="6509"/>
                  </a:cubicBezTo>
                  <a:cubicBezTo>
                    <a:pt x="9625" y="6509"/>
                    <a:pt x="10334" y="0"/>
                    <a:pt x="7219" y="0"/>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91" name="Google Shape;2091;p31"/>
            <p:cNvSpPr/>
            <p:nvPr/>
          </p:nvSpPr>
          <p:spPr>
            <a:xfrm>
              <a:off x="4880680" y="2485887"/>
              <a:ext cx="271185" cy="271185"/>
            </a:xfrm>
            <a:custGeom>
              <a:avLst/>
              <a:gdLst/>
              <a:ahLst/>
              <a:cxnLst/>
              <a:rect l="l" t="t" r="r" b="b"/>
              <a:pathLst>
                <a:path w="5668" h="5668" extrusionOk="0">
                  <a:moveTo>
                    <a:pt x="2834" y="0"/>
                  </a:moveTo>
                  <a:cubicBezTo>
                    <a:pt x="1271" y="0"/>
                    <a:pt x="0" y="1270"/>
                    <a:pt x="0" y="2834"/>
                  </a:cubicBezTo>
                  <a:cubicBezTo>
                    <a:pt x="0" y="4397"/>
                    <a:pt x="1271" y="5668"/>
                    <a:pt x="2834" y="5668"/>
                  </a:cubicBezTo>
                  <a:cubicBezTo>
                    <a:pt x="4398" y="5668"/>
                    <a:pt x="5668" y="4397"/>
                    <a:pt x="5668" y="2834"/>
                  </a:cubicBezTo>
                  <a:cubicBezTo>
                    <a:pt x="5668" y="1270"/>
                    <a:pt x="4398" y="0"/>
                    <a:pt x="2834"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92" name="Google Shape;2092;p31"/>
            <p:cNvSpPr/>
            <p:nvPr/>
          </p:nvSpPr>
          <p:spPr>
            <a:xfrm>
              <a:off x="6040181" y="1652994"/>
              <a:ext cx="149085" cy="149085"/>
            </a:xfrm>
            <a:custGeom>
              <a:avLst/>
              <a:gdLst/>
              <a:ahLst/>
              <a:cxnLst/>
              <a:rect l="l" t="t" r="r" b="b"/>
              <a:pathLst>
                <a:path w="3116" h="3116" extrusionOk="0">
                  <a:moveTo>
                    <a:pt x="1565" y="1"/>
                  </a:moveTo>
                  <a:cubicBezTo>
                    <a:pt x="696" y="1"/>
                    <a:pt x="0" y="696"/>
                    <a:pt x="0" y="1551"/>
                  </a:cubicBezTo>
                  <a:cubicBezTo>
                    <a:pt x="0" y="2421"/>
                    <a:pt x="696" y="3116"/>
                    <a:pt x="1565" y="3116"/>
                  </a:cubicBezTo>
                  <a:cubicBezTo>
                    <a:pt x="2420" y="3116"/>
                    <a:pt x="3115" y="2421"/>
                    <a:pt x="3115" y="1551"/>
                  </a:cubicBezTo>
                  <a:cubicBezTo>
                    <a:pt x="3115" y="696"/>
                    <a:pt x="2420" y="1"/>
                    <a:pt x="1565"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93" name="Google Shape;2093;p31"/>
            <p:cNvSpPr/>
            <p:nvPr/>
          </p:nvSpPr>
          <p:spPr>
            <a:xfrm>
              <a:off x="6528143" y="4446370"/>
              <a:ext cx="149707" cy="149085"/>
            </a:xfrm>
            <a:custGeom>
              <a:avLst/>
              <a:gdLst/>
              <a:ahLst/>
              <a:cxnLst/>
              <a:rect l="l" t="t" r="r" b="b"/>
              <a:pathLst>
                <a:path w="3129" h="3116" extrusionOk="0">
                  <a:moveTo>
                    <a:pt x="1564" y="1"/>
                  </a:moveTo>
                  <a:cubicBezTo>
                    <a:pt x="709" y="1"/>
                    <a:pt x="1" y="696"/>
                    <a:pt x="1" y="1551"/>
                  </a:cubicBezTo>
                  <a:cubicBezTo>
                    <a:pt x="1" y="2420"/>
                    <a:pt x="709" y="3115"/>
                    <a:pt x="1564" y="3115"/>
                  </a:cubicBezTo>
                  <a:cubicBezTo>
                    <a:pt x="2419" y="3115"/>
                    <a:pt x="3128" y="2420"/>
                    <a:pt x="3128" y="1551"/>
                  </a:cubicBezTo>
                  <a:cubicBezTo>
                    <a:pt x="3128" y="696"/>
                    <a:pt x="2419" y="1"/>
                    <a:pt x="1564"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94" name="Google Shape;2094;p31"/>
            <p:cNvSpPr/>
            <p:nvPr/>
          </p:nvSpPr>
          <p:spPr>
            <a:xfrm>
              <a:off x="7708025" y="2432613"/>
              <a:ext cx="257789" cy="257741"/>
            </a:xfrm>
            <a:custGeom>
              <a:avLst/>
              <a:gdLst/>
              <a:ahLst/>
              <a:cxnLst/>
              <a:rect l="l" t="t" r="r" b="b"/>
              <a:pathLst>
                <a:path w="5388" h="5387" extrusionOk="0">
                  <a:moveTo>
                    <a:pt x="2700" y="0"/>
                  </a:moveTo>
                  <a:cubicBezTo>
                    <a:pt x="1203" y="0"/>
                    <a:pt x="0" y="1203"/>
                    <a:pt x="0" y="2686"/>
                  </a:cubicBezTo>
                  <a:cubicBezTo>
                    <a:pt x="0" y="4183"/>
                    <a:pt x="1203" y="5386"/>
                    <a:pt x="2700" y="5386"/>
                  </a:cubicBezTo>
                  <a:cubicBezTo>
                    <a:pt x="4184" y="5386"/>
                    <a:pt x="5387" y="4183"/>
                    <a:pt x="5387" y="2686"/>
                  </a:cubicBezTo>
                  <a:cubicBezTo>
                    <a:pt x="5387" y="1203"/>
                    <a:pt x="4184" y="0"/>
                    <a:pt x="2700"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95" name="Google Shape;2095;p31"/>
            <p:cNvSpPr/>
            <p:nvPr/>
          </p:nvSpPr>
          <p:spPr>
            <a:xfrm>
              <a:off x="5748571" y="2852732"/>
              <a:ext cx="257789" cy="257789"/>
            </a:xfrm>
            <a:custGeom>
              <a:avLst/>
              <a:gdLst/>
              <a:ahLst/>
              <a:cxnLst/>
              <a:rect l="l" t="t" r="r" b="b"/>
              <a:pathLst>
                <a:path w="5388" h="5388" extrusionOk="0">
                  <a:moveTo>
                    <a:pt x="2688" y="0"/>
                  </a:moveTo>
                  <a:cubicBezTo>
                    <a:pt x="1203" y="0"/>
                    <a:pt x="0" y="1203"/>
                    <a:pt x="0" y="2700"/>
                  </a:cubicBezTo>
                  <a:cubicBezTo>
                    <a:pt x="0" y="4184"/>
                    <a:pt x="1203" y="5387"/>
                    <a:pt x="2688" y="5387"/>
                  </a:cubicBezTo>
                  <a:cubicBezTo>
                    <a:pt x="4185" y="5387"/>
                    <a:pt x="5388" y="4184"/>
                    <a:pt x="5388" y="2700"/>
                  </a:cubicBezTo>
                  <a:cubicBezTo>
                    <a:pt x="5388" y="1203"/>
                    <a:pt x="4185" y="0"/>
                    <a:pt x="2688"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96" name="Google Shape;2096;p31"/>
            <p:cNvSpPr/>
            <p:nvPr/>
          </p:nvSpPr>
          <p:spPr>
            <a:xfrm>
              <a:off x="7897966" y="1198332"/>
              <a:ext cx="406778" cy="406778"/>
            </a:xfrm>
            <a:custGeom>
              <a:avLst/>
              <a:gdLst/>
              <a:ahLst/>
              <a:cxnLst/>
              <a:rect l="l" t="t" r="r" b="b"/>
              <a:pathLst>
                <a:path w="8502" h="8502" extrusionOk="0">
                  <a:moveTo>
                    <a:pt x="4251" y="1"/>
                  </a:moveTo>
                  <a:cubicBezTo>
                    <a:pt x="1899" y="1"/>
                    <a:pt x="1" y="1912"/>
                    <a:pt x="1" y="4251"/>
                  </a:cubicBezTo>
                  <a:cubicBezTo>
                    <a:pt x="1" y="6604"/>
                    <a:pt x="1899" y="8502"/>
                    <a:pt x="4251" y="8502"/>
                  </a:cubicBezTo>
                  <a:cubicBezTo>
                    <a:pt x="6604" y="8502"/>
                    <a:pt x="8502" y="6604"/>
                    <a:pt x="8502" y="4251"/>
                  </a:cubicBezTo>
                  <a:cubicBezTo>
                    <a:pt x="8502" y="1912"/>
                    <a:pt x="6604" y="1"/>
                    <a:pt x="4251"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2097" name="Google Shape;2097;p31"/>
            <p:cNvGrpSpPr/>
            <p:nvPr/>
          </p:nvGrpSpPr>
          <p:grpSpPr>
            <a:xfrm>
              <a:off x="6297759" y="1840814"/>
              <a:ext cx="1539311" cy="2678461"/>
              <a:chOff x="6558189" y="2293913"/>
              <a:chExt cx="1278922" cy="2225374"/>
            </a:xfrm>
          </p:grpSpPr>
          <p:sp>
            <p:nvSpPr>
              <p:cNvPr id="2098" name="Google Shape;2098;p31"/>
              <p:cNvSpPr/>
              <p:nvPr/>
            </p:nvSpPr>
            <p:spPr>
              <a:xfrm>
                <a:off x="7362065" y="2865506"/>
                <a:ext cx="3875" cy="2009"/>
              </a:xfrm>
              <a:custGeom>
                <a:avLst/>
                <a:gdLst/>
                <a:ahLst/>
                <a:cxnLst/>
                <a:rect l="l" t="t" r="r" b="b"/>
                <a:pathLst>
                  <a:path w="81" h="42" extrusionOk="0">
                    <a:moveTo>
                      <a:pt x="1" y="1"/>
                    </a:moveTo>
                    <a:lnTo>
                      <a:pt x="1" y="14"/>
                    </a:lnTo>
                    <a:cubicBezTo>
                      <a:pt x="19" y="14"/>
                      <a:pt x="34" y="17"/>
                      <a:pt x="47" y="22"/>
                    </a:cubicBezTo>
                    <a:lnTo>
                      <a:pt x="47" y="22"/>
                    </a:lnTo>
                    <a:cubicBezTo>
                      <a:pt x="21" y="8"/>
                      <a:pt x="1" y="1"/>
                      <a:pt x="1" y="1"/>
                    </a:cubicBezTo>
                    <a:close/>
                    <a:moveTo>
                      <a:pt x="47" y="22"/>
                    </a:moveTo>
                    <a:cubicBezTo>
                      <a:pt x="58" y="27"/>
                      <a:pt x="69" y="34"/>
                      <a:pt x="81" y="41"/>
                    </a:cubicBezTo>
                    <a:cubicBezTo>
                      <a:pt x="73" y="34"/>
                      <a:pt x="62" y="27"/>
                      <a:pt x="47" y="22"/>
                    </a:cubicBezTo>
                    <a:close/>
                  </a:path>
                </a:pathLst>
              </a:custGeom>
              <a:solidFill>
                <a:srgbClr val="465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99" name="Google Shape;2099;p31"/>
              <p:cNvSpPr/>
              <p:nvPr/>
            </p:nvSpPr>
            <p:spPr>
              <a:xfrm>
                <a:off x="7702906" y="3915588"/>
                <a:ext cx="134205" cy="202863"/>
              </a:xfrm>
              <a:custGeom>
                <a:avLst/>
                <a:gdLst/>
                <a:ahLst/>
                <a:cxnLst/>
                <a:rect l="l" t="t" r="r" b="b"/>
                <a:pathLst>
                  <a:path w="2805" h="4240" extrusionOk="0">
                    <a:moveTo>
                      <a:pt x="41" y="0"/>
                    </a:moveTo>
                    <a:lnTo>
                      <a:pt x="0" y="1711"/>
                    </a:lnTo>
                    <a:cubicBezTo>
                      <a:pt x="0" y="1711"/>
                      <a:pt x="1939" y="4158"/>
                      <a:pt x="2393" y="4238"/>
                    </a:cubicBezTo>
                    <a:cubicBezTo>
                      <a:pt x="2398" y="4239"/>
                      <a:pt x="2403" y="4240"/>
                      <a:pt x="2407" y="4240"/>
                    </a:cubicBezTo>
                    <a:cubicBezTo>
                      <a:pt x="2805" y="4240"/>
                      <a:pt x="1471" y="94"/>
                      <a:pt x="1471" y="94"/>
                    </a:cubicBezTo>
                    <a:lnTo>
                      <a:pt x="41" y="0"/>
                    </a:ln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00" name="Google Shape;2100;p31"/>
              <p:cNvSpPr/>
              <p:nvPr/>
            </p:nvSpPr>
            <p:spPr>
              <a:xfrm>
                <a:off x="6957878" y="4343457"/>
                <a:ext cx="159946" cy="175830"/>
              </a:xfrm>
              <a:custGeom>
                <a:avLst/>
                <a:gdLst/>
                <a:ahLst/>
                <a:cxnLst/>
                <a:rect l="l" t="t" r="r" b="b"/>
                <a:pathLst>
                  <a:path w="3343" h="3675" extrusionOk="0">
                    <a:moveTo>
                      <a:pt x="2928" y="0"/>
                    </a:moveTo>
                    <a:lnTo>
                      <a:pt x="1418" y="307"/>
                    </a:lnTo>
                    <a:cubicBezTo>
                      <a:pt x="1418" y="307"/>
                      <a:pt x="1" y="3354"/>
                      <a:pt x="1" y="3649"/>
                    </a:cubicBezTo>
                    <a:cubicBezTo>
                      <a:pt x="1" y="3666"/>
                      <a:pt x="12" y="3674"/>
                      <a:pt x="32" y="3674"/>
                    </a:cubicBezTo>
                    <a:cubicBezTo>
                      <a:pt x="370" y="3674"/>
                      <a:pt x="3343" y="1403"/>
                      <a:pt x="3343" y="1403"/>
                    </a:cubicBezTo>
                    <a:lnTo>
                      <a:pt x="2928" y="0"/>
                    </a:ln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01" name="Google Shape;2101;p31"/>
              <p:cNvSpPr/>
              <p:nvPr/>
            </p:nvSpPr>
            <p:spPr>
              <a:xfrm>
                <a:off x="6813963" y="3238355"/>
                <a:ext cx="897955" cy="1127515"/>
              </a:xfrm>
              <a:custGeom>
                <a:avLst/>
                <a:gdLst/>
                <a:ahLst/>
                <a:cxnLst/>
                <a:rect l="l" t="t" r="r" b="b"/>
                <a:pathLst>
                  <a:path w="18768" h="23566" extrusionOk="0">
                    <a:moveTo>
                      <a:pt x="1712" y="1"/>
                    </a:moveTo>
                    <a:cubicBezTo>
                      <a:pt x="1712" y="1"/>
                      <a:pt x="1" y="13100"/>
                      <a:pt x="4185" y="23565"/>
                    </a:cubicBezTo>
                    <a:lnTo>
                      <a:pt x="6110" y="23178"/>
                    </a:lnTo>
                    <a:cubicBezTo>
                      <a:pt x="6110" y="23178"/>
                      <a:pt x="4640" y="10427"/>
                      <a:pt x="5709" y="4813"/>
                    </a:cubicBezTo>
                    <a:lnTo>
                      <a:pt x="5709" y="4813"/>
                    </a:lnTo>
                    <a:cubicBezTo>
                      <a:pt x="5709" y="4814"/>
                      <a:pt x="7300" y="14811"/>
                      <a:pt x="18634" y="16121"/>
                    </a:cubicBezTo>
                    <a:lnTo>
                      <a:pt x="18767" y="13968"/>
                    </a:lnTo>
                    <a:cubicBezTo>
                      <a:pt x="18767" y="13968"/>
                      <a:pt x="10373" y="11803"/>
                      <a:pt x="10052" y="1243"/>
                    </a:cubicBezTo>
                    <a:lnTo>
                      <a:pt x="1712" y="1"/>
                    </a:lnTo>
                    <a:close/>
                  </a:path>
                </a:pathLst>
              </a:custGeom>
              <a:solidFill>
                <a:srgbClr val="14557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02" name="Google Shape;2102;p31"/>
              <p:cNvSpPr/>
              <p:nvPr/>
            </p:nvSpPr>
            <p:spPr>
              <a:xfrm>
                <a:off x="6813963" y="3238355"/>
                <a:ext cx="897955" cy="1127515"/>
              </a:xfrm>
              <a:custGeom>
                <a:avLst/>
                <a:gdLst/>
                <a:ahLst/>
                <a:cxnLst/>
                <a:rect l="l" t="t" r="r" b="b"/>
                <a:pathLst>
                  <a:path w="18768" h="23566" extrusionOk="0">
                    <a:moveTo>
                      <a:pt x="1712" y="1"/>
                    </a:moveTo>
                    <a:cubicBezTo>
                      <a:pt x="1712" y="1"/>
                      <a:pt x="1" y="13100"/>
                      <a:pt x="4185" y="23565"/>
                    </a:cubicBezTo>
                    <a:lnTo>
                      <a:pt x="6110" y="23178"/>
                    </a:lnTo>
                    <a:cubicBezTo>
                      <a:pt x="6110" y="23178"/>
                      <a:pt x="4640" y="10427"/>
                      <a:pt x="5709" y="4813"/>
                    </a:cubicBezTo>
                    <a:lnTo>
                      <a:pt x="5709" y="4813"/>
                    </a:lnTo>
                    <a:cubicBezTo>
                      <a:pt x="5709" y="4814"/>
                      <a:pt x="7300" y="14811"/>
                      <a:pt x="18634" y="16121"/>
                    </a:cubicBezTo>
                    <a:lnTo>
                      <a:pt x="18767" y="13968"/>
                    </a:lnTo>
                    <a:cubicBezTo>
                      <a:pt x="18767" y="13968"/>
                      <a:pt x="10373" y="11803"/>
                      <a:pt x="10052" y="1243"/>
                    </a:cubicBezTo>
                    <a:lnTo>
                      <a:pt x="1712" y="1"/>
                    </a:lnTo>
                    <a:close/>
                  </a:path>
                </a:pathLst>
              </a:custGeom>
              <a:solidFill>
                <a:srgbClr val="2D36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03" name="Google Shape;2103;p31"/>
              <p:cNvSpPr/>
              <p:nvPr/>
            </p:nvSpPr>
            <p:spPr>
              <a:xfrm>
                <a:off x="7452203" y="3390547"/>
                <a:ext cx="136215" cy="138798"/>
              </a:xfrm>
              <a:custGeom>
                <a:avLst/>
                <a:gdLst/>
                <a:ahLst/>
                <a:cxnLst/>
                <a:rect l="l" t="t" r="r" b="b"/>
                <a:pathLst>
                  <a:path w="2847" h="2901" extrusionOk="0">
                    <a:moveTo>
                      <a:pt x="1271" y="1"/>
                    </a:moveTo>
                    <a:cubicBezTo>
                      <a:pt x="1271" y="1"/>
                      <a:pt x="389" y="268"/>
                      <a:pt x="241" y="522"/>
                    </a:cubicBezTo>
                    <a:cubicBezTo>
                      <a:pt x="198" y="608"/>
                      <a:pt x="272" y="637"/>
                      <a:pt x="392" y="637"/>
                    </a:cubicBezTo>
                    <a:cubicBezTo>
                      <a:pt x="643" y="637"/>
                      <a:pt x="1097" y="509"/>
                      <a:pt x="1097" y="509"/>
                    </a:cubicBezTo>
                    <a:lnTo>
                      <a:pt x="1097" y="509"/>
                    </a:lnTo>
                    <a:cubicBezTo>
                      <a:pt x="1097" y="509"/>
                      <a:pt x="1" y="1832"/>
                      <a:pt x="95" y="2166"/>
                    </a:cubicBezTo>
                    <a:cubicBezTo>
                      <a:pt x="103" y="2204"/>
                      <a:pt x="124" y="2220"/>
                      <a:pt x="155" y="2220"/>
                    </a:cubicBezTo>
                    <a:cubicBezTo>
                      <a:pt x="409" y="2220"/>
                      <a:pt x="1324" y="1071"/>
                      <a:pt x="1324" y="1070"/>
                    </a:cubicBezTo>
                    <a:lnTo>
                      <a:pt x="1324" y="1070"/>
                    </a:lnTo>
                    <a:cubicBezTo>
                      <a:pt x="1324" y="1071"/>
                      <a:pt x="683" y="2687"/>
                      <a:pt x="963" y="2888"/>
                    </a:cubicBezTo>
                    <a:cubicBezTo>
                      <a:pt x="976" y="2896"/>
                      <a:pt x="990" y="2900"/>
                      <a:pt x="1004" y="2900"/>
                    </a:cubicBezTo>
                    <a:cubicBezTo>
                      <a:pt x="1306" y="2900"/>
                      <a:pt x="1818" y="1057"/>
                      <a:pt x="1818" y="1056"/>
                    </a:cubicBezTo>
                    <a:lnTo>
                      <a:pt x="1818" y="1056"/>
                    </a:lnTo>
                    <a:cubicBezTo>
                      <a:pt x="1818" y="1057"/>
                      <a:pt x="1685" y="2634"/>
                      <a:pt x="1872" y="2781"/>
                    </a:cubicBezTo>
                    <a:cubicBezTo>
                      <a:pt x="1879" y="2786"/>
                      <a:pt x="1885" y="2788"/>
                      <a:pt x="1892" y="2788"/>
                    </a:cubicBezTo>
                    <a:cubicBezTo>
                      <a:pt x="2085" y="2788"/>
                      <a:pt x="2260" y="949"/>
                      <a:pt x="2260" y="949"/>
                    </a:cubicBezTo>
                    <a:cubicBezTo>
                      <a:pt x="2260" y="949"/>
                      <a:pt x="2460" y="2300"/>
                      <a:pt x="2661" y="2366"/>
                    </a:cubicBezTo>
                    <a:cubicBezTo>
                      <a:pt x="2664" y="2367"/>
                      <a:pt x="2667" y="2368"/>
                      <a:pt x="2670" y="2368"/>
                    </a:cubicBezTo>
                    <a:cubicBezTo>
                      <a:pt x="2847" y="2368"/>
                      <a:pt x="2407" y="308"/>
                      <a:pt x="2407" y="308"/>
                    </a:cubicBezTo>
                    <a:lnTo>
                      <a:pt x="1271" y="1"/>
                    </a:lnTo>
                    <a:close/>
                  </a:path>
                </a:pathLst>
              </a:custGeom>
              <a:solidFill>
                <a:srgbClr val="C3AD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04" name="Google Shape;2104;p31"/>
              <p:cNvSpPr/>
              <p:nvPr/>
            </p:nvSpPr>
            <p:spPr>
              <a:xfrm>
                <a:off x="7360773" y="2826513"/>
                <a:ext cx="267980" cy="583900"/>
              </a:xfrm>
              <a:custGeom>
                <a:avLst/>
                <a:gdLst/>
                <a:ahLst/>
                <a:cxnLst/>
                <a:rect l="l" t="t" r="r" b="b"/>
                <a:pathLst>
                  <a:path w="5601" h="12204" extrusionOk="0">
                    <a:moveTo>
                      <a:pt x="963" y="1"/>
                    </a:moveTo>
                    <a:lnTo>
                      <a:pt x="1" y="3449"/>
                    </a:lnTo>
                    <a:cubicBezTo>
                      <a:pt x="1" y="3449"/>
                      <a:pt x="2232" y="5066"/>
                      <a:pt x="2487" y="5628"/>
                    </a:cubicBezTo>
                    <a:cubicBezTo>
                      <a:pt x="2740" y="6189"/>
                      <a:pt x="2740" y="11790"/>
                      <a:pt x="2740" y="11790"/>
                    </a:cubicBezTo>
                    <a:cubicBezTo>
                      <a:pt x="3583" y="12191"/>
                      <a:pt x="4558" y="12204"/>
                      <a:pt x="4558" y="12204"/>
                    </a:cubicBezTo>
                    <a:cubicBezTo>
                      <a:pt x="4558" y="12204"/>
                      <a:pt x="5601" y="6724"/>
                      <a:pt x="4920" y="5120"/>
                    </a:cubicBezTo>
                    <a:cubicBezTo>
                      <a:pt x="4251" y="3516"/>
                      <a:pt x="2126" y="696"/>
                      <a:pt x="1845" y="468"/>
                    </a:cubicBezTo>
                    <a:cubicBezTo>
                      <a:pt x="1551" y="241"/>
                      <a:pt x="963" y="1"/>
                      <a:pt x="963" y="1"/>
                    </a:cubicBezTo>
                    <a:close/>
                  </a:path>
                </a:pathLst>
              </a:custGeom>
              <a:solidFill>
                <a:srgbClr val="2B6A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05" name="Google Shape;2105;p31"/>
              <p:cNvSpPr/>
              <p:nvPr/>
            </p:nvSpPr>
            <p:spPr>
              <a:xfrm>
                <a:off x="7360773" y="2826513"/>
                <a:ext cx="267980" cy="583900"/>
              </a:xfrm>
              <a:custGeom>
                <a:avLst/>
                <a:gdLst/>
                <a:ahLst/>
                <a:cxnLst/>
                <a:rect l="l" t="t" r="r" b="b"/>
                <a:pathLst>
                  <a:path w="5601" h="12204" extrusionOk="0">
                    <a:moveTo>
                      <a:pt x="963" y="1"/>
                    </a:moveTo>
                    <a:lnTo>
                      <a:pt x="1" y="3449"/>
                    </a:lnTo>
                    <a:cubicBezTo>
                      <a:pt x="1" y="3449"/>
                      <a:pt x="2232" y="5066"/>
                      <a:pt x="2487" y="5628"/>
                    </a:cubicBezTo>
                    <a:cubicBezTo>
                      <a:pt x="2740" y="6189"/>
                      <a:pt x="2740" y="11790"/>
                      <a:pt x="2740" y="11790"/>
                    </a:cubicBezTo>
                    <a:cubicBezTo>
                      <a:pt x="3583" y="12191"/>
                      <a:pt x="4558" y="12204"/>
                      <a:pt x="4558" y="12204"/>
                    </a:cubicBezTo>
                    <a:cubicBezTo>
                      <a:pt x="4558" y="12204"/>
                      <a:pt x="5601" y="6724"/>
                      <a:pt x="4920" y="5120"/>
                    </a:cubicBezTo>
                    <a:cubicBezTo>
                      <a:pt x="4251" y="3516"/>
                      <a:pt x="2126" y="696"/>
                      <a:pt x="1845" y="468"/>
                    </a:cubicBezTo>
                    <a:cubicBezTo>
                      <a:pt x="1551" y="241"/>
                      <a:pt x="963" y="1"/>
                      <a:pt x="963" y="1"/>
                    </a:cubicBez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06" name="Google Shape;2106;p31"/>
              <p:cNvSpPr/>
              <p:nvPr/>
            </p:nvSpPr>
            <p:spPr>
              <a:xfrm>
                <a:off x="6558189" y="2293913"/>
                <a:ext cx="127938" cy="136789"/>
              </a:xfrm>
              <a:custGeom>
                <a:avLst/>
                <a:gdLst/>
                <a:ahLst/>
                <a:cxnLst/>
                <a:rect l="l" t="t" r="r" b="b"/>
                <a:pathLst>
                  <a:path w="2674" h="2859" extrusionOk="0">
                    <a:moveTo>
                      <a:pt x="1655" y="0"/>
                    </a:moveTo>
                    <a:cubicBezTo>
                      <a:pt x="1646" y="0"/>
                      <a:pt x="1638" y="4"/>
                      <a:pt x="1631" y="12"/>
                    </a:cubicBezTo>
                    <a:cubicBezTo>
                      <a:pt x="1471" y="199"/>
                      <a:pt x="1939" y="1709"/>
                      <a:pt x="1939" y="1709"/>
                    </a:cubicBezTo>
                    <a:cubicBezTo>
                      <a:pt x="1939" y="1709"/>
                      <a:pt x="1083" y="81"/>
                      <a:pt x="777" y="81"/>
                    </a:cubicBezTo>
                    <a:cubicBezTo>
                      <a:pt x="756" y="81"/>
                      <a:pt x="737" y="89"/>
                      <a:pt x="722" y="105"/>
                    </a:cubicBezTo>
                    <a:cubicBezTo>
                      <a:pt x="482" y="345"/>
                      <a:pt x="1458" y="1803"/>
                      <a:pt x="1458" y="1803"/>
                    </a:cubicBezTo>
                    <a:cubicBezTo>
                      <a:pt x="1458" y="1803"/>
                      <a:pt x="365" y="922"/>
                      <a:pt x="81" y="922"/>
                    </a:cubicBezTo>
                    <a:cubicBezTo>
                      <a:pt x="39" y="922"/>
                      <a:pt x="14" y="942"/>
                      <a:pt x="14" y="987"/>
                    </a:cubicBezTo>
                    <a:cubicBezTo>
                      <a:pt x="0" y="1335"/>
                      <a:pt x="1351" y="2404"/>
                      <a:pt x="1351" y="2404"/>
                    </a:cubicBezTo>
                    <a:cubicBezTo>
                      <a:pt x="1351" y="2404"/>
                      <a:pt x="1211" y="2395"/>
                      <a:pt x="1043" y="2395"/>
                    </a:cubicBezTo>
                    <a:cubicBezTo>
                      <a:pt x="757" y="2395"/>
                      <a:pt x="390" y="2421"/>
                      <a:pt x="508" y="2564"/>
                    </a:cubicBezTo>
                    <a:cubicBezTo>
                      <a:pt x="709" y="2792"/>
                      <a:pt x="1631" y="2858"/>
                      <a:pt x="1631" y="2858"/>
                    </a:cubicBezTo>
                    <a:lnTo>
                      <a:pt x="2674" y="2311"/>
                    </a:lnTo>
                    <a:cubicBezTo>
                      <a:pt x="2674" y="2311"/>
                      <a:pt x="2661" y="248"/>
                      <a:pt x="2500" y="248"/>
                    </a:cubicBezTo>
                    <a:cubicBezTo>
                      <a:pt x="2496" y="248"/>
                      <a:pt x="2491" y="249"/>
                      <a:pt x="2486" y="252"/>
                    </a:cubicBezTo>
                    <a:cubicBezTo>
                      <a:pt x="2299" y="359"/>
                      <a:pt x="2380" y="1709"/>
                      <a:pt x="2380" y="1709"/>
                    </a:cubicBezTo>
                    <a:cubicBezTo>
                      <a:pt x="2380" y="1709"/>
                      <a:pt x="1843" y="0"/>
                      <a:pt x="1655" y="0"/>
                    </a:cubicBezTo>
                    <a:close/>
                  </a:path>
                </a:pathLst>
              </a:custGeom>
              <a:solidFill>
                <a:srgbClr val="C3AD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07" name="Google Shape;2107;p31"/>
              <p:cNvSpPr/>
              <p:nvPr/>
            </p:nvSpPr>
            <p:spPr>
              <a:xfrm>
                <a:off x="6616415" y="2389697"/>
                <a:ext cx="353670" cy="634473"/>
              </a:xfrm>
              <a:custGeom>
                <a:avLst/>
                <a:gdLst/>
                <a:ahLst/>
                <a:cxnLst/>
                <a:rect l="l" t="t" r="r" b="b"/>
                <a:pathLst>
                  <a:path w="7392" h="13261" extrusionOk="0">
                    <a:moveTo>
                      <a:pt x="1631" y="1"/>
                    </a:moveTo>
                    <a:cubicBezTo>
                      <a:pt x="1631" y="1"/>
                      <a:pt x="401" y="309"/>
                      <a:pt x="0" y="1070"/>
                    </a:cubicBezTo>
                    <a:cubicBezTo>
                      <a:pt x="0" y="1070"/>
                      <a:pt x="4491" y="9010"/>
                      <a:pt x="5547" y="13260"/>
                    </a:cubicBezTo>
                    <a:lnTo>
                      <a:pt x="7391" y="8181"/>
                    </a:lnTo>
                    <a:cubicBezTo>
                      <a:pt x="7391" y="8181"/>
                      <a:pt x="4504" y="4399"/>
                      <a:pt x="1631" y="1"/>
                    </a:cubicBezTo>
                    <a:close/>
                  </a:path>
                </a:pathLst>
              </a:custGeom>
              <a:solidFill>
                <a:srgbClr val="2B6A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08" name="Google Shape;2108;p31"/>
              <p:cNvSpPr/>
              <p:nvPr/>
            </p:nvSpPr>
            <p:spPr>
              <a:xfrm>
                <a:off x="6616415" y="2389697"/>
                <a:ext cx="353670" cy="634473"/>
              </a:xfrm>
              <a:custGeom>
                <a:avLst/>
                <a:gdLst/>
                <a:ahLst/>
                <a:cxnLst/>
                <a:rect l="l" t="t" r="r" b="b"/>
                <a:pathLst>
                  <a:path w="7392" h="13261" extrusionOk="0">
                    <a:moveTo>
                      <a:pt x="1631" y="1"/>
                    </a:moveTo>
                    <a:cubicBezTo>
                      <a:pt x="1631" y="1"/>
                      <a:pt x="401" y="309"/>
                      <a:pt x="0" y="1070"/>
                    </a:cubicBezTo>
                    <a:cubicBezTo>
                      <a:pt x="0" y="1070"/>
                      <a:pt x="4491" y="9010"/>
                      <a:pt x="5547" y="13260"/>
                    </a:cubicBezTo>
                    <a:lnTo>
                      <a:pt x="7391" y="8181"/>
                    </a:lnTo>
                    <a:cubicBezTo>
                      <a:pt x="7391" y="8181"/>
                      <a:pt x="4504" y="4399"/>
                      <a:pt x="1631" y="1"/>
                    </a:cubicBez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09" name="Google Shape;2109;p31"/>
              <p:cNvSpPr/>
              <p:nvPr/>
            </p:nvSpPr>
            <p:spPr>
              <a:xfrm>
                <a:off x="6891375" y="2774650"/>
                <a:ext cx="505913" cy="573470"/>
              </a:xfrm>
              <a:custGeom>
                <a:avLst/>
                <a:gdLst/>
                <a:ahLst/>
                <a:cxnLst/>
                <a:rect l="l" t="t" r="r" b="b"/>
                <a:pathLst>
                  <a:path w="10574" h="11986" extrusionOk="0">
                    <a:moveTo>
                      <a:pt x="4663" y="0"/>
                    </a:moveTo>
                    <a:cubicBezTo>
                      <a:pt x="3962" y="0"/>
                      <a:pt x="2422" y="70"/>
                      <a:pt x="429" y="242"/>
                    </a:cubicBezTo>
                    <a:cubicBezTo>
                      <a:pt x="429" y="242"/>
                      <a:pt x="1" y="5214"/>
                      <a:pt x="14" y="5428"/>
                    </a:cubicBezTo>
                    <a:cubicBezTo>
                      <a:pt x="28" y="5642"/>
                      <a:pt x="54" y="11217"/>
                      <a:pt x="54" y="11217"/>
                    </a:cubicBezTo>
                    <a:cubicBezTo>
                      <a:pt x="54" y="11217"/>
                      <a:pt x="589" y="11550"/>
                      <a:pt x="3877" y="11831"/>
                    </a:cubicBezTo>
                    <a:lnTo>
                      <a:pt x="3890" y="11831"/>
                    </a:lnTo>
                    <a:cubicBezTo>
                      <a:pt x="3890" y="11831"/>
                      <a:pt x="3904" y="11831"/>
                      <a:pt x="3904" y="11844"/>
                    </a:cubicBezTo>
                    <a:lnTo>
                      <a:pt x="3904" y="11831"/>
                    </a:lnTo>
                    <a:cubicBezTo>
                      <a:pt x="5311" y="11951"/>
                      <a:pt x="6332" y="11986"/>
                      <a:pt x="7039" y="11986"/>
                    </a:cubicBezTo>
                    <a:cubicBezTo>
                      <a:pt x="7983" y="11986"/>
                      <a:pt x="8368" y="11924"/>
                      <a:pt x="8368" y="11924"/>
                    </a:cubicBezTo>
                    <a:cubicBezTo>
                      <a:pt x="8368" y="11924"/>
                      <a:pt x="9331" y="6417"/>
                      <a:pt x="9370" y="6217"/>
                    </a:cubicBezTo>
                    <a:cubicBezTo>
                      <a:pt x="9424" y="6004"/>
                      <a:pt x="10573" y="1098"/>
                      <a:pt x="10573" y="1098"/>
                    </a:cubicBezTo>
                    <a:cubicBezTo>
                      <a:pt x="8461" y="550"/>
                      <a:pt x="5535" y="108"/>
                      <a:pt x="4946" y="15"/>
                    </a:cubicBezTo>
                    <a:lnTo>
                      <a:pt x="4946" y="2"/>
                    </a:lnTo>
                    <a:lnTo>
                      <a:pt x="4826" y="2"/>
                    </a:lnTo>
                    <a:cubicBezTo>
                      <a:pt x="4778" y="1"/>
                      <a:pt x="4724" y="0"/>
                      <a:pt x="4663"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10" name="Google Shape;2110;p31"/>
              <p:cNvSpPr/>
              <p:nvPr/>
            </p:nvSpPr>
            <p:spPr>
              <a:xfrm>
                <a:off x="6891375" y="2774650"/>
                <a:ext cx="505913" cy="573470"/>
              </a:xfrm>
              <a:custGeom>
                <a:avLst/>
                <a:gdLst/>
                <a:ahLst/>
                <a:cxnLst/>
                <a:rect l="l" t="t" r="r" b="b"/>
                <a:pathLst>
                  <a:path w="10574" h="11986" extrusionOk="0">
                    <a:moveTo>
                      <a:pt x="4663" y="0"/>
                    </a:moveTo>
                    <a:cubicBezTo>
                      <a:pt x="3962" y="0"/>
                      <a:pt x="2422" y="70"/>
                      <a:pt x="429" y="242"/>
                    </a:cubicBezTo>
                    <a:cubicBezTo>
                      <a:pt x="429" y="242"/>
                      <a:pt x="1" y="5214"/>
                      <a:pt x="14" y="5428"/>
                    </a:cubicBezTo>
                    <a:cubicBezTo>
                      <a:pt x="28" y="5642"/>
                      <a:pt x="54" y="11217"/>
                      <a:pt x="54" y="11217"/>
                    </a:cubicBezTo>
                    <a:cubicBezTo>
                      <a:pt x="54" y="11217"/>
                      <a:pt x="589" y="11550"/>
                      <a:pt x="3877" y="11831"/>
                    </a:cubicBezTo>
                    <a:lnTo>
                      <a:pt x="3890" y="11831"/>
                    </a:lnTo>
                    <a:cubicBezTo>
                      <a:pt x="3890" y="11831"/>
                      <a:pt x="3904" y="11831"/>
                      <a:pt x="3904" y="11844"/>
                    </a:cubicBezTo>
                    <a:lnTo>
                      <a:pt x="3904" y="11831"/>
                    </a:lnTo>
                    <a:cubicBezTo>
                      <a:pt x="5311" y="11951"/>
                      <a:pt x="6332" y="11986"/>
                      <a:pt x="7039" y="11986"/>
                    </a:cubicBezTo>
                    <a:cubicBezTo>
                      <a:pt x="7983" y="11986"/>
                      <a:pt x="8368" y="11924"/>
                      <a:pt x="8368" y="11924"/>
                    </a:cubicBezTo>
                    <a:cubicBezTo>
                      <a:pt x="8368" y="11924"/>
                      <a:pt x="9331" y="6417"/>
                      <a:pt x="9370" y="6217"/>
                    </a:cubicBezTo>
                    <a:cubicBezTo>
                      <a:pt x="9424" y="6004"/>
                      <a:pt x="10573" y="1098"/>
                      <a:pt x="10573" y="1098"/>
                    </a:cubicBezTo>
                    <a:cubicBezTo>
                      <a:pt x="8461" y="550"/>
                      <a:pt x="5535" y="108"/>
                      <a:pt x="4946" y="15"/>
                    </a:cubicBezTo>
                    <a:lnTo>
                      <a:pt x="4946" y="2"/>
                    </a:lnTo>
                    <a:lnTo>
                      <a:pt x="4826" y="2"/>
                    </a:lnTo>
                    <a:cubicBezTo>
                      <a:pt x="4778" y="1"/>
                      <a:pt x="4724" y="0"/>
                      <a:pt x="4663" y="0"/>
                    </a:cubicBezTo>
                    <a:close/>
                  </a:path>
                </a:pathLst>
              </a:custGeom>
              <a:solidFill>
                <a:srgbClr val="2D36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11" name="Google Shape;2111;p31"/>
              <p:cNvSpPr/>
              <p:nvPr/>
            </p:nvSpPr>
            <p:spPr>
              <a:xfrm>
                <a:off x="6891375" y="2774650"/>
                <a:ext cx="505913" cy="573470"/>
              </a:xfrm>
              <a:custGeom>
                <a:avLst/>
                <a:gdLst/>
                <a:ahLst/>
                <a:cxnLst/>
                <a:rect l="l" t="t" r="r" b="b"/>
                <a:pathLst>
                  <a:path w="10574" h="11986" extrusionOk="0">
                    <a:moveTo>
                      <a:pt x="4663" y="0"/>
                    </a:moveTo>
                    <a:cubicBezTo>
                      <a:pt x="3962" y="0"/>
                      <a:pt x="2422" y="70"/>
                      <a:pt x="429" y="242"/>
                    </a:cubicBezTo>
                    <a:cubicBezTo>
                      <a:pt x="429" y="242"/>
                      <a:pt x="1" y="5214"/>
                      <a:pt x="14" y="5428"/>
                    </a:cubicBezTo>
                    <a:cubicBezTo>
                      <a:pt x="28" y="5642"/>
                      <a:pt x="54" y="11217"/>
                      <a:pt x="54" y="11217"/>
                    </a:cubicBezTo>
                    <a:cubicBezTo>
                      <a:pt x="54" y="11217"/>
                      <a:pt x="589" y="11550"/>
                      <a:pt x="3877" y="11831"/>
                    </a:cubicBezTo>
                    <a:lnTo>
                      <a:pt x="3890" y="11831"/>
                    </a:lnTo>
                    <a:cubicBezTo>
                      <a:pt x="3890" y="11831"/>
                      <a:pt x="3904" y="11831"/>
                      <a:pt x="3904" y="11844"/>
                    </a:cubicBezTo>
                    <a:lnTo>
                      <a:pt x="3904" y="11831"/>
                    </a:lnTo>
                    <a:cubicBezTo>
                      <a:pt x="5311" y="11951"/>
                      <a:pt x="6332" y="11986"/>
                      <a:pt x="7039" y="11986"/>
                    </a:cubicBezTo>
                    <a:cubicBezTo>
                      <a:pt x="7983" y="11986"/>
                      <a:pt x="8368" y="11924"/>
                      <a:pt x="8368" y="11924"/>
                    </a:cubicBezTo>
                    <a:cubicBezTo>
                      <a:pt x="8368" y="11924"/>
                      <a:pt x="9331" y="6417"/>
                      <a:pt x="9370" y="6217"/>
                    </a:cubicBezTo>
                    <a:cubicBezTo>
                      <a:pt x="9424" y="6004"/>
                      <a:pt x="10573" y="1098"/>
                      <a:pt x="10573" y="1098"/>
                    </a:cubicBezTo>
                    <a:cubicBezTo>
                      <a:pt x="8461" y="550"/>
                      <a:pt x="5535" y="108"/>
                      <a:pt x="4946" y="15"/>
                    </a:cubicBezTo>
                    <a:lnTo>
                      <a:pt x="4946" y="2"/>
                    </a:lnTo>
                    <a:lnTo>
                      <a:pt x="4826" y="2"/>
                    </a:lnTo>
                    <a:cubicBezTo>
                      <a:pt x="4778" y="1"/>
                      <a:pt x="4724" y="0"/>
                      <a:pt x="4663"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12" name="Google Shape;2112;p31"/>
              <p:cNvSpPr/>
              <p:nvPr/>
            </p:nvSpPr>
            <p:spPr>
              <a:xfrm>
                <a:off x="7035242" y="2774698"/>
                <a:ext cx="161860" cy="115833"/>
              </a:xfrm>
              <a:custGeom>
                <a:avLst/>
                <a:gdLst/>
                <a:ahLst/>
                <a:cxnLst/>
                <a:rect l="l" t="t" r="r" b="b"/>
                <a:pathLst>
                  <a:path w="3383" h="2421" extrusionOk="0">
                    <a:moveTo>
                      <a:pt x="1043" y="1"/>
                    </a:moveTo>
                    <a:lnTo>
                      <a:pt x="1" y="54"/>
                    </a:lnTo>
                    <a:cubicBezTo>
                      <a:pt x="1" y="54"/>
                      <a:pt x="523" y="1524"/>
                      <a:pt x="1351" y="2420"/>
                    </a:cubicBezTo>
                    <a:cubicBezTo>
                      <a:pt x="1351" y="2420"/>
                      <a:pt x="2674" y="1364"/>
                      <a:pt x="3383" y="255"/>
                    </a:cubicBezTo>
                    <a:lnTo>
                      <a:pt x="2661" y="68"/>
                    </a:lnTo>
                    <a:lnTo>
                      <a:pt x="1043" y="1"/>
                    </a:lnTo>
                    <a:close/>
                  </a:path>
                </a:pathLst>
              </a:custGeom>
              <a:solidFill>
                <a:srgbClr val="C3AD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13" name="Google Shape;2113;p31"/>
              <p:cNvSpPr/>
              <p:nvPr/>
            </p:nvSpPr>
            <p:spPr>
              <a:xfrm>
                <a:off x="7083230" y="2655758"/>
                <a:ext cx="97269" cy="182481"/>
              </a:xfrm>
              <a:custGeom>
                <a:avLst/>
                <a:gdLst/>
                <a:ahLst/>
                <a:cxnLst/>
                <a:rect l="l" t="t" r="r" b="b"/>
                <a:pathLst>
                  <a:path w="2033" h="3814" extrusionOk="0">
                    <a:moveTo>
                      <a:pt x="120" y="0"/>
                    </a:moveTo>
                    <a:cubicBezTo>
                      <a:pt x="120" y="0"/>
                      <a:pt x="1" y="2941"/>
                      <a:pt x="40" y="3262"/>
                    </a:cubicBezTo>
                    <a:cubicBezTo>
                      <a:pt x="94" y="3570"/>
                      <a:pt x="388" y="3770"/>
                      <a:pt x="749" y="3810"/>
                    </a:cubicBezTo>
                    <a:lnTo>
                      <a:pt x="776" y="3810"/>
                    </a:lnTo>
                    <a:cubicBezTo>
                      <a:pt x="804" y="3812"/>
                      <a:pt x="831" y="3813"/>
                      <a:pt x="859" y="3813"/>
                    </a:cubicBezTo>
                    <a:cubicBezTo>
                      <a:pt x="1186" y="3813"/>
                      <a:pt x="1478" y="3666"/>
                      <a:pt x="1564" y="3383"/>
                    </a:cubicBezTo>
                    <a:cubicBezTo>
                      <a:pt x="1658" y="3075"/>
                      <a:pt x="2032" y="161"/>
                      <a:pt x="2032" y="161"/>
                    </a:cubicBezTo>
                    <a:lnTo>
                      <a:pt x="1083" y="81"/>
                    </a:lnTo>
                    <a:lnTo>
                      <a:pt x="1056" y="81"/>
                    </a:lnTo>
                    <a:lnTo>
                      <a:pt x="120" y="0"/>
                    </a:lnTo>
                    <a:close/>
                  </a:path>
                </a:pathLst>
              </a:custGeom>
              <a:solidFill>
                <a:srgbClr val="C3AD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14" name="Google Shape;2114;p31"/>
              <p:cNvSpPr/>
              <p:nvPr/>
            </p:nvSpPr>
            <p:spPr>
              <a:xfrm>
                <a:off x="7085143" y="2655758"/>
                <a:ext cx="95355" cy="112149"/>
              </a:xfrm>
              <a:custGeom>
                <a:avLst/>
                <a:gdLst/>
                <a:ahLst/>
                <a:cxnLst/>
                <a:rect l="l" t="t" r="r" b="b"/>
                <a:pathLst>
                  <a:path w="1993" h="2344" extrusionOk="0">
                    <a:moveTo>
                      <a:pt x="80" y="0"/>
                    </a:moveTo>
                    <a:cubicBezTo>
                      <a:pt x="80" y="0"/>
                      <a:pt x="27" y="1257"/>
                      <a:pt x="0" y="2206"/>
                    </a:cubicBezTo>
                    <a:cubicBezTo>
                      <a:pt x="375" y="2273"/>
                      <a:pt x="669" y="2313"/>
                      <a:pt x="776" y="2326"/>
                    </a:cubicBezTo>
                    <a:cubicBezTo>
                      <a:pt x="862" y="2326"/>
                      <a:pt x="1114" y="2344"/>
                      <a:pt x="1446" y="2344"/>
                    </a:cubicBezTo>
                    <a:cubicBezTo>
                      <a:pt x="1526" y="2344"/>
                      <a:pt x="1610" y="2343"/>
                      <a:pt x="1698" y="2340"/>
                    </a:cubicBezTo>
                    <a:cubicBezTo>
                      <a:pt x="1832" y="1390"/>
                      <a:pt x="1992" y="161"/>
                      <a:pt x="1992" y="161"/>
                    </a:cubicBezTo>
                    <a:lnTo>
                      <a:pt x="1043" y="81"/>
                    </a:lnTo>
                    <a:lnTo>
                      <a:pt x="1016" y="81"/>
                    </a:lnTo>
                    <a:lnTo>
                      <a:pt x="80" y="0"/>
                    </a:lnTo>
                    <a:close/>
                  </a:path>
                </a:pathLst>
              </a:custGeom>
              <a:solidFill>
                <a:srgbClr val="9F8E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15" name="Google Shape;2115;p31"/>
              <p:cNvSpPr/>
              <p:nvPr/>
            </p:nvSpPr>
            <p:spPr>
              <a:xfrm>
                <a:off x="7250110" y="2581408"/>
                <a:ext cx="113297" cy="104637"/>
              </a:xfrm>
              <a:custGeom>
                <a:avLst/>
                <a:gdLst/>
                <a:ahLst/>
                <a:cxnLst/>
                <a:rect l="l" t="t" r="r" b="b"/>
                <a:pathLst>
                  <a:path w="2368" h="2187" extrusionOk="0">
                    <a:moveTo>
                      <a:pt x="1195" y="0"/>
                    </a:moveTo>
                    <a:cubicBezTo>
                      <a:pt x="680" y="0"/>
                      <a:pt x="215" y="364"/>
                      <a:pt x="108" y="886"/>
                    </a:cubicBezTo>
                    <a:cubicBezTo>
                      <a:pt x="1" y="1474"/>
                      <a:pt x="389" y="2049"/>
                      <a:pt x="977" y="2169"/>
                    </a:cubicBezTo>
                    <a:cubicBezTo>
                      <a:pt x="1043" y="2181"/>
                      <a:pt x="1109" y="2187"/>
                      <a:pt x="1173" y="2187"/>
                    </a:cubicBezTo>
                    <a:cubicBezTo>
                      <a:pt x="1688" y="2187"/>
                      <a:pt x="2153" y="1823"/>
                      <a:pt x="2260" y="1301"/>
                    </a:cubicBezTo>
                    <a:cubicBezTo>
                      <a:pt x="2367" y="713"/>
                      <a:pt x="1979" y="138"/>
                      <a:pt x="1391" y="18"/>
                    </a:cubicBezTo>
                    <a:cubicBezTo>
                      <a:pt x="1325" y="6"/>
                      <a:pt x="1259" y="0"/>
                      <a:pt x="1195" y="0"/>
                    </a:cubicBezTo>
                    <a:close/>
                  </a:path>
                </a:pathLst>
              </a:custGeom>
              <a:solidFill>
                <a:srgbClr val="C3AD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16" name="Google Shape;2116;p31"/>
              <p:cNvSpPr/>
              <p:nvPr/>
            </p:nvSpPr>
            <p:spPr>
              <a:xfrm>
                <a:off x="7270587" y="2626955"/>
                <a:ext cx="42917" cy="30525"/>
              </a:xfrm>
              <a:custGeom>
                <a:avLst/>
                <a:gdLst/>
                <a:ahLst/>
                <a:cxnLst/>
                <a:rect l="l" t="t" r="r" b="b"/>
                <a:pathLst>
                  <a:path w="897" h="638" extrusionOk="0">
                    <a:moveTo>
                      <a:pt x="648" y="0"/>
                    </a:moveTo>
                    <a:cubicBezTo>
                      <a:pt x="287" y="0"/>
                      <a:pt x="1" y="322"/>
                      <a:pt x="1" y="322"/>
                    </a:cubicBezTo>
                    <a:cubicBezTo>
                      <a:pt x="232" y="554"/>
                      <a:pt x="404" y="638"/>
                      <a:pt x="532" y="638"/>
                    </a:cubicBezTo>
                    <a:cubicBezTo>
                      <a:pt x="869" y="638"/>
                      <a:pt x="897" y="55"/>
                      <a:pt x="897" y="55"/>
                    </a:cubicBezTo>
                    <a:cubicBezTo>
                      <a:pt x="812" y="16"/>
                      <a:pt x="728" y="0"/>
                      <a:pt x="648" y="0"/>
                    </a:cubicBezTo>
                    <a:close/>
                  </a:path>
                </a:pathLst>
              </a:custGeom>
              <a:solidFill>
                <a:srgbClr val="9F8E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17" name="Google Shape;2117;p31"/>
              <p:cNvSpPr/>
              <p:nvPr/>
            </p:nvSpPr>
            <p:spPr>
              <a:xfrm>
                <a:off x="7270587" y="2623893"/>
                <a:ext cx="56311" cy="18516"/>
              </a:xfrm>
              <a:custGeom>
                <a:avLst/>
                <a:gdLst/>
                <a:ahLst/>
                <a:cxnLst/>
                <a:rect l="l" t="t" r="r" b="b"/>
                <a:pathLst>
                  <a:path w="1177" h="387" extrusionOk="0">
                    <a:moveTo>
                      <a:pt x="660" y="0"/>
                    </a:moveTo>
                    <a:cubicBezTo>
                      <a:pt x="290" y="0"/>
                      <a:pt x="1" y="386"/>
                      <a:pt x="1" y="386"/>
                    </a:cubicBezTo>
                    <a:cubicBezTo>
                      <a:pt x="264" y="189"/>
                      <a:pt x="497" y="127"/>
                      <a:pt x="684" y="127"/>
                    </a:cubicBezTo>
                    <a:cubicBezTo>
                      <a:pt x="991" y="127"/>
                      <a:pt x="1177" y="292"/>
                      <a:pt x="1177" y="292"/>
                    </a:cubicBezTo>
                    <a:cubicBezTo>
                      <a:pt x="1001" y="75"/>
                      <a:pt x="823" y="0"/>
                      <a:pt x="660" y="0"/>
                    </a:cubicBezTo>
                    <a:close/>
                  </a:path>
                </a:pathLst>
              </a:custGeom>
              <a:solidFill>
                <a:srgbClr val="9F8E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18" name="Google Shape;2118;p31"/>
              <p:cNvSpPr/>
              <p:nvPr/>
            </p:nvSpPr>
            <p:spPr>
              <a:xfrm>
                <a:off x="6911182" y="2520407"/>
                <a:ext cx="113871" cy="104924"/>
              </a:xfrm>
              <a:custGeom>
                <a:avLst/>
                <a:gdLst/>
                <a:ahLst/>
                <a:cxnLst/>
                <a:rect l="l" t="t" r="r" b="b"/>
                <a:pathLst>
                  <a:path w="2380" h="2193" extrusionOk="0">
                    <a:moveTo>
                      <a:pt x="1176" y="1"/>
                    </a:moveTo>
                    <a:cubicBezTo>
                      <a:pt x="669" y="1"/>
                      <a:pt x="214" y="363"/>
                      <a:pt x="108" y="892"/>
                    </a:cubicBezTo>
                    <a:cubicBezTo>
                      <a:pt x="1" y="1480"/>
                      <a:pt x="389" y="2054"/>
                      <a:pt x="977" y="2175"/>
                    </a:cubicBezTo>
                    <a:cubicBezTo>
                      <a:pt x="1044" y="2187"/>
                      <a:pt x="1111" y="2193"/>
                      <a:pt x="1177" y="2193"/>
                    </a:cubicBezTo>
                    <a:cubicBezTo>
                      <a:pt x="1701" y="2193"/>
                      <a:pt x="2165" y="1828"/>
                      <a:pt x="2260" y="1306"/>
                    </a:cubicBezTo>
                    <a:cubicBezTo>
                      <a:pt x="2380" y="717"/>
                      <a:pt x="1993" y="143"/>
                      <a:pt x="1391" y="22"/>
                    </a:cubicBezTo>
                    <a:cubicBezTo>
                      <a:pt x="1319" y="8"/>
                      <a:pt x="1247" y="1"/>
                      <a:pt x="1176" y="1"/>
                    </a:cubicBezTo>
                    <a:close/>
                  </a:path>
                </a:pathLst>
              </a:custGeom>
              <a:solidFill>
                <a:srgbClr val="C3AD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19" name="Google Shape;2119;p31"/>
              <p:cNvSpPr/>
              <p:nvPr/>
            </p:nvSpPr>
            <p:spPr>
              <a:xfrm>
                <a:off x="6951419" y="2566194"/>
                <a:ext cx="46792" cy="33920"/>
              </a:xfrm>
              <a:custGeom>
                <a:avLst/>
                <a:gdLst/>
                <a:ahLst/>
                <a:cxnLst/>
                <a:rect l="l" t="t" r="r" b="b"/>
                <a:pathLst>
                  <a:path w="978" h="709" extrusionOk="0">
                    <a:moveTo>
                      <a:pt x="259" y="1"/>
                    </a:moveTo>
                    <a:cubicBezTo>
                      <a:pt x="254" y="1"/>
                      <a:pt x="248" y="1"/>
                      <a:pt x="243" y="1"/>
                    </a:cubicBezTo>
                    <a:cubicBezTo>
                      <a:pt x="243" y="1"/>
                      <a:pt x="1" y="709"/>
                      <a:pt x="514" y="709"/>
                    </a:cubicBezTo>
                    <a:cubicBezTo>
                      <a:pt x="628" y="709"/>
                      <a:pt x="779" y="674"/>
                      <a:pt x="977" y="589"/>
                    </a:cubicBezTo>
                    <a:cubicBezTo>
                      <a:pt x="977" y="589"/>
                      <a:pt x="768" y="1"/>
                      <a:pt x="259" y="1"/>
                    </a:cubicBezTo>
                    <a:close/>
                  </a:path>
                </a:pathLst>
              </a:custGeom>
              <a:solidFill>
                <a:srgbClr val="9F8E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20" name="Google Shape;2120;p31"/>
              <p:cNvSpPr/>
              <p:nvPr/>
            </p:nvSpPr>
            <p:spPr>
              <a:xfrm>
                <a:off x="6947687" y="2563323"/>
                <a:ext cx="50524" cy="31099"/>
              </a:xfrm>
              <a:custGeom>
                <a:avLst/>
                <a:gdLst/>
                <a:ahLst/>
                <a:cxnLst/>
                <a:rect l="l" t="t" r="r" b="b"/>
                <a:pathLst>
                  <a:path w="1056" h="650" extrusionOk="0">
                    <a:moveTo>
                      <a:pt x="389" y="0"/>
                    </a:moveTo>
                    <a:cubicBezTo>
                      <a:pt x="277" y="0"/>
                      <a:pt x="148" y="33"/>
                      <a:pt x="0" y="115"/>
                    </a:cubicBezTo>
                    <a:cubicBezTo>
                      <a:pt x="0" y="115"/>
                      <a:pt x="76" y="90"/>
                      <a:pt x="195" y="90"/>
                    </a:cubicBezTo>
                    <a:cubicBezTo>
                      <a:pt x="412" y="90"/>
                      <a:pt x="770" y="174"/>
                      <a:pt x="1055" y="649"/>
                    </a:cubicBezTo>
                    <a:cubicBezTo>
                      <a:pt x="1055" y="649"/>
                      <a:pt x="887" y="0"/>
                      <a:pt x="389" y="0"/>
                    </a:cubicBezTo>
                    <a:close/>
                  </a:path>
                </a:pathLst>
              </a:custGeom>
              <a:solidFill>
                <a:srgbClr val="9F8E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21" name="Google Shape;2121;p31"/>
              <p:cNvSpPr/>
              <p:nvPr/>
            </p:nvSpPr>
            <p:spPr>
              <a:xfrm>
                <a:off x="6957878" y="2368119"/>
                <a:ext cx="366493" cy="379698"/>
              </a:xfrm>
              <a:custGeom>
                <a:avLst/>
                <a:gdLst/>
                <a:ahLst/>
                <a:cxnLst/>
                <a:rect l="l" t="t" r="r" b="b"/>
                <a:pathLst>
                  <a:path w="7660" h="7936" extrusionOk="0">
                    <a:moveTo>
                      <a:pt x="3686" y="0"/>
                    </a:moveTo>
                    <a:cubicBezTo>
                      <a:pt x="1331" y="0"/>
                      <a:pt x="685" y="2182"/>
                      <a:pt x="361" y="3847"/>
                    </a:cubicBezTo>
                    <a:cubicBezTo>
                      <a:pt x="1" y="5705"/>
                      <a:pt x="923" y="7443"/>
                      <a:pt x="3075" y="7857"/>
                    </a:cubicBezTo>
                    <a:cubicBezTo>
                      <a:pt x="3347" y="7910"/>
                      <a:pt x="3608" y="7936"/>
                      <a:pt x="3859" y="7936"/>
                    </a:cubicBezTo>
                    <a:cubicBezTo>
                      <a:pt x="5562" y="7936"/>
                      <a:pt x="6768" y="6763"/>
                      <a:pt x="7071" y="5144"/>
                    </a:cubicBezTo>
                    <a:cubicBezTo>
                      <a:pt x="7433" y="3286"/>
                      <a:pt x="7659" y="693"/>
                      <a:pt x="4572" y="92"/>
                    </a:cubicBezTo>
                    <a:cubicBezTo>
                      <a:pt x="4253" y="29"/>
                      <a:pt x="3958" y="0"/>
                      <a:pt x="3686" y="0"/>
                    </a:cubicBezTo>
                    <a:close/>
                  </a:path>
                </a:pathLst>
              </a:custGeom>
              <a:solidFill>
                <a:srgbClr val="FFD1B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22" name="Google Shape;2122;p31"/>
              <p:cNvSpPr/>
              <p:nvPr/>
            </p:nvSpPr>
            <p:spPr>
              <a:xfrm>
                <a:off x="6957878" y="2368119"/>
                <a:ext cx="366493" cy="379698"/>
              </a:xfrm>
              <a:custGeom>
                <a:avLst/>
                <a:gdLst/>
                <a:ahLst/>
                <a:cxnLst/>
                <a:rect l="l" t="t" r="r" b="b"/>
                <a:pathLst>
                  <a:path w="7660" h="7936" extrusionOk="0">
                    <a:moveTo>
                      <a:pt x="3686" y="0"/>
                    </a:moveTo>
                    <a:cubicBezTo>
                      <a:pt x="1331" y="0"/>
                      <a:pt x="685" y="2182"/>
                      <a:pt x="361" y="3847"/>
                    </a:cubicBezTo>
                    <a:cubicBezTo>
                      <a:pt x="1" y="5705"/>
                      <a:pt x="923" y="7443"/>
                      <a:pt x="3075" y="7857"/>
                    </a:cubicBezTo>
                    <a:cubicBezTo>
                      <a:pt x="3347" y="7910"/>
                      <a:pt x="3608" y="7936"/>
                      <a:pt x="3859" y="7936"/>
                    </a:cubicBezTo>
                    <a:cubicBezTo>
                      <a:pt x="5562" y="7936"/>
                      <a:pt x="6768" y="6763"/>
                      <a:pt x="7071" y="5144"/>
                    </a:cubicBezTo>
                    <a:cubicBezTo>
                      <a:pt x="7433" y="3286"/>
                      <a:pt x="7659" y="693"/>
                      <a:pt x="4572" y="92"/>
                    </a:cubicBezTo>
                    <a:cubicBezTo>
                      <a:pt x="4253" y="29"/>
                      <a:pt x="3958" y="0"/>
                      <a:pt x="3686" y="0"/>
                    </a:cubicBezTo>
                    <a:close/>
                  </a:path>
                </a:pathLst>
              </a:custGeom>
              <a:solidFill>
                <a:srgbClr val="C3AD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23" name="Google Shape;2123;p31"/>
              <p:cNvSpPr/>
              <p:nvPr/>
            </p:nvSpPr>
            <p:spPr>
              <a:xfrm>
                <a:off x="7049978" y="2551027"/>
                <a:ext cx="29473" cy="6937"/>
              </a:xfrm>
              <a:custGeom>
                <a:avLst/>
                <a:gdLst/>
                <a:ahLst/>
                <a:cxnLst/>
                <a:rect l="l" t="t" r="r" b="b"/>
                <a:pathLst>
                  <a:path w="616" h="145" extrusionOk="0">
                    <a:moveTo>
                      <a:pt x="355" y="1"/>
                    </a:moveTo>
                    <a:cubicBezTo>
                      <a:pt x="261" y="1"/>
                      <a:pt x="143" y="36"/>
                      <a:pt x="1" y="145"/>
                    </a:cubicBezTo>
                    <a:cubicBezTo>
                      <a:pt x="1" y="145"/>
                      <a:pt x="155" y="35"/>
                      <a:pt x="348" y="35"/>
                    </a:cubicBezTo>
                    <a:cubicBezTo>
                      <a:pt x="433" y="35"/>
                      <a:pt x="525" y="57"/>
                      <a:pt x="616" y="118"/>
                    </a:cubicBezTo>
                    <a:cubicBezTo>
                      <a:pt x="616" y="118"/>
                      <a:pt x="526" y="1"/>
                      <a:pt x="355" y="1"/>
                    </a:cubicBezTo>
                    <a:close/>
                  </a:path>
                </a:pathLst>
              </a:custGeom>
              <a:solidFill>
                <a:srgbClr val="9F8E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24" name="Google Shape;2124;p31"/>
              <p:cNvSpPr/>
              <p:nvPr/>
            </p:nvSpPr>
            <p:spPr>
              <a:xfrm>
                <a:off x="7029501" y="2507824"/>
                <a:ext cx="64830" cy="36936"/>
              </a:xfrm>
              <a:custGeom>
                <a:avLst/>
                <a:gdLst/>
                <a:ahLst/>
                <a:cxnLst/>
                <a:rect l="l" t="t" r="r" b="b"/>
                <a:pathLst>
                  <a:path w="1355" h="772" extrusionOk="0">
                    <a:moveTo>
                      <a:pt x="704" y="0"/>
                    </a:moveTo>
                    <a:cubicBezTo>
                      <a:pt x="675" y="0"/>
                      <a:pt x="645" y="2"/>
                      <a:pt x="616" y="5"/>
                    </a:cubicBezTo>
                    <a:cubicBezTo>
                      <a:pt x="254" y="45"/>
                      <a:pt x="1" y="326"/>
                      <a:pt x="28" y="633"/>
                    </a:cubicBezTo>
                    <a:cubicBezTo>
                      <a:pt x="41" y="736"/>
                      <a:pt x="80" y="772"/>
                      <a:pt x="139" y="772"/>
                    </a:cubicBezTo>
                    <a:cubicBezTo>
                      <a:pt x="256" y="772"/>
                      <a:pt x="451" y="633"/>
                      <a:pt x="682" y="606"/>
                    </a:cubicBezTo>
                    <a:cubicBezTo>
                      <a:pt x="717" y="602"/>
                      <a:pt x="752" y="601"/>
                      <a:pt x="787" y="601"/>
                    </a:cubicBezTo>
                    <a:cubicBezTo>
                      <a:pt x="871" y="601"/>
                      <a:pt x="954" y="610"/>
                      <a:pt x="1030" y="620"/>
                    </a:cubicBezTo>
                    <a:cubicBezTo>
                      <a:pt x="1104" y="630"/>
                      <a:pt x="1169" y="642"/>
                      <a:pt x="1220" y="642"/>
                    </a:cubicBezTo>
                    <a:cubicBezTo>
                      <a:pt x="1307" y="642"/>
                      <a:pt x="1354" y="608"/>
                      <a:pt x="1338" y="473"/>
                    </a:cubicBezTo>
                    <a:cubicBezTo>
                      <a:pt x="1300" y="203"/>
                      <a:pt x="1027" y="0"/>
                      <a:pt x="704" y="0"/>
                    </a:cubicBez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25" name="Google Shape;2125;p31"/>
              <p:cNvSpPr/>
              <p:nvPr/>
            </p:nvSpPr>
            <p:spPr>
              <a:xfrm>
                <a:off x="7037825" y="2540645"/>
                <a:ext cx="10286" cy="3875"/>
              </a:xfrm>
              <a:custGeom>
                <a:avLst/>
                <a:gdLst/>
                <a:ahLst/>
                <a:cxnLst/>
                <a:rect l="l" t="t" r="r" b="b"/>
                <a:pathLst>
                  <a:path w="215" h="81" extrusionOk="0">
                    <a:moveTo>
                      <a:pt x="214" y="0"/>
                    </a:moveTo>
                    <a:lnTo>
                      <a:pt x="214" y="0"/>
                    </a:lnTo>
                    <a:cubicBezTo>
                      <a:pt x="134" y="27"/>
                      <a:pt x="68" y="54"/>
                      <a:pt x="0" y="81"/>
                    </a:cubicBezTo>
                    <a:cubicBezTo>
                      <a:pt x="54" y="68"/>
                      <a:pt x="134" y="41"/>
                      <a:pt x="214" y="0"/>
                    </a:cubicBezTo>
                    <a:close/>
                  </a:path>
                </a:pathLst>
              </a:custGeom>
              <a:solidFill>
                <a:srgbClr val="FFC8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26" name="Google Shape;2126;p31"/>
              <p:cNvSpPr/>
              <p:nvPr/>
            </p:nvSpPr>
            <p:spPr>
              <a:xfrm>
                <a:off x="7177865" y="2579542"/>
                <a:ext cx="25644" cy="15549"/>
              </a:xfrm>
              <a:custGeom>
                <a:avLst/>
                <a:gdLst/>
                <a:ahLst/>
                <a:cxnLst/>
                <a:rect l="l" t="t" r="r" b="b"/>
                <a:pathLst>
                  <a:path w="536" h="325" extrusionOk="0">
                    <a:moveTo>
                      <a:pt x="80" y="0"/>
                    </a:moveTo>
                    <a:cubicBezTo>
                      <a:pt x="55" y="0"/>
                      <a:pt x="29" y="1"/>
                      <a:pt x="1" y="3"/>
                    </a:cubicBezTo>
                    <a:cubicBezTo>
                      <a:pt x="1" y="3"/>
                      <a:pt x="3" y="3"/>
                      <a:pt x="8" y="3"/>
                    </a:cubicBezTo>
                    <a:cubicBezTo>
                      <a:pt x="61" y="3"/>
                      <a:pt x="412" y="15"/>
                      <a:pt x="536" y="324"/>
                    </a:cubicBezTo>
                    <a:cubicBezTo>
                      <a:pt x="536" y="324"/>
                      <a:pt x="523" y="0"/>
                      <a:pt x="80" y="0"/>
                    </a:cubicBezTo>
                    <a:close/>
                  </a:path>
                </a:pathLst>
              </a:custGeom>
              <a:solidFill>
                <a:srgbClr val="9F8E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27" name="Google Shape;2127;p31"/>
              <p:cNvSpPr/>
              <p:nvPr/>
            </p:nvSpPr>
            <p:spPr>
              <a:xfrm>
                <a:off x="7167004" y="2539257"/>
                <a:ext cx="69088" cy="46936"/>
              </a:xfrm>
              <a:custGeom>
                <a:avLst/>
                <a:gdLst/>
                <a:ahLst/>
                <a:cxnLst/>
                <a:rect l="l" t="t" r="r" b="b"/>
                <a:pathLst>
                  <a:path w="1444" h="981" extrusionOk="0">
                    <a:moveTo>
                      <a:pt x="635" y="1"/>
                    </a:moveTo>
                    <a:cubicBezTo>
                      <a:pt x="423" y="1"/>
                      <a:pt x="230" y="95"/>
                      <a:pt x="134" y="270"/>
                    </a:cubicBezTo>
                    <a:cubicBezTo>
                      <a:pt x="0" y="551"/>
                      <a:pt x="374" y="457"/>
                      <a:pt x="695" y="618"/>
                    </a:cubicBezTo>
                    <a:cubicBezTo>
                      <a:pt x="934" y="747"/>
                      <a:pt x="1077" y="980"/>
                      <a:pt x="1195" y="980"/>
                    </a:cubicBezTo>
                    <a:cubicBezTo>
                      <a:pt x="1235" y="980"/>
                      <a:pt x="1273" y="953"/>
                      <a:pt x="1310" y="885"/>
                    </a:cubicBezTo>
                    <a:cubicBezTo>
                      <a:pt x="1444" y="605"/>
                      <a:pt x="1297" y="257"/>
                      <a:pt x="976" y="83"/>
                    </a:cubicBezTo>
                    <a:cubicBezTo>
                      <a:pt x="865" y="27"/>
                      <a:pt x="748" y="1"/>
                      <a:pt x="635" y="1"/>
                    </a:cubicBez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28" name="Google Shape;2128;p31"/>
              <p:cNvSpPr/>
              <p:nvPr/>
            </p:nvSpPr>
            <p:spPr>
              <a:xfrm>
                <a:off x="7234178" y="2631214"/>
                <a:ext cx="34542" cy="26313"/>
              </a:xfrm>
              <a:custGeom>
                <a:avLst/>
                <a:gdLst/>
                <a:ahLst/>
                <a:cxnLst/>
                <a:rect l="l" t="t" r="r" b="b"/>
                <a:pathLst>
                  <a:path w="722" h="550" extrusionOk="0">
                    <a:moveTo>
                      <a:pt x="343" y="0"/>
                    </a:moveTo>
                    <a:cubicBezTo>
                      <a:pt x="185" y="0"/>
                      <a:pt x="50" y="78"/>
                      <a:pt x="27" y="206"/>
                    </a:cubicBezTo>
                    <a:cubicBezTo>
                      <a:pt x="0" y="353"/>
                      <a:pt x="120" y="501"/>
                      <a:pt x="307" y="540"/>
                    </a:cubicBezTo>
                    <a:cubicBezTo>
                      <a:pt x="337" y="547"/>
                      <a:pt x="366" y="550"/>
                      <a:pt x="395" y="550"/>
                    </a:cubicBezTo>
                    <a:cubicBezTo>
                      <a:pt x="546" y="550"/>
                      <a:pt x="673" y="463"/>
                      <a:pt x="695" y="340"/>
                    </a:cubicBezTo>
                    <a:cubicBezTo>
                      <a:pt x="722" y="193"/>
                      <a:pt x="601" y="46"/>
                      <a:pt x="414" y="5"/>
                    </a:cubicBezTo>
                    <a:cubicBezTo>
                      <a:pt x="390" y="2"/>
                      <a:pt x="366" y="0"/>
                      <a:pt x="343" y="0"/>
                    </a:cubicBezTo>
                    <a:close/>
                  </a:path>
                </a:pathLst>
              </a:custGeom>
              <a:solidFill>
                <a:srgbClr val="9F8E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29" name="Google Shape;2129;p31"/>
              <p:cNvSpPr/>
              <p:nvPr/>
            </p:nvSpPr>
            <p:spPr>
              <a:xfrm>
                <a:off x="6998833" y="2590307"/>
                <a:ext cx="34590" cy="26313"/>
              </a:xfrm>
              <a:custGeom>
                <a:avLst/>
                <a:gdLst/>
                <a:ahLst/>
                <a:cxnLst/>
                <a:rect l="l" t="t" r="r" b="b"/>
                <a:pathLst>
                  <a:path w="723" h="550" extrusionOk="0">
                    <a:moveTo>
                      <a:pt x="341" y="0"/>
                    </a:moveTo>
                    <a:cubicBezTo>
                      <a:pt x="189" y="0"/>
                      <a:pt x="51" y="88"/>
                      <a:pt x="27" y="206"/>
                    </a:cubicBezTo>
                    <a:cubicBezTo>
                      <a:pt x="0" y="353"/>
                      <a:pt x="120" y="500"/>
                      <a:pt x="307" y="540"/>
                    </a:cubicBezTo>
                    <a:cubicBezTo>
                      <a:pt x="337" y="546"/>
                      <a:pt x="366" y="549"/>
                      <a:pt x="394" y="549"/>
                    </a:cubicBezTo>
                    <a:cubicBezTo>
                      <a:pt x="542" y="549"/>
                      <a:pt x="661" y="463"/>
                      <a:pt x="695" y="340"/>
                    </a:cubicBezTo>
                    <a:cubicBezTo>
                      <a:pt x="722" y="192"/>
                      <a:pt x="588" y="46"/>
                      <a:pt x="401" y="5"/>
                    </a:cubicBezTo>
                    <a:cubicBezTo>
                      <a:pt x="381" y="2"/>
                      <a:pt x="361" y="0"/>
                      <a:pt x="341" y="0"/>
                    </a:cubicBezTo>
                    <a:close/>
                  </a:path>
                </a:pathLst>
              </a:custGeom>
              <a:solidFill>
                <a:srgbClr val="9F8E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30" name="Google Shape;2130;p31"/>
              <p:cNvSpPr/>
              <p:nvPr/>
            </p:nvSpPr>
            <p:spPr>
              <a:xfrm>
                <a:off x="7089641" y="2603464"/>
                <a:ext cx="53108" cy="36027"/>
              </a:xfrm>
              <a:custGeom>
                <a:avLst/>
                <a:gdLst/>
                <a:ahLst/>
                <a:cxnLst/>
                <a:rect l="l" t="t" r="r" b="b"/>
                <a:pathLst>
                  <a:path w="1110" h="753" extrusionOk="0">
                    <a:moveTo>
                      <a:pt x="291" y="0"/>
                    </a:moveTo>
                    <a:cubicBezTo>
                      <a:pt x="213" y="0"/>
                      <a:pt x="150" y="18"/>
                      <a:pt x="120" y="65"/>
                    </a:cubicBezTo>
                    <a:cubicBezTo>
                      <a:pt x="0" y="252"/>
                      <a:pt x="441" y="680"/>
                      <a:pt x="762" y="746"/>
                    </a:cubicBezTo>
                    <a:cubicBezTo>
                      <a:pt x="762" y="746"/>
                      <a:pt x="796" y="752"/>
                      <a:pt x="846" y="752"/>
                    </a:cubicBezTo>
                    <a:cubicBezTo>
                      <a:pt x="921" y="752"/>
                      <a:pt x="1029" y="738"/>
                      <a:pt x="1109" y="666"/>
                    </a:cubicBezTo>
                    <a:lnTo>
                      <a:pt x="883" y="158"/>
                    </a:lnTo>
                    <a:cubicBezTo>
                      <a:pt x="883" y="158"/>
                      <a:pt x="522" y="0"/>
                      <a:pt x="291" y="0"/>
                    </a:cubicBezTo>
                    <a:close/>
                  </a:path>
                </a:pathLst>
              </a:custGeom>
              <a:solidFill>
                <a:srgbClr val="C3AD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31" name="Google Shape;2131;p31"/>
              <p:cNvSpPr/>
              <p:nvPr/>
            </p:nvSpPr>
            <p:spPr>
              <a:xfrm>
                <a:off x="6973236" y="2472228"/>
                <a:ext cx="37128" cy="90858"/>
              </a:xfrm>
              <a:custGeom>
                <a:avLst/>
                <a:gdLst/>
                <a:ahLst/>
                <a:cxnLst/>
                <a:rect l="l" t="t" r="r" b="b"/>
                <a:pathLst>
                  <a:path w="776" h="1899" extrusionOk="0">
                    <a:moveTo>
                      <a:pt x="388" y="1"/>
                    </a:moveTo>
                    <a:cubicBezTo>
                      <a:pt x="388" y="1"/>
                      <a:pt x="147" y="322"/>
                      <a:pt x="1" y="1899"/>
                    </a:cubicBezTo>
                    <a:cubicBezTo>
                      <a:pt x="1" y="1899"/>
                      <a:pt x="642" y="1311"/>
                      <a:pt x="776" y="428"/>
                    </a:cubicBezTo>
                    <a:lnTo>
                      <a:pt x="388" y="1"/>
                    </a:lnTo>
                    <a:close/>
                  </a:path>
                </a:pathLst>
              </a:custGeom>
              <a:solidFill>
                <a:srgbClr val="2D272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32" name="Google Shape;2132;p31"/>
              <p:cNvSpPr/>
              <p:nvPr/>
            </p:nvSpPr>
            <p:spPr>
              <a:xfrm>
                <a:off x="6973236" y="2472228"/>
                <a:ext cx="37128" cy="90858"/>
              </a:xfrm>
              <a:custGeom>
                <a:avLst/>
                <a:gdLst/>
                <a:ahLst/>
                <a:cxnLst/>
                <a:rect l="l" t="t" r="r" b="b"/>
                <a:pathLst>
                  <a:path w="776" h="1899" extrusionOk="0">
                    <a:moveTo>
                      <a:pt x="388" y="1"/>
                    </a:moveTo>
                    <a:cubicBezTo>
                      <a:pt x="388" y="1"/>
                      <a:pt x="147" y="322"/>
                      <a:pt x="1" y="1899"/>
                    </a:cubicBezTo>
                    <a:cubicBezTo>
                      <a:pt x="1" y="1899"/>
                      <a:pt x="642" y="1311"/>
                      <a:pt x="776" y="428"/>
                    </a:cubicBezTo>
                    <a:lnTo>
                      <a:pt x="388" y="1"/>
                    </a:lnTo>
                    <a:close/>
                  </a:path>
                </a:pathLst>
              </a:custGeom>
              <a:solidFill>
                <a:srgbClr val="2D36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33" name="Google Shape;2133;p31"/>
              <p:cNvSpPr/>
              <p:nvPr/>
            </p:nvSpPr>
            <p:spPr>
              <a:xfrm>
                <a:off x="6986632" y="2368310"/>
                <a:ext cx="325585" cy="254248"/>
              </a:xfrm>
              <a:custGeom>
                <a:avLst/>
                <a:gdLst/>
                <a:ahLst/>
                <a:cxnLst/>
                <a:rect l="l" t="t" r="r" b="b"/>
                <a:pathLst>
                  <a:path w="6805" h="5314" extrusionOk="0">
                    <a:moveTo>
                      <a:pt x="3089" y="0"/>
                    </a:moveTo>
                    <a:cubicBezTo>
                      <a:pt x="2945" y="0"/>
                      <a:pt x="2808" y="7"/>
                      <a:pt x="2674" y="20"/>
                    </a:cubicBezTo>
                    <a:cubicBezTo>
                      <a:pt x="1886" y="234"/>
                      <a:pt x="1124" y="890"/>
                      <a:pt x="1124" y="890"/>
                    </a:cubicBezTo>
                    <a:cubicBezTo>
                      <a:pt x="1124" y="890"/>
                      <a:pt x="1244" y="715"/>
                      <a:pt x="1338" y="555"/>
                    </a:cubicBezTo>
                    <a:lnTo>
                      <a:pt x="1338" y="555"/>
                    </a:lnTo>
                    <a:cubicBezTo>
                      <a:pt x="710" y="1036"/>
                      <a:pt x="241" y="1651"/>
                      <a:pt x="1" y="2426"/>
                    </a:cubicBezTo>
                    <a:cubicBezTo>
                      <a:pt x="427" y="3160"/>
                      <a:pt x="1937" y="3335"/>
                      <a:pt x="3282" y="3335"/>
                    </a:cubicBezTo>
                    <a:cubicBezTo>
                      <a:pt x="4511" y="3335"/>
                      <a:pt x="5602" y="3189"/>
                      <a:pt x="5602" y="3189"/>
                    </a:cubicBezTo>
                    <a:cubicBezTo>
                      <a:pt x="5655" y="4538"/>
                      <a:pt x="6431" y="5313"/>
                      <a:pt x="6431" y="5313"/>
                    </a:cubicBezTo>
                    <a:lnTo>
                      <a:pt x="6550" y="4698"/>
                    </a:lnTo>
                    <a:cubicBezTo>
                      <a:pt x="6738" y="3563"/>
                      <a:pt x="6805" y="2226"/>
                      <a:pt x="6083" y="1277"/>
                    </a:cubicBezTo>
                    <a:cubicBezTo>
                      <a:pt x="5003" y="421"/>
                      <a:pt x="3401" y="336"/>
                      <a:pt x="2803" y="336"/>
                    </a:cubicBezTo>
                    <a:cubicBezTo>
                      <a:pt x="2654" y="336"/>
                      <a:pt x="2567" y="341"/>
                      <a:pt x="2567" y="341"/>
                    </a:cubicBezTo>
                    <a:cubicBezTo>
                      <a:pt x="2567" y="341"/>
                      <a:pt x="3704" y="154"/>
                      <a:pt x="3544" y="20"/>
                    </a:cubicBezTo>
                    <a:cubicBezTo>
                      <a:pt x="3383" y="7"/>
                      <a:pt x="3233" y="0"/>
                      <a:pt x="3089" y="0"/>
                    </a:cubicBez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34" name="Google Shape;2134;p31"/>
              <p:cNvSpPr/>
              <p:nvPr/>
            </p:nvSpPr>
            <p:spPr>
              <a:xfrm>
                <a:off x="6982709" y="2340226"/>
                <a:ext cx="352474" cy="282333"/>
              </a:xfrm>
              <a:custGeom>
                <a:avLst/>
                <a:gdLst/>
                <a:ahLst/>
                <a:cxnLst/>
                <a:rect l="l" t="t" r="r" b="b"/>
                <a:pathLst>
                  <a:path w="7367" h="5901" extrusionOk="0">
                    <a:moveTo>
                      <a:pt x="3298" y="1"/>
                    </a:moveTo>
                    <a:cubicBezTo>
                      <a:pt x="2368" y="1"/>
                      <a:pt x="1246" y="1062"/>
                      <a:pt x="1246" y="1062"/>
                    </a:cubicBezTo>
                    <a:cubicBezTo>
                      <a:pt x="1246" y="1062"/>
                      <a:pt x="1755" y="309"/>
                      <a:pt x="1492" y="309"/>
                    </a:cubicBezTo>
                    <a:cubicBezTo>
                      <a:pt x="1447" y="309"/>
                      <a:pt x="1381" y="330"/>
                      <a:pt x="1286" y="380"/>
                    </a:cubicBezTo>
                    <a:cubicBezTo>
                      <a:pt x="618" y="741"/>
                      <a:pt x="444" y="2104"/>
                      <a:pt x="444" y="2104"/>
                    </a:cubicBezTo>
                    <a:cubicBezTo>
                      <a:pt x="444" y="2104"/>
                      <a:pt x="228" y="1497"/>
                      <a:pt x="110" y="1497"/>
                    </a:cubicBezTo>
                    <a:cubicBezTo>
                      <a:pt x="36" y="1497"/>
                      <a:pt x="0" y="1740"/>
                      <a:pt x="83" y="2532"/>
                    </a:cubicBezTo>
                    <a:cubicBezTo>
                      <a:pt x="184" y="3558"/>
                      <a:pt x="1600" y="3814"/>
                      <a:pt x="2986" y="3814"/>
                    </a:cubicBezTo>
                    <a:cubicBezTo>
                      <a:pt x="4363" y="3814"/>
                      <a:pt x="5711" y="3562"/>
                      <a:pt x="5711" y="3562"/>
                    </a:cubicBezTo>
                    <a:cubicBezTo>
                      <a:pt x="5737" y="5059"/>
                      <a:pt x="6513" y="5900"/>
                      <a:pt x="6513" y="5900"/>
                    </a:cubicBezTo>
                    <a:lnTo>
                      <a:pt x="6686" y="5045"/>
                    </a:lnTo>
                    <a:lnTo>
                      <a:pt x="6753" y="5045"/>
                    </a:lnTo>
                    <a:cubicBezTo>
                      <a:pt x="6753" y="5045"/>
                      <a:pt x="7194" y="2760"/>
                      <a:pt x="7047" y="2492"/>
                    </a:cubicBezTo>
                    <a:cubicBezTo>
                      <a:pt x="6914" y="2211"/>
                      <a:pt x="6526" y="1985"/>
                      <a:pt x="6525" y="1984"/>
                    </a:cubicBezTo>
                    <a:lnTo>
                      <a:pt x="6525" y="1984"/>
                    </a:lnTo>
                    <a:cubicBezTo>
                      <a:pt x="6526" y="1985"/>
                      <a:pt x="6871" y="2051"/>
                      <a:pt x="7103" y="2051"/>
                    </a:cubicBezTo>
                    <a:cubicBezTo>
                      <a:pt x="7261" y="2051"/>
                      <a:pt x="7366" y="2020"/>
                      <a:pt x="7274" y="1917"/>
                    </a:cubicBezTo>
                    <a:cubicBezTo>
                      <a:pt x="7178" y="1809"/>
                      <a:pt x="7020" y="1779"/>
                      <a:pt x="6875" y="1779"/>
                    </a:cubicBezTo>
                    <a:cubicBezTo>
                      <a:pt x="6697" y="1779"/>
                      <a:pt x="6539" y="1824"/>
                      <a:pt x="6539" y="1824"/>
                    </a:cubicBezTo>
                    <a:cubicBezTo>
                      <a:pt x="6539" y="1824"/>
                      <a:pt x="6766" y="1583"/>
                      <a:pt x="6686" y="1570"/>
                    </a:cubicBezTo>
                    <a:cubicBezTo>
                      <a:pt x="6683" y="1569"/>
                      <a:pt x="6679" y="1569"/>
                      <a:pt x="6676" y="1569"/>
                    </a:cubicBezTo>
                    <a:cubicBezTo>
                      <a:pt x="6587" y="1569"/>
                      <a:pt x="6513" y="1730"/>
                      <a:pt x="6513" y="1730"/>
                    </a:cubicBezTo>
                    <a:cubicBezTo>
                      <a:pt x="5515" y="566"/>
                      <a:pt x="3764" y="436"/>
                      <a:pt x="3036" y="436"/>
                    </a:cubicBezTo>
                    <a:cubicBezTo>
                      <a:pt x="2827" y="436"/>
                      <a:pt x="2703" y="447"/>
                      <a:pt x="2703" y="447"/>
                    </a:cubicBezTo>
                    <a:cubicBezTo>
                      <a:pt x="2703" y="447"/>
                      <a:pt x="4347" y="113"/>
                      <a:pt x="3412" y="6"/>
                    </a:cubicBezTo>
                    <a:cubicBezTo>
                      <a:pt x="3374" y="3"/>
                      <a:pt x="3337" y="1"/>
                      <a:pt x="3298" y="1"/>
                    </a:cubicBezTo>
                    <a:close/>
                  </a:path>
                </a:pathLst>
              </a:custGeom>
              <a:solidFill>
                <a:srgbClr val="3A34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35" name="Google Shape;2135;p31"/>
              <p:cNvSpPr/>
              <p:nvPr/>
            </p:nvSpPr>
            <p:spPr>
              <a:xfrm>
                <a:off x="6982709" y="2340226"/>
                <a:ext cx="352474" cy="282333"/>
              </a:xfrm>
              <a:custGeom>
                <a:avLst/>
                <a:gdLst/>
                <a:ahLst/>
                <a:cxnLst/>
                <a:rect l="l" t="t" r="r" b="b"/>
                <a:pathLst>
                  <a:path w="7367" h="5901" extrusionOk="0">
                    <a:moveTo>
                      <a:pt x="3298" y="1"/>
                    </a:moveTo>
                    <a:cubicBezTo>
                      <a:pt x="2368" y="1"/>
                      <a:pt x="1246" y="1062"/>
                      <a:pt x="1246" y="1062"/>
                    </a:cubicBezTo>
                    <a:cubicBezTo>
                      <a:pt x="1246" y="1062"/>
                      <a:pt x="1755" y="309"/>
                      <a:pt x="1492" y="309"/>
                    </a:cubicBezTo>
                    <a:cubicBezTo>
                      <a:pt x="1447" y="309"/>
                      <a:pt x="1381" y="330"/>
                      <a:pt x="1286" y="380"/>
                    </a:cubicBezTo>
                    <a:cubicBezTo>
                      <a:pt x="618" y="741"/>
                      <a:pt x="444" y="2104"/>
                      <a:pt x="444" y="2104"/>
                    </a:cubicBezTo>
                    <a:cubicBezTo>
                      <a:pt x="444" y="2104"/>
                      <a:pt x="228" y="1497"/>
                      <a:pt x="110" y="1497"/>
                    </a:cubicBezTo>
                    <a:cubicBezTo>
                      <a:pt x="36" y="1497"/>
                      <a:pt x="0" y="1740"/>
                      <a:pt x="83" y="2532"/>
                    </a:cubicBezTo>
                    <a:cubicBezTo>
                      <a:pt x="184" y="3558"/>
                      <a:pt x="1600" y="3814"/>
                      <a:pt x="2986" y="3814"/>
                    </a:cubicBezTo>
                    <a:cubicBezTo>
                      <a:pt x="4363" y="3814"/>
                      <a:pt x="5711" y="3562"/>
                      <a:pt x="5711" y="3562"/>
                    </a:cubicBezTo>
                    <a:cubicBezTo>
                      <a:pt x="5737" y="5059"/>
                      <a:pt x="6513" y="5900"/>
                      <a:pt x="6513" y="5900"/>
                    </a:cubicBezTo>
                    <a:lnTo>
                      <a:pt x="6686" y="5045"/>
                    </a:lnTo>
                    <a:lnTo>
                      <a:pt x="6753" y="5045"/>
                    </a:lnTo>
                    <a:cubicBezTo>
                      <a:pt x="6753" y="5045"/>
                      <a:pt x="7194" y="2760"/>
                      <a:pt x="7047" y="2492"/>
                    </a:cubicBezTo>
                    <a:cubicBezTo>
                      <a:pt x="6914" y="2211"/>
                      <a:pt x="6526" y="1985"/>
                      <a:pt x="6525" y="1984"/>
                    </a:cubicBezTo>
                    <a:lnTo>
                      <a:pt x="6525" y="1984"/>
                    </a:lnTo>
                    <a:cubicBezTo>
                      <a:pt x="6526" y="1985"/>
                      <a:pt x="6871" y="2051"/>
                      <a:pt x="7103" y="2051"/>
                    </a:cubicBezTo>
                    <a:cubicBezTo>
                      <a:pt x="7261" y="2051"/>
                      <a:pt x="7366" y="2020"/>
                      <a:pt x="7274" y="1917"/>
                    </a:cubicBezTo>
                    <a:cubicBezTo>
                      <a:pt x="7178" y="1809"/>
                      <a:pt x="7020" y="1779"/>
                      <a:pt x="6875" y="1779"/>
                    </a:cubicBezTo>
                    <a:cubicBezTo>
                      <a:pt x="6697" y="1779"/>
                      <a:pt x="6539" y="1824"/>
                      <a:pt x="6539" y="1824"/>
                    </a:cubicBezTo>
                    <a:cubicBezTo>
                      <a:pt x="6539" y="1824"/>
                      <a:pt x="6766" y="1583"/>
                      <a:pt x="6686" y="1570"/>
                    </a:cubicBezTo>
                    <a:cubicBezTo>
                      <a:pt x="6683" y="1569"/>
                      <a:pt x="6679" y="1569"/>
                      <a:pt x="6676" y="1569"/>
                    </a:cubicBezTo>
                    <a:cubicBezTo>
                      <a:pt x="6587" y="1569"/>
                      <a:pt x="6513" y="1730"/>
                      <a:pt x="6513" y="1730"/>
                    </a:cubicBezTo>
                    <a:cubicBezTo>
                      <a:pt x="5515" y="566"/>
                      <a:pt x="3764" y="436"/>
                      <a:pt x="3036" y="436"/>
                    </a:cubicBezTo>
                    <a:cubicBezTo>
                      <a:pt x="2827" y="436"/>
                      <a:pt x="2703" y="447"/>
                      <a:pt x="2703" y="447"/>
                    </a:cubicBezTo>
                    <a:cubicBezTo>
                      <a:pt x="2703" y="447"/>
                      <a:pt x="4347" y="113"/>
                      <a:pt x="3412" y="6"/>
                    </a:cubicBezTo>
                    <a:cubicBezTo>
                      <a:pt x="3374" y="3"/>
                      <a:pt x="3337" y="1"/>
                      <a:pt x="3298" y="1"/>
                    </a:cubicBezTo>
                    <a:close/>
                  </a:path>
                </a:pathLst>
              </a:custGeom>
              <a:solidFill>
                <a:srgbClr val="2D36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36" name="Google Shape;2136;p31"/>
              <p:cNvSpPr/>
              <p:nvPr/>
            </p:nvSpPr>
            <p:spPr>
              <a:xfrm>
                <a:off x="6991130" y="3010713"/>
                <a:ext cx="213676" cy="21769"/>
              </a:xfrm>
              <a:custGeom>
                <a:avLst/>
                <a:gdLst/>
                <a:ahLst/>
                <a:cxnLst/>
                <a:rect l="l" t="t" r="r" b="b"/>
                <a:pathLst>
                  <a:path w="4466" h="455" extrusionOk="0">
                    <a:moveTo>
                      <a:pt x="1" y="0"/>
                    </a:moveTo>
                    <a:lnTo>
                      <a:pt x="4465" y="455"/>
                    </a:lnTo>
                    <a:cubicBezTo>
                      <a:pt x="3289" y="200"/>
                      <a:pt x="1" y="0"/>
                      <a:pt x="1" y="0"/>
                    </a:cubicBezTo>
                    <a:close/>
                  </a:path>
                </a:pathLst>
              </a:custGeom>
              <a:solidFill>
                <a:srgbClr val="E2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37" name="Google Shape;2137;p31"/>
              <p:cNvSpPr/>
              <p:nvPr/>
            </p:nvSpPr>
            <p:spPr>
              <a:xfrm>
                <a:off x="7060838" y="2586623"/>
                <a:ext cx="14114" cy="18085"/>
              </a:xfrm>
              <a:custGeom>
                <a:avLst/>
                <a:gdLst/>
                <a:ahLst/>
                <a:cxnLst/>
                <a:rect l="l" t="t" r="r" b="b"/>
                <a:pathLst>
                  <a:path w="295" h="378" extrusionOk="0">
                    <a:moveTo>
                      <a:pt x="144" y="0"/>
                    </a:moveTo>
                    <a:cubicBezTo>
                      <a:pt x="71" y="0"/>
                      <a:pt x="13" y="77"/>
                      <a:pt x="0" y="176"/>
                    </a:cubicBezTo>
                    <a:cubicBezTo>
                      <a:pt x="0" y="283"/>
                      <a:pt x="54" y="376"/>
                      <a:pt x="121" y="376"/>
                    </a:cubicBezTo>
                    <a:cubicBezTo>
                      <a:pt x="127" y="377"/>
                      <a:pt x="133" y="378"/>
                      <a:pt x="139" y="378"/>
                    </a:cubicBezTo>
                    <a:cubicBezTo>
                      <a:pt x="211" y="378"/>
                      <a:pt x="269" y="302"/>
                      <a:pt x="282" y="203"/>
                    </a:cubicBezTo>
                    <a:cubicBezTo>
                      <a:pt x="294" y="96"/>
                      <a:pt x="228" y="2"/>
                      <a:pt x="161" y="2"/>
                    </a:cubicBezTo>
                    <a:cubicBezTo>
                      <a:pt x="155" y="1"/>
                      <a:pt x="149" y="0"/>
                      <a:pt x="144" y="0"/>
                    </a:cubicBezTo>
                    <a:close/>
                  </a:path>
                </a:pathLst>
              </a:custGeom>
              <a:solidFill>
                <a:srgbClr val="353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38" name="Google Shape;2138;p31"/>
              <p:cNvSpPr/>
              <p:nvPr/>
            </p:nvSpPr>
            <p:spPr>
              <a:xfrm>
                <a:off x="7170832" y="2602603"/>
                <a:ext cx="14114" cy="18037"/>
              </a:xfrm>
              <a:custGeom>
                <a:avLst/>
                <a:gdLst/>
                <a:ahLst/>
                <a:cxnLst/>
                <a:rect l="l" t="t" r="r" b="b"/>
                <a:pathLst>
                  <a:path w="295" h="377" extrusionOk="0">
                    <a:moveTo>
                      <a:pt x="143" y="1"/>
                    </a:moveTo>
                    <a:cubicBezTo>
                      <a:pt x="71" y="1"/>
                      <a:pt x="13" y="77"/>
                      <a:pt x="0" y="176"/>
                    </a:cubicBezTo>
                    <a:cubicBezTo>
                      <a:pt x="0" y="283"/>
                      <a:pt x="54" y="377"/>
                      <a:pt x="121" y="377"/>
                    </a:cubicBezTo>
                    <a:cubicBezTo>
                      <a:pt x="201" y="377"/>
                      <a:pt x="268" y="309"/>
                      <a:pt x="282" y="202"/>
                    </a:cubicBezTo>
                    <a:cubicBezTo>
                      <a:pt x="294" y="96"/>
                      <a:pt x="228" y="2"/>
                      <a:pt x="161" y="2"/>
                    </a:cubicBezTo>
                    <a:cubicBezTo>
                      <a:pt x="155" y="1"/>
                      <a:pt x="149" y="1"/>
                      <a:pt x="143" y="1"/>
                    </a:cubicBezTo>
                    <a:close/>
                  </a:path>
                </a:pathLst>
              </a:custGeom>
              <a:solidFill>
                <a:srgbClr val="353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39" name="Google Shape;2139;p31"/>
              <p:cNvSpPr/>
              <p:nvPr/>
            </p:nvSpPr>
            <p:spPr>
              <a:xfrm>
                <a:off x="7130547" y="2655566"/>
                <a:ext cx="44831" cy="36695"/>
              </a:xfrm>
              <a:custGeom>
                <a:avLst/>
                <a:gdLst/>
                <a:ahLst/>
                <a:cxnLst/>
                <a:rect l="l" t="t" r="r" b="b"/>
                <a:pathLst>
                  <a:path w="937" h="767" extrusionOk="0">
                    <a:moveTo>
                      <a:pt x="444" y="1"/>
                    </a:moveTo>
                    <a:cubicBezTo>
                      <a:pt x="152" y="1"/>
                      <a:pt x="1" y="767"/>
                      <a:pt x="1" y="767"/>
                    </a:cubicBezTo>
                    <a:cubicBezTo>
                      <a:pt x="301" y="642"/>
                      <a:pt x="553" y="614"/>
                      <a:pt x="719" y="614"/>
                    </a:cubicBezTo>
                    <a:cubicBezTo>
                      <a:pt x="857" y="614"/>
                      <a:pt x="936" y="633"/>
                      <a:pt x="936" y="633"/>
                    </a:cubicBezTo>
                    <a:cubicBezTo>
                      <a:pt x="743" y="162"/>
                      <a:pt x="579" y="1"/>
                      <a:pt x="444" y="1"/>
                    </a:cubicBezTo>
                    <a:close/>
                  </a:path>
                </a:pathLst>
              </a:custGeom>
              <a:solidFill>
                <a:srgbClr val="9F8E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40" name="Google Shape;2140;p31"/>
              <p:cNvSpPr/>
              <p:nvPr/>
            </p:nvSpPr>
            <p:spPr>
              <a:xfrm>
                <a:off x="7072991" y="2630831"/>
                <a:ext cx="113249" cy="39089"/>
              </a:xfrm>
              <a:custGeom>
                <a:avLst/>
                <a:gdLst/>
                <a:ahLst/>
                <a:cxnLst/>
                <a:rect l="l" t="t" r="r" b="b"/>
                <a:pathLst>
                  <a:path w="2367" h="817" extrusionOk="0">
                    <a:moveTo>
                      <a:pt x="682" y="1"/>
                    </a:moveTo>
                    <a:cubicBezTo>
                      <a:pt x="682" y="1"/>
                      <a:pt x="1" y="441"/>
                      <a:pt x="94" y="602"/>
                    </a:cubicBezTo>
                    <a:cubicBezTo>
                      <a:pt x="119" y="657"/>
                      <a:pt x="164" y="676"/>
                      <a:pt x="212" y="676"/>
                    </a:cubicBezTo>
                    <a:cubicBezTo>
                      <a:pt x="317" y="676"/>
                      <a:pt x="441" y="589"/>
                      <a:pt x="441" y="589"/>
                    </a:cubicBezTo>
                    <a:cubicBezTo>
                      <a:pt x="441" y="589"/>
                      <a:pt x="589" y="815"/>
                      <a:pt x="669" y="815"/>
                    </a:cubicBezTo>
                    <a:cubicBezTo>
                      <a:pt x="672" y="816"/>
                      <a:pt x="675" y="816"/>
                      <a:pt x="677" y="816"/>
                    </a:cubicBezTo>
                    <a:cubicBezTo>
                      <a:pt x="754" y="816"/>
                      <a:pt x="816" y="628"/>
                      <a:pt x="816" y="628"/>
                    </a:cubicBezTo>
                    <a:cubicBezTo>
                      <a:pt x="816" y="628"/>
                      <a:pt x="976" y="789"/>
                      <a:pt x="1124" y="803"/>
                    </a:cubicBezTo>
                    <a:cubicBezTo>
                      <a:pt x="1128" y="803"/>
                      <a:pt x="1133" y="803"/>
                      <a:pt x="1137" y="803"/>
                    </a:cubicBezTo>
                    <a:cubicBezTo>
                      <a:pt x="1289" y="803"/>
                      <a:pt x="1377" y="602"/>
                      <a:pt x="1377" y="602"/>
                    </a:cubicBezTo>
                    <a:cubicBezTo>
                      <a:pt x="1377" y="602"/>
                      <a:pt x="1493" y="683"/>
                      <a:pt x="1617" y="683"/>
                    </a:cubicBezTo>
                    <a:cubicBezTo>
                      <a:pt x="1626" y="683"/>
                      <a:pt x="1635" y="683"/>
                      <a:pt x="1644" y="682"/>
                    </a:cubicBezTo>
                    <a:cubicBezTo>
                      <a:pt x="1792" y="682"/>
                      <a:pt x="1832" y="495"/>
                      <a:pt x="1832" y="495"/>
                    </a:cubicBezTo>
                    <a:cubicBezTo>
                      <a:pt x="1832" y="495"/>
                      <a:pt x="2039" y="579"/>
                      <a:pt x="2180" y="579"/>
                    </a:cubicBezTo>
                    <a:cubicBezTo>
                      <a:pt x="2225" y="579"/>
                      <a:pt x="2264" y="571"/>
                      <a:pt x="2286" y="548"/>
                    </a:cubicBezTo>
                    <a:cubicBezTo>
                      <a:pt x="2366" y="441"/>
                      <a:pt x="1979" y="174"/>
                      <a:pt x="1431" y="108"/>
                    </a:cubicBezTo>
                    <a:cubicBezTo>
                      <a:pt x="1431" y="108"/>
                      <a:pt x="1344" y="194"/>
                      <a:pt x="1173" y="194"/>
                    </a:cubicBezTo>
                    <a:cubicBezTo>
                      <a:pt x="1052" y="194"/>
                      <a:pt x="888" y="150"/>
                      <a:pt x="682" y="1"/>
                    </a:cubicBez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41" name="Google Shape;2141;p31"/>
              <p:cNvSpPr/>
              <p:nvPr/>
            </p:nvSpPr>
            <p:spPr>
              <a:xfrm>
                <a:off x="7142700" y="2698578"/>
                <a:ext cx="18611" cy="3253"/>
              </a:xfrm>
              <a:custGeom>
                <a:avLst/>
                <a:gdLst/>
                <a:ahLst/>
                <a:cxnLst/>
                <a:rect l="l" t="t" r="r" b="b"/>
                <a:pathLst>
                  <a:path w="389" h="68" extrusionOk="0">
                    <a:moveTo>
                      <a:pt x="134" y="1"/>
                    </a:moveTo>
                    <a:cubicBezTo>
                      <a:pt x="57" y="1"/>
                      <a:pt x="0" y="14"/>
                      <a:pt x="0" y="14"/>
                    </a:cubicBezTo>
                    <a:lnTo>
                      <a:pt x="388" y="68"/>
                    </a:lnTo>
                    <a:cubicBezTo>
                      <a:pt x="308" y="14"/>
                      <a:pt x="211" y="1"/>
                      <a:pt x="134" y="1"/>
                    </a:cubicBezTo>
                    <a:close/>
                  </a:path>
                </a:pathLst>
              </a:custGeom>
              <a:solidFill>
                <a:srgbClr val="9F8E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42" name="Google Shape;2142;p31"/>
              <p:cNvSpPr/>
              <p:nvPr/>
            </p:nvSpPr>
            <p:spPr>
              <a:xfrm>
                <a:off x="7090932" y="2600498"/>
                <a:ext cx="51816" cy="40714"/>
              </a:xfrm>
              <a:custGeom>
                <a:avLst/>
                <a:gdLst/>
                <a:ahLst/>
                <a:cxnLst/>
                <a:rect l="l" t="t" r="r" b="b"/>
                <a:pathLst>
                  <a:path w="1083" h="851" extrusionOk="0">
                    <a:moveTo>
                      <a:pt x="240" y="1"/>
                    </a:moveTo>
                    <a:cubicBezTo>
                      <a:pt x="219" y="1"/>
                      <a:pt x="197" y="2"/>
                      <a:pt x="173" y="6"/>
                    </a:cubicBezTo>
                    <a:cubicBezTo>
                      <a:pt x="134" y="20"/>
                      <a:pt x="80" y="33"/>
                      <a:pt x="54" y="73"/>
                    </a:cubicBezTo>
                    <a:cubicBezTo>
                      <a:pt x="13" y="113"/>
                      <a:pt x="0" y="166"/>
                      <a:pt x="0" y="220"/>
                    </a:cubicBezTo>
                    <a:cubicBezTo>
                      <a:pt x="13" y="300"/>
                      <a:pt x="54" y="380"/>
                      <a:pt x="93" y="434"/>
                    </a:cubicBezTo>
                    <a:cubicBezTo>
                      <a:pt x="187" y="554"/>
                      <a:pt x="294" y="647"/>
                      <a:pt x="401" y="728"/>
                    </a:cubicBezTo>
                    <a:cubicBezTo>
                      <a:pt x="521" y="795"/>
                      <a:pt x="642" y="848"/>
                      <a:pt x="749" y="848"/>
                    </a:cubicBezTo>
                    <a:cubicBezTo>
                      <a:pt x="765" y="850"/>
                      <a:pt x="780" y="851"/>
                      <a:pt x="795" y="851"/>
                    </a:cubicBezTo>
                    <a:cubicBezTo>
                      <a:pt x="889" y="851"/>
                      <a:pt x="956" y="818"/>
                      <a:pt x="1002" y="795"/>
                    </a:cubicBezTo>
                    <a:cubicBezTo>
                      <a:pt x="1029" y="781"/>
                      <a:pt x="1056" y="754"/>
                      <a:pt x="1069" y="742"/>
                    </a:cubicBezTo>
                    <a:lnTo>
                      <a:pt x="1082" y="728"/>
                    </a:lnTo>
                    <a:lnTo>
                      <a:pt x="1082" y="728"/>
                    </a:lnTo>
                    <a:cubicBezTo>
                      <a:pt x="1082" y="728"/>
                      <a:pt x="1055" y="754"/>
                      <a:pt x="1002" y="768"/>
                    </a:cubicBezTo>
                    <a:cubicBezTo>
                      <a:pt x="975" y="782"/>
                      <a:pt x="939" y="788"/>
                      <a:pt x="897" y="788"/>
                    </a:cubicBezTo>
                    <a:cubicBezTo>
                      <a:pt x="855" y="788"/>
                      <a:pt x="809" y="782"/>
                      <a:pt x="761" y="768"/>
                    </a:cubicBezTo>
                    <a:cubicBezTo>
                      <a:pt x="681" y="754"/>
                      <a:pt x="574" y="701"/>
                      <a:pt x="481" y="621"/>
                    </a:cubicBezTo>
                    <a:cubicBezTo>
                      <a:pt x="374" y="554"/>
                      <a:pt x="280" y="460"/>
                      <a:pt x="214" y="353"/>
                    </a:cubicBezTo>
                    <a:cubicBezTo>
                      <a:pt x="173" y="314"/>
                      <a:pt x="147" y="246"/>
                      <a:pt x="147" y="207"/>
                    </a:cubicBezTo>
                    <a:cubicBezTo>
                      <a:pt x="147" y="166"/>
                      <a:pt x="147" y="140"/>
                      <a:pt x="200" y="127"/>
                    </a:cubicBezTo>
                    <a:lnTo>
                      <a:pt x="360" y="127"/>
                    </a:lnTo>
                    <a:cubicBezTo>
                      <a:pt x="414" y="127"/>
                      <a:pt x="467" y="140"/>
                      <a:pt x="521" y="153"/>
                    </a:cubicBezTo>
                    <a:cubicBezTo>
                      <a:pt x="615" y="166"/>
                      <a:pt x="708" y="180"/>
                      <a:pt x="761" y="207"/>
                    </a:cubicBezTo>
                    <a:cubicBezTo>
                      <a:pt x="815" y="220"/>
                      <a:pt x="856" y="220"/>
                      <a:pt x="856" y="220"/>
                    </a:cubicBezTo>
                    <a:lnTo>
                      <a:pt x="775" y="180"/>
                    </a:lnTo>
                    <a:cubicBezTo>
                      <a:pt x="722" y="153"/>
                      <a:pt x="642" y="100"/>
                      <a:pt x="548" y="73"/>
                    </a:cubicBezTo>
                    <a:cubicBezTo>
                      <a:pt x="494" y="46"/>
                      <a:pt x="441" y="33"/>
                      <a:pt x="374" y="20"/>
                    </a:cubicBezTo>
                    <a:cubicBezTo>
                      <a:pt x="336" y="10"/>
                      <a:pt x="292" y="1"/>
                      <a:pt x="240" y="1"/>
                    </a:cubicBezTo>
                    <a:close/>
                  </a:path>
                </a:pathLst>
              </a:custGeom>
              <a:solidFill>
                <a:srgbClr val="9F8E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43" name="Google Shape;2143;p31"/>
              <p:cNvSpPr/>
              <p:nvPr/>
            </p:nvSpPr>
            <p:spPr>
              <a:xfrm>
                <a:off x="7104329" y="2792592"/>
                <a:ext cx="103632" cy="148415"/>
              </a:xfrm>
              <a:custGeom>
                <a:avLst/>
                <a:gdLst/>
                <a:ahLst/>
                <a:cxnLst/>
                <a:rect l="l" t="t" r="r" b="b"/>
                <a:pathLst>
                  <a:path w="2166" h="3102" extrusionOk="0">
                    <a:moveTo>
                      <a:pt x="2166" y="1"/>
                    </a:moveTo>
                    <a:lnTo>
                      <a:pt x="2126" y="202"/>
                    </a:lnTo>
                    <a:lnTo>
                      <a:pt x="2085" y="402"/>
                    </a:lnTo>
                    <a:cubicBezTo>
                      <a:pt x="2046" y="535"/>
                      <a:pt x="2019" y="669"/>
                      <a:pt x="1979" y="803"/>
                    </a:cubicBezTo>
                    <a:cubicBezTo>
                      <a:pt x="1939" y="936"/>
                      <a:pt x="1885" y="1070"/>
                      <a:pt x="1845" y="1191"/>
                    </a:cubicBezTo>
                    <a:cubicBezTo>
                      <a:pt x="1791" y="1325"/>
                      <a:pt x="1752" y="1458"/>
                      <a:pt x="1684" y="1578"/>
                    </a:cubicBezTo>
                    <a:cubicBezTo>
                      <a:pt x="1631" y="1699"/>
                      <a:pt x="1565" y="1833"/>
                      <a:pt x="1511" y="1952"/>
                    </a:cubicBezTo>
                    <a:lnTo>
                      <a:pt x="1310" y="2314"/>
                    </a:lnTo>
                    <a:cubicBezTo>
                      <a:pt x="1174" y="2525"/>
                      <a:pt x="1036" y="2748"/>
                      <a:pt x="878" y="2950"/>
                    </a:cubicBezTo>
                    <a:lnTo>
                      <a:pt x="878" y="2950"/>
                    </a:lnTo>
                    <a:lnTo>
                      <a:pt x="469" y="2661"/>
                    </a:lnTo>
                    <a:cubicBezTo>
                      <a:pt x="308" y="2554"/>
                      <a:pt x="161" y="2447"/>
                      <a:pt x="0" y="2340"/>
                    </a:cubicBezTo>
                    <a:lnTo>
                      <a:pt x="0" y="2340"/>
                    </a:lnTo>
                    <a:cubicBezTo>
                      <a:pt x="134" y="2474"/>
                      <a:pt x="282" y="2594"/>
                      <a:pt x="415" y="2715"/>
                    </a:cubicBezTo>
                    <a:lnTo>
                      <a:pt x="856" y="3075"/>
                    </a:lnTo>
                    <a:lnTo>
                      <a:pt x="896" y="3102"/>
                    </a:lnTo>
                    <a:lnTo>
                      <a:pt x="923" y="3062"/>
                    </a:lnTo>
                    <a:cubicBezTo>
                      <a:pt x="1030" y="2955"/>
                      <a:pt x="1110" y="2848"/>
                      <a:pt x="1190" y="2728"/>
                    </a:cubicBezTo>
                    <a:cubicBezTo>
                      <a:pt x="1271" y="2621"/>
                      <a:pt x="1351" y="2501"/>
                      <a:pt x="1431" y="2380"/>
                    </a:cubicBezTo>
                    <a:lnTo>
                      <a:pt x="1631" y="2020"/>
                    </a:lnTo>
                    <a:cubicBezTo>
                      <a:pt x="1698" y="1886"/>
                      <a:pt x="1752" y="1765"/>
                      <a:pt x="1805" y="1632"/>
                    </a:cubicBezTo>
                    <a:cubicBezTo>
                      <a:pt x="1872" y="1498"/>
                      <a:pt x="1912" y="1364"/>
                      <a:pt x="1952" y="1231"/>
                    </a:cubicBezTo>
                    <a:cubicBezTo>
                      <a:pt x="1992" y="1097"/>
                      <a:pt x="2032" y="963"/>
                      <a:pt x="2059" y="830"/>
                    </a:cubicBezTo>
                    <a:cubicBezTo>
                      <a:pt x="2073" y="763"/>
                      <a:pt x="2099" y="696"/>
                      <a:pt x="2112" y="616"/>
                    </a:cubicBezTo>
                    <a:cubicBezTo>
                      <a:pt x="2126" y="549"/>
                      <a:pt x="2126" y="482"/>
                      <a:pt x="2139" y="416"/>
                    </a:cubicBezTo>
                    <a:cubicBezTo>
                      <a:pt x="2166" y="282"/>
                      <a:pt x="2166" y="134"/>
                      <a:pt x="2166" y="1"/>
                    </a:cubicBezTo>
                    <a:close/>
                  </a:path>
                </a:pathLst>
              </a:custGeom>
              <a:solidFill>
                <a:srgbClr val="E2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44" name="Google Shape;2144;p31"/>
              <p:cNvSpPr/>
              <p:nvPr/>
            </p:nvSpPr>
            <p:spPr>
              <a:xfrm>
                <a:off x="7016726" y="2788764"/>
                <a:ext cx="74255" cy="131813"/>
              </a:xfrm>
              <a:custGeom>
                <a:avLst/>
                <a:gdLst/>
                <a:ahLst/>
                <a:cxnLst/>
                <a:rect l="l" t="t" r="r" b="b"/>
                <a:pathLst>
                  <a:path w="1552" h="2755" extrusionOk="0">
                    <a:moveTo>
                      <a:pt x="27" y="1"/>
                    </a:moveTo>
                    <a:cubicBezTo>
                      <a:pt x="13" y="108"/>
                      <a:pt x="1" y="228"/>
                      <a:pt x="1" y="348"/>
                    </a:cubicBezTo>
                    <a:cubicBezTo>
                      <a:pt x="1" y="469"/>
                      <a:pt x="1" y="589"/>
                      <a:pt x="13" y="710"/>
                    </a:cubicBezTo>
                    <a:lnTo>
                      <a:pt x="54" y="1070"/>
                    </a:lnTo>
                    <a:cubicBezTo>
                      <a:pt x="81" y="1177"/>
                      <a:pt x="108" y="1298"/>
                      <a:pt x="134" y="1417"/>
                    </a:cubicBezTo>
                    <a:cubicBezTo>
                      <a:pt x="161" y="1538"/>
                      <a:pt x="201" y="1645"/>
                      <a:pt x="241" y="1765"/>
                    </a:cubicBezTo>
                    <a:cubicBezTo>
                      <a:pt x="281" y="1872"/>
                      <a:pt x="334" y="1979"/>
                      <a:pt x="375" y="2100"/>
                    </a:cubicBezTo>
                    <a:cubicBezTo>
                      <a:pt x="482" y="2314"/>
                      <a:pt x="589" y="2527"/>
                      <a:pt x="735" y="2715"/>
                    </a:cubicBezTo>
                    <a:lnTo>
                      <a:pt x="762" y="2754"/>
                    </a:lnTo>
                    <a:lnTo>
                      <a:pt x="803" y="2741"/>
                    </a:lnTo>
                    <a:cubicBezTo>
                      <a:pt x="922" y="2674"/>
                      <a:pt x="1056" y="2620"/>
                      <a:pt x="1177" y="2554"/>
                    </a:cubicBezTo>
                    <a:cubicBezTo>
                      <a:pt x="1297" y="2501"/>
                      <a:pt x="1430" y="2433"/>
                      <a:pt x="1551" y="2367"/>
                    </a:cubicBezTo>
                    <a:lnTo>
                      <a:pt x="1551" y="2367"/>
                    </a:lnTo>
                    <a:cubicBezTo>
                      <a:pt x="1417" y="2407"/>
                      <a:pt x="1284" y="2460"/>
                      <a:pt x="1150" y="2501"/>
                    </a:cubicBezTo>
                    <a:cubicBezTo>
                      <a:pt x="1030" y="2536"/>
                      <a:pt x="910" y="2583"/>
                      <a:pt x="799" y="2631"/>
                    </a:cubicBezTo>
                    <a:lnTo>
                      <a:pt x="799" y="2631"/>
                    </a:lnTo>
                    <a:cubicBezTo>
                      <a:pt x="751" y="2545"/>
                      <a:pt x="703" y="2449"/>
                      <a:pt x="655" y="2353"/>
                    </a:cubicBezTo>
                    <a:cubicBezTo>
                      <a:pt x="602" y="2246"/>
                      <a:pt x="548" y="2139"/>
                      <a:pt x="509" y="2032"/>
                    </a:cubicBezTo>
                    <a:cubicBezTo>
                      <a:pt x="455" y="1925"/>
                      <a:pt x="414" y="1818"/>
                      <a:pt x="375" y="1712"/>
                    </a:cubicBezTo>
                    <a:cubicBezTo>
                      <a:pt x="334" y="1605"/>
                      <a:pt x="295" y="1498"/>
                      <a:pt x="268" y="1378"/>
                    </a:cubicBezTo>
                    <a:cubicBezTo>
                      <a:pt x="227" y="1271"/>
                      <a:pt x="201" y="1150"/>
                      <a:pt x="174" y="1043"/>
                    </a:cubicBezTo>
                    <a:cubicBezTo>
                      <a:pt x="147" y="923"/>
                      <a:pt x="120" y="816"/>
                      <a:pt x="108" y="696"/>
                    </a:cubicBezTo>
                    <a:cubicBezTo>
                      <a:pt x="81" y="576"/>
                      <a:pt x="67" y="469"/>
                      <a:pt x="54" y="348"/>
                    </a:cubicBezTo>
                    <a:cubicBezTo>
                      <a:pt x="40" y="228"/>
                      <a:pt x="40" y="108"/>
                      <a:pt x="27" y="1"/>
                    </a:cubicBezTo>
                    <a:close/>
                  </a:path>
                </a:pathLst>
              </a:custGeom>
              <a:solidFill>
                <a:srgbClr val="E2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45" name="Google Shape;2145;p31"/>
              <p:cNvSpPr/>
              <p:nvPr/>
            </p:nvSpPr>
            <p:spPr>
              <a:xfrm>
                <a:off x="6872811" y="2774698"/>
                <a:ext cx="212384" cy="572465"/>
              </a:xfrm>
              <a:custGeom>
                <a:avLst/>
                <a:gdLst/>
                <a:ahLst/>
                <a:cxnLst/>
                <a:rect l="l" t="t" r="r" b="b"/>
                <a:pathLst>
                  <a:path w="4439" h="11965" extrusionOk="0">
                    <a:moveTo>
                      <a:pt x="4438" y="1"/>
                    </a:moveTo>
                    <a:cubicBezTo>
                      <a:pt x="1979" y="1"/>
                      <a:pt x="202" y="214"/>
                      <a:pt x="202" y="214"/>
                    </a:cubicBezTo>
                    <a:cubicBezTo>
                      <a:pt x="27" y="1084"/>
                      <a:pt x="121" y="5201"/>
                      <a:pt x="121" y="5201"/>
                    </a:cubicBezTo>
                    <a:cubicBezTo>
                      <a:pt x="1" y="7058"/>
                      <a:pt x="1" y="11469"/>
                      <a:pt x="1" y="11469"/>
                    </a:cubicBezTo>
                    <a:cubicBezTo>
                      <a:pt x="534" y="11942"/>
                      <a:pt x="1200" y="11964"/>
                      <a:pt x="1319" y="11964"/>
                    </a:cubicBezTo>
                    <a:cubicBezTo>
                      <a:pt x="1331" y="11964"/>
                      <a:pt x="1337" y="11964"/>
                      <a:pt x="1337" y="11964"/>
                    </a:cubicBezTo>
                    <a:cubicBezTo>
                      <a:pt x="1498" y="6470"/>
                      <a:pt x="2273" y="121"/>
                      <a:pt x="2273" y="121"/>
                    </a:cubicBezTo>
                    <a:lnTo>
                      <a:pt x="4438" y="1"/>
                    </a:lnTo>
                    <a:close/>
                  </a:path>
                </a:pathLst>
              </a:custGeom>
              <a:solidFill>
                <a:srgbClr val="2B6A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46" name="Google Shape;2146;p31"/>
              <p:cNvSpPr/>
              <p:nvPr/>
            </p:nvSpPr>
            <p:spPr>
              <a:xfrm>
                <a:off x="6872811" y="2774698"/>
                <a:ext cx="212384" cy="572465"/>
              </a:xfrm>
              <a:custGeom>
                <a:avLst/>
                <a:gdLst/>
                <a:ahLst/>
                <a:cxnLst/>
                <a:rect l="l" t="t" r="r" b="b"/>
                <a:pathLst>
                  <a:path w="4439" h="11965" extrusionOk="0">
                    <a:moveTo>
                      <a:pt x="4438" y="1"/>
                    </a:moveTo>
                    <a:cubicBezTo>
                      <a:pt x="1979" y="1"/>
                      <a:pt x="202" y="214"/>
                      <a:pt x="202" y="214"/>
                    </a:cubicBezTo>
                    <a:cubicBezTo>
                      <a:pt x="27" y="1084"/>
                      <a:pt x="121" y="5201"/>
                      <a:pt x="121" y="5201"/>
                    </a:cubicBezTo>
                    <a:cubicBezTo>
                      <a:pt x="1" y="7058"/>
                      <a:pt x="1" y="11469"/>
                      <a:pt x="1" y="11469"/>
                    </a:cubicBezTo>
                    <a:cubicBezTo>
                      <a:pt x="534" y="11942"/>
                      <a:pt x="1200" y="11964"/>
                      <a:pt x="1319" y="11964"/>
                    </a:cubicBezTo>
                    <a:cubicBezTo>
                      <a:pt x="1331" y="11964"/>
                      <a:pt x="1337" y="11964"/>
                      <a:pt x="1337" y="11964"/>
                    </a:cubicBezTo>
                    <a:cubicBezTo>
                      <a:pt x="1498" y="6470"/>
                      <a:pt x="2273" y="121"/>
                      <a:pt x="2273" y="121"/>
                    </a:cubicBezTo>
                    <a:lnTo>
                      <a:pt x="4438" y="1"/>
                    </a:ln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47" name="Google Shape;2147;p31"/>
              <p:cNvSpPr/>
              <p:nvPr/>
            </p:nvSpPr>
            <p:spPr>
              <a:xfrm>
                <a:off x="7162555" y="2777904"/>
                <a:ext cx="244344" cy="590790"/>
              </a:xfrm>
              <a:custGeom>
                <a:avLst/>
                <a:gdLst/>
                <a:ahLst/>
                <a:cxnLst/>
                <a:rect l="l" t="t" r="r" b="b"/>
                <a:pathLst>
                  <a:path w="5107" h="12348" extrusionOk="0">
                    <a:moveTo>
                      <a:pt x="0" y="1"/>
                    </a:moveTo>
                    <a:lnTo>
                      <a:pt x="2059" y="441"/>
                    </a:lnTo>
                    <a:cubicBezTo>
                      <a:pt x="2059" y="441"/>
                      <a:pt x="1043" y="7419"/>
                      <a:pt x="735" y="12271"/>
                    </a:cubicBezTo>
                    <a:cubicBezTo>
                      <a:pt x="735" y="12271"/>
                      <a:pt x="1191" y="12347"/>
                      <a:pt x="1736" y="12347"/>
                    </a:cubicBezTo>
                    <a:cubicBezTo>
                      <a:pt x="2213" y="12347"/>
                      <a:pt x="2759" y="12289"/>
                      <a:pt x="3128" y="12070"/>
                    </a:cubicBezTo>
                    <a:lnTo>
                      <a:pt x="3996" y="5761"/>
                    </a:lnTo>
                    <a:lnTo>
                      <a:pt x="5106" y="1017"/>
                    </a:lnTo>
                    <a:cubicBezTo>
                      <a:pt x="5106" y="1017"/>
                      <a:pt x="1537" y="108"/>
                      <a:pt x="0" y="1"/>
                    </a:cubicBezTo>
                    <a:close/>
                  </a:path>
                </a:pathLst>
              </a:custGeom>
              <a:solidFill>
                <a:srgbClr val="2B6A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48" name="Google Shape;2148;p31"/>
              <p:cNvSpPr/>
              <p:nvPr/>
            </p:nvSpPr>
            <p:spPr>
              <a:xfrm>
                <a:off x="7162555" y="2777904"/>
                <a:ext cx="244344" cy="590790"/>
              </a:xfrm>
              <a:custGeom>
                <a:avLst/>
                <a:gdLst/>
                <a:ahLst/>
                <a:cxnLst/>
                <a:rect l="l" t="t" r="r" b="b"/>
                <a:pathLst>
                  <a:path w="5107" h="12348" extrusionOk="0">
                    <a:moveTo>
                      <a:pt x="0" y="1"/>
                    </a:moveTo>
                    <a:lnTo>
                      <a:pt x="2059" y="441"/>
                    </a:lnTo>
                    <a:cubicBezTo>
                      <a:pt x="2059" y="441"/>
                      <a:pt x="1043" y="7419"/>
                      <a:pt x="735" y="12271"/>
                    </a:cubicBezTo>
                    <a:cubicBezTo>
                      <a:pt x="735" y="12271"/>
                      <a:pt x="1191" y="12347"/>
                      <a:pt x="1736" y="12347"/>
                    </a:cubicBezTo>
                    <a:cubicBezTo>
                      <a:pt x="2213" y="12347"/>
                      <a:pt x="2759" y="12289"/>
                      <a:pt x="3128" y="12070"/>
                    </a:cubicBezTo>
                    <a:lnTo>
                      <a:pt x="3996" y="5761"/>
                    </a:lnTo>
                    <a:lnTo>
                      <a:pt x="5106" y="1017"/>
                    </a:lnTo>
                    <a:cubicBezTo>
                      <a:pt x="5106" y="1017"/>
                      <a:pt x="1537" y="108"/>
                      <a:pt x="0" y="1"/>
                    </a:cubicBez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49" name="Google Shape;2149;p31"/>
              <p:cNvSpPr/>
              <p:nvPr/>
            </p:nvSpPr>
            <p:spPr>
              <a:xfrm>
                <a:off x="7008019" y="2937129"/>
                <a:ext cx="235158" cy="315394"/>
              </a:xfrm>
              <a:custGeom>
                <a:avLst/>
                <a:gdLst/>
                <a:ahLst/>
                <a:cxnLst/>
                <a:rect l="l" t="t" r="r" b="b"/>
                <a:pathLst>
                  <a:path w="4915" h="6592" extrusionOk="0">
                    <a:moveTo>
                      <a:pt x="1706" y="1"/>
                    </a:moveTo>
                    <a:lnTo>
                      <a:pt x="1599" y="15"/>
                    </a:lnTo>
                    <a:cubicBezTo>
                      <a:pt x="1599" y="15"/>
                      <a:pt x="1" y="6592"/>
                      <a:pt x="3934" y="6592"/>
                    </a:cubicBezTo>
                    <a:cubicBezTo>
                      <a:pt x="3957" y="6592"/>
                      <a:pt x="3981" y="6591"/>
                      <a:pt x="4005" y="6591"/>
                    </a:cubicBezTo>
                    <a:lnTo>
                      <a:pt x="4914" y="5468"/>
                    </a:lnTo>
                    <a:lnTo>
                      <a:pt x="4273" y="4625"/>
                    </a:lnTo>
                    <a:cubicBezTo>
                      <a:pt x="4273" y="4625"/>
                      <a:pt x="3890" y="4808"/>
                      <a:pt x="3413" y="4808"/>
                    </a:cubicBezTo>
                    <a:cubicBezTo>
                      <a:pt x="2482" y="4808"/>
                      <a:pt x="1194" y="4112"/>
                      <a:pt x="1706" y="1"/>
                    </a:cubicBezTo>
                    <a:close/>
                  </a:path>
                </a:pathLst>
              </a:custGeom>
              <a:solidFill>
                <a:srgbClr val="2D36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50" name="Google Shape;2150;p31"/>
              <p:cNvSpPr/>
              <p:nvPr/>
            </p:nvSpPr>
            <p:spPr>
              <a:xfrm>
                <a:off x="6998833" y="2937129"/>
                <a:ext cx="298074" cy="276975"/>
              </a:xfrm>
              <a:custGeom>
                <a:avLst/>
                <a:gdLst/>
                <a:ahLst/>
                <a:cxnLst/>
                <a:rect l="l" t="t" r="r" b="b"/>
                <a:pathLst>
                  <a:path w="6230" h="5789" extrusionOk="0">
                    <a:moveTo>
                      <a:pt x="1952" y="1"/>
                    </a:moveTo>
                    <a:lnTo>
                      <a:pt x="1818" y="15"/>
                    </a:lnTo>
                    <a:cubicBezTo>
                      <a:pt x="1818" y="15"/>
                      <a:pt x="0" y="5709"/>
                      <a:pt x="5106" y="5789"/>
                    </a:cubicBezTo>
                    <a:lnTo>
                      <a:pt x="6229" y="4839"/>
                    </a:lnTo>
                    <a:lnTo>
                      <a:pt x="5374" y="4091"/>
                    </a:lnTo>
                    <a:cubicBezTo>
                      <a:pt x="5374" y="4091"/>
                      <a:pt x="4942" y="4222"/>
                      <a:pt x="4382" y="4222"/>
                    </a:cubicBezTo>
                    <a:cubicBezTo>
                      <a:pt x="3200" y="4222"/>
                      <a:pt x="1444" y="3637"/>
                      <a:pt x="1952" y="1"/>
                    </a:cubicBezTo>
                    <a:close/>
                  </a:path>
                </a:pathLst>
              </a:custGeom>
              <a:solidFill>
                <a:srgbClr val="67913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51" name="Google Shape;2151;p31"/>
              <p:cNvSpPr/>
              <p:nvPr/>
            </p:nvSpPr>
            <p:spPr>
              <a:xfrm>
                <a:off x="6998833" y="2937129"/>
                <a:ext cx="298074" cy="276975"/>
              </a:xfrm>
              <a:custGeom>
                <a:avLst/>
                <a:gdLst/>
                <a:ahLst/>
                <a:cxnLst/>
                <a:rect l="l" t="t" r="r" b="b"/>
                <a:pathLst>
                  <a:path w="6230" h="5789" extrusionOk="0">
                    <a:moveTo>
                      <a:pt x="1952" y="1"/>
                    </a:moveTo>
                    <a:lnTo>
                      <a:pt x="1818" y="15"/>
                    </a:lnTo>
                    <a:cubicBezTo>
                      <a:pt x="1818" y="15"/>
                      <a:pt x="0" y="5709"/>
                      <a:pt x="5106" y="5789"/>
                    </a:cubicBezTo>
                    <a:lnTo>
                      <a:pt x="6229" y="4839"/>
                    </a:lnTo>
                    <a:lnTo>
                      <a:pt x="5374" y="4091"/>
                    </a:lnTo>
                    <a:cubicBezTo>
                      <a:pt x="5374" y="4091"/>
                      <a:pt x="4942" y="4222"/>
                      <a:pt x="4382" y="4222"/>
                    </a:cubicBezTo>
                    <a:cubicBezTo>
                      <a:pt x="3200" y="4222"/>
                      <a:pt x="1444" y="3637"/>
                      <a:pt x="1952" y="1"/>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52" name="Google Shape;2152;p31"/>
              <p:cNvSpPr/>
              <p:nvPr/>
            </p:nvSpPr>
            <p:spPr>
              <a:xfrm>
                <a:off x="7242455" y="3214050"/>
                <a:ext cx="718" cy="48"/>
              </a:xfrm>
              <a:custGeom>
                <a:avLst/>
                <a:gdLst/>
                <a:ahLst/>
                <a:cxnLst/>
                <a:rect l="l" t="t" r="r" b="b"/>
                <a:pathLst>
                  <a:path w="15" h="1" extrusionOk="0">
                    <a:moveTo>
                      <a:pt x="0" y="1"/>
                    </a:moveTo>
                    <a:lnTo>
                      <a:pt x="14" y="1"/>
                    </a:lnTo>
                    <a:lnTo>
                      <a:pt x="0" y="1"/>
                    </a:lnTo>
                    <a:close/>
                    <a:moveTo>
                      <a:pt x="0" y="1"/>
                    </a:moveTo>
                    <a:lnTo>
                      <a:pt x="0" y="1"/>
                    </a:lnTo>
                    <a:close/>
                  </a:path>
                </a:pathLst>
              </a:custGeom>
              <a:solidFill>
                <a:srgbClr val="414D5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53" name="Google Shape;2153;p31"/>
              <p:cNvSpPr/>
              <p:nvPr/>
            </p:nvSpPr>
            <p:spPr>
              <a:xfrm>
                <a:off x="7070455" y="3038845"/>
                <a:ext cx="226450" cy="175256"/>
              </a:xfrm>
              <a:custGeom>
                <a:avLst/>
                <a:gdLst/>
                <a:ahLst/>
                <a:cxnLst/>
                <a:rect l="l" t="t" r="r" b="b"/>
                <a:pathLst>
                  <a:path w="4733" h="3663" extrusionOk="0">
                    <a:moveTo>
                      <a:pt x="13" y="0"/>
                    </a:moveTo>
                    <a:cubicBezTo>
                      <a:pt x="0" y="1631"/>
                      <a:pt x="615" y="3609"/>
                      <a:pt x="3595" y="3663"/>
                    </a:cubicBezTo>
                    <a:lnTo>
                      <a:pt x="3609" y="3663"/>
                    </a:lnTo>
                    <a:lnTo>
                      <a:pt x="4732" y="2713"/>
                    </a:lnTo>
                    <a:lnTo>
                      <a:pt x="4652" y="2647"/>
                    </a:lnTo>
                    <a:lnTo>
                      <a:pt x="3609" y="3515"/>
                    </a:lnTo>
                    <a:cubicBezTo>
                      <a:pt x="695" y="3476"/>
                      <a:pt x="40" y="1604"/>
                      <a:pt x="13" y="0"/>
                    </a:cubicBezTo>
                    <a:close/>
                  </a:path>
                </a:pathLst>
              </a:custGeom>
              <a:solidFill>
                <a:srgbClr val="2EE9D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54" name="Google Shape;2154;p31"/>
              <p:cNvSpPr/>
              <p:nvPr/>
            </p:nvSpPr>
            <p:spPr>
              <a:xfrm>
                <a:off x="7087679" y="2947367"/>
                <a:ext cx="3301" cy="47367"/>
              </a:xfrm>
              <a:custGeom>
                <a:avLst/>
                <a:gdLst/>
                <a:ahLst/>
                <a:cxnLst/>
                <a:rect l="l" t="t" r="r" b="b"/>
                <a:pathLst>
                  <a:path w="69" h="990" extrusionOk="0">
                    <a:moveTo>
                      <a:pt x="68" y="0"/>
                    </a:moveTo>
                    <a:cubicBezTo>
                      <a:pt x="27" y="348"/>
                      <a:pt x="1" y="669"/>
                      <a:pt x="1" y="963"/>
                    </a:cubicBezTo>
                    <a:lnTo>
                      <a:pt x="1" y="990"/>
                    </a:lnTo>
                    <a:cubicBezTo>
                      <a:pt x="1" y="696"/>
                      <a:pt x="27" y="362"/>
                      <a:pt x="68" y="0"/>
                    </a:cubicBezTo>
                    <a:close/>
                  </a:path>
                </a:pathLst>
              </a:custGeom>
              <a:solidFill>
                <a:srgbClr val="D4DB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55" name="Google Shape;2155;p31"/>
              <p:cNvSpPr/>
              <p:nvPr/>
            </p:nvSpPr>
            <p:spPr>
              <a:xfrm>
                <a:off x="7087679" y="2937129"/>
                <a:ext cx="4545" cy="56311"/>
              </a:xfrm>
              <a:custGeom>
                <a:avLst/>
                <a:gdLst/>
                <a:ahLst/>
                <a:cxnLst/>
                <a:rect l="l" t="t" r="r" b="b"/>
                <a:pathLst>
                  <a:path w="95" h="1177" extrusionOk="0">
                    <a:moveTo>
                      <a:pt x="81" y="1"/>
                    </a:moveTo>
                    <a:cubicBezTo>
                      <a:pt x="15" y="442"/>
                      <a:pt x="1" y="829"/>
                      <a:pt x="1" y="1177"/>
                    </a:cubicBezTo>
                    <a:cubicBezTo>
                      <a:pt x="1" y="883"/>
                      <a:pt x="27" y="562"/>
                      <a:pt x="68" y="214"/>
                    </a:cubicBezTo>
                    <a:cubicBezTo>
                      <a:pt x="81" y="148"/>
                      <a:pt x="81" y="68"/>
                      <a:pt x="95" y="1"/>
                    </a:cubicBezTo>
                    <a:close/>
                  </a:path>
                </a:pathLst>
              </a:custGeom>
              <a:solidFill>
                <a:srgbClr val="0FC7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56" name="Google Shape;2156;p31"/>
              <p:cNvSpPr/>
              <p:nvPr/>
            </p:nvSpPr>
            <p:spPr>
              <a:xfrm>
                <a:off x="7071077" y="2899427"/>
                <a:ext cx="49278" cy="45979"/>
              </a:xfrm>
              <a:custGeom>
                <a:avLst/>
                <a:gdLst/>
                <a:ahLst/>
                <a:cxnLst/>
                <a:rect l="l" t="t" r="r" b="b"/>
                <a:pathLst>
                  <a:path w="1030" h="961" extrusionOk="0">
                    <a:moveTo>
                      <a:pt x="549" y="1"/>
                    </a:moveTo>
                    <a:lnTo>
                      <a:pt x="0" y="227"/>
                    </a:lnTo>
                    <a:cubicBezTo>
                      <a:pt x="0" y="227"/>
                      <a:pt x="58" y="961"/>
                      <a:pt x="393" y="961"/>
                    </a:cubicBezTo>
                    <a:cubicBezTo>
                      <a:pt x="543" y="961"/>
                      <a:pt x="749" y="814"/>
                      <a:pt x="1030" y="388"/>
                    </a:cubicBezTo>
                    <a:lnTo>
                      <a:pt x="549" y="1"/>
                    </a:ln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57" name="Google Shape;2157;p31"/>
              <p:cNvSpPr/>
              <p:nvPr/>
            </p:nvSpPr>
            <p:spPr>
              <a:xfrm>
                <a:off x="7239871" y="2813069"/>
                <a:ext cx="97269" cy="283386"/>
              </a:xfrm>
              <a:custGeom>
                <a:avLst/>
                <a:gdLst/>
                <a:ahLst/>
                <a:cxnLst/>
                <a:rect l="l" t="t" r="r" b="b"/>
                <a:pathLst>
                  <a:path w="2033" h="5923" extrusionOk="0">
                    <a:moveTo>
                      <a:pt x="951" y="1"/>
                    </a:moveTo>
                    <a:cubicBezTo>
                      <a:pt x="1031" y="161"/>
                      <a:pt x="1097" y="335"/>
                      <a:pt x="1164" y="496"/>
                    </a:cubicBezTo>
                    <a:cubicBezTo>
                      <a:pt x="1204" y="589"/>
                      <a:pt x="1245" y="669"/>
                      <a:pt x="1271" y="749"/>
                    </a:cubicBezTo>
                    <a:lnTo>
                      <a:pt x="1364" y="1004"/>
                    </a:lnTo>
                    <a:cubicBezTo>
                      <a:pt x="1391" y="1097"/>
                      <a:pt x="1418" y="1177"/>
                      <a:pt x="1445" y="1257"/>
                    </a:cubicBezTo>
                    <a:cubicBezTo>
                      <a:pt x="1485" y="1351"/>
                      <a:pt x="1498" y="1431"/>
                      <a:pt x="1525" y="1524"/>
                    </a:cubicBezTo>
                    <a:cubicBezTo>
                      <a:pt x="1551" y="1605"/>
                      <a:pt x="1578" y="1699"/>
                      <a:pt x="1592" y="1779"/>
                    </a:cubicBezTo>
                    <a:lnTo>
                      <a:pt x="1623" y="1989"/>
                    </a:lnTo>
                    <a:lnTo>
                      <a:pt x="1623" y="1989"/>
                    </a:lnTo>
                    <a:cubicBezTo>
                      <a:pt x="1323" y="2039"/>
                      <a:pt x="1024" y="2089"/>
                      <a:pt x="737" y="2139"/>
                    </a:cubicBezTo>
                    <a:lnTo>
                      <a:pt x="550" y="2180"/>
                    </a:lnTo>
                    <a:lnTo>
                      <a:pt x="710" y="2273"/>
                    </a:lnTo>
                    <a:cubicBezTo>
                      <a:pt x="1094" y="2466"/>
                      <a:pt x="1479" y="2682"/>
                      <a:pt x="1874" y="2876"/>
                    </a:cubicBezTo>
                    <a:lnTo>
                      <a:pt x="1874" y="2876"/>
                    </a:lnTo>
                    <a:cubicBezTo>
                      <a:pt x="1860" y="2933"/>
                      <a:pt x="1839" y="2984"/>
                      <a:pt x="1819" y="3035"/>
                    </a:cubicBezTo>
                    <a:cubicBezTo>
                      <a:pt x="1806" y="3115"/>
                      <a:pt x="1765" y="3182"/>
                      <a:pt x="1739" y="3249"/>
                    </a:cubicBezTo>
                    <a:cubicBezTo>
                      <a:pt x="1712" y="3329"/>
                      <a:pt x="1685" y="3396"/>
                      <a:pt x="1658" y="3463"/>
                    </a:cubicBezTo>
                    <a:lnTo>
                      <a:pt x="1551" y="3663"/>
                    </a:lnTo>
                    <a:cubicBezTo>
                      <a:pt x="1498" y="3811"/>
                      <a:pt x="1418" y="3944"/>
                      <a:pt x="1352" y="4078"/>
                    </a:cubicBezTo>
                    <a:cubicBezTo>
                      <a:pt x="1311" y="4144"/>
                      <a:pt x="1284" y="4212"/>
                      <a:pt x="1231" y="4278"/>
                    </a:cubicBezTo>
                    <a:lnTo>
                      <a:pt x="1111" y="4465"/>
                    </a:lnTo>
                    <a:lnTo>
                      <a:pt x="990" y="4666"/>
                    </a:lnTo>
                    <a:cubicBezTo>
                      <a:pt x="951" y="4719"/>
                      <a:pt x="910" y="4786"/>
                      <a:pt x="870" y="4853"/>
                    </a:cubicBezTo>
                    <a:lnTo>
                      <a:pt x="589" y="5213"/>
                    </a:lnTo>
                    <a:cubicBezTo>
                      <a:pt x="550" y="5281"/>
                      <a:pt x="496" y="5334"/>
                      <a:pt x="455" y="5401"/>
                    </a:cubicBezTo>
                    <a:lnTo>
                      <a:pt x="295" y="5575"/>
                    </a:lnTo>
                    <a:lnTo>
                      <a:pt x="1" y="5922"/>
                    </a:lnTo>
                    <a:lnTo>
                      <a:pt x="322" y="5588"/>
                    </a:lnTo>
                    <a:lnTo>
                      <a:pt x="482" y="5427"/>
                    </a:lnTo>
                    <a:cubicBezTo>
                      <a:pt x="536" y="5374"/>
                      <a:pt x="589" y="5320"/>
                      <a:pt x="643" y="5254"/>
                    </a:cubicBezTo>
                    <a:lnTo>
                      <a:pt x="937" y="4893"/>
                    </a:lnTo>
                    <a:cubicBezTo>
                      <a:pt x="977" y="4839"/>
                      <a:pt x="1031" y="4773"/>
                      <a:pt x="1070" y="4706"/>
                    </a:cubicBezTo>
                    <a:lnTo>
                      <a:pt x="1204" y="4518"/>
                    </a:lnTo>
                    <a:lnTo>
                      <a:pt x="1325" y="4331"/>
                    </a:lnTo>
                    <a:cubicBezTo>
                      <a:pt x="1378" y="4265"/>
                      <a:pt x="1405" y="4198"/>
                      <a:pt x="1445" y="4131"/>
                    </a:cubicBezTo>
                    <a:lnTo>
                      <a:pt x="1565" y="3930"/>
                    </a:lnTo>
                    <a:cubicBezTo>
                      <a:pt x="1605" y="3864"/>
                      <a:pt x="1646" y="3797"/>
                      <a:pt x="1672" y="3730"/>
                    </a:cubicBezTo>
                    <a:lnTo>
                      <a:pt x="1765" y="3516"/>
                    </a:lnTo>
                    <a:cubicBezTo>
                      <a:pt x="1806" y="3449"/>
                      <a:pt x="1833" y="3369"/>
                      <a:pt x="1859" y="3303"/>
                    </a:cubicBezTo>
                    <a:cubicBezTo>
                      <a:pt x="1886" y="3235"/>
                      <a:pt x="1926" y="3155"/>
                      <a:pt x="1952" y="3089"/>
                    </a:cubicBezTo>
                    <a:cubicBezTo>
                      <a:pt x="1979" y="3009"/>
                      <a:pt x="2006" y="2941"/>
                      <a:pt x="2020" y="2861"/>
                    </a:cubicBezTo>
                    <a:lnTo>
                      <a:pt x="2033" y="2807"/>
                    </a:lnTo>
                    <a:lnTo>
                      <a:pt x="1993" y="2781"/>
                    </a:lnTo>
                    <a:cubicBezTo>
                      <a:pt x="1647" y="2596"/>
                      <a:pt x="1290" y="2422"/>
                      <a:pt x="941" y="2240"/>
                    </a:cubicBezTo>
                    <a:lnTo>
                      <a:pt x="941" y="2240"/>
                    </a:lnTo>
                    <a:cubicBezTo>
                      <a:pt x="1197" y="2194"/>
                      <a:pt x="1452" y="2142"/>
                      <a:pt x="1699" y="2100"/>
                    </a:cubicBezTo>
                    <a:lnTo>
                      <a:pt x="1765" y="2086"/>
                    </a:lnTo>
                    <a:lnTo>
                      <a:pt x="1753" y="2032"/>
                    </a:lnTo>
                    <a:lnTo>
                      <a:pt x="1685" y="1765"/>
                    </a:lnTo>
                    <a:cubicBezTo>
                      <a:pt x="1672" y="1672"/>
                      <a:pt x="1646" y="1578"/>
                      <a:pt x="1619" y="1498"/>
                    </a:cubicBezTo>
                    <a:cubicBezTo>
                      <a:pt x="1592" y="1405"/>
                      <a:pt x="1565" y="1324"/>
                      <a:pt x="1525" y="1230"/>
                    </a:cubicBezTo>
                    <a:cubicBezTo>
                      <a:pt x="1498" y="1150"/>
                      <a:pt x="1458" y="1070"/>
                      <a:pt x="1432" y="977"/>
                    </a:cubicBezTo>
                    <a:lnTo>
                      <a:pt x="1325" y="736"/>
                    </a:lnTo>
                    <a:cubicBezTo>
                      <a:pt x="1284" y="642"/>
                      <a:pt x="1245" y="562"/>
                      <a:pt x="1204" y="482"/>
                    </a:cubicBezTo>
                    <a:cubicBezTo>
                      <a:pt x="1124" y="321"/>
                      <a:pt x="1044" y="161"/>
                      <a:pt x="951" y="1"/>
                    </a:cubicBezTo>
                    <a:close/>
                  </a:path>
                </a:pathLst>
              </a:custGeom>
              <a:solidFill>
                <a:srgbClr val="465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58" name="Google Shape;2158;p31"/>
              <p:cNvSpPr/>
              <p:nvPr/>
            </p:nvSpPr>
            <p:spPr>
              <a:xfrm>
                <a:off x="6908025" y="2791348"/>
                <a:ext cx="47367" cy="303816"/>
              </a:xfrm>
              <a:custGeom>
                <a:avLst/>
                <a:gdLst/>
                <a:ahLst/>
                <a:cxnLst/>
                <a:rect l="l" t="t" r="r" b="b"/>
                <a:pathLst>
                  <a:path w="990" h="6350" extrusionOk="0">
                    <a:moveTo>
                      <a:pt x="311" y="2149"/>
                    </a:moveTo>
                    <a:cubicBezTo>
                      <a:pt x="312" y="2165"/>
                      <a:pt x="309" y="2185"/>
                      <a:pt x="294" y="2192"/>
                    </a:cubicBezTo>
                    <a:cubicBezTo>
                      <a:pt x="281" y="2199"/>
                      <a:pt x="274" y="2199"/>
                      <a:pt x="269" y="2199"/>
                    </a:cubicBezTo>
                    <a:cubicBezTo>
                      <a:pt x="264" y="2199"/>
                      <a:pt x="261" y="2199"/>
                      <a:pt x="254" y="2206"/>
                    </a:cubicBezTo>
                    <a:lnTo>
                      <a:pt x="311" y="2149"/>
                    </a:lnTo>
                    <a:close/>
                    <a:moveTo>
                      <a:pt x="949" y="0"/>
                    </a:moveTo>
                    <a:cubicBezTo>
                      <a:pt x="856" y="160"/>
                      <a:pt x="776" y="335"/>
                      <a:pt x="695" y="508"/>
                    </a:cubicBezTo>
                    <a:cubicBezTo>
                      <a:pt x="655" y="588"/>
                      <a:pt x="615" y="668"/>
                      <a:pt x="575" y="762"/>
                    </a:cubicBezTo>
                    <a:lnTo>
                      <a:pt x="482" y="1030"/>
                    </a:lnTo>
                    <a:lnTo>
                      <a:pt x="387" y="1297"/>
                    </a:lnTo>
                    <a:cubicBezTo>
                      <a:pt x="375" y="1337"/>
                      <a:pt x="348" y="1390"/>
                      <a:pt x="348" y="1431"/>
                    </a:cubicBezTo>
                    <a:lnTo>
                      <a:pt x="307" y="1564"/>
                    </a:lnTo>
                    <a:cubicBezTo>
                      <a:pt x="280" y="1658"/>
                      <a:pt x="254" y="1752"/>
                      <a:pt x="241" y="1845"/>
                    </a:cubicBezTo>
                    <a:lnTo>
                      <a:pt x="205" y="2106"/>
                    </a:lnTo>
                    <a:lnTo>
                      <a:pt x="205" y="2106"/>
                    </a:lnTo>
                    <a:cubicBezTo>
                      <a:pt x="187" y="2122"/>
                      <a:pt x="187" y="2154"/>
                      <a:pt x="187" y="2165"/>
                    </a:cubicBezTo>
                    <a:cubicBezTo>
                      <a:pt x="200" y="2165"/>
                      <a:pt x="200" y="2165"/>
                      <a:pt x="200" y="2179"/>
                    </a:cubicBezTo>
                    <a:cubicBezTo>
                      <a:pt x="200" y="2192"/>
                      <a:pt x="214" y="2192"/>
                      <a:pt x="214" y="2192"/>
                    </a:cubicBezTo>
                    <a:lnTo>
                      <a:pt x="241" y="2219"/>
                    </a:lnTo>
                    <a:lnTo>
                      <a:pt x="280" y="2246"/>
                    </a:lnTo>
                    <a:lnTo>
                      <a:pt x="348" y="2299"/>
                    </a:lnTo>
                    <a:lnTo>
                      <a:pt x="494" y="2393"/>
                    </a:lnTo>
                    <a:lnTo>
                      <a:pt x="688" y="2502"/>
                    </a:lnTo>
                    <a:lnTo>
                      <a:pt x="54" y="2714"/>
                    </a:lnTo>
                    <a:lnTo>
                      <a:pt x="0" y="2727"/>
                    </a:lnTo>
                    <a:lnTo>
                      <a:pt x="0" y="2794"/>
                    </a:lnTo>
                    <a:cubicBezTo>
                      <a:pt x="40" y="3088"/>
                      <a:pt x="67" y="3382"/>
                      <a:pt x="107" y="3689"/>
                    </a:cubicBezTo>
                    <a:lnTo>
                      <a:pt x="174" y="4131"/>
                    </a:lnTo>
                    <a:cubicBezTo>
                      <a:pt x="187" y="4291"/>
                      <a:pt x="214" y="4438"/>
                      <a:pt x="241" y="4585"/>
                    </a:cubicBezTo>
                    <a:lnTo>
                      <a:pt x="321" y="5026"/>
                    </a:lnTo>
                    <a:lnTo>
                      <a:pt x="401" y="5467"/>
                    </a:lnTo>
                    <a:lnTo>
                      <a:pt x="455" y="5694"/>
                    </a:lnTo>
                    <a:cubicBezTo>
                      <a:pt x="482" y="5762"/>
                      <a:pt x="494" y="5842"/>
                      <a:pt x="508" y="5908"/>
                    </a:cubicBezTo>
                    <a:cubicBezTo>
                      <a:pt x="548" y="6056"/>
                      <a:pt x="588" y="6202"/>
                      <a:pt x="642" y="6350"/>
                    </a:cubicBezTo>
                    <a:lnTo>
                      <a:pt x="548" y="5908"/>
                    </a:lnTo>
                    <a:cubicBezTo>
                      <a:pt x="535" y="5828"/>
                      <a:pt x="521" y="5762"/>
                      <a:pt x="508" y="5681"/>
                    </a:cubicBezTo>
                    <a:lnTo>
                      <a:pt x="468" y="5454"/>
                    </a:lnTo>
                    <a:cubicBezTo>
                      <a:pt x="455" y="5307"/>
                      <a:pt x="428" y="5160"/>
                      <a:pt x="401" y="5013"/>
                    </a:cubicBezTo>
                    <a:cubicBezTo>
                      <a:pt x="387" y="4865"/>
                      <a:pt x="361" y="4719"/>
                      <a:pt x="348" y="4571"/>
                    </a:cubicBezTo>
                    <a:lnTo>
                      <a:pt x="241" y="3676"/>
                    </a:lnTo>
                    <a:cubicBezTo>
                      <a:pt x="202" y="3385"/>
                      <a:pt x="176" y="3106"/>
                      <a:pt x="151" y="2827"/>
                    </a:cubicBezTo>
                    <a:lnTo>
                      <a:pt x="151" y="2827"/>
                    </a:lnTo>
                    <a:lnTo>
                      <a:pt x="856" y="2580"/>
                    </a:lnTo>
                    <a:lnTo>
                      <a:pt x="989" y="2527"/>
                    </a:lnTo>
                    <a:lnTo>
                      <a:pt x="869" y="2460"/>
                    </a:lnTo>
                    <a:lnTo>
                      <a:pt x="562" y="2286"/>
                    </a:lnTo>
                    <a:lnTo>
                      <a:pt x="414" y="2192"/>
                    </a:lnTo>
                    <a:lnTo>
                      <a:pt x="348" y="2139"/>
                    </a:lnTo>
                    <a:lnTo>
                      <a:pt x="324" y="2114"/>
                    </a:lnTo>
                    <a:lnTo>
                      <a:pt x="348" y="1871"/>
                    </a:lnTo>
                    <a:cubicBezTo>
                      <a:pt x="361" y="1778"/>
                      <a:pt x="387" y="1684"/>
                      <a:pt x="401" y="1591"/>
                    </a:cubicBezTo>
                    <a:lnTo>
                      <a:pt x="441" y="1458"/>
                    </a:lnTo>
                    <a:cubicBezTo>
                      <a:pt x="441" y="1417"/>
                      <a:pt x="455" y="1363"/>
                      <a:pt x="468" y="1324"/>
                    </a:cubicBezTo>
                    <a:lnTo>
                      <a:pt x="548" y="1057"/>
                    </a:lnTo>
                    <a:lnTo>
                      <a:pt x="642" y="789"/>
                    </a:lnTo>
                    <a:cubicBezTo>
                      <a:pt x="669" y="695"/>
                      <a:pt x="708" y="602"/>
                      <a:pt x="735" y="522"/>
                    </a:cubicBezTo>
                    <a:cubicBezTo>
                      <a:pt x="762" y="428"/>
                      <a:pt x="802" y="348"/>
                      <a:pt x="842" y="255"/>
                    </a:cubicBezTo>
                    <a:cubicBezTo>
                      <a:pt x="869" y="174"/>
                      <a:pt x="909" y="80"/>
                      <a:pt x="949" y="0"/>
                    </a:cubicBezTo>
                    <a:close/>
                  </a:path>
                </a:pathLst>
              </a:custGeom>
              <a:solidFill>
                <a:srgbClr val="465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59" name="Google Shape;2159;p31"/>
              <p:cNvSpPr/>
              <p:nvPr/>
            </p:nvSpPr>
            <p:spPr>
              <a:xfrm>
                <a:off x="7042323" y="3344521"/>
                <a:ext cx="56933" cy="97269"/>
              </a:xfrm>
              <a:custGeom>
                <a:avLst/>
                <a:gdLst/>
                <a:ahLst/>
                <a:cxnLst/>
                <a:rect l="l" t="t" r="r" b="b"/>
                <a:pathLst>
                  <a:path w="1190" h="2033" extrusionOk="0">
                    <a:moveTo>
                      <a:pt x="0" y="1"/>
                    </a:moveTo>
                    <a:lnTo>
                      <a:pt x="187" y="1872"/>
                    </a:lnTo>
                    <a:lnTo>
                      <a:pt x="1189" y="2032"/>
                    </a:lnTo>
                    <a:lnTo>
                      <a:pt x="1189" y="2032"/>
                    </a:lnTo>
                    <a:lnTo>
                      <a:pt x="348" y="1751"/>
                    </a:lnTo>
                    <a:lnTo>
                      <a:pt x="174" y="67"/>
                    </a:lnTo>
                    <a:lnTo>
                      <a:pt x="0" y="1"/>
                    </a:lnTo>
                    <a:close/>
                  </a:path>
                </a:pathLst>
              </a:custGeom>
              <a:solidFill>
                <a:srgbClr val="465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60" name="Google Shape;2160;p31"/>
              <p:cNvSpPr/>
              <p:nvPr/>
            </p:nvSpPr>
            <p:spPr>
              <a:xfrm>
                <a:off x="7234178" y="3404661"/>
                <a:ext cx="46075" cy="48898"/>
              </a:xfrm>
              <a:custGeom>
                <a:avLst/>
                <a:gdLst/>
                <a:ahLst/>
                <a:cxnLst/>
                <a:rect l="l" t="t" r="r" b="b"/>
                <a:pathLst>
                  <a:path w="963" h="1022" extrusionOk="0">
                    <a:moveTo>
                      <a:pt x="0" y="0"/>
                    </a:moveTo>
                    <a:cubicBezTo>
                      <a:pt x="0" y="0"/>
                      <a:pt x="228" y="1021"/>
                      <a:pt x="549" y="1021"/>
                    </a:cubicBezTo>
                    <a:cubicBezTo>
                      <a:pt x="675" y="1021"/>
                      <a:pt x="816" y="864"/>
                      <a:pt x="963" y="428"/>
                    </a:cubicBezTo>
                    <a:lnTo>
                      <a:pt x="0" y="0"/>
                    </a:lnTo>
                    <a:close/>
                  </a:path>
                </a:pathLst>
              </a:custGeom>
              <a:solidFill>
                <a:srgbClr val="465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61" name="Google Shape;2161;p31"/>
              <p:cNvSpPr/>
              <p:nvPr/>
            </p:nvSpPr>
            <p:spPr>
              <a:xfrm>
                <a:off x="6881758" y="3388633"/>
                <a:ext cx="33968" cy="37798"/>
              </a:xfrm>
              <a:custGeom>
                <a:avLst/>
                <a:gdLst/>
                <a:ahLst/>
                <a:cxnLst/>
                <a:rect l="l" t="t" r="r" b="b"/>
                <a:pathLst>
                  <a:path w="710" h="790" extrusionOk="0">
                    <a:moveTo>
                      <a:pt x="589" y="0"/>
                    </a:moveTo>
                    <a:lnTo>
                      <a:pt x="1" y="790"/>
                    </a:lnTo>
                    <a:cubicBezTo>
                      <a:pt x="1" y="790"/>
                      <a:pt x="710" y="763"/>
                      <a:pt x="589" y="0"/>
                    </a:cubicBezTo>
                    <a:close/>
                  </a:path>
                </a:pathLst>
              </a:custGeom>
              <a:solidFill>
                <a:srgbClr val="465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62" name="Google Shape;2162;p31"/>
              <p:cNvSpPr/>
              <p:nvPr/>
            </p:nvSpPr>
            <p:spPr>
              <a:xfrm>
                <a:off x="7278242" y="3503746"/>
                <a:ext cx="402951" cy="417017"/>
              </a:xfrm>
              <a:custGeom>
                <a:avLst/>
                <a:gdLst/>
                <a:ahLst/>
                <a:cxnLst/>
                <a:rect l="l" t="t" r="r" b="b"/>
                <a:pathLst>
                  <a:path w="8422" h="8716" extrusionOk="0">
                    <a:moveTo>
                      <a:pt x="1" y="0"/>
                    </a:moveTo>
                    <a:lnTo>
                      <a:pt x="1" y="0"/>
                    </a:lnTo>
                    <a:cubicBezTo>
                      <a:pt x="1" y="1"/>
                      <a:pt x="42" y="202"/>
                      <a:pt x="135" y="535"/>
                    </a:cubicBezTo>
                    <a:cubicBezTo>
                      <a:pt x="242" y="856"/>
                      <a:pt x="402" y="1324"/>
                      <a:pt x="643" y="1872"/>
                    </a:cubicBezTo>
                    <a:cubicBezTo>
                      <a:pt x="763" y="2139"/>
                      <a:pt x="910" y="2433"/>
                      <a:pt x="1070" y="2741"/>
                    </a:cubicBezTo>
                    <a:cubicBezTo>
                      <a:pt x="1231" y="3035"/>
                      <a:pt x="1405" y="3356"/>
                      <a:pt x="1605" y="3663"/>
                    </a:cubicBezTo>
                    <a:cubicBezTo>
                      <a:pt x="1806" y="3984"/>
                      <a:pt x="2033" y="4291"/>
                      <a:pt x="2273" y="4598"/>
                    </a:cubicBezTo>
                    <a:cubicBezTo>
                      <a:pt x="2501" y="4919"/>
                      <a:pt x="2768" y="5213"/>
                      <a:pt x="3036" y="5507"/>
                    </a:cubicBezTo>
                    <a:cubicBezTo>
                      <a:pt x="3169" y="5655"/>
                      <a:pt x="3316" y="5801"/>
                      <a:pt x="3450" y="5935"/>
                    </a:cubicBezTo>
                    <a:cubicBezTo>
                      <a:pt x="3597" y="6069"/>
                      <a:pt x="3744" y="6216"/>
                      <a:pt x="3891" y="6336"/>
                    </a:cubicBezTo>
                    <a:cubicBezTo>
                      <a:pt x="4185" y="6591"/>
                      <a:pt x="4492" y="6831"/>
                      <a:pt x="4800" y="7045"/>
                    </a:cubicBezTo>
                    <a:cubicBezTo>
                      <a:pt x="5094" y="7259"/>
                      <a:pt x="5401" y="7459"/>
                      <a:pt x="5695" y="7619"/>
                    </a:cubicBezTo>
                    <a:cubicBezTo>
                      <a:pt x="5855" y="7699"/>
                      <a:pt x="5989" y="7780"/>
                      <a:pt x="6137" y="7860"/>
                    </a:cubicBezTo>
                    <a:cubicBezTo>
                      <a:pt x="6283" y="7927"/>
                      <a:pt x="6417" y="7993"/>
                      <a:pt x="6551" y="8061"/>
                    </a:cubicBezTo>
                    <a:cubicBezTo>
                      <a:pt x="6684" y="8127"/>
                      <a:pt x="6818" y="8181"/>
                      <a:pt x="6952" y="8234"/>
                    </a:cubicBezTo>
                    <a:cubicBezTo>
                      <a:pt x="7072" y="8275"/>
                      <a:pt x="7192" y="8328"/>
                      <a:pt x="7313" y="8368"/>
                    </a:cubicBezTo>
                    <a:cubicBezTo>
                      <a:pt x="7540" y="8448"/>
                      <a:pt x="7727" y="8515"/>
                      <a:pt x="7901" y="8569"/>
                    </a:cubicBezTo>
                    <a:cubicBezTo>
                      <a:pt x="8235" y="8662"/>
                      <a:pt x="8422" y="8715"/>
                      <a:pt x="8422" y="8715"/>
                    </a:cubicBezTo>
                    <a:cubicBezTo>
                      <a:pt x="8422" y="8715"/>
                      <a:pt x="8235" y="8649"/>
                      <a:pt x="7914" y="8542"/>
                    </a:cubicBezTo>
                    <a:cubicBezTo>
                      <a:pt x="7741" y="8489"/>
                      <a:pt x="7554" y="8408"/>
                      <a:pt x="7326" y="8314"/>
                    </a:cubicBezTo>
                    <a:cubicBezTo>
                      <a:pt x="7219" y="8275"/>
                      <a:pt x="7099" y="8221"/>
                      <a:pt x="6978" y="8168"/>
                    </a:cubicBezTo>
                    <a:cubicBezTo>
                      <a:pt x="6858" y="8100"/>
                      <a:pt x="6725" y="8061"/>
                      <a:pt x="6591" y="7993"/>
                    </a:cubicBezTo>
                    <a:cubicBezTo>
                      <a:pt x="6458" y="7913"/>
                      <a:pt x="6324" y="7847"/>
                      <a:pt x="6176" y="7780"/>
                    </a:cubicBezTo>
                    <a:cubicBezTo>
                      <a:pt x="6043" y="7699"/>
                      <a:pt x="5896" y="7619"/>
                      <a:pt x="5749" y="7526"/>
                    </a:cubicBezTo>
                    <a:cubicBezTo>
                      <a:pt x="5468" y="7352"/>
                      <a:pt x="5160" y="7165"/>
                      <a:pt x="4866" y="6951"/>
                    </a:cubicBezTo>
                    <a:cubicBezTo>
                      <a:pt x="4559" y="6737"/>
                      <a:pt x="4265" y="6496"/>
                      <a:pt x="3971" y="6229"/>
                    </a:cubicBezTo>
                    <a:cubicBezTo>
                      <a:pt x="3824" y="6109"/>
                      <a:pt x="3690" y="5976"/>
                      <a:pt x="3544" y="5842"/>
                    </a:cubicBezTo>
                    <a:cubicBezTo>
                      <a:pt x="3410" y="5694"/>
                      <a:pt x="3276" y="5561"/>
                      <a:pt x="3143" y="5414"/>
                    </a:cubicBezTo>
                    <a:cubicBezTo>
                      <a:pt x="2875" y="5133"/>
                      <a:pt x="2608" y="4826"/>
                      <a:pt x="2380" y="4518"/>
                    </a:cubicBezTo>
                    <a:cubicBezTo>
                      <a:pt x="2127" y="4224"/>
                      <a:pt x="1913" y="3903"/>
                      <a:pt x="1712" y="3596"/>
                    </a:cubicBezTo>
                    <a:cubicBezTo>
                      <a:pt x="1512" y="3288"/>
                      <a:pt x="1325" y="2982"/>
                      <a:pt x="1164" y="2688"/>
                    </a:cubicBezTo>
                    <a:cubicBezTo>
                      <a:pt x="990" y="2393"/>
                      <a:pt x="844" y="2112"/>
                      <a:pt x="723" y="1845"/>
                    </a:cubicBezTo>
                    <a:cubicBezTo>
                      <a:pt x="469" y="1310"/>
                      <a:pt x="282" y="843"/>
                      <a:pt x="161" y="522"/>
                    </a:cubicBezTo>
                    <a:cubicBezTo>
                      <a:pt x="55" y="202"/>
                      <a:pt x="1" y="1"/>
                      <a:pt x="1" y="0"/>
                    </a:cubicBezTo>
                    <a:close/>
                  </a:path>
                </a:pathLst>
              </a:custGeom>
              <a:solidFill>
                <a:srgbClr val="465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63" name="Google Shape;2163;p31"/>
              <p:cNvSpPr/>
              <p:nvPr/>
            </p:nvSpPr>
            <p:spPr>
              <a:xfrm>
                <a:off x="7028257" y="3547236"/>
                <a:ext cx="49900" cy="775137"/>
              </a:xfrm>
              <a:custGeom>
                <a:avLst/>
                <a:gdLst/>
                <a:ahLst/>
                <a:cxnLst/>
                <a:rect l="l" t="t" r="r" b="b"/>
                <a:pathLst>
                  <a:path w="1043" h="16201" extrusionOk="0">
                    <a:moveTo>
                      <a:pt x="334" y="0"/>
                    </a:moveTo>
                    <a:cubicBezTo>
                      <a:pt x="334" y="1"/>
                      <a:pt x="294" y="255"/>
                      <a:pt x="254" y="695"/>
                    </a:cubicBezTo>
                    <a:cubicBezTo>
                      <a:pt x="227" y="909"/>
                      <a:pt x="200" y="1176"/>
                      <a:pt x="173" y="1497"/>
                    </a:cubicBezTo>
                    <a:cubicBezTo>
                      <a:pt x="147" y="1805"/>
                      <a:pt x="120" y="2153"/>
                      <a:pt x="93" y="2527"/>
                    </a:cubicBezTo>
                    <a:cubicBezTo>
                      <a:pt x="67" y="2914"/>
                      <a:pt x="54" y="3329"/>
                      <a:pt x="40" y="3757"/>
                    </a:cubicBezTo>
                    <a:cubicBezTo>
                      <a:pt x="27" y="4197"/>
                      <a:pt x="0" y="4666"/>
                      <a:pt x="0" y="5133"/>
                    </a:cubicBezTo>
                    <a:lnTo>
                      <a:pt x="0" y="5869"/>
                    </a:lnTo>
                    <a:cubicBezTo>
                      <a:pt x="0" y="6109"/>
                      <a:pt x="13" y="6363"/>
                      <a:pt x="13" y="6617"/>
                    </a:cubicBezTo>
                    <a:cubicBezTo>
                      <a:pt x="13" y="7111"/>
                      <a:pt x="40" y="7619"/>
                      <a:pt x="54" y="8127"/>
                    </a:cubicBezTo>
                    <a:cubicBezTo>
                      <a:pt x="80" y="8635"/>
                      <a:pt x="120" y="9143"/>
                      <a:pt x="147" y="9651"/>
                    </a:cubicBezTo>
                    <a:cubicBezTo>
                      <a:pt x="187" y="10146"/>
                      <a:pt x="241" y="10640"/>
                      <a:pt x="280" y="11108"/>
                    </a:cubicBezTo>
                    <a:cubicBezTo>
                      <a:pt x="321" y="11590"/>
                      <a:pt x="387" y="12044"/>
                      <a:pt x="441" y="12485"/>
                    </a:cubicBezTo>
                    <a:cubicBezTo>
                      <a:pt x="481" y="12912"/>
                      <a:pt x="548" y="13327"/>
                      <a:pt x="601" y="13701"/>
                    </a:cubicBezTo>
                    <a:cubicBezTo>
                      <a:pt x="669" y="14076"/>
                      <a:pt x="708" y="14423"/>
                      <a:pt x="775" y="14730"/>
                    </a:cubicBezTo>
                    <a:cubicBezTo>
                      <a:pt x="829" y="15038"/>
                      <a:pt x="868" y="15305"/>
                      <a:pt x="909" y="15519"/>
                    </a:cubicBezTo>
                    <a:cubicBezTo>
                      <a:pt x="1002" y="15960"/>
                      <a:pt x="1043" y="16200"/>
                      <a:pt x="1043" y="16200"/>
                    </a:cubicBezTo>
                    <a:cubicBezTo>
                      <a:pt x="1043" y="16200"/>
                      <a:pt x="1002" y="15960"/>
                      <a:pt x="949" y="15519"/>
                    </a:cubicBezTo>
                    <a:cubicBezTo>
                      <a:pt x="909" y="15291"/>
                      <a:pt x="868" y="15024"/>
                      <a:pt x="815" y="14717"/>
                    </a:cubicBezTo>
                    <a:cubicBezTo>
                      <a:pt x="775" y="14409"/>
                      <a:pt x="735" y="14062"/>
                      <a:pt x="681" y="13688"/>
                    </a:cubicBezTo>
                    <a:cubicBezTo>
                      <a:pt x="642" y="13313"/>
                      <a:pt x="574" y="12899"/>
                      <a:pt x="535" y="12472"/>
                    </a:cubicBezTo>
                    <a:cubicBezTo>
                      <a:pt x="494" y="12030"/>
                      <a:pt x="441" y="11576"/>
                      <a:pt x="401" y="11094"/>
                    </a:cubicBezTo>
                    <a:cubicBezTo>
                      <a:pt x="361" y="10627"/>
                      <a:pt x="321" y="10132"/>
                      <a:pt x="280" y="9638"/>
                    </a:cubicBezTo>
                    <a:cubicBezTo>
                      <a:pt x="254" y="9143"/>
                      <a:pt x="214" y="8635"/>
                      <a:pt x="200" y="8127"/>
                    </a:cubicBezTo>
                    <a:cubicBezTo>
                      <a:pt x="173" y="7619"/>
                      <a:pt x="147" y="7111"/>
                      <a:pt x="147" y="6603"/>
                    </a:cubicBezTo>
                    <a:cubicBezTo>
                      <a:pt x="134" y="6363"/>
                      <a:pt x="134" y="6109"/>
                      <a:pt x="134" y="5869"/>
                    </a:cubicBezTo>
                    <a:lnTo>
                      <a:pt x="134" y="5133"/>
                    </a:lnTo>
                    <a:cubicBezTo>
                      <a:pt x="120" y="4666"/>
                      <a:pt x="134" y="4197"/>
                      <a:pt x="134" y="3770"/>
                    </a:cubicBezTo>
                    <a:cubicBezTo>
                      <a:pt x="147" y="3329"/>
                      <a:pt x="161" y="2914"/>
                      <a:pt x="173" y="2540"/>
                    </a:cubicBezTo>
                    <a:cubicBezTo>
                      <a:pt x="187" y="2153"/>
                      <a:pt x="200" y="1805"/>
                      <a:pt x="227" y="1497"/>
                    </a:cubicBezTo>
                    <a:cubicBezTo>
                      <a:pt x="241" y="1190"/>
                      <a:pt x="268" y="923"/>
                      <a:pt x="280" y="695"/>
                    </a:cubicBezTo>
                    <a:cubicBezTo>
                      <a:pt x="307" y="255"/>
                      <a:pt x="334" y="1"/>
                      <a:pt x="334" y="0"/>
                    </a:cubicBezTo>
                    <a:close/>
                  </a:path>
                </a:pathLst>
              </a:custGeom>
              <a:solidFill>
                <a:srgbClr val="242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164" name="Google Shape;2164;p31"/>
            <p:cNvSpPr/>
            <p:nvPr/>
          </p:nvSpPr>
          <p:spPr>
            <a:xfrm rot="-2700000">
              <a:off x="5571223" y="2111573"/>
              <a:ext cx="441972" cy="417955"/>
            </a:xfrm>
            <a:custGeom>
              <a:avLst/>
              <a:gdLst/>
              <a:ahLst/>
              <a:cxnLst/>
              <a:rect l="l" t="t" r="r" b="b"/>
              <a:pathLst>
                <a:path w="9238" h="8736" extrusionOk="0">
                  <a:moveTo>
                    <a:pt x="4620" y="0"/>
                  </a:moveTo>
                  <a:cubicBezTo>
                    <a:pt x="2437" y="0"/>
                    <a:pt x="541" y="1633"/>
                    <a:pt x="282" y="3853"/>
                  </a:cubicBezTo>
                  <a:cubicBezTo>
                    <a:pt x="0" y="6259"/>
                    <a:pt x="1711" y="8424"/>
                    <a:pt x="4117" y="8706"/>
                  </a:cubicBezTo>
                  <a:cubicBezTo>
                    <a:pt x="4290" y="8726"/>
                    <a:pt x="4461" y="8736"/>
                    <a:pt x="4630" y="8736"/>
                  </a:cubicBezTo>
                  <a:cubicBezTo>
                    <a:pt x="6813" y="8736"/>
                    <a:pt x="8696" y="7102"/>
                    <a:pt x="8956" y="4883"/>
                  </a:cubicBezTo>
                  <a:cubicBezTo>
                    <a:pt x="9237" y="2477"/>
                    <a:pt x="7526" y="311"/>
                    <a:pt x="5133" y="30"/>
                  </a:cubicBezTo>
                  <a:cubicBezTo>
                    <a:pt x="4961" y="10"/>
                    <a:pt x="4789" y="0"/>
                    <a:pt x="4620" y="0"/>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65" name="Google Shape;2165;p31"/>
            <p:cNvSpPr/>
            <p:nvPr/>
          </p:nvSpPr>
          <p:spPr>
            <a:xfrm rot="-2700000">
              <a:off x="5571223" y="2111573"/>
              <a:ext cx="441972" cy="417955"/>
            </a:xfrm>
            <a:custGeom>
              <a:avLst/>
              <a:gdLst/>
              <a:ahLst/>
              <a:cxnLst/>
              <a:rect l="l" t="t" r="r" b="b"/>
              <a:pathLst>
                <a:path w="9238" h="8736" extrusionOk="0">
                  <a:moveTo>
                    <a:pt x="4620" y="0"/>
                  </a:moveTo>
                  <a:cubicBezTo>
                    <a:pt x="2437" y="0"/>
                    <a:pt x="541" y="1633"/>
                    <a:pt x="282" y="3853"/>
                  </a:cubicBezTo>
                  <a:cubicBezTo>
                    <a:pt x="0" y="6259"/>
                    <a:pt x="1711" y="8424"/>
                    <a:pt x="4117" y="8706"/>
                  </a:cubicBezTo>
                  <a:cubicBezTo>
                    <a:pt x="4290" y="8726"/>
                    <a:pt x="4461" y="8736"/>
                    <a:pt x="4630" y="8736"/>
                  </a:cubicBezTo>
                  <a:cubicBezTo>
                    <a:pt x="6813" y="8736"/>
                    <a:pt x="8696" y="7102"/>
                    <a:pt x="8956" y="4883"/>
                  </a:cubicBezTo>
                  <a:cubicBezTo>
                    <a:pt x="9237" y="2477"/>
                    <a:pt x="7526" y="311"/>
                    <a:pt x="5133" y="30"/>
                  </a:cubicBezTo>
                  <a:cubicBezTo>
                    <a:pt x="4961" y="10"/>
                    <a:pt x="4789" y="0"/>
                    <a:pt x="4620" y="0"/>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66" name="Google Shape;2166;p31"/>
            <p:cNvSpPr/>
            <p:nvPr/>
          </p:nvSpPr>
          <p:spPr>
            <a:xfrm rot="-2700000">
              <a:off x="5549528" y="2112510"/>
              <a:ext cx="441924" cy="417907"/>
            </a:xfrm>
            <a:custGeom>
              <a:avLst/>
              <a:gdLst/>
              <a:ahLst/>
              <a:cxnLst/>
              <a:rect l="l" t="t" r="r" b="b"/>
              <a:pathLst>
                <a:path w="9237" h="8735" extrusionOk="0">
                  <a:moveTo>
                    <a:pt x="4616" y="0"/>
                  </a:moveTo>
                  <a:cubicBezTo>
                    <a:pt x="2424" y="0"/>
                    <a:pt x="542" y="1633"/>
                    <a:pt x="281" y="3853"/>
                  </a:cubicBezTo>
                  <a:cubicBezTo>
                    <a:pt x="1" y="6259"/>
                    <a:pt x="1712" y="8424"/>
                    <a:pt x="4104" y="8705"/>
                  </a:cubicBezTo>
                  <a:cubicBezTo>
                    <a:pt x="4278" y="8725"/>
                    <a:pt x="4450" y="8735"/>
                    <a:pt x="4621" y="8735"/>
                  </a:cubicBezTo>
                  <a:cubicBezTo>
                    <a:pt x="6813" y="8735"/>
                    <a:pt x="8695" y="7102"/>
                    <a:pt x="8956" y="4882"/>
                  </a:cubicBezTo>
                  <a:cubicBezTo>
                    <a:pt x="9236" y="2476"/>
                    <a:pt x="7525" y="310"/>
                    <a:pt x="5133" y="30"/>
                  </a:cubicBezTo>
                  <a:cubicBezTo>
                    <a:pt x="4959" y="10"/>
                    <a:pt x="4787" y="0"/>
                    <a:pt x="4616" y="0"/>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67" name="Google Shape;2167;p31"/>
            <p:cNvSpPr/>
            <p:nvPr/>
          </p:nvSpPr>
          <p:spPr>
            <a:xfrm rot="-2700000">
              <a:off x="5561680" y="2112654"/>
              <a:ext cx="417620" cy="417620"/>
            </a:xfrm>
            <a:custGeom>
              <a:avLst/>
              <a:gdLst/>
              <a:ahLst/>
              <a:cxnLst/>
              <a:rect l="l" t="t" r="r" b="b"/>
              <a:pathLst>
                <a:path w="8729" h="8729" extrusionOk="0">
                  <a:moveTo>
                    <a:pt x="4265" y="1"/>
                  </a:moveTo>
                  <a:lnTo>
                    <a:pt x="4265" y="402"/>
                  </a:lnTo>
                  <a:cubicBezTo>
                    <a:pt x="4331" y="402"/>
                    <a:pt x="4398" y="402"/>
                    <a:pt x="4452" y="414"/>
                  </a:cubicBezTo>
                  <a:lnTo>
                    <a:pt x="4464" y="1"/>
                  </a:lnTo>
                  <a:close/>
                  <a:moveTo>
                    <a:pt x="4024" y="13"/>
                  </a:moveTo>
                  <a:cubicBezTo>
                    <a:pt x="3970" y="13"/>
                    <a:pt x="3903" y="27"/>
                    <a:pt x="3850" y="27"/>
                  </a:cubicBezTo>
                  <a:lnTo>
                    <a:pt x="3903" y="428"/>
                  </a:lnTo>
                  <a:cubicBezTo>
                    <a:pt x="3957" y="428"/>
                    <a:pt x="4024" y="414"/>
                    <a:pt x="4090" y="414"/>
                  </a:cubicBezTo>
                  <a:lnTo>
                    <a:pt x="4051" y="13"/>
                  </a:lnTo>
                  <a:close/>
                  <a:moveTo>
                    <a:pt x="4666" y="13"/>
                  </a:moveTo>
                  <a:lnTo>
                    <a:pt x="4639" y="414"/>
                  </a:lnTo>
                  <a:cubicBezTo>
                    <a:pt x="4705" y="428"/>
                    <a:pt x="4759" y="428"/>
                    <a:pt x="4826" y="428"/>
                  </a:cubicBezTo>
                  <a:lnTo>
                    <a:pt x="4839" y="441"/>
                  </a:lnTo>
                  <a:lnTo>
                    <a:pt x="4892" y="27"/>
                  </a:lnTo>
                  <a:lnTo>
                    <a:pt x="4812" y="27"/>
                  </a:lnTo>
                  <a:lnTo>
                    <a:pt x="4799" y="13"/>
                  </a:lnTo>
                  <a:close/>
                  <a:moveTo>
                    <a:pt x="3650" y="54"/>
                  </a:moveTo>
                  <a:cubicBezTo>
                    <a:pt x="3609" y="67"/>
                    <a:pt x="3569" y="67"/>
                    <a:pt x="3529" y="81"/>
                  </a:cubicBezTo>
                  <a:lnTo>
                    <a:pt x="3516" y="81"/>
                  </a:lnTo>
                  <a:cubicBezTo>
                    <a:pt x="3502" y="81"/>
                    <a:pt x="3475" y="94"/>
                    <a:pt x="3449" y="94"/>
                  </a:cubicBezTo>
                  <a:lnTo>
                    <a:pt x="3529" y="495"/>
                  </a:lnTo>
                  <a:cubicBezTo>
                    <a:pt x="3596" y="482"/>
                    <a:pt x="3662" y="468"/>
                    <a:pt x="3716" y="455"/>
                  </a:cubicBezTo>
                  <a:lnTo>
                    <a:pt x="3650" y="54"/>
                  </a:lnTo>
                  <a:close/>
                  <a:moveTo>
                    <a:pt x="5093" y="54"/>
                  </a:moveTo>
                  <a:lnTo>
                    <a:pt x="5026" y="468"/>
                  </a:lnTo>
                  <a:cubicBezTo>
                    <a:pt x="5079" y="468"/>
                    <a:pt x="5147" y="482"/>
                    <a:pt x="5200" y="495"/>
                  </a:cubicBezTo>
                  <a:lnTo>
                    <a:pt x="5293" y="94"/>
                  </a:lnTo>
                  <a:cubicBezTo>
                    <a:pt x="5266" y="94"/>
                    <a:pt x="5240" y="81"/>
                    <a:pt x="5213" y="81"/>
                  </a:cubicBezTo>
                  <a:lnTo>
                    <a:pt x="5173" y="81"/>
                  </a:lnTo>
                  <a:lnTo>
                    <a:pt x="5173" y="67"/>
                  </a:lnTo>
                  <a:lnTo>
                    <a:pt x="5147" y="67"/>
                  </a:lnTo>
                  <a:cubicBezTo>
                    <a:pt x="5120" y="67"/>
                    <a:pt x="5106" y="67"/>
                    <a:pt x="5093" y="54"/>
                  </a:cubicBezTo>
                  <a:close/>
                  <a:moveTo>
                    <a:pt x="3249" y="147"/>
                  </a:moveTo>
                  <a:cubicBezTo>
                    <a:pt x="3181" y="161"/>
                    <a:pt x="3115" y="174"/>
                    <a:pt x="3048" y="201"/>
                  </a:cubicBezTo>
                  <a:lnTo>
                    <a:pt x="3181" y="589"/>
                  </a:lnTo>
                  <a:cubicBezTo>
                    <a:pt x="3235" y="575"/>
                    <a:pt x="3302" y="548"/>
                    <a:pt x="3356" y="535"/>
                  </a:cubicBezTo>
                  <a:lnTo>
                    <a:pt x="3249" y="147"/>
                  </a:lnTo>
                  <a:close/>
                  <a:moveTo>
                    <a:pt x="5494" y="147"/>
                  </a:moveTo>
                  <a:lnTo>
                    <a:pt x="5387" y="535"/>
                  </a:lnTo>
                  <a:cubicBezTo>
                    <a:pt x="5441" y="562"/>
                    <a:pt x="5507" y="575"/>
                    <a:pt x="5561" y="589"/>
                  </a:cubicBezTo>
                  <a:lnTo>
                    <a:pt x="5681" y="201"/>
                  </a:lnTo>
                  <a:cubicBezTo>
                    <a:pt x="5655" y="188"/>
                    <a:pt x="5628" y="188"/>
                    <a:pt x="5614" y="174"/>
                  </a:cubicBezTo>
                  <a:lnTo>
                    <a:pt x="5587" y="174"/>
                  </a:lnTo>
                  <a:cubicBezTo>
                    <a:pt x="5548" y="161"/>
                    <a:pt x="5521" y="147"/>
                    <a:pt x="5494" y="147"/>
                  </a:cubicBezTo>
                  <a:close/>
                  <a:moveTo>
                    <a:pt x="2848" y="268"/>
                  </a:moveTo>
                  <a:cubicBezTo>
                    <a:pt x="2821" y="281"/>
                    <a:pt x="2780" y="295"/>
                    <a:pt x="2754" y="307"/>
                  </a:cubicBezTo>
                  <a:lnTo>
                    <a:pt x="2727" y="307"/>
                  </a:lnTo>
                  <a:lnTo>
                    <a:pt x="2727" y="321"/>
                  </a:lnTo>
                  <a:lnTo>
                    <a:pt x="2700" y="321"/>
                  </a:lnTo>
                  <a:lnTo>
                    <a:pt x="2700" y="334"/>
                  </a:lnTo>
                  <a:lnTo>
                    <a:pt x="2673" y="334"/>
                  </a:lnTo>
                  <a:lnTo>
                    <a:pt x="2834" y="722"/>
                  </a:lnTo>
                  <a:cubicBezTo>
                    <a:pt x="2887" y="696"/>
                    <a:pt x="2941" y="669"/>
                    <a:pt x="3008" y="655"/>
                  </a:cubicBezTo>
                  <a:lnTo>
                    <a:pt x="2861" y="268"/>
                  </a:lnTo>
                  <a:close/>
                  <a:moveTo>
                    <a:pt x="5881" y="268"/>
                  </a:moveTo>
                  <a:lnTo>
                    <a:pt x="5735" y="655"/>
                  </a:lnTo>
                  <a:cubicBezTo>
                    <a:pt x="5801" y="669"/>
                    <a:pt x="5855" y="696"/>
                    <a:pt x="5908" y="722"/>
                  </a:cubicBezTo>
                  <a:lnTo>
                    <a:pt x="6068" y="348"/>
                  </a:lnTo>
                  <a:cubicBezTo>
                    <a:pt x="6002" y="321"/>
                    <a:pt x="5949" y="295"/>
                    <a:pt x="5881" y="268"/>
                  </a:cubicBezTo>
                  <a:close/>
                  <a:moveTo>
                    <a:pt x="2486" y="428"/>
                  </a:moveTo>
                  <a:cubicBezTo>
                    <a:pt x="2447" y="441"/>
                    <a:pt x="2420" y="455"/>
                    <a:pt x="2393" y="468"/>
                  </a:cubicBezTo>
                  <a:lnTo>
                    <a:pt x="2379" y="468"/>
                  </a:lnTo>
                  <a:lnTo>
                    <a:pt x="2379" y="482"/>
                  </a:lnTo>
                  <a:lnTo>
                    <a:pt x="2299" y="521"/>
                  </a:lnTo>
                  <a:lnTo>
                    <a:pt x="2500" y="883"/>
                  </a:lnTo>
                  <a:cubicBezTo>
                    <a:pt x="2554" y="842"/>
                    <a:pt x="2607" y="815"/>
                    <a:pt x="2661" y="789"/>
                  </a:cubicBezTo>
                  <a:lnTo>
                    <a:pt x="2486" y="428"/>
                  </a:lnTo>
                  <a:close/>
                  <a:moveTo>
                    <a:pt x="6256" y="428"/>
                  </a:moveTo>
                  <a:lnTo>
                    <a:pt x="6082" y="803"/>
                  </a:lnTo>
                  <a:lnTo>
                    <a:pt x="6243" y="883"/>
                  </a:lnTo>
                  <a:lnTo>
                    <a:pt x="6443" y="521"/>
                  </a:lnTo>
                  <a:cubicBezTo>
                    <a:pt x="6403" y="495"/>
                    <a:pt x="6363" y="482"/>
                    <a:pt x="6323" y="455"/>
                  </a:cubicBezTo>
                  <a:lnTo>
                    <a:pt x="6309" y="455"/>
                  </a:lnTo>
                  <a:cubicBezTo>
                    <a:pt x="6296" y="441"/>
                    <a:pt x="6269" y="441"/>
                    <a:pt x="6256" y="428"/>
                  </a:cubicBezTo>
                  <a:close/>
                  <a:moveTo>
                    <a:pt x="2112" y="615"/>
                  </a:moveTo>
                  <a:lnTo>
                    <a:pt x="2112" y="628"/>
                  </a:lnTo>
                  <a:lnTo>
                    <a:pt x="2099" y="628"/>
                  </a:lnTo>
                  <a:lnTo>
                    <a:pt x="2099" y="642"/>
                  </a:lnTo>
                  <a:lnTo>
                    <a:pt x="2072" y="642"/>
                  </a:lnTo>
                  <a:lnTo>
                    <a:pt x="2072" y="655"/>
                  </a:lnTo>
                  <a:lnTo>
                    <a:pt x="2059" y="655"/>
                  </a:lnTo>
                  <a:cubicBezTo>
                    <a:pt x="2019" y="682"/>
                    <a:pt x="1978" y="708"/>
                    <a:pt x="1952" y="722"/>
                  </a:cubicBezTo>
                  <a:lnTo>
                    <a:pt x="2179" y="1070"/>
                  </a:lnTo>
                  <a:cubicBezTo>
                    <a:pt x="2233" y="1029"/>
                    <a:pt x="2286" y="1003"/>
                    <a:pt x="2326" y="963"/>
                  </a:cubicBezTo>
                  <a:lnTo>
                    <a:pt x="2126" y="615"/>
                  </a:lnTo>
                  <a:close/>
                  <a:moveTo>
                    <a:pt x="6617" y="628"/>
                  </a:moveTo>
                  <a:lnTo>
                    <a:pt x="6403" y="976"/>
                  </a:lnTo>
                  <a:cubicBezTo>
                    <a:pt x="6457" y="1003"/>
                    <a:pt x="6510" y="1043"/>
                    <a:pt x="6564" y="1070"/>
                  </a:cubicBezTo>
                  <a:lnTo>
                    <a:pt x="6790" y="735"/>
                  </a:lnTo>
                  <a:cubicBezTo>
                    <a:pt x="6764" y="708"/>
                    <a:pt x="6724" y="696"/>
                    <a:pt x="6697" y="669"/>
                  </a:cubicBezTo>
                  <a:lnTo>
                    <a:pt x="6683" y="669"/>
                  </a:lnTo>
                  <a:cubicBezTo>
                    <a:pt x="6657" y="655"/>
                    <a:pt x="6644" y="642"/>
                    <a:pt x="6617" y="628"/>
                  </a:cubicBezTo>
                  <a:close/>
                  <a:moveTo>
                    <a:pt x="1778" y="842"/>
                  </a:moveTo>
                  <a:cubicBezTo>
                    <a:pt x="1778" y="856"/>
                    <a:pt x="1764" y="856"/>
                    <a:pt x="1752" y="869"/>
                  </a:cubicBezTo>
                  <a:lnTo>
                    <a:pt x="1738" y="869"/>
                  </a:lnTo>
                  <a:cubicBezTo>
                    <a:pt x="1711" y="896"/>
                    <a:pt x="1671" y="922"/>
                    <a:pt x="1645" y="949"/>
                  </a:cubicBezTo>
                  <a:lnTo>
                    <a:pt x="1631" y="949"/>
                  </a:lnTo>
                  <a:lnTo>
                    <a:pt x="1631" y="963"/>
                  </a:lnTo>
                  <a:lnTo>
                    <a:pt x="1618" y="963"/>
                  </a:lnTo>
                  <a:lnTo>
                    <a:pt x="1871" y="1284"/>
                  </a:lnTo>
                  <a:cubicBezTo>
                    <a:pt x="1925" y="1243"/>
                    <a:pt x="1978" y="1216"/>
                    <a:pt x="2019" y="1177"/>
                  </a:cubicBezTo>
                  <a:lnTo>
                    <a:pt x="1778" y="842"/>
                  </a:lnTo>
                  <a:close/>
                  <a:moveTo>
                    <a:pt x="6951" y="856"/>
                  </a:moveTo>
                  <a:lnTo>
                    <a:pt x="6710" y="1177"/>
                  </a:lnTo>
                  <a:cubicBezTo>
                    <a:pt x="6764" y="1216"/>
                    <a:pt x="6817" y="1257"/>
                    <a:pt x="6858" y="1297"/>
                  </a:cubicBezTo>
                  <a:lnTo>
                    <a:pt x="7125" y="976"/>
                  </a:lnTo>
                  <a:cubicBezTo>
                    <a:pt x="7084" y="949"/>
                    <a:pt x="7058" y="922"/>
                    <a:pt x="7031" y="896"/>
                  </a:cubicBezTo>
                  <a:lnTo>
                    <a:pt x="7004" y="896"/>
                  </a:lnTo>
                  <a:lnTo>
                    <a:pt x="7004" y="883"/>
                  </a:lnTo>
                  <a:lnTo>
                    <a:pt x="6991" y="883"/>
                  </a:lnTo>
                  <a:lnTo>
                    <a:pt x="6991" y="869"/>
                  </a:lnTo>
                  <a:cubicBezTo>
                    <a:pt x="6977" y="869"/>
                    <a:pt x="6965" y="856"/>
                    <a:pt x="6951" y="856"/>
                  </a:cubicBezTo>
                  <a:close/>
                  <a:moveTo>
                    <a:pt x="1458" y="1097"/>
                  </a:moveTo>
                  <a:cubicBezTo>
                    <a:pt x="1444" y="1109"/>
                    <a:pt x="1431" y="1123"/>
                    <a:pt x="1417" y="1150"/>
                  </a:cubicBezTo>
                  <a:lnTo>
                    <a:pt x="1404" y="1150"/>
                  </a:lnTo>
                  <a:lnTo>
                    <a:pt x="1404" y="1163"/>
                  </a:lnTo>
                  <a:lnTo>
                    <a:pt x="1390" y="1163"/>
                  </a:lnTo>
                  <a:lnTo>
                    <a:pt x="1390" y="1177"/>
                  </a:lnTo>
                  <a:lnTo>
                    <a:pt x="1377" y="1177"/>
                  </a:lnTo>
                  <a:lnTo>
                    <a:pt x="1377" y="1190"/>
                  </a:lnTo>
                  <a:lnTo>
                    <a:pt x="1363" y="1190"/>
                  </a:lnTo>
                  <a:lnTo>
                    <a:pt x="1363" y="1204"/>
                  </a:lnTo>
                  <a:lnTo>
                    <a:pt x="1351" y="1204"/>
                  </a:lnTo>
                  <a:lnTo>
                    <a:pt x="1337" y="1216"/>
                  </a:lnTo>
                  <a:lnTo>
                    <a:pt x="1310" y="1243"/>
                  </a:lnTo>
                  <a:lnTo>
                    <a:pt x="1604" y="1537"/>
                  </a:lnTo>
                  <a:cubicBezTo>
                    <a:pt x="1645" y="1498"/>
                    <a:pt x="1684" y="1444"/>
                    <a:pt x="1738" y="1404"/>
                  </a:cubicBezTo>
                  <a:lnTo>
                    <a:pt x="1458" y="1097"/>
                  </a:lnTo>
                  <a:close/>
                  <a:moveTo>
                    <a:pt x="7271" y="1109"/>
                  </a:moveTo>
                  <a:lnTo>
                    <a:pt x="7004" y="1417"/>
                  </a:lnTo>
                  <a:cubicBezTo>
                    <a:pt x="7045" y="1457"/>
                    <a:pt x="7098" y="1498"/>
                    <a:pt x="7138" y="1537"/>
                  </a:cubicBezTo>
                  <a:lnTo>
                    <a:pt x="7419" y="1243"/>
                  </a:lnTo>
                  <a:lnTo>
                    <a:pt x="7378" y="1204"/>
                  </a:lnTo>
                  <a:lnTo>
                    <a:pt x="7366" y="1204"/>
                  </a:lnTo>
                  <a:lnTo>
                    <a:pt x="7366" y="1190"/>
                  </a:lnTo>
                  <a:lnTo>
                    <a:pt x="7352" y="1190"/>
                  </a:lnTo>
                  <a:lnTo>
                    <a:pt x="7271" y="1109"/>
                  </a:lnTo>
                  <a:close/>
                  <a:moveTo>
                    <a:pt x="1176" y="1391"/>
                  </a:moveTo>
                  <a:cubicBezTo>
                    <a:pt x="1123" y="1430"/>
                    <a:pt x="1083" y="1484"/>
                    <a:pt x="1030" y="1537"/>
                  </a:cubicBezTo>
                  <a:lnTo>
                    <a:pt x="1351" y="1805"/>
                  </a:lnTo>
                  <a:cubicBezTo>
                    <a:pt x="1390" y="1765"/>
                    <a:pt x="1431" y="1712"/>
                    <a:pt x="1470" y="1671"/>
                  </a:cubicBezTo>
                  <a:lnTo>
                    <a:pt x="1176" y="1391"/>
                  </a:lnTo>
                  <a:close/>
                  <a:moveTo>
                    <a:pt x="7566" y="1391"/>
                  </a:moveTo>
                  <a:lnTo>
                    <a:pt x="7271" y="1671"/>
                  </a:lnTo>
                  <a:cubicBezTo>
                    <a:pt x="7312" y="1724"/>
                    <a:pt x="7352" y="1765"/>
                    <a:pt x="7392" y="1818"/>
                  </a:cubicBezTo>
                  <a:lnTo>
                    <a:pt x="7699" y="1551"/>
                  </a:lnTo>
                  <a:cubicBezTo>
                    <a:pt x="7660" y="1498"/>
                    <a:pt x="7619" y="1444"/>
                    <a:pt x="7566" y="1391"/>
                  </a:cubicBezTo>
                  <a:close/>
                  <a:moveTo>
                    <a:pt x="896" y="1698"/>
                  </a:moveTo>
                  <a:lnTo>
                    <a:pt x="896" y="1712"/>
                  </a:lnTo>
                  <a:lnTo>
                    <a:pt x="896" y="1724"/>
                  </a:lnTo>
                  <a:lnTo>
                    <a:pt x="882" y="1724"/>
                  </a:lnTo>
                  <a:lnTo>
                    <a:pt x="882" y="1738"/>
                  </a:lnTo>
                  <a:lnTo>
                    <a:pt x="869" y="1738"/>
                  </a:lnTo>
                  <a:lnTo>
                    <a:pt x="869" y="1751"/>
                  </a:lnTo>
                  <a:cubicBezTo>
                    <a:pt x="869" y="1751"/>
                    <a:pt x="856" y="1751"/>
                    <a:pt x="856" y="1765"/>
                  </a:cubicBezTo>
                  <a:lnTo>
                    <a:pt x="856" y="1778"/>
                  </a:lnTo>
                  <a:cubicBezTo>
                    <a:pt x="829" y="1805"/>
                    <a:pt x="802" y="1831"/>
                    <a:pt x="789" y="1858"/>
                  </a:cubicBezTo>
                  <a:lnTo>
                    <a:pt x="1123" y="2099"/>
                  </a:lnTo>
                  <a:cubicBezTo>
                    <a:pt x="1150" y="2045"/>
                    <a:pt x="1190" y="1992"/>
                    <a:pt x="1230" y="1952"/>
                  </a:cubicBezTo>
                  <a:lnTo>
                    <a:pt x="909" y="1698"/>
                  </a:lnTo>
                  <a:close/>
                  <a:moveTo>
                    <a:pt x="7833" y="1712"/>
                  </a:moveTo>
                  <a:lnTo>
                    <a:pt x="7512" y="1952"/>
                  </a:lnTo>
                  <a:cubicBezTo>
                    <a:pt x="7539" y="2006"/>
                    <a:pt x="7579" y="2059"/>
                    <a:pt x="7619" y="2113"/>
                  </a:cubicBezTo>
                  <a:lnTo>
                    <a:pt x="7954" y="1872"/>
                  </a:lnTo>
                  <a:lnTo>
                    <a:pt x="7940" y="1858"/>
                  </a:lnTo>
                  <a:lnTo>
                    <a:pt x="7940" y="1845"/>
                  </a:lnTo>
                  <a:cubicBezTo>
                    <a:pt x="7900" y="1805"/>
                    <a:pt x="7860" y="1751"/>
                    <a:pt x="7833" y="1712"/>
                  </a:cubicBezTo>
                  <a:close/>
                  <a:moveTo>
                    <a:pt x="668" y="2032"/>
                  </a:moveTo>
                  <a:cubicBezTo>
                    <a:pt x="656" y="2072"/>
                    <a:pt x="629" y="2099"/>
                    <a:pt x="615" y="2125"/>
                  </a:cubicBezTo>
                  <a:lnTo>
                    <a:pt x="615" y="2139"/>
                  </a:lnTo>
                  <a:lnTo>
                    <a:pt x="602" y="2139"/>
                  </a:lnTo>
                  <a:cubicBezTo>
                    <a:pt x="588" y="2166"/>
                    <a:pt x="575" y="2193"/>
                    <a:pt x="561" y="2206"/>
                  </a:cubicBezTo>
                  <a:lnTo>
                    <a:pt x="923" y="2407"/>
                  </a:lnTo>
                  <a:cubicBezTo>
                    <a:pt x="950" y="2353"/>
                    <a:pt x="989" y="2300"/>
                    <a:pt x="1016" y="2259"/>
                  </a:cubicBezTo>
                  <a:lnTo>
                    <a:pt x="668" y="2032"/>
                  </a:lnTo>
                  <a:close/>
                  <a:moveTo>
                    <a:pt x="8061" y="2045"/>
                  </a:moveTo>
                  <a:lnTo>
                    <a:pt x="7713" y="2259"/>
                  </a:lnTo>
                  <a:cubicBezTo>
                    <a:pt x="7753" y="2312"/>
                    <a:pt x="7779" y="2366"/>
                    <a:pt x="7806" y="2419"/>
                  </a:cubicBezTo>
                  <a:lnTo>
                    <a:pt x="8168" y="2219"/>
                  </a:lnTo>
                  <a:cubicBezTo>
                    <a:pt x="8154" y="2193"/>
                    <a:pt x="8127" y="2152"/>
                    <a:pt x="8114" y="2125"/>
                  </a:cubicBezTo>
                  <a:lnTo>
                    <a:pt x="8114" y="2113"/>
                  </a:lnTo>
                  <a:lnTo>
                    <a:pt x="8100" y="2113"/>
                  </a:lnTo>
                  <a:lnTo>
                    <a:pt x="8100" y="2099"/>
                  </a:lnTo>
                  <a:lnTo>
                    <a:pt x="8100" y="2086"/>
                  </a:lnTo>
                  <a:lnTo>
                    <a:pt x="8087" y="2086"/>
                  </a:lnTo>
                  <a:lnTo>
                    <a:pt x="8087" y="2072"/>
                  </a:lnTo>
                  <a:cubicBezTo>
                    <a:pt x="8073" y="2072"/>
                    <a:pt x="8073" y="2059"/>
                    <a:pt x="8061" y="2045"/>
                  </a:cubicBezTo>
                  <a:close/>
                  <a:moveTo>
                    <a:pt x="468" y="2393"/>
                  </a:moveTo>
                  <a:cubicBezTo>
                    <a:pt x="455" y="2407"/>
                    <a:pt x="442" y="2433"/>
                    <a:pt x="442" y="2460"/>
                  </a:cubicBezTo>
                  <a:lnTo>
                    <a:pt x="428" y="2460"/>
                  </a:lnTo>
                  <a:lnTo>
                    <a:pt x="428" y="2473"/>
                  </a:lnTo>
                  <a:cubicBezTo>
                    <a:pt x="415" y="2500"/>
                    <a:pt x="401" y="2540"/>
                    <a:pt x="374" y="2580"/>
                  </a:cubicBezTo>
                  <a:lnTo>
                    <a:pt x="749" y="2740"/>
                  </a:lnTo>
                  <a:lnTo>
                    <a:pt x="829" y="2580"/>
                  </a:lnTo>
                  <a:lnTo>
                    <a:pt x="468" y="2393"/>
                  </a:lnTo>
                  <a:close/>
                  <a:moveTo>
                    <a:pt x="8261" y="2407"/>
                  </a:moveTo>
                  <a:lnTo>
                    <a:pt x="7900" y="2580"/>
                  </a:lnTo>
                  <a:cubicBezTo>
                    <a:pt x="7927" y="2633"/>
                    <a:pt x="7954" y="2701"/>
                    <a:pt x="7980" y="2754"/>
                  </a:cubicBezTo>
                  <a:lnTo>
                    <a:pt x="8355" y="2580"/>
                  </a:lnTo>
                  <a:cubicBezTo>
                    <a:pt x="8341" y="2567"/>
                    <a:pt x="8341" y="2540"/>
                    <a:pt x="8328" y="2526"/>
                  </a:cubicBezTo>
                  <a:lnTo>
                    <a:pt x="8328" y="2513"/>
                  </a:lnTo>
                  <a:lnTo>
                    <a:pt x="8314" y="2513"/>
                  </a:lnTo>
                  <a:lnTo>
                    <a:pt x="8314" y="2500"/>
                  </a:lnTo>
                  <a:lnTo>
                    <a:pt x="8314" y="2487"/>
                  </a:lnTo>
                  <a:lnTo>
                    <a:pt x="8301" y="2487"/>
                  </a:lnTo>
                  <a:lnTo>
                    <a:pt x="8301" y="2473"/>
                  </a:lnTo>
                  <a:lnTo>
                    <a:pt x="8301" y="2460"/>
                  </a:lnTo>
                  <a:lnTo>
                    <a:pt x="8287" y="2460"/>
                  </a:lnTo>
                  <a:cubicBezTo>
                    <a:pt x="8287" y="2433"/>
                    <a:pt x="8274" y="2419"/>
                    <a:pt x="8261" y="2407"/>
                  </a:cubicBezTo>
                  <a:close/>
                  <a:moveTo>
                    <a:pt x="294" y="2767"/>
                  </a:moveTo>
                  <a:cubicBezTo>
                    <a:pt x="294" y="2781"/>
                    <a:pt x="294" y="2794"/>
                    <a:pt x="281" y="2808"/>
                  </a:cubicBezTo>
                  <a:lnTo>
                    <a:pt x="281" y="2820"/>
                  </a:lnTo>
                  <a:cubicBezTo>
                    <a:pt x="267" y="2861"/>
                    <a:pt x="241" y="2914"/>
                    <a:pt x="228" y="2954"/>
                  </a:cubicBezTo>
                  <a:lnTo>
                    <a:pt x="615" y="3088"/>
                  </a:lnTo>
                  <a:cubicBezTo>
                    <a:pt x="642" y="3034"/>
                    <a:pt x="656" y="2968"/>
                    <a:pt x="682" y="2914"/>
                  </a:cubicBezTo>
                  <a:lnTo>
                    <a:pt x="294" y="2767"/>
                  </a:lnTo>
                  <a:close/>
                  <a:moveTo>
                    <a:pt x="8435" y="2767"/>
                  </a:moveTo>
                  <a:lnTo>
                    <a:pt x="8047" y="2927"/>
                  </a:lnTo>
                  <a:cubicBezTo>
                    <a:pt x="8073" y="2981"/>
                    <a:pt x="8100" y="3034"/>
                    <a:pt x="8114" y="3102"/>
                  </a:cubicBezTo>
                  <a:lnTo>
                    <a:pt x="8501" y="2968"/>
                  </a:lnTo>
                  <a:cubicBezTo>
                    <a:pt x="8501" y="2954"/>
                    <a:pt x="8501" y="2941"/>
                    <a:pt x="8488" y="2941"/>
                  </a:cubicBezTo>
                  <a:lnTo>
                    <a:pt x="8488" y="2927"/>
                  </a:lnTo>
                  <a:cubicBezTo>
                    <a:pt x="8474" y="2874"/>
                    <a:pt x="8462" y="2834"/>
                    <a:pt x="8435" y="2781"/>
                  </a:cubicBezTo>
                  <a:lnTo>
                    <a:pt x="8435" y="2767"/>
                  </a:lnTo>
                  <a:close/>
                  <a:moveTo>
                    <a:pt x="174" y="3155"/>
                  </a:moveTo>
                  <a:cubicBezTo>
                    <a:pt x="160" y="3168"/>
                    <a:pt x="160" y="3182"/>
                    <a:pt x="160" y="3195"/>
                  </a:cubicBezTo>
                  <a:lnTo>
                    <a:pt x="160" y="3209"/>
                  </a:lnTo>
                  <a:cubicBezTo>
                    <a:pt x="148" y="3248"/>
                    <a:pt x="134" y="3302"/>
                    <a:pt x="121" y="3355"/>
                  </a:cubicBezTo>
                  <a:lnTo>
                    <a:pt x="522" y="3449"/>
                  </a:lnTo>
                  <a:cubicBezTo>
                    <a:pt x="535" y="3382"/>
                    <a:pt x="549" y="3328"/>
                    <a:pt x="561" y="3262"/>
                  </a:cubicBezTo>
                  <a:lnTo>
                    <a:pt x="174" y="3155"/>
                  </a:lnTo>
                  <a:close/>
                  <a:moveTo>
                    <a:pt x="8569" y="3155"/>
                  </a:moveTo>
                  <a:lnTo>
                    <a:pt x="8168" y="3275"/>
                  </a:lnTo>
                  <a:cubicBezTo>
                    <a:pt x="8194" y="3328"/>
                    <a:pt x="8207" y="3396"/>
                    <a:pt x="8221" y="3449"/>
                  </a:cubicBezTo>
                  <a:lnTo>
                    <a:pt x="8622" y="3355"/>
                  </a:lnTo>
                  <a:cubicBezTo>
                    <a:pt x="8608" y="3342"/>
                    <a:pt x="8608" y="3342"/>
                    <a:pt x="8608" y="3328"/>
                  </a:cubicBezTo>
                  <a:lnTo>
                    <a:pt x="8608" y="3315"/>
                  </a:lnTo>
                  <a:lnTo>
                    <a:pt x="8608" y="3302"/>
                  </a:lnTo>
                  <a:lnTo>
                    <a:pt x="8595" y="3302"/>
                  </a:lnTo>
                  <a:lnTo>
                    <a:pt x="8595" y="3289"/>
                  </a:lnTo>
                  <a:cubicBezTo>
                    <a:pt x="8581" y="3248"/>
                    <a:pt x="8581" y="3195"/>
                    <a:pt x="8569" y="3155"/>
                  </a:cubicBezTo>
                  <a:close/>
                  <a:moveTo>
                    <a:pt x="80" y="3556"/>
                  </a:moveTo>
                  <a:cubicBezTo>
                    <a:pt x="67" y="3583"/>
                    <a:pt x="67" y="3610"/>
                    <a:pt x="54" y="3636"/>
                  </a:cubicBezTo>
                  <a:lnTo>
                    <a:pt x="54" y="3649"/>
                  </a:lnTo>
                  <a:cubicBezTo>
                    <a:pt x="54" y="3690"/>
                    <a:pt x="41" y="3716"/>
                    <a:pt x="41" y="3756"/>
                  </a:cubicBezTo>
                  <a:lnTo>
                    <a:pt x="442" y="3810"/>
                  </a:lnTo>
                  <a:cubicBezTo>
                    <a:pt x="455" y="3743"/>
                    <a:pt x="468" y="3690"/>
                    <a:pt x="481" y="3622"/>
                  </a:cubicBezTo>
                  <a:lnTo>
                    <a:pt x="80" y="3556"/>
                  </a:lnTo>
                  <a:close/>
                  <a:moveTo>
                    <a:pt x="8662" y="3556"/>
                  </a:moveTo>
                  <a:lnTo>
                    <a:pt x="8261" y="3636"/>
                  </a:lnTo>
                  <a:cubicBezTo>
                    <a:pt x="8274" y="3690"/>
                    <a:pt x="8274" y="3756"/>
                    <a:pt x="8287" y="3823"/>
                  </a:cubicBezTo>
                  <a:lnTo>
                    <a:pt x="8688" y="3756"/>
                  </a:lnTo>
                  <a:cubicBezTo>
                    <a:pt x="8688" y="3743"/>
                    <a:pt x="8688" y="3716"/>
                    <a:pt x="8675" y="3690"/>
                  </a:cubicBezTo>
                  <a:lnTo>
                    <a:pt x="8675" y="3676"/>
                  </a:lnTo>
                  <a:lnTo>
                    <a:pt x="8675" y="3663"/>
                  </a:lnTo>
                  <a:lnTo>
                    <a:pt x="8675" y="3649"/>
                  </a:lnTo>
                  <a:lnTo>
                    <a:pt x="8675" y="3636"/>
                  </a:lnTo>
                  <a:lnTo>
                    <a:pt x="8675" y="3610"/>
                  </a:lnTo>
                  <a:lnTo>
                    <a:pt x="8662" y="3610"/>
                  </a:lnTo>
                  <a:lnTo>
                    <a:pt x="8662" y="3596"/>
                  </a:lnTo>
                  <a:lnTo>
                    <a:pt x="8662" y="3556"/>
                  </a:lnTo>
                  <a:close/>
                  <a:moveTo>
                    <a:pt x="14" y="3957"/>
                  </a:moveTo>
                  <a:cubicBezTo>
                    <a:pt x="14" y="4023"/>
                    <a:pt x="0" y="4091"/>
                    <a:pt x="0" y="4157"/>
                  </a:cubicBezTo>
                  <a:lnTo>
                    <a:pt x="415" y="4184"/>
                  </a:lnTo>
                  <a:cubicBezTo>
                    <a:pt x="415" y="4117"/>
                    <a:pt x="415" y="4050"/>
                    <a:pt x="428" y="3997"/>
                  </a:cubicBezTo>
                  <a:lnTo>
                    <a:pt x="14" y="3957"/>
                  </a:lnTo>
                  <a:close/>
                  <a:moveTo>
                    <a:pt x="8715" y="3970"/>
                  </a:moveTo>
                  <a:lnTo>
                    <a:pt x="8301" y="3997"/>
                  </a:lnTo>
                  <a:cubicBezTo>
                    <a:pt x="8314" y="4064"/>
                    <a:pt x="8314" y="4130"/>
                    <a:pt x="8314" y="4184"/>
                  </a:cubicBezTo>
                  <a:lnTo>
                    <a:pt x="8729" y="4171"/>
                  </a:lnTo>
                  <a:lnTo>
                    <a:pt x="8729" y="4157"/>
                  </a:lnTo>
                  <a:lnTo>
                    <a:pt x="8729" y="4144"/>
                  </a:lnTo>
                  <a:cubicBezTo>
                    <a:pt x="8729" y="4091"/>
                    <a:pt x="8715" y="4023"/>
                    <a:pt x="8715" y="3970"/>
                  </a:cubicBezTo>
                  <a:close/>
                  <a:moveTo>
                    <a:pt x="0" y="4358"/>
                  </a:moveTo>
                  <a:lnTo>
                    <a:pt x="0" y="4572"/>
                  </a:lnTo>
                  <a:lnTo>
                    <a:pt x="415" y="4545"/>
                  </a:lnTo>
                  <a:cubicBezTo>
                    <a:pt x="401" y="4492"/>
                    <a:pt x="401" y="4424"/>
                    <a:pt x="401" y="4358"/>
                  </a:cubicBezTo>
                  <a:close/>
                  <a:moveTo>
                    <a:pt x="8328" y="4371"/>
                  </a:moveTo>
                  <a:cubicBezTo>
                    <a:pt x="8328" y="4438"/>
                    <a:pt x="8328" y="4492"/>
                    <a:pt x="8314" y="4558"/>
                  </a:cubicBezTo>
                  <a:lnTo>
                    <a:pt x="8729" y="4572"/>
                  </a:lnTo>
                  <a:lnTo>
                    <a:pt x="8729" y="4371"/>
                  </a:lnTo>
                  <a:close/>
                  <a:moveTo>
                    <a:pt x="428" y="4732"/>
                  </a:moveTo>
                  <a:lnTo>
                    <a:pt x="14" y="4772"/>
                  </a:lnTo>
                  <a:cubicBezTo>
                    <a:pt x="27" y="4839"/>
                    <a:pt x="27" y="4906"/>
                    <a:pt x="41" y="4973"/>
                  </a:cubicBezTo>
                  <a:lnTo>
                    <a:pt x="442" y="4919"/>
                  </a:lnTo>
                  <a:cubicBezTo>
                    <a:pt x="442" y="4852"/>
                    <a:pt x="428" y="4799"/>
                    <a:pt x="428" y="4732"/>
                  </a:cubicBezTo>
                  <a:close/>
                  <a:moveTo>
                    <a:pt x="8301" y="4745"/>
                  </a:moveTo>
                  <a:lnTo>
                    <a:pt x="8301" y="4825"/>
                  </a:lnTo>
                  <a:cubicBezTo>
                    <a:pt x="8287" y="4866"/>
                    <a:pt x="8287" y="4893"/>
                    <a:pt x="8287" y="4932"/>
                  </a:cubicBezTo>
                  <a:lnTo>
                    <a:pt x="8688" y="4986"/>
                  </a:lnTo>
                  <a:lnTo>
                    <a:pt x="8688" y="4973"/>
                  </a:lnTo>
                  <a:cubicBezTo>
                    <a:pt x="8688" y="4946"/>
                    <a:pt x="8702" y="4919"/>
                    <a:pt x="8702" y="4893"/>
                  </a:cubicBezTo>
                  <a:lnTo>
                    <a:pt x="8702" y="4879"/>
                  </a:lnTo>
                  <a:lnTo>
                    <a:pt x="8702" y="4866"/>
                  </a:lnTo>
                  <a:lnTo>
                    <a:pt x="8702" y="4852"/>
                  </a:lnTo>
                  <a:lnTo>
                    <a:pt x="8702" y="4839"/>
                  </a:lnTo>
                  <a:lnTo>
                    <a:pt x="8702" y="4825"/>
                  </a:lnTo>
                  <a:lnTo>
                    <a:pt x="8715" y="4825"/>
                  </a:lnTo>
                  <a:lnTo>
                    <a:pt x="8715" y="4813"/>
                  </a:lnTo>
                  <a:lnTo>
                    <a:pt x="8715" y="4799"/>
                  </a:lnTo>
                  <a:lnTo>
                    <a:pt x="8715" y="4786"/>
                  </a:lnTo>
                  <a:lnTo>
                    <a:pt x="8301" y="4745"/>
                  </a:lnTo>
                  <a:close/>
                  <a:moveTo>
                    <a:pt x="481" y="5107"/>
                  </a:moveTo>
                  <a:lnTo>
                    <a:pt x="67" y="5173"/>
                  </a:lnTo>
                  <a:cubicBezTo>
                    <a:pt x="67" y="5187"/>
                    <a:pt x="80" y="5200"/>
                    <a:pt x="80" y="5200"/>
                  </a:cubicBezTo>
                  <a:cubicBezTo>
                    <a:pt x="94" y="5267"/>
                    <a:pt x="107" y="5320"/>
                    <a:pt x="121" y="5374"/>
                  </a:cubicBezTo>
                  <a:lnTo>
                    <a:pt x="508" y="5280"/>
                  </a:lnTo>
                  <a:cubicBezTo>
                    <a:pt x="495" y="5226"/>
                    <a:pt x="481" y="5160"/>
                    <a:pt x="481" y="5107"/>
                  </a:cubicBezTo>
                  <a:close/>
                  <a:moveTo>
                    <a:pt x="8248" y="5107"/>
                  </a:moveTo>
                  <a:cubicBezTo>
                    <a:pt x="8234" y="5173"/>
                    <a:pt x="8234" y="5226"/>
                    <a:pt x="8207" y="5294"/>
                  </a:cubicBezTo>
                  <a:lnTo>
                    <a:pt x="8608" y="5387"/>
                  </a:lnTo>
                  <a:cubicBezTo>
                    <a:pt x="8622" y="5347"/>
                    <a:pt x="8635" y="5307"/>
                    <a:pt x="8635" y="5267"/>
                  </a:cubicBezTo>
                  <a:cubicBezTo>
                    <a:pt x="8649" y="5240"/>
                    <a:pt x="8649" y="5214"/>
                    <a:pt x="8649" y="5187"/>
                  </a:cubicBezTo>
                  <a:lnTo>
                    <a:pt x="8248" y="5107"/>
                  </a:lnTo>
                  <a:close/>
                  <a:moveTo>
                    <a:pt x="561" y="5467"/>
                  </a:moveTo>
                  <a:lnTo>
                    <a:pt x="160" y="5574"/>
                  </a:lnTo>
                  <a:lnTo>
                    <a:pt x="174" y="5588"/>
                  </a:lnTo>
                  <a:lnTo>
                    <a:pt x="174" y="5601"/>
                  </a:lnTo>
                  <a:cubicBezTo>
                    <a:pt x="187" y="5654"/>
                    <a:pt x="214" y="5721"/>
                    <a:pt x="228" y="5775"/>
                  </a:cubicBezTo>
                  <a:lnTo>
                    <a:pt x="615" y="5641"/>
                  </a:lnTo>
                  <a:cubicBezTo>
                    <a:pt x="602" y="5574"/>
                    <a:pt x="575" y="5520"/>
                    <a:pt x="561" y="5467"/>
                  </a:cubicBezTo>
                  <a:close/>
                  <a:moveTo>
                    <a:pt x="8168" y="5467"/>
                  </a:moveTo>
                  <a:cubicBezTo>
                    <a:pt x="8154" y="5534"/>
                    <a:pt x="8127" y="5588"/>
                    <a:pt x="8114" y="5654"/>
                  </a:cubicBezTo>
                  <a:lnTo>
                    <a:pt x="8501" y="5775"/>
                  </a:lnTo>
                  <a:lnTo>
                    <a:pt x="8501" y="5748"/>
                  </a:lnTo>
                  <a:lnTo>
                    <a:pt x="8515" y="5748"/>
                  </a:lnTo>
                  <a:lnTo>
                    <a:pt x="8555" y="5588"/>
                  </a:lnTo>
                  <a:lnTo>
                    <a:pt x="8168" y="5467"/>
                  </a:lnTo>
                  <a:close/>
                  <a:moveTo>
                    <a:pt x="682" y="5814"/>
                  </a:moveTo>
                  <a:lnTo>
                    <a:pt x="294" y="5962"/>
                  </a:lnTo>
                  <a:cubicBezTo>
                    <a:pt x="321" y="6016"/>
                    <a:pt x="335" y="6055"/>
                    <a:pt x="362" y="6109"/>
                  </a:cubicBezTo>
                  <a:lnTo>
                    <a:pt x="362" y="6122"/>
                  </a:lnTo>
                  <a:cubicBezTo>
                    <a:pt x="374" y="6135"/>
                    <a:pt x="374" y="6135"/>
                    <a:pt x="374" y="6149"/>
                  </a:cubicBezTo>
                  <a:lnTo>
                    <a:pt x="749" y="5989"/>
                  </a:lnTo>
                  <a:cubicBezTo>
                    <a:pt x="722" y="5921"/>
                    <a:pt x="709" y="5868"/>
                    <a:pt x="682" y="5814"/>
                  </a:cubicBezTo>
                  <a:close/>
                  <a:moveTo>
                    <a:pt x="8047" y="5828"/>
                  </a:moveTo>
                  <a:cubicBezTo>
                    <a:pt x="8020" y="5882"/>
                    <a:pt x="7993" y="5935"/>
                    <a:pt x="7980" y="5989"/>
                  </a:cubicBezTo>
                  <a:lnTo>
                    <a:pt x="8341" y="6162"/>
                  </a:lnTo>
                  <a:cubicBezTo>
                    <a:pt x="8381" y="6096"/>
                    <a:pt x="8408" y="6042"/>
                    <a:pt x="8421" y="5975"/>
                  </a:cubicBezTo>
                  <a:lnTo>
                    <a:pt x="8047" y="5828"/>
                  </a:lnTo>
                  <a:close/>
                  <a:moveTo>
                    <a:pt x="829" y="6149"/>
                  </a:moveTo>
                  <a:lnTo>
                    <a:pt x="468" y="6336"/>
                  </a:lnTo>
                  <a:cubicBezTo>
                    <a:pt x="495" y="6390"/>
                    <a:pt x="522" y="6429"/>
                    <a:pt x="549" y="6483"/>
                  </a:cubicBezTo>
                  <a:cubicBezTo>
                    <a:pt x="549" y="6497"/>
                    <a:pt x="561" y="6510"/>
                    <a:pt x="561" y="6523"/>
                  </a:cubicBezTo>
                  <a:lnTo>
                    <a:pt x="923" y="6310"/>
                  </a:lnTo>
                  <a:cubicBezTo>
                    <a:pt x="896" y="6256"/>
                    <a:pt x="856" y="6203"/>
                    <a:pt x="829" y="6149"/>
                  </a:cubicBezTo>
                  <a:close/>
                  <a:moveTo>
                    <a:pt x="7900" y="6162"/>
                  </a:moveTo>
                  <a:cubicBezTo>
                    <a:pt x="7860" y="6215"/>
                    <a:pt x="7833" y="6269"/>
                    <a:pt x="7806" y="6322"/>
                  </a:cubicBezTo>
                  <a:lnTo>
                    <a:pt x="8168" y="6523"/>
                  </a:lnTo>
                  <a:lnTo>
                    <a:pt x="8207" y="6443"/>
                  </a:lnTo>
                  <a:lnTo>
                    <a:pt x="8207" y="6429"/>
                  </a:lnTo>
                  <a:lnTo>
                    <a:pt x="8221" y="6429"/>
                  </a:lnTo>
                  <a:lnTo>
                    <a:pt x="8221" y="6417"/>
                  </a:lnTo>
                  <a:cubicBezTo>
                    <a:pt x="8234" y="6403"/>
                    <a:pt x="8248" y="6376"/>
                    <a:pt x="8261" y="6349"/>
                  </a:cubicBezTo>
                  <a:lnTo>
                    <a:pt x="7900" y="6162"/>
                  </a:lnTo>
                  <a:close/>
                  <a:moveTo>
                    <a:pt x="1016" y="6470"/>
                  </a:moveTo>
                  <a:lnTo>
                    <a:pt x="668" y="6697"/>
                  </a:lnTo>
                  <a:lnTo>
                    <a:pt x="682" y="6711"/>
                  </a:lnTo>
                  <a:lnTo>
                    <a:pt x="682" y="6723"/>
                  </a:lnTo>
                  <a:lnTo>
                    <a:pt x="695" y="6723"/>
                  </a:lnTo>
                  <a:lnTo>
                    <a:pt x="695" y="6737"/>
                  </a:lnTo>
                  <a:lnTo>
                    <a:pt x="695" y="6750"/>
                  </a:lnTo>
                  <a:lnTo>
                    <a:pt x="709" y="6750"/>
                  </a:lnTo>
                  <a:lnTo>
                    <a:pt x="709" y="6764"/>
                  </a:lnTo>
                  <a:lnTo>
                    <a:pt x="722" y="6764"/>
                  </a:lnTo>
                  <a:lnTo>
                    <a:pt x="722" y="6777"/>
                  </a:lnTo>
                  <a:lnTo>
                    <a:pt x="722" y="6791"/>
                  </a:lnTo>
                  <a:lnTo>
                    <a:pt x="736" y="6791"/>
                  </a:lnTo>
                  <a:lnTo>
                    <a:pt x="736" y="6804"/>
                  </a:lnTo>
                  <a:lnTo>
                    <a:pt x="749" y="6804"/>
                  </a:lnTo>
                  <a:lnTo>
                    <a:pt x="749" y="6818"/>
                  </a:lnTo>
                  <a:lnTo>
                    <a:pt x="749" y="6830"/>
                  </a:lnTo>
                  <a:lnTo>
                    <a:pt x="763" y="6830"/>
                  </a:lnTo>
                  <a:cubicBezTo>
                    <a:pt x="763" y="6844"/>
                    <a:pt x="775" y="6857"/>
                    <a:pt x="775" y="6857"/>
                  </a:cubicBezTo>
                  <a:lnTo>
                    <a:pt x="1123" y="6630"/>
                  </a:lnTo>
                  <a:cubicBezTo>
                    <a:pt x="1083" y="6577"/>
                    <a:pt x="1043" y="6523"/>
                    <a:pt x="1016" y="6470"/>
                  </a:cubicBezTo>
                  <a:close/>
                  <a:moveTo>
                    <a:pt x="7713" y="6483"/>
                  </a:moveTo>
                  <a:cubicBezTo>
                    <a:pt x="7672" y="6536"/>
                    <a:pt x="7646" y="6590"/>
                    <a:pt x="7606" y="6630"/>
                  </a:cubicBezTo>
                  <a:lnTo>
                    <a:pt x="7940" y="6871"/>
                  </a:lnTo>
                  <a:cubicBezTo>
                    <a:pt x="7966" y="6844"/>
                    <a:pt x="7993" y="6804"/>
                    <a:pt x="8007" y="6777"/>
                  </a:cubicBezTo>
                  <a:lnTo>
                    <a:pt x="8007" y="6764"/>
                  </a:lnTo>
                  <a:lnTo>
                    <a:pt x="8020" y="6764"/>
                  </a:lnTo>
                  <a:cubicBezTo>
                    <a:pt x="8034" y="6750"/>
                    <a:pt x="8047" y="6723"/>
                    <a:pt x="8061" y="6697"/>
                  </a:cubicBezTo>
                  <a:lnTo>
                    <a:pt x="7713" y="6483"/>
                  </a:lnTo>
                  <a:close/>
                  <a:moveTo>
                    <a:pt x="1230" y="6777"/>
                  </a:moveTo>
                  <a:lnTo>
                    <a:pt x="909" y="7031"/>
                  </a:lnTo>
                  <a:lnTo>
                    <a:pt x="909" y="7044"/>
                  </a:lnTo>
                  <a:lnTo>
                    <a:pt x="923" y="7044"/>
                  </a:lnTo>
                  <a:lnTo>
                    <a:pt x="923" y="7058"/>
                  </a:lnTo>
                  <a:lnTo>
                    <a:pt x="936" y="7071"/>
                  </a:lnTo>
                  <a:cubicBezTo>
                    <a:pt x="962" y="7112"/>
                    <a:pt x="1003" y="7151"/>
                    <a:pt x="1030" y="7192"/>
                  </a:cubicBezTo>
                  <a:lnTo>
                    <a:pt x="1351" y="6924"/>
                  </a:lnTo>
                  <a:cubicBezTo>
                    <a:pt x="1310" y="6871"/>
                    <a:pt x="1270" y="6830"/>
                    <a:pt x="1230" y="6777"/>
                  </a:cubicBezTo>
                  <a:close/>
                  <a:moveTo>
                    <a:pt x="7499" y="6791"/>
                  </a:moveTo>
                  <a:cubicBezTo>
                    <a:pt x="7459" y="6830"/>
                    <a:pt x="7419" y="6884"/>
                    <a:pt x="7378" y="6924"/>
                  </a:cubicBezTo>
                  <a:lnTo>
                    <a:pt x="7686" y="7192"/>
                  </a:lnTo>
                  <a:cubicBezTo>
                    <a:pt x="7740" y="7138"/>
                    <a:pt x="7779" y="7085"/>
                    <a:pt x="7820" y="7031"/>
                  </a:cubicBezTo>
                  <a:lnTo>
                    <a:pt x="7499" y="6791"/>
                  </a:lnTo>
                  <a:close/>
                  <a:moveTo>
                    <a:pt x="1470" y="7058"/>
                  </a:moveTo>
                  <a:lnTo>
                    <a:pt x="1163" y="7338"/>
                  </a:lnTo>
                  <a:cubicBezTo>
                    <a:pt x="1217" y="7392"/>
                    <a:pt x="1257" y="7445"/>
                    <a:pt x="1310" y="7486"/>
                  </a:cubicBezTo>
                  <a:lnTo>
                    <a:pt x="1591" y="7192"/>
                  </a:lnTo>
                  <a:cubicBezTo>
                    <a:pt x="1551" y="7151"/>
                    <a:pt x="1511" y="7112"/>
                    <a:pt x="1470" y="7058"/>
                  </a:cubicBezTo>
                  <a:close/>
                  <a:moveTo>
                    <a:pt x="7259" y="7071"/>
                  </a:moveTo>
                  <a:lnTo>
                    <a:pt x="7125" y="7205"/>
                  </a:lnTo>
                  <a:lnTo>
                    <a:pt x="7419" y="7499"/>
                  </a:lnTo>
                  <a:cubicBezTo>
                    <a:pt x="7419" y="7486"/>
                    <a:pt x="7419" y="7486"/>
                    <a:pt x="7432" y="7472"/>
                  </a:cubicBezTo>
                  <a:lnTo>
                    <a:pt x="7446" y="7472"/>
                  </a:lnTo>
                  <a:lnTo>
                    <a:pt x="7446" y="7459"/>
                  </a:lnTo>
                  <a:lnTo>
                    <a:pt x="7459" y="7459"/>
                  </a:lnTo>
                  <a:lnTo>
                    <a:pt x="7459" y="7445"/>
                  </a:lnTo>
                  <a:lnTo>
                    <a:pt x="7472" y="7445"/>
                  </a:lnTo>
                  <a:lnTo>
                    <a:pt x="7472" y="7432"/>
                  </a:lnTo>
                  <a:lnTo>
                    <a:pt x="7485" y="7432"/>
                  </a:lnTo>
                  <a:lnTo>
                    <a:pt x="7485" y="7418"/>
                  </a:lnTo>
                  <a:lnTo>
                    <a:pt x="7499" y="7418"/>
                  </a:lnTo>
                  <a:lnTo>
                    <a:pt x="7499" y="7406"/>
                  </a:lnTo>
                  <a:lnTo>
                    <a:pt x="7553" y="7352"/>
                  </a:lnTo>
                  <a:lnTo>
                    <a:pt x="7259" y="7071"/>
                  </a:lnTo>
                  <a:close/>
                  <a:moveTo>
                    <a:pt x="1738" y="7325"/>
                  </a:moveTo>
                  <a:lnTo>
                    <a:pt x="1458" y="7632"/>
                  </a:lnTo>
                  <a:cubicBezTo>
                    <a:pt x="1484" y="7659"/>
                    <a:pt x="1524" y="7673"/>
                    <a:pt x="1551" y="7700"/>
                  </a:cubicBezTo>
                  <a:lnTo>
                    <a:pt x="1551" y="7713"/>
                  </a:lnTo>
                  <a:lnTo>
                    <a:pt x="1564" y="7713"/>
                  </a:lnTo>
                  <a:lnTo>
                    <a:pt x="1564" y="7726"/>
                  </a:lnTo>
                  <a:lnTo>
                    <a:pt x="1577" y="7726"/>
                  </a:lnTo>
                  <a:lnTo>
                    <a:pt x="1577" y="7739"/>
                  </a:lnTo>
                  <a:lnTo>
                    <a:pt x="1604" y="7739"/>
                  </a:lnTo>
                  <a:lnTo>
                    <a:pt x="1604" y="7753"/>
                  </a:lnTo>
                  <a:cubicBezTo>
                    <a:pt x="1604" y="7753"/>
                    <a:pt x="1618" y="7753"/>
                    <a:pt x="1618" y="7766"/>
                  </a:cubicBezTo>
                  <a:lnTo>
                    <a:pt x="1871" y="7445"/>
                  </a:lnTo>
                  <a:cubicBezTo>
                    <a:pt x="1832" y="7406"/>
                    <a:pt x="1778" y="7365"/>
                    <a:pt x="1738" y="7325"/>
                  </a:cubicBezTo>
                  <a:close/>
                  <a:moveTo>
                    <a:pt x="6991" y="7325"/>
                  </a:moveTo>
                  <a:cubicBezTo>
                    <a:pt x="6951" y="7365"/>
                    <a:pt x="6897" y="7406"/>
                    <a:pt x="6844" y="7445"/>
                  </a:cubicBezTo>
                  <a:lnTo>
                    <a:pt x="7111" y="7766"/>
                  </a:lnTo>
                  <a:lnTo>
                    <a:pt x="7111" y="7753"/>
                  </a:lnTo>
                  <a:lnTo>
                    <a:pt x="7125" y="7753"/>
                  </a:lnTo>
                  <a:cubicBezTo>
                    <a:pt x="7152" y="7726"/>
                    <a:pt x="7178" y="7713"/>
                    <a:pt x="7205" y="7686"/>
                  </a:cubicBezTo>
                  <a:lnTo>
                    <a:pt x="7205" y="7673"/>
                  </a:lnTo>
                  <a:lnTo>
                    <a:pt x="7218" y="7673"/>
                  </a:lnTo>
                  <a:lnTo>
                    <a:pt x="7232" y="7659"/>
                  </a:lnTo>
                  <a:lnTo>
                    <a:pt x="7245" y="7659"/>
                  </a:lnTo>
                  <a:lnTo>
                    <a:pt x="7245" y="7646"/>
                  </a:lnTo>
                  <a:lnTo>
                    <a:pt x="7259" y="7646"/>
                  </a:lnTo>
                  <a:lnTo>
                    <a:pt x="7259" y="7632"/>
                  </a:lnTo>
                  <a:lnTo>
                    <a:pt x="6991" y="7325"/>
                  </a:lnTo>
                  <a:close/>
                  <a:moveTo>
                    <a:pt x="2019" y="7552"/>
                  </a:moveTo>
                  <a:lnTo>
                    <a:pt x="1778" y="7887"/>
                  </a:lnTo>
                  <a:cubicBezTo>
                    <a:pt x="1832" y="7926"/>
                    <a:pt x="1885" y="7967"/>
                    <a:pt x="1952" y="8007"/>
                  </a:cubicBezTo>
                  <a:lnTo>
                    <a:pt x="2179" y="7659"/>
                  </a:lnTo>
                  <a:cubicBezTo>
                    <a:pt x="2126" y="7632"/>
                    <a:pt x="2072" y="7593"/>
                    <a:pt x="2019" y="7552"/>
                  </a:cubicBezTo>
                  <a:close/>
                  <a:moveTo>
                    <a:pt x="6697" y="7566"/>
                  </a:moveTo>
                  <a:cubicBezTo>
                    <a:pt x="6657" y="7593"/>
                    <a:pt x="6603" y="7632"/>
                    <a:pt x="6550" y="7673"/>
                  </a:cubicBezTo>
                  <a:lnTo>
                    <a:pt x="6777" y="8007"/>
                  </a:lnTo>
                  <a:cubicBezTo>
                    <a:pt x="6804" y="7994"/>
                    <a:pt x="6831" y="7967"/>
                    <a:pt x="6858" y="7953"/>
                  </a:cubicBezTo>
                  <a:lnTo>
                    <a:pt x="6870" y="7953"/>
                  </a:lnTo>
                  <a:lnTo>
                    <a:pt x="6870" y="7940"/>
                  </a:lnTo>
                  <a:lnTo>
                    <a:pt x="6884" y="7940"/>
                  </a:lnTo>
                  <a:lnTo>
                    <a:pt x="6938" y="7887"/>
                  </a:lnTo>
                  <a:lnTo>
                    <a:pt x="6697" y="7566"/>
                  </a:lnTo>
                  <a:close/>
                  <a:moveTo>
                    <a:pt x="2326" y="7766"/>
                  </a:moveTo>
                  <a:lnTo>
                    <a:pt x="2112" y="8114"/>
                  </a:lnTo>
                  <a:cubicBezTo>
                    <a:pt x="2179" y="8154"/>
                    <a:pt x="2233" y="8181"/>
                    <a:pt x="2299" y="8208"/>
                  </a:cubicBezTo>
                  <a:lnTo>
                    <a:pt x="2486" y="7846"/>
                  </a:lnTo>
                  <a:lnTo>
                    <a:pt x="2326" y="7766"/>
                  </a:lnTo>
                  <a:close/>
                  <a:moveTo>
                    <a:pt x="6389" y="7766"/>
                  </a:moveTo>
                  <a:cubicBezTo>
                    <a:pt x="6336" y="7793"/>
                    <a:pt x="6282" y="7833"/>
                    <a:pt x="6229" y="7860"/>
                  </a:cubicBezTo>
                  <a:lnTo>
                    <a:pt x="6430" y="8220"/>
                  </a:lnTo>
                  <a:cubicBezTo>
                    <a:pt x="6430" y="8208"/>
                    <a:pt x="6443" y="8208"/>
                    <a:pt x="6443" y="8208"/>
                  </a:cubicBezTo>
                  <a:lnTo>
                    <a:pt x="6457" y="8208"/>
                  </a:lnTo>
                  <a:lnTo>
                    <a:pt x="6457" y="8194"/>
                  </a:lnTo>
                  <a:lnTo>
                    <a:pt x="6469" y="8194"/>
                  </a:lnTo>
                  <a:cubicBezTo>
                    <a:pt x="6483" y="8194"/>
                    <a:pt x="6483" y="8181"/>
                    <a:pt x="6483" y="8181"/>
                  </a:cubicBezTo>
                  <a:lnTo>
                    <a:pt x="6496" y="8181"/>
                  </a:lnTo>
                  <a:lnTo>
                    <a:pt x="6510" y="8167"/>
                  </a:lnTo>
                  <a:lnTo>
                    <a:pt x="6523" y="8167"/>
                  </a:lnTo>
                  <a:lnTo>
                    <a:pt x="6523" y="8154"/>
                  </a:lnTo>
                  <a:lnTo>
                    <a:pt x="6550" y="8154"/>
                  </a:lnTo>
                  <a:lnTo>
                    <a:pt x="6550" y="8140"/>
                  </a:lnTo>
                  <a:cubicBezTo>
                    <a:pt x="6564" y="8140"/>
                    <a:pt x="6590" y="8127"/>
                    <a:pt x="6603" y="8114"/>
                  </a:cubicBezTo>
                  <a:lnTo>
                    <a:pt x="6389" y="7766"/>
                  </a:lnTo>
                  <a:close/>
                  <a:moveTo>
                    <a:pt x="2661" y="7940"/>
                  </a:moveTo>
                  <a:lnTo>
                    <a:pt x="2473" y="8301"/>
                  </a:lnTo>
                  <a:lnTo>
                    <a:pt x="2486" y="8315"/>
                  </a:lnTo>
                  <a:lnTo>
                    <a:pt x="2500" y="8315"/>
                  </a:lnTo>
                  <a:lnTo>
                    <a:pt x="2661" y="8395"/>
                  </a:lnTo>
                  <a:lnTo>
                    <a:pt x="2821" y="8007"/>
                  </a:lnTo>
                  <a:cubicBezTo>
                    <a:pt x="2767" y="7994"/>
                    <a:pt x="2714" y="7967"/>
                    <a:pt x="2661" y="7940"/>
                  </a:cubicBezTo>
                  <a:close/>
                  <a:moveTo>
                    <a:pt x="6068" y="7940"/>
                  </a:moveTo>
                  <a:cubicBezTo>
                    <a:pt x="6015" y="7967"/>
                    <a:pt x="5949" y="7994"/>
                    <a:pt x="5895" y="8020"/>
                  </a:cubicBezTo>
                  <a:lnTo>
                    <a:pt x="6056" y="8395"/>
                  </a:lnTo>
                  <a:cubicBezTo>
                    <a:pt x="6068" y="8395"/>
                    <a:pt x="6068" y="8381"/>
                    <a:pt x="6082" y="8381"/>
                  </a:cubicBezTo>
                  <a:lnTo>
                    <a:pt x="6095" y="8381"/>
                  </a:lnTo>
                  <a:lnTo>
                    <a:pt x="6095" y="8368"/>
                  </a:lnTo>
                  <a:lnTo>
                    <a:pt x="6122" y="8368"/>
                  </a:lnTo>
                  <a:lnTo>
                    <a:pt x="6136" y="8354"/>
                  </a:lnTo>
                  <a:lnTo>
                    <a:pt x="6163" y="8354"/>
                  </a:lnTo>
                  <a:lnTo>
                    <a:pt x="6163" y="8341"/>
                  </a:lnTo>
                  <a:lnTo>
                    <a:pt x="6189" y="8341"/>
                  </a:lnTo>
                  <a:lnTo>
                    <a:pt x="6189" y="8327"/>
                  </a:lnTo>
                  <a:lnTo>
                    <a:pt x="6216" y="8327"/>
                  </a:lnTo>
                  <a:lnTo>
                    <a:pt x="6216" y="8315"/>
                  </a:lnTo>
                  <a:lnTo>
                    <a:pt x="6243" y="8315"/>
                  </a:lnTo>
                  <a:lnTo>
                    <a:pt x="6068" y="7940"/>
                  </a:lnTo>
                  <a:close/>
                  <a:moveTo>
                    <a:pt x="2994" y="8087"/>
                  </a:moveTo>
                  <a:lnTo>
                    <a:pt x="2861" y="8461"/>
                  </a:lnTo>
                  <a:cubicBezTo>
                    <a:pt x="2914" y="8488"/>
                    <a:pt x="2981" y="8515"/>
                    <a:pt x="3048" y="8528"/>
                  </a:cubicBezTo>
                  <a:lnTo>
                    <a:pt x="3168" y="8140"/>
                  </a:lnTo>
                  <a:cubicBezTo>
                    <a:pt x="3115" y="8127"/>
                    <a:pt x="3062" y="8101"/>
                    <a:pt x="2994" y="8087"/>
                  </a:cubicBezTo>
                  <a:close/>
                  <a:moveTo>
                    <a:pt x="5721" y="8087"/>
                  </a:moveTo>
                  <a:cubicBezTo>
                    <a:pt x="5667" y="8101"/>
                    <a:pt x="5601" y="8127"/>
                    <a:pt x="5548" y="8140"/>
                  </a:cubicBezTo>
                  <a:lnTo>
                    <a:pt x="5667" y="8528"/>
                  </a:lnTo>
                  <a:cubicBezTo>
                    <a:pt x="5721" y="8515"/>
                    <a:pt x="5774" y="8502"/>
                    <a:pt x="5842" y="8475"/>
                  </a:cubicBezTo>
                  <a:lnTo>
                    <a:pt x="5868" y="8475"/>
                  </a:lnTo>
                  <a:lnTo>
                    <a:pt x="5721" y="8087"/>
                  </a:lnTo>
                  <a:close/>
                  <a:moveTo>
                    <a:pt x="3356" y="8194"/>
                  </a:moveTo>
                  <a:lnTo>
                    <a:pt x="3249" y="8582"/>
                  </a:lnTo>
                  <a:cubicBezTo>
                    <a:pt x="3249" y="8595"/>
                    <a:pt x="3261" y="8595"/>
                    <a:pt x="3261" y="8595"/>
                  </a:cubicBezTo>
                  <a:cubicBezTo>
                    <a:pt x="3302" y="8609"/>
                    <a:pt x="3342" y="8609"/>
                    <a:pt x="3368" y="8621"/>
                  </a:cubicBezTo>
                  <a:lnTo>
                    <a:pt x="3382" y="8621"/>
                  </a:lnTo>
                  <a:cubicBezTo>
                    <a:pt x="3409" y="8621"/>
                    <a:pt x="3422" y="8635"/>
                    <a:pt x="3449" y="8635"/>
                  </a:cubicBezTo>
                  <a:lnTo>
                    <a:pt x="3529" y="8234"/>
                  </a:lnTo>
                  <a:cubicBezTo>
                    <a:pt x="3475" y="8220"/>
                    <a:pt x="3409" y="8208"/>
                    <a:pt x="3356" y="8194"/>
                  </a:cubicBezTo>
                  <a:close/>
                  <a:moveTo>
                    <a:pt x="5373" y="8194"/>
                  </a:moveTo>
                  <a:cubicBezTo>
                    <a:pt x="5307" y="8208"/>
                    <a:pt x="5254" y="8220"/>
                    <a:pt x="5186" y="8234"/>
                  </a:cubicBezTo>
                  <a:lnTo>
                    <a:pt x="5280" y="8635"/>
                  </a:lnTo>
                  <a:cubicBezTo>
                    <a:pt x="5307" y="8635"/>
                    <a:pt x="5334" y="8621"/>
                    <a:pt x="5361" y="8621"/>
                  </a:cubicBezTo>
                  <a:lnTo>
                    <a:pt x="5373" y="8621"/>
                  </a:lnTo>
                  <a:cubicBezTo>
                    <a:pt x="5373" y="8609"/>
                    <a:pt x="5387" y="8609"/>
                    <a:pt x="5387" y="8609"/>
                  </a:cubicBezTo>
                  <a:lnTo>
                    <a:pt x="5427" y="8609"/>
                  </a:lnTo>
                  <a:lnTo>
                    <a:pt x="5441" y="8595"/>
                  </a:lnTo>
                  <a:lnTo>
                    <a:pt x="5467" y="8595"/>
                  </a:lnTo>
                  <a:lnTo>
                    <a:pt x="5373" y="8194"/>
                  </a:lnTo>
                  <a:close/>
                  <a:moveTo>
                    <a:pt x="3716" y="8274"/>
                  </a:moveTo>
                  <a:lnTo>
                    <a:pt x="3650" y="8675"/>
                  </a:lnTo>
                  <a:lnTo>
                    <a:pt x="3676" y="8675"/>
                  </a:lnTo>
                  <a:cubicBezTo>
                    <a:pt x="3730" y="8689"/>
                    <a:pt x="3796" y="8689"/>
                    <a:pt x="3850" y="8702"/>
                  </a:cubicBezTo>
                  <a:lnTo>
                    <a:pt x="3903" y="8301"/>
                  </a:lnTo>
                  <a:cubicBezTo>
                    <a:pt x="3837" y="8288"/>
                    <a:pt x="3769" y="8274"/>
                    <a:pt x="3716" y="8274"/>
                  </a:cubicBezTo>
                  <a:close/>
                  <a:moveTo>
                    <a:pt x="5013" y="8274"/>
                  </a:moveTo>
                  <a:cubicBezTo>
                    <a:pt x="4946" y="8288"/>
                    <a:pt x="4879" y="8288"/>
                    <a:pt x="4826" y="8301"/>
                  </a:cubicBezTo>
                  <a:lnTo>
                    <a:pt x="4865" y="8702"/>
                  </a:lnTo>
                  <a:cubicBezTo>
                    <a:pt x="4919" y="8702"/>
                    <a:pt x="4972" y="8689"/>
                    <a:pt x="5026" y="8689"/>
                  </a:cubicBezTo>
                  <a:lnTo>
                    <a:pt x="5040" y="8689"/>
                  </a:lnTo>
                  <a:cubicBezTo>
                    <a:pt x="5053" y="8675"/>
                    <a:pt x="5067" y="8675"/>
                    <a:pt x="5079" y="8675"/>
                  </a:cubicBezTo>
                  <a:lnTo>
                    <a:pt x="5013" y="8274"/>
                  </a:lnTo>
                  <a:close/>
                  <a:moveTo>
                    <a:pt x="4077" y="8315"/>
                  </a:moveTo>
                  <a:lnTo>
                    <a:pt x="4051" y="8728"/>
                  </a:lnTo>
                  <a:lnTo>
                    <a:pt x="4265" y="8728"/>
                  </a:lnTo>
                  <a:lnTo>
                    <a:pt x="4265" y="8327"/>
                  </a:lnTo>
                  <a:cubicBezTo>
                    <a:pt x="4211" y="8327"/>
                    <a:pt x="4144" y="8315"/>
                    <a:pt x="4077" y="8315"/>
                  </a:cubicBezTo>
                  <a:close/>
                  <a:moveTo>
                    <a:pt x="4639" y="8315"/>
                  </a:moveTo>
                  <a:cubicBezTo>
                    <a:pt x="4571" y="8315"/>
                    <a:pt x="4518" y="8327"/>
                    <a:pt x="4452" y="8327"/>
                  </a:cubicBezTo>
                  <a:lnTo>
                    <a:pt x="4464" y="8728"/>
                  </a:lnTo>
                  <a:lnTo>
                    <a:pt x="4666" y="8728"/>
                  </a:lnTo>
                  <a:lnTo>
                    <a:pt x="4639" y="8315"/>
                  </a:lnTo>
                  <a:close/>
                </a:path>
              </a:pathLst>
            </a:custGeom>
            <a:solidFill>
              <a:srgbClr val="FFD9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68" name="Google Shape;2168;p31"/>
            <p:cNvSpPr/>
            <p:nvPr/>
          </p:nvSpPr>
          <p:spPr>
            <a:xfrm rot="-2700000">
              <a:off x="5570005" y="2131840"/>
              <a:ext cx="400971" cy="379250"/>
            </a:xfrm>
            <a:custGeom>
              <a:avLst/>
              <a:gdLst/>
              <a:ahLst/>
              <a:cxnLst/>
              <a:rect l="l" t="t" r="r" b="b"/>
              <a:pathLst>
                <a:path w="8381" h="7927" extrusionOk="0">
                  <a:moveTo>
                    <a:pt x="4190" y="0"/>
                  </a:moveTo>
                  <a:cubicBezTo>
                    <a:pt x="2214" y="0"/>
                    <a:pt x="502" y="1492"/>
                    <a:pt x="254" y="3503"/>
                  </a:cubicBezTo>
                  <a:cubicBezTo>
                    <a:pt x="0" y="5668"/>
                    <a:pt x="1564" y="7646"/>
                    <a:pt x="3729" y="7900"/>
                  </a:cubicBezTo>
                  <a:cubicBezTo>
                    <a:pt x="3885" y="7918"/>
                    <a:pt x="4041" y="7927"/>
                    <a:pt x="4195" y="7927"/>
                  </a:cubicBezTo>
                  <a:cubicBezTo>
                    <a:pt x="6171" y="7927"/>
                    <a:pt x="7891" y="6446"/>
                    <a:pt x="8127" y="4424"/>
                  </a:cubicBezTo>
                  <a:cubicBezTo>
                    <a:pt x="8381" y="2259"/>
                    <a:pt x="6830" y="295"/>
                    <a:pt x="4652" y="27"/>
                  </a:cubicBezTo>
                  <a:cubicBezTo>
                    <a:pt x="4497" y="9"/>
                    <a:pt x="4343" y="0"/>
                    <a:pt x="4190" y="0"/>
                  </a:cubicBezTo>
                  <a:close/>
                </a:path>
              </a:pathLst>
            </a:custGeom>
            <a:solidFill>
              <a:srgbClr val="FFD9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69" name="Google Shape;2169;p31"/>
            <p:cNvSpPr/>
            <p:nvPr/>
          </p:nvSpPr>
          <p:spPr>
            <a:xfrm rot="-2700000">
              <a:off x="5570005" y="2131840"/>
              <a:ext cx="400971" cy="379250"/>
            </a:xfrm>
            <a:custGeom>
              <a:avLst/>
              <a:gdLst/>
              <a:ahLst/>
              <a:cxnLst/>
              <a:rect l="l" t="t" r="r" b="b"/>
              <a:pathLst>
                <a:path w="8381" h="7927" extrusionOk="0">
                  <a:moveTo>
                    <a:pt x="4190" y="0"/>
                  </a:moveTo>
                  <a:cubicBezTo>
                    <a:pt x="2214" y="0"/>
                    <a:pt x="502" y="1492"/>
                    <a:pt x="254" y="3503"/>
                  </a:cubicBezTo>
                  <a:cubicBezTo>
                    <a:pt x="0" y="5668"/>
                    <a:pt x="1564" y="7646"/>
                    <a:pt x="3729" y="7900"/>
                  </a:cubicBezTo>
                  <a:cubicBezTo>
                    <a:pt x="3885" y="7918"/>
                    <a:pt x="4041" y="7927"/>
                    <a:pt x="4195" y="7927"/>
                  </a:cubicBezTo>
                  <a:cubicBezTo>
                    <a:pt x="6171" y="7927"/>
                    <a:pt x="7891" y="6446"/>
                    <a:pt x="8127" y="4424"/>
                  </a:cubicBezTo>
                  <a:cubicBezTo>
                    <a:pt x="8381" y="2259"/>
                    <a:pt x="6830" y="295"/>
                    <a:pt x="4652" y="27"/>
                  </a:cubicBezTo>
                  <a:cubicBezTo>
                    <a:pt x="4497" y="9"/>
                    <a:pt x="4343" y="0"/>
                    <a:pt x="4190" y="0"/>
                  </a:cubicBez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70" name="Google Shape;2170;p31"/>
            <p:cNvSpPr/>
            <p:nvPr/>
          </p:nvSpPr>
          <p:spPr>
            <a:xfrm rot="-2700000">
              <a:off x="5571871" y="2150738"/>
              <a:ext cx="367098" cy="304950"/>
            </a:xfrm>
            <a:custGeom>
              <a:avLst/>
              <a:gdLst/>
              <a:ahLst/>
              <a:cxnLst/>
              <a:rect l="l" t="t" r="r" b="b"/>
              <a:pathLst>
                <a:path w="7673" h="6374" extrusionOk="0">
                  <a:moveTo>
                    <a:pt x="3807" y="0"/>
                  </a:moveTo>
                  <a:cubicBezTo>
                    <a:pt x="1959" y="0"/>
                    <a:pt x="358" y="1380"/>
                    <a:pt x="134" y="3245"/>
                  </a:cubicBezTo>
                  <a:cubicBezTo>
                    <a:pt x="0" y="4461"/>
                    <a:pt x="455" y="5598"/>
                    <a:pt x="1284" y="6373"/>
                  </a:cubicBezTo>
                  <a:cubicBezTo>
                    <a:pt x="508" y="5625"/>
                    <a:pt x="81" y="4515"/>
                    <a:pt x="214" y="3352"/>
                  </a:cubicBezTo>
                  <a:cubicBezTo>
                    <a:pt x="425" y="1514"/>
                    <a:pt x="1999" y="160"/>
                    <a:pt x="3808" y="160"/>
                  </a:cubicBezTo>
                  <a:cubicBezTo>
                    <a:pt x="3946" y="160"/>
                    <a:pt x="4084" y="168"/>
                    <a:pt x="4224" y="184"/>
                  </a:cubicBezTo>
                  <a:cubicBezTo>
                    <a:pt x="6215" y="412"/>
                    <a:pt x="7632" y="2216"/>
                    <a:pt x="7391" y="4194"/>
                  </a:cubicBezTo>
                  <a:cubicBezTo>
                    <a:pt x="7338" y="4675"/>
                    <a:pt x="7192" y="5129"/>
                    <a:pt x="6978" y="5518"/>
                  </a:cubicBezTo>
                  <a:cubicBezTo>
                    <a:pt x="7218" y="5103"/>
                    <a:pt x="7379" y="4622"/>
                    <a:pt x="7445" y="4114"/>
                  </a:cubicBezTo>
                  <a:cubicBezTo>
                    <a:pt x="7673" y="2096"/>
                    <a:pt x="6242" y="264"/>
                    <a:pt x="4224" y="23"/>
                  </a:cubicBezTo>
                  <a:cubicBezTo>
                    <a:pt x="4084" y="8"/>
                    <a:pt x="3945" y="0"/>
                    <a:pt x="3807" y="0"/>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71" name="Google Shape;2171;p31"/>
            <p:cNvSpPr/>
            <p:nvPr/>
          </p:nvSpPr>
          <p:spPr>
            <a:xfrm rot="-2700000">
              <a:off x="5571871" y="2150738"/>
              <a:ext cx="367098" cy="304950"/>
            </a:xfrm>
            <a:custGeom>
              <a:avLst/>
              <a:gdLst/>
              <a:ahLst/>
              <a:cxnLst/>
              <a:rect l="l" t="t" r="r" b="b"/>
              <a:pathLst>
                <a:path w="7673" h="6374" extrusionOk="0">
                  <a:moveTo>
                    <a:pt x="3807" y="0"/>
                  </a:moveTo>
                  <a:cubicBezTo>
                    <a:pt x="1959" y="0"/>
                    <a:pt x="358" y="1380"/>
                    <a:pt x="134" y="3245"/>
                  </a:cubicBezTo>
                  <a:cubicBezTo>
                    <a:pt x="0" y="4461"/>
                    <a:pt x="455" y="5598"/>
                    <a:pt x="1284" y="6373"/>
                  </a:cubicBezTo>
                  <a:cubicBezTo>
                    <a:pt x="508" y="5625"/>
                    <a:pt x="81" y="4515"/>
                    <a:pt x="214" y="3352"/>
                  </a:cubicBezTo>
                  <a:cubicBezTo>
                    <a:pt x="425" y="1514"/>
                    <a:pt x="1999" y="160"/>
                    <a:pt x="3808" y="160"/>
                  </a:cubicBezTo>
                  <a:cubicBezTo>
                    <a:pt x="3946" y="160"/>
                    <a:pt x="4084" y="168"/>
                    <a:pt x="4224" y="184"/>
                  </a:cubicBezTo>
                  <a:cubicBezTo>
                    <a:pt x="6215" y="412"/>
                    <a:pt x="7632" y="2216"/>
                    <a:pt x="7391" y="4194"/>
                  </a:cubicBezTo>
                  <a:cubicBezTo>
                    <a:pt x="7338" y="4675"/>
                    <a:pt x="7192" y="5129"/>
                    <a:pt x="6978" y="5518"/>
                  </a:cubicBezTo>
                  <a:cubicBezTo>
                    <a:pt x="7218" y="5103"/>
                    <a:pt x="7379" y="4622"/>
                    <a:pt x="7445" y="4114"/>
                  </a:cubicBezTo>
                  <a:cubicBezTo>
                    <a:pt x="7673" y="2096"/>
                    <a:pt x="6242" y="264"/>
                    <a:pt x="4224" y="23"/>
                  </a:cubicBezTo>
                  <a:cubicBezTo>
                    <a:pt x="4084" y="8"/>
                    <a:pt x="3945" y="0"/>
                    <a:pt x="3807" y="0"/>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72" name="Google Shape;2172;p31"/>
            <p:cNvSpPr/>
            <p:nvPr/>
          </p:nvSpPr>
          <p:spPr>
            <a:xfrm rot="-2700000">
              <a:off x="5669303" y="2203357"/>
              <a:ext cx="196969" cy="244333"/>
            </a:xfrm>
            <a:custGeom>
              <a:avLst/>
              <a:gdLst/>
              <a:ahLst/>
              <a:cxnLst/>
              <a:rect l="l" t="t" r="r" b="b"/>
              <a:pathLst>
                <a:path w="4117" h="5107" extrusionOk="0">
                  <a:moveTo>
                    <a:pt x="3716" y="0"/>
                  </a:moveTo>
                  <a:lnTo>
                    <a:pt x="3461" y="375"/>
                  </a:lnTo>
                  <a:cubicBezTo>
                    <a:pt x="3232" y="235"/>
                    <a:pt x="3010" y="162"/>
                    <a:pt x="2790" y="162"/>
                  </a:cubicBezTo>
                  <a:cubicBezTo>
                    <a:pt x="2715" y="162"/>
                    <a:pt x="2641" y="171"/>
                    <a:pt x="2566" y="187"/>
                  </a:cubicBezTo>
                  <a:cubicBezTo>
                    <a:pt x="2272" y="241"/>
                    <a:pt x="2032" y="415"/>
                    <a:pt x="1831" y="709"/>
                  </a:cubicBezTo>
                  <a:cubicBezTo>
                    <a:pt x="1670" y="936"/>
                    <a:pt x="1590" y="1150"/>
                    <a:pt x="1563" y="1351"/>
                  </a:cubicBezTo>
                  <a:cubicBezTo>
                    <a:pt x="1537" y="1538"/>
                    <a:pt x="1551" y="1765"/>
                    <a:pt x="1617" y="2005"/>
                  </a:cubicBezTo>
                  <a:lnTo>
                    <a:pt x="1831" y="2834"/>
                  </a:lnTo>
                  <a:cubicBezTo>
                    <a:pt x="1857" y="2941"/>
                    <a:pt x="1884" y="3048"/>
                    <a:pt x="1898" y="3115"/>
                  </a:cubicBezTo>
                  <a:cubicBezTo>
                    <a:pt x="1911" y="3195"/>
                    <a:pt x="1911" y="3276"/>
                    <a:pt x="1925" y="3369"/>
                  </a:cubicBezTo>
                  <a:cubicBezTo>
                    <a:pt x="1925" y="3463"/>
                    <a:pt x="1911" y="3543"/>
                    <a:pt x="1871" y="3623"/>
                  </a:cubicBezTo>
                  <a:cubicBezTo>
                    <a:pt x="1845" y="3716"/>
                    <a:pt x="1804" y="3796"/>
                    <a:pt x="1751" y="3877"/>
                  </a:cubicBezTo>
                  <a:cubicBezTo>
                    <a:pt x="1670" y="3997"/>
                    <a:pt x="1577" y="4078"/>
                    <a:pt x="1483" y="4104"/>
                  </a:cubicBezTo>
                  <a:cubicBezTo>
                    <a:pt x="1451" y="4112"/>
                    <a:pt x="1419" y="4117"/>
                    <a:pt x="1387" y="4117"/>
                  </a:cubicBezTo>
                  <a:cubicBezTo>
                    <a:pt x="1312" y="4117"/>
                    <a:pt x="1237" y="4093"/>
                    <a:pt x="1162" y="4037"/>
                  </a:cubicBezTo>
                  <a:cubicBezTo>
                    <a:pt x="868" y="3837"/>
                    <a:pt x="895" y="3463"/>
                    <a:pt x="1243" y="2914"/>
                  </a:cubicBezTo>
                  <a:lnTo>
                    <a:pt x="508" y="2620"/>
                  </a:lnTo>
                  <a:lnTo>
                    <a:pt x="508" y="2620"/>
                  </a:lnTo>
                  <a:cubicBezTo>
                    <a:pt x="0" y="3436"/>
                    <a:pt x="80" y="4090"/>
                    <a:pt x="722" y="4572"/>
                  </a:cubicBezTo>
                  <a:lnTo>
                    <a:pt x="455" y="4960"/>
                  </a:lnTo>
                  <a:lnTo>
                    <a:pt x="655" y="5106"/>
                  </a:lnTo>
                  <a:lnTo>
                    <a:pt x="936" y="4705"/>
                  </a:lnTo>
                  <a:cubicBezTo>
                    <a:pt x="1128" y="4807"/>
                    <a:pt x="1322" y="4857"/>
                    <a:pt x="1519" y="4857"/>
                  </a:cubicBezTo>
                  <a:cubicBezTo>
                    <a:pt x="1609" y="4857"/>
                    <a:pt x="1699" y="4847"/>
                    <a:pt x="1791" y="4826"/>
                  </a:cubicBezTo>
                  <a:cubicBezTo>
                    <a:pt x="2071" y="4759"/>
                    <a:pt x="2299" y="4586"/>
                    <a:pt x="2486" y="4318"/>
                  </a:cubicBezTo>
                  <a:cubicBezTo>
                    <a:pt x="2566" y="4185"/>
                    <a:pt x="2633" y="4051"/>
                    <a:pt x="2686" y="3917"/>
                  </a:cubicBezTo>
                  <a:cubicBezTo>
                    <a:pt x="2740" y="3784"/>
                    <a:pt x="2766" y="3650"/>
                    <a:pt x="2766" y="3516"/>
                  </a:cubicBezTo>
                  <a:cubicBezTo>
                    <a:pt x="2780" y="3369"/>
                    <a:pt x="2766" y="3249"/>
                    <a:pt x="2754" y="3128"/>
                  </a:cubicBezTo>
                  <a:cubicBezTo>
                    <a:pt x="2740" y="3008"/>
                    <a:pt x="2713" y="2875"/>
                    <a:pt x="2686" y="2741"/>
                  </a:cubicBezTo>
                  <a:lnTo>
                    <a:pt x="2472" y="1925"/>
                  </a:lnTo>
                  <a:cubicBezTo>
                    <a:pt x="2433" y="1752"/>
                    <a:pt x="2406" y="1604"/>
                    <a:pt x="2419" y="1484"/>
                  </a:cubicBezTo>
                  <a:cubicBezTo>
                    <a:pt x="2419" y="1364"/>
                    <a:pt x="2472" y="1244"/>
                    <a:pt x="2566" y="1110"/>
                  </a:cubicBezTo>
                  <a:cubicBezTo>
                    <a:pt x="2633" y="1003"/>
                    <a:pt x="2727" y="936"/>
                    <a:pt x="2834" y="909"/>
                  </a:cubicBezTo>
                  <a:cubicBezTo>
                    <a:pt x="2858" y="902"/>
                    <a:pt x="2883" y="899"/>
                    <a:pt x="2909" y="899"/>
                  </a:cubicBezTo>
                  <a:cubicBezTo>
                    <a:pt x="2983" y="899"/>
                    <a:pt x="3065" y="927"/>
                    <a:pt x="3155" y="977"/>
                  </a:cubicBezTo>
                  <a:cubicBezTo>
                    <a:pt x="3221" y="1016"/>
                    <a:pt x="3274" y="1057"/>
                    <a:pt x="3301" y="1110"/>
                  </a:cubicBezTo>
                  <a:cubicBezTo>
                    <a:pt x="3328" y="1164"/>
                    <a:pt x="3355" y="1230"/>
                    <a:pt x="3355" y="1283"/>
                  </a:cubicBezTo>
                  <a:cubicBezTo>
                    <a:pt x="3355" y="1337"/>
                    <a:pt x="3342" y="1404"/>
                    <a:pt x="3315" y="1471"/>
                  </a:cubicBezTo>
                  <a:cubicBezTo>
                    <a:pt x="3288" y="1551"/>
                    <a:pt x="3261" y="1618"/>
                    <a:pt x="3235" y="1684"/>
                  </a:cubicBezTo>
                  <a:cubicBezTo>
                    <a:pt x="3194" y="1752"/>
                    <a:pt x="3155" y="1832"/>
                    <a:pt x="3101" y="1912"/>
                  </a:cubicBezTo>
                  <a:lnTo>
                    <a:pt x="3823" y="2219"/>
                  </a:lnTo>
                  <a:cubicBezTo>
                    <a:pt x="3903" y="2059"/>
                    <a:pt x="3983" y="1912"/>
                    <a:pt x="4023" y="1765"/>
                  </a:cubicBezTo>
                  <a:cubicBezTo>
                    <a:pt x="4076" y="1631"/>
                    <a:pt x="4103" y="1484"/>
                    <a:pt x="4103" y="1337"/>
                  </a:cubicBezTo>
                  <a:cubicBezTo>
                    <a:pt x="4117" y="1190"/>
                    <a:pt x="4076" y="1043"/>
                    <a:pt x="4010" y="909"/>
                  </a:cubicBezTo>
                  <a:cubicBezTo>
                    <a:pt x="3943" y="776"/>
                    <a:pt x="3823" y="642"/>
                    <a:pt x="3675" y="522"/>
                  </a:cubicBezTo>
                  <a:lnTo>
                    <a:pt x="3930" y="148"/>
                  </a:lnTo>
                  <a:lnTo>
                    <a:pt x="3716" y="0"/>
                  </a:ln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73" name="Google Shape;2173;p31"/>
            <p:cNvSpPr/>
            <p:nvPr/>
          </p:nvSpPr>
          <p:spPr>
            <a:xfrm>
              <a:off x="6277742" y="3399942"/>
              <a:ext cx="149707" cy="149085"/>
            </a:xfrm>
            <a:custGeom>
              <a:avLst/>
              <a:gdLst/>
              <a:ahLst/>
              <a:cxnLst/>
              <a:rect l="l" t="t" r="r" b="b"/>
              <a:pathLst>
                <a:path w="3129" h="3116" extrusionOk="0">
                  <a:moveTo>
                    <a:pt x="1564" y="1"/>
                  </a:moveTo>
                  <a:cubicBezTo>
                    <a:pt x="709" y="1"/>
                    <a:pt x="1" y="696"/>
                    <a:pt x="1" y="1551"/>
                  </a:cubicBezTo>
                  <a:cubicBezTo>
                    <a:pt x="1" y="2420"/>
                    <a:pt x="709" y="3115"/>
                    <a:pt x="1564" y="3115"/>
                  </a:cubicBezTo>
                  <a:cubicBezTo>
                    <a:pt x="2419" y="3115"/>
                    <a:pt x="3128" y="2420"/>
                    <a:pt x="3128" y="1551"/>
                  </a:cubicBezTo>
                  <a:cubicBezTo>
                    <a:pt x="3128" y="696"/>
                    <a:pt x="2419" y="1"/>
                    <a:pt x="1564"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pic>
        <p:nvPicPr>
          <p:cNvPr id="444" name="Picture 2" descr="C:\Users\ravikanthvarma\Desktop\mlrit.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36198" y="56169"/>
            <a:ext cx="6044621" cy="710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734"/>
                                        </p:tgtEl>
                                        <p:attrNameLst>
                                          <p:attrName>style.visibility</p:attrName>
                                        </p:attrNameLst>
                                      </p:cBhvr>
                                      <p:to>
                                        <p:strVal val="visible"/>
                                      </p:to>
                                    </p:set>
                                    <p:anim calcmode="lin" valueType="num">
                                      <p:cBhvr additive="base">
                                        <p:cTn id="7" dur="1000"/>
                                        <p:tgtEl>
                                          <p:spTgt spid="1734"/>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736"/>
                                        </p:tgtEl>
                                        <p:attrNameLst>
                                          <p:attrName>style.visibility</p:attrName>
                                        </p:attrNameLst>
                                      </p:cBhvr>
                                      <p:to>
                                        <p:strVal val="visible"/>
                                      </p:to>
                                    </p:set>
                                    <p:anim calcmode="lin" valueType="num">
                                      <p:cBhvr additive="base">
                                        <p:cTn id="10" dur="1000"/>
                                        <p:tgtEl>
                                          <p:spTgt spid="1736"/>
                                        </p:tgtEl>
                                        <p:attrNameLst>
                                          <p:attrName>ppt_y</p:attrName>
                                        </p:attrNameLst>
                                      </p:cBhvr>
                                      <p:tavLst>
                                        <p:tav tm="0">
                                          <p:val>
                                            <p:strVal val="#ppt_y+1"/>
                                          </p:val>
                                        </p:tav>
                                        <p:tav tm="100000">
                                          <p:val>
                                            <p:strVal val="#ppt_y"/>
                                          </p:val>
                                        </p:tav>
                                      </p:tavLst>
                                    </p:anim>
                                  </p:childTnLst>
                                </p:cTn>
                              </p:par>
                            </p:childTnLst>
                          </p:cTn>
                        </p:par>
                        <p:par>
                          <p:cTn id="11" fill="hold">
                            <p:stCondLst>
                              <p:cond delay="1000"/>
                            </p:stCondLst>
                            <p:childTnLst>
                              <p:par>
                                <p:cTn id="12" presetID="2" presetClass="entr" presetSubtype="4" fill="hold" nodeType="afterEffect">
                                  <p:stCondLst>
                                    <p:cond delay="0"/>
                                  </p:stCondLst>
                                  <p:childTnLst>
                                    <p:set>
                                      <p:cBhvr>
                                        <p:cTn id="13" dur="1" fill="hold">
                                          <p:stCondLst>
                                            <p:cond delay="0"/>
                                          </p:stCondLst>
                                        </p:cTn>
                                        <p:tgtEl>
                                          <p:spTgt spid="1735"/>
                                        </p:tgtEl>
                                        <p:attrNameLst>
                                          <p:attrName>style.visibility</p:attrName>
                                        </p:attrNameLst>
                                      </p:cBhvr>
                                      <p:to>
                                        <p:strVal val="visible"/>
                                      </p:to>
                                    </p:set>
                                    <p:anim calcmode="lin" valueType="num">
                                      <p:cBhvr additive="base">
                                        <p:cTn id="14" dur="1000"/>
                                        <p:tgtEl>
                                          <p:spTgt spid="1735"/>
                                        </p:tgtEl>
                                        <p:attrNameLst>
                                          <p:attrName>ppt_y</p:attrName>
                                        </p:attrNameLst>
                                      </p:cBhvr>
                                      <p:tavLst>
                                        <p:tav tm="0">
                                          <p:val>
                                            <p:strVal val="#ppt_y+1"/>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737"/>
                                        </p:tgtEl>
                                        <p:attrNameLst>
                                          <p:attrName>style.visibility</p:attrName>
                                        </p:attrNameLst>
                                      </p:cBhvr>
                                      <p:to>
                                        <p:strVal val="visible"/>
                                      </p:to>
                                    </p:set>
                                    <p:anim calcmode="lin" valueType="num">
                                      <p:cBhvr additive="base">
                                        <p:cTn id="17" dur="1000"/>
                                        <p:tgtEl>
                                          <p:spTgt spid="17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24"/>
        <p:cNvGrpSpPr/>
        <p:nvPr/>
      </p:nvGrpSpPr>
      <p:grpSpPr>
        <a:xfrm>
          <a:off x="0" y="0"/>
          <a:ext cx="0" cy="0"/>
          <a:chOff x="0" y="0"/>
          <a:chExt cx="0" cy="0"/>
        </a:xfrm>
      </p:grpSpPr>
      <p:sp>
        <p:nvSpPr>
          <p:cNvPr id="2325" name="Google Shape;2325;p40"/>
          <p:cNvSpPr txBox="1">
            <a:spLocks noGrp="1"/>
          </p:cNvSpPr>
          <p:nvPr>
            <p:ph type="title"/>
          </p:nvPr>
        </p:nvSpPr>
        <p:spPr>
          <a:xfrm>
            <a:off x="406773" y="783704"/>
            <a:ext cx="7707000" cy="766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2800" dirty="0">
                <a:latin typeface="Calibri" panose="020F0502020204030204" charset="0"/>
                <a:cs typeface="Calibri" panose="020F0502020204030204" charset="0"/>
              </a:rPr>
              <a:t>CONCLUSION</a:t>
            </a:r>
            <a:endParaRPr lang="en-US" sz="2800" dirty="0">
              <a:latin typeface="Calibri" panose="020F0502020204030204" charset="0"/>
              <a:cs typeface="Calibri" panose="020F0502020204030204" charset="0"/>
            </a:endParaRPr>
          </a:p>
        </p:txBody>
      </p:sp>
      <p:sp>
        <p:nvSpPr>
          <p:cNvPr id="2326" name="Google Shape;2326;p40"/>
          <p:cNvSpPr/>
          <p:nvPr/>
        </p:nvSpPr>
        <p:spPr>
          <a:xfrm>
            <a:off x="3105723" y="1331584"/>
            <a:ext cx="2309100" cy="798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27" name="Google Shape;2327;p40"/>
          <p:cNvSpPr txBox="1"/>
          <p:nvPr/>
        </p:nvSpPr>
        <p:spPr>
          <a:xfrm>
            <a:off x="4031673" y="1549904"/>
            <a:ext cx="4549665" cy="3566795"/>
          </a:xfrm>
          <a:prstGeom prst="rect">
            <a:avLst/>
          </a:prstGeom>
          <a:noFill/>
          <a:ln>
            <a:noFill/>
          </a:ln>
        </p:spPr>
        <p:txBody>
          <a:bodyPr spcFirstLastPara="1" wrap="square" lIns="91425" tIns="91425" rIns="91425" bIns="91425" anchor="t" anchorCtr="0">
            <a:spAutoFit/>
          </a:bodyPr>
          <a:lstStyle/>
          <a:p>
            <a:pPr marL="457200" lvl="0" indent="0" algn="just" rtl="0">
              <a:spcBef>
                <a:spcPts val="0"/>
              </a:spcBef>
              <a:spcAft>
                <a:spcPts val="0"/>
              </a:spcAft>
              <a:buNone/>
            </a:pPr>
            <a:r>
              <a:rPr lang="en-US" sz="1600" dirty="0">
                <a:solidFill>
                  <a:schemeClr val="tx1"/>
                </a:solidFill>
                <a:latin typeface="Calibri" panose="020F0502020204030204" charset="0"/>
                <a:ea typeface="Montserrat"/>
                <a:cs typeface="Calibri" panose="020F0502020204030204" charset="0"/>
                <a:sym typeface="Montserrat"/>
              </a:rPr>
              <a:t>Since the proposed model has greater accuracy, Using machine learning that leads to positive prediction of the stock price. </a:t>
            </a:r>
            <a:endParaRPr sz="1600" dirty="0">
              <a:solidFill>
                <a:schemeClr val="tx1"/>
              </a:solidFill>
              <a:latin typeface="Calibri" panose="020F0502020204030204" charset="0"/>
              <a:ea typeface="Montserrat"/>
              <a:cs typeface="Calibri" panose="020F0502020204030204" charset="0"/>
              <a:sym typeface="Montserrat"/>
            </a:endParaRPr>
          </a:p>
          <a:p>
            <a:pPr marL="457200" lvl="0" indent="0" algn="just" rtl="0">
              <a:spcBef>
                <a:spcPts val="0"/>
              </a:spcBef>
              <a:spcAft>
                <a:spcPts val="0"/>
              </a:spcAft>
              <a:buNone/>
            </a:pPr>
            <a:endParaRPr sz="1600" dirty="0">
              <a:solidFill>
                <a:schemeClr val="tx1"/>
              </a:solidFill>
              <a:latin typeface="Calibri" panose="020F0502020204030204" charset="0"/>
              <a:ea typeface="Montserrat"/>
              <a:cs typeface="Calibri" panose="020F0502020204030204" charset="0"/>
              <a:sym typeface="Montserrat"/>
            </a:endParaRPr>
          </a:p>
          <a:p>
            <a:pPr marL="457200" lvl="0" indent="0" algn="just" rtl="0">
              <a:spcBef>
                <a:spcPts val="0"/>
              </a:spcBef>
              <a:spcAft>
                <a:spcPts val="0"/>
              </a:spcAft>
              <a:buNone/>
            </a:pPr>
            <a:r>
              <a:rPr lang="en-US" sz="1600" dirty="0">
                <a:solidFill>
                  <a:schemeClr val="tx1"/>
                </a:solidFill>
                <a:latin typeface="Calibri" panose="020F0502020204030204" charset="0"/>
                <a:ea typeface="Montserrat"/>
                <a:cs typeface="Calibri" panose="020F0502020204030204" charset="0"/>
                <a:sym typeface="Montserrat"/>
              </a:rPr>
              <a:t>We have used datasets belonging to Google, Tesla, Apple, Amazon, Microsoft Stocks and achieved above 93% accuracy for these datasets</a:t>
            </a:r>
            <a:endParaRPr sz="1600" dirty="0">
              <a:solidFill>
                <a:schemeClr val="tx1"/>
              </a:solidFill>
              <a:latin typeface="Calibri" panose="020F0502020204030204" charset="0"/>
              <a:ea typeface="Montserrat"/>
              <a:cs typeface="Calibri" panose="020F0502020204030204" charset="0"/>
              <a:sym typeface="Montserrat"/>
            </a:endParaRPr>
          </a:p>
          <a:p>
            <a:pPr marL="457200" lvl="0" indent="0" algn="just" rtl="0">
              <a:spcBef>
                <a:spcPts val="0"/>
              </a:spcBef>
              <a:spcAft>
                <a:spcPts val="0"/>
              </a:spcAft>
              <a:buNone/>
            </a:pPr>
            <a:endParaRPr sz="1600" dirty="0">
              <a:solidFill>
                <a:schemeClr val="tx1"/>
              </a:solidFill>
              <a:latin typeface="Calibri" panose="020F0502020204030204" charset="0"/>
              <a:ea typeface="Montserrat"/>
              <a:cs typeface="Calibri" panose="020F0502020204030204" charset="0"/>
              <a:sym typeface="Montserrat"/>
            </a:endParaRPr>
          </a:p>
          <a:p>
            <a:pPr marL="457200" lvl="0" indent="0" algn="just" rtl="0">
              <a:spcBef>
                <a:spcPts val="0"/>
              </a:spcBef>
              <a:spcAft>
                <a:spcPts val="0"/>
              </a:spcAft>
              <a:buNone/>
            </a:pPr>
            <a:r>
              <a:rPr lang="en-US" sz="1600" dirty="0">
                <a:solidFill>
                  <a:schemeClr val="tx1"/>
                </a:solidFill>
                <a:latin typeface="Calibri" panose="020F0502020204030204" charset="0"/>
                <a:ea typeface="Montserrat"/>
                <a:cs typeface="Calibri" panose="020F0502020204030204" charset="0"/>
                <a:sym typeface="Montserrat"/>
              </a:rPr>
              <a:t>Therefore, this project leads to the conclusion that one can predict the stock market price with more accuracy using machine learning.</a:t>
            </a:r>
            <a:endParaRPr sz="1600" dirty="0">
              <a:solidFill>
                <a:schemeClr val="tx1"/>
              </a:solidFill>
              <a:latin typeface="Calibri" panose="020F0502020204030204" charset="0"/>
              <a:ea typeface="Montserrat"/>
              <a:cs typeface="Calibri" panose="020F0502020204030204" charset="0"/>
              <a:sym typeface="Montserrat"/>
            </a:endParaRPr>
          </a:p>
          <a:p>
            <a:pPr marL="457200" lvl="0" indent="0" algn="just" rtl="0">
              <a:spcBef>
                <a:spcPts val="0"/>
              </a:spcBef>
              <a:spcAft>
                <a:spcPts val="0"/>
              </a:spcAft>
              <a:buNone/>
            </a:pPr>
            <a:endParaRPr dirty="0">
              <a:solidFill>
                <a:srgbClr val="2D363B"/>
              </a:solidFill>
              <a:latin typeface="Montserrat"/>
              <a:ea typeface="Montserrat"/>
              <a:cs typeface="Montserrat"/>
              <a:sym typeface="Montserrat"/>
            </a:endParaRPr>
          </a:p>
          <a:p>
            <a:pPr marL="0" lvl="0" indent="0" algn="just" rtl="0">
              <a:spcBef>
                <a:spcPts val="0"/>
              </a:spcBef>
              <a:spcAft>
                <a:spcPts val="0"/>
              </a:spcAft>
              <a:buNone/>
            </a:pPr>
            <a:endParaRPr dirty="0">
              <a:solidFill>
                <a:srgbClr val="465157"/>
              </a:solidFill>
              <a:latin typeface="Montserrat Medium"/>
              <a:ea typeface="Montserrat Medium"/>
              <a:cs typeface="Montserrat Medium"/>
              <a:sym typeface="Montserrat Medium"/>
            </a:endParaRPr>
          </a:p>
        </p:txBody>
      </p:sp>
      <p:pic>
        <p:nvPicPr>
          <p:cNvPr id="2328" name="Google Shape;2328;p40"/>
          <p:cNvPicPr preferRelativeResize="0"/>
          <p:nvPr/>
        </p:nvPicPr>
        <p:blipFill>
          <a:blip r:embed="rId1"/>
          <a:stretch>
            <a:fillRect/>
          </a:stretch>
        </p:blipFill>
        <p:spPr>
          <a:xfrm>
            <a:off x="0" y="1735162"/>
            <a:ext cx="4140573" cy="2760382"/>
          </a:xfrm>
          <a:prstGeom prst="rect">
            <a:avLst/>
          </a:prstGeom>
          <a:noFill/>
          <a:ln>
            <a:noFill/>
          </a:ln>
        </p:spPr>
      </p:pic>
      <p:pic>
        <p:nvPicPr>
          <p:cNvPr id="6" name="Picture 2" descr="C:\Users\ravikanthvarma\Desktop\mlri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198" y="56169"/>
            <a:ext cx="6044621" cy="710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32"/>
        <p:cNvGrpSpPr/>
        <p:nvPr/>
      </p:nvGrpSpPr>
      <p:grpSpPr>
        <a:xfrm>
          <a:off x="0" y="0"/>
          <a:ext cx="0" cy="0"/>
          <a:chOff x="0" y="0"/>
          <a:chExt cx="0" cy="0"/>
        </a:xfrm>
      </p:grpSpPr>
      <p:sp>
        <p:nvSpPr>
          <p:cNvPr id="2333" name="Google Shape;2333;p41"/>
          <p:cNvSpPr txBox="1">
            <a:spLocks noGrp="1"/>
          </p:cNvSpPr>
          <p:nvPr>
            <p:ph type="ctrTitle"/>
          </p:nvPr>
        </p:nvSpPr>
        <p:spPr>
          <a:xfrm>
            <a:off x="152400" y="1733550"/>
            <a:ext cx="8991600" cy="2514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9600" dirty="0" smtClean="0"/>
              <a:t>Thankyou!</a:t>
            </a:r>
            <a:endParaRPr sz="9600" dirty="0"/>
          </a:p>
        </p:txBody>
      </p:sp>
      <p:pic>
        <p:nvPicPr>
          <p:cNvPr id="3" name="Picture 2" descr="C:\Users\ravikanthvarma\Desktop\mlrit.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90725" y="399069"/>
            <a:ext cx="6044621" cy="710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3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1" name="Google Shape;1291;p24"/>
          <p:cNvSpPr txBox="1">
            <a:spLocks noGrp="1"/>
          </p:cNvSpPr>
          <p:nvPr>
            <p:ph type="title"/>
          </p:nvPr>
        </p:nvSpPr>
        <p:spPr>
          <a:xfrm>
            <a:off x="717745" y="895438"/>
            <a:ext cx="2788500" cy="55394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latin typeface="Calibri" panose="020F0502020204030204" charset="0"/>
                <a:cs typeface="Calibri" panose="020F0502020204030204" charset="0"/>
              </a:rPr>
              <a:t>ABSTRACT</a:t>
            </a:r>
            <a:endParaRPr lang="en-US" sz="2800" dirty="0">
              <a:latin typeface="Calibri" panose="020F0502020204030204" charset="0"/>
              <a:cs typeface="Calibri" panose="020F0502020204030204" charset="0"/>
            </a:endParaRPr>
          </a:p>
        </p:txBody>
      </p:sp>
      <p:sp>
        <p:nvSpPr>
          <p:cNvPr id="1292" name="Google Shape;1292;p24"/>
          <p:cNvSpPr txBox="1"/>
          <p:nvPr/>
        </p:nvSpPr>
        <p:spPr>
          <a:xfrm>
            <a:off x="913319" y="1713239"/>
            <a:ext cx="6715800" cy="845185"/>
          </a:xfrm>
          <a:prstGeom prst="rect">
            <a:avLst/>
          </a:prstGeom>
          <a:noFill/>
          <a:ln>
            <a:noFill/>
          </a:ln>
        </p:spPr>
        <p:txBody>
          <a:bodyPr spcFirstLastPara="1" wrap="square" lIns="91425" tIns="91425" rIns="91425" bIns="91425" anchor="t" anchorCtr="0">
            <a:spAutoFit/>
          </a:bodyPr>
          <a:lstStyle/>
          <a:p>
            <a:pPr marL="457200" lvl="0" indent="-279400" algn="just" rtl="0">
              <a:lnSpc>
                <a:spcPct val="90000"/>
              </a:lnSpc>
              <a:spcBef>
                <a:spcPts val="1000"/>
              </a:spcBef>
              <a:spcAft>
                <a:spcPts val="0"/>
              </a:spcAft>
              <a:buClr>
                <a:srgbClr val="414D52"/>
              </a:buClr>
              <a:buSzPts val="800"/>
              <a:buFont typeface="Montserrat Medium"/>
              <a:buChar char="●"/>
            </a:pPr>
            <a:r>
              <a:rPr lang="en-US" sz="1600">
                <a:solidFill>
                  <a:schemeClr val="tx1"/>
                </a:solidFill>
                <a:latin typeface="Calibri" panose="020F0502020204030204" charset="0"/>
                <a:ea typeface="Montserrat Medium"/>
                <a:cs typeface="Calibri" panose="020F0502020204030204" charset="0"/>
                <a:sym typeface="Montserrat Medium"/>
              </a:rPr>
              <a:t>Stock price prediction is an attempt to forecast the future value of an individual stock, a particular sector or the market, or the market as a whole.</a:t>
            </a:r>
            <a:endParaRPr lang="en-US" sz="1600">
              <a:solidFill>
                <a:schemeClr val="tx1"/>
              </a:solidFill>
              <a:latin typeface="Calibri" panose="020F0502020204030204" charset="0"/>
              <a:ea typeface="Montserrat Medium"/>
              <a:cs typeface="Calibri" panose="020F0502020204030204" charset="0"/>
              <a:sym typeface="Montserrat Medium"/>
            </a:endParaRPr>
          </a:p>
        </p:txBody>
      </p:sp>
      <p:sp>
        <p:nvSpPr>
          <p:cNvPr id="1293" name="Google Shape;1293;p24"/>
          <p:cNvSpPr txBox="1"/>
          <p:nvPr/>
        </p:nvSpPr>
        <p:spPr>
          <a:xfrm>
            <a:off x="913319" y="2544539"/>
            <a:ext cx="6723300" cy="673735"/>
          </a:xfrm>
          <a:prstGeom prst="rect">
            <a:avLst/>
          </a:prstGeom>
          <a:noFill/>
          <a:ln>
            <a:noFill/>
          </a:ln>
        </p:spPr>
        <p:txBody>
          <a:bodyPr spcFirstLastPara="1" wrap="square" lIns="91425" tIns="91425" rIns="91425" bIns="91425" anchor="t" anchorCtr="0">
            <a:spAutoFit/>
          </a:bodyPr>
          <a:lstStyle/>
          <a:p>
            <a:pPr marL="457200" lvl="0" indent="-279400" algn="l" rtl="0">
              <a:spcBef>
                <a:spcPts val="0"/>
              </a:spcBef>
              <a:spcAft>
                <a:spcPts val="0"/>
              </a:spcAft>
              <a:buClr>
                <a:srgbClr val="2D363B"/>
              </a:buClr>
              <a:buSzPts val="800"/>
              <a:buFont typeface="Montserrat Medium"/>
              <a:buChar char="●"/>
            </a:pPr>
            <a:r>
              <a:rPr lang="en-US" sz="1600">
                <a:solidFill>
                  <a:schemeClr val="tx1"/>
                </a:solidFill>
                <a:latin typeface="Calibri" panose="020F0502020204030204" charset="0"/>
                <a:ea typeface="Montserrat Medium"/>
                <a:cs typeface="Calibri" panose="020F0502020204030204" charset="0"/>
                <a:sym typeface="Montserrat Medium"/>
              </a:rPr>
              <a:t>In Stock Price Prediction, the aim is to predict the future value of the financial stocks of a company</a:t>
            </a:r>
            <a:endParaRPr lang="en-US" sz="1600">
              <a:solidFill>
                <a:schemeClr val="tx1"/>
              </a:solidFill>
              <a:latin typeface="Calibri" panose="020F0502020204030204" charset="0"/>
              <a:ea typeface="Montserrat Medium"/>
              <a:cs typeface="Calibri" panose="020F0502020204030204" charset="0"/>
              <a:sym typeface="Montserrat Medium"/>
            </a:endParaRPr>
          </a:p>
        </p:txBody>
      </p:sp>
      <p:sp>
        <p:nvSpPr>
          <p:cNvPr id="1294" name="Google Shape;1294;p24"/>
          <p:cNvSpPr txBox="1"/>
          <p:nvPr/>
        </p:nvSpPr>
        <p:spPr>
          <a:xfrm>
            <a:off x="917069" y="3160139"/>
            <a:ext cx="6708300" cy="920115"/>
          </a:xfrm>
          <a:prstGeom prst="rect">
            <a:avLst/>
          </a:prstGeom>
          <a:noFill/>
          <a:ln>
            <a:noFill/>
          </a:ln>
        </p:spPr>
        <p:txBody>
          <a:bodyPr spcFirstLastPara="1" wrap="square" lIns="91425" tIns="91425" rIns="91425" bIns="91425" anchor="t" anchorCtr="0">
            <a:spAutoFit/>
          </a:bodyPr>
          <a:lstStyle/>
          <a:p>
            <a:pPr marL="457200" lvl="0" indent="-279400" algn="l" rtl="0">
              <a:spcBef>
                <a:spcPts val="0"/>
              </a:spcBef>
              <a:spcAft>
                <a:spcPts val="0"/>
              </a:spcAft>
              <a:buClr>
                <a:srgbClr val="2D363B"/>
              </a:buClr>
              <a:buSzPts val="800"/>
              <a:buFont typeface="Montserrat Medium"/>
              <a:buChar char="●"/>
            </a:pPr>
            <a:r>
              <a:rPr lang="en-US" sz="1600">
                <a:solidFill>
                  <a:schemeClr val="tx1"/>
                </a:solidFill>
                <a:latin typeface="Calibri" panose="020F0502020204030204" charset="0"/>
                <a:ea typeface="Montserrat Medium"/>
                <a:cs typeface="Calibri" panose="020F0502020204030204" charset="0"/>
                <a:sym typeface="Montserrat Medium"/>
              </a:rPr>
              <a:t>The recent trend in stock market prediction technologies is the use of machine learning which makes predictions based on  the values of current stock market indices by training on their previous values.</a:t>
            </a:r>
            <a:endParaRPr lang="en-US" sz="1600">
              <a:solidFill>
                <a:schemeClr val="tx1"/>
              </a:solidFill>
              <a:latin typeface="Calibri" panose="020F0502020204030204" charset="0"/>
              <a:ea typeface="Montserrat Medium"/>
              <a:cs typeface="Calibri" panose="020F0502020204030204" charset="0"/>
              <a:sym typeface="Montserrat Medium"/>
            </a:endParaRPr>
          </a:p>
        </p:txBody>
      </p:sp>
      <p:sp>
        <p:nvSpPr>
          <p:cNvPr id="1295" name="Google Shape;1295;p24"/>
          <p:cNvSpPr txBox="1"/>
          <p:nvPr/>
        </p:nvSpPr>
        <p:spPr>
          <a:xfrm>
            <a:off x="928319" y="4096800"/>
            <a:ext cx="6700800" cy="845185"/>
          </a:xfrm>
          <a:prstGeom prst="rect">
            <a:avLst/>
          </a:prstGeom>
          <a:noFill/>
          <a:ln>
            <a:noFill/>
          </a:ln>
        </p:spPr>
        <p:txBody>
          <a:bodyPr spcFirstLastPara="1" wrap="square" lIns="91425" tIns="91425" rIns="91425" bIns="91425" anchor="t" anchorCtr="0">
            <a:spAutoFit/>
          </a:bodyPr>
          <a:lstStyle/>
          <a:p>
            <a:pPr marL="457200" lvl="0" indent="-279400" algn="just" rtl="0">
              <a:lnSpc>
                <a:spcPct val="90000"/>
              </a:lnSpc>
              <a:spcBef>
                <a:spcPts val="1000"/>
              </a:spcBef>
              <a:spcAft>
                <a:spcPts val="0"/>
              </a:spcAft>
              <a:buClr>
                <a:srgbClr val="2D363B"/>
              </a:buClr>
              <a:buSzPts val="800"/>
              <a:buFont typeface="Montserrat Medium"/>
              <a:buChar char="●"/>
            </a:pPr>
            <a:r>
              <a:rPr lang="en-US" sz="1600" dirty="0">
                <a:solidFill>
                  <a:schemeClr val="tx1"/>
                </a:solidFill>
                <a:latin typeface="Calibri" panose="020F0502020204030204" charset="0"/>
                <a:ea typeface="Montserrat Medium"/>
                <a:cs typeface="Calibri" panose="020F0502020204030204" charset="0"/>
                <a:sym typeface="Montserrat Medium"/>
              </a:rPr>
              <a:t>Machine learning itself employs different models to make prediction easier and authentic</a:t>
            </a:r>
            <a:r>
              <a:rPr lang="en-US" sz="1600" dirty="0" smtClean="0">
                <a:solidFill>
                  <a:schemeClr val="tx1"/>
                </a:solidFill>
                <a:latin typeface="Calibri" panose="020F0502020204030204" charset="0"/>
                <a:ea typeface="Montserrat Medium"/>
                <a:cs typeface="Calibri" panose="020F0502020204030204" charset="0"/>
                <a:sym typeface="Montserrat Medium"/>
              </a:rPr>
              <a:t>. Here </a:t>
            </a:r>
            <a:r>
              <a:rPr lang="en-US" sz="1600" dirty="0">
                <a:solidFill>
                  <a:schemeClr val="tx1"/>
                </a:solidFill>
                <a:latin typeface="Calibri" panose="020F0502020204030204" charset="0"/>
                <a:ea typeface="Montserrat Medium"/>
                <a:cs typeface="Calibri" panose="020F0502020204030204" charset="0"/>
                <a:sym typeface="Montserrat Medium"/>
              </a:rPr>
              <a:t>we are using LSTM(Long Short Term Memory) based Machine learning to predict stock values.</a:t>
            </a:r>
            <a:r>
              <a:rPr lang="en-US" dirty="0">
                <a:solidFill>
                  <a:srgbClr val="2D363B"/>
                </a:solidFill>
                <a:latin typeface="Calibri" panose="020F0502020204030204" charset="0"/>
                <a:ea typeface="Montserrat Medium"/>
                <a:cs typeface="Calibri" panose="020F0502020204030204" charset="0"/>
                <a:sym typeface="Montserrat Medium"/>
              </a:rPr>
              <a:t> </a:t>
            </a:r>
            <a:endParaRPr dirty="0">
              <a:solidFill>
                <a:srgbClr val="2D363B"/>
              </a:solidFill>
              <a:latin typeface="Calibri" panose="020F0502020204030204" charset="0"/>
              <a:ea typeface="Montserrat Medium"/>
              <a:cs typeface="Calibri" panose="020F0502020204030204" charset="0"/>
              <a:sym typeface="Montserrat Medium"/>
            </a:endParaRPr>
          </a:p>
        </p:txBody>
      </p:sp>
      <p:sp>
        <p:nvSpPr>
          <p:cNvPr id="1296" name="Google Shape;1296;p24"/>
          <p:cNvSpPr/>
          <p:nvPr/>
        </p:nvSpPr>
        <p:spPr>
          <a:xfrm>
            <a:off x="717424" y="1377299"/>
            <a:ext cx="2263800" cy="71878"/>
          </a:xfrm>
          <a:prstGeom prst="rect">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8" name="Picture 2" descr="C:\Users\ravikanthvarma\Desktop\mlrit.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36198" y="79111"/>
            <a:ext cx="6044621" cy="710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9"/>
        <p:cNvGrpSpPr/>
        <p:nvPr/>
      </p:nvGrpSpPr>
      <p:grpSpPr>
        <a:xfrm>
          <a:off x="0" y="0"/>
          <a:ext cx="0" cy="0"/>
          <a:chOff x="0" y="0"/>
          <a:chExt cx="0" cy="0"/>
        </a:xfrm>
      </p:grpSpPr>
      <p:sp>
        <p:nvSpPr>
          <p:cNvPr id="1320" name="Google Shape;1320;p28"/>
          <p:cNvSpPr txBox="1">
            <a:spLocks noGrp="1"/>
          </p:cNvSpPr>
          <p:nvPr>
            <p:ph type="title"/>
          </p:nvPr>
        </p:nvSpPr>
        <p:spPr>
          <a:xfrm>
            <a:off x="176993" y="666525"/>
            <a:ext cx="5511300" cy="615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800"/>
              <a:buNone/>
            </a:pPr>
            <a:r>
              <a:rPr lang="en-US" sz="2800" dirty="0">
                <a:latin typeface="Calibri" panose="020F0502020204030204" charset="0"/>
                <a:cs typeface="Calibri" panose="020F0502020204030204" charset="0"/>
              </a:rPr>
              <a:t>INTRODUCTION</a:t>
            </a:r>
            <a:endParaRPr lang="en-US" sz="2800" dirty="0">
              <a:latin typeface="Calibri" panose="020F0502020204030204" charset="0"/>
              <a:cs typeface="Calibri" panose="020F0502020204030204" charset="0"/>
            </a:endParaRPr>
          </a:p>
        </p:txBody>
      </p:sp>
      <p:sp>
        <p:nvSpPr>
          <p:cNvPr id="1321" name="Google Shape;1321;p28"/>
          <p:cNvSpPr txBox="1">
            <a:spLocks noGrp="1"/>
          </p:cNvSpPr>
          <p:nvPr>
            <p:ph type="subTitle" idx="1"/>
          </p:nvPr>
        </p:nvSpPr>
        <p:spPr>
          <a:xfrm>
            <a:off x="286620" y="1471470"/>
            <a:ext cx="4704300" cy="3548100"/>
          </a:xfrm>
          <a:prstGeom prst="rect">
            <a:avLst/>
          </a:prstGeom>
          <a:noFill/>
          <a:ln>
            <a:noFill/>
          </a:ln>
        </p:spPr>
        <p:txBody>
          <a:bodyPr spcFirstLastPara="1" wrap="square" lIns="91425" tIns="91425" rIns="91425" bIns="91425" anchor="t" anchorCtr="0">
            <a:noAutofit/>
          </a:bodyPr>
          <a:lstStyle/>
          <a:p>
            <a:pPr marL="457200" lvl="0" indent="-431800" algn="just" rtl="0">
              <a:spcBef>
                <a:spcPts val="0"/>
              </a:spcBef>
              <a:spcAft>
                <a:spcPts val="0"/>
              </a:spcAft>
              <a:buSzPts val="1600"/>
              <a:buFont typeface="Montserrat Medium"/>
              <a:buChar char="●"/>
            </a:pPr>
            <a:r>
              <a:rPr lang="en-US" sz="1600" dirty="0"/>
              <a:t>Stock Market is a place where shares of public listed companies are traded.</a:t>
            </a:r>
            <a:endParaRPr lang="en-US" sz="1600" dirty="0"/>
          </a:p>
          <a:p>
            <a:pPr marL="25400" lvl="0" indent="0" algn="just" rtl="0">
              <a:spcBef>
                <a:spcPts val="0"/>
              </a:spcBef>
              <a:spcAft>
                <a:spcPts val="0"/>
              </a:spcAft>
              <a:buSzPts val="1600"/>
              <a:buFont typeface="Montserrat Medium"/>
            </a:pPr>
            <a:endParaRPr lang="en-US" sz="1600" dirty="0"/>
          </a:p>
          <a:p>
            <a:pPr marL="457200" lvl="0" indent="-431800" algn="just" rtl="0">
              <a:spcBef>
                <a:spcPts val="0"/>
              </a:spcBef>
              <a:spcAft>
                <a:spcPts val="0"/>
              </a:spcAft>
              <a:buSzPts val="1600"/>
              <a:buFont typeface="Montserrat Medium"/>
              <a:buChar char="●"/>
            </a:pPr>
            <a:r>
              <a:rPr lang="en-US" sz="1600" dirty="0"/>
              <a:t>Stock Market predictors that use machine learning to figure what stocks are most profitable.</a:t>
            </a:r>
            <a:endParaRPr lang="en-US" sz="1600" dirty="0"/>
          </a:p>
          <a:p>
            <a:pPr marL="457200" lvl="0" indent="-431800" algn="just" rtl="0">
              <a:spcBef>
                <a:spcPts val="0"/>
              </a:spcBef>
              <a:spcAft>
                <a:spcPts val="0"/>
              </a:spcAft>
              <a:buSzPts val="1600"/>
              <a:buFont typeface="Montserrat Medium"/>
              <a:buChar char="●"/>
            </a:pPr>
            <a:endParaRPr lang="en-US" sz="1600" dirty="0"/>
          </a:p>
          <a:p>
            <a:pPr marL="457200" lvl="0" indent="-431800" algn="just" rtl="0">
              <a:spcBef>
                <a:spcPts val="0"/>
              </a:spcBef>
              <a:spcAft>
                <a:spcPts val="0"/>
              </a:spcAft>
              <a:buSzPts val="1600"/>
              <a:buFont typeface="Montserrat Medium"/>
              <a:buChar char="●"/>
            </a:pPr>
            <a:r>
              <a:rPr lang="en-US" sz="1600" dirty="0"/>
              <a:t>All the factors that affect the performance of a stock will be fed into the neural network with proper data filtering only then it will be trained in the network which could predict the stock momentum</a:t>
            </a:r>
            <a:endParaRPr lang="en-US" sz="1600" dirty="0"/>
          </a:p>
          <a:p>
            <a:pPr marL="457200" lvl="0" indent="0" algn="just" rtl="0">
              <a:spcBef>
                <a:spcPts val="0"/>
              </a:spcBef>
              <a:spcAft>
                <a:spcPts val="0"/>
              </a:spcAft>
              <a:buNone/>
            </a:pPr>
            <a:endParaRPr sz="1600" dirty="0">
              <a:latin typeface="Montserrat Medium"/>
              <a:ea typeface="Montserrat Medium"/>
              <a:cs typeface="Montserrat Medium"/>
              <a:sym typeface="Montserrat Medium"/>
            </a:endParaRPr>
          </a:p>
          <a:p>
            <a:pPr marL="457200" lvl="0" indent="-431800" algn="just" rtl="0">
              <a:spcBef>
                <a:spcPts val="0"/>
              </a:spcBef>
              <a:spcAft>
                <a:spcPts val="0"/>
              </a:spcAft>
              <a:buSzPts val="1600"/>
              <a:buFont typeface="Montserrat Medium"/>
              <a:buChar char="●"/>
            </a:pPr>
            <a:endParaRPr sz="1600" dirty="0">
              <a:latin typeface="Montserrat Medium"/>
              <a:ea typeface="Montserrat Medium"/>
              <a:cs typeface="Montserrat Medium"/>
              <a:sym typeface="Montserrat Medium"/>
            </a:endParaRPr>
          </a:p>
        </p:txBody>
      </p:sp>
      <p:sp>
        <p:nvSpPr>
          <p:cNvPr id="1322" name="Google Shape;1322;p28"/>
          <p:cNvSpPr/>
          <p:nvPr/>
        </p:nvSpPr>
        <p:spPr>
          <a:xfrm>
            <a:off x="286070" y="1201571"/>
            <a:ext cx="2263800" cy="798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23" name="Google Shape;1323;p28"/>
          <p:cNvSpPr txBox="1"/>
          <p:nvPr/>
        </p:nvSpPr>
        <p:spPr>
          <a:xfrm>
            <a:off x="2289425" y="1981425"/>
            <a:ext cx="591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Montserrat"/>
              <a:ea typeface="Montserrat"/>
              <a:cs typeface="Montserrat"/>
              <a:sym typeface="Montserrat"/>
            </a:endParaRPr>
          </a:p>
        </p:txBody>
      </p:sp>
      <p:grpSp>
        <p:nvGrpSpPr>
          <p:cNvPr id="1324" name="Google Shape;1324;p28"/>
          <p:cNvGrpSpPr/>
          <p:nvPr/>
        </p:nvGrpSpPr>
        <p:grpSpPr>
          <a:xfrm>
            <a:off x="5681308" y="1408431"/>
            <a:ext cx="2898114" cy="2326629"/>
            <a:chOff x="4442300" y="1822050"/>
            <a:chExt cx="2969075" cy="2059875"/>
          </a:xfrm>
        </p:grpSpPr>
        <p:sp>
          <p:nvSpPr>
            <p:cNvPr id="1325" name="Google Shape;1325;p28"/>
            <p:cNvSpPr/>
            <p:nvPr/>
          </p:nvSpPr>
          <p:spPr>
            <a:xfrm>
              <a:off x="5613625" y="2219050"/>
              <a:ext cx="302700" cy="401275"/>
            </a:xfrm>
            <a:custGeom>
              <a:avLst/>
              <a:gdLst/>
              <a:ahLst/>
              <a:cxnLst/>
              <a:rect l="l" t="t" r="r" b="b"/>
              <a:pathLst>
                <a:path w="12108" h="16051" extrusionOk="0">
                  <a:moveTo>
                    <a:pt x="0" y="0"/>
                  </a:moveTo>
                  <a:lnTo>
                    <a:pt x="0" y="16050"/>
                  </a:lnTo>
                  <a:lnTo>
                    <a:pt x="12107" y="16050"/>
                  </a:lnTo>
                  <a:lnTo>
                    <a:pt x="12107" y="0"/>
                  </a:ln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26" name="Google Shape;1326;p28"/>
            <p:cNvSpPr/>
            <p:nvPr/>
          </p:nvSpPr>
          <p:spPr>
            <a:xfrm>
              <a:off x="5647925" y="2287650"/>
              <a:ext cx="59625" cy="4000"/>
            </a:xfrm>
            <a:custGeom>
              <a:avLst/>
              <a:gdLst/>
              <a:ahLst/>
              <a:cxnLst/>
              <a:rect l="l" t="t" r="r" b="b"/>
              <a:pathLst>
                <a:path w="2385" h="160" extrusionOk="0">
                  <a:moveTo>
                    <a:pt x="0" y="1"/>
                  </a:moveTo>
                  <a:lnTo>
                    <a:pt x="0" y="159"/>
                  </a:lnTo>
                  <a:lnTo>
                    <a:pt x="2385" y="159"/>
                  </a:lnTo>
                  <a:lnTo>
                    <a:pt x="2385" y="1"/>
                  </a:ln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27" name="Google Shape;1327;p28"/>
            <p:cNvSpPr/>
            <p:nvPr/>
          </p:nvSpPr>
          <p:spPr>
            <a:xfrm>
              <a:off x="5647925" y="2346900"/>
              <a:ext cx="222875" cy="3975"/>
            </a:xfrm>
            <a:custGeom>
              <a:avLst/>
              <a:gdLst/>
              <a:ahLst/>
              <a:cxnLst/>
              <a:rect l="l" t="t" r="r" b="b"/>
              <a:pathLst>
                <a:path w="8915" h="159" extrusionOk="0">
                  <a:moveTo>
                    <a:pt x="0" y="0"/>
                  </a:moveTo>
                  <a:lnTo>
                    <a:pt x="0" y="159"/>
                  </a:lnTo>
                  <a:lnTo>
                    <a:pt x="8915" y="159"/>
                  </a:lnTo>
                  <a:lnTo>
                    <a:pt x="8915" y="0"/>
                  </a:ln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28" name="Google Shape;1328;p28"/>
            <p:cNvSpPr/>
            <p:nvPr/>
          </p:nvSpPr>
          <p:spPr>
            <a:xfrm>
              <a:off x="5647925" y="2406125"/>
              <a:ext cx="222875" cy="3975"/>
            </a:xfrm>
            <a:custGeom>
              <a:avLst/>
              <a:gdLst/>
              <a:ahLst/>
              <a:cxnLst/>
              <a:rect l="l" t="t" r="r" b="b"/>
              <a:pathLst>
                <a:path w="8915" h="159" extrusionOk="0">
                  <a:moveTo>
                    <a:pt x="0" y="1"/>
                  </a:moveTo>
                  <a:lnTo>
                    <a:pt x="0" y="159"/>
                  </a:lnTo>
                  <a:lnTo>
                    <a:pt x="8915" y="159"/>
                  </a:lnTo>
                  <a:lnTo>
                    <a:pt x="8915" y="1"/>
                  </a:ln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29" name="Google Shape;1329;p28"/>
            <p:cNvSpPr/>
            <p:nvPr/>
          </p:nvSpPr>
          <p:spPr>
            <a:xfrm>
              <a:off x="5647925" y="2465350"/>
              <a:ext cx="222875" cy="4000"/>
            </a:xfrm>
            <a:custGeom>
              <a:avLst/>
              <a:gdLst/>
              <a:ahLst/>
              <a:cxnLst/>
              <a:rect l="l" t="t" r="r" b="b"/>
              <a:pathLst>
                <a:path w="8915" h="160" extrusionOk="0">
                  <a:moveTo>
                    <a:pt x="0" y="1"/>
                  </a:moveTo>
                  <a:lnTo>
                    <a:pt x="0" y="159"/>
                  </a:lnTo>
                  <a:lnTo>
                    <a:pt x="8915" y="159"/>
                  </a:lnTo>
                  <a:lnTo>
                    <a:pt x="8915" y="1"/>
                  </a:ln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30" name="Google Shape;1330;p28"/>
            <p:cNvSpPr/>
            <p:nvPr/>
          </p:nvSpPr>
          <p:spPr>
            <a:xfrm>
              <a:off x="5647925" y="2524600"/>
              <a:ext cx="222875" cy="3975"/>
            </a:xfrm>
            <a:custGeom>
              <a:avLst/>
              <a:gdLst/>
              <a:ahLst/>
              <a:cxnLst/>
              <a:rect l="l" t="t" r="r" b="b"/>
              <a:pathLst>
                <a:path w="8915" h="159" extrusionOk="0">
                  <a:moveTo>
                    <a:pt x="0" y="0"/>
                  </a:moveTo>
                  <a:lnTo>
                    <a:pt x="0" y="159"/>
                  </a:lnTo>
                  <a:lnTo>
                    <a:pt x="8915" y="159"/>
                  </a:lnTo>
                  <a:lnTo>
                    <a:pt x="8915" y="0"/>
                  </a:ln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31" name="Google Shape;1331;p28"/>
            <p:cNvSpPr/>
            <p:nvPr/>
          </p:nvSpPr>
          <p:spPr>
            <a:xfrm>
              <a:off x="4596200" y="2140050"/>
              <a:ext cx="139050" cy="335075"/>
            </a:xfrm>
            <a:custGeom>
              <a:avLst/>
              <a:gdLst/>
              <a:ahLst/>
              <a:cxnLst/>
              <a:rect l="l" t="t" r="r" b="b"/>
              <a:pathLst>
                <a:path w="5562" h="13403" extrusionOk="0">
                  <a:moveTo>
                    <a:pt x="2845" y="1"/>
                  </a:moveTo>
                  <a:cubicBezTo>
                    <a:pt x="828" y="1"/>
                    <a:pt x="0" y="3056"/>
                    <a:pt x="28" y="5934"/>
                  </a:cubicBezTo>
                  <a:cubicBezTo>
                    <a:pt x="43" y="8982"/>
                    <a:pt x="2079" y="13402"/>
                    <a:pt x="2079" y="13402"/>
                  </a:cubicBezTo>
                  <a:cubicBezTo>
                    <a:pt x="2079" y="13402"/>
                    <a:pt x="3755" y="8303"/>
                    <a:pt x="4435" y="6381"/>
                  </a:cubicBezTo>
                  <a:cubicBezTo>
                    <a:pt x="5113" y="4460"/>
                    <a:pt x="5561" y="487"/>
                    <a:pt x="3250" y="39"/>
                  </a:cubicBezTo>
                  <a:cubicBezTo>
                    <a:pt x="3110" y="13"/>
                    <a:pt x="2975" y="1"/>
                    <a:pt x="2845" y="1"/>
                  </a:cubicBez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32" name="Google Shape;1332;p28"/>
            <p:cNvSpPr/>
            <p:nvPr/>
          </p:nvSpPr>
          <p:spPr>
            <a:xfrm>
              <a:off x="4442300" y="2459100"/>
              <a:ext cx="195775" cy="220450"/>
            </a:xfrm>
            <a:custGeom>
              <a:avLst/>
              <a:gdLst/>
              <a:ahLst/>
              <a:cxnLst/>
              <a:rect l="l" t="t" r="r" b="b"/>
              <a:pathLst>
                <a:path w="7831" h="8818" extrusionOk="0">
                  <a:moveTo>
                    <a:pt x="3531" y="0"/>
                  </a:moveTo>
                  <a:cubicBezTo>
                    <a:pt x="3384" y="0"/>
                    <a:pt x="3233" y="25"/>
                    <a:pt x="3078" y="78"/>
                  </a:cubicBezTo>
                  <a:cubicBezTo>
                    <a:pt x="0" y="1118"/>
                    <a:pt x="2918" y="7966"/>
                    <a:pt x="7831" y="8818"/>
                  </a:cubicBezTo>
                  <a:cubicBezTo>
                    <a:pt x="7831" y="8818"/>
                    <a:pt x="6307" y="0"/>
                    <a:pt x="3531" y="0"/>
                  </a:cubicBez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33" name="Google Shape;1333;p28"/>
            <p:cNvSpPr/>
            <p:nvPr/>
          </p:nvSpPr>
          <p:spPr>
            <a:xfrm>
              <a:off x="4669500" y="2385200"/>
              <a:ext cx="149550" cy="212000"/>
            </a:xfrm>
            <a:custGeom>
              <a:avLst/>
              <a:gdLst/>
              <a:ahLst/>
              <a:cxnLst/>
              <a:rect l="l" t="t" r="r" b="b"/>
              <a:pathLst>
                <a:path w="5982" h="8480" extrusionOk="0">
                  <a:moveTo>
                    <a:pt x="3981" y="0"/>
                  </a:moveTo>
                  <a:cubicBezTo>
                    <a:pt x="3245" y="0"/>
                    <a:pt x="2300" y="625"/>
                    <a:pt x="1474" y="2253"/>
                  </a:cubicBezTo>
                  <a:cubicBezTo>
                    <a:pt x="0" y="5157"/>
                    <a:pt x="274" y="8480"/>
                    <a:pt x="274" y="8480"/>
                  </a:cubicBezTo>
                  <a:cubicBezTo>
                    <a:pt x="1401" y="6602"/>
                    <a:pt x="5981" y="3857"/>
                    <a:pt x="5172" y="967"/>
                  </a:cubicBezTo>
                  <a:cubicBezTo>
                    <a:pt x="5007" y="383"/>
                    <a:pt x="4558" y="0"/>
                    <a:pt x="3981" y="0"/>
                  </a:cubicBez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34" name="Google Shape;1334;p28"/>
            <p:cNvSpPr/>
            <p:nvPr/>
          </p:nvSpPr>
          <p:spPr>
            <a:xfrm>
              <a:off x="4693675" y="2549700"/>
              <a:ext cx="174125" cy="250475"/>
            </a:xfrm>
            <a:custGeom>
              <a:avLst/>
              <a:gdLst/>
              <a:ahLst/>
              <a:cxnLst/>
              <a:rect l="l" t="t" r="r" b="b"/>
              <a:pathLst>
                <a:path w="6965" h="10019" extrusionOk="0">
                  <a:moveTo>
                    <a:pt x="4624" y="1"/>
                  </a:moveTo>
                  <a:cubicBezTo>
                    <a:pt x="3275" y="1"/>
                    <a:pt x="1738" y="1273"/>
                    <a:pt x="1027" y="3677"/>
                  </a:cubicBezTo>
                  <a:cubicBezTo>
                    <a:pt x="0" y="7158"/>
                    <a:pt x="116" y="10019"/>
                    <a:pt x="116" y="10019"/>
                  </a:cubicBezTo>
                  <a:cubicBezTo>
                    <a:pt x="116" y="10019"/>
                    <a:pt x="1503" y="8589"/>
                    <a:pt x="3541" y="7145"/>
                  </a:cubicBezTo>
                  <a:cubicBezTo>
                    <a:pt x="5968" y="5425"/>
                    <a:pt x="6964" y="1640"/>
                    <a:pt x="6213" y="759"/>
                  </a:cubicBezTo>
                  <a:cubicBezTo>
                    <a:pt x="5779" y="249"/>
                    <a:pt x="5220" y="1"/>
                    <a:pt x="4624" y="1"/>
                  </a:cubicBez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35" name="Google Shape;1335;p28"/>
            <p:cNvSpPr/>
            <p:nvPr/>
          </p:nvSpPr>
          <p:spPr>
            <a:xfrm>
              <a:off x="4495250" y="2711500"/>
              <a:ext cx="182550" cy="153050"/>
            </a:xfrm>
            <a:custGeom>
              <a:avLst/>
              <a:gdLst/>
              <a:ahLst/>
              <a:cxnLst/>
              <a:rect l="l" t="t" r="r" b="b"/>
              <a:pathLst>
                <a:path w="7302" h="6122" extrusionOk="0">
                  <a:moveTo>
                    <a:pt x="1646" y="0"/>
                  </a:moveTo>
                  <a:cubicBezTo>
                    <a:pt x="298" y="0"/>
                    <a:pt x="1" y="1391"/>
                    <a:pt x="498" y="2825"/>
                  </a:cubicBezTo>
                  <a:cubicBezTo>
                    <a:pt x="1084" y="4544"/>
                    <a:pt x="3294" y="6121"/>
                    <a:pt x="6689" y="6121"/>
                  </a:cubicBezTo>
                  <a:cubicBezTo>
                    <a:pt x="6889" y="6121"/>
                    <a:pt x="7094" y="6116"/>
                    <a:pt x="7302" y="6105"/>
                  </a:cubicBezTo>
                  <a:cubicBezTo>
                    <a:pt x="7302" y="6105"/>
                    <a:pt x="5525" y="1495"/>
                    <a:pt x="3025" y="355"/>
                  </a:cubicBezTo>
                  <a:cubicBezTo>
                    <a:pt x="2480" y="109"/>
                    <a:pt x="2022" y="0"/>
                    <a:pt x="1646" y="0"/>
                  </a:cubicBez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36" name="Google Shape;1336;p28"/>
            <p:cNvSpPr/>
            <p:nvPr/>
          </p:nvSpPr>
          <p:spPr>
            <a:xfrm>
              <a:off x="4592550" y="2147525"/>
              <a:ext cx="128600" cy="813400"/>
            </a:xfrm>
            <a:custGeom>
              <a:avLst/>
              <a:gdLst/>
              <a:ahLst/>
              <a:cxnLst/>
              <a:rect l="l" t="t" r="r" b="b"/>
              <a:pathLst>
                <a:path w="5144" h="32536" extrusionOk="0">
                  <a:moveTo>
                    <a:pt x="3078" y="0"/>
                  </a:moveTo>
                  <a:cubicBezTo>
                    <a:pt x="3049" y="145"/>
                    <a:pt x="0" y="15141"/>
                    <a:pt x="4970" y="32536"/>
                  </a:cubicBezTo>
                  <a:lnTo>
                    <a:pt x="5143" y="32478"/>
                  </a:lnTo>
                  <a:cubicBezTo>
                    <a:pt x="202" y="15141"/>
                    <a:pt x="3236" y="188"/>
                    <a:pt x="3265" y="29"/>
                  </a:cubicBezTo>
                  <a:lnTo>
                    <a:pt x="3078" y="0"/>
                  </a:lnTo>
                  <a:close/>
                </a:path>
              </a:pathLst>
            </a:custGeom>
            <a:solidFill>
              <a:srgbClr val="E2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37" name="Google Shape;1337;p28"/>
            <p:cNvSpPr/>
            <p:nvPr/>
          </p:nvSpPr>
          <p:spPr>
            <a:xfrm>
              <a:off x="4685375" y="2582375"/>
              <a:ext cx="119225" cy="250325"/>
            </a:xfrm>
            <a:custGeom>
              <a:avLst/>
              <a:gdLst/>
              <a:ahLst/>
              <a:cxnLst/>
              <a:rect l="l" t="t" r="r" b="b"/>
              <a:pathLst>
                <a:path w="4769" h="10013" extrusionOk="0">
                  <a:moveTo>
                    <a:pt x="4624" y="1"/>
                  </a:moveTo>
                  <a:cubicBezTo>
                    <a:pt x="4479" y="145"/>
                    <a:pt x="881" y="5953"/>
                    <a:pt x="1" y="9969"/>
                  </a:cubicBezTo>
                  <a:lnTo>
                    <a:pt x="174" y="10012"/>
                  </a:lnTo>
                  <a:cubicBezTo>
                    <a:pt x="1055" y="6054"/>
                    <a:pt x="4551" y="390"/>
                    <a:pt x="4768" y="130"/>
                  </a:cubicBezTo>
                  <a:lnTo>
                    <a:pt x="4696" y="73"/>
                  </a:lnTo>
                  <a:lnTo>
                    <a:pt x="4624" y="1"/>
                  </a:lnTo>
                  <a:close/>
                </a:path>
              </a:pathLst>
            </a:custGeom>
            <a:solidFill>
              <a:srgbClr val="E2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38" name="Google Shape;1338;p28"/>
            <p:cNvSpPr/>
            <p:nvPr/>
          </p:nvSpPr>
          <p:spPr>
            <a:xfrm>
              <a:off x="4527900" y="2739475"/>
              <a:ext cx="170125" cy="137275"/>
            </a:xfrm>
            <a:custGeom>
              <a:avLst/>
              <a:gdLst/>
              <a:ahLst/>
              <a:cxnLst/>
              <a:rect l="l" t="t" r="r" b="b"/>
              <a:pathLst>
                <a:path w="6805" h="5491" extrusionOk="0">
                  <a:moveTo>
                    <a:pt x="174" y="1"/>
                  </a:moveTo>
                  <a:lnTo>
                    <a:pt x="1" y="88"/>
                  </a:lnTo>
                  <a:cubicBezTo>
                    <a:pt x="43" y="189"/>
                    <a:pt x="1315" y="2630"/>
                    <a:pt x="6718" y="5491"/>
                  </a:cubicBezTo>
                  <a:lnTo>
                    <a:pt x="6805" y="5332"/>
                  </a:lnTo>
                  <a:cubicBezTo>
                    <a:pt x="1459" y="2501"/>
                    <a:pt x="188" y="16"/>
                    <a:pt x="174" y="1"/>
                  </a:cubicBezTo>
                  <a:close/>
                </a:path>
              </a:pathLst>
            </a:custGeom>
            <a:solidFill>
              <a:srgbClr val="E2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39" name="Google Shape;1339;p28"/>
            <p:cNvSpPr/>
            <p:nvPr/>
          </p:nvSpPr>
          <p:spPr>
            <a:xfrm>
              <a:off x="4511300" y="2489200"/>
              <a:ext cx="153875" cy="205525"/>
            </a:xfrm>
            <a:custGeom>
              <a:avLst/>
              <a:gdLst/>
              <a:ahLst/>
              <a:cxnLst/>
              <a:rect l="l" t="t" r="r" b="b"/>
              <a:pathLst>
                <a:path w="6155" h="8221" extrusionOk="0">
                  <a:moveTo>
                    <a:pt x="187" y="1"/>
                  </a:moveTo>
                  <a:lnTo>
                    <a:pt x="0" y="29"/>
                  </a:lnTo>
                  <a:cubicBezTo>
                    <a:pt x="361" y="2428"/>
                    <a:pt x="1387" y="5533"/>
                    <a:pt x="6068" y="8220"/>
                  </a:cubicBezTo>
                  <a:lnTo>
                    <a:pt x="6155" y="8047"/>
                  </a:lnTo>
                  <a:cubicBezTo>
                    <a:pt x="1545" y="5404"/>
                    <a:pt x="549" y="2355"/>
                    <a:pt x="187" y="1"/>
                  </a:cubicBezTo>
                  <a:close/>
                </a:path>
              </a:pathLst>
            </a:custGeom>
            <a:solidFill>
              <a:srgbClr val="E2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40" name="Google Shape;1340;p28"/>
            <p:cNvSpPr/>
            <p:nvPr/>
          </p:nvSpPr>
          <p:spPr>
            <a:xfrm>
              <a:off x="4657200" y="2402150"/>
              <a:ext cx="117775" cy="253950"/>
            </a:xfrm>
            <a:custGeom>
              <a:avLst/>
              <a:gdLst/>
              <a:ahLst/>
              <a:cxnLst/>
              <a:rect l="l" t="t" r="r" b="b"/>
              <a:pathLst>
                <a:path w="4711" h="10158" extrusionOk="0">
                  <a:moveTo>
                    <a:pt x="4580" y="0"/>
                  </a:moveTo>
                  <a:cubicBezTo>
                    <a:pt x="4551" y="29"/>
                    <a:pt x="3873" y="795"/>
                    <a:pt x="2962" y="2427"/>
                  </a:cubicBezTo>
                  <a:cubicBezTo>
                    <a:pt x="2124" y="3945"/>
                    <a:pt x="939" y="6488"/>
                    <a:pt x="1" y="10099"/>
                  </a:cubicBezTo>
                  <a:lnTo>
                    <a:pt x="188" y="10157"/>
                  </a:lnTo>
                  <a:cubicBezTo>
                    <a:pt x="1966" y="3280"/>
                    <a:pt x="4696" y="160"/>
                    <a:pt x="4711" y="131"/>
                  </a:cubicBezTo>
                  <a:lnTo>
                    <a:pt x="4580" y="0"/>
                  </a:lnTo>
                  <a:close/>
                </a:path>
              </a:pathLst>
            </a:custGeom>
            <a:solidFill>
              <a:srgbClr val="E2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41" name="Google Shape;1341;p28"/>
            <p:cNvSpPr/>
            <p:nvPr/>
          </p:nvSpPr>
          <p:spPr>
            <a:xfrm>
              <a:off x="7265300" y="2682075"/>
              <a:ext cx="83825" cy="210225"/>
            </a:xfrm>
            <a:custGeom>
              <a:avLst/>
              <a:gdLst/>
              <a:ahLst/>
              <a:cxnLst/>
              <a:rect l="l" t="t" r="r" b="b"/>
              <a:pathLst>
                <a:path w="3353" h="8409" extrusionOk="0">
                  <a:moveTo>
                    <a:pt x="1676" y="0"/>
                  </a:moveTo>
                  <a:cubicBezTo>
                    <a:pt x="189" y="0"/>
                    <a:pt x="1" y="2514"/>
                    <a:pt x="189" y="3785"/>
                  </a:cubicBezTo>
                  <a:cubicBezTo>
                    <a:pt x="376" y="5042"/>
                    <a:pt x="825" y="8409"/>
                    <a:pt x="825" y="8409"/>
                  </a:cubicBezTo>
                  <a:cubicBezTo>
                    <a:pt x="825" y="8409"/>
                    <a:pt x="2601" y="5909"/>
                    <a:pt x="2977" y="4017"/>
                  </a:cubicBezTo>
                  <a:cubicBezTo>
                    <a:pt x="3352" y="2123"/>
                    <a:pt x="3165" y="0"/>
                    <a:pt x="1676" y="0"/>
                  </a:cubicBez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42" name="Google Shape;1342;p28"/>
            <p:cNvSpPr/>
            <p:nvPr/>
          </p:nvSpPr>
          <p:spPr>
            <a:xfrm>
              <a:off x="7267850" y="2895850"/>
              <a:ext cx="143525" cy="124325"/>
            </a:xfrm>
            <a:custGeom>
              <a:avLst/>
              <a:gdLst/>
              <a:ahLst/>
              <a:cxnLst/>
              <a:rect l="l" t="t" r="r" b="b"/>
              <a:pathLst>
                <a:path w="5741" h="4973" extrusionOk="0">
                  <a:moveTo>
                    <a:pt x="3543" y="0"/>
                  </a:moveTo>
                  <a:cubicBezTo>
                    <a:pt x="1862" y="0"/>
                    <a:pt x="0" y="4972"/>
                    <a:pt x="0" y="4972"/>
                  </a:cubicBezTo>
                  <a:cubicBezTo>
                    <a:pt x="17" y="4972"/>
                    <a:pt x="35" y="4972"/>
                    <a:pt x="52" y="4972"/>
                  </a:cubicBezTo>
                  <a:cubicBezTo>
                    <a:pt x="3163" y="4972"/>
                    <a:pt x="5741" y="1123"/>
                    <a:pt x="3973" y="118"/>
                  </a:cubicBezTo>
                  <a:cubicBezTo>
                    <a:pt x="3832" y="37"/>
                    <a:pt x="3688" y="0"/>
                    <a:pt x="3543" y="0"/>
                  </a:cubicBez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43" name="Google Shape;1343;p28"/>
            <p:cNvSpPr/>
            <p:nvPr/>
          </p:nvSpPr>
          <p:spPr>
            <a:xfrm>
              <a:off x="7179350" y="2821850"/>
              <a:ext cx="88525" cy="142675"/>
            </a:xfrm>
            <a:custGeom>
              <a:avLst/>
              <a:gdLst/>
              <a:ahLst/>
              <a:cxnLst/>
              <a:rect l="l" t="t" r="r" b="b"/>
              <a:pathLst>
                <a:path w="3541" h="5707" extrusionOk="0">
                  <a:moveTo>
                    <a:pt x="1550" y="1"/>
                  </a:moveTo>
                  <a:cubicBezTo>
                    <a:pt x="1250" y="1"/>
                    <a:pt x="987" y="180"/>
                    <a:pt x="838" y="477"/>
                  </a:cubicBezTo>
                  <a:cubicBezTo>
                    <a:pt x="0" y="2167"/>
                    <a:pt x="2500" y="4407"/>
                    <a:pt x="2976" y="5707"/>
                  </a:cubicBezTo>
                  <a:cubicBezTo>
                    <a:pt x="2976" y="5707"/>
                    <a:pt x="3540" y="3669"/>
                    <a:pt x="2976" y="1705"/>
                  </a:cubicBezTo>
                  <a:cubicBezTo>
                    <a:pt x="2627" y="478"/>
                    <a:pt x="2040" y="1"/>
                    <a:pt x="1550" y="1"/>
                  </a:cubicBez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44" name="Google Shape;1344;p28"/>
            <p:cNvSpPr/>
            <p:nvPr/>
          </p:nvSpPr>
          <p:spPr>
            <a:xfrm>
              <a:off x="7182225" y="2686750"/>
              <a:ext cx="132600" cy="498100"/>
            </a:xfrm>
            <a:custGeom>
              <a:avLst/>
              <a:gdLst/>
              <a:ahLst/>
              <a:cxnLst/>
              <a:rect l="l" t="t" r="r" b="b"/>
              <a:pathLst>
                <a:path w="5304" h="19924" extrusionOk="0">
                  <a:moveTo>
                    <a:pt x="5014" y="1"/>
                  </a:moveTo>
                  <a:cubicBezTo>
                    <a:pt x="5014" y="102"/>
                    <a:pt x="5115" y="9709"/>
                    <a:pt x="1" y="19837"/>
                  </a:cubicBezTo>
                  <a:lnTo>
                    <a:pt x="174" y="19924"/>
                  </a:lnTo>
                  <a:cubicBezTo>
                    <a:pt x="5303" y="9753"/>
                    <a:pt x="5202" y="102"/>
                    <a:pt x="5202" y="1"/>
                  </a:cubicBezTo>
                  <a:close/>
                </a:path>
              </a:pathLst>
            </a:custGeom>
            <a:solidFill>
              <a:srgbClr val="E2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45" name="Google Shape;1345;p28"/>
            <p:cNvSpPr/>
            <p:nvPr/>
          </p:nvSpPr>
          <p:spPr>
            <a:xfrm>
              <a:off x="7249400" y="2916125"/>
              <a:ext cx="119950" cy="110875"/>
            </a:xfrm>
            <a:custGeom>
              <a:avLst/>
              <a:gdLst/>
              <a:ahLst/>
              <a:cxnLst/>
              <a:rect l="l" t="t" r="r" b="b"/>
              <a:pathLst>
                <a:path w="4798" h="4435" extrusionOk="0">
                  <a:moveTo>
                    <a:pt x="4624" y="0"/>
                  </a:moveTo>
                  <a:cubicBezTo>
                    <a:pt x="4133" y="1416"/>
                    <a:pt x="3150" y="3178"/>
                    <a:pt x="1" y="4261"/>
                  </a:cubicBezTo>
                  <a:lnTo>
                    <a:pt x="59" y="4435"/>
                  </a:lnTo>
                  <a:cubicBezTo>
                    <a:pt x="3295" y="3323"/>
                    <a:pt x="4292" y="1516"/>
                    <a:pt x="4797" y="72"/>
                  </a:cubicBezTo>
                  <a:lnTo>
                    <a:pt x="4624" y="0"/>
                  </a:lnTo>
                  <a:close/>
                </a:path>
              </a:pathLst>
            </a:custGeom>
            <a:solidFill>
              <a:srgbClr val="E2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46" name="Google Shape;1346;p28"/>
            <p:cNvSpPr/>
            <p:nvPr/>
          </p:nvSpPr>
          <p:spPr>
            <a:xfrm>
              <a:off x="7214725" y="2831950"/>
              <a:ext cx="44825" cy="170500"/>
            </a:xfrm>
            <a:custGeom>
              <a:avLst/>
              <a:gdLst/>
              <a:ahLst/>
              <a:cxnLst/>
              <a:rect l="l" t="t" r="r" b="b"/>
              <a:pathLst>
                <a:path w="1793" h="6820" extrusionOk="0">
                  <a:moveTo>
                    <a:pt x="160" y="0"/>
                  </a:moveTo>
                  <a:lnTo>
                    <a:pt x="1" y="102"/>
                  </a:lnTo>
                  <a:cubicBezTo>
                    <a:pt x="16" y="116"/>
                    <a:pt x="1330" y="2370"/>
                    <a:pt x="1605" y="6819"/>
                  </a:cubicBezTo>
                  <a:lnTo>
                    <a:pt x="1792" y="6805"/>
                  </a:lnTo>
                  <a:cubicBezTo>
                    <a:pt x="1518" y="2312"/>
                    <a:pt x="174" y="15"/>
                    <a:pt x="160" y="0"/>
                  </a:cubicBezTo>
                  <a:close/>
                </a:path>
              </a:pathLst>
            </a:custGeom>
            <a:solidFill>
              <a:srgbClr val="E2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47" name="Google Shape;1347;p28"/>
            <p:cNvSpPr/>
            <p:nvPr/>
          </p:nvSpPr>
          <p:spPr>
            <a:xfrm>
              <a:off x="6683225" y="2313650"/>
              <a:ext cx="571650" cy="197700"/>
            </a:xfrm>
            <a:custGeom>
              <a:avLst/>
              <a:gdLst/>
              <a:ahLst/>
              <a:cxnLst/>
              <a:rect l="l" t="t" r="r" b="b"/>
              <a:pathLst>
                <a:path w="22866" h="7908" extrusionOk="0">
                  <a:moveTo>
                    <a:pt x="12078" y="0"/>
                  </a:moveTo>
                  <a:cubicBezTo>
                    <a:pt x="12062" y="0"/>
                    <a:pt x="12046" y="1"/>
                    <a:pt x="12030" y="1"/>
                  </a:cubicBezTo>
                  <a:cubicBezTo>
                    <a:pt x="10074" y="57"/>
                    <a:pt x="8891" y="4372"/>
                    <a:pt x="7840" y="4372"/>
                  </a:cubicBezTo>
                  <a:cubicBezTo>
                    <a:pt x="7796" y="4372"/>
                    <a:pt x="7753" y="4365"/>
                    <a:pt x="7709" y="4349"/>
                  </a:cubicBezTo>
                  <a:cubicBezTo>
                    <a:pt x="7387" y="4232"/>
                    <a:pt x="6974" y="4164"/>
                    <a:pt x="6549" y="4164"/>
                  </a:cubicBezTo>
                  <a:cubicBezTo>
                    <a:pt x="5562" y="4164"/>
                    <a:pt x="4505" y="4527"/>
                    <a:pt x="4344" y="5476"/>
                  </a:cubicBezTo>
                  <a:cubicBezTo>
                    <a:pt x="4126" y="6834"/>
                    <a:pt x="183" y="6156"/>
                    <a:pt x="67" y="7225"/>
                  </a:cubicBezTo>
                  <a:cubicBezTo>
                    <a:pt x="0" y="7774"/>
                    <a:pt x="1023" y="7907"/>
                    <a:pt x="2444" y="7907"/>
                  </a:cubicBezTo>
                  <a:cubicBezTo>
                    <a:pt x="3789" y="7907"/>
                    <a:pt x="5490" y="7788"/>
                    <a:pt x="6958" y="7788"/>
                  </a:cubicBezTo>
                  <a:lnTo>
                    <a:pt x="19484" y="7788"/>
                  </a:lnTo>
                  <a:cubicBezTo>
                    <a:pt x="19998" y="7788"/>
                    <a:pt x="20492" y="7804"/>
                    <a:pt x="20933" y="7804"/>
                  </a:cubicBezTo>
                  <a:cubicBezTo>
                    <a:pt x="21943" y="7804"/>
                    <a:pt x="22679" y="7720"/>
                    <a:pt x="22750" y="7167"/>
                  </a:cubicBezTo>
                  <a:cubicBezTo>
                    <a:pt x="22865" y="6372"/>
                    <a:pt x="21665" y="6213"/>
                    <a:pt x="21160" y="5534"/>
                  </a:cubicBezTo>
                  <a:cubicBezTo>
                    <a:pt x="20669" y="4855"/>
                    <a:pt x="20828" y="2486"/>
                    <a:pt x="18747" y="2486"/>
                  </a:cubicBezTo>
                  <a:cubicBezTo>
                    <a:pt x="16827" y="2486"/>
                    <a:pt x="16217" y="3895"/>
                    <a:pt x="15506" y="3895"/>
                  </a:cubicBezTo>
                  <a:cubicBezTo>
                    <a:pt x="15441" y="3895"/>
                    <a:pt x="15376" y="3883"/>
                    <a:pt x="15309" y="3858"/>
                  </a:cubicBezTo>
                  <a:cubicBezTo>
                    <a:pt x="14521" y="3558"/>
                    <a:pt x="14073" y="0"/>
                    <a:pt x="12078" y="0"/>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48" name="Google Shape;1348;p28"/>
            <p:cNvSpPr/>
            <p:nvPr/>
          </p:nvSpPr>
          <p:spPr>
            <a:xfrm>
              <a:off x="6569325" y="2583100"/>
              <a:ext cx="326150" cy="500250"/>
            </a:xfrm>
            <a:custGeom>
              <a:avLst/>
              <a:gdLst/>
              <a:ahLst/>
              <a:cxnLst/>
              <a:rect l="l" t="t" r="r" b="b"/>
              <a:pathLst>
                <a:path w="13046" h="20010" extrusionOk="0">
                  <a:moveTo>
                    <a:pt x="5620" y="1"/>
                  </a:moveTo>
                  <a:cubicBezTo>
                    <a:pt x="5446" y="1"/>
                    <a:pt x="5302" y="59"/>
                    <a:pt x="5186" y="174"/>
                  </a:cubicBezTo>
                  <a:cubicBezTo>
                    <a:pt x="5071" y="290"/>
                    <a:pt x="4999" y="434"/>
                    <a:pt x="4999" y="593"/>
                  </a:cubicBezTo>
                  <a:lnTo>
                    <a:pt x="4999" y="2110"/>
                  </a:lnTo>
                  <a:cubicBezTo>
                    <a:pt x="4348" y="2226"/>
                    <a:pt x="3728" y="2413"/>
                    <a:pt x="3179" y="2673"/>
                  </a:cubicBezTo>
                  <a:cubicBezTo>
                    <a:pt x="2615" y="2933"/>
                    <a:pt x="2138" y="3266"/>
                    <a:pt x="1748" y="3655"/>
                  </a:cubicBezTo>
                  <a:cubicBezTo>
                    <a:pt x="1343" y="4046"/>
                    <a:pt x="1025" y="4493"/>
                    <a:pt x="809" y="4984"/>
                  </a:cubicBezTo>
                  <a:cubicBezTo>
                    <a:pt x="578" y="5462"/>
                    <a:pt x="462" y="5996"/>
                    <a:pt x="462" y="6574"/>
                  </a:cubicBezTo>
                  <a:cubicBezTo>
                    <a:pt x="462" y="7238"/>
                    <a:pt x="563" y="7816"/>
                    <a:pt x="736" y="8307"/>
                  </a:cubicBezTo>
                  <a:cubicBezTo>
                    <a:pt x="925" y="8785"/>
                    <a:pt x="1199" y="9203"/>
                    <a:pt x="1560" y="9550"/>
                  </a:cubicBezTo>
                  <a:cubicBezTo>
                    <a:pt x="1936" y="9912"/>
                    <a:pt x="2398" y="10214"/>
                    <a:pt x="2961" y="10461"/>
                  </a:cubicBezTo>
                  <a:cubicBezTo>
                    <a:pt x="3525" y="10706"/>
                    <a:pt x="4190" y="10908"/>
                    <a:pt x="4941" y="11096"/>
                  </a:cubicBezTo>
                  <a:cubicBezTo>
                    <a:pt x="5764" y="11298"/>
                    <a:pt x="6501" y="11472"/>
                    <a:pt x="7122" y="11601"/>
                  </a:cubicBezTo>
                  <a:cubicBezTo>
                    <a:pt x="7758" y="11732"/>
                    <a:pt x="8293" y="11876"/>
                    <a:pt x="8711" y="12021"/>
                  </a:cubicBezTo>
                  <a:cubicBezTo>
                    <a:pt x="9145" y="12179"/>
                    <a:pt x="9463" y="12353"/>
                    <a:pt x="9680" y="12555"/>
                  </a:cubicBezTo>
                  <a:cubicBezTo>
                    <a:pt x="9882" y="12772"/>
                    <a:pt x="9998" y="13032"/>
                    <a:pt x="9998" y="13364"/>
                  </a:cubicBezTo>
                  <a:cubicBezTo>
                    <a:pt x="9998" y="13697"/>
                    <a:pt x="9896" y="13986"/>
                    <a:pt x="9694" y="14217"/>
                  </a:cubicBezTo>
                  <a:cubicBezTo>
                    <a:pt x="9506" y="14448"/>
                    <a:pt x="9246" y="14635"/>
                    <a:pt x="8929" y="14795"/>
                  </a:cubicBezTo>
                  <a:cubicBezTo>
                    <a:pt x="8611" y="14953"/>
                    <a:pt x="8249" y="15055"/>
                    <a:pt x="7831" y="15126"/>
                  </a:cubicBezTo>
                  <a:cubicBezTo>
                    <a:pt x="7397" y="15199"/>
                    <a:pt x="6964" y="15228"/>
                    <a:pt x="6515" y="15228"/>
                  </a:cubicBezTo>
                  <a:cubicBezTo>
                    <a:pt x="5937" y="15228"/>
                    <a:pt x="5461" y="15170"/>
                    <a:pt x="5086" y="15084"/>
                  </a:cubicBezTo>
                  <a:cubicBezTo>
                    <a:pt x="4695" y="14982"/>
                    <a:pt x="4377" y="14866"/>
                    <a:pt x="4117" y="14708"/>
                  </a:cubicBezTo>
                  <a:cubicBezTo>
                    <a:pt x="3872" y="14564"/>
                    <a:pt x="3670" y="14390"/>
                    <a:pt x="3510" y="14202"/>
                  </a:cubicBezTo>
                  <a:cubicBezTo>
                    <a:pt x="3366" y="14015"/>
                    <a:pt x="3236" y="13812"/>
                    <a:pt x="3135" y="13624"/>
                  </a:cubicBezTo>
                  <a:cubicBezTo>
                    <a:pt x="3034" y="13451"/>
                    <a:pt x="2932" y="13306"/>
                    <a:pt x="2788" y="13219"/>
                  </a:cubicBezTo>
                  <a:cubicBezTo>
                    <a:pt x="2658" y="13133"/>
                    <a:pt x="2456" y="13090"/>
                    <a:pt x="2210" y="13090"/>
                  </a:cubicBezTo>
                  <a:lnTo>
                    <a:pt x="621" y="13090"/>
                  </a:lnTo>
                  <a:cubicBezTo>
                    <a:pt x="462" y="13090"/>
                    <a:pt x="318" y="13148"/>
                    <a:pt x="187" y="13263"/>
                  </a:cubicBezTo>
                  <a:cubicBezTo>
                    <a:pt x="58" y="13364"/>
                    <a:pt x="0" y="13508"/>
                    <a:pt x="14" y="13697"/>
                  </a:cubicBezTo>
                  <a:cubicBezTo>
                    <a:pt x="43" y="14260"/>
                    <a:pt x="202" y="14766"/>
                    <a:pt x="462" y="15242"/>
                  </a:cubicBezTo>
                  <a:cubicBezTo>
                    <a:pt x="736" y="15704"/>
                    <a:pt x="1098" y="16109"/>
                    <a:pt x="1545" y="16471"/>
                  </a:cubicBezTo>
                  <a:cubicBezTo>
                    <a:pt x="1979" y="16831"/>
                    <a:pt x="2499" y="17120"/>
                    <a:pt x="3092" y="17366"/>
                  </a:cubicBezTo>
                  <a:cubicBezTo>
                    <a:pt x="3684" y="17611"/>
                    <a:pt x="4319" y="17785"/>
                    <a:pt x="4999" y="17886"/>
                  </a:cubicBezTo>
                  <a:lnTo>
                    <a:pt x="4999" y="19403"/>
                  </a:lnTo>
                  <a:cubicBezTo>
                    <a:pt x="4999" y="19562"/>
                    <a:pt x="5071" y="19707"/>
                    <a:pt x="5186" y="19822"/>
                  </a:cubicBezTo>
                  <a:cubicBezTo>
                    <a:pt x="5302" y="19938"/>
                    <a:pt x="5446" y="20010"/>
                    <a:pt x="5620" y="20010"/>
                  </a:cubicBezTo>
                  <a:lnTo>
                    <a:pt x="7440" y="20010"/>
                  </a:lnTo>
                  <a:cubicBezTo>
                    <a:pt x="7613" y="20010"/>
                    <a:pt x="7744" y="19938"/>
                    <a:pt x="7873" y="19822"/>
                  </a:cubicBezTo>
                  <a:cubicBezTo>
                    <a:pt x="7989" y="19707"/>
                    <a:pt x="8047" y="19562"/>
                    <a:pt x="8047" y="19403"/>
                  </a:cubicBezTo>
                  <a:lnTo>
                    <a:pt x="8047" y="17886"/>
                  </a:lnTo>
                  <a:cubicBezTo>
                    <a:pt x="8827" y="17785"/>
                    <a:pt x="9535" y="17597"/>
                    <a:pt x="10156" y="17337"/>
                  </a:cubicBezTo>
                  <a:cubicBezTo>
                    <a:pt x="10763" y="17077"/>
                    <a:pt x="11298" y="16731"/>
                    <a:pt x="11716" y="16340"/>
                  </a:cubicBezTo>
                  <a:cubicBezTo>
                    <a:pt x="12150" y="15935"/>
                    <a:pt x="12483" y="15488"/>
                    <a:pt x="12699" y="14982"/>
                  </a:cubicBezTo>
                  <a:cubicBezTo>
                    <a:pt x="12930" y="14477"/>
                    <a:pt x="13045" y="13942"/>
                    <a:pt x="13045" y="13364"/>
                  </a:cubicBezTo>
                  <a:cubicBezTo>
                    <a:pt x="13045" y="12757"/>
                    <a:pt x="12959" y="12208"/>
                    <a:pt x="12785" y="11732"/>
                  </a:cubicBezTo>
                  <a:cubicBezTo>
                    <a:pt x="12612" y="11255"/>
                    <a:pt x="12323" y="10836"/>
                    <a:pt x="11919" y="10474"/>
                  </a:cubicBezTo>
                  <a:cubicBezTo>
                    <a:pt x="11529" y="10114"/>
                    <a:pt x="11009" y="9810"/>
                    <a:pt x="10387" y="9550"/>
                  </a:cubicBezTo>
                  <a:cubicBezTo>
                    <a:pt x="9767" y="9290"/>
                    <a:pt x="9000" y="9059"/>
                    <a:pt x="8091" y="8871"/>
                  </a:cubicBezTo>
                  <a:cubicBezTo>
                    <a:pt x="7267" y="8683"/>
                    <a:pt x="6559" y="8538"/>
                    <a:pt x="5981" y="8394"/>
                  </a:cubicBezTo>
                  <a:cubicBezTo>
                    <a:pt x="5403" y="8265"/>
                    <a:pt x="4926" y="8120"/>
                    <a:pt x="4565" y="7961"/>
                  </a:cubicBezTo>
                  <a:cubicBezTo>
                    <a:pt x="4190" y="7816"/>
                    <a:pt x="3930" y="7629"/>
                    <a:pt x="3756" y="7412"/>
                  </a:cubicBezTo>
                  <a:cubicBezTo>
                    <a:pt x="3597" y="7195"/>
                    <a:pt x="3510" y="6920"/>
                    <a:pt x="3510" y="6574"/>
                  </a:cubicBezTo>
                  <a:cubicBezTo>
                    <a:pt x="3510" y="6300"/>
                    <a:pt x="3583" y="6040"/>
                    <a:pt x="3741" y="5822"/>
                  </a:cubicBezTo>
                  <a:cubicBezTo>
                    <a:pt x="3886" y="5606"/>
                    <a:pt x="4103" y="5418"/>
                    <a:pt x="4363" y="5260"/>
                  </a:cubicBezTo>
                  <a:cubicBezTo>
                    <a:pt x="4623" y="5100"/>
                    <a:pt x="4926" y="4984"/>
                    <a:pt x="5288" y="4898"/>
                  </a:cubicBezTo>
                  <a:cubicBezTo>
                    <a:pt x="5635" y="4826"/>
                    <a:pt x="6010" y="4782"/>
                    <a:pt x="6400" y="4782"/>
                  </a:cubicBezTo>
                  <a:cubicBezTo>
                    <a:pt x="7310" y="4782"/>
                    <a:pt x="7989" y="4913"/>
                    <a:pt x="8451" y="5187"/>
                  </a:cubicBezTo>
                  <a:cubicBezTo>
                    <a:pt x="8900" y="5462"/>
                    <a:pt x="9246" y="5780"/>
                    <a:pt x="9478" y="6155"/>
                  </a:cubicBezTo>
                  <a:cubicBezTo>
                    <a:pt x="9578" y="6314"/>
                    <a:pt x="9694" y="6444"/>
                    <a:pt x="9824" y="6545"/>
                  </a:cubicBezTo>
                  <a:cubicBezTo>
                    <a:pt x="9954" y="6646"/>
                    <a:pt x="10142" y="6689"/>
                    <a:pt x="10402" y="6689"/>
                  </a:cubicBezTo>
                  <a:lnTo>
                    <a:pt x="11976" y="6689"/>
                  </a:lnTo>
                  <a:cubicBezTo>
                    <a:pt x="12150" y="6689"/>
                    <a:pt x="12294" y="6631"/>
                    <a:pt x="12425" y="6516"/>
                  </a:cubicBezTo>
                  <a:cubicBezTo>
                    <a:pt x="12554" y="6415"/>
                    <a:pt x="12598" y="6271"/>
                    <a:pt x="12583" y="6082"/>
                  </a:cubicBezTo>
                  <a:cubicBezTo>
                    <a:pt x="12554" y="5736"/>
                    <a:pt x="12439" y="5346"/>
                    <a:pt x="12251" y="4942"/>
                  </a:cubicBezTo>
                  <a:cubicBezTo>
                    <a:pt x="12049" y="4537"/>
                    <a:pt x="11774" y="4147"/>
                    <a:pt x="11398" y="3771"/>
                  </a:cubicBezTo>
                  <a:cubicBezTo>
                    <a:pt x="11023" y="3410"/>
                    <a:pt x="10547" y="3077"/>
                    <a:pt x="9998" y="2789"/>
                  </a:cubicBezTo>
                  <a:cubicBezTo>
                    <a:pt x="9434" y="2500"/>
                    <a:pt x="8784" y="2283"/>
                    <a:pt x="8047" y="2153"/>
                  </a:cubicBezTo>
                  <a:lnTo>
                    <a:pt x="8047" y="593"/>
                  </a:lnTo>
                  <a:cubicBezTo>
                    <a:pt x="8047" y="434"/>
                    <a:pt x="7989" y="290"/>
                    <a:pt x="7873" y="174"/>
                  </a:cubicBezTo>
                  <a:cubicBezTo>
                    <a:pt x="7744" y="59"/>
                    <a:pt x="7613" y="1"/>
                    <a:pt x="7440" y="1"/>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49" name="Google Shape;1349;p28"/>
            <p:cNvSpPr/>
            <p:nvPr/>
          </p:nvSpPr>
          <p:spPr>
            <a:xfrm>
              <a:off x="6389450" y="2749925"/>
              <a:ext cx="1007350" cy="927575"/>
            </a:xfrm>
            <a:custGeom>
              <a:avLst/>
              <a:gdLst/>
              <a:ahLst/>
              <a:cxnLst/>
              <a:rect l="l" t="t" r="r" b="b"/>
              <a:pathLst>
                <a:path w="40294" h="37103" extrusionOk="0">
                  <a:moveTo>
                    <a:pt x="28597" y="0"/>
                  </a:moveTo>
                  <a:cubicBezTo>
                    <a:pt x="22603" y="0"/>
                    <a:pt x="20039" y="14481"/>
                    <a:pt x="17915" y="17035"/>
                  </a:cubicBezTo>
                  <a:cubicBezTo>
                    <a:pt x="17376" y="17683"/>
                    <a:pt x="16775" y="17890"/>
                    <a:pt x="16140" y="17890"/>
                  </a:cubicBezTo>
                  <a:cubicBezTo>
                    <a:pt x="15020" y="17890"/>
                    <a:pt x="13794" y="17245"/>
                    <a:pt x="12621" y="17245"/>
                  </a:cubicBezTo>
                  <a:cubicBezTo>
                    <a:pt x="11821" y="17245"/>
                    <a:pt x="11046" y="17545"/>
                    <a:pt x="10345" y="18553"/>
                  </a:cubicBezTo>
                  <a:cubicBezTo>
                    <a:pt x="8146" y="21713"/>
                    <a:pt x="8614" y="31606"/>
                    <a:pt x="6712" y="31606"/>
                  </a:cubicBezTo>
                  <a:cubicBezTo>
                    <a:pt x="6614" y="31606"/>
                    <a:pt x="6511" y="31580"/>
                    <a:pt x="6400" y="31526"/>
                  </a:cubicBezTo>
                  <a:cubicBezTo>
                    <a:pt x="5983" y="31324"/>
                    <a:pt x="5580" y="31234"/>
                    <a:pt x="5193" y="31234"/>
                  </a:cubicBezTo>
                  <a:cubicBezTo>
                    <a:pt x="2070" y="31234"/>
                    <a:pt x="0" y="37103"/>
                    <a:pt x="0" y="37103"/>
                  </a:cubicBezTo>
                  <a:lnTo>
                    <a:pt x="35930" y="37103"/>
                  </a:lnTo>
                  <a:cubicBezTo>
                    <a:pt x="35930" y="37103"/>
                    <a:pt x="37895" y="36828"/>
                    <a:pt x="36783" y="34776"/>
                  </a:cubicBezTo>
                  <a:cubicBezTo>
                    <a:pt x="35670" y="32725"/>
                    <a:pt x="35063" y="32725"/>
                    <a:pt x="36437" y="28362"/>
                  </a:cubicBezTo>
                  <a:cubicBezTo>
                    <a:pt x="37808" y="23985"/>
                    <a:pt x="40293" y="15923"/>
                    <a:pt x="38329" y="15490"/>
                  </a:cubicBezTo>
                  <a:cubicBezTo>
                    <a:pt x="38264" y="15476"/>
                    <a:pt x="38199" y="15469"/>
                    <a:pt x="38134" y="15469"/>
                  </a:cubicBezTo>
                  <a:cubicBezTo>
                    <a:pt x="36210" y="15469"/>
                    <a:pt x="34130" y="21277"/>
                    <a:pt x="31727" y="21514"/>
                  </a:cubicBezTo>
                  <a:cubicBezTo>
                    <a:pt x="31713" y="21515"/>
                    <a:pt x="31699" y="21516"/>
                    <a:pt x="31685" y="21516"/>
                  </a:cubicBezTo>
                  <a:cubicBezTo>
                    <a:pt x="29304" y="21516"/>
                    <a:pt x="34769" y="189"/>
                    <a:pt x="28722" y="2"/>
                  </a:cubicBezTo>
                  <a:cubicBezTo>
                    <a:pt x="28680" y="1"/>
                    <a:pt x="28639" y="0"/>
                    <a:pt x="28597" y="0"/>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50" name="Google Shape;1350;p28"/>
            <p:cNvSpPr/>
            <p:nvPr/>
          </p:nvSpPr>
          <p:spPr>
            <a:xfrm>
              <a:off x="6860050" y="2749600"/>
              <a:ext cx="249625" cy="928625"/>
            </a:xfrm>
            <a:custGeom>
              <a:avLst/>
              <a:gdLst/>
              <a:ahLst/>
              <a:cxnLst/>
              <a:rect l="l" t="t" r="r" b="b"/>
              <a:pathLst>
                <a:path w="9985" h="37145" extrusionOk="0">
                  <a:moveTo>
                    <a:pt x="9811" y="0"/>
                  </a:moveTo>
                  <a:cubicBezTo>
                    <a:pt x="9811" y="58"/>
                    <a:pt x="8785" y="6083"/>
                    <a:pt x="7066" y="13625"/>
                  </a:cubicBezTo>
                  <a:cubicBezTo>
                    <a:pt x="5477" y="20588"/>
                    <a:pt x="2963" y="30311"/>
                    <a:pt x="1" y="37087"/>
                  </a:cubicBezTo>
                  <a:lnTo>
                    <a:pt x="145" y="37145"/>
                  </a:lnTo>
                  <a:cubicBezTo>
                    <a:pt x="3121" y="30368"/>
                    <a:pt x="5635" y="20631"/>
                    <a:pt x="7224" y="13667"/>
                  </a:cubicBezTo>
                  <a:cubicBezTo>
                    <a:pt x="8944" y="6112"/>
                    <a:pt x="9969" y="87"/>
                    <a:pt x="9984" y="29"/>
                  </a:cubicBezTo>
                  <a:lnTo>
                    <a:pt x="9811" y="0"/>
                  </a:ln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51" name="Google Shape;1351;p28"/>
            <p:cNvSpPr/>
            <p:nvPr/>
          </p:nvSpPr>
          <p:spPr>
            <a:xfrm>
              <a:off x="7031975" y="3136425"/>
              <a:ext cx="317525" cy="542525"/>
            </a:xfrm>
            <a:custGeom>
              <a:avLst/>
              <a:gdLst/>
              <a:ahLst/>
              <a:cxnLst/>
              <a:rect l="l" t="t" r="r" b="b"/>
              <a:pathLst>
                <a:path w="12701" h="21701" extrusionOk="0">
                  <a:moveTo>
                    <a:pt x="12556" y="1"/>
                  </a:moveTo>
                  <a:cubicBezTo>
                    <a:pt x="12498" y="145"/>
                    <a:pt x="6733" y="14895"/>
                    <a:pt x="1" y="21585"/>
                  </a:cubicBezTo>
                  <a:lnTo>
                    <a:pt x="116" y="21701"/>
                  </a:lnTo>
                  <a:cubicBezTo>
                    <a:pt x="6864" y="14997"/>
                    <a:pt x="12643" y="217"/>
                    <a:pt x="12700" y="59"/>
                  </a:cubicBezTo>
                  <a:lnTo>
                    <a:pt x="12556" y="1"/>
                  </a:ln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52" name="Google Shape;1352;p28"/>
            <p:cNvSpPr/>
            <p:nvPr/>
          </p:nvSpPr>
          <p:spPr>
            <a:xfrm>
              <a:off x="6678025" y="3185175"/>
              <a:ext cx="93925" cy="492325"/>
            </a:xfrm>
            <a:custGeom>
              <a:avLst/>
              <a:gdLst/>
              <a:ahLst/>
              <a:cxnLst/>
              <a:rect l="l" t="t" r="r" b="b"/>
              <a:pathLst>
                <a:path w="3757" h="19693" extrusionOk="0">
                  <a:moveTo>
                    <a:pt x="160" y="1"/>
                  </a:moveTo>
                  <a:lnTo>
                    <a:pt x="0" y="58"/>
                  </a:lnTo>
                  <a:cubicBezTo>
                    <a:pt x="29" y="145"/>
                    <a:pt x="3583" y="10027"/>
                    <a:pt x="3468" y="19693"/>
                  </a:cubicBezTo>
                  <a:lnTo>
                    <a:pt x="3627" y="19693"/>
                  </a:lnTo>
                  <a:cubicBezTo>
                    <a:pt x="3756" y="9998"/>
                    <a:pt x="189" y="102"/>
                    <a:pt x="160" y="1"/>
                  </a:cubicBez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53" name="Google Shape;1353;p28"/>
            <p:cNvSpPr/>
            <p:nvPr/>
          </p:nvSpPr>
          <p:spPr>
            <a:xfrm>
              <a:off x="6447950" y="3569125"/>
              <a:ext cx="67200" cy="109825"/>
            </a:xfrm>
            <a:custGeom>
              <a:avLst/>
              <a:gdLst/>
              <a:ahLst/>
              <a:cxnLst/>
              <a:rect l="l" t="t" r="r" b="b"/>
              <a:pathLst>
                <a:path w="2688" h="4393" extrusionOk="0">
                  <a:moveTo>
                    <a:pt x="159" y="1"/>
                  </a:moveTo>
                  <a:lnTo>
                    <a:pt x="1" y="58"/>
                  </a:lnTo>
                  <a:cubicBezTo>
                    <a:pt x="15" y="72"/>
                    <a:pt x="897" y="2470"/>
                    <a:pt x="2572" y="4393"/>
                  </a:cubicBezTo>
                  <a:lnTo>
                    <a:pt x="2688" y="4291"/>
                  </a:lnTo>
                  <a:cubicBezTo>
                    <a:pt x="1041" y="2384"/>
                    <a:pt x="174" y="29"/>
                    <a:pt x="159" y="1"/>
                  </a:cubicBez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54" name="Google Shape;1354;p28"/>
            <p:cNvSpPr/>
            <p:nvPr/>
          </p:nvSpPr>
          <p:spPr>
            <a:xfrm>
              <a:off x="6630725" y="3243700"/>
              <a:ext cx="83800" cy="54200"/>
            </a:xfrm>
            <a:custGeom>
              <a:avLst/>
              <a:gdLst/>
              <a:ahLst/>
              <a:cxnLst/>
              <a:rect l="l" t="t" r="r" b="b"/>
              <a:pathLst>
                <a:path w="3352" h="2168" extrusionOk="0">
                  <a:moveTo>
                    <a:pt x="101" y="0"/>
                  </a:moveTo>
                  <a:lnTo>
                    <a:pt x="0" y="131"/>
                  </a:lnTo>
                  <a:cubicBezTo>
                    <a:pt x="14" y="131"/>
                    <a:pt x="968" y="853"/>
                    <a:pt x="3265" y="2167"/>
                  </a:cubicBezTo>
                  <a:lnTo>
                    <a:pt x="3352" y="2023"/>
                  </a:lnTo>
                  <a:cubicBezTo>
                    <a:pt x="1069" y="709"/>
                    <a:pt x="116" y="0"/>
                    <a:pt x="101" y="0"/>
                  </a:cubicBez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55" name="Google Shape;1355;p28"/>
            <p:cNvSpPr/>
            <p:nvPr/>
          </p:nvSpPr>
          <p:spPr>
            <a:xfrm>
              <a:off x="6606150" y="3348425"/>
              <a:ext cx="151000" cy="162925"/>
            </a:xfrm>
            <a:custGeom>
              <a:avLst/>
              <a:gdLst/>
              <a:ahLst/>
              <a:cxnLst/>
              <a:rect l="l" t="t" r="r" b="b"/>
              <a:pathLst>
                <a:path w="6040" h="6517" extrusionOk="0">
                  <a:moveTo>
                    <a:pt x="145" y="1"/>
                  </a:moveTo>
                  <a:lnTo>
                    <a:pt x="1" y="87"/>
                  </a:lnTo>
                  <a:cubicBezTo>
                    <a:pt x="30" y="131"/>
                    <a:pt x="2399" y="3801"/>
                    <a:pt x="5953" y="6517"/>
                  </a:cubicBezTo>
                  <a:lnTo>
                    <a:pt x="6040" y="6386"/>
                  </a:lnTo>
                  <a:cubicBezTo>
                    <a:pt x="2528" y="3685"/>
                    <a:pt x="159" y="45"/>
                    <a:pt x="145" y="1"/>
                  </a:cubicBez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56" name="Google Shape;1356;p28"/>
            <p:cNvSpPr/>
            <p:nvPr/>
          </p:nvSpPr>
          <p:spPr>
            <a:xfrm>
              <a:off x="6843100" y="3143650"/>
              <a:ext cx="67925" cy="413950"/>
            </a:xfrm>
            <a:custGeom>
              <a:avLst/>
              <a:gdLst/>
              <a:ahLst/>
              <a:cxnLst/>
              <a:rect l="l" t="t" r="r" b="b"/>
              <a:pathLst>
                <a:path w="2717" h="16558" extrusionOk="0">
                  <a:moveTo>
                    <a:pt x="434" y="1"/>
                  </a:moveTo>
                  <a:lnTo>
                    <a:pt x="434" y="1"/>
                  </a:lnTo>
                  <a:cubicBezTo>
                    <a:pt x="419" y="101"/>
                    <a:pt x="0" y="10474"/>
                    <a:pt x="2572" y="16557"/>
                  </a:cubicBezTo>
                  <a:lnTo>
                    <a:pt x="2716" y="16499"/>
                  </a:lnTo>
                  <a:cubicBezTo>
                    <a:pt x="159" y="10446"/>
                    <a:pt x="592" y="116"/>
                    <a:pt x="592" y="15"/>
                  </a:cubicBezTo>
                  <a:lnTo>
                    <a:pt x="434" y="1"/>
                  </a:ln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57" name="Google Shape;1357;p28"/>
            <p:cNvSpPr/>
            <p:nvPr/>
          </p:nvSpPr>
          <p:spPr>
            <a:xfrm>
              <a:off x="6942775" y="2905275"/>
              <a:ext cx="47325" cy="391550"/>
            </a:xfrm>
            <a:custGeom>
              <a:avLst/>
              <a:gdLst/>
              <a:ahLst/>
              <a:cxnLst/>
              <a:rect l="l" t="t" r="r" b="b"/>
              <a:pathLst>
                <a:path w="1893" h="15662" extrusionOk="0">
                  <a:moveTo>
                    <a:pt x="188" y="1"/>
                  </a:moveTo>
                  <a:cubicBezTo>
                    <a:pt x="188" y="30"/>
                    <a:pt x="101" y="2846"/>
                    <a:pt x="246" y="6169"/>
                  </a:cubicBezTo>
                  <a:cubicBezTo>
                    <a:pt x="376" y="9232"/>
                    <a:pt x="752" y="13379"/>
                    <a:pt x="1748" y="15661"/>
                  </a:cubicBezTo>
                  <a:lnTo>
                    <a:pt x="1893" y="15604"/>
                  </a:lnTo>
                  <a:cubicBezTo>
                    <a:pt x="1" y="11254"/>
                    <a:pt x="347" y="116"/>
                    <a:pt x="347" y="1"/>
                  </a:cubicBez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58" name="Google Shape;1358;p28"/>
            <p:cNvSpPr/>
            <p:nvPr/>
          </p:nvSpPr>
          <p:spPr>
            <a:xfrm>
              <a:off x="6946025" y="3156650"/>
              <a:ext cx="224675" cy="285000"/>
            </a:xfrm>
            <a:custGeom>
              <a:avLst/>
              <a:gdLst/>
              <a:ahLst/>
              <a:cxnLst/>
              <a:rect l="l" t="t" r="r" b="b"/>
              <a:pathLst>
                <a:path w="8987" h="11400" extrusionOk="0">
                  <a:moveTo>
                    <a:pt x="8842" y="1"/>
                  </a:moveTo>
                  <a:cubicBezTo>
                    <a:pt x="8799" y="88"/>
                    <a:pt x="5014" y="7745"/>
                    <a:pt x="0" y="11270"/>
                  </a:cubicBezTo>
                  <a:lnTo>
                    <a:pt x="102" y="11399"/>
                  </a:lnTo>
                  <a:cubicBezTo>
                    <a:pt x="5143" y="7860"/>
                    <a:pt x="8944" y="159"/>
                    <a:pt x="8986" y="73"/>
                  </a:cubicBezTo>
                  <a:lnTo>
                    <a:pt x="8842" y="1"/>
                  </a:ln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59" name="Google Shape;1359;p28"/>
            <p:cNvSpPr/>
            <p:nvPr/>
          </p:nvSpPr>
          <p:spPr>
            <a:xfrm>
              <a:off x="7041025" y="2940300"/>
              <a:ext cx="142325" cy="135475"/>
            </a:xfrm>
            <a:custGeom>
              <a:avLst/>
              <a:gdLst/>
              <a:ahLst/>
              <a:cxnLst/>
              <a:rect l="l" t="t" r="r" b="b"/>
              <a:pathLst>
                <a:path w="5693" h="5419" extrusionOk="0">
                  <a:moveTo>
                    <a:pt x="5577" y="0"/>
                  </a:moveTo>
                  <a:cubicBezTo>
                    <a:pt x="5533" y="29"/>
                    <a:pt x="2441" y="3092"/>
                    <a:pt x="0" y="5288"/>
                  </a:cubicBezTo>
                  <a:lnTo>
                    <a:pt x="101" y="5419"/>
                  </a:lnTo>
                  <a:cubicBezTo>
                    <a:pt x="2557" y="3208"/>
                    <a:pt x="5649" y="145"/>
                    <a:pt x="5693" y="116"/>
                  </a:cubicBezTo>
                  <a:lnTo>
                    <a:pt x="5577" y="0"/>
                  </a:ln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60" name="Google Shape;1360;p28"/>
            <p:cNvSpPr/>
            <p:nvPr/>
          </p:nvSpPr>
          <p:spPr>
            <a:xfrm>
              <a:off x="7031625" y="2778875"/>
              <a:ext cx="41200" cy="163275"/>
            </a:xfrm>
            <a:custGeom>
              <a:avLst/>
              <a:gdLst/>
              <a:ahLst/>
              <a:cxnLst/>
              <a:rect l="l" t="t" r="r" b="b"/>
              <a:pathLst>
                <a:path w="1648" h="6531" extrusionOk="0">
                  <a:moveTo>
                    <a:pt x="159" y="0"/>
                  </a:moveTo>
                  <a:lnTo>
                    <a:pt x="1" y="43"/>
                  </a:lnTo>
                  <a:lnTo>
                    <a:pt x="1488" y="6530"/>
                  </a:lnTo>
                  <a:lnTo>
                    <a:pt x="1648" y="6501"/>
                  </a:lnTo>
                  <a:lnTo>
                    <a:pt x="159" y="0"/>
                  </a:ln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61" name="Google Shape;1361;p28"/>
            <p:cNvSpPr/>
            <p:nvPr/>
          </p:nvSpPr>
          <p:spPr>
            <a:xfrm>
              <a:off x="7250500" y="3252350"/>
              <a:ext cx="108000" cy="99000"/>
            </a:xfrm>
            <a:custGeom>
              <a:avLst/>
              <a:gdLst/>
              <a:ahLst/>
              <a:cxnLst/>
              <a:rect l="l" t="t" r="r" b="b"/>
              <a:pathLst>
                <a:path w="4320" h="3960" extrusionOk="0">
                  <a:moveTo>
                    <a:pt x="4191" y="1"/>
                  </a:moveTo>
                  <a:cubicBezTo>
                    <a:pt x="4176" y="16"/>
                    <a:pt x="2255" y="2283"/>
                    <a:pt x="1" y="3815"/>
                  </a:cubicBezTo>
                  <a:lnTo>
                    <a:pt x="87" y="3959"/>
                  </a:lnTo>
                  <a:cubicBezTo>
                    <a:pt x="2370" y="2399"/>
                    <a:pt x="4291" y="131"/>
                    <a:pt x="4320" y="103"/>
                  </a:cubicBezTo>
                  <a:lnTo>
                    <a:pt x="4191" y="1"/>
                  </a:ln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62" name="Google Shape;1362;p28"/>
            <p:cNvSpPr/>
            <p:nvPr/>
          </p:nvSpPr>
          <p:spPr>
            <a:xfrm>
              <a:off x="7091200" y="3457500"/>
              <a:ext cx="210625" cy="155000"/>
            </a:xfrm>
            <a:custGeom>
              <a:avLst/>
              <a:gdLst/>
              <a:ahLst/>
              <a:cxnLst/>
              <a:rect l="l" t="t" r="r" b="b"/>
              <a:pathLst>
                <a:path w="8425" h="6200" extrusionOk="0">
                  <a:moveTo>
                    <a:pt x="8309" y="1"/>
                  </a:moveTo>
                  <a:cubicBezTo>
                    <a:pt x="8265" y="45"/>
                    <a:pt x="3699" y="4350"/>
                    <a:pt x="1" y="6055"/>
                  </a:cubicBezTo>
                  <a:lnTo>
                    <a:pt x="74" y="6199"/>
                  </a:lnTo>
                  <a:cubicBezTo>
                    <a:pt x="3786" y="4479"/>
                    <a:pt x="8380" y="160"/>
                    <a:pt x="8424" y="116"/>
                  </a:cubicBezTo>
                  <a:lnTo>
                    <a:pt x="8309" y="1"/>
                  </a:ln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63" name="Google Shape;1363;p28"/>
            <p:cNvSpPr/>
            <p:nvPr/>
          </p:nvSpPr>
          <p:spPr>
            <a:xfrm>
              <a:off x="6307450" y="3675325"/>
              <a:ext cx="1070575" cy="4350"/>
            </a:xfrm>
            <a:custGeom>
              <a:avLst/>
              <a:gdLst/>
              <a:ahLst/>
              <a:cxnLst/>
              <a:rect l="l" t="t" r="r" b="b"/>
              <a:pathLst>
                <a:path w="42823" h="174" extrusionOk="0">
                  <a:moveTo>
                    <a:pt x="0" y="0"/>
                  </a:moveTo>
                  <a:lnTo>
                    <a:pt x="0" y="173"/>
                  </a:lnTo>
                  <a:lnTo>
                    <a:pt x="42822" y="173"/>
                  </a:lnTo>
                  <a:lnTo>
                    <a:pt x="42822" y="0"/>
                  </a:lnTo>
                  <a:close/>
                </a:path>
              </a:pathLst>
            </a:custGeom>
            <a:solidFill>
              <a:srgbClr val="2D36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64" name="Google Shape;1364;p28"/>
            <p:cNvSpPr/>
            <p:nvPr/>
          </p:nvSpPr>
          <p:spPr>
            <a:xfrm>
              <a:off x="4475525" y="3013250"/>
              <a:ext cx="366625" cy="366650"/>
            </a:xfrm>
            <a:custGeom>
              <a:avLst/>
              <a:gdLst/>
              <a:ahLst/>
              <a:cxnLst/>
              <a:rect l="l" t="t" r="r" b="b"/>
              <a:pathLst>
                <a:path w="14665" h="14666" extrusionOk="0">
                  <a:moveTo>
                    <a:pt x="7326" y="4610"/>
                  </a:moveTo>
                  <a:cubicBezTo>
                    <a:pt x="8828" y="4610"/>
                    <a:pt x="10056" y="5837"/>
                    <a:pt x="10056" y="7340"/>
                  </a:cubicBezTo>
                  <a:cubicBezTo>
                    <a:pt x="10056" y="8842"/>
                    <a:pt x="8828" y="10056"/>
                    <a:pt x="7326" y="10056"/>
                  </a:cubicBezTo>
                  <a:cubicBezTo>
                    <a:pt x="5823" y="10056"/>
                    <a:pt x="4610" y="8842"/>
                    <a:pt x="4610" y="7340"/>
                  </a:cubicBezTo>
                  <a:cubicBezTo>
                    <a:pt x="4610" y="5837"/>
                    <a:pt x="5823" y="4610"/>
                    <a:pt x="7326" y="4610"/>
                  </a:cubicBezTo>
                  <a:close/>
                  <a:moveTo>
                    <a:pt x="5779" y="1"/>
                  </a:moveTo>
                  <a:lnTo>
                    <a:pt x="5881" y="1966"/>
                  </a:lnTo>
                  <a:cubicBezTo>
                    <a:pt x="5419" y="2096"/>
                    <a:pt x="4970" y="2283"/>
                    <a:pt x="4566" y="2515"/>
                  </a:cubicBezTo>
                  <a:lnTo>
                    <a:pt x="3251" y="1056"/>
                  </a:lnTo>
                  <a:lnTo>
                    <a:pt x="1040" y="3252"/>
                  </a:lnTo>
                  <a:lnTo>
                    <a:pt x="2514" y="4566"/>
                  </a:lnTo>
                  <a:cubicBezTo>
                    <a:pt x="2269" y="4971"/>
                    <a:pt x="2096" y="5419"/>
                    <a:pt x="1965" y="5881"/>
                  </a:cubicBezTo>
                  <a:lnTo>
                    <a:pt x="0" y="5780"/>
                  </a:lnTo>
                  <a:lnTo>
                    <a:pt x="0" y="8886"/>
                  </a:lnTo>
                  <a:lnTo>
                    <a:pt x="1965" y="8785"/>
                  </a:lnTo>
                  <a:cubicBezTo>
                    <a:pt x="2096" y="9247"/>
                    <a:pt x="2269" y="9695"/>
                    <a:pt x="2514" y="10100"/>
                  </a:cubicBezTo>
                  <a:lnTo>
                    <a:pt x="1040" y="11414"/>
                  </a:lnTo>
                  <a:lnTo>
                    <a:pt x="3251" y="13625"/>
                  </a:lnTo>
                  <a:lnTo>
                    <a:pt x="4566" y="12151"/>
                  </a:lnTo>
                  <a:cubicBezTo>
                    <a:pt x="4970" y="12396"/>
                    <a:pt x="5419" y="12570"/>
                    <a:pt x="5881" y="12700"/>
                  </a:cubicBezTo>
                  <a:lnTo>
                    <a:pt x="5779" y="14665"/>
                  </a:lnTo>
                  <a:lnTo>
                    <a:pt x="8886" y="14665"/>
                  </a:lnTo>
                  <a:lnTo>
                    <a:pt x="8784" y="12700"/>
                  </a:lnTo>
                  <a:cubicBezTo>
                    <a:pt x="9247" y="12570"/>
                    <a:pt x="9695" y="12396"/>
                    <a:pt x="10100" y="12151"/>
                  </a:cubicBezTo>
                  <a:lnTo>
                    <a:pt x="11414" y="13625"/>
                  </a:lnTo>
                  <a:lnTo>
                    <a:pt x="13610" y="11414"/>
                  </a:lnTo>
                  <a:lnTo>
                    <a:pt x="12151" y="10100"/>
                  </a:lnTo>
                  <a:cubicBezTo>
                    <a:pt x="12382" y="9695"/>
                    <a:pt x="12569" y="9247"/>
                    <a:pt x="12700" y="8785"/>
                  </a:cubicBezTo>
                  <a:lnTo>
                    <a:pt x="14665" y="8886"/>
                  </a:lnTo>
                  <a:lnTo>
                    <a:pt x="14665" y="5780"/>
                  </a:lnTo>
                  <a:lnTo>
                    <a:pt x="12700" y="5881"/>
                  </a:lnTo>
                  <a:cubicBezTo>
                    <a:pt x="12569" y="5419"/>
                    <a:pt x="12382" y="4971"/>
                    <a:pt x="12151" y="4566"/>
                  </a:cubicBezTo>
                  <a:lnTo>
                    <a:pt x="13610" y="3252"/>
                  </a:lnTo>
                  <a:lnTo>
                    <a:pt x="11414" y="1056"/>
                  </a:lnTo>
                  <a:lnTo>
                    <a:pt x="10100" y="2515"/>
                  </a:lnTo>
                  <a:cubicBezTo>
                    <a:pt x="9695" y="2283"/>
                    <a:pt x="9247" y="2096"/>
                    <a:pt x="8784" y="1966"/>
                  </a:cubicBezTo>
                  <a:lnTo>
                    <a:pt x="8886" y="1"/>
                  </a:lnTo>
                  <a:close/>
                </a:path>
              </a:pathLst>
            </a:custGeom>
            <a:solidFill>
              <a:srgbClr val="E2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65" name="Google Shape;1365;p28"/>
            <p:cNvSpPr/>
            <p:nvPr/>
          </p:nvSpPr>
          <p:spPr>
            <a:xfrm>
              <a:off x="5054500" y="2470775"/>
              <a:ext cx="417900" cy="417925"/>
            </a:xfrm>
            <a:custGeom>
              <a:avLst/>
              <a:gdLst/>
              <a:ahLst/>
              <a:cxnLst/>
              <a:rect l="l" t="t" r="r" b="b"/>
              <a:pathLst>
                <a:path w="16716" h="16717" extrusionOk="0">
                  <a:moveTo>
                    <a:pt x="8352" y="5259"/>
                  </a:moveTo>
                  <a:cubicBezTo>
                    <a:pt x="10070" y="5259"/>
                    <a:pt x="11457" y="6646"/>
                    <a:pt x="11457" y="8351"/>
                  </a:cubicBezTo>
                  <a:cubicBezTo>
                    <a:pt x="11457" y="10070"/>
                    <a:pt x="10070" y="11457"/>
                    <a:pt x="8352" y="11457"/>
                  </a:cubicBezTo>
                  <a:cubicBezTo>
                    <a:pt x="6647" y="11457"/>
                    <a:pt x="5260" y="10070"/>
                    <a:pt x="5260" y="8351"/>
                  </a:cubicBezTo>
                  <a:cubicBezTo>
                    <a:pt x="5260" y="6646"/>
                    <a:pt x="6647" y="5259"/>
                    <a:pt x="8352" y="5259"/>
                  </a:cubicBezTo>
                  <a:close/>
                  <a:moveTo>
                    <a:pt x="6589" y="0"/>
                  </a:moveTo>
                  <a:lnTo>
                    <a:pt x="6705" y="2240"/>
                  </a:lnTo>
                  <a:cubicBezTo>
                    <a:pt x="6169" y="2384"/>
                    <a:pt x="5664" y="2587"/>
                    <a:pt x="5202" y="2861"/>
                  </a:cubicBezTo>
                  <a:lnTo>
                    <a:pt x="3699" y="1185"/>
                  </a:lnTo>
                  <a:lnTo>
                    <a:pt x="1186" y="3699"/>
                  </a:lnTo>
                  <a:lnTo>
                    <a:pt x="2862" y="5201"/>
                  </a:lnTo>
                  <a:cubicBezTo>
                    <a:pt x="2586" y="5663"/>
                    <a:pt x="2384" y="6170"/>
                    <a:pt x="2240" y="6704"/>
                  </a:cubicBezTo>
                  <a:lnTo>
                    <a:pt x="1" y="6588"/>
                  </a:lnTo>
                  <a:lnTo>
                    <a:pt x="1" y="10128"/>
                  </a:lnTo>
                  <a:lnTo>
                    <a:pt x="2240" y="10013"/>
                  </a:lnTo>
                  <a:cubicBezTo>
                    <a:pt x="2384" y="10547"/>
                    <a:pt x="2586" y="11053"/>
                    <a:pt x="2862" y="11515"/>
                  </a:cubicBezTo>
                  <a:lnTo>
                    <a:pt x="1186" y="13018"/>
                  </a:lnTo>
                  <a:lnTo>
                    <a:pt x="3699" y="15516"/>
                  </a:lnTo>
                  <a:lnTo>
                    <a:pt x="5202" y="13856"/>
                  </a:lnTo>
                  <a:cubicBezTo>
                    <a:pt x="5664" y="14129"/>
                    <a:pt x="6169" y="14332"/>
                    <a:pt x="6705" y="14476"/>
                  </a:cubicBezTo>
                  <a:lnTo>
                    <a:pt x="6589" y="16716"/>
                  </a:lnTo>
                  <a:lnTo>
                    <a:pt x="10128" y="16716"/>
                  </a:lnTo>
                  <a:lnTo>
                    <a:pt x="10012" y="14476"/>
                  </a:lnTo>
                  <a:cubicBezTo>
                    <a:pt x="10547" y="14332"/>
                    <a:pt x="11053" y="14129"/>
                    <a:pt x="11515" y="13856"/>
                  </a:cubicBezTo>
                  <a:lnTo>
                    <a:pt x="13017" y="15516"/>
                  </a:lnTo>
                  <a:lnTo>
                    <a:pt x="15517" y="13018"/>
                  </a:lnTo>
                  <a:lnTo>
                    <a:pt x="13855" y="11515"/>
                  </a:lnTo>
                  <a:cubicBezTo>
                    <a:pt x="14130" y="11053"/>
                    <a:pt x="14333" y="10547"/>
                    <a:pt x="14477" y="10013"/>
                  </a:cubicBezTo>
                  <a:lnTo>
                    <a:pt x="16716" y="10128"/>
                  </a:lnTo>
                  <a:lnTo>
                    <a:pt x="16716" y="6588"/>
                  </a:lnTo>
                  <a:lnTo>
                    <a:pt x="14477" y="6704"/>
                  </a:lnTo>
                  <a:cubicBezTo>
                    <a:pt x="14333" y="6170"/>
                    <a:pt x="14130" y="5663"/>
                    <a:pt x="13855" y="5201"/>
                  </a:cubicBezTo>
                  <a:lnTo>
                    <a:pt x="15517" y="3699"/>
                  </a:lnTo>
                  <a:lnTo>
                    <a:pt x="13017" y="1185"/>
                  </a:lnTo>
                  <a:lnTo>
                    <a:pt x="11515" y="2861"/>
                  </a:lnTo>
                  <a:cubicBezTo>
                    <a:pt x="11053" y="2587"/>
                    <a:pt x="10547" y="2384"/>
                    <a:pt x="10012" y="2240"/>
                  </a:cubicBezTo>
                  <a:lnTo>
                    <a:pt x="10128" y="0"/>
                  </a:lnTo>
                  <a:close/>
                </a:path>
              </a:pathLst>
            </a:custGeom>
            <a:solidFill>
              <a:srgbClr val="E2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66" name="Google Shape;1366;p28"/>
            <p:cNvSpPr/>
            <p:nvPr/>
          </p:nvSpPr>
          <p:spPr>
            <a:xfrm>
              <a:off x="4654675" y="3065450"/>
              <a:ext cx="1907075" cy="578100"/>
            </a:xfrm>
            <a:custGeom>
              <a:avLst/>
              <a:gdLst/>
              <a:ahLst/>
              <a:cxnLst/>
              <a:rect l="l" t="t" r="r" b="b"/>
              <a:pathLst>
                <a:path w="76283" h="23124" extrusionOk="0">
                  <a:moveTo>
                    <a:pt x="21769" y="0"/>
                  </a:moveTo>
                  <a:cubicBezTo>
                    <a:pt x="16883" y="0"/>
                    <a:pt x="13478" y="3637"/>
                    <a:pt x="13205" y="8388"/>
                  </a:cubicBezTo>
                  <a:cubicBezTo>
                    <a:pt x="12816" y="15192"/>
                    <a:pt x="0" y="12967"/>
                    <a:pt x="1676" y="23124"/>
                  </a:cubicBezTo>
                  <a:lnTo>
                    <a:pt x="76282" y="23124"/>
                  </a:lnTo>
                  <a:cubicBezTo>
                    <a:pt x="76282" y="23124"/>
                    <a:pt x="72425" y="17460"/>
                    <a:pt x="66762" y="15987"/>
                  </a:cubicBezTo>
                  <a:cubicBezTo>
                    <a:pt x="61099" y="14513"/>
                    <a:pt x="59423" y="16954"/>
                    <a:pt x="56215" y="11551"/>
                  </a:cubicBezTo>
                  <a:cubicBezTo>
                    <a:pt x="52993" y="6148"/>
                    <a:pt x="50046" y="2825"/>
                    <a:pt x="46174" y="2680"/>
                  </a:cubicBezTo>
                  <a:cubicBezTo>
                    <a:pt x="46114" y="2678"/>
                    <a:pt x="46053" y="2677"/>
                    <a:pt x="45992" y="2677"/>
                  </a:cubicBezTo>
                  <a:cubicBezTo>
                    <a:pt x="43501" y="2677"/>
                    <a:pt x="40024" y="4306"/>
                    <a:pt x="35982" y="4306"/>
                  </a:cubicBezTo>
                  <a:cubicBezTo>
                    <a:pt x="33740" y="4306"/>
                    <a:pt x="31325" y="3805"/>
                    <a:pt x="28808" y="2247"/>
                  </a:cubicBezTo>
                  <a:cubicBezTo>
                    <a:pt x="26273" y="681"/>
                    <a:pt x="23882" y="0"/>
                    <a:pt x="21769" y="0"/>
                  </a:cubicBezTo>
                  <a:close/>
                </a:path>
              </a:pathLst>
            </a:custGeom>
            <a:solidFill>
              <a:srgbClr val="ECF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67" name="Google Shape;1367;p28"/>
            <p:cNvSpPr/>
            <p:nvPr/>
          </p:nvSpPr>
          <p:spPr>
            <a:xfrm>
              <a:off x="5893175" y="3300025"/>
              <a:ext cx="589475" cy="343525"/>
            </a:xfrm>
            <a:custGeom>
              <a:avLst/>
              <a:gdLst/>
              <a:ahLst/>
              <a:cxnLst/>
              <a:rect l="l" t="t" r="r" b="b"/>
              <a:pathLst>
                <a:path w="23579" h="13741" extrusionOk="0">
                  <a:moveTo>
                    <a:pt x="20358" y="1"/>
                  </a:moveTo>
                  <a:cubicBezTo>
                    <a:pt x="17665" y="1"/>
                    <a:pt x="15418" y="6795"/>
                    <a:pt x="13263" y="8135"/>
                  </a:cubicBezTo>
                  <a:cubicBezTo>
                    <a:pt x="13121" y="8223"/>
                    <a:pt x="12998" y="8263"/>
                    <a:pt x="12893" y="8263"/>
                  </a:cubicBezTo>
                  <a:cubicBezTo>
                    <a:pt x="11691" y="8263"/>
                    <a:pt x="12690" y="3010"/>
                    <a:pt x="10460" y="3010"/>
                  </a:cubicBezTo>
                  <a:cubicBezTo>
                    <a:pt x="10373" y="3010"/>
                    <a:pt x="10282" y="3018"/>
                    <a:pt x="10185" y="3035"/>
                  </a:cubicBezTo>
                  <a:cubicBezTo>
                    <a:pt x="7383" y="3512"/>
                    <a:pt x="8149" y="9060"/>
                    <a:pt x="6589" y="10649"/>
                  </a:cubicBezTo>
                  <a:cubicBezTo>
                    <a:pt x="6153" y="11093"/>
                    <a:pt x="5769" y="11257"/>
                    <a:pt x="5412" y="11257"/>
                  </a:cubicBezTo>
                  <a:cubicBezTo>
                    <a:pt x="4493" y="11257"/>
                    <a:pt x="3757" y="10164"/>
                    <a:pt x="2788" y="9956"/>
                  </a:cubicBezTo>
                  <a:cubicBezTo>
                    <a:pt x="2742" y="9946"/>
                    <a:pt x="2696" y="9941"/>
                    <a:pt x="2650" y="9941"/>
                  </a:cubicBezTo>
                  <a:cubicBezTo>
                    <a:pt x="1348" y="9941"/>
                    <a:pt x="1" y="13741"/>
                    <a:pt x="1" y="13741"/>
                  </a:cubicBezTo>
                  <a:lnTo>
                    <a:pt x="23521" y="13741"/>
                  </a:lnTo>
                  <a:cubicBezTo>
                    <a:pt x="23521" y="13741"/>
                    <a:pt x="23579" y="723"/>
                    <a:pt x="20732" y="45"/>
                  </a:cubicBezTo>
                  <a:cubicBezTo>
                    <a:pt x="20606" y="15"/>
                    <a:pt x="20482" y="1"/>
                    <a:pt x="20358" y="1"/>
                  </a:cubicBezTo>
                  <a:close/>
                </a:path>
              </a:pathLst>
            </a:custGeom>
            <a:solidFill>
              <a:srgbClr val="5980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68" name="Google Shape;1368;p28"/>
            <p:cNvSpPr/>
            <p:nvPr/>
          </p:nvSpPr>
          <p:spPr>
            <a:xfrm>
              <a:off x="5142275" y="1993275"/>
              <a:ext cx="1678075" cy="1650275"/>
            </a:xfrm>
            <a:custGeom>
              <a:avLst/>
              <a:gdLst/>
              <a:ahLst/>
              <a:cxnLst/>
              <a:rect l="l" t="t" r="r" b="b"/>
              <a:pathLst>
                <a:path w="67123" h="66011" extrusionOk="0">
                  <a:moveTo>
                    <a:pt x="67122" y="1"/>
                  </a:moveTo>
                  <a:lnTo>
                    <a:pt x="55551" y="8482"/>
                  </a:lnTo>
                  <a:lnTo>
                    <a:pt x="59423" y="9681"/>
                  </a:lnTo>
                  <a:lnTo>
                    <a:pt x="49714" y="24172"/>
                  </a:lnTo>
                  <a:lnTo>
                    <a:pt x="41219" y="19982"/>
                  </a:lnTo>
                  <a:lnTo>
                    <a:pt x="30079" y="35801"/>
                  </a:lnTo>
                  <a:lnTo>
                    <a:pt x="20891" y="31236"/>
                  </a:lnTo>
                  <a:lnTo>
                    <a:pt x="0" y="66011"/>
                  </a:lnTo>
                  <a:lnTo>
                    <a:pt x="21411" y="66011"/>
                  </a:lnTo>
                  <a:lnTo>
                    <a:pt x="32304" y="44600"/>
                  </a:lnTo>
                  <a:lnTo>
                    <a:pt x="38603" y="46883"/>
                  </a:lnTo>
                  <a:lnTo>
                    <a:pt x="46015" y="30442"/>
                  </a:lnTo>
                  <a:lnTo>
                    <a:pt x="53412" y="33187"/>
                  </a:lnTo>
                  <a:lnTo>
                    <a:pt x="63077" y="10721"/>
                  </a:lnTo>
                  <a:lnTo>
                    <a:pt x="67122" y="12181"/>
                  </a:lnTo>
                  <a:lnTo>
                    <a:pt x="67122" y="1"/>
                  </a:ln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69" name="Google Shape;1369;p28"/>
            <p:cNvSpPr/>
            <p:nvPr/>
          </p:nvSpPr>
          <p:spPr>
            <a:xfrm>
              <a:off x="4454225" y="2877200"/>
              <a:ext cx="766075" cy="768525"/>
            </a:xfrm>
            <a:custGeom>
              <a:avLst/>
              <a:gdLst/>
              <a:ahLst/>
              <a:cxnLst/>
              <a:rect l="l" t="t" r="r" b="b"/>
              <a:pathLst>
                <a:path w="30643" h="30741" extrusionOk="0">
                  <a:moveTo>
                    <a:pt x="10825" y="0"/>
                  </a:moveTo>
                  <a:cubicBezTo>
                    <a:pt x="10718" y="0"/>
                    <a:pt x="10611" y="9"/>
                    <a:pt x="10503" y="26"/>
                  </a:cubicBezTo>
                  <a:cubicBezTo>
                    <a:pt x="5215" y="864"/>
                    <a:pt x="8798" y="21003"/>
                    <a:pt x="6573" y="21132"/>
                  </a:cubicBezTo>
                  <a:cubicBezTo>
                    <a:pt x="6522" y="21135"/>
                    <a:pt x="6473" y="21137"/>
                    <a:pt x="6424" y="21137"/>
                  </a:cubicBezTo>
                  <a:cubicBezTo>
                    <a:pt x="4483" y="21137"/>
                    <a:pt x="4540" y="18791"/>
                    <a:pt x="2690" y="18791"/>
                  </a:cubicBezTo>
                  <a:cubicBezTo>
                    <a:pt x="2572" y="18791"/>
                    <a:pt x="2447" y="18801"/>
                    <a:pt x="2312" y="18821"/>
                  </a:cubicBezTo>
                  <a:cubicBezTo>
                    <a:pt x="0" y="19154"/>
                    <a:pt x="3092" y="30740"/>
                    <a:pt x="3092" y="30740"/>
                  </a:cubicBezTo>
                  <a:lnTo>
                    <a:pt x="30643" y="30639"/>
                  </a:lnTo>
                  <a:cubicBezTo>
                    <a:pt x="30237" y="16810"/>
                    <a:pt x="28520" y="13193"/>
                    <a:pt x="26593" y="13193"/>
                  </a:cubicBezTo>
                  <a:cubicBezTo>
                    <a:pt x="24819" y="13193"/>
                    <a:pt x="22867" y="16263"/>
                    <a:pt x="21599" y="17247"/>
                  </a:cubicBezTo>
                  <a:cubicBezTo>
                    <a:pt x="21470" y="17345"/>
                    <a:pt x="21341" y="17392"/>
                    <a:pt x="21210" y="17392"/>
                  </a:cubicBezTo>
                  <a:cubicBezTo>
                    <a:pt x="18687" y="17392"/>
                    <a:pt x="15668" y="0"/>
                    <a:pt x="10825" y="0"/>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70" name="Google Shape;1370;p28"/>
            <p:cNvSpPr/>
            <p:nvPr/>
          </p:nvSpPr>
          <p:spPr>
            <a:xfrm>
              <a:off x="4714625" y="2877825"/>
              <a:ext cx="143050" cy="768625"/>
            </a:xfrm>
            <a:custGeom>
              <a:avLst/>
              <a:gdLst/>
              <a:ahLst/>
              <a:cxnLst/>
              <a:rect l="l" t="t" r="r" b="b"/>
              <a:pathLst>
                <a:path w="5722" h="30745" extrusionOk="0">
                  <a:moveTo>
                    <a:pt x="0" y="1"/>
                  </a:moveTo>
                  <a:cubicBezTo>
                    <a:pt x="15" y="188"/>
                    <a:pt x="1127" y="17987"/>
                    <a:pt x="5548" y="30744"/>
                  </a:cubicBezTo>
                  <a:lnTo>
                    <a:pt x="5722" y="30686"/>
                  </a:lnTo>
                  <a:cubicBezTo>
                    <a:pt x="1301" y="17944"/>
                    <a:pt x="189" y="174"/>
                    <a:pt x="174" y="1"/>
                  </a:cubicBez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71" name="Google Shape;1371;p28"/>
            <p:cNvSpPr/>
            <p:nvPr/>
          </p:nvSpPr>
          <p:spPr>
            <a:xfrm>
              <a:off x="4728000" y="2888300"/>
              <a:ext cx="32875" cy="136550"/>
            </a:xfrm>
            <a:custGeom>
              <a:avLst/>
              <a:gdLst/>
              <a:ahLst/>
              <a:cxnLst/>
              <a:rect l="l" t="t" r="r" b="b"/>
              <a:pathLst>
                <a:path w="1315" h="5462" extrusionOk="0">
                  <a:moveTo>
                    <a:pt x="1141" y="0"/>
                  </a:moveTo>
                  <a:cubicBezTo>
                    <a:pt x="1141" y="44"/>
                    <a:pt x="679" y="3540"/>
                    <a:pt x="1" y="5403"/>
                  </a:cubicBezTo>
                  <a:lnTo>
                    <a:pt x="159" y="5461"/>
                  </a:lnTo>
                  <a:cubicBezTo>
                    <a:pt x="852" y="3583"/>
                    <a:pt x="1315" y="58"/>
                    <a:pt x="1315" y="29"/>
                  </a:cubicBezTo>
                  <a:lnTo>
                    <a:pt x="1141" y="0"/>
                  </a:ln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72" name="Google Shape;1372;p28"/>
            <p:cNvSpPr/>
            <p:nvPr/>
          </p:nvSpPr>
          <p:spPr>
            <a:xfrm>
              <a:off x="4644550" y="3008200"/>
              <a:ext cx="104775" cy="156775"/>
            </a:xfrm>
            <a:custGeom>
              <a:avLst/>
              <a:gdLst/>
              <a:ahLst/>
              <a:cxnLst/>
              <a:rect l="l" t="t" r="r" b="b"/>
              <a:pathLst>
                <a:path w="4191" h="6271" extrusionOk="0">
                  <a:moveTo>
                    <a:pt x="174" y="1"/>
                  </a:moveTo>
                  <a:lnTo>
                    <a:pt x="1" y="29"/>
                  </a:lnTo>
                  <a:cubicBezTo>
                    <a:pt x="16" y="102"/>
                    <a:pt x="449" y="1763"/>
                    <a:pt x="4046" y="6271"/>
                  </a:cubicBezTo>
                  <a:lnTo>
                    <a:pt x="4190" y="6170"/>
                  </a:lnTo>
                  <a:cubicBezTo>
                    <a:pt x="622" y="1691"/>
                    <a:pt x="174" y="16"/>
                    <a:pt x="174" y="1"/>
                  </a:cubicBez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73" name="Google Shape;1373;p28"/>
            <p:cNvSpPr/>
            <p:nvPr/>
          </p:nvSpPr>
          <p:spPr>
            <a:xfrm>
              <a:off x="4801300" y="3081525"/>
              <a:ext cx="72275" cy="383225"/>
            </a:xfrm>
            <a:custGeom>
              <a:avLst/>
              <a:gdLst/>
              <a:ahLst/>
              <a:cxnLst/>
              <a:rect l="l" t="t" r="r" b="b"/>
              <a:pathLst>
                <a:path w="2891" h="15329" extrusionOk="0">
                  <a:moveTo>
                    <a:pt x="2717" y="1"/>
                  </a:moveTo>
                  <a:cubicBezTo>
                    <a:pt x="2717" y="130"/>
                    <a:pt x="1966" y="12035"/>
                    <a:pt x="1" y="15228"/>
                  </a:cubicBezTo>
                  <a:lnTo>
                    <a:pt x="145" y="15329"/>
                  </a:lnTo>
                  <a:cubicBezTo>
                    <a:pt x="2139" y="12093"/>
                    <a:pt x="2861" y="506"/>
                    <a:pt x="2890" y="15"/>
                  </a:cubicBezTo>
                  <a:lnTo>
                    <a:pt x="2717" y="1"/>
                  </a:ln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74" name="Google Shape;1374;p28"/>
            <p:cNvSpPr/>
            <p:nvPr/>
          </p:nvSpPr>
          <p:spPr>
            <a:xfrm>
              <a:off x="4509850" y="3346975"/>
              <a:ext cx="188900" cy="300200"/>
            </a:xfrm>
            <a:custGeom>
              <a:avLst/>
              <a:gdLst/>
              <a:ahLst/>
              <a:cxnLst/>
              <a:rect l="l" t="t" r="r" b="b"/>
              <a:pathLst>
                <a:path w="7556" h="12008" extrusionOk="0">
                  <a:moveTo>
                    <a:pt x="174" y="1"/>
                  </a:moveTo>
                  <a:lnTo>
                    <a:pt x="0" y="59"/>
                  </a:lnTo>
                  <a:cubicBezTo>
                    <a:pt x="14" y="103"/>
                    <a:pt x="1690" y="5318"/>
                    <a:pt x="7426" y="12007"/>
                  </a:cubicBezTo>
                  <a:lnTo>
                    <a:pt x="7556" y="11892"/>
                  </a:lnTo>
                  <a:cubicBezTo>
                    <a:pt x="1863" y="5231"/>
                    <a:pt x="188" y="45"/>
                    <a:pt x="174" y="1"/>
                  </a:cubicBez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75" name="Google Shape;1375;p28"/>
            <p:cNvSpPr/>
            <p:nvPr/>
          </p:nvSpPr>
          <p:spPr>
            <a:xfrm>
              <a:off x="4636975" y="3203625"/>
              <a:ext cx="196875" cy="370925"/>
            </a:xfrm>
            <a:custGeom>
              <a:avLst/>
              <a:gdLst/>
              <a:ahLst/>
              <a:cxnLst/>
              <a:rect l="l" t="t" r="r" b="b"/>
              <a:pathLst>
                <a:path w="7875" h="14837" extrusionOk="0">
                  <a:moveTo>
                    <a:pt x="159" y="0"/>
                  </a:moveTo>
                  <a:lnTo>
                    <a:pt x="1" y="58"/>
                  </a:lnTo>
                  <a:cubicBezTo>
                    <a:pt x="15" y="129"/>
                    <a:pt x="2226" y="8018"/>
                    <a:pt x="7745" y="14837"/>
                  </a:cubicBezTo>
                  <a:lnTo>
                    <a:pt x="7874" y="14721"/>
                  </a:lnTo>
                  <a:cubicBezTo>
                    <a:pt x="2384" y="7931"/>
                    <a:pt x="188" y="87"/>
                    <a:pt x="159" y="0"/>
                  </a:cubicBez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76" name="Google Shape;1376;p28"/>
            <p:cNvSpPr/>
            <p:nvPr/>
          </p:nvSpPr>
          <p:spPr>
            <a:xfrm>
              <a:off x="4575200" y="3387825"/>
              <a:ext cx="21700" cy="121375"/>
            </a:xfrm>
            <a:custGeom>
              <a:avLst/>
              <a:gdLst/>
              <a:ahLst/>
              <a:cxnLst/>
              <a:rect l="l" t="t" r="r" b="b"/>
              <a:pathLst>
                <a:path w="868" h="4855" extrusionOk="0">
                  <a:moveTo>
                    <a:pt x="174" y="0"/>
                  </a:moveTo>
                  <a:lnTo>
                    <a:pt x="1" y="29"/>
                  </a:lnTo>
                  <a:cubicBezTo>
                    <a:pt x="1" y="58"/>
                    <a:pt x="507" y="2254"/>
                    <a:pt x="694" y="4854"/>
                  </a:cubicBezTo>
                  <a:lnTo>
                    <a:pt x="868" y="4839"/>
                  </a:lnTo>
                  <a:cubicBezTo>
                    <a:pt x="680" y="2225"/>
                    <a:pt x="174" y="14"/>
                    <a:pt x="174" y="0"/>
                  </a:cubicBez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77" name="Google Shape;1377;p28"/>
            <p:cNvSpPr/>
            <p:nvPr/>
          </p:nvSpPr>
          <p:spPr>
            <a:xfrm>
              <a:off x="4499350" y="3500850"/>
              <a:ext cx="162225" cy="102250"/>
            </a:xfrm>
            <a:custGeom>
              <a:avLst/>
              <a:gdLst/>
              <a:ahLst/>
              <a:cxnLst/>
              <a:rect l="l" t="t" r="r" b="b"/>
              <a:pathLst>
                <a:path w="6489" h="4090" extrusionOk="0">
                  <a:moveTo>
                    <a:pt x="102" y="0"/>
                  </a:moveTo>
                  <a:lnTo>
                    <a:pt x="1" y="145"/>
                  </a:lnTo>
                  <a:cubicBezTo>
                    <a:pt x="30" y="160"/>
                    <a:pt x="2688" y="2023"/>
                    <a:pt x="6402" y="4090"/>
                  </a:cubicBezTo>
                  <a:lnTo>
                    <a:pt x="6488" y="3930"/>
                  </a:lnTo>
                  <a:cubicBezTo>
                    <a:pt x="2790" y="1879"/>
                    <a:pt x="131" y="15"/>
                    <a:pt x="102" y="0"/>
                  </a:cubicBez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78" name="Google Shape;1378;p28"/>
            <p:cNvSpPr/>
            <p:nvPr/>
          </p:nvSpPr>
          <p:spPr>
            <a:xfrm>
              <a:off x="4511300" y="3641350"/>
              <a:ext cx="1878175" cy="4725"/>
            </a:xfrm>
            <a:custGeom>
              <a:avLst/>
              <a:gdLst/>
              <a:ahLst/>
              <a:cxnLst/>
              <a:rect l="l" t="t" r="r" b="b"/>
              <a:pathLst>
                <a:path w="75127" h="189" extrusionOk="0">
                  <a:moveTo>
                    <a:pt x="0" y="1"/>
                  </a:moveTo>
                  <a:lnTo>
                    <a:pt x="0" y="188"/>
                  </a:lnTo>
                  <a:lnTo>
                    <a:pt x="75126" y="188"/>
                  </a:lnTo>
                  <a:lnTo>
                    <a:pt x="75126" y="1"/>
                  </a:lnTo>
                  <a:close/>
                </a:path>
              </a:pathLst>
            </a:custGeom>
            <a:solidFill>
              <a:srgbClr val="2D36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79" name="Google Shape;1379;p28"/>
            <p:cNvSpPr/>
            <p:nvPr/>
          </p:nvSpPr>
          <p:spPr>
            <a:xfrm>
              <a:off x="4828025" y="2680975"/>
              <a:ext cx="637150" cy="1198425"/>
            </a:xfrm>
            <a:custGeom>
              <a:avLst/>
              <a:gdLst/>
              <a:ahLst/>
              <a:cxnLst/>
              <a:rect l="l" t="t" r="r" b="b"/>
              <a:pathLst>
                <a:path w="25486" h="47937" extrusionOk="0">
                  <a:moveTo>
                    <a:pt x="305" y="0"/>
                  </a:moveTo>
                  <a:cubicBezTo>
                    <a:pt x="145" y="0"/>
                    <a:pt x="1" y="145"/>
                    <a:pt x="1" y="304"/>
                  </a:cubicBezTo>
                  <a:lnTo>
                    <a:pt x="1" y="47633"/>
                  </a:lnTo>
                  <a:cubicBezTo>
                    <a:pt x="1" y="47807"/>
                    <a:pt x="145" y="47936"/>
                    <a:pt x="305" y="47936"/>
                  </a:cubicBezTo>
                  <a:lnTo>
                    <a:pt x="25183" y="47936"/>
                  </a:lnTo>
                  <a:cubicBezTo>
                    <a:pt x="25357" y="47936"/>
                    <a:pt x="25486" y="47807"/>
                    <a:pt x="25486" y="47633"/>
                  </a:cubicBezTo>
                  <a:lnTo>
                    <a:pt x="25486" y="304"/>
                  </a:lnTo>
                  <a:cubicBezTo>
                    <a:pt x="25486" y="145"/>
                    <a:pt x="25357" y="0"/>
                    <a:pt x="25183" y="0"/>
                  </a:cubicBez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80" name="Google Shape;1380;p28"/>
            <p:cNvSpPr/>
            <p:nvPr/>
          </p:nvSpPr>
          <p:spPr>
            <a:xfrm>
              <a:off x="4877875" y="2680975"/>
              <a:ext cx="637150" cy="1198425"/>
            </a:xfrm>
            <a:custGeom>
              <a:avLst/>
              <a:gdLst/>
              <a:ahLst/>
              <a:cxnLst/>
              <a:rect l="l" t="t" r="r" b="b"/>
              <a:pathLst>
                <a:path w="25486" h="47937" extrusionOk="0">
                  <a:moveTo>
                    <a:pt x="305" y="0"/>
                  </a:moveTo>
                  <a:cubicBezTo>
                    <a:pt x="131" y="0"/>
                    <a:pt x="1" y="145"/>
                    <a:pt x="1" y="304"/>
                  </a:cubicBezTo>
                  <a:lnTo>
                    <a:pt x="1" y="47633"/>
                  </a:lnTo>
                  <a:cubicBezTo>
                    <a:pt x="1" y="47807"/>
                    <a:pt x="131" y="47936"/>
                    <a:pt x="305" y="47936"/>
                  </a:cubicBezTo>
                  <a:lnTo>
                    <a:pt x="25183" y="47936"/>
                  </a:lnTo>
                  <a:cubicBezTo>
                    <a:pt x="25341" y="47936"/>
                    <a:pt x="25486" y="47807"/>
                    <a:pt x="25486" y="47633"/>
                  </a:cubicBezTo>
                  <a:lnTo>
                    <a:pt x="25486" y="304"/>
                  </a:lnTo>
                  <a:cubicBezTo>
                    <a:pt x="25486" y="145"/>
                    <a:pt x="25341" y="0"/>
                    <a:pt x="25183" y="0"/>
                  </a:cubicBezTo>
                  <a:close/>
                </a:path>
              </a:pathLst>
            </a:custGeom>
            <a:solidFill>
              <a:srgbClr val="2D36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81" name="Google Shape;1381;p28"/>
            <p:cNvSpPr/>
            <p:nvPr/>
          </p:nvSpPr>
          <p:spPr>
            <a:xfrm>
              <a:off x="4908600" y="2711675"/>
              <a:ext cx="575750" cy="1137025"/>
            </a:xfrm>
            <a:custGeom>
              <a:avLst/>
              <a:gdLst/>
              <a:ahLst/>
              <a:cxnLst/>
              <a:rect l="l" t="t" r="r" b="b"/>
              <a:pathLst>
                <a:path w="23030" h="45481" extrusionOk="0">
                  <a:moveTo>
                    <a:pt x="2817" y="1"/>
                  </a:moveTo>
                  <a:cubicBezTo>
                    <a:pt x="1257" y="1"/>
                    <a:pt x="0" y="1272"/>
                    <a:pt x="0" y="2818"/>
                  </a:cubicBezTo>
                  <a:lnTo>
                    <a:pt x="0" y="42663"/>
                  </a:lnTo>
                  <a:cubicBezTo>
                    <a:pt x="0" y="44223"/>
                    <a:pt x="1257" y="45481"/>
                    <a:pt x="2817" y="45481"/>
                  </a:cubicBezTo>
                  <a:lnTo>
                    <a:pt x="20198" y="45481"/>
                  </a:lnTo>
                  <a:cubicBezTo>
                    <a:pt x="21758" y="45481"/>
                    <a:pt x="23029" y="44223"/>
                    <a:pt x="23029" y="42663"/>
                  </a:cubicBezTo>
                  <a:lnTo>
                    <a:pt x="23029" y="2818"/>
                  </a:lnTo>
                  <a:cubicBezTo>
                    <a:pt x="23029" y="1272"/>
                    <a:pt x="21758" y="1"/>
                    <a:pt x="20198" y="1"/>
                  </a:cubicBezTo>
                  <a:lnTo>
                    <a:pt x="16166" y="1"/>
                  </a:lnTo>
                  <a:cubicBezTo>
                    <a:pt x="15950" y="1"/>
                    <a:pt x="15762" y="145"/>
                    <a:pt x="15690" y="348"/>
                  </a:cubicBezTo>
                  <a:lnTo>
                    <a:pt x="15502" y="954"/>
                  </a:lnTo>
                  <a:cubicBezTo>
                    <a:pt x="15401" y="1286"/>
                    <a:pt x="15097" y="1517"/>
                    <a:pt x="14737" y="1517"/>
                  </a:cubicBezTo>
                  <a:lnTo>
                    <a:pt x="8278" y="1517"/>
                  </a:lnTo>
                  <a:cubicBezTo>
                    <a:pt x="7931" y="1517"/>
                    <a:pt x="7613" y="1286"/>
                    <a:pt x="7513" y="954"/>
                  </a:cubicBezTo>
                  <a:lnTo>
                    <a:pt x="7324" y="348"/>
                  </a:lnTo>
                  <a:cubicBezTo>
                    <a:pt x="7267" y="145"/>
                    <a:pt x="7079" y="1"/>
                    <a:pt x="6862" y="1"/>
                  </a:cubicBezTo>
                  <a:close/>
                </a:path>
              </a:pathLst>
            </a:custGeom>
            <a:solidFill>
              <a:srgbClr val="E2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82" name="Google Shape;1382;p28"/>
            <p:cNvSpPr/>
            <p:nvPr/>
          </p:nvSpPr>
          <p:spPr>
            <a:xfrm>
              <a:off x="5146600" y="2716025"/>
              <a:ext cx="99375" cy="9750"/>
            </a:xfrm>
            <a:custGeom>
              <a:avLst/>
              <a:gdLst/>
              <a:ahLst/>
              <a:cxnLst/>
              <a:rect l="l" t="t" r="r" b="b"/>
              <a:pathLst>
                <a:path w="3975" h="390" extrusionOk="0">
                  <a:moveTo>
                    <a:pt x="203" y="0"/>
                  </a:moveTo>
                  <a:cubicBezTo>
                    <a:pt x="87" y="0"/>
                    <a:pt x="0" y="87"/>
                    <a:pt x="0" y="188"/>
                  </a:cubicBezTo>
                  <a:cubicBezTo>
                    <a:pt x="0" y="289"/>
                    <a:pt x="87" y="390"/>
                    <a:pt x="203" y="390"/>
                  </a:cubicBezTo>
                  <a:lnTo>
                    <a:pt x="3786" y="390"/>
                  </a:lnTo>
                  <a:cubicBezTo>
                    <a:pt x="3887" y="390"/>
                    <a:pt x="3974" y="289"/>
                    <a:pt x="3974" y="188"/>
                  </a:cubicBezTo>
                  <a:cubicBezTo>
                    <a:pt x="3974" y="87"/>
                    <a:pt x="3887" y="0"/>
                    <a:pt x="3786" y="0"/>
                  </a:cubicBezTo>
                  <a:close/>
                </a:path>
              </a:pathLst>
            </a:custGeom>
            <a:solidFill>
              <a:srgbClr val="E2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83" name="Google Shape;1383;p28"/>
            <p:cNvSpPr/>
            <p:nvPr/>
          </p:nvSpPr>
          <p:spPr>
            <a:xfrm>
              <a:off x="4846825" y="2879625"/>
              <a:ext cx="6525" cy="154975"/>
            </a:xfrm>
            <a:custGeom>
              <a:avLst/>
              <a:gdLst/>
              <a:ahLst/>
              <a:cxnLst/>
              <a:rect l="l" t="t" r="r" b="b"/>
              <a:pathLst>
                <a:path w="261" h="6199" extrusionOk="0">
                  <a:moveTo>
                    <a:pt x="131" y="0"/>
                  </a:moveTo>
                  <a:cubicBezTo>
                    <a:pt x="58" y="0"/>
                    <a:pt x="0" y="58"/>
                    <a:pt x="0" y="131"/>
                  </a:cubicBezTo>
                  <a:lnTo>
                    <a:pt x="0" y="6068"/>
                  </a:lnTo>
                  <a:cubicBezTo>
                    <a:pt x="0" y="6141"/>
                    <a:pt x="58" y="6199"/>
                    <a:pt x="131" y="6199"/>
                  </a:cubicBezTo>
                  <a:cubicBezTo>
                    <a:pt x="202" y="6199"/>
                    <a:pt x="260" y="6141"/>
                    <a:pt x="260" y="6068"/>
                  </a:cubicBezTo>
                  <a:lnTo>
                    <a:pt x="260" y="131"/>
                  </a:lnTo>
                  <a:cubicBezTo>
                    <a:pt x="260" y="58"/>
                    <a:pt x="202" y="0"/>
                    <a:pt x="13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84" name="Google Shape;1384;p28"/>
            <p:cNvSpPr/>
            <p:nvPr/>
          </p:nvSpPr>
          <p:spPr>
            <a:xfrm>
              <a:off x="4846825" y="3074300"/>
              <a:ext cx="6525" cy="76225"/>
            </a:xfrm>
            <a:custGeom>
              <a:avLst/>
              <a:gdLst/>
              <a:ahLst/>
              <a:cxnLst/>
              <a:rect l="l" t="t" r="r" b="b"/>
              <a:pathLst>
                <a:path w="261" h="3049" extrusionOk="0">
                  <a:moveTo>
                    <a:pt x="131" y="1"/>
                  </a:moveTo>
                  <a:cubicBezTo>
                    <a:pt x="58" y="1"/>
                    <a:pt x="0" y="59"/>
                    <a:pt x="0" y="130"/>
                  </a:cubicBezTo>
                  <a:lnTo>
                    <a:pt x="0" y="2919"/>
                  </a:lnTo>
                  <a:cubicBezTo>
                    <a:pt x="0" y="2991"/>
                    <a:pt x="58" y="3049"/>
                    <a:pt x="131" y="3049"/>
                  </a:cubicBezTo>
                  <a:cubicBezTo>
                    <a:pt x="202" y="3049"/>
                    <a:pt x="260" y="2991"/>
                    <a:pt x="260" y="2919"/>
                  </a:cubicBezTo>
                  <a:lnTo>
                    <a:pt x="260" y="130"/>
                  </a:lnTo>
                  <a:cubicBezTo>
                    <a:pt x="260" y="59"/>
                    <a:pt x="202" y="1"/>
                    <a:pt x="13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85" name="Google Shape;1385;p28"/>
            <p:cNvSpPr/>
            <p:nvPr/>
          </p:nvSpPr>
          <p:spPr>
            <a:xfrm>
              <a:off x="6240250" y="3161350"/>
              <a:ext cx="984275" cy="671800"/>
            </a:xfrm>
            <a:custGeom>
              <a:avLst/>
              <a:gdLst/>
              <a:ahLst/>
              <a:cxnLst/>
              <a:rect l="l" t="t" r="r" b="b"/>
              <a:pathLst>
                <a:path w="39371" h="26872" extrusionOk="0">
                  <a:moveTo>
                    <a:pt x="4697" y="0"/>
                  </a:moveTo>
                  <a:lnTo>
                    <a:pt x="1" y="26872"/>
                  </a:lnTo>
                  <a:lnTo>
                    <a:pt x="34675" y="26872"/>
                  </a:lnTo>
                  <a:lnTo>
                    <a:pt x="39371" y="0"/>
                  </a:ln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86" name="Google Shape;1386;p28"/>
            <p:cNvSpPr/>
            <p:nvPr/>
          </p:nvSpPr>
          <p:spPr>
            <a:xfrm>
              <a:off x="6274225" y="3189900"/>
              <a:ext cx="916700" cy="615075"/>
            </a:xfrm>
            <a:custGeom>
              <a:avLst/>
              <a:gdLst/>
              <a:ahLst/>
              <a:cxnLst/>
              <a:rect l="l" t="t" r="r" b="b"/>
              <a:pathLst>
                <a:path w="36668" h="24603" extrusionOk="0">
                  <a:moveTo>
                    <a:pt x="4291" y="0"/>
                  </a:moveTo>
                  <a:lnTo>
                    <a:pt x="0" y="24603"/>
                  </a:lnTo>
                  <a:lnTo>
                    <a:pt x="32362" y="24603"/>
                  </a:lnTo>
                  <a:lnTo>
                    <a:pt x="36667" y="0"/>
                  </a:lnTo>
                  <a:close/>
                </a:path>
              </a:pathLst>
            </a:custGeom>
            <a:solidFill>
              <a:srgbClr val="E2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87" name="Google Shape;1387;p28"/>
            <p:cNvSpPr/>
            <p:nvPr/>
          </p:nvSpPr>
          <p:spPr>
            <a:xfrm>
              <a:off x="5666700" y="3833125"/>
              <a:ext cx="1444050" cy="48800"/>
            </a:xfrm>
            <a:custGeom>
              <a:avLst/>
              <a:gdLst/>
              <a:ahLst/>
              <a:cxnLst/>
              <a:rect l="l" t="t" r="r" b="b"/>
              <a:pathLst>
                <a:path w="57762" h="1952" extrusionOk="0">
                  <a:moveTo>
                    <a:pt x="1" y="1"/>
                  </a:moveTo>
                  <a:lnTo>
                    <a:pt x="1" y="1952"/>
                  </a:lnTo>
                  <a:lnTo>
                    <a:pt x="57761" y="1952"/>
                  </a:lnTo>
                  <a:lnTo>
                    <a:pt x="57761" y="1"/>
                  </a:ln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88" name="Google Shape;1388;p28"/>
            <p:cNvSpPr/>
            <p:nvPr/>
          </p:nvSpPr>
          <p:spPr>
            <a:xfrm>
              <a:off x="5666700" y="3833125"/>
              <a:ext cx="663525" cy="48800"/>
            </a:xfrm>
            <a:custGeom>
              <a:avLst/>
              <a:gdLst/>
              <a:ahLst/>
              <a:cxnLst/>
              <a:rect l="l" t="t" r="r" b="b"/>
              <a:pathLst>
                <a:path w="26541" h="1952" extrusionOk="0">
                  <a:moveTo>
                    <a:pt x="1" y="1"/>
                  </a:moveTo>
                  <a:lnTo>
                    <a:pt x="1" y="1952"/>
                  </a:lnTo>
                  <a:lnTo>
                    <a:pt x="26541" y="1952"/>
                  </a:lnTo>
                  <a:lnTo>
                    <a:pt x="26541" y="1"/>
                  </a:lnTo>
                  <a:close/>
                </a:path>
              </a:pathLst>
            </a:custGeom>
            <a:solidFill>
              <a:srgbClr val="465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89" name="Google Shape;1389;p28"/>
            <p:cNvSpPr/>
            <p:nvPr/>
          </p:nvSpPr>
          <p:spPr>
            <a:xfrm>
              <a:off x="5666700" y="3830975"/>
              <a:ext cx="1444050" cy="4725"/>
            </a:xfrm>
            <a:custGeom>
              <a:avLst/>
              <a:gdLst/>
              <a:ahLst/>
              <a:cxnLst/>
              <a:rect l="l" t="t" r="r" b="b"/>
              <a:pathLst>
                <a:path w="57762" h="189" extrusionOk="0">
                  <a:moveTo>
                    <a:pt x="1" y="0"/>
                  </a:moveTo>
                  <a:lnTo>
                    <a:pt x="1" y="189"/>
                  </a:lnTo>
                  <a:lnTo>
                    <a:pt x="57761" y="189"/>
                  </a:lnTo>
                  <a:lnTo>
                    <a:pt x="57761" y="0"/>
                  </a:ln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90" name="Google Shape;1390;p28"/>
            <p:cNvSpPr/>
            <p:nvPr/>
          </p:nvSpPr>
          <p:spPr>
            <a:xfrm>
              <a:off x="6883900" y="3659600"/>
              <a:ext cx="89975" cy="143950"/>
            </a:xfrm>
            <a:custGeom>
              <a:avLst/>
              <a:gdLst/>
              <a:ahLst/>
              <a:cxnLst/>
              <a:rect l="l" t="t" r="r" b="b"/>
              <a:pathLst>
                <a:path w="3599" h="5758" extrusionOk="0">
                  <a:moveTo>
                    <a:pt x="1611" y="1"/>
                  </a:moveTo>
                  <a:cubicBezTo>
                    <a:pt x="977" y="1"/>
                    <a:pt x="318" y="123"/>
                    <a:pt x="318" y="123"/>
                  </a:cubicBezTo>
                  <a:cubicBezTo>
                    <a:pt x="318" y="123"/>
                    <a:pt x="680" y="1120"/>
                    <a:pt x="564" y="1611"/>
                  </a:cubicBezTo>
                  <a:cubicBezTo>
                    <a:pt x="434" y="2117"/>
                    <a:pt x="44" y="2536"/>
                    <a:pt x="15" y="3272"/>
                  </a:cubicBezTo>
                  <a:cubicBezTo>
                    <a:pt x="0" y="3995"/>
                    <a:pt x="73" y="5281"/>
                    <a:pt x="304" y="5324"/>
                  </a:cubicBezTo>
                  <a:cubicBezTo>
                    <a:pt x="309" y="5325"/>
                    <a:pt x="314" y="5325"/>
                    <a:pt x="318" y="5325"/>
                  </a:cubicBezTo>
                  <a:cubicBezTo>
                    <a:pt x="529" y="5325"/>
                    <a:pt x="380" y="4355"/>
                    <a:pt x="578" y="4270"/>
                  </a:cubicBezTo>
                  <a:cubicBezTo>
                    <a:pt x="583" y="4268"/>
                    <a:pt x="588" y="4267"/>
                    <a:pt x="594" y="4267"/>
                  </a:cubicBezTo>
                  <a:cubicBezTo>
                    <a:pt x="827" y="4267"/>
                    <a:pt x="1503" y="5757"/>
                    <a:pt x="1503" y="5757"/>
                  </a:cubicBezTo>
                  <a:lnTo>
                    <a:pt x="3598" y="5757"/>
                  </a:lnTo>
                  <a:cubicBezTo>
                    <a:pt x="3598" y="5757"/>
                    <a:pt x="2876" y="1236"/>
                    <a:pt x="2760" y="456"/>
                  </a:cubicBezTo>
                  <a:cubicBezTo>
                    <a:pt x="2712" y="96"/>
                    <a:pt x="2172" y="1"/>
                    <a:pt x="1611" y="1"/>
                  </a:cubicBezTo>
                  <a:close/>
                </a:path>
              </a:pathLst>
            </a:custGeom>
            <a:solidFill>
              <a:srgbClr val="E0C9A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91" name="Google Shape;1391;p28"/>
            <p:cNvSpPr/>
            <p:nvPr/>
          </p:nvSpPr>
          <p:spPr>
            <a:xfrm>
              <a:off x="5815875" y="3347050"/>
              <a:ext cx="186750" cy="90975"/>
            </a:xfrm>
            <a:custGeom>
              <a:avLst/>
              <a:gdLst/>
              <a:ahLst/>
              <a:cxnLst/>
              <a:rect l="l" t="t" r="r" b="b"/>
              <a:pathLst>
                <a:path w="7470" h="3639" extrusionOk="0">
                  <a:moveTo>
                    <a:pt x="2697" y="0"/>
                  </a:moveTo>
                  <a:cubicBezTo>
                    <a:pt x="1684" y="0"/>
                    <a:pt x="1" y="533"/>
                    <a:pt x="1" y="533"/>
                  </a:cubicBezTo>
                  <a:lnTo>
                    <a:pt x="3771" y="3639"/>
                  </a:lnTo>
                  <a:cubicBezTo>
                    <a:pt x="3771" y="3639"/>
                    <a:pt x="4711" y="3047"/>
                    <a:pt x="5736" y="2874"/>
                  </a:cubicBezTo>
                  <a:cubicBezTo>
                    <a:pt x="6352" y="2770"/>
                    <a:pt x="6853" y="2749"/>
                    <a:pt x="7155" y="2749"/>
                  </a:cubicBezTo>
                  <a:cubicBezTo>
                    <a:pt x="7356" y="2749"/>
                    <a:pt x="7470" y="2758"/>
                    <a:pt x="7470" y="2758"/>
                  </a:cubicBezTo>
                  <a:lnTo>
                    <a:pt x="7340" y="533"/>
                  </a:lnTo>
                  <a:cubicBezTo>
                    <a:pt x="7340" y="533"/>
                    <a:pt x="3960" y="244"/>
                    <a:pt x="3107" y="42"/>
                  </a:cubicBezTo>
                  <a:cubicBezTo>
                    <a:pt x="2991" y="13"/>
                    <a:pt x="2852" y="0"/>
                    <a:pt x="2697" y="0"/>
                  </a:cubicBezTo>
                  <a:close/>
                </a:path>
              </a:pathLst>
            </a:custGeom>
            <a:solidFill>
              <a:srgbClr val="E0C9A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92" name="Google Shape;1392;p28"/>
            <p:cNvSpPr/>
            <p:nvPr/>
          </p:nvSpPr>
          <p:spPr>
            <a:xfrm>
              <a:off x="6327325" y="2815725"/>
              <a:ext cx="216725" cy="308800"/>
            </a:xfrm>
            <a:custGeom>
              <a:avLst/>
              <a:gdLst/>
              <a:ahLst/>
              <a:cxnLst/>
              <a:rect l="l" t="t" r="r" b="b"/>
              <a:pathLst>
                <a:path w="8669" h="12352" extrusionOk="0">
                  <a:moveTo>
                    <a:pt x="2400" y="0"/>
                  </a:moveTo>
                  <a:cubicBezTo>
                    <a:pt x="2059" y="0"/>
                    <a:pt x="1757" y="41"/>
                    <a:pt x="1517" y="129"/>
                  </a:cubicBezTo>
                  <a:cubicBezTo>
                    <a:pt x="0" y="693"/>
                    <a:pt x="1401" y="2369"/>
                    <a:pt x="1401" y="2369"/>
                  </a:cubicBezTo>
                  <a:cubicBezTo>
                    <a:pt x="1358" y="3221"/>
                    <a:pt x="1127" y="5345"/>
                    <a:pt x="1257" y="6328"/>
                  </a:cubicBezTo>
                  <a:cubicBezTo>
                    <a:pt x="1375" y="7215"/>
                    <a:pt x="1811" y="7867"/>
                    <a:pt x="2650" y="7867"/>
                  </a:cubicBezTo>
                  <a:cubicBezTo>
                    <a:pt x="2739" y="7867"/>
                    <a:pt x="2834" y="7859"/>
                    <a:pt x="2933" y="7844"/>
                  </a:cubicBezTo>
                  <a:cubicBezTo>
                    <a:pt x="2951" y="7841"/>
                    <a:pt x="2969" y="7840"/>
                    <a:pt x="2988" y="7840"/>
                  </a:cubicBezTo>
                  <a:cubicBezTo>
                    <a:pt x="3991" y="7840"/>
                    <a:pt x="4869" y="12020"/>
                    <a:pt x="4869" y="12020"/>
                  </a:cubicBezTo>
                  <a:lnTo>
                    <a:pt x="7065" y="12352"/>
                  </a:lnTo>
                  <a:lnTo>
                    <a:pt x="8669" y="9924"/>
                  </a:lnTo>
                  <a:lnTo>
                    <a:pt x="7180" y="7281"/>
                  </a:lnTo>
                  <a:cubicBezTo>
                    <a:pt x="7180" y="7281"/>
                    <a:pt x="8249" y="4348"/>
                    <a:pt x="7686" y="2629"/>
                  </a:cubicBezTo>
                  <a:cubicBezTo>
                    <a:pt x="7211" y="1191"/>
                    <a:pt x="4238" y="0"/>
                    <a:pt x="2400" y="0"/>
                  </a:cubicBezTo>
                  <a:close/>
                </a:path>
              </a:pathLst>
            </a:custGeom>
            <a:solidFill>
              <a:srgbClr val="E0C9A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93" name="Google Shape;1393;p28"/>
            <p:cNvSpPr/>
            <p:nvPr/>
          </p:nvSpPr>
          <p:spPr>
            <a:xfrm>
              <a:off x="6380775" y="3024825"/>
              <a:ext cx="298375" cy="527325"/>
            </a:xfrm>
            <a:custGeom>
              <a:avLst/>
              <a:gdLst/>
              <a:ahLst/>
              <a:cxnLst/>
              <a:rect l="l" t="t" r="r" b="b"/>
              <a:pathLst>
                <a:path w="11935" h="21093" extrusionOk="0">
                  <a:moveTo>
                    <a:pt x="6386" y="0"/>
                  </a:moveTo>
                  <a:lnTo>
                    <a:pt x="4493" y="1994"/>
                  </a:lnTo>
                  <a:lnTo>
                    <a:pt x="4493" y="3467"/>
                  </a:lnTo>
                  <a:lnTo>
                    <a:pt x="3959" y="2312"/>
                  </a:lnTo>
                  <a:lnTo>
                    <a:pt x="1430" y="1315"/>
                  </a:lnTo>
                  <a:lnTo>
                    <a:pt x="1330" y="2601"/>
                  </a:lnTo>
                  <a:lnTo>
                    <a:pt x="1" y="3467"/>
                  </a:lnTo>
                  <a:lnTo>
                    <a:pt x="4406" y="21093"/>
                  </a:lnTo>
                  <a:lnTo>
                    <a:pt x="11934" y="21093"/>
                  </a:lnTo>
                  <a:lnTo>
                    <a:pt x="6891" y="1084"/>
                  </a:lnTo>
                  <a:lnTo>
                    <a:pt x="6386" y="0"/>
                  </a:ln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94" name="Google Shape;1394;p28"/>
            <p:cNvSpPr/>
            <p:nvPr/>
          </p:nvSpPr>
          <p:spPr>
            <a:xfrm>
              <a:off x="6398125" y="3552125"/>
              <a:ext cx="384325" cy="251425"/>
            </a:xfrm>
            <a:custGeom>
              <a:avLst/>
              <a:gdLst/>
              <a:ahLst/>
              <a:cxnLst/>
              <a:rect l="l" t="t" r="r" b="b"/>
              <a:pathLst>
                <a:path w="15373" h="10057" extrusionOk="0">
                  <a:moveTo>
                    <a:pt x="2875" y="1"/>
                  </a:moveTo>
                  <a:lnTo>
                    <a:pt x="0" y="10056"/>
                  </a:lnTo>
                  <a:lnTo>
                    <a:pt x="15372" y="10056"/>
                  </a:lnTo>
                  <a:lnTo>
                    <a:pt x="14548" y="1"/>
                  </a:ln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95" name="Google Shape;1395;p28"/>
            <p:cNvSpPr/>
            <p:nvPr/>
          </p:nvSpPr>
          <p:spPr>
            <a:xfrm>
              <a:off x="5987800" y="3089825"/>
              <a:ext cx="562750" cy="637400"/>
            </a:xfrm>
            <a:custGeom>
              <a:avLst/>
              <a:gdLst/>
              <a:ahLst/>
              <a:cxnLst/>
              <a:rect l="l" t="t" r="r" b="b"/>
              <a:pathLst>
                <a:path w="22510" h="25496" extrusionOk="0">
                  <a:moveTo>
                    <a:pt x="17049" y="1"/>
                  </a:moveTo>
                  <a:cubicBezTo>
                    <a:pt x="15691" y="58"/>
                    <a:pt x="14708" y="1705"/>
                    <a:pt x="13639" y="2992"/>
                  </a:cubicBezTo>
                  <a:cubicBezTo>
                    <a:pt x="12555" y="4277"/>
                    <a:pt x="8149" y="9377"/>
                    <a:pt x="7412" y="9767"/>
                  </a:cubicBezTo>
                  <a:cubicBezTo>
                    <a:pt x="6689" y="10158"/>
                    <a:pt x="1" y="10533"/>
                    <a:pt x="1" y="10533"/>
                  </a:cubicBezTo>
                  <a:lnTo>
                    <a:pt x="1" y="13321"/>
                  </a:lnTo>
                  <a:cubicBezTo>
                    <a:pt x="1" y="13321"/>
                    <a:pt x="6110" y="13554"/>
                    <a:pt x="8147" y="13554"/>
                  </a:cubicBezTo>
                  <a:cubicBezTo>
                    <a:pt x="8438" y="13554"/>
                    <a:pt x="8645" y="13549"/>
                    <a:pt x="8741" y="13538"/>
                  </a:cubicBezTo>
                  <a:cubicBezTo>
                    <a:pt x="9521" y="13451"/>
                    <a:pt x="14578" y="9031"/>
                    <a:pt x="14578" y="9031"/>
                  </a:cubicBezTo>
                  <a:cubicBezTo>
                    <a:pt x="14578" y="9031"/>
                    <a:pt x="17280" y="16370"/>
                    <a:pt x="17323" y="17786"/>
                  </a:cubicBezTo>
                  <a:cubicBezTo>
                    <a:pt x="17367" y="19201"/>
                    <a:pt x="16037" y="25370"/>
                    <a:pt x="17049" y="25457"/>
                  </a:cubicBezTo>
                  <a:cubicBezTo>
                    <a:pt x="17381" y="25485"/>
                    <a:pt x="18098" y="25495"/>
                    <a:pt x="18907" y="25495"/>
                  </a:cubicBezTo>
                  <a:cubicBezTo>
                    <a:pt x="20525" y="25495"/>
                    <a:pt x="22510" y="25457"/>
                    <a:pt x="22510" y="25457"/>
                  </a:cubicBezTo>
                  <a:cubicBezTo>
                    <a:pt x="22510" y="25457"/>
                    <a:pt x="22206" y="20140"/>
                    <a:pt x="21686" y="18219"/>
                  </a:cubicBezTo>
                  <a:cubicBezTo>
                    <a:pt x="21166" y="16283"/>
                    <a:pt x="17785" y="2052"/>
                    <a:pt x="17049" y="1"/>
                  </a:cubicBezTo>
                  <a:close/>
                </a:path>
              </a:pathLst>
            </a:custGeom>
            <a:solidFill>
              <a:srgbClr val="2D36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96" name="Google Shape;1396;p28"/>
            <p:cNvSpPr/>
            <p:nvPr/>
          </p:nvSpPr>
          <p:spPr>
            <a:xfrm>
              <a:off x="6224750" y="3236825"/>
              <a:ext cx="127500" cy="182075"/>
            </a:xfrm>
            <a:custGeom>
              <a:avLst/>
              <a:gdLst/>
              <a:ahLst/>
              <a:cxnLst/>
              <a:rect l="l" t="t" r="r" b="b"/>
              <a:pathLst>
                <a:path w="5100" h="7283" extrusionOk="0">
                  <a:moveTo>
                    <a:pt x="3502" y="0"/>
                  </a:moveTo>
                  <a:cubicBezTo>
                    <a:pt x="3495" y="0"/>
                    <a:pt x="3488" y="0"/>
                    <a:pt x="3482" y="1"/>
                  </a:cubicBezTo>
                  <a:cubicBezTo>
                    <a:pt x="2904" y="73"/>
                    <a:pt x="2297" y="3742"/>
                    <a:pt x="1546" y="4798"/>
                  </a:cubicBezTo>
                  <a:cubicBezTo>
                    <a:pt x="1083" y="5476"/>
                    <a:pt x="405" y="6516"/>
                    <a:pt x="0" y="7283"/>
                  </a:cubicBezTo>
                  <a:cubicBezTo>
                    <a:pt x="1632" y="6185"/>
                    <a:pt x="5100" y="3151"/>
                    <a:pt x="5100" y="3151"/>
                  </a:cubicBezTo>
                  <a:cubicBezTo>
                    <a:pt x="4772" y="2393"/>
                    <a:pt x="4076" y="0"/>
                    <a:pt x="3502" y="0"/>
                  </a:cubicBez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97" name="Google Shape;1397;p28"/>
            <p:cNvSpPr/>
            <p:nvPr/>
          </p:nvSpPr>
          <p:spPr>
            <a:xfrm>
              <a:off x="6553050" y="3051750"/>
              <a:ext cx="407425" cy="665825"/>
            </a:xfrm>
            <a:custGeom>
              <a:avLst/>
              <a:gdLst/>
              <a:ahLst/>
              <a:cxnLst/>
              <a:rect l="l" t="t" r="r" b="b"/>
              <a:pathLst>
                <a:path w="16297" h="26633" extrusionOk="0">
                  <a:moveTo>
                    <a:pt x="288" y="0"/>
                  </a:moveTo>
                  <a:cubicBezTo>
                    <a:pt x="190" y="0"/>
                    <a:pt x="94" y="3"/>
                    <a:pt x="0" y="7"/>
                  </a:cubicBezTo>
                  <a:cubicBezTo>
                    <a:pt x="0" y="7"/>
                    <a:pt x="2659" y="16419"/>
                    <a:pt x="3049" y="18991"/>
                  </a:cubicBezTo>
                  <a:cubicBezTo>
                    <a:pt x="3439" y="21562"/>
                    <a:pt x="5043" y="26633"/>
                    <a:pt x="5043" y="26633"/>
                  </a:cubicBezTo>
                  <a:lnTo>
                    <a:pt x="10431" y="26633"/>
                  </a:lnTo>
                  <a:lnTo>
                    <a:pt x="9175" y="19251"/>
                  </a:lnTo>
                  <a:lnTo>
                    <a:pt x="7744" y="12359"/>
                  </a:lnTo>
                  <a:lnTo>
                    <a:pt x="10793" y="16462"/>
                  </a:lnTo>
                  <a:lnTo>
                    <a:pt x="13379" y="25044"/>
                  </a:lnTo>
                  <a:lnTo>
                    <a:pt x="16297" y="25044"/>
                  </a:lnTo>
                  <a:lnTo>
                    <a:pt x="15156" y="18600"/>
                  </a:lnTo>
                  <a:cubicBezTo>
                    <a:pt x="14781" y="16231"/>
                    <a:pt x="14014" y="13934"/>
                    <a:pt x="12887" y="11810"/>
                  </a:cubicBezTo>
                  <a:cubicBezTo>
                    <a:pt x="10980" y="8198"/>
                    <a:pt x="8004" y="2824"/>
                    <a:pt x="6777" y="1885"/>
                  </a:cubicBezTo>
                  <a:cubicBezTo>
                    <a:pt x="6013" y="1288"/>
                    <a:pt x="2628" y="0"/>
                    <a:pt x="288" y="0"/>
                  </a:cubicBezTo>
                  <a:close/>
                </a:path>
              </a:pathLst>
            </a:custGeom>
            <a:solidFill>
              <a:srgbClr val="2D36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98" name="Google Shape;1398;p28"/>
            <p:cNvSpPr/>
            <p:nvPr/>
          </p:nvSpPr>
          <p:spPr>
            <a:xfrm>
              <a:off x="6653450" y="3154775"/>
              <a:ext cx="138000" cy="432050"/>
            </a:xfrm>
            <a:custGeom>
              <a:avLst/>
              <a:gdLst/>
              <a:ahLst/>
              <a:cxnLst/>
              <a:rect l="l" t="t" r="r" b="b"/>
              <a:pathLst>
                <a:path w="5520" h="17282" extrusionOk="0">
                  <a:moveTo>
                    <a:pt x="955" y="1"/>
                  </a:moveTo>
                  <a:cubicBezTo>
                    <a:pt x="790" y="1"/>
                    <a:pt x="471" y="459"/>
                    <a:pt x="290" y="1939"/>
                  </a:cubicBezTo>
                  <a:cubicBezTo>
                    <a:pt x="1" y="4279"/>
                    <a:pt x="1" y="6375"/>
                    <a:pt x="1417" y="8686"/>
                  </a:cubicBezTo>
                  <a:cubicBezTo>
                    <a:pt x="2832" y="11012"/>
                    <a:pt x="1836" y="12356"/>
                    <a:pt x="2963" y="14421"/>
                  </a:cubicBezTo>
                  <a:cubicBezTo>
                    <a:pt x="4090" y="16473"/>
                    <a:pt x="5520" y="17282"/>
                    <a:pt x="5520" y="17282"/>
                  </a:cubicBezTo>
                  <a:lnTo>
                    <a:pt x="3728" y="8238"/>
                  </a:lnTo>
                  <a:cubicBezTo>
                    <a:pt x="3728" y="8238"/>
                    <a:pt x="1894" y="5695"/>
                    <a:pt x="1474" y="4279"/>
                  </a:cubicBezTo>
                  <a:cubicBezTo>
                    <a:pt x="1056" y="2864"/>
                    <a:pt x="839" y="914"/>
                    <a:pt x="1027" y="365"/>
                  </a:cubicBezTo>
                  <a:cubicBezTo>
                    <a:pt x="1097" y="161"/>
                    <a:pt x="1053" y="1"/>
                    <a:pt x="955" y="1"/>
                  </a:cubicBez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99" name="Google Shape;1399;p28"/>
            <p:cNvSpPr/>
            <p:nvPr/>
          </p:nvSpPr>
          <p:spPr>
            <a:xfrm>
              <a:off x="6295550" y="2790025"/>
              <a:ext cx="257175" cy="207750"/>
            </a:xfrm>
            <a:custGeom>
              <a:avLst/>
              <a:gdLst/>
              <a:ahLst/>
              <a:cxnLst/>
              <a:rect l="l" t="t" r="r" b="b"/>
              <a:pathLst>
                <a:path w="10287" h="8310" extrusionOk="0">
                  <a:moveTo>
                    <a:pt x="2296" y="1"/>
                  </a:moveTo>
                  <a:cubicBezTo>
                    <a:pt x="1658" y="1"/>
                    <a:pt x="1144" y="215"/>
                    <a:pt x="823" y="912"/>
                  </a:cubicBezTo>
                  <a:cubicBezTo>
                    <a:pt x="0" y="2717"/>
                    <a:pt x="2672" y="3397"/>
                    <a:pt x="2672" y="3397"/>
                  </a:cubicBezTo>
                  <a:lnTo>
                    <a:pt x="2745" y="2472"/>
                  </a:lnTo>
                  <a:cubicBezTo>
                    <a:pt x="2745" y="2472"/>
                    <a:pt x="3487" y="2631"/>
                    <a:pt x="4382" y="2631"/>
                  </a:cubicBezTo>
                  <a:cubicBezTo>
                    <a:pt x="4665" y="2631"/>
                    <a:pt x="4964" y="2615"/>
                    <a:pt x="5259" y="2573"/>
                  </a:cubicBezTo>
                  <a:cubicBezTo>
                    <a:pt x="5381" y="2554"/>
                    <a:pt x="5493" y="2545"/>
                    <a:pt x="5596" y="2545"/>
                  </a:cubicBezTo>
                  <a:cubicBezTo>
                    <a:pt x="6523" y="2545"/>
                    <a:pt x="6741" y="3250"/>
                    <a:pt x="6819" y="3744"/>
                  </a:cubicBezTo>
                  <a:cubicBezTo>
                    <a:pt x="6891" y="4293"/>
                    <a:pt x="6646" y="4942"/>
                    <a:pt x="6775" y="5102"/>
                  </a:cubicBezTo>
                  <a:cubicBezTo>
                    <a:pt x="6799" y="5131"/>
                    <a:pt x="6821" y="5144"/>
                    <a:pt x="6842" y="5144"/>
                  </a:cubicBezTo>
                  <a:cubicBezTo>
                    <a:pt x="6934" y="5144"/>
                    <a:pt x="6999" y="4887"/>
                    <a:pt x="7093" y="4640"/>
                  </a:cubicBezTo>
                  <a:cubicBezTo>
                    <a:pt x="7163" y="4455"/>
                    <a:pt x="7377" y="4218"/>
                    <a:pt x="7619" y="4218"/>
                  </a:cubicBezTo>
                  <a:cubicBezTo>
                    <a:pt x="7775" y="4218"/>
                    <a:pt x="7943" y="4317"/>
                    <a:pt x="8091" y="4596"/>
                  </a:cubicBezTo>
                  <a:cubicBezTo>
                    <a:pt x="8451" y="5304"/>
                    <a:pt x="7570" y="5780"/>
                    <a:pt x="7584" y="6503"/>
                  </a:cubicBezTo>
                  <a:cubicBezTo>
                    <a:pt x="7584" y="7240"/>
                    <a:pt x="8451" y="8309"/>
                    <a:pt x="8451" y="8309"/>
                  </a:cubicBezTo>
                  <a:cubicBezTo>
                    <a:pt x="9506" y="6560"/>
                    <a:pt x="10287" y="3744"/>
                    <a:pt x="9651" y="2357"/>
                  </a:cubicBezTo>
                  <a:cubicBezTo>
                    <a:pt x="9029" y="970"/>
                    <a:pt x="7209" y="724"/>
                    <a:pt x="5259" y="493"/>
                  </a:cubicBezTo>
                  <a:cubicBezTo>
                    <a:pt x="4165" y="362"/>
                    <a:pt x="3126" y="1"/>
                    <a:pt x="2296" y="1"/>
                  </a:cubicBez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00" name="Google Shape;1400;p28"/>
            <p:cNvSpPr/>
            <p:nvPr/>
          </p:nvSpPr>
          <p:spPr>
            <a:xfrm>
              <a:off x="4749300" y="1822050"/>
              <a:ext cx="1087175" cy="311400"/>
            </a:xfrm>
            <a:custGeom>
              <a:avLst/>
              <a:gdLst/>
              <a:ahLst/>
              <a:cxnLst/>
              <a:rect l="l" t="t" r="r" b="b"/>
              <a:pathLst>
                <a:path w="43487" h="12456" extrusionOk="0">
                  <a:moveTo>
                    <a:pt x="20159" y="0"/>
                  </a:moveTo>
                  <a:cubicBezTo>
                    <a:pt x="19385" y="0"/>
                    <a:pt x="18508" y="164"/>
                    <a:pt x="17497" y="551"/>
                  </a:cubicBezTo>
                  <a:cubicBezTo>
                    <a:pt x="12570" y="2444"/>
                    <a:pt x="12325" y="6966"/>
                    <a:pt x="8351" y="7861"/>
                  </a:cubicBezTo>
                  <a:cubicBezTo>
                    <a:pt x="4378" y="8772"/>
                    <a:pt x="0" y="12455"/>
                    <a:pt x="8120" y="12455"/>
                  </a:cubicBezTo>
                  <a:lnTo>
                    <a:pt x="37029" y="12455"/>
                  </a:lnTo>
                  <a:cubicBezTo>
                    <a:pt x="41609" y="12455"/>
                    <a:pt x="43487" y="11893"/>
                    <a:pt x="41133" y="10246"/>
                  </a:cubicBezTo>
                  <a:cubicBezTo>
                    <a:pt x="38763" y="8599"/>
                    <a:pt x="38055" y="8526"/>
                    <a:pt x="37275" y="6879"/>
                  </a:cubicBezTo>
                  <a:cubicBezTo>
                    <a:pt x="36578" y="5435"/>
                    <a:pt x="35104" y="4435"/>
                    <a:pt x="33047" y="4435"/>
                  </a:cubicBezTo>
                  <a:cubicBezTo>
                    <a:pt x="32758" y="4435"/>
                    <a:pt x="32458" y="4455"/>
                    <a:pt x="32146" y="4496"/>
                  </a:cubicBezTo>
                  <a:cubicBezTo>
                    <a:pt x="30847" y="4667"/>
                    <a:pt x="29764" y="4989"/>
                    <a:pt x="28751" y="4989"/>
                  </a:cubicBezTo>
                  <a:cubicBezTo>
                    <a:pt x="27805" y="4989"/>
                    <a:pt x="26919" y="4708"/>
                    <a:pt x="25977" y="3758"/>
                  </a:cubicBezTo>
                  <a:cubicBezTo>
                    <a:pt x="24444" y="2214"/>
                    <a:pt x="23000" y="0"/>
                    <a:pt x="20159" y="0"/>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01" name="Google Shape;1401;p28"/>
            <p:cNvSpPr/>
            <p:nvPr/>
          </p:nvSpPr>
          <p:spPr>
            <a:xfrm>
              <a:off x="5550050" y="2915375"/>
              <a:ext cx="322925" cy="250750"/>
            </a:xfrm>
            <a:custGeom>
              <a:avLst/>
              <a:gdLst/>
              <a:ahLst/>
              <a:cxnLst/>
              <a:rect l="l" t="t" r="r" b="b"/>
              <a:pathLst>
                <a:path w="12917" h="10030" extrusionOk="0">
                  <a:moveTo>
                    <a:pt x="7488" y="0"/>
                  </a:moveTo>
                  <a:cubicBezTo>
                    <a:pt x="4662" y="0"/>
                    <a:pt x="3033" y="1938"/>
                    <a:pt x="2399" y="3800"/>
                  </a:cubicBezTo>
                  <a:cubicBezTo>
                    <a:pt x="1734" y="5794"/>
                    <a:pt x="1" y="6098"/>
                    <a:pt x="1" y="6098"/>
                  </a:cubicBezTo>
                  <a:cubicBezTo>
                    <a:pt x="1" y="6098"/>
                    <a:pt x="1330" y="6242"/>
                    <a:pt x="2268" y="6979"/>
                  </a:cubicBezTo>
                  <a:cubicBezTo>
                    <a:pt x="3208" y="7730"/>
                    <a:pt x="4711" y="9999"/>
                    <a:pt x="6907" y="10028"/>
                  </a:cubicBezTo>
                  <a:cubicBezTo>
                    <a:pt x="6984" y="10029"/>
                    <a:pt x="7062" y="10030"/>
                    <a:pt x="7141" y="10030"/>
                  </a:cubicBezTo>
                  <a:cubicBezTo>
                    <a:pt x="9294" y="10030"/>
                    <a:pt x="12065" y="9428"/>
                    <a:pt x="12483" y="6098"/>
                  </a:cubicBezTo>
                  <a:cubicBezTo>
                    <a:pt x="12917" y="2659"/>
                    <a:pt x="11299" y="319"/>
                    <a:pt x="8105" y="30"/>
                  </a:cubicBezTo>
                  <a:cubicBezTo>
                    <a:pt x="7893" y="10"/>
                    <a:pt x="7688" y="0"/>
                    <a:pt x="7488" y="0"/>
                  </a:cubicBez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02" name="Google Shape;1402;p28"/>
            <p:cNvSpPr/>
            <p:nvPr/>
          </p:nvSpPr>
          <p:spPr>
            <a:xfrm>
              <a:off x="5678250" y="2978950"/>
              <a:ext cx="123550" cy="123550"/>
            </a:xfrm>
            <a:custGeom>
              <a:avLst/>
              <a:gdLst/>
              <a:ahLst/>
              <a:cxnLst/>
              <a:rect l="l" t="t" r="r" b="b"/>
              <a:pathLst>
                <a:path w="4942" h="4942" extrusionOk="0">
                  <a:moveTo>
                    <a:pt x="2472" y="1561"/>
                  </a:moveTo>
                  <a:cubicBezTo>
                    <a:pt x="2977" y="1561"/>
                    <a:pt x="3397" y="1966"/>
                    <a:pt x="3397" y="2471"/>
                  </a:cubicBezTo>
                  <a:cubicBezTo>
                    <a:pt x="3397" y="2977"/>
                    <a:pt x="2977" y="3382"/>
                    <a:pt x="2472" y="3382"/>
                  </a:cubicBezTo>
                  <a:cubicBezTo>
                    <a:pt x="1966" y="3382"/>
                    <a:pt x="1561" y="2977"/>
                    <a:pt x="1561" y="2471"/>
                  </a:cubicBezTo>
                  <a:cubicBezTo>
                    <a:pt x="1561" y="1966"/>
                    <a:pt x="1966" y="1561"/>
                    <a:pt x="2472" y="1561"/>
                  </a:cubicBezTo>
                  <a:close/>
                  <a:moveTo>
                    <a:pt x="1952" y="1"/>
                  </a:moveTo>
                  <a:lnTo>
                    <a:pt x="1981" y="665"/>
                  </a:lnTo>
                  <a:cubicBezTo>
                    <a:pt x="1821" y="708"/>
                    <a:pt x="1677" y="766"/>
                    <a:pt x="1547" y="853"/>
                  </a:cubicBezTo>
                  <a:lnTo>
                    <a:pt x="1099" y="361"/>
                  </a:lnTo>
                  <a:lnTo>
                    <a:pt x="363" y="1099"/>
                  </a:lnTo>
                  <a:lnTo>
                    <a:pt x="854" y="1546"/>
                  </a:lnTo>
                  <a:cubicBezTo>
                    <a:pt x="767" y="1677"/>
                    <a:pt x="709" y="1821"/>
                    <a:pt x="666" y="1980"/>
                  </a:cubicBezTo>
                  <a:lnTo>
                    <a:pt x="1" y="1951"/>
                  </a:lnTo>
                  <a:lnTo>
                    <a:pt x="1" y="2991"/>
                  </a:lnTo>
                  <a:lnTo>
                    <a:pt x="666" y="2962"/>
                  </a:lnTo>
                  <a:cubicBezTo>
                    <a:pt x="709" y="3121"/>
                    <a:pt x="767" y="3266"/>
                    <a:pt x="854" y="3410"/>
                  </a:cubicBezTo>
                  <a:lnTo>
                    <a:pt x="363" y="3844"/>
                  </a:lnTo>
                  <a:lnTo>
                    <a:pt x="1099" y="4595"/>
                  </a:lnTo>
                  <a:lnTo>
                    <a:pt x="1547" y="4089"/>
                  </a:lnTo>
                  <a:cubicBezTo>
                    <a:pt x="1677" y="4176"/>
                    <a:pt x="1821" y="4233"/>
                    <a:pt x="1981" y="4277"/>
                  </a:cubicBezTo>
                  <a:lnTo>
                    <a:pt x="1952" y="4942"/>
                  </a:lnTo>
                  <a:lnTo>
                    <a:pt x="2992" y="4942"/>
                  </a:lnTo>
                  <a:lnTo>
                    <a:pt x="2963" y="4277"/>
                  </a:lnTo>
                  <a:cubicBezTo>
                    <a:pt x="3122" y="4233"/>
                    <a:pt x="3266" y="4176"/>
                    <a:pt x="3410" y="4089"/>
                  </a:cubicBezTo>
                  <a:lnTo>
                    <a:pt x="3844" y="4595"/>
                  </a:lnTo>
                  <a:lnTo>
                    <a:pt x="4595" y="3844"/>
                  </a:lnTo>
                  <a:lnTo>
                    <a:pt x="4104" y="3410"/>
                  </a:lnTo>
                  <a:cubicBezTo>
                    <a:pt x="4177" y="3266"/>
                    <a:pt x="4235" y="3121"/>
                    <a:pt x="4277" y="2962"/>
                  </a:cubicBezTo>
                  <a:lnTo>
                    <a:pt x="4942" y="2991"/>
                  </a:lnTo>
                  <a:lnTo>
                    <a:pt x="4942" y="1951"/>
                  </a:lnTo>
                  <a:lnTo>
                    <a:pt x="4277" y="1980"/>
                  </a:lnTo>
                  <a:cubicBezTo>
                    <a:pt x="4235" y="1821"/>
                    <a:pt x="4177" y="1677"/>
                    <a:pt x="4104" y="1546"/>
                  </a:cubicBezTo>
                  <a:lnTo>
                    <a:pt x="4595" y="1099"/>
                  </a:lnTo>
                  <a:lnTo>
                    <a:pt x="3844" y="361"/>
                  </a:lnTo>
                  <a:lnTo>
                    <a:pt x="3410" y="853"/>
                  </a:lnTo>
                  <a:cubicBezTo>
                    <a:pt x="3266" y="766"/>
                    <a:pt x="3122" y="708"/>
                    <a:pt x="2963" y="665"/>
                  </a:cubicBezTo>
                  <a:lnTo>
                    <a:pt x="2992"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03" name="Google Shape;1403;p28"/>
            <p:cNvSpPr/>
            <p:nvPr/>
          </p:nvSpPr>
          <p:spPr>
            <a:xfrm>
              <a:off x="5975525" y="2150050"/>
              <a:ext cx="195800" cy="259725"/>
            </a:xfrm>
            <a:custGeom>
              <a:avLst/>
              <a:gdLst/>
              <a:ahLst/>
              <a:cxnLst/>
              <a:rect l="l" t="t" r="r" b="b"/>
              <a:pathLst>
                <a:path w="7832" h="10389" extrusionOk="0">
                  <a:moveTo>
                    <a:pt x="1" y="0"/>
                  </a:moveTo>
                  <a:lnTo>
                    <a:pt x="1" y="10388"/>
                  </a:lnTo>
                  <a:lnTo>
                    <a:pt x="7831" y="10388"/>
                  </a:lnTo>
                  <a:lnTo>
                    <a:pt x="7831" y="0"/>
                  </a:ln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04" name="Google Shape;1404;p28"/>
            <p:cNvSpPr/>
            <p:nvPr/>
          </p:nvSpPr>
          <p:spPr>
            <a:xfrm>
              <a:off x="5997925" y="2194100"/>
              <a:ext cx="38300" cy="3300"/>
            </a:xfrm>
            <a:custGeom>
              <a:avLst/>
              <a:gdLst/>
              <a:ahLst/>
              <a:cxnLst/>
              <a:rect l="l" t="t" r="r" b="b"/>
              <a:pathLst>
                <a:path w="1532" h="132" extrusionOk="0">
                  <a:moveTo>
                    <a:pt x="0" y="1"/>
                  </a:moveTo>
                  <a:lnTo>
                    <a:pt x="0" y="131"/>
                  </a:lnTo>
                  <a:lnTo>
                    <a:pt x="1532" y="131"/>
                  </a:lnTo>
                  <a:lnTo>
                    <a:pt x="1532" y="1"/>
                  </a:ln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05" name="Google Shape;1405;p28"/>
            <p:cNvSpPr/>
            <p:nvPr/>
          </p:nvSpPr>
          <p:spPr>
            <a:xfrm>
              <a:off x="5997925" y="2232375"/>
              <a:ext cx="144125" cy="3300"/>
            </a:xfrm>
            <a:custGeom>
              <a:avLst/>
              <a:gdLst/>
              <a:ahLst/>
              <a:cxnLst/>
              <a:rect l="l" t="t" r="r" b="b"/>
              <a:pathLst>
                <a:path w="5765" h="132" extrusionOk="0">
                  <a:moveTo>
                    <a:pt x="0" y="1"/>
                  </a:moveTo>
                  <a:lnTo>
                    <a:pt x="0" y="132"/>
                  </a:lnTo>
                  <a:lnTo>
                    <a:pt x="5764" y="132"/>
                  </a:lnTo>
                  <a:lnTo>
                    <a:pt x="5764" y="1"/>
                  </a:ln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06" name="Google Shape;1406;p28"/>
            <p:cNvSpPr/>
            <p:nvPr/>
          </p:nvSpPr>
          <p:spPr>
            <a:xfrm>
              <a:off x="5997925" y="2270675"/>
              <a:ext cx="144125" cy="3275"/>
            </a:xfrm>
            <a:custGeom>
              <a:avLst/>
              <a:gdLst/>
              <a:ahLst/>
              <a:cxnLst/>
              <a:rect l="l" t="t" r="r" b="b"/>
              <a:pathLst>
                <a:path w="5765" h="131" extrusionOk="0">
                  <a:moveTo>
                    <a:pt x="0" y="0"/>
                  </a:moveTo>
                  <a:lnTo>
                    <a:pt x="0" y="131"/>
                  </a:lnTo>
                  <a:lnTo>
                    <a:pt x="5764" y="131"/>
                  </a:lnTo>
                  <a:lnTo>
                    <a:pt x="5764" y="0"/>
                  </a:ln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07" name="Google Shape;1407;p28"/>
            <p:cNvSpPr/>
            <p:nvPr/>
          </p:nvSpPr>
          <p:spPr>
            <a:xfrm>
              <a:off x="5997925" y="2308950"/>
              <a:ext cx="144125" cy="3300"/>
            </a:xfrm>
            <a:custGeom>
              <a:avLst/>
              <a:gdLst/>
              <a:ahLst/>
              <a:cxnLst/>
              <a:rect l="l" t="t" r="r" b="b"/>
              <a:pathLst>
                <a:path w="5765" h="132" extrusionOk="0">
                  <a:moveTo>
                    <a:pt x="0" y="1"/>
                  </a:moveTo>
                  <a:lnTo>
                    <a:pt x="0" y="131"/>
                  </a:lnTo>
                  <a:lnTo>
                    <a:pt x="5764" y="131"/>
                  </a:lnTo>
                  <a:lnTo>
                    <a:pt x="5764" y="1"/>
                  </a:ln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08" name="Google Shape;1408;p28"/>
            <p:cNvSpPr/>
            <p:nvPr/>
          </p:nvSpPr>
          <p:spPr>
            <a:xfrm>
              <a:off x="5997925" y="2347250"/>
              <a:ext cx="144125" cy="3275"/>
            </a:xfrm>
            <a:custGeom>
              <a:avLst/>
              <a:gdLst/>
              <a:ahLst/>
              <a:cxnLst/>
              <a:rect l="l" t="t" r="r" b="b"/>
              <a:pathLst>
                <a:path w="5765" h="131" extrusionOk="0">
                  <a:moveTo>
                    <a:pt x="0" y="0"/>
                  </a:moveTo>
                  <a:lnTo>
                    <a:pt x="0" y="131"/>
                  </a:lnTo>
                  <a:lnTo>
                    <a:pt x="5764" y="131"/>
                  </a:lnTo>
                  <a:lnTo>
                    <a:pt x="5764" y="0"/>
                  </a:ln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09" name="Google Shape;1409;p28"/>
            <p:cNvSpPr/>
            <p:nvPr/>
          </p:nvSpPr>
          <p:spPr>
            <a:xfrm>
              <a:off x="5926750" y="2670750"/>
              <a:ext cx="385425" cy="261850"/>
            </a:xfrm>
            <a:custGeom>
              <a:avLst/>
              <a:gdLst/>
              <a:ahLst/>
              <a:cxnLst/>
              <a:rect l="l" t="t" r="r" b="b"/>
              <a:pathLst>
                <a:path w="15417" h="10474" extrusionOk="0">
                  <a:moveTo>
                    <a:pt x="5206" y="1"/>
                  </a:moveTo>
                  <a:cubicBezTo>
                    <a:pt x="3027" y="1"/>
                    <a:pt x="1150" y="150"/>
                    <a:pt x="738" y="540"/>
                  </a:cubicBezTo>
                  <a:cubicBezTo>
                    <a:pt x="45" y="1205"/>
                    <a:pt x="1" y="4238"/>
                    <a:pt x="1" y="6145"/>
                  </a:cubicBezTo>
                  <a:cubicBezTo>
                    <a:pt x="1" y="8053"/>
                    <a:pt x="376" y="9295"/>
                    <a:pt x="1634" y="9295"/>
                  </a:cubicBezTo>
                  <a:lnTo>
                    <a:pt x="7860" y="9295"/>
                  </a:lnTo>
                  <a:cubicBezTo>
                    <a:pt x="8409" y="9295"/>
                    <a:pt x="8829" y="9286"/>
                    <a:pt x="9171" y="9286"/>
                  </a:cubicBezTo>
                  <a:cubicBezTo>
                    <a:pt x="10026" y="9286"/>
                    <a:pt x="10399" y="9345"/>
                    <a:pt x="11111" y="9757"/>
                  </a:cubicBezTo>
                  <a:cubicBezTo>
                    <a:pt x="11770" y="10143"/>
                    <a:pt x="12858" y="10473"/>
                    <a:pt x="13887" y="10473"/>
                  </a:cubicBezTo>
                  <a:cubicBezTo>
                    <a:pt x="14439" y="10473"/>
                    <a:pt x="14973" y="10378"/>
                    <a:pt x="15417" y="10147"/>
                  </a:cubicBezTo>
                  <a:cubicBezTo>
                    <a:pt x="14319" y="10031"/>
                    <a:pt x="13452" y="8168"/>
                    <a:pt x="13437" y="7228"/>
                  </a:cubicBezTo>
                  <a:cubicBezTo>
                    <a:pt x="13423" y="5639"/>
                    <a:pt x="13914" y="1363"/>
                    <a:pt x="13177" y="742"/>
                  </a:cubicBezTo>
                  <a:cubicBezTo>
                    <a:pt x="12728" y="363"/>
                    <a:pt x="8601" y="1"/>
                    <a:pt x="5206" y="1"/>
                  </a:cubicBez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10" name="Google Shape;1410;p28"/>
            <p:cNvSpPr/>
            <p:nvPr/>
          </p:nvSpPr>
          <p:spPr>
            <a:xfrm>
              <a:off x="6054625" y="2712750"/>
              <a:ext cx="101875" cy="156425"/>
            </a:xfrm>
            <a:custGeom>
              <a:avLst/>
              <a:gdLst/>
              <a:ahLst/>
              <a:cxnLst/>
              <a:rect l="l" t="t" r="r" b="b"/>
              <a:pathLst>
                <a:path w="4075" h="6257" extrusionOk="0">
                  <a:moveTo>
                    <a:pt x="1749" y="1"/>
                  </a:moveTo>
                  <a:cubicBezTo>
                    <a:pt x="1705" y="1"/>
                    <a:pt x="1662" y="16"/>
                    <a:pt x="1618" y="59"/>
                  </a:cubicBezTo>
                  <a:cubicBezTo>
                    <a:pt x="1589" y="87"/>
                    <a:pt x="1560" y="131"/>
                    <a:pt x="1560" y="189"/>
                  </a:cubicBezTo>
                  <a:lnTo>
                    <a:pt x="1560" y="665"/>
                  </a:lnTo>
                  <a:cubicBezTo>
                    <a:pt x="1358" y="694"/>
                    <a:pt x="1171" y="752"/>
                    <a:pt x="998" y="839"/>
                  </a:cubicBezTo>
                  <a:cubicBezTo>
                    <a:pt x="824" y="911"/>
                    <a:pt x="665" y="1012"/>
                    <a:pt x="549" y="1143"/>
                  </a:cubicBezTo>
                  <a:cubicBezTo>
                    <a:pt x="420" y="1258"/>
                    <a:pt x="318" y="1403"/>
                    <a:pt x="246" y="1561"/>
                  </a:cubicBezTo>
                  <a:cubicBezTo>
                    <a:pt x="173" y="1705"/>
                    <a:pt x="145" y="1879"/>
                    <a:pt x="145" y="2052"/>
                  </a:cubicBezTo>
                  <a:cubicBezTo>
                    <a:pt x="145" y="2270"/>
                    <a:pt x="173" y="2443"/>
                    <a:pt x="231" y="2601"/>
                  </a:cubicBezTo>
                  <a:cubicBezTo>
                    <a:pt x="289" y="2746"/>
                    <a:pt x="376" y="2876"/>
                    <a:pt x="491" y="2992"/>
                  </a:cubicBezTo>
                  <a:cubicBezTo>
                    <a:pt x="607" y="3107"/>
                    <a:pt x="751" y="3194"/>
                    <a:pt x="925" y="3266"/>
                  </a:cubicBezTo>
                  <a:cubicBezTo>
                    <a:pt x="1098" y="3352"/>
                    <a:pt x="1300" y="3410"/>
                    <a:pt x="1547" y="3468"/>
                  </a:cubicBezTo>
                  <a:cubicBezTo>
                    <a:pt x="1807" y="3541"/>
                    <a:pt x="2038" y="3584"/>
                    <a:pt x="2225" y="3628"/>
                  </a:cubicBezTo>
                  <a:cubicBezTo>
                    <a:pt x="2427" y="3670"/>
                    <a:pt x="2587" y="3714"/>
                    <a:pt x="2731" y="3757"/>
                  </a:cubicBezTo>
                  <a:cubicBezTo>
                    <a:pt x="2861" y="3801"/>
                    <a:pt x="2962" y="3859"/>
                    <a:pt x="3034" y="3930"/>
                  </a:cubicBezTo>
                  <a:cubicBezTo>
                    <a:pt x="3092" y="3988"/>
                    <a:pt x="3121" y="4075"/>
                    <a:pt x="3121" y="4177"/>
                  </a:cubicBezTo>
                  <a:cubicBezTo>
                    <a:pt x="3121" y="4292"/>
                    <a:pt x="3092" y="4379"/>
                    <a:pt x="3034" y="4450"/>
                  </a:cubicBezTo>
                  <a:cubicBezTo>
                    <a:pt x="2976" y="4523"/>
                    <a:pt x="2890" y="4581"/>
                    <a:pt x="2789" y="4624"/>
                  </a:cubicBezTo>
                  <a:cubicBezTo>
                    <a:pt x="2702" y="4682"/>
                    <a:pt x="2587" y="4711"/>
                    <a:pt x="2442" y="4726"/>
                  </a:cubicBezTo>
                  <a:cubicBezTo>
                    <a:pt x="2312" y="4754"/>
                    <a:pt x="2182" y="4768"/>
                    <a:pt x="2038" y="4768"/>
                  </a:cubicBezTo>
                  <a:cubicBezTo>
                    <a:pt x="1864" y="4768"/>
                    <a:pt x="1705" y="4754"/>
                    <a:pt x="1589" y="4711"/>
                  </a:cubicBezTo>
                  <a:cubicBezTo>
                    <a:pt x="1474" y="4682"/>
                    <a:pt x="1373" y="4653"/>
                    <a:pt x="1286" y="4610"/>
                  </a:cubicBezTo>
                  <a:cubicBezTo>
                    <a:pt x="1214" y="4552"/>
                    <a:pt x="1142" y="4508"/>
                    <a:pt x="1098" y="4437"/>
                  </a:cubicBezTo>
                  <a:cubicBezTo>
                    <a:pt x="1055" y="4379"/>
                    <a:pt x="1011" y="4321"/>
                    <a:pt x="982" y="4263"/>
                  </a:cubicBezTo>
                  <a:cubicBezTo>
                    <a:pt x="954" y="4205"/>
                    <a:pt x="911" y="4162"/>
                    <a:pt x="867" y="4133"/>
                  </a:cubicBezTo>
                  <a:cubicBezTo>
                    <a:pt x="824" y="4104"/>
                    <a:pt x="766" y="4090"/>
                    <a:pt x="694" y="4090"/>
                  </a:cubicBezTo>
                  <a:lnTo>
                    <a:pt x="188" y="4090"/>
                  </a:lnTo>
                  <a:cubicBezTo>
                    <a:pt x="145" y="4090"/>
                    <a:pt x="102" y="4119"/>
                    <a:pt x="58" y="4148"/>
                  </a:cubicBezTo>
                  <a:cubicBezTo>
                    <a:pt x="15" y="4177"/>
                    <a:pt x="0" y="4234"/>
                    <a:pt x="0" y="4277"/>
                  </a:cubicBezTo>
                  <a:cubicBezTo>
                    <a:pt x="15" y="4465"/>
                    <a:pt x="58" y="4624"/>
                    <a:pt x="145" y="4768"/>
                  </a:cubicBezTo>
                  <a:cubicBezTo>
                    <a:pt x="231" y="4913"/>
                    <a:pt x="347" y="5043"/>
                    <a:pt x="477" y="5159"/>
                  </a:cubicBezTo>
                  <a:cubicBezTo>
                    <a:pt x="622" y="5260"/>
                    <a:pt x="780" y="5361"/>
                    <a:pt x="969" y="5433"/>
                  </a:cubicBezTo>
                  <a:cubicBezTo>
                    <a:pt x="1156" y="5506"/>
                    <a:pt x="1358" y="5563"/>
                    <a:pt x="1560" y="5592"/>
                  </a:cubicBezTo>
                  <a:lnTo>
                    <a:pt x="1560" y="6069"/>
                  </a:lnTo>
                  <a:cubicBezTo>
                    <a:pt x="1560" y="6126"/>
                    <a:pt x="1589" y="6170"/>
                    <a:pt x="1618" y="6199"/>
                  </a:cubicBezTo>
                  <a:cubicBezTo>
                    <a:pt x="1662" y="6242"/>
                    <a:pt x="1705" y="6257"/>
                    <a:pt x="1749" y="6257"/>
                  </a:cubicBezTo>
                  <a:lnTo>
                    <a:pt x="2327" y="6257"/>
                  </a:lnTo>
                  <a:cubicBezTo>
                    <a:pt x="2384" y="6257"/>
                    <a:pt x="2427" y="6242"/>
                    <a:pt x="2456" y="6199"/>
                  </a:cubicBezTo>
                  <a:cubicBezTo>
                    <a:pt x="2500" y="6170"/>
                    <a:pt x="2514" y="6126"/>
                    <a:pt x="2514" y="6069"/>
                  </a:cubicBezTo>
                  <a:lnTo>
                    <a:pt x="2514" y="5592"/>
                  </a:lnTo>
                  <a:cubicBezTo>
                    <a:pt x="2760" y="5563"/>
                    <a:pt x="2976" y="5506"/>
                    <a:pt x="3178" y="5419"/>
                  </a:cubicBezTo>
                  <a:cubicBezTo>
                    <a:pt x="3367" y="5346"/>
                    <a:pt x="3525" y="5231"/>
                    <a:pt x="3670" y="5115"/>
                  </a:cubicBezTo>
                  <a:cubicBezTo>
                    <a:pt x="3800" y="4986"/>
                    <a:pt x="3901" y="4841"/>
                    <a:pt x="3974" y="4682"/>
                  </a:cubicBezTo>
                  <a:cubicBezTo>
                    <a:pt x="4045" y="4523"/>
                    <a:pt x="4074" y="4364"/>
                    <a:pt x="4074" y="4177"/>
                  </a:cubicBezTo>
                  <a:cubicBezTo>
                    <a:pt x="4074" y="3988"/>
                    <a:pt x="4045" y="3815"/>
                    <a:pt x="4003" y="3670"/>
                  </a:cubicBezTo>
                  <a:cubicBezTo>
                    <a:pt x="3945" y="3526"/>
                    <a:pt x="3858" y="3396"/>
                    <a:pt x="3727" y="3281"/>
                  </a:cubicBezTo>
                  <a:cubicBezTo>
                    <a:pt x="3612" y="3165"/>
                    <a:pt x="3439" y="3064"/>
                    <a:pt x="3251" y="2992"/>
                  </a:cubicBezTo>
                  <a:cubicBezTo>
                    <a:pt x="3049" y="2905"/>
                    <a:pt x="2818" y="2832"/>
                    <a:pt x="2529" y="2775"/>
                  </a:cubicBezTo>
                  <a:cubicBezTo>
                    <a:pt x="2269" y="2717"/>
                    <a:pt x="2052" y="2674"/>
                    <a:pt x="1878" y="2630"/>
                  </a:cubicBezTo>
                  <a:cubicBezTo>
                    <a:pt x="1691" y="2587"/>
                    <a:pt x="1547" y="2543"/>
                    <a:pt x="1431" y="2486"/>
                  </a:cubicBezTo>
                  <a:cubicBezTo>
                    <a:pt x="1315" y="2443"/>
                    <a:pt x="1229" y="2385"/>
                    <a:pt x="1171" y="2312"/>
                  </a:cubicBezTo>
                  <a:cubicBezTo>
                    <a:pt x="1127" y="2254"/>
                    <a:pt x="1098" y="2168"/>
                    <a:pt x="1098" y="2052"/>
                  </a:cubicBezTo>
                  <a:cubicBezTo>
                    <a:pt x="1098" y="1966"/>
                    <a:pt x="1127" y="1894"/>
                    <a:pt x="1171" y="1821"/>
                  </a:cubicBezTo>
                  <a:cubicBezTo>
                    <a:pt x="1214" y="1749"/>
                    <a:pt x="1286" y="1692"/>
                    <a:pt x="1358" y="1648"/>
                  </a:cubicBezTo>
                  <a:cubicBezTo>
                    <a:pt x="1445" y="1590"/>
                    <a:pt x="1547" y="1561"/>
                    <a:pt x="1647" y="1532"/>
                  </a:cubicBezTo>
                  <a:cubicBezTo>
                    <a:pt x="1763" y="1503"/>
                    <a:pt x="1878" y="1489"/>
                    <a:pt x="2009" y="1489"/>
                  </a:cubicBezTo>
                  <a:cubicBezTo>
                    <a:pt x="2283" y="1489"/>
                    <a:pt x="2500" y="1532"/>
                    <a:pt x="2645" y="1619"/>
                  </a:cubicBezTo>
                  <a:cubicBezTo>
                    <a:pt x="2789" y="1705"/>
                    <a:pt x="2890" y="1807"/>
                    <a:pt x="2962" y="1923"/>
                  </a:cubicBezTo>
                  <a:cubicBezTo>
                    <a:pt x="2991" y="1981"/>
                    <a:pt x="3034" y="2009"/>
                    <a:pt x="3078" y="2052"/>
                  </a:cubicBezTo>
                  <a:cubicBezTo>
                    <a:pt x="3107" y="2081"/>
                    <a:pt x="3178" y="2096"/>
                    <a:pt x="3251" y="2096"/>
                  </a:cubicBezTo>
                  <a:lnTo>
                    <a:pt x="3742" y="2096"/>
                  </a:lnTo>
                  <a:cubicBezTo>
                    <a:pt x="3800" y="2096"/>
                    <a:pt x="3843" y="2081"/>
                    <a:pt x="3887" y="2038"/>
                  </a:cubicBezTo>
                  <a:cubicBezTo>
                    <a:pt x="3930" y="2009"/>
                    <a:pt x="3945" y="1966"/>
                    <a:pt x="3945" y="1908"/>
                  </a:cubicBezTo>
                  <a:cubicBezTo>
                    <a:pt x="3930" y="1792"/>
                    <a:pt x="3887" y="1677"/>
                    <a:pt x="3829" y="1547"/>
                  </a:cubicBezTo>
                  <a:cubicBezTo>
                    <a:pt x="3771" y="1417"/>
                    <a:pt x="3685" y="1301"/>
                    <a:pt x="3569" y="1185"/>
                  </a:cubicBezTo>
                  <a:cubicBezTo>
                    <a:pt x="3454" y="1070"/>
                    <a:pt x="3294" y="954"/>
                    <a:pt x="3121" y="868"/>
                  </a:cubicBezTo>
                  <a:cubicBezTo>
                    <a:pt x="2947" y="781"/>
                    <a:pt x="2745" y="709"/>
                    <a:pt x="2514" y="665"/>
                  </a:cubicBezTo>
                  <a:lnTo>
                    <a:pt x="2514" y="189"/>
                  </a:lnTo>
                  <a:cubicBezTo>
                    <a:pt x="2514" y="131"/>
                    <a:pt x="2500" y="87"/>
                    <a:pt x="2456" y="59"/>
                  </a:cubicBezTo>
                  <a:cubicBezTo>
                    <a:pt x="2427" y="16"/>
                    <a:pt x="2384" y="1"/>
                    <a:pt x="2327" y="1"/>
                  </a:cubicBez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11" name="Google Shape;1411;p28"/>
            <p:cNvSpPr/>
            <p:nvPr/>
          </p:nvSpPr>
          <p:spPr>
            <a:xfrm>
              <a:off x="4970725" y="3594025"/>
              <a:ext cx="410675" cy="254675"/>
            </a:xfrm>
            <a:custGeom>
              <a:avLst/>
              <a:gdLst/>
              <a:ahLst/>
              <a:cxnLst/>
              <a:rect l="l" t="t" r="r" b="b"/>
              <a:pathLst>
                <a:path w="16427" h="10187" extrusionOk="0">
                  <a:moveTo>
                    <a:pt x="2601" y="1"/>
                  </a:moveTo>
                  <a:cubicBezTo>
                    <a:pt x="2601" y="1"/>
                    <a:pt x="419" y="2414"/>
                    <a:pt x="419" y="6069"/>
                  </a:cubicBezTo>
                  <a:cubicBezTo>
                    <a:pt x="419" y="7904"/>
                    <a:pt x="0" y="10187"/>
                    <a:pt x="0" y="10187"/>
                  </a:cubicBezTo>
                  <a:lnTo>
                    <a:pt x="16426" y="10187"/>
                  </a:lnTo>
                  <a:lnTo>
                    <a:pt x="15819" y="1"/>
                  </a:lnTo>
                  <a:close/>
                </a:path>
              </a:pathLst>
            </a:custGeom>
            <a:solidFill>
              <a:srgbClr val="465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12" name="Google Shape;1412;p28"/>
            <p:cNvSpPr/>
            <p:nvPr/>
          </p:nvSpPr>
          <p:spPr>
            <a:xfrm>
              <a:off x="5243400" y="3594025"/>
              <a:ext cx="138000" cy="254675"/>
            </a:xfrm>
            <a:custGeom>
              <a:avLst/>
              <a:gdLst/>
              <a:ahLst/>
              <a:cxnLst/>
              <a:rect l="l" t="t" r="r" b="b"/>
              <a:pathLst>
                <a:path w="5520" h="10187" extrusionOk="0">
                  <a:moveTo>
                    <a:pt x="2818" y="1"/>
                  </a:moveTo>
                  <a:lnTo>
                    <a:pt x="0" y="10187"/>
                  </a:lnTo>
                  <a:lnTo>
                    <a:pt x="5519" y="10187"/>
                  </a:lnTo>
                  <a:lnTo>
                    <a:pt x="4912" y="1"/>
                  </a:ln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13" name="Google Shape;1413;p28"/>
            <p:cNvSpPr/>
            <p:nvPr/>
          </p:nvSpPr>
          <p:spPr>
            <a:xfrm>
              <a:off x="5320350" y="2806150"/>
              <a:ext cx="183500" cy="240025"/>
            </a:xfrm>
            <a:custGeom>
              <a:avLst/>
              <a:gdLst/>
              <a:ahLst/>
              <a:cxnLst/>
              <a:rect l="l" t="t" r="r" b="b"/>
              <a:pathLst>
                <a:path w="7340" h="9601" extrusionOk="0">
                  <a:moveTo>
                    <a:pt x="5201" y="1"/>
                  </a:moveTo>
                  <a:cubicBezTo>
                    <a:pt x="3538" y="1"/>
                    <a:pt x="1214" y="929"/>
                    <a:pt x="881" y="2159"/>
                  </a:cubicBezTo>
                  <a:cubicBezTo>
                    <a:pt x="376" y="4095"/>
                    <a:pt x="1141" y="6320"/>
                    <a:pt x="1141" y="6320"/>
                  </a:cubicBezTo>
                  <a:lnTo>
                    <a:pt x="0" y="9325"/>
                  </a:lnTo>
                  <a:lnTo>
                    <a:pt x="4059" y="9600"/>
                  </a:lnTo>
                  <a:cubicBezTo>
                    <a:pt x="4059" y="9600"/>
                    <a:pt x="4363" y="7953"/>
                    <a:pt x="4594" y="7273"/>
                  </a:cubicBezTo>
                  <a:cubicBezTo>
                    <a:pt x="4697" y="6965"/>
                    <a:pt x="4865" y="6891"/>
                    <a:pt x="5076" y="6891"/>
                  </a:cubicBezTo>
                  <a:cubicBezTo>
                    <a:pt x="5272" y="6891"/>
                    <a:pt x="5505" y="6955"/>
                    <a:pt x="5757" y="6955"/>
                  </a:cubicBezTo>
                  <a:cubicBezTo>
                    <a:pt x="5844" y="6955"/>
                    <a:pt x="5933" y="6947"/>
                    <a:pt x="6024" y="6927"/>
                  </a:cubicBezTo>
                  <a:cubicBezTo>
                    <a:pt x="6675" y="6768"/>
                    <a:pt x="6675" y="4630"/>
                    <a:pt x="6949" y="4500"/>
                  </a:cubicBezTo>
                  <a:cubicBezTo>
                    <a:pt x="7224" y="4370"/>
                    <a:pt x="7339" y="4110"/>
                    <a:pt x="7035" y="3706"/>
                  </a:cubicBezTo>
                  <a:cubicBezTo>
                    <a:pt x="6733" y="3301"/>
                    <a:pt x="6906" y="990"/>
                    <a:pt x="6906" y="990"/>
                  </a:cubicBezTo>
                  <a:cubicBezTo>
                    <a:pt x="6859" y="293"/>
                    <a:pt x="6134" y="1"/>
                    <a:pt x="5201" y="1"/>
                  </a:cubicBezTo>
                  <a:close/>
                </a:path>
              </a:pathLst>
            </a:custGeom>
            <a:solidFill>
              <a:srgbClr val="C3AD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14" name="Google Shape;1414;p28"/>
            <p:cNvSpPr/>
            <p:nvPr/>
          </p:nvSpPr>
          <p:spPr>
            <a:xfrm>
              <a:off x="4966000" y="3016425"/>
              <a:ext cx="506400" cy="594725"/>
            </a:xfrm>
            <a:custGeom>
              <a:avLst/>
              <a:gdLst/>
              <a:ahLst/>
              <a:cxnLst/>
              <a:rect l="l" t="t" r="r" b="b"/>
              <a:pathLst>
                <a:path w="20256" h="23789" extrusionOk="0">
                  <a:moveTo>
                    <a:pt x="13154" y="0"/>
                  </a:moveTo>
                  <a:cubicBezTo>
                    <a:pt x="12851" y="0"/>
                    <a:pt x="12998" y="311"/>
                    <a:pt x="12917" y="1001"/>
                  </a:cubicBezTo>
                  <a:cubicBezTo>
                    <a:pt x="12830" y="1752"/>
                    <a:pt x="9320" y="5537"/>
                    <a:pt x="7731" y="8933"/>
                  </a:cubicBezTo>
                  <a:cubicBezTo>
                    <a:pt x="6141" y="12313"/>
                    <a:pt x="4942" y="18237"/>
                    <a:pt x="3959" y="19984"/>
                  </a:cubicBezTo>
                  <a:cubicBezTo>
                    <a:pt x="2963" y="21747"/>
                    <a:pt x="1" y="23769"/>
                    <a:pt x="1981" y="23769"/>
                  </a:cubicBezTo>
                  <a:cubicBezTo>
                    <a:pt x="3300" y="23769"/>
                    <a:pt x="8825" y="23789"/>
                    <a:pt x="12653" y="23789"/>
                  </a:cubicBezTo>
                  <a:cubicBezTo>
                    <a:pt x="14567" y="23789"/>
                    <a:pt x="16057" y="23784"/>
                    <a:pt x="16384" y="23769"/>
                  </a:cubicBezTo>
                  <a:cubicBezTo>
                    <a:pt x="17366" y="23727"/>
                    <a:pt x="17670" y="18959"/>
                    <a:pt x="18060" y="17037"/>
                  </a:cubicBezTo>
                  <a:cubicBezTo>
                    <a:pt x="18451" y="15101"/>
                    <a:pt x="19909" y="8846"/>
                    <a:pt x="20025" y="7040"/>
                  </a:cubicBezTo>
                  <a:cubicBezTo>
                    <a:pt x="20155" y="5248"/>
                    <a:pt x="19823" y="2836"/>
                    <a:pt x="19823" y="2836"/>
                  </a:cubicBezTo>
                  <a:lnTo>
                    <a:pt x="20213" y="1290"/>
                  </a:lnTo>
                  <a:cubicBezTo>
                    <a:pt x="20256" y="1145"/>
                    <a:pt x="20155" y="987"/>
                    <a:pt x="19996" y="972"/>
                  </a:cubicBezTo>
                  <a:lnTo>
                    <a:pt x="13221" y="4"/>
                  </a:lnTo>
                  <a:cubicBezTo>
                    <a:pt x="13196" y="2"/>
                    <a:pt x="13174" y="0"/>
                    <a:pt x="13154" y="0"/>
                  </a:cubicBezTo>
                  <a:close/>
                </a:path>
              </a:pathLst>
            </a:custGeom>
            <a:solidFill>
              <a:srgbClr val="2D36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15" name="Google Shape;1415;p28"/>
            <p:cNvSpPr/>
            <p:nvPr/>
          </p:nvSpPr>
          <p:spPr>
            <a:xfrm>
              <a:off x="5257550" y="3175575"/>
              <a:ext cx="204400" cy="300025"/>
            </a:xfrm>
            <a:custGeom>
              <a:avLst/>
              <a:gdLst/>
              <a:ahLst/>
              <a:cxnLst/>
              <a:rect l="l" t="t" r="r" b="b"/>
              <a:pathLst>
                <a:path w="8176" h="12001" extrusionOk="0">
                  <a:moveTo>
                    <a:pt x="305" y="0"/>
                  </a:moveTo>
                  <a:cubicBezTo>
                    <a:pt x="62" y="0"/>
                    <a:pt x="0" y="442"/>
                    <a:pt x="230" y="1367"/>
                  </a:cubicBezTo>
                  <a:cubicBezTo>
                    <a:pt x="619" y="2870"/>
                    <a:pt x="1096" y="4228"/>
                    <a:pt x="2512" y="5123"/>
                  </a:cubicBezTo>
                  <a:cubicBezTo>
                    <a:pt x="3797" y="5932"/>
                    <a:pt x="4101" y="10758"/>
                    <a:pt x="6182" y="12000"/>
                  </a:cubicBezTo>
                  <a:cubicBezTo>
                    <a:pt x="6253" y="11480"/>
                    <a:pt x="6326" y="11033"/>
                    <a:pt x="6398" y="10671"/>
                  </a:cubicBezTo>
                  <a:cubicBezTo>
                    <a:pt x="6716" y="9097"/>
                    <a:pt x="7742" y="4618"/>
                    <a:pt x="8176" y="2061"/>
                  </a:cubicBezTo>
                  <a:cubicBezTo>
                    <a:pt x="8176" y="2061"/>
                    <a:pt x="1573" y="1295"/>
                    <a:pt x="966" y="529"/>
                  </a:cubicBezTo>
                  <a:cubicBezTo>
                    <a:pt x="690" y="180"/>
                    <a:pt x="460" y="0"/>
                    <a:pt x="305" y="0"/>
                  </a:cubicBez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16" name="Google Shape;1416;p28"/>
            <p:cNvSpPr/>
            <p:nvPr/>
          </p:nvSpPr>
          <p:spPr>
            <a:xfrm>
              <a:off x="5386425" y="3236850"/>
              <a:ext cx="555175" cy="205200"/>
            </a:xfrm>
            <a:custGeom>
              <a:avLst/>
              <a:gdLst/>
              <a:ahLst/>
              <a:cxnLst/>
              <a:rect l="l" t="t" r="r" b="b"/>
              <a:pathLst>
                <a:path w="22207" h="8208" extrusionOk="0">
                  <a:moveTo>
                    <a:pt x="4436" y="0"/>
                  </a:moveTo>
                  <a:lnTo>
                    <a:pt x="0" y="1574"/>
                  </a:lnTo>
                  <a:cubicBezTo>
                    <a:pt x="564" y="2066"/>
                    <a:pt x="4032" y="5822"/>
                    <a:pt x="6257" y="6501"/>
                  </a:cubicBezTo>
                  <a:cubicBezTo>
                    <a:pt x="7164" y="6779"/>
                    <a:pt x="9913" y="6840"/>
                    <a:pt x="12265" y="6840"/>
                  </a:cubicBezTo>
                  <a:cubicBezTo>
                    <a:pt x="14069" y="6840"/>
                    <a:pt x="15639" y="6804"/>
                    <a:pt x="15965" y="6804"/>
                  </a:cubicBezTo>
                  <a:cubicBezTo>
                    <a:pt x="16717" y="6804"/>
                    <a:pt x="17410" y="7397"/>
                    <a:pt x="18248" y="7844"/>
                  </a:cubicBezTo>
                  <a:cubicBezTo>
                    <a:pt x="18677" y="8081"/>
                    <a:pt x="19264" y="8208"/>
                    <a:pt x="19847" y="8208"/>
                  </a:cubicBezTo>
                  <a:cubicBezTo>
                    <a:pt x="20405" y="8208"/>
                    <a:pt x="20959" y="8092"/>
                    <a:pt x="21369" y="7844"/>
                  </a:cubicBezTo>
                  <a:cubicBezTo>
                    <a:pt x="22207" y="7353"/>
                    <a:pt x="20573" y="5981"/>
                    <a:pt x="19953" y="5692"/>
                  </a:cubicBezTo>
                  <a:cubicBezTo>
                    <a:pt x="19331" y="5388"/>
                    <a:pt x="17771" y="4421"/>
                    <a:pt x="17092" y="4421"/>
                  </a:cubicBezTo>
                  <a:cubicBezTo>
                    <a:pt x="16399" y="4421"/>
                    <a:pt x="8467" y="3785"/>
                    <a:pt x="7673" y="3539"/>
                  </a:cubicBezTo>
                  <a:cubicBezTo>
                    <a:pt x="6877" y="3308"/>
                    <a:pt x="4436" y="0"/>
                    <a:pt x="4436" y="0"/>
                  </a:cubicBezTo>
                  <a:close/>
                </a:path>
              </a:pathLst>
            </a:custGeom>
            <a:solidFill>
              <a:srgbClr val="C3AD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17" name="Google Shape;1417;p28"/>
            <p:cNvSpPr/>
            <p:nvPr/>
          </p:nvSpPr>
          <p:spPr>
            <a:xfrm>
              <a:off x="5794225" y="3401175"/>
              <a:ext cx="82700" cy="47700"/>
            </a:xfrm>
            <a:custGeom>
              <a:avLst/>
              <a:gdLst/>
              <a:ahLst/>
              <a:cxnLst/>
              <a:rect l="l" t="t" r="r" b="b"/>
              <a:pathLst>
                <a:path w="3308" h="1908" extrusionOk="0">
                  <a:moveTo>
                    <a:pt x="425" y="1"/>
                  </a:moveTo>
                  <a:cubicBezTo>
                    <a:pt x="71" y="1"/>
                    <a:pt x="118" y="398"/>
                    <a:pt x="72" y="795"/>
                  </a:cubicBezTo>
                  <a:cubicBezTo>
                    <a:pt x="0" y="1286"/>
                    <a:pt x="1820" y="1907"/>
                    <a:pt x="2268" y="1907"/>
                  </a:cubicBezTo>
                  <a:cubicBezTo>
                    <a:pt x="2730" y="1907"/>
                    <a:pt x="3308" y="1243"/>
                    <a:pt x="2745" y="1084"/>
                  </a:cubicBezTo>
                  <a:cubicBezTo>
                    <a:pt x="2181" y="925"/>
                    <a:pt x="1459" y="333"/>
                    <a:pt x="751" y="73"/>
                  </a:cubicBezTo>
                  <a:cubicBezTo>
                    <a:pt x="616" y="23"/>
                    <a:pt x="509" y="1"/>
                    <a:pt x="425" y="1"/>
                  </a:cubicBezTo>
                  <a:close/>
                </a:path>
              </a:pathLst>
            </a:custGeom>
            <a:solidFill>
              <a:srgbClr val="E0C9A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18" name="Google Shape;1418;p28"/>
            <p:cNvSpPr/>
            <p:nvPr/>
          </p:nvSpPr>
          <p:spPr>
            <a:xfrm>
              <a:off x="5780950" y="3346475"/>
              <a:ext cx="122725" cy="24500"/>
            </a:xfrm>
            <a:custGeom>
              <a:avLst/>
              <a:gdLst/>
              <a:ahLst/>
              <a:cxnLst/>
              <a:rect l="l" t="t" r="r" b="b"/>
              <a:pathLst>
                <a:path w="4909" h="980" extrusionOk="0">
                  <a:moveTo>
                    <a:pt x="3863" y="1"/>
                  </a:moveTo>
                  <a:cubicBezTo>
                    <a:pt x="2838" y="1"/>
                    <a:pt x="516" y="425"/>
                    <a:pt x="516" y="425"/>
                  </a:cubicBezTo>
                  <a:cubicBezTo>
                    <a:pt x="1" y="684"/>
                    <a:pt x="665" y="979"/>
                    <a:pt x="1734" y="979"/>
                  </a:cubicBezTo>
                  <a:cubicBezTo>
                    <a:pt x="2282" y="979"/>
                    <a:pt x="2937" y="901"/>
                    <a:pt x="3594" y="701"/>
                  </a:cubicBezTo>
                  <a:cubicBezTo>
                    <a:pt x="4432" y="441"/>
                    <a:pt x="4908" y="137"/>
                    <a:pt x="4172" y="21"/>
                  </a:cubicBezTo>
                  <a:cubicBezTo>
                    <a:pt x="4092" y="7"/>
                    <a:pt x="3987" y="1"/>
                    <a:pt x="3863" y="1"/>
                  </a:cubicBezTo>
                  <a:close/>
                </a:path>
              </a:pathLst>
            </a:custGeom>
            <a:solidFill>
              <a:srgbClr val="E0C9A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19" name="Google Shape;1419;p28"/>
            <p:cNvSpPr/>
            <p:nvPr/>
          </p:nvSpPr>
          <p:spPr>
            <a:xfrm>
              <a:off x="5301550" y="2750550"/>
              <a:ext cx="264050" cy="237175"/>
            </a:xfrm>
            <a:custGeom>
              <a:avLst/>
              <a:gdLst/>
              <a:ahLst/>
              <a:cxnLst/>
              <a:rect l="l" t="t" r="r" b="b"/>
              <a:pathLst>
                <a:path w="10562" h="9487" extrusionOk="0">
                  <a:moveTo>
                    <a:pt x="8909" y="0"/>
                  </a:moveTo>
                  <a:cubicBezTo>
                    <a:pt x="8303" y="0"/>
                    <a:pt x="7558" y="423"/>
                    <a:pt x="6424" y="423"/>
                  </a:cubicBezTo>
                  <a:cubicBezTo>
                    <a:pt x="6265" y="423"/>
                    <a:pt x="6099" y="415"/>
                    <a:pt x="5924" y="396"/>
                  </a:cubicBezTo>
                  <a:cubicBezTo>
                    <a:pt x="5682" y="370"/>
                    <a:pt x="5462" y="357"/>
                    <a:pt x="5262" y="357"/>
                  </a:cubicBezTo>
                  <a:cubicBezTo>
                    <a:pt x="3810" y="357"/>
                    <a:pt x="3419" y="1003"/>
                    <a:pt x="2962" y="1638"/>
                  </a:cubicBezTo>
                  <a:cubicBezTo>
                    <a:pt x="2457" y="2376"/>
                    <a:pt x="954" y="1856"/>
                    <a:pt x="477" y="3791"/>
                  </a:cubicBezTo>
                  <a:cubicBezTo>
                    <a:pt x="1" y="5712"/>
                    <a:pt x="737" y="6739"/>
                    <a:pt x="1286" y="7605"/>
                  </a:cubicBezTo>
                  <a:cubicBezTo>
                    <a:pt x="1850" y="8457"/>
                    <a:pt x="1243" y="9397"/>
                    <a:pt x="1720" y="9484"/>
                  </a:cubicBezTo>
                  <a:cubicBezTo>
                    <a:pt x="1732" y="9486"/>
                    <a:pt x="1744" y="9487"/>
                    <a:pt x="1756" y="9487"/>
                  </a:cubicBezTo>
                  <a:cubicBezTo>
                    <a:pt x="2229" y="9487"/>
                    <a:pt x="2837" y="7897"/>
                    <a:pt x="2991" y="7475"/>
                  </a:cubicBezTo>
                  <a:cubicBezTo>
                    <a:pt x="3135" y="7041"/>
                    <a:pt x="2284" y="6406"/>
                    <a:pt x="2500" y="5626"/>
                  </a:cubicBezTo>
                  <a:cubicBezTo>
                    <a:pt x="2567" y="5371"/>
                    <a:pt x="2699" y="5286"/>
                    <a:pt x="2844" y="5286"/>
                  </a:cubicBezTo>
                  <a:cubicBezTo>
                    <a:pt x="3135" y="5286"/>
                    <a:pt x="3482" y="5626"/>
                    <a:pt x="3482" y="5626"/>
                  </a:cubicBezTo>
                  <a:cubicBezTo>
                    <a:pt x="4031" y="5583"/>
                    <a:pt x="4811" y="4340"/>
                    <a:pt x="5260" y="3834"/>
                  </a:cubicBezTo>
                  <a:cubicBezTo>
                    <a:pt x="5409" y="3661"/>
                    <a:pt x="5556" y="3616"/>
                    <a:pt x="5766" y="3616"/>
                  </a:cubicBezTo>
                  <a:cubicBezTo>
                    <a:pt x="5992" y="3616"/>
                    <a:pt x="6290" y="3668"/>
                    <a:pt x="6739" y="3668"/>
                  </a:cubicBezTo>
                  <a:cubicBezTo>
                    <a:pt x="7124" y="3668"/>
                    <a:pt x="7621" y="3630"/>
                    <a:pt x="8279" y="3487"/>
                  </a:cubicBezTo>
                  <a:cubicBezTo>
                    <a:pt x="10432" y="3011"/>
                    <a:pt x="10561" y="1291"/>
                    <a:pt x="9695" y="367"/>
                  </a:cubicBezTo>
                  <a:cubicBezTo>
                    <a:pt x="9446" y="93"/>
                    <a:pt x="9193" y="0"/>
                    <a:pt x="8909" y="0"/>
                  </a:cubicBez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20" name="Google Shape;1420;p28"/>
            <p:cNvSpPr/>
            <p:nvPr/>
          </p:nvSpPr>
          <p:spPr>
            <a:xfrm>
              <a:off x="5243775" y="3075400"/>
              <a:ext cx="265850" cy="220700"/>
            </a:xfrm>
            <a:custGeom>
              <a:avLst/>
              <a:gdLst/>
              <a:ahLst/>
              <a:cxnLst/>
              <a:rect l="l" t="t" r="r" b="b"/>
              <a:pathLst>
                <a:path w="10634" h="8828" extrusionOk="0">
                  <a:moveTo>
                    <a:pt x="3949" y="0"/>
                  </a:moveTo>
                  <a:cubicBezTo>
                    <a:pt x="3830" y="0"/>
                    <a:pt x="3713" y="9"/>
                    <a:pt x="3597" y="29"/>
                  </a:cubicBezTo>
                  <a:cubicBezTo>
                    <a:pt x="2312" y="246"/>
                    <a:pt x="0" y="2600"/>
                    <a:pt x="1054" y="4002"/>
                  </a:cubicBezTo>
                  <a:lnTo>
                    <a:pt x="5259" y="8827"/>
                  </a:lnTo>
                  <a:lnTo>
                    <a:pt x="10634" y="6747"/>
                  </a:lnTo>
                  <a:cubicBezTo>
                    <a:pt x="10634" y="6747"/>
                    <a:pt x="8105" y="2933"/>
                    <a:pt x="7253" y="1893"/>
                  </a:cubicBezTo>
                  <a:cubicBezTo>
                    <a:pt x="6463" y="958"/>
                    <a:pt x="5158" y="0"/>
                    <a:pt x="3949" y="0"/>
                  </a:cubicBezTo>
                  <a:close/>
                </a:path>
              </a:pathLst>
            </a:custGeom>
            <a:solidFill>
              <a:srgbClr val="2D36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21" name="Google Shape;1421;p28"/>
            <p:cNvSpPr/>
            <p:nvPr/>
          </p:nvSpPr>
          <p:spPr>
            <a:xfrm>
              <a:off x="5401975" y="3099600"/>
              <a:ext cx="67550" cy="83100"/>
            </a:xfrm>
            <a:custGeom>
              <a:avLst/>
              <a:gdLst/>
              <a:ahLst/>
              <a:cxnLst/>
              <a:rect l="l" t="t" r="r" b="b"/>
              <a:pathLst>
                <a:path w="2702" h="3324" extrusionOk="0">
                  <a:moveTo>
                    <a:pt x="116" y="0"/>
                  </a:moveTo>
                  <a:lnTo>
                    <a:pt x="0" y="159"/>
                  </a:lnTo>
                  <a:cubicBezTo>
                    <a:pt x="14" y="159"/>
                    <a:pt x="1170" y="1012"/>
                    <a:pt x="2528" y="3323"/>
                  </a:cubicBezTo>
                  <a:lnTo>
                    <a:pt x="2701" y="3221"/>
                  </a:lnTo>
                  <a:cubicBezTo>
                    <a:pt x="1314" y="881"/>
                    <a:pt x="159" y="43"/>
                    <a:pt x="116" y="0"/>
                  </a:cubicBez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22" name="Google Shape;1422;p28"/>
            <p:cNvSpPr/>
            <p:nvPr/>
          </p:nvSpPr>
          <p:spPr>
            <a:xfrm>
              <a:off x="4754000" y="3877200"/>
              <a:ext cx="762125" cy="4725"/>
            </a:xfrm>
            <a:custGeom>
              <a:avLst/>
              <a:gdLst/>
              <a:ahLst/>
              <a:cxnLst/>
              <a:rect l="l" t="t" r="r" b="b"/>
              <a:pathLst>
                <a:path w="30485" h="189" extrusionOk="0">
                  <a:moveTo>
                    <a:pt x="1" y="0"/>
                  </a:moveTo>
                  <a:lnTo>
                    <a:pt x="1" y="189"/>
                  </a:lnTo>
                  <a:lnTo>
                    <a:pt x="30485" y="189"/>
                  </a:lnTo>
                  <a:lnTo>
                    <a:pt x="30485" y="0"/>
                  </a:lnTo>
                  <a:close/>
                </a:path>
              </a:pathLst>
            </a:custGeom>
            <a:solidFill>
              <a:srgbClr val="2D36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23" name="Google Shape;1423;p28"/>
            <p:cNvSpPr/>
            <p:nvPr/>
          </p:nvSpPr>
          <p:spPr>
            <a:xfrm>
              <a:off x="5643250" y="3877200"/>
              <a:ext cx="1589225" cy="4725"/>
            </a:xfrm>
            <a:custGeom>
              <a:avLst/>
              <a:gdLst/>
              <a:ahLst/>
              <a:cxnLst/>
              <a:rect l="l" t="t" r="r" b="b"/>
              <a:pathLst>
                <a:path w="63569" h="189" extrusionOk="0">
                  <a:moveTo>
                    <a:pt x="0" y="0"/>
                  </a:moveTo>
                  <a:lnTo>
                    <a:pt x="0" y="189"/>
                  </a:lnTo>
                  <a:lnTo>
                    <a:pt x="63568" y="189"/>
                  </a:lnTo>
                  <a:lnTo>
                    <a:pt x="63568" y="0"/>
                  </a:lnTo>
                  <a:close/>
                </a:path>
              </a:pathLst>
            </a:custGeom>
            <a:solidFill>
              <a:srgbClr val="2D36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pic>
        <p:nvPicPr>
          <p:cNvPr id="106" name="Picture 2" descr="C:\Users\ravikanthvarma\Desktop\mlrit.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36198" y="56169"/>
            <a:ext cx="6044621" cy="710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29" name="Google Shape;1429;p29"/>
          <p:cNvSpPr txBox="1">
            <a:spLocks noGrp="1"/>
          </p:cNvSpPr>
          <p:nvPr>
            <p:ph type="title"/>
          </p:nvPr>
        </p:nvSpPr>
        <p:spPr>
          <a:xfrm>
            <a:off x="500640" y="569652"/>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3200"/>
              <a:buNone/>
            </a:pPr>
            <a:r>
              <a:rPr lang="en-US" sz="2600" dirty="0">
                <a:latin typeface="Calibri" panose="020F0502020204030204" charset="0"/>
                <a:cs typeface="Calibri" panose="020F0502020204030204" charset="0"/>
              </a:rPr>
              <a:t>Why do we offer this?</a:t>
            </a:r>
            <a:r>
              <a:rPr lang="en-US" sz="2600" dirty="0"/>
              <a:t>  </a:t>
            </a:r>
            <a:endParaRPr sz="2600" dirty="0"/>
          </a:p>
        </p:txBody>
      </p:sp>
      <p:sp>
        <p:nvSpPr>
          <p:cNvPr id="1428" name="Google Shape;1428;p29"/>
          <p:cNvSpPr txBox="1">
            <a:spLocks noGrp="1"/>
          </p:cNvSpPr>
          <p:nvPr>
            <p:ph type="subTitle" idx="1"/>
          </p:nvPr>
        </p:nvSpPr>
        <p:spPr>
          <a:xfrm>
            <a:off x="443230" y="1272540"/>
            <a:ext cx="4722495" cy="3655695"/>
          </a:xfrm>
          <a:prstGeom prst="rect">
            <a:avLst/>
          </a:prstGeom>
          <a:noFill/>
          <a:ln>
            <a:noFill/>
          </a:ln>
        </p:spPr>
        <p:txBody>
          <a:bodyPr spcFirstLastPara="1" wrap="square" lIns="91425" tIns="91425" rIns="91425" bIns="91425" anchor="ctr" anchorCtr="0">
            <a:noAutofit/>
          </a:bodyPr>
          <a:lstStyle/>
          <a:p>
            <a:pPr marL="0" lvl="0" indent="0" algn="just" rtl="0">
              <a:lnSpc>
                <a:spcPct val="120000"/>
              </a:lnSpc>
              <a:spcBef>
                <a:spcPts val="0"/>
              </a:spcBef>
              <a:spcAft>
                <a:spcPts val="0"/>
              </a:spcAft>
              <a:buClr>
                <a:srgbClr val="A3816A"/>
              </a:buClr>
              <a:buSzPts val="1100"/>
              <a:buFont typeface="Arial" panose="020B0604020202020204"/>
              <a:buNone/>
            </a:pPr>
            <a:r>
              <a:rPr lang="en-US" sz="1600">
                <a:ea typeface="Montserrat"/>
                <a:cs typeface="+mn-lt"/>
                <a:sym typeface="Montserrat"/>
              </a:rPr>
              <a:t>Long short term memory (LSTM) is a model that increases the memory of recurrent neural networks. </a:t>
            </a:r>
            <a:endParaRPr sz="1600">
              <a:ea typeface="Montserrat"/>
              <a:cs typeface="+mn-lt"/>
              <a:sym typeface="Montserrat"/>
            </a:endParaRPr>
          </a:p>
          <a:p>
            <a:pPr marL="457200" lvl="0" indent="-336550" algn="just" rtl="0">
              <a:lnSpc>
                <a:spcPct val="120000"/>
              </a:lnSpc>
              <a:spcBef>
                <a:spcPts val="1000"/>
              </a:spcBef>
              <a:spcAft>
                <a:spcPts val="0"/>
              </a:spcAft>
              <a:buClr>
                <a:schemeClr val="dk1"/>
              </a:buClr>
              <a:buSzPts val="1700"/>
              <a:buFont typeface="Montserrat"/>
              <a:buChar char="●"/>
            </a:pPr>
            <a:r>
              <a:rPr lang="en-US" sz="1600">
                <a:ea typeface="Montserrat"/>
                <a:cs typeface="+mn-lt"/>
                <a:sym typeface="Montserrat"/>
              </a:rPr>
              <a:t>In RNNs, LSTMs are very widely used in Neural networks. Their effectiveness should be implemented to multiple sequence modelling problems in many application domains like video, NLP, geospatial, and time-series.</a:t>
            </a:r>
            <a:endParaRPr sz="1600">
              <a:ea typeface="Montserrat"/>
              <a:cs typeface="+mn-lt"/>
              <a:sym typeface="Montserrat"/>
            </a:endParaRPr>
          </a:p>
          <a:p>
            <a:pPr marL="457200" marR="73660" lvl="0" indent="-330200" algn="just" rtl="0">
              <a:lnSpc>
                <a:spcPct val="120000"/>
              </a:lnSpc>
              <a:spcBef>
                <a:spcPts val="965"/>
              </a:spcBef>
              <a:spcAft>
                <a:spcPts val="0"/>
              </a:spcAft>
              <a:buClr>
                <a:schemeClr val="dk1"/>
              </a:buClr>
              <a:buSzPts val="1600"/>
              <a:buFont typeface="Montserrat"/>
              <a:buChar char="●"/>
            </a:pPr>
            <a:r>
              <a:rPr lang="en-US" sz="1600">
                <a:ea typeface="Montserrat"/>
                <a:cs typeface="+mn-lt"/>
                <a:sym typeface="Montserrat"/>
              </a:rPr>
              <a:t>Time-series data is a series of data values gathered over time interims, allowing us to trace differences over time. Time-series data can trace progress over milliseconds, days, and years.</a:t>
            </a:r>
            <a:endParaRPr lang="en-US" sz="1600">
              <a:ea typeface="Montserrat"/>
              <a:cs typeface="+mn-lt"/>
              <a:sym typeface="Montserrat"/>
            </a:endParaRPr>
          </a:p>
        </p:txBody>
      </p:sp>
      <p:grpSp>
        <p:nvGrpSpPr>
          <p:cNvPr id="1430" name="Google Shape;1430;p29"/>
          <p:cNvGrpSpPr/>
          <p:nvPr/>
        </p:nvGrpSpPr>
        <p:grpSpPr>
          <a:xfrm>
            <a:off x="5574160" y="1624224"/>
            <a:ext cx="2686360" cy="2580797"/>
            <a:chOff x="5002350" y="604550"/>
            <a:chExt cx="1509700" cy="1450375"/>
          </a:xfrm>
        </p:grpSpPr>
        <p:sp>
          <p:nvSpPr>
            <p:cNvPr id="1431" name="Google Shape;1431;p29"/>
            <p:cNvSpPr/>
            <p:nvPr/>
          </p:nvSpPr>
          <p:spPr>
            <a:xfrm>
              <a:off x="5085050" y="604550"/>
              <a:ext cx="291875" cy="128275"/>
            </a:xfrm>
            <a:custGeom>
              <a:avLst/>
              <a:gdLst/>
              <a:ahLst/>
              <a:cxnLst/>
              <a:rect l="l" t="t" r="r" b="b"/>
              <a:pathLst>
                <a:path w="11675" h="5131" extrusionOk="0">
                  <a:moveTo>
                    <a:pt x="6212" y="1"/>
                  </a:moveTo>
                  <a:cubicBezTo>
                    <a:pt x="5737" y="1"/>
                    <a:pt x="5271" y="107"/>
                    <a:pt x="4868" y="339"/>
                  </a:cubicBezTo>
                  <a:cubicBezTo>
                    <a:pt x="4142" y="767"/>
                    <a:pt x="3778" y="1640"/>
                    <a:pt x="3963" y="2375"/>
                  </a:cubicBezTo>
                  <a:lnTo>
                    <a:pt x="3963" y="2375"/>
                  </a:lnTo>
                  <a:cubicBezTo>
                    <a:pt x="3791" y="2260"/>
                    <a:pt x="3584" y="2189"/>
                    <a:pt x="3371" y="2189"/>
                  </a:cubicBezTo>
                  <a:cubicBezTo>
                    <a:pt x="3363" y="2189"/>
                    <a:pt x="3355" y="2190"/>
                    <a:pt x="3347" y="2190"/>
                  </a:cubicBezTo>
                  <a:cubicBezTo>
                    <a:pt x="2908" y="2200"/>
                    <a:pt x="2512" y="2521"/>
                    <a:pt x="2408" y="2903"/>
                  </a:cubicBezTo>
                  <a:lnTo>
                    <a:pt x="2408" y="2903"/>
                  </a:lnTo>
                  <a:cubicBezTo>
                    <a:pt x="2355" y="2510"/>
                    <a:pt x="1885" y="2169"/>
                    <a:pt x="1412" y="2169"/>
                  </a:cubicBezTo>
                  <a:cubicBezTo>
                    <a:pt x="1373" y="2169"/>
                    <a:pt x="1333" y="2172"/>
                    <a:pt x="1294" y="2177"/>
                  </a:cubicBezTo>
                  <a:cubicBezTo>
                    <a:pt x="698" y="2266"/>
                    <a:pt x="254" y="2773"/>
                    <a:pt x="128" y="3305"/>
                  </a:cubicBezTo>
                  <a:cubicBezTo>
                    <a:pt x="1" y="3850"/>
                    <a:pt x="622" y="4585"/>
                    <a:pt x="736" y="5131"/>
                  </a:cubicBezTo>
                  <a:lnTo>
                    <a:pt x="11396" y="5131"/>
                  </a:lnTo>
                  <a:cubicBezTo>
                    <a:pt x="11511" y="4750"/>
                    <a:pt x="11675" y="4281"/>
                    <a:pt x="11624" y="3900"/>
                  </a:cubicBezTo>
                  <a:cubicBezTo>
                    <a:pt x="11573" y="3508"/>
                    <a:pt x="11333" y="3115"/>
                    <a:pt x="10927" y="2950"/>
                  </a:cubicBezTo>
                  <a:cubicBezTo>
                    <a:pt x="10826" y="2912"/>
                    <a:pt x="10716" y="2894"/>
                    <a:pt x="10605" y="2894"/>
                  </a:cubicBezTo>
                  <a:cubicBezTo>
                    <a:pt x="10275" y="2894"/>
                    <a:pt x="9945" y="3058"/>
                    <a:pt x="9850" y="3343"/>
                  </a:cubicBezTo>
                  <a:cubicBezTo>
                    <a:pt x="9621" y="2303"/>
                    <a:pt x="9102" y="1264"/>
                    <a:pt x="8164" y="618"/>
                  </a:cubicBezTo>
                  <a:cubicBezTo>
                    <a:pt x="7615" y="227"/>
                    <a:pt x="6905" y="1"/>
                    <a:pt x="6212" y="1"/>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32" name="Google Shape;1432;p29"/>
            <p:cNvSpPr/>
            <p:nvPr/>
          </p:nvSpPr>
          <p:spPr>
            <a:xfrm>
              <a:off x="6251875" y="1628225"/>
              <a:ext cx="230725" cy="101225"/>
            </a:xfrm>
            <a:custGeom>
              <a:avLst/>
              <a:gdLst/>
              <a:ahLst/>
              <a:cxnLst/>
              <a:rect l="l" t="t" r="r" b="b"/>
              <a:pathLst>
                <a:path w="9229" h="4049" extrusionOk="0">
                  <a:moveTo>
                    <a:pt x="4312" y="0"/>
                  </a:moveTo>
                  <a:cubicBezTo>
                    <a:pt x="3765" y="0"/>
                    <a:pt x="3204" y="179"/>
                    <a:pt x="2776" y="487"/>
                  </a:cubicBezTo>
                  <a:cubicBezTo>
                    <a:pt x="2041" y="1006"/>
                    <a:pt x="1623" y="1818"/>
                    <a:pt x="1445" y="2642"/>
                  </a:cubicBezTo>
                  <a:cubicBezTo>
                    <a:pt x="1370" y="2417"/>
                    <a:pt x="1108" y="2289"/>
                    <a:pt x="848" y="2289"/>
                  </a:cubicBezTo>
                  <a:cubicBezTo>
                    <a:pt x="757" y="2289"/>
                    <a:pt x="666" y="2305"/>
                    <a:pt x="583" y="2338"/>
                  </a:cubicBezTo>
                  <a:cubicBezTo>
                    <a:pt x="266" y="2465"/>
                    <a:pt x="89" y="2769"/>
                    <a:pt x="38" y="3073"/>
                  </a:cubicBezTo>
                  <a:cubicBezTo>
                    <a:pt x="0" y="3389"/>
                    <a:pt x="139" y="3744"/>
                    <a:pt x="228" y="4049"/>
                  </a:cubicBezTo>
                  <a:lnTo>
                    <a:pt x="8645" y="4049"/>
                  </a:lnTo>
                  <a:cubicBezTo>
                    <a:pt x="8733" y="3631"/>
                    <a:pt x="9228" y="3034"/>
                    <a:pt x="9127" y="2617"/>
                  </a:cubicBezTo>
                  <a:cubicBezTo>
                    <a:pt x="9025" y="2198"/>
                    <a:pt x="8671" y="1792"/>
                    <a:pt x="8201" y="1716"/>
                  </a:cubicBezTo>
                  <a:cubicBezTo>
                    <a:pt x="8168" y="1712"/>
                    <a:pt x="8136" y="1710"/>
                    <a:pt x="8103" y="1710"/>
                  </a:cubicBezTo>
                  <a:cubicBezTo>
                    <a:pt x="7727" y="1710"/>
                    <a:pt x="7357" y="1981"/>
                    <a:pt x="7319" y="2297"/>
                  </a:cubicBezTo>
                  <a:lnTo>
                    <a:pt x="7319" y="2297"/>
                  </a:lnTo>
                  <a:cubicBezTo>
                    <a:pt x="7237" y="1994"/>
                    <a:pt x="6926" y="1739"/>
                    <a:pt x="6579" y="1729"/>
                  </a:cubicBezTo>
                  <a:cubicBezTo>
                    <a:pt x="6571" y="1729"/>
                    <a:pt x="6563" y="1729"/>
                    <a:pt x="6555" y="1729"/>
                  </a:cubicBezTo>
                  <a:cubicBezTo>
                    <a:pt x="6391" y="1729"/>
                    <a:pt x="6230" y="1783"/>
                    <a:pt x="6095" y="1872"/>
                  </a:cubicBezTo>
                  <a:lnTo>
                    <a:pt x="6095" y="1872"/>
                  </a:lnTo>
                  <a:cubicBezTo>
                    <a:pt x="6241" y="1294"/>
                    <a:pt x="5951" y="606"/>
                    <a:pt x="5375" y="271"/>
                  </a:cubicBezTo>
                  <a:cubicBezTo>
                    <a:pt x="5059" y="85"/>
                    <a:pt x="4689" y="0"/>
                    <a:pt x="4312" y="0"/>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33" name="Google Shape;1433;p29"/>
            <p:cNvSpPr/>
            <p:nvPr/>
          </p:nvSpPr>
          <p:spPr>
            <a:xfrm>
              <a:off x="6224625" y="832350"/>
              <a:ext cx="287425" cy="138450"/>
            </a:xfrm>
            <a:custGeom>
              <a:avLst/>
              <a:gdLst/>
              <a:ahLst/>
              <a:cxnLst/>
              <a:rect l="l" t="t" r="r" b="b"/>
              <a:pathLst>
                <a:path w="11497" h="5538" extrusionOk="0">
                  <a:moveTo>
                    <a:pt x="7153" y="1"/>
                  </a:moveTo>
                  <a:cubicBezTo>
                    <a:pt x="6853" y="1"/>
                    <a:pt x="6553" y="69"/>
                    <a:pt x="6274" y="214"/>
                  </a:cubicBezTo>
                  <a:cubicBezTo>
                    <a:pt x="5502" y="620"/>
                    <a:pt x="4999" y="1638"/>
                    <a:pt x="5025" y="2620"/>
                  </a:cubicBezTo>
                  <a:lnTo>
                    <a:pt x="5025" y="2620"/>
                  </a:lnTo>
                  <a:cubicBezTo>
                    <a:pt x="4891" y="2405"/>
                    <a:pt x="4679" y="2253"/>
                    <a:pt x="4454" y="2253"/>
                  </a:cubicBezTo>
                  <a:cubicBezTo>
                    <a:pt x="4440" y="2253"/>
                    <a:pt x="4425" y="2254"/>
                    <a:pt x="4411" y="2255"/>
                  </a:cubicBezTo>
                  <a:cubicBezTo>
                    <a:pt x="3942" y="2306"/>
                    <a:pt x="3612" y="2965"/>
                    <a:pt x="3815" y="3459"/>
                  </a:cubicBezTo>
                  <a:cubicBezTo>
                    <a:pt x="3383" y="3144"/>
                    <a:pt x="2868" y="2981"/>
                    <a:pt x="2355" y="2981"/>
                  </a:cubicBezTo>
                  <a:cubicBezTo>
                    <a:pt x="2040" y="2981"/>
                    <a:pt x="1726" y="3042"/>
                    <a:pt x="1432" y="3168"/>
                  </a:cubicBezTo>
                  <a:cubicBezTo>
                    <a:pt x="646" y="3484"/>
                    <a:pt x="0" y="4600"/>
                    <a:pt x="304" y="5538"/>
                  </a:cubicBezTo>
                  <a:lnTo>
                    <a:pt x="10964" y="5538"/>
                  </a:lnTo>
                  <a:cubicBezTo>
                    <a:pt x="11358" y="5538"/>
                    <a:pt x="11497" y="4435"/>
                    <a:pt x="11231" y="4067"/>
                  </a:cubicBezTo>
                  <a:cubicBezTo>
                    <a:pt x="11061" y="3821"/>
                    <a:pt x="10794" y="3711"/>
                    <a:pt x="10522" y="3711"/>
                  </a:cubicBezTo>
                  <a:cubicBezTo>
                    <a:pt x="10388" y="3711"/>
                    <a:pt x="10253" y="3738"/>
                    <a:pt x="10128" y="3788"/>
                  </a:cubicBezTo>
                  <a:cubicBezTo>
                    <a:pt x="9747" y="3954"/>
                    <a:pt x="9456" y="4309"/>
                    <a:pt x="9203" y="4676"/>
                  </a:cubicBezTo>
                  <a:cubicBezTo>
                    <a:pt x="9761" y="3611"/>
                    <a:pt x="9747" y="2154"/>
                    <a:pt x="9114" y="1152"/>
                  </a:cubicBezTo>
                  <a:cubicBezTo>
                    <a:pt x="8661" y="427"/>
                    <a:pt x="7904" y="1"/>
                    <a:pt x="7153" y="1"/>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34" name="Google Shape;1434;p29"/>
            <p:cNvSpPr/>
            <p:nvPr/>
          </p:nvSpPr>
          <p:spPr>
            <a:xfrm>
              <a:off x="5002350" y="1465200"/>
              <a:ext cx="257325" cy="89325"/>
            </a:xfrm>
            <a:custGeom>
              <a:avLst/>
              <a:gdLst/>
              <a:ahLst/>
              <a:cxnLst/>
              <a:rect l="l" t="t" r="r" b="b"/>
              <a:pathLst>
                <a:path w="10293" h="3573" extrusionOk="0">
                  <a:moveTo>
                    <a:pt x="2999" y="0"/>
                  </a:moveTo>
                  <a:cubicBezTo>
                    <a:pt x="2471" y="0"/>
                    <a:pt x="1940" y="209"/>
                    <a:pt x="1597" y="606"/>
                  </a:cubicBezTo>
                  <a:cubicBezTo>
                    <a:pt x="1129" y="1164"/>
                    <a:pt x="1090" y="2051"/>
                    <a:pt x="1585" y="2597"/>
                  </a:cubicBezTo>
                  <a:cubicBezTo>
                    <a:pt x="1374" y="2442"/>
                    <a:pt x="1105" y="2340"/>
                    <a:pt x="849" y="2340"/>
                  </a:cubicBezTo>
                  <a:cubicBezTo>
                    <a:pt x="706" y="2340"/>
                    <a:pt x="567" y="2372"/>
                    <a:pt x="444" y="2445"/>
                  </a:cubicBezTo>
                  <a:cubicBezTo>
                    <a:pt x="89" y="2648"/>
                    <a:pt x="0" y="3370"/>
                    <a:pt x="355" y="3572"/>
                  </a:cubicBezTo>
                  <a:lnTo>
                    <a:pt x="9913" y="3572"/>
                  </a:lnTo>
                  <a:cubicBezTo>
                    <a:pt x="10293" y="2888"/>
                    <a:pt x="9989" y="1772"/>
                    <a:pt x="9241" y="1532"/>
                  </a:cubicBezTo>
                  <a:cubicBezTo>
                    <a:pt x="9161" y="1506"/>
                    <a:pt x="9089" y="1494"/>
                    <a:pt x="9024" y="1494"/>
                  </a:cubicBezTo>
                  <a:cubicBezTo>
                    <a:pt x="8514" y="1494"/>
                    <a:pt x="8430" y="2235"/>
                    <a:pt x="8356" y="2905"/>
                  </a:cubicBezTo>
                  <a:lnTo>
                    <a:pt x="8356" y="2905"/>
                  </a:lnTo>
                  <a:cubicBezTo>
                    <a:pt x="8273" y="2593"/>
                    <a:pt x="7599" y="2022"/>
                    <a:pt x="7416" y="1849"/>
                  </a:cubicBezTo>
                  <a:cubicBezTo>
                    <a:pt x="7307" y="1758"/>
                    <a:pt x="7167" y="1714"/>
                    <a:pt x="7028" y="1714"/>
                  </a:cubicBezTo>
                  <a:cubicBezTo>
                    <a:pt x="6875" y="1714"/>
                    <a:pt x="6723" y="1768"/>
                    <a:pt x="6617" y="1874"/>
                  </a:cubicBezTo>
                  <a:cubicBezTo>
                    <a:pt x="6718" y="1468"/>
                    <a:pt x="6427" y="1000"/>
                    <a:pt x="6008" y="911"/>
                  </a:cubicBezTo>
                  <a:cubicBezTo>
                    <a:pt x="5961" y="900"/>
                    <a:pt x="5913" y="896"/>
                    <a:pt x="5865" y="896"/>
                  </a:cubicBezTo>
                  <a:cubicBezTo>
                    <a:pt x="5492" y="896"/>
                    <a:pt x="5127" y="1186"/>
                    <a:pt x="5070" y="1558"/>
                  </a:cubicBezTo>
                  <a:cubicBezTo>
                    <a:pt x="4817" y="885"/>
                    <a:pt x="4259" y="302"/>
                    <a:pt x="3575" y="87"/>
                  </a:cubicBezTo>
                  <a:cubicBezTo>
                    <a:pt x="3390" y="29"/>
                    <a:pt x="3194" y="0"/>
                    <a:pt x="2999" y="0"/>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35" name="Google Shape;1435;p29"/>
            <p:cNvSpPr/>
            <p:nvPr/>
          </p:nvSpPr>
          <p:spPr>
            <a:xfrm>
              <a:off x="6100400" y="1050975"/>
              <a:ext cx="1275" cy="17425"/>
            </a:xfrm>
            <a:custGeom>
              <a:avLst/>
              <a:gdLst/>
              <a:ahLst/>
              <a:cxnLst/>
              <a:rect l="l" t="t" r="r" b="b"/>
              <a:pathLst>
                <a:path w="51" h="697" extrusionOk="0">
                  <a:moveTo>
                    <a:pt x="51" y="0"/>
                  </a:moveTo>
                  <a:cubicBezTo>
                    <a:pt x="26" y="228"/>
                    <a:pt x="0" y="469"/>
                    <a:pt x="0" y="697"/>
                  </a:cubicBezTo>
                  <a:cubicBezTo>
                    <a:pt x="0" y="469"/>
                    <a:pt x="26" y="228"/>
                    <a:pt x="51" y="0"/>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36" name="Google Shape;1436;p29"/>
            <p:cNvSpPr/>
            <p:nvPr/>
          </p:nvSpPr>
          <p:spPr>
            <a:xfrm>
              <a:off x="6160600" y="1193875"/>
              <a:ext cx="24125" cy="9225"/>
            </a:xfrm>
            <a:custGeom>
              <a:avLst/>
              <a:gdLst/>
              <a:ahLst/>
              <a:cxnLst/>
              <a:rect l="l" t="t" r="r" b="b"/>
              <a:pathLst>
                <a:path w="965" h="369" extrusionOk="0">
                  <a:moveTo>
                    <a:pt x="1" y="0"/>
                  </a:moveTo>
                  <a:cubicBezTo>
                    <a:pt x="305" y="152"/>
                    <a:pt x="634" y="267"/>
                    <a:pt x="964" y="368"/>
                  </a:cubicBezTo>
                  <a:cubicBezTo>
                    <a:pt x="634" y="267"/>
                    <a:pt x="305" y="152"/>
                    <a:pt x="1" y="0"/>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37" name="Google Shape;1437;p29"/>
            <p:cNvSpPr/>
            <p:nvPr/>
          </p:nvSpPr>
          <p:spPr>
            <a:xfrm>
              <a:off x="6108300" y="1005975"/>
              <a:ext cx="11125" cy="6975"/>
            </a:xfrm>
            <a:custGeom>
              <a:avLst/>
              <a:gdLst/>
              <a:ahLst/>
              <a:cxnLst/>
              <a:rect l="l" t="t" r="r" b="b"/>
              <a:pathLst>
                <a:path w="445" h="279" extrusionOk="0">
                  <a:moveTo>
                    <a:pt x="65" y="0"/>
                  </a:moveTo>
                  <a:cubicBezTo>
                    <a:pt x="39" y="88"/>
                    <a:pt x="14" y="190"/>
                    <a:pt x="1" y="279"/>
                  </a:cubicBezTo>
                  <a:cubicBezTo>
                    <a:pt x="106" y="195"/>
                    <a:pt x="228" y="146"/>
                    <a:pt x="361" y="146"/>
                  </a:cubicBezTo>
                  <a:cubicBezTo>
                    <a:pt x="388" y="146"/>
                    <a:pt x="416" y="148"/>
                    <a:pt x="445" y="152"/>
                  </a:cubicBezTo>
                  <a:cubicBezTo>
                    <a:pt x="305" y="114"/>
                    <a:pt x="178" y="63"/>
                    <a:pt x="65" y="0"/>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38" name="Google Shape;1438;p29"/>
            <p:cNvSpPr/>
            <p:nvPr/>
          </p:nvSpPr>
          <p:spPr>
            <a:xfrm>
              <a:off x="5903600" y="748000"/>
              <a:ext cx="12050" cy="2875"/>
            </a:xfrm>
            <a:custGeom>
              <a:avLst/>
              <a:gdLst/>
              <a:ahLst/>
              <a:cxnLst/>
              <a:rect l="l" t="t" r="r" b="b"/>
              <a:pathLst>
                <a:path w="482" h="115" extrusionOk="0">
                  <a:moveTo>
                    <a:pt x="0" y="115"/>
                  </a:moveTo>
                  <a:cubicBezTo>
                    <a:pt x="165" y="77"/>
                    <a:pt x="317" y="38"/>
                    <a:pt x="482" y="1"/>
                  </a:cubicBezTo>
                  <a:cubicBezTo>
                    <a:pt x="317" y="38"/>
                    <a:pt x="165" y="77"/>
                    <a:pt x="0" y="115"/>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39" name="Google Shape;1439;p29"/>
            <p:cNvSpPr/>
            <p:nvPr/>
          </p:nvSpPr>
          <p:spPr>
            <a:xfrm>
              <a:off x="5825325" y="763225"/>
              <a:ext cx="18075" cy="2225"/>
            </a:xfrm>
            <a:custGeom>
              <a:avLst/>
              <a:gdLst/>
              <a:ahLst/>
              <a:cxnLst/>
              <a:rect l="l" t="t" r="r" b="b"/>
              <a:pathLst>
                <a:path w="723" h="89" extrusionOk="0">
                  <a:moveTo>
                    <a:pt x="1" y="89"/>
                  </a:moveTo>
                  <a:cubicBezTo>
                    <a:pt x="241" y="63"/>
                    <a:pt x="482" y="38"/>
                    <a:pt x="723" y="0"/>
                  </a:cubicBezTo>
                  <a:cubicBezTo>
                    <a:pt x="482" y="38"/>
                    <a:pt x="241" y="63"/>
                    <a:pt x="1" y="89"/>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40" name="Google Shape;1440;p29"/>
            <p:cNvSpPr/>
            <p:nvPr/>
          </p:nvSpPr>
          <p:spPr>
            <a:xfrm>
              <a:off x="5843375" y="752125"/>
              <a:ext cx="54225" cy="11125"/>
            </a:xfrm>
            <a:custGeom>
              <a:avLst/>
              <a:gdLst/>
              <a:ahLst/>
              <a:cxnLst/>
              <a:rect l="l" t="t" r="r" b="b"/>
              <a:pathLst>
                <a:path w="2169" h="445" extrusionOk="0">
                  <a:moveTo>
                    <a:pt x="1" y="444"/>
                  </a:moveTo>
                  <a:cubicBezTo>
                    <a:pt x="724" y="330"/>
                    <a:pt x="1446" y="166"/>
                    <a:pt x="2169" y="0"/>
                  </a:cubicBezTo>
                  <a:cubicBezTo>
                    <a:pt x="1446" y="166"/>
                    <a:pt x="724" y="330"/>
                    <a:pt x="1" y="444"/>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41" name="Google Shape;1441;p29"/>
            <p:cNvSpPr/>
            <p:nvPr/>
          </p:nvSpPr>
          <p:spPr>
            <a:xfrm>
              <a:off x="5299575" y="1352325"/>
              <a:ext cx="2575" cy="2550"/>
            </a:xfrm>
            <a:custGeom>
              <a:avLst/>
              <a:gdLst/>
              <a:ahLst/>
              <a:cxnLst/>
              <a:rect l="l" t="t" r="r" b="b"/>
              <a:pathLst>
                <a:path w="103" h="102" extrusionOk="0">
                  <a:moveTo>
                    <a:pt x="1" y="0"/>
                  </a:moveTo>
                  <a:cubicBezTo>
                    <a:pt x="26" y="39"/>
                    <a:pt x="65" y="64"/>
                    <a:pt x="102" y="102"/>
                  </a:cubicBezTo>
                  <a:cubicBezTo>
                    <a:pt x="65" y="64"/>
                    <a:pt x="26" y="39"/>
                    <a:pt x="1" y="0"/>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42" name="Google Shape;1442;p29"/>
            <p:cNvSpPr/>
            <p:nvPr/>
          </p:nvSpPr>
          <p:spPr>
            <a:xfrm>
              <a:off x="5271400" y="1328225"/>
              <a:ext cx="2225" cy="1625"/>
            </a:xfrm>
            <a:custGeom>
              <a:avLst/>
              <a:gdLst/>
              <a:ahLst/>
              <a:cxnLst/>
              <a:rect l="l" t="t" r="r" b="b"/>
              <a:pathLst>
                <a:path w="89" h="65" extrusionOk="0">
                  <a:moveTo>
                    <a:pt x="89" y="65"/>
                  </a:moveTo>
                  <a:cubicBezTo>
                    <a:pt x="51" y="39"/>
                    <a:pt x="26" y="14"/>
                    <a:pt x="0" y="1"/>
                  </a:cubicBezTo>
                  <a:cubicBezTo>
                    <a:pt x="26" y="14"/>
                    <a:pt x="51" y="39"/>
                    <a:pt x="89" y="65"/>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43" name="Google Shape;1443;p29"/>
            <p:cNvSpPr/>
            <p:nvPr/>
          </p:nvSpPr>
          <p:spPr>
            <a:xfrm>
              <a:off x="5294525" y="1347575"/>
              <a:ext cx="2550" cy="2575"/>
            </a:xfrm>
            <a:custGeom>
              <a:avLst/>
              <a:gdLst/>
              <a:ahLst/>
              <a:cxnLst/>
              <a:rect l="l" t="t" r="r" b="b"/>
              <a:pathLst>
                <a:path w="102" h="103" extrusionOk="0">
                  <a:moveTo>
                    <a:pt x="102" y="102"/>
                  </a:moveTo>
                  <a:lnTo>
                    <a:pt x="0" y="1"/>
                  </a:ln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44" name="Google Shape;1444;p29"/>
            <p:cNvSpPr/>
            <p:nvPr/>
          </p:nvSpPr>
          <p:spPr>
            <a:xfrm>
              <a:off x="5289450" y="1343150"/>
              <a:ext cx="2550" cy="2225"/>
            </a:xfrm>
            <a:custGeom>
              <a:avLst/>
              <a:gdLst/>
              <a:ahLst/>
              <a:cxnLst/>
              <a:rect l="l" t="t" r="r" b="b"/>
              <a:pathLst>
                <a:path w="102" h="89" extrusionOk="0">
                  <a:moveTo>
                    <a:pt x="102" y="88"/>
                  </a:moveTo>
                  <a:cubicBezTo>
                    <a:pt x="76" y="63"/>
                    <a:pt x="39" y="26"/>
                    <a:pt x="0" y="0"/>
                  </a:cubicBezTo>
                  <a:cubicBezTo>
                    <a:pt x="39" y="26"/>
                    <a:pt x="76" y="63"/>
                    <a:pt x="102" y="88"/>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45" name="Google Shape;1445;p29"/>
            <p:cNvSpPr/>
            <p:nvPr/>
          </p:nvSpPr>
          <p:spPr>
            <a:xfrm>
              <a:off x="5304350" y="1357075"/>
              <a:ext cx="2550" cy="2875"/>
            </a:xfrm>
            <a:custGeom>
              <a:avLst/>
              <a:gdLst/>
              <a:ahLst/>
              <a:cxnLst/>
              <a:rect l="l" t="t" r="r" b="b"/>
              <a:pathLst>
                <a:path w="102" h="115" extrusionOk="0">
                  <a:moveTo>
                    <a:pt x="102" y="114"/>
                  </a:moveTo>
                  <a:cubicBezTo>
                    <a:pt x="63" y="77"/>
                    <a:pt x="26" y="38"/>
                    <a:pt x="1" y="1"/>
                  </a:cubicBezTo>
                  <a:cubicBezTo>
                    <a:pt x="26" y="38"/>
                    <a:pt x="63" y="77"/>
                    <a:pt x="102" y="114"/>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46" name="Google Shape;1446;p29"/>
            <p:cNvSpPr/>
            <p:nvPr/>
          </p:nvSpPr>
          <p:spPr>
            <a:xfrm>
              <a:off x="5801250" y="765425"/>
              <a:ext cx="24100" cy="1300"/>
            </a:xfrm>
            <a:custGeom>
              <a:avLst/>
              <a:gdLst/>
              <a:ahLst/>
              <a:cxnLst/>
              <a:rect l="l" t="t" r="r" b="b"/>
              <a:pathLst>
                <a:path w="964" h="52" extrusionOk="0">
                  <a:moveTo>
                    <a:pt x="0" y="51"/>
                  </a:moveTo>
                  <a:cubicBezTo>
                    <a:pt x="317" y="51"/>
                    <a:pt x="634" y="26"/>
                    <a:pt x="964" y="1"/>
                  </a:cubicBezTo>
                  <a:cubicBezTo>
                    <a:pt x="634" y="26"/>
                    <a:pt x="317" y="51"/>
                    <a:pt x="0" y="51"/>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47" name="Google Shape;1447;p29"/>
            <p:cNvSpPr/>
            <p:nvPr/>
          </p:nvSpPr>
          <p:spPr>
            <a:xfrm>
              <a:off x="5279000" y="1334275"/>
              <a:ext cx="2875" cy="2225"/>
            </a:xfrm>
            <a:custGeom>
              <a:avLst/>
              <a:gdLst/>
              <a:ahLst/>
              <a:cxnLst/>
              <a:rect l="l" t="t" r="r" b="b"/>
              <a:pathLst>
                <a:path w="115" h="89" extrusionOk="0">
                  <a:moveTo>
                    <a:pt x="114" y="88"/>
                  </a:moveTo>
                  <a:cubicBezTo>
                    <a:pt x="77" y="51"/>
                    <a:pt x="38" y="26"/>
                    <a:pt x="1" y="0"/>
                  </a:cubicBezTo>
                  <a:cubicBezTo>
                    <a:pt x="38" y="26"/>
                    <a:pt x="77" y="51"/>
                    <a:pt x="114" y="88"/>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48" name="Google Shape;1448;p29"/>
            <p:cNvSpPr/>
            <p:nvPr/>
          </p:nvSpPr>
          <p:spPr>
            <a:xfrm>
              <a:off x="5284375" y="1338700"/>
              <a:ext cx="2550" cy="2225"/>
            </a:xfrm>
            <a:custGeom>
              <a:avLst/>
              <a:gdLst/>
              <a:ahLst/>
              <a:cxnLst/>
              <a:rect l="l" t="t" r="r" b="b"/>
              <a:pathLst>
                <a:path w="102" h="89" extrusionOk="0">
                  <a:moveTo>
                    <a:pt x="102" y="89"/>
                  </a:moveTo>
                  <a:cubicBezTo>
                    <a:pt x="64" y="51"/>
                    <a:pt x="39" y="26"/>
                    <a:pt x="1" y="1"/>
                  </a:cubicBezTo>
                  <a:cubicBezTo>
                    <a:pt x="39" y="26"/>
                    <a:pt x="64" y="51"/>
                    <a:pt x="102" y="89"/>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49" name="Google Shape;1449;p29"/>
            <p:cNvSpPr/>
            <p:nvPr/>
          </p:nvSpPr>
          <p:spPr>
            <a:xfrm>
              <a:off x="5313225" y="1367225"/>
              <a:ext cx="57075" cy="88750"/>
            </a:xfrm>
            <a:custGeom>
              <a:avLst/>
              <a:gdLst/>
              <a:ahLst/>
              <a:cxnLst/>
              <a:rect l="l" t="t" r="r" b="b"/>
              <a:pathLst>
                <a:path w="2283" h="3550" extrusionOk="0">
                  <a:moveTo>
                    <a:pt x="1" y="1"/>
                  </a:moveTo>
                  <a:lnTo>
                    <a:pt x="1" y="1"/>
                  </a:lnTo>
                  <a:cubicBezTo>
                    <a:pt x="241" y="292"/>
                    <a:pt x="469" y="596"/>
                    <a:pt x="646" y="939"/>
                  </a:cubicBezTo>
                  <a:cubicBezTo>
                    <a:pt x="862" y="1331"/>
                    <a:pt x="1027" y="1737"/>
                    <a:pt x="1128" y="2155"/>
                  </a:cubicBezTo>
                  <a:lnTo>
                    <a:pt x="2282" y="3550"/>
                  </a:lnTo>
                  <a:cubicBezTo>
                    <a:pt x="1914" y="2421"/>
                    <a:pt x="1319" y="1356"/>
                    <a:pt x="444" y="432"/>
                  </a:cubicBezTo>
                  <a:cubicBezTo>
                    <a:pt x="305" y="292"/>
                    <a:pt x="165" y="139"/>
                    <a:pt x="1" y="1"/>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50" name="Google Shape;1450;p29"/>
            <p:cNvSpPr/>
            <p:nvPr/>
          </p:nvSpPr>
          <p:spPr>
            <a:xfrm>
              <a:off x="5223225" y="1290850"/>
              <a:ext cx="1925" cy="1625"/>
            </a:xfrm>
            <a:custGeom>
              <a:avLst/>
              <a:gdLst/>
              <a:ahLst/>
              <a:cxnLst/>
              <a:rect l="l" t="t" r="r" b="b"/>
              <a:pathLst>
                <a:path w="77" h="65" extrusionOk="0">
                  <a:moveTo>
                    <a:pt x="77" y="64"/>
                  </a:moveTo>
                  <a:cubicBezTo>
                    <a:pt x="51" y="39"/>
                    <a:pt x="26" y="26"/>
                    <a:pt x="1" y="0"/>
                  </a:cubicBezTo>
                  <a:cubicBezTo>
                    <a:pt x="26" y="26"/>
                    <a:pt x="51" y="39"/>
                    <a:pt x="77" y="64"/>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51" name="Google Shape;1451;p29"/>
            <p:cNvSpPr/>
            <p:nvPr/>
          </p:nvSpPr>
          <p:spPr>
            <a:xfrm>
              <a:off x="5192175" y="1260750"/>
              <a:ext cx="1600" cy="1600"/>
            </a:xfrm>
            <a:custGeom>
              <a:avLst/>
              <a:gdLst/>
              <a:ahLst/>
              <a:cxnLst/>
              <a:rect l="l" t="t" r="r" b="b"/>
              <a:pathLst>
                <a:path w="64" h="64" extrusionOk="0">
                  <a:moveTo>
                    <a:pt x="63" y="63"/>
                  </a:moveTo>
                  <a:cubicBezTo>
                    <a:pt x="38" y="51"/>
                    <a:pt x="26" y="26"/>
                    <a:pt x="0" y="0"/>
                  </a:cubicBezTo>
                  <a:cubicBezTo>
                    <a:pt x="26" y="26"/>
                    <a:pt x="38" y="51"/>
                    <a:pt x="63" y="63"/>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52" name="Google Shape;1452;p29"/>
            <p:cNvSpPr/>
            <p:nvPr/>
          </p:nvSpPr>
          <p:spPr>
            <a:xfrm>
              <a:off x="5202950" y="1272450"/>
              <a:ext cx="1300" cy="1300"/>
            </a:xfrm>
            <a:custGeom>
              <a:avLst/>
              <a:gdLst/>
              <a:ahLst/>
              <a:cxnLst/>
              <a:rect l="l" t="t" r="r" b="b"/>
              <a:pathLst>
                <a:path w="52" h="52" extrusionOk="0">
                  <a:moveTo>
                    <a:pt x="51" y="52"/>
                  </a:moveTo>
                  <a:lnTo>
                    <a:pt x="0" y="1"/>
                  </a:ln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53" name="Google Shape;1453;p29"/>
            <p:cNvSpPr/>
            <p:nvPr/>
          </p:nvSpPr>
          <p:spPr>
            <a:xfrm>
              <a:off x="5198175" y="1267400"/>
              <a:ext cx="25" cy="25"/>
            </a:xfrm>
            <a:custGeom>
              <a:avLst/>
              <a:gdLst/>
              <a:ahLst/>
              <a:cxnLst/>
              <a:rect l="l" t="t" r="r" b="b"/>
              <a:pathLst>
                <a:path w="1" h="1" extrusionOk="0">
                  <a:moveTo>
                    <a:pt x="1" y="0"/>
                  </a:move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54" name="Google Shape;1454;p29"/>
            <p:cNvSpPr/>
            <p:nvPr/>
          </p:nvSpPr>
          <p:spPr>
            <a:xfrm>
              <a:off x="5260925" y="1320000"/>
              <a:ext cx="1300" cy="975"/>
            </a:xfrm>
            <a:custGeom>
              <a:avLst/>
              <a:gdLst/>
              <a:ahLst/>
              <a:cxnLst/>
              <a:rect l="l" t="t" r="r" b="b"/>
              <a:pathLst>
                <a:path w="52" h="39" extrusionOk="0">
                  <a:moveTo>
                    <a:pt x="51" y="39"/>
                  </a:moveTo>
                  <a:cubicBezTo>
                    <a:pt x="39" y="26"/>
                    <a:pt x="14" y="14"/>
                    <a:pt x="1" y="0"/>
                  </a:cubicBezTo>
                  <a:cubicBezTo>
                    <a:pt x="14" y="14"/>
                    <a:pt x="39" y="26"/>
                    <a:pt x="51" y="39"/>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55" name="Google Shape;1455;p29"/>
            <p:cNvSpPr/>
            <p:nvPr/>
          </p:nvSpPr>
          <p:spPr>
            <a:xfrm>
              <a:off x="5207675" y="1276900"/>
              <a:ext cx="1625" cy="1925"/>
            </a:xfrm>
            <a:custGeom>
              <a:avLst/>
              <a:gdLst/>
              <a:ahLst/>
              <a:cxnLst/>
              <a:rect l="l" t="t" r="r" b="b"/>
              <a:pathLst>
                <a:path w="65" h="77" extrusionOk="0">
                  <a:moveTo>
                    <a:pt x="65" y="76"/>
                  </a:moveTo>
                  <a:cubicBezTo>
                    <a:pt x="52" y="51"/>
                    <a:pt x="26" y="26"/>
                    <a:pt x="1" y="0"/>
                  </a:cubicBezTo>
                  <a:cubicBezTo>
                    <a:pt x="26" y="26"/>
                    <a:pt x="52" y="51"/>
                    <a:pt x="65" y="76"/>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56" name="Google Shape;1456;p29"/>
            <p:cNvSpPr/>
            <p:nvPr/>
          </p:nvSpPr>
          <p:spPr>
            <a:xfrm>
              <a:off x="5266000" y="1323800"/>
              <a:ext cx="1925" cy="1625"/>
            </a:xfrm>
            <a:custGeom>
              <a:avLst/>
              <a:gdLst/>
              <a:ahLst/>
              <a:cxnLst/>
              <a:rect l="l" t="t" r="r" b="b"/>
              <a:pathLst>
                <a:path w="77" h="65" extrusionOk="0">
                  <a:moveTo>
                    <a:pt x="76" y="64"/>
                  </a:moveTo>
                  <a:cubicBezTo>
                    <a:pt x="51" y="51"/>
                    <a:pt x="26" y="26"/>
                    <a:pt x="0" y="0"/>
                  </a:cubicBezTo>
                  <a:cubicBezTo>
                    <a:pt x="26" y="26"/>
                    <a:pt x="51" y="51"/>
                    <a:pt x="76" y="64"/>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57" name="Google Shape;1457;p29"/>
            <p:cNvSpPr/>
            <p:nvPr/>
          </p:nvSpPr>
          <p:spPr>
            <a:xfrm>
              <a:off x="5217825" y="1286400"/>
              <a:ext cx="1925" cy="1625"/>
            </a:xfrm>
            <a:custGeom>
              <a:avLst/>
              <a:gdLst/>
              <a:ahLst/>
              <a:cxnLst/>
              <a:rect l="l" t="t" r="r" b="b"/>
              <a:pathLst>
                <a:path w="77" h="65" extrusionOk="0">
                  <a:moveTo>
                    <a:pt x="77" y="65"/>
                  </a:moveTo>
                  <a:cubicBezTo>
                    <a:pt x="51" y="39"/>
                    <a:pt x="26" y="14"/>
                    <a:pt x="1" y="1"/>
                  </a:cubicBezTo>
                  <a:cubicBezTo>
                    <a:pt x="26" y="14"/>
                    <a:pt x="51" y="39"/>
                    <a:pt x="77" y="65"/>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58" name="Google Shape;1458;p29"/>
            <p:cNvSpPr/>
            <p:nvPr/>
          </p:nvSpPr>
          <p:spPr>
            <a:xfrm>
              <a:off x="5317650" y="1747800"/>
              <a:ext cx="461100" cy="134350"/>
            </a:xfrm>
            <a:custGeom>
              <a:avLst/>
              <a:gdLst/>
              <a:ahLst/>
              <a:cxnLst/>
              <a:rect l="l" t="t" r="r" b="b"/>
              <a:pathLst>
                <a:path w="18444" h="5374" extrusionOk="0">
                  <a:moveTo>
                    <a:pt x="1610" y="1"/>
                  </a:moveTo>
                  <a:cubicBezTo>
                    <a:pt x="1686" y="356"/>
                    <a:pt x="1547" y="736"/>
                    <a:pt x="1281" y="977"/>
                  </a:cubicBezTo>
                  <a:cubicBezTo>
                    <a:pt x="1092" y="1140"/>
                    <a:pt x="845" y="1228"/>
                    <a:pt x="599" y="1228"/>
                  </a:cubicBezTo>
                  <a:cubicBezTo>
                    <a:pt x="481" y="1228"/>
                    <a:pt x="365" y="1208"/>
                    <a:pt x="255" y="1167"/>
                  </a:cubicBezTo>
                  <a:lnTo>
                    <a:pt x="255" y="1167"/>
                  </a:lnTo>
                  <a:cubicBezTo>
                    <a:pt x="584" y="1586"/>
                    <a:pt x="711" y="2143"/>
                    <a:pt x="609" y="2663"/>
                  </a:cubicBezTo>
                  <a:cubicBezTo>
                    <a:pt x="546" y="2967"/>
                    <a:pt x="317" y="3462"/>
                    <a:pt x="1" y="3677"/>
                  </a:cubicBezTo>
                  <a:cubicBezTo>
                    <a:pt x="495" y="4158"/>
                    <a:pt x="1116" y="4513"/>
                    <a:pt x="1776" y="4767"/>
                  </a:cubicBezTo>
                  <a:cubicBezTo>
                    <a:pt x="2986" y="5213"/>
                    <a:pt x="4289" y="5374"/>
                    <a:pt x="5601" y="5374"/>
                  </a:cubicBezTo>
                  <a:cubicBezTo>
                    <a:pt x="6900" y="5374"/>
                    <a:pt x="8208" y="5216"/>
                    <a:pt x="9444" y="5020"/>
                  </a:cubicBezTo>
                  <a:cubicBezTo>
                    <a:pt x="12119" y="4603"/>
                    <a:pt x="14438" y="3487"/>
                    <a:pt x="17037" y="2764"/>
                  </a:cubicBezTo>
                  <a:cubicBezTo>
                    <a:pt x="17480" y="2637"/>
                    <a:pt x="17950" y="2524"/>
                    <a:pt x="18444" y="2409"/>
                  </a:cubicBezTo>
                  <a:cubicBezTo>
                    <a:pt x="18065" y="2246"/>
                    <a:pt x="17650" y="2191"/>
                    <a:pt x="17225" y="2191"/>
                  </a:cubicBezTo>
                  <a:cubicBezTo>
                    <a:pt x="16825" y="2191"/>
                    <a:pt x="16417" y="2240"/>
                    <a:pt x="16023" y="2296"/>
                  </a:cubicBezTo>
                  <a:cubicBezTo>
                    <a:pt x="14514" y="2511"/>
                    <a:pt x="13019" y="2789"/>
                    <a:pt x="11511" y="3031"/>
                  </a:cubicBezTo>
                  <a:cubicBezTo>
                    <a:pt x="10409" y="3205"/>
                    <a:pt x="9013" y="3422"/>
                    <a:pt x="7635" y="3422"/>
                  </a:cubicBezTo>
                  <a:cubicBezTo>
                    <a:pt x="5699" y="3422"/>
                    <a:pt x="3797" y="2993"/>
                    <a:pt x="2790" y="1408"/>
                  </a:cubicBezTo>
                  <a:cubicBezTo>
                    <a:pt x="2536" y="1003"/>
                    <a:pt x="2346" y="584"/>
                    <a:pt x="2207" y="141"/>
                  </a:cubicBezTo>
                  <a:cubicBezTo>
                    <a:pt x="2004" y="115"/>
                    <a:pt x="1801" y="65"/>
                    <a:pt x="1610" y="1"/>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59" name="Google Shape;1459;p29"/>
            <p:cNvSpPr/>
            <p:nvPr/>
          </p:nvSpPr>
          <p:spPr>
            <a:xfrm>
              <a:off x="5229225" y="1295600"/>
              <a:ext cx="1000" cy="975"/>
            </a:xfrm>
            <a:custGeom>
              <a:avLst/>
              <a:gdLst/>
              <a:ahLst/>
              <a:cxnLst/>
              <a:rect l="l" t="t" r="r" b="b"/>
              <a:pathLst>
                <a:path w="40" h="39" extrusionOk="0">
                  <a:moveTo>
                    <a:pt x="39" y="38"/>
                  </a:moveTo>
                  <a:lnTo>
                    <a:pt x="1" y="1"/>
                  </a:ln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60" name="Google Shape;1460;p29"/>
            <p:cNvSpPr/>
            <p:nvPr/>
          </p:nvSpPr>
          <p:spPr>
            <a:xfrm>
              <a:off x="5173450" y="1232225"/>
              <a:ext cx="1000" cy="2225"/>
            </a:xfrm>
            <a:custGeom>
              <a:avLst/>
              <a:gdLst/>
              <a:ahLst/>
              <a:cxnLst/>
              <a:rect l="l" t="t" r="r" b="b"/>
              <a:pathLst>
                <a:path w="40" h="89" extrusionOk="0">
                  <a:moveTo>
                    <a:pt x="40" y="89"/>
                  </a:moveTo>
                  <a:cubicBezTo>
                    <a:pt x="26" y="64"/>
                    <a:pt x="14" y="38"/>
                    <a:pt x="1" y="1"/>
                  </a:cubicBezTo>
                  <a:cubicBezTo>
                    <a:pt x="14" y="38"/>
                    <a:pt x="26" y="64"/>
                    <a:pt x="40" y="89"/>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61" name="Google Shape;1461;p29"/>
            <p:cNvSpPr/>
            <p:nvPr/>
          </p:nvSpPr>
          <p:spPr>
            <a:xfrm>
              <a:off x="5162375" y="1192600"/>
              <a:ext cx="1300" cy="9875"/>
            </a:xfrm>
            <a:custGeom>
              <a:avLst/>
              <a:gdLst/>
              <a:ahLst/>
              <a:cxnLst/>
              <a:rect l="l" t="t" r="r" b="b"/>
              <a:pathLst>
                <a:path w="52" h="395" extrusionOk="0">
                  <a:moveTo>
                    <a:pt x="52" y="394"/>
                  </a:moveTo>
                  <a:cubicBezTo>
                    <a:pt x="38" y="267"/>
                    <a:pt x="13" y="127"/>
                    <a:pt x="1" y="1"/>
                  </a:cubicBezTo>
                  <a:cubicBezTo>
                    <a:pt x="13" y="127"/>
                    <a:pt x="38" y="267"/>
                    <a:pt x="52" y="394"/>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62" name="Google Shape;1462;p29"/>
            <p:cNvSpPr/>
            <p:nvPr/>
          </p:nvSpPr>
          <p:spPr>
            <a:xfrm>
              <a:off x="5187725" y="1255350"/>
              <a:ext cx="1600" cy="1925"/>
            </a:xfrm>
            <a:custGeom>
              <a:avLst/>
              <a:gdLst/>
              <a:ahLst/>
              <a:cxnLst/>
              <a:rect l="l" t="t" r="r" b="b"/>
              <a:pathLst>
                <a:path w="64" h="77" extrusionOk="0">
                  <a:moveTo>
                    <a:pt x="64" y="77"/>
                  </a:moveTo>
                  <a:cubicBezTo>
                    <a:pt x="52" y="51"/>
                    <a:pt x="26" y="26"/>
                    <a:pt x="1" y="0"/>
                  </a:cubicBezTo>
                  <a:cubicBezTo>
                    <a:pt x="26" y="26"/>
                    <a:pt x="52" y="51"/>
                    <a:pt x="64" y="77"/>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63" name="Google Shape;1463;p29"/>
            <p:cNvSpPr/>
            <p:nvPr/>
          </p:nvSpPr>
          <p:spPr>
            <a:xfrm>
              <a:off x="5162050" y="1182800"/>
              <a:ext cx="25" cy="4750"/>
            </a:xfrm>
            <a:custGeom>
              <a:avLst/>
              <a:gdLst/>
              <a:ahLst/>
              <a:cxnLst/>
              <a:rect l="l" t="t" r="r" b="b"/>
              <a:pathLst>
                <a:path w="1" h="190" extrusionOk="0">
                  <a:moveTo>
                    <a:pt x="1" y="190"/>
                  </a:moveTo>
                  <a:lnTo>
                    <a:pt x="1" y="0"/>
                  </a:ln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64" name="Google Shape;1464;p29"/>
            <p:cNvSpPr/>
            <p:nvPr/>
          </p:nvSpPr>
          <p:spPr>
            <a:xfrm>
              <a:off x="5176625" y="1238225"/>
              <a:ext cx="1300" cy="2275"/>
            </a:xfrm>
            <a:custGeom>
              <a:avLst/>
              <a:gdLst/>
              <a:ahLst/>
              <a:cxnLst/>
              <a:rect l="l" t="t" r="r" b="b"/>
              <a:pathLst>
                <a:path w="52" h="91" extrusionOk="0">
                  <a:moveTo>
                    <a:pt x="51" y="90"/>
                  </a:moveTo>
                  <a:cubicBezTo>
                    <a:pt x="39" y="65"/>
                    <a:pt x="14" y="40"/>
                    <a:pt x="1" y="1"/>
                  </a:cubicBezTo>
                  <a:cubicBezTo>
                    <a:pt x="14" y="40"/>
                    <a:pt x="39" y="65"/>
                    <a:pt x="51" y="90"/>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65" name="Google Shape;1465;p29"/>
            <p:cNvSpPr/>
            <p:nvPr/>
          </p:nvSpPr>
          <p:spPr>
            <a:xfrm>
              <a:off x="5183925" y="1249975"/>
              <a:ext cx="1600" cy="1925"/>
            </a:xfrm>
            <a:custGeom>
              <a:avLst/>
              <a:gdLst/>
              <a:ahLst/>
              <a:cxnLst/>
              <a:rect l="l" t="t" r="r" b="b"/>
              <a:pathLst>
                <a:path w="64" h="77" extrusionOk="0">
                  <a:moveTo>
                    <a:pt x="64" y="77"/>
                  </a:moveTo>
                  <a:cubicBezTo>
                    <a:pt x="38" y="51"/>
                    <a:pt x="13" y="26"/>
                    <a:pt x="1" y="0"/>
                  </a:cubicBezTo>
                  <a:cubicBezTo>
                    <a:pt x="13" y="26"/>
                    <a:pt x="38" y="51"/>
                    <a:pt x="64" y="77"/>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66" name="Google Shape;1466;p29"/>
            <p:cNvSpPr/>
            <p:nvPr/>
          </p:nvSpPr>
          <p:spPr>
            <a:xfrm>
              <a:off x="5180125" y="1244275"/>
              <a:ext cx="1600" cy="2225"/>
            </a:xfrm>
            <a:custGeom>
              <a:avLst/>
              <a:gdLst/>
              <a:ahLst/>
              <a:cxnLst/>
              <a:rect l="l" t="t" r="r" b="b"/>
              <a:pathLst>
                <a:path w="64" h="89" extrusionOk="0">
                  <a:moveTo>
                    <a:pt x="64" y="89"/>
                  </a:moveTo>
                  <a:cubicBezTo>
                    <a:pt x="38" y="63"/>
                    <a:pt x="26" y="26"/>
                    <a:pt x="1" y="0"/>
                  </a:cubicBezTo>
                  <a:cubicBezTo>
                    <a:pt x="26" y="26"/>
                    <a:pt x="38" y="63"/>
                    <a:pt x="64" y="89"/>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67" name="Google Shape;1467;p29"/>
            <p:cNvSpPr/>
            <p:nvPr/>
          </p:nvSpPr>
          <p:spPr>
            <a:xfrm>
              <a:off x="5212750" y="1281675"/>
              <a:ext cx="1925" cy="1925"/>
            </a:xfrm>
            <a:custGeom>
              <a:avLst/>
              <a:gdLst/>
              <a:ahLst/>
              <a:cxnLst/>
              <a:rect l="l" t="t" r="r" b="b"/>
              <a:pathLst>
                <a:path w="77" h="77" extrusionOk="0">
                  <a:moveTo>
                    <a:pt x="77" y="76"/>
                  </a:moveTo>
                  <a:lnTo>
                    <a:pt x="1" y="0"/>
                  </a:ln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68" name="Google Shape;1468;p29"/>
            <p:cNvSpPr/>
            <p:nvPr/>
          </p:nvSpPr>
          <p:spPr>
            <a:xfrm>
              <a:off x="5420000" y="627400"/>
              <a:ext cx="829675" cy="354175"/>
            </a:xfrm>
            <a:custGeom>
              <a:avLst/>
              <a:gdLst/>
              <a:ahLst/>
              <a:cxnLst/>
              <a:rect l="l" t="t" r="r" b="b"/>
              <a:pathLst>
                <a:path w="33187" h="14167" extrusionOk="0">
                  <a:moveTo>
                    <a:pt x="6104" y="1"/>
                  </a:moveTo>
                  <a:cubicBezTo>
                    <a:pt x="4178" y="1"/>
                    <a:pt x="2379" y="1182"/>
                    <a:pt x="1383" y="2733"/>
                  </a:cubicBezTo>
                  <a:cubicBezTo>
                    <a:pt x="330" y="4369"/>
                    <a:pt x="39" y="6333"/>
                    <a:pt x="1" y="8260"/>
                  </a:cubicBezTo>
                  <a:lnTo>
                    <a:pt x="39" y="8184"/>
                  </a:lnTo>
                  <a:cubicBezTo>
                    <a:pt x="267" y="7487"/>
                    <a:pt x="572" y="6789"/>
                    <a:pt x="1091" y="6270"/>
                  </a:cubicBezTo>
                  <a:cubicBezTo>
                    <a:pt x="1560" y="5788"/>
                    <a:pt x="2194" y="5471"/>
                    <a:pt x="2853" y="5319"/>
                  </a:cubicBezTo>
                  <a:cubicBezTo>
                    <a:pt x="2879" y="5319"/>
                    <a:pt x="2891" y="5319"/>
                    <a:pt x="2916" y="5307"/>
                  </a:cubicBezTo>
                  <a:lnTo>
                    <a:pt x="2916" y="5293"/>
                  </a:lnTo>
                  <a:cubicBezTo>
                    <a:pt x="3423" y="4305"/>
                    <a:pt x="4184" y="3405"/>
                    <a:pt x="5096" y="2834"/>
                  </a:cubicBezTo>
                  <a:cubicBezTo>
                    <a:pt x="5198" y="2771"/>
                    <a:pt x="5299" y="2708"/>
                    <a:pt x="5414" y="2657"/>
                  </a:cubicBezTo>
                  <a:cubicBezTo>
                    <a:pt x="5515" y="2594"/>
                    <a:pt x="5617" y="2543"/>
                    <a:pt x="5730" y="2505"/>
                  </a:cubicBezTo>
                  <a:cubicBezTo>
                    <a:pt x="5997" y="2391"/>
                    <a:pt x="6276" y="2302"/>
                    <a:pt x="6567" y="2251"/>
                  </a:cubicBezTo>
                  <a:cubicBezTo>
                    <a:pt x="6748" y="2227"/>
                    <a:pt x="6939" y="2213"/>
                    <a:pt x="7131" y="2213"/>
                  </a:cubicBezTo>
                  <a:cubicBezTo>
                    <a:pt x="7235" y="2213"/>
                    <a:pt x="7339" y="2217"/>
                    <a:pt x="7442" y="2226"/>
                  </a:cubicBezTo>
                  <a:cubicBezTo>
                    <a:pt x="7758" y="2251"/>
                    <a:pt x="8050" y="2327"/>
                    <a:pt x="8341" y="2429"/>
                  </a:cubicBezTo>
                  <a:cubicBezTo>
                    <a:pt x="8456" y="2467"/>
                    <a:pt x="8570" y="2505"/>
                    <a:pt x="8684" y="2555"/>
                  </a:cubicBezTo>
                  <a:cubicBezTo>
                    <a:pt x="8848" y="2632"/>
                    <a:pt x="9014" y="2721"/>
                    <a:pt x="9178" y="2809"/>
                  </a:cubicBezTo>
                  <a:cubicBezTo>
                    <a:pt x="9343" y="2898"/>
                    <a:pt x="9495" y="3000"/>
                    <a:pt x="9660" y="3101"/>
                  </a:cubicBezTo>
                  <a:cubicBezTo>
                    <a:pt x="9761" y="3164"/>
                    <a:pt x="9863" y="3240"/>
                    <a:pt x="9977" y="3316"/>
                  </a:cubicBezTo>
                  <a:cubicBezTo>
                    <a:pt x="10028" y="3355"/>
                    <a:pt x="10079" y="3380"/>
                    <a:pt x="10129" y="3417"/>
                  </a:cubicBezTo>
                  <a:cubicBezTo>
                    <a:pt x="10395" y="3608"/>
                    <a:pt x="10648" y="3798"/>
                    <a:pt x="10915" y="3988"/>
                  </a:cubicBezTo>
                  <a:cubicBezTo>
                    <a:pt x="11232" y="4217"/>
                    <a:pt x="11549" y="4445"/>
                    <a:pt x="11865" y="4634"/>
                  </a:cubicBezTo>
                  <a:cubicBezTo>
                    <a:pt x="11929" y="4673"/>
                    <a:pt x="11980" y="4710"/>
                    <a:pt x="12031" y="4736"/>
                  </a:cubicBezTo>
                  <a:cubicBezTo>
                    <a:pt x="12195" y="4837"/>
                    <a:pt x="12372" y="4926"/>
                    <a:pt x="12538" y="5002"/>
                  </a:cubicBezTo>
                  <a:cubicBezTo>
                    <a:pt x="12601" y="5028"/>
                    <a:pt x="12651" y="5053"/>
                    <a:pt x="12715" y="5078"/>
                  </a:cubicBezTo>
                  <a:cubicBezTo>
                    <a:pt x="13158" y="5281"/>
                    <a:pt x="13615" y="5408"/>
                    <a:pt x="14071" y="5484"/>
                  </a:cubicBezTo>
                  <a:cubicBezTo>
                    <a:pt x="14236" y="5509"/>
                    <a:pt x="14388" y="5522"/>
                    <a:pt x="14540" y="5535"/>
                  </a:cubicBezTo>
                  <a:cubicBezTo>
                    <a:pt x="14705" y="5547"/>
                    <a:pt x="14857" y="5560"/>
                    <a:pt x="15009" y="5572"/>
                  </a:cubicBezTo>
                  <a:lnTo>
                    <a:pt x="15250" y="5572"/>
                  </a:lnTo>
                  <a:cubicBezTo>
                    <a:pt x="15567" y="5572"/>
                    <a:pt x="15884" y="5547"/>
                    <a:pt x="16214" y="5522"/>
                  </a:cubicBezTo>
                  <a:cubicBezTo>
                    <a:pt x="16454" y="5496"/>
                    <a:pt x="16695" y="5471"/>
                    <a:pt x="16936" y="5433"/>
                  </a:cubicBezTo>
                  <a:cubicBezTo>
                    <a:pt x="17659" y="5319"/>
                    <a:pt x="18381" y="5155"/>
                    <a:pt x="19104" y="4989"/>
                  </a:cubicBezTo>
                  <a:cubicBezTo>
                    <a:pt x="19180" y="4977"/>
                    <a:pt x="19268" y="4952"/>
                    <a:pt x="19344" y="4939"/>
                  </a:cubicBezTo>
                  <a:cubicBezTo>
                    <a:pt x="19509" y="4901"/>
                    <a:pt x="19661" y="4862"/>
                    <a:pt x="19826" y="4825"/>
                  </a:cubicBezTo>
                  <a:cubicBezTo>
                    <a:pt x="19978" y="4800"/>
                    <a:pt x="20143" y="4761"/>
                    <a:pt x="20295" y="4724"/>
                  </a:cubicBezTo>
                  <a:cubicBezTo>
                    <a:pt x="21193" y="4527"/>
                    <a:pt x="22158" y="4398"/>
                    <a:pt x="23101" y="4398"/>
                  </a:cubicBezTo>
                  <a:cubicBezTo>
                    <a:pt x="23317" y="4398"/>
                    <a:pt x="23531" y="4405"/>
                    <a:pt x="23743" y="4419"/>
                  </a:cubicBezTo>
                  <a:cubicBezTo>
                    <a:pt x="23907" y="4431"/>
                    <a:pt x="24073" y="4457"/>
                    <a:pt x="24225" y="4470"/>
                  </a:cubicBezTo>
                  <a:cubicBezTo>
                    <a:pt x="24313" y="4482"/>
                    <a:pt x="24402" y="4495"/>
                    <a:pt x="24478" y="4508"/>
                  </a:cubicBezTo>
                  <a:cubicBezTo>
                    <a:pt x="24504" y="4521"/>
                    <a:pt x="24516" y="4521"/>
                    <a:pt x="24529" y="4521"/>
                  </a:cubicBezTo>
                  <a:cubicBezTo>
                    <a:pt x="24592" y="4533"/>
                    <a:pt x="24643" y="4546"/>
                    <a:pt x="24706" y="4558"/>
                  </a:cubicBezTo>
                  <a:cubicBezTo>
                    <a:pt x="25797" y="4774"/>
                    <a:pt x="26785" y="5268"/>
                    <a:pt x="27507" y="6169"/>
                  </a:cubicBezTo>
                  <a:cubicBezTo>
                    <a:pt x="28661" y="7600"/>
                    <a:pt x="28775" y="9654"/>
                    <a:pt x="28458" y="11492"/>
                  </a:cubicBezTo>
                  <a:cubicBezTo>
                    <a:pt x="28395" y="11860"/>
                    <a:pt x="28319" y="12228"/>
                    <a:pt x="28230" y="12595"/>
                  </a:cubicBezTo>
                  <a:cubicBezTo>
                    <a:pt x="28281" y="12620"/>
                    <a:pt x="28332" y="12633"/>
                    <a:pt x="28395" y="12659"/>
                  </a:cubicBezTo>
                  <a:cubicBezTo>
                    <a:pt x="28826" y="12811"/>
                    <a:pt x="29257" y="13051"/>
                    <a:pt x="29574" y="13394"/>
                  </a:cubicBezTo>
                  <a:cubicBezTo>
                    <a:pt x="29802" y="13622"/>
                    <a:pt x="29966" y="13888"/>
                    <a:pt x="30093" y="14167"/>
                  </a:cubicBezTo>
                  <a:cubicBezTo>
                    <a:pt x="30803" y="12760"/>
                    <a:pt x="31690" y="11416"/>
                    <a:pt x="32273" y="9958"/>
                  </a:cubicBezTo>
                  <a:cubicBezTo>
                    <a:pt x="33085" y="7930"/>
                    <a:pt x="33186" y="5383"/>
                    <a:pt x="31577" y="3772"/>
                  </a:cubicBezTo>
                  <a:cubicBezTo>
                    <a:pt x="30569" y="2784"/>
                    <a:pt x="29206" y="2413"/>
                    <a:pt x="27761" y="2413"/>
                  </a:cubicBezTo>
                  <a:cubicBezTo>
                    <a:pt x="26279" y="2413"/>
                    <a:pt x="24710" y="2803"/>
                    <a:pt x="23350" y="3316"/>
                  </a:cubicBezTo>
                  <a:cubicBezTo>
                    <a:pt x="21249" y="4119"/>
                    <a:pt x="19024" y="5123"/>
                    <a:pt x="16814" y="5123"/>
                  </a:cubicBezTo>
                  <a:cubicBezTo>
                    <a:pt x="16198" y="5123"/>
                    <a:pt x="15582" y="5045"/>
                    <a:pt x="14971" y="4862"/>
                  </a:cubicBezTo>
                  <a:cubicBezTo>
                    <a:pt x="11840" y="3912"/>
                    <a:pt x="9901" y="426"/>
                    <a:pt x="6656" y="33"/>
                  </a:cubicBezTo>
                  <a:cubicBezTo>
                    <a:pt x="6471" y="11"/>
                    <a:pt x="6287" y="1"/>
                    <a:pt x="6104" y="1"/>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69" name="Google Shape;1469;p29"/>
            <p:cNvSpPr/>
            <p:nvPr/>
          </p:nvSpPr>
          <p:spPr>
            <a:xfrm>
              <a:off x="6100075" y="1037950"/>
              <a:ext cx="334025" cy="414875"/>
            </a:xfrm>
            <a:custGeom>
              <a:avLst/>
              <a:gdLst/>
              <a:ahLst/>
              <a:cxnLst/>
              <a:rect l="l" t="t" r="r" b="b"/>
              <a:pathLst>
                <a:path w="13361" h="16595" extrusionOk="0">
                  <a:moveTo>
                    <a:pt x="127" y="1"/>
                  </a:moveTo>
                  <a:cubicBezTo>
                    <a:pt x="101" y="178"/>
                    <a:pt x="76" y="344"/>
                    <a:pt x="64" y="521"/>
                  </a:cubicBezTo>
                  <a:cubicBezTo>
                    <a:pt x="39" y="749"/>
                    <a:pt x="13" y="990"/>
                    <a:pt x="13" y="1218"/>
                  </a:cubicBezTo>
                  <a:cubicBezTo>
                    <a:pt x="0" y="1573"/>
                    <a:pt x="0" y="1941"/>
                    <a:pt x="39" y="2296"/>
                  </a:cubicBezTo>
                  <a:cubicBezTo>
                    <a:pt x="64" y="2524"/>
                    <a:pt x="101" y="2764"/>
                    <a:pt x="140" y="2992"/>
                  </a:cubicBezTo>
                  <a:cubicBezTo>
                    <a:pt x="216" y="3335"/>
                    <a:pt x="304" y="3665"/>
                    <a:pt x="431" y="3994"/>
                  </a:cubicBezTo>
                  <a:cubicBezTo>
                    <a:pt x="520" y="4197"/>
                    <a:pt x="609" y="4412"/>
                    <a:pt x="723" y="4603"/>
                  </a:cubicBezTo>
                  <a:cubicBezTo>
                    <a:pt x="951" y="4995"/>
                    <a:pt x="1230" y="5350"/>
                    <a:pt x="1572" y="5654"/>
                  </a:cubicBezTo>
                  <a:cubicBezTo>
                    <a:pt x="1839" y="5882"/>
                    <a:pt x="2117" y="6073"/>
                    <a:pt x="2422" y="6237"/>
                  </a:cubicBezTo>
                  <a:cubicBezTo>
                    <a:pt x="2726" y="6389"/>
                    <a:pt x="3055" y="6504"/>
                    <a:pt x="3385" y="6605"/>
                  </a:cubicBezTo>
                  <a:cubicBezTo>
                    <a:pt x="4019" y="6795"/>
                    <a:pt x="4703" y="6896"/>
                    <a:pt x="5388" y="6998"/>
                  </a:cubicBezTo>
                  <a:cubicBezTo>
                    <a:pt x="5413" y="6998"/>
                    <a:pt x="5439" y="6998"/>
                    <a:pt x="5476" y="7011"/>
                  </a:cubicBezTo>
                  <a:cubicBezTo>
                    <a:pt x="5932" y="7074"/>
                    <a:pt x="6402" y="7138"/>
                    <a:pt x="6858" y="7214"/>
                  </a:cubicBezTo>
                  <a:cubicBezTo>
                    <a:pt x="8696" y="7569"/>
                    <a:pt x="10749" y="8811"/>
                    <a:pt x="10673" y="10738"/>
                  </a:cubicBezTo>
                  <a:cubicBezTo>
                    <a:pt x="10648" y="11346"/>
                    <a:pt x="10407" y="11904"/>
                    <a:pt x="10078" y="12411"/>
                  </a:cubicBezTo>
                  <a:cubicBezTo>
                    <a:pt x="9875" y="12715"/>
                    <a:pt x="9647" y="13006"/>
                    <a:pt x="9406" y="13273"/>
                  </a:cubicBezTo>
                  <a:cubicBezTo>
                    <a:pt x="9038" y="13691"/>
                    <a:pt x="9152" y="14958"/>
                    <a:pt x="9482" y="16594"/>
                  </a:cubicBezTo>
                  <a:cubicBezTo>
                    <a:pt x="10318" y="16201"/>
                    <a:pt x="11092" y="15744"/>
                    <a:pt x="11713" y="15124"/>
                  </a:cubicBezTo>
                  <a:cubicBezTo>
                    <a:pt x="12867" y="13995"/>
                    <a:pt x="13360" y="12296"/>
                    <a:pt x="12993" y="10738"/>
                  </a:cubicBezTo>
                  <a:cubicBezTo>
                    <a:pt x="12638" y="9191"/>
                    <a:pt x="11434" y="7809"/>
                    <a:pt x="9875" y="7163"/>
                  </a:cubicBezTo>
                  <a:cubicBezTo>
                    <a:pt x="7859" y="6339"/>
                    <a:pt x="5375" y="6682"/>
                    <a:pt x="3613" y="5439"/>
                  </a:cubicBezTo>
                  <a:cubicBezTo>
                    <a:pt x="3549" y="5401"/>
                    <a:pt x="3512" y="5363"/>
                    <a:pt x="3461" y="5325"/>
                  </a:cubicBezTo>
                  <a:cubicBezTo>
                    <a:pt x="3422" y="5333"/>
                    <a:pt x="3381" y="5337"/>
                    <a:pt x="3339" y="5337"/>
                  </a:cubicBezTo>
                  <a:cubicBezTo>
                    <a:pt x="3139" y="5337"/>
                    <a:pt x="2919" y="5249"/>
                    <a:pt x="2751" y="5186"/>
                  </a:cubicBezTo>
                  <a:cubicBezTo>
                    <a:pt x="2092" y="4958"/>
                    <a:pt x="1496" y="4501"/>
                    <a:pt x="1129" y="3893"/>
                  </a:cubicBezTo>
                  <a:cubicBezTo>
                    <a:pt x="583" y="3018"/>
                    <a:pt x="520" y="1852"/>
                    <a:pt x="977" y="927"/>
                  </a:cubicBezTo>
                  <a:cubicBezTo>
                    <a:pt x="723" y="724"/>
                    <a:pt x="470" y="533"/>
                    <a:pt x="279" y="280"/>
                  </a:cubicBezTo>
                  <a:cubicBezTo>
                    <a:pt x="216" y="191"/>
                    <a:pt x="165" y="102"/>
                    <a:pt x="127" y="1"/>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0" name="Google Shape;1470;p29"/>
            <p:cNvSpPr/>
            <p:nvPr/>
          </p:nvSpPr>
          <p:spPr>
            <a:xfrm>
              <a:off x="5291675" y="1423950"/>
              <a:ext cx="91300" cy="287125"/>
            </a:xfrm>
            <a:custGeom>
              <a:avLst/>
              <a:gdLst/>
              <a:ahLst/>
              <a:cxnLst/>
              <a:rect l="l" t="t" r="r" b="b"/>
              <a:pathLst>
                <a:path w="3652" h="11485" extrusionOk="0">
                  <a:moveTo>
                    <a:pt x="2029" y="0"/>
                  </a:moveTo>
                  <a:lnTo>
                    <a:pt x="2029" y="0"/>
                  </a:lnTo>
                  <a:cubicBezTo>
                    <a:pt x="2485" y="1851"/>
                    <a:pt x="1990" y="3904"/>
                    <a:pt x="1091" y="5743"/>
                  </a:cubicBezTo>
                  <a:cubicBezTo>
                    <a:pt x="1065" y="7061"/>
                    <a:pt x="761" y="8391"/>
                    <a:pt x="432" y="9659"/>
                  </a:cubicBezTo>
                  <a:cubicBezTo>
                    <a:pt x="279" y="10242"/>
                    <a:pt x="114" y="10864"/>
                    <a:pt x="1" y="11484"/>
                  </a:cubicBezTo>
                  <a:cubicBezTo>
                    <a:pt x="964" y="10483"/>
                    <a:pt x="2003" y="9558"/>
                    <a:pt x="3106" y="8721"/>
                  </a:cubicBezTo>
                  <a:cubicBezTo>
                    <a:pt x="3258" y="7529"/>
                    <a:pt x="3474" y="6351"/>
                    <a:pt x="3562" y="5273"/>
                  </a:cubicBezTo>
                  <a:cubicBezTo>
                    <a:pt x="3651" y="4006"/>
                    <a:pt x="3562" y="2777"/>
                    <a:pt x="3246" y="1610"/>
                  </a:cubicBezTo>
                  <a:lnTo>
                    <a:pt x="2029" y="0"/>
                  </a:ln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1" name="Google Shape;1471;p29"/>
            <p:cNvSpPr/>
            <p:nvPr/>
          </p:nvSpPr>
          <p:spPr>
            <a:xfrm>
              <a:off x="5066975" y="908350"/>
              <a:ext cx="382550" cy="659175"/>
            </a:xfrm>
            <a:custGeom>
              <a:avLst/>
              <a:gdLst/>
              <a:ahLst/>
              <a:cxnLst/>
              <a:rect l="l" t="t" r="r" b="b"/>
              <a:pathLst>
                <a:path w="15302" h="26367" extrusionOk="0">
                  <a:moveTo>
                    <a:pt x="15301" y="1"/>
                  </a:moveTo>
                  <a:cubicBezTo>
                    <a:pt x="15006" y="307"/>
                    <a:pt x="14450" y="744"/>
                    <a:pt x="14068" y="744"/>
                  </a:cubicBezTo>
                  <a:cubicBezTo>
                    <a:pt x="14038" y="744"/>
                    <a:pt x="14010" y="742"/>
                    <a:pt x="13983" y="736"/>
                  </a:cubicBezTo>
                  <a:cubicBezTo>
                    <a:pt x="13843" y="1636"/>
                    <a:pt x="13539" y="2485"/>
                    <a:pt x="12943" y="3195"/>
                  </a:cubicBezTo>
                  <a:cubicBezTo>
                    <a:pt x="10839" y="5680"/>
                    <a:pt x="6555" y="4957"/>
                    <a:pt x="3563" y="6452"/>
                  </a:cubicBezTo>
                  <a:cubicBezTo>
                    <a:pt x="1332" y="7568"/>
                    <a:pt x="1" y="9976"/>
                    <a:pt x="77" y="12373"/>
                  </a:cubicBezTo>
                  <a:cubicBezTo>
                    <a:pt x="166" y="14768"/>
                    <a:pt x="1586" y="17075"/>
                    <a:pt x="3639" y="18533"/>
                  </a:cubicBezTo>
                  <a:cubicBezTo>
                    <a:pt x="5553" y="19889"/>
                    <a:pt x="8000" y="20612"/>
                    <a:pt x="9242" y="22754"/>
                  </a:cubicBezTo>
                  <a:cubicBezTo>
                    <a:pt x="9888" y="23894"/>
                    <a:pt x="10104" y="25124"/>
                    <a:pt x="10079" y="26367"/>
                  </a:cubicBezTo>
                  <a:cubicBezTo>
                    <a:pt x="10978" y="24528"/>
                    <a:pt x="11473" y="22475"/>
                    <a:pt x="11017" y="20624"/>
                  </a:cubicBezTo>
                  <a:lnTo>
                    <a:pt x="10978" y="20510"/>
                  </a:lnTo>
                  <a:cubicBezTo>
                    <a:pt x="10877" y="20092"/>
                    <a:pt x="10712" y="19686"/>
                    <a:pt x="10496" y="19294"/>
                  </a:cubicBezTo>
                  <a:cubicBezTo>
                    <a:pt x="10319" y="18951"/>
                    <a:pt x="10091" y="18647"/>
                    <a:pt x="9851" y="18356"/>
                  </a:cubicBezTo>
                  <a:cubicBezTo>
                    <a:pt x="9837" y="18330"/>
                    <a:pt x="9812" y="18305"/>
                    <a:pt x="9787" y="18279"/>
                  </a:cubicBezTo>
                  <a:cubicBezTo>
                    <a:pt x="9749" y="18241"/>
                    <a:pt x="9711" y="18190"/>
                    <a:pt x="9673" y="18153"/>
                  </a:cubicBezTo>
                  <a:cubicBezTo>
                    <a:pt x="9648" y="18114"/>
                    <a:pt x="9622" y="18089"/>
                    <a:pt x="9597" y="18063"/>
                  </a:cubicBezTo>
                  <a:cubicBezTo>
                    <a:pt x="9558" y="18026"/>
                    <a:pt x="9521" y="17987"/>
                    <a:pt x="9496" y="17950"/>
                  </a:cubicBezTo>
                  <a:cubicBezTo>
                    <a:pt x="9457" y="17925"/>
                    <a:pt x="9432" y="17886"/>
                    <a:pt x="9406" y="17861"/>
                  </a:cubicBezTo>
                  <a:cubicBezTo>
                    <a:pt x="9369" y="17823"/>
                    <a:pt x="9330" y="17798"/>
                    <a:pt x="9305" y="17759"/>
                  </a:cubicBezTo>
                  <a:cubicBezTo>
                    <a:pt x="9267" y="17722"/>
                    <a:pt x="9242" y="17696"/>
                    <a:pt x="9204" y="17671"/>
                  </a:cubicBezTo>
                  <a:lnTo>
                    <a:pt x="9102" y="17570"/>
                  </a:lnTo>
                  <a:cubicBezTo>
                    <a:pt x="9065" y="17544"/>
                    <a:pt x="9039" y="17506"/>
                    <a:pt x="9001" y="17480"/>
                  </a:cubicBezTo>
                  <a:cubicBezTo>
                    <a:pt x="8975" y="17455"/>
                    <a:pt x="8938" y="17418"/>
                    <a:pt x="8899" y="17392"/>
                  </a:cubicBezTo>
                  <a:cubicBezTo>
                    <a:pt x="8862" y="17354"/>
                    <a:pt x="8836" y="17328"/>
                    <a:pt x="8798" y="17303"/>
                  </a:cubicBezTo>
                  <a:cubicBezTo>
                    <a:pt x="8760" y="17265"/>
                    <a:pt x="8735" y="17240"/>
                    <a:pt x="8697" y="17215"/>
                  </a:cubicBezTo>
                  <a:cubicBezTo>
                    <a:pt x="8659" y="17176"/>
                    <a:pt x="8620" y="17151"/>
                    <a:pt x="8595" y="17125"/>
                  </a:cubicBezTo>
                  <a:cubicBezTo>
                    <a:pt x="8558" y="17088"/>
                    <a:pt x="8519" y="17063"/>
                    <a:pt x="8482" y="17037"/>
                  </a:cubicBezTo>
                  <a:cubicBezTo>
                    <a:pt x="8405" y="16973"/>
                    <a:pt x="8342" y="16911"/>
                    <a:pt x="8266" y="16860"/>
                  </a:cubicBezTo>
                  <a:cubicBezTo>
                    <a:pt x="8228" y="16834"/>
                    <a:pt x="8203" y="16809"/>
                    <a:pt x="8177" y="16796"/>
                  </a:cubicBezTo>
                  <a:cubicBezTo>
                    <a:pt x="8127" y="16758"/>
                    <a:pt x="8088" y="16720"/>
                    <a:pt x="8037" y="16682"/>
                  </a:cubicBezTo>
                  <a:cubicBezTo>
                    <a:pt x="8012" y="16669"/>
                    <a:pt x="7987" y="16644"/>
                    <a:pt x="7961" y="16618"/>
                  </a:cubicBezTo>
                  <a:lnTo>
                    <a:pt x="7809" y="16505"/>
                  </a:lnTo>
                  <a:cubicBezTo>
                    <a:pt x="7797" y="16492"/>
                    <a:pt x="7772" y="16480"/>
                    <a:pt x="7759" y="16466"/>
                  </a:cubicBezTo>
                  <a:cubicBezTo>
                    <a:pt x="7341" y="16150"/>
                    <a:pt x="6935" y="15846"/>
                    <a:pt x="6529" y="15528"/>
                  </a:cubicBezTo>
                  <a:lnTo>
                    <a:pt x="6491" y="15491"/>
                  </a:lnTo>
                  <a:cubicBezTo>
                    <a:pt x="6428" y="15452"/>
                    <a:pt x="6377" y="15402"/>
                    <a:pt x="6327" y="15364"/>
                  </a:cubicBezTo>
                  <a:cubicBezTo>
                    <a:pt x="6301" y="15339"/>
                    <a:pt x="6276" y="15326"/>
                    <a:pt x="6251" y="15300"/>
                  </a:cubicBezTo>
                  <a:cubicBezTo>
                    <a:pt x="6200" y="15263"/>
                    <a:pt x="6161" y="15224"/>
                    <a:pt x="6111" y="15187"/>
                  </a:cubicBezTo>
                  <a:cubicBezTo>
                    <a:pt x="6085" y="15161"/>
                    <a:pt x="6060" y="15136"/>
                    <a:pt x="6035" y="15123"/>
                  </a:cubicBezTo>
                  <a:cubicBezTo>
                    <a:pt x="5997" y="15085"/>
                    <a:pt x="5946" y="15047"/>
                    <a:pt x="5908" y="15009"/>
                  </a:cubicBezTo>
                  <a:lnTo>
                    <a:pt x="5832" y="14933"/>
                  </a:lnTo>
                  <a:cubicBezTo>
                    <a:pt x="5781" y="14895"/>
                    <a:pt x="5744" y="14857"/>
                    <a:pt x="5693" y="14818"/>
                  </a:cubicBezTo>
                  <a:cubicBezTo>
                    <a:pt x="5680" y="14793"/>
                    <a:pt x="5654" y="14768"/>
                    <a:pt x="5629" y="14742"/>
                  </a:cubicBezTo>
                  <a:cubicBezTo>
                    <a:pt x="5578" y="14705"/>
                    <a:pt x="5541" y="14666"/>
                    <a:pt x="5490" y="14616"/>
                  </a:cubicBezTo>
                  <a:lnTo>
                    <a:pt x="5439" y="14565"/>
                  </a:lnTo>
                  <a:cubicBezTo>
                    <a:pt x="5363" y="14489"/>
                    <a:pt x="5313" y="14426"/>
                    <a:pt x="5249" y="14362"/>
                  </a:cubicBezTo>
                  <a:cubicBezTo>
                    <a:pt x="5186" y="14299"/>
                    <a:pt x="5122" y="14235"/>
                    <a:pt x="5071" y="14159"/>
                  </a:cubicBezTo>
                  <a:cubicBezTo>
                    <a:pt x="5046" y="14147"/>
                    <a:pt x="5034" y="14122"/>
                    <a:pt x="5008" y="14096"/>
                  </a:cubicBezTo>
                  <a:cubicBezTo>
                    <a:pt x="4970" y="14058"/>
                    <a:pt x="4932" y="14007"/>
                    <a:pt x="4894" y="13957"/>
                  </a:cubicBezTo>
                  <a:cubicBezTo>
                    <a:pt x="4882" y="13931"/>
                    <a:pt x="4856" y="13906"/>
                    <a:pt x="4831" y="13880"/>
                  </a:cubicBezTo>
                  <a:cubicBezTo>
                    <a:pt x="4806" y="13830"/>
                    <a:pt x="4767" y="13792"/>
                    <a:pt x="4742" y="13742"/>
                  </a:cubicBezTo>
                  <a:cubicBezTo>
                    <a:pt x="4716" y="13716"/>
                    <a:pt x="4691" y="13691"/>
                    <a:pt x="4679" y="13665"/>
                  </a:cubicBezTo>
                  <a:cubicBezTo>
                    <a:pt x="4640" y="13615"/>
                    <a:pt x="4615" y="13564"/>
                    <a:pt x="4590" y="13526"/>
                  </a:cubicBezTo>
                  <a:cubicBezTo>
                    <a:pt x="4564" y="13500"/>
                    <a:pt x="4552" y="13463"/>
                    <a:pt x="4527" y="13437"/>
                  </a:cubicBezTo>
                  <a:cubicBezTo>
                    <a:pt x="4501" y="13387"/>
                    <a:pt x="4463" y="13336"/>
                    <a:pt x="4437" y="13285"/>
                  </a:cubicBezTo>
                  <a:cubicBezTo>
                    <a:pt x="4425" y="13260"/>
                    <a:pt x="4400" y="13235"/>
                    <a:pt x="4387" y="13196"/>
                  </a:cubicBezTo>
                  <a:cubicBezTo>
                    <a:pt x="4361" y="13145"/>
                    <a:pt x="4336" y="13095"/>
                    <a:pt x="4299" y="13044"/>
                  </a:cubicBezTo>
                  <a:cubicBezTo>
                    <a:pt x="4285" y="13019"/>
                    <a:pt x="4273" y="12993"/>
                    <a:pt x="4260" y="12956"/>
                  </a:cubicBezTo>
                  <a:cubicBezTo>
                    <a:pt x="4222" y="12880"/>
                    <a:pt x="4184" y="12790"/>
                    <a:pt x="4146" y="12714"/>
                  </a:cubicBezTo>
                  <a:cubicBezTo>
                    <a:pt x="4020" y="12410"/>
                    <a:pt x="3930" y="12094"/>
                    <a:pt x="3868" y="11764"/>
                  </a:cubicBezTo>
                  <a:cubicBezTo>
                    <a:pt x="3854" y="11637"/>
                    <a:pt x="3829" y="11497"/>
                    <a:pt x="3817" y="11371"/>
                  </a:cubicBezTo>
                  <a:cubicBezTo>
                    <a:pt x="3817" y="11308"/>
                    <a:pt x="3804" y="11244"/>
                    <a:pt x="3804" y="11168"/>
                  </a:cubicBezTo>
                  <a:lnTo>
                    <a:pt x="3804" y="10978"/>
                  </a:lnTo>
                  <a:lnTo>
                    <a:pt x="3804" y="10775"/>
                  </a:lnTo>
                  <a:cubicBezTo>
                    <a:pt x="3817" y="10573"/>
                    <a:pt x="3829" y="10382"/>
                    <a:pt x="3854" y="10179"/>
                  </a:cubicBezTo>
                  <a:cubicBezTo>
                    <a:pt x="3893" y="9989"/>
                    <a:pt x="3930" y="9787"/>
                    <a:pt x="3981" y="9596"/>
                  </a:cubicBezTo>
                  <a:cubicBezTo>
                    <a:pt x="4020" y="9469"/>
                    <a:pt x="4057" y="9343"/>
                    <a:pt x="4108" y="9216"/>
                  </a:cubicBezTo>
                  <a:cubicBezTo>
                    <a:pt x="4172" y="9038"/>
                    <a:pt x="4248" y="8849"/>
                    <a:pt x="4336" y="8671"/>
                  </a:cubicBezTo>
                  <a:cubicBezTo>
                    <a:pt x="4400" y="8557"/>
                    <a:pt x="4451" y="8443"/>
                    <a:pt x="4527" y="8328"/>
                  </a:cubicBezTo>
                  <a:cubicBezTo>
                    <a:pt x="4679" y="8063"/>
                    <a:pt x="4868" y="7821"/>
                    <a:pt x="5084" y="7593"/>
                  </a:cubicBezTo>
                  <a:cubicBezTo>
                    <a:pt x="5084" y="7581"/>
                    <a:pt x="5097" y="7568"/>
                    <a:pt x="5110" y="7556"/>
                  </a:cubicBezTo>
                  <a:cubicBezTo>
                    <a:pt x="5198" y="7454"/>
                    <a:pt x="5299" y="7365"/>
                    <a:pt x="5389" y="7277"/>
                  </a:cubicBezTo>
                  <a:cubicBezTo>
                    <a:pt x="5490" y="7201"/>
                    <a:pt x="5591" y="7112"/>
                    <a:pt x="5693" y="7036"/>
                  </a:cubicBezTo>
                  <a:cubicBezTo>
                    <a:pt x="6339" y="6579"/>
                    <a:pt x="7062" y="6313"/>
                    <a:pt x="7822" y="6111"/>
                  </a:cubicBezTo>
                  <a:cubicBezTo>
                    <a:pt x="9166" y="5756"/>
                    <a:pt x="10598" y="5616"/>
                    <a:pt x="11840" y="5007"/>
                  </a:cubicBezTo>
                  <a:cubicBezTo>
                    <a:pt x="12043" y="4919"/>
                    <a:pt x="12234" y="4805"/>
                    <a:pt x="12423" y="4691"/>
                  </a:cubicBezTo>
                  <a:cubicBezTo>
                    <a:pt x="12525" y="4615"/>
                    <a:pt x="12614" y="4551"/>
                    <a:pt x="12715" y="4475"/>
                  </a:cubicBezTo>
                  <a:cubicBezTo>
                    <a:pt x="12905" y="4323"/>
                    <a:pt x="13082" y="4171"/>
                    <a:pt x="13248" y="3993"/>
                  </a:cubicBezTo>
                  <a:cubicBezTo>
                    <a:pt x="13831" y="3398"/>
                    <a:pt x="14287" y="2663"/>
                    <a:pt x="14642" y="1864"/>
                  </a:cubicBezTo>
                  <a:cubicBezTo>
                    <a:pt x="14908" y="1269"/>
                    <a:pt x="15124" y="635"/>
                    <a:pt x="15301" y="1"/>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2" name="Google Shape;1472;p29"/>
            <p:cNvSpPr/>
            <p:nvPr/>
          </p:nvSpPr>
          <p:spPr>
            <a:xfrm>
              <a:off x="6128575" y="1879325"/>
              <a:ext cx="11450" cy="2225"/>
            </a:xfrm>
            <a:custGeom>
              <a:avLst/>
              <a:gdLst/>
              <a:ahLst/>
              <a:cxnLst/>
              <a:rect l="l" t="t" r="r" b="b"/>
              <a:pathLst>
                <a:path w="458" h="89" extrusionOk="0">
                  <a:moveTo>
                    <a:pt x="1" y="89"/>
                  </a:moveTo>
                  <a:cubicBezTo>
                    <a:pt x="153" y="51"/>
                    <a:pt x="305" y="26"/>
                    <a:pt x="457" y="1"/>
                  </a:cubicBezTo>
                  <a:cubicBezTo>
                    <a:pt x="305" y="26"/>
                    <a:pt x="153" y="51"/>
                    <a:pt x="1" y="89"/>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3" name="Google Shape;1473;p29"/>
            <p:cNvSpPr/>
            <p:nvPr/>
          </p:nvSpPr>
          <p:spPr>
            <a:xfrm>
              <a:off x="6284500" y="1369750"/>
              <a:ext cx="52625" cy="101750"/>
            </a:xfrm>
            <a:custGeom>
              <a:avLst/>
              <a:gdLst/>
              <a:ahLst/>
              <a:cxnLst/>
              <a:rect l="l" t="t" r="r" b="b"/>
              <a:pathLst>
                <a:path w="2105" h="4070" extrusionOk="0">
                  <a:moveTo>
                    <a:pt x="2029" y="1"/>
                  </a:moveTo>
                  <a:cubicBezTo>
                    <a:pt x="2028" y="1"/>
                    <a:pt x="2028" y="1"/>
                    <a:pt x="2028" y="1"/>
                  </a:cubicBezTo>
                  <a:lnTo>
                    <a:pt x="2028" y="1"/>
                  </a:lnTo>
                  <a:cubicBezTo>
                    <a:pt x="2028" y="1"/>
                    <a:pt x="2028" y="1"/>
                    <a:pt x="2029" y="1"/>
                  </a:cubicBezTo>
                  <a:close/>
                  <a:moveTo>
                    <a:pt x="2028" y="1"/>
                  </a:moveTo>
                  <a:lnTo>
                    <a:pt x="2028" y="1"/>
                  </a:lnTo>
                  <a:cubicBezTo>
                    <a:pt x="1395" y="723"/>
                    <a:pt x="698" y="1370"/>
                    <a:pt x="0" y="2029"/>
                  </a:cubicBezTo>
                  <a:lnTo>
                    <a:pt x="445" y="4069"/>
                  </a:lnTo>
                  <a:cubicBezTo>
                    <a:pt x="1002" y="3829"/>
                    <a:pt x="1560" y="3588"/>
                    <a:pt x="2105" y="3322"/>
                  </a:cubicBezTo>
                  <a:cubicBezTo>
                    <a:pt x="1775" y="1687"/>
                    <a:pt x="1662" y="420"/>
                    <a:pt x="2028" y="1"/>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4" name="Google Shape;1474;p29"/>
            <p:cNvSpPr/>
            <p:nvPr/>
          </p:nvSpPr>
          <p:spPr>
            <a:xfrm>
              <a:off x="6180875" y="1814350"/>
              <a:ext cx="74825" cy="52325"/>
            </a:xfrm>
            <a:custGeom>
              <a:avLst/>
              <a:gdLst/>
              <a:ahLst/>
              <a:cxnLst/>
              <a:rect l="l" t="t" r="r" b="b"/>
              <a:pathLst>
                <a:path w="2993" h="2093" extrusionOk="0">
                  <a:moveTo>
                    <a:pt x="2283" y="1"/>
                  </a:moveTo>
                  <a:cubicBezTo>
                    <a:pt x="1815" y="935"/>
                    <a:pt x="957" y="1657"/>
                    <a:pt x="11" y="2088"/>
                  </a:cubicBezTo>
                  <a:lnTo>
                    <a:pt x="11" y="2088"/>
                  </a:lnTo>
                  <a:cubicBezTo>
                    <a:pt x="438" y="1895"/>
                    <a:pt x="1634" y="1429"/>
                    <a:pt x="2992" y="863"/>
                  </a:cubicBezTo>
                  <a:lnTo>
                    <a:pt x="2283" y="1"/>
                  </a:lnTo>
                  <a:close/>
                  <a:moveTo>
                    <a:pt x="11" y="2088"/>
                  </a:moveTo>
                  <a:cubicBezTo>
                    <a:pt x="8" y="2090"/>
                    <a:pt x="4" y="2091"/>
                    <a:pt x="1" y="2093"/>
                  </a:cubicBezTo>
                  <a:cubicBezTo>
                    <a:pt x="4" y="2091"/>
                    <a:pt x="8" y="2090"/>
                    <a:pt x="11" y="2088"/>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5" name="Google Shape;1475;p29"/>
            <p:cNvSpPr/>
            <p:nvPr/>
          </p:nvSpPr>
          <p:spPr>
            <a:xfrm>
              <a:off x="6078525" y="1886600"/>
              <a:ext cx="6675" cy="675"/>
            </a:xfrm>
            <a:custGeom>
              <a:avLst/>
              <a:gdLst/>
              <a:ahLst/>
              <a:cxnLst/>
              <a:rect l="l" t="t" r="r" b="b"/>
              <a:pathLst>
                <a:path w="267" h="27" extrusionOk="0">
                  <a:moveTo>
                    <a:pt x="267" y="1"/>
                  </a:moveTo>
                  <a:cubicBezTo>
                    <a:pt x="178" y="14"/>
                    <a:pt x="89" y="26"/>
                    <a:pt x="0" y="26"/>
                  </a:cubicBezTo>
                  <a:lnTo>
                    <a:pt x="13" y="26"/>
                  </a:lnTo>
                  <a:cubicBezTo>
                    <a:pt x="102" y="26"/>
                    <a:pt x="191" y="14"/>
                    <a:pt x="267" y="1"/>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6" name="Google Shape;1476;p29"/>
            <p:cNvSpPr/>
            <p:nvPr/>
          </p:nvSpPr>
          <p:spPr>
            <a:xfrm>
              <a:off x="5308800" y="1362150"/>
              <a:ext cx="2850" cy="3200"/>
            </a:xfrm>
            <a:custGeom>
              <a:avLst/>
              <a:gdLst/>
              <a:ahLst/>
              <a:cxnLst/>
              <a:rect l="l" t="t" r="r" b="b"/>
              <a:pathLst>
                <a:path w="114" h="128" extrusionOk="0">
                  <a:moveTo>
                    <a:pt x="114" y="127"/>
                  </a:moveTo>
                  <a:cubicBezTo>
                    <a:pt x="76" y="89"/>
                    <a:pt x="38" y="38"/>
                    <a:pt x="0" y="1"/>
                  </a:cubicBezTo>
                  <a:cubicBezTo>
                    <a:pt x="38" y="38"/>
                    <a:pt x="76" y="89"/>
                    <a:pt x="114" y="127"/>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7" name="Google Shape;1477;p29"/>
            <p:cNvSpPr/>
            <p:nvPr/>
          </p:nvSpPr>
          <p:spPr>
            <a:xfrm>
              <a:off x="6140000" y="1869825"/>
              <a:ext cx="32975" cy="9525"/>
            </a:xfrm>
            <a:custGeom>
              <a:avLst/>
              <a:gdLst/>
              <a:ahLst/>
              <a:cxnLst/>
              <a:rect l="l" t="t" r="r" b="b"/>
              <a:pathLst>
                <a:path w="1319" h="381" extrusionOk="0">
                  <a:moveTo>
                    <a:pt x="1319" y="0"/>
                  </a:moveTo>
                  <a:cubicBezTo>
                    <a:pt x="888" y="165"/>
                    <a:pt x="444" y="291"/>
                    <a:pt x="0" y="381"/>
                  </a:cubicBezTo>
                  <a:cubicBezTo>
                    <a:pt x="444" y="291"/>
                    <a:pt x="888" y="165"/>
                    <a:pt x="1319" y="0"/>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8" name="Google Shape;1478;p29"/>
            <p:cNvSpPr/>
            <p:nvPr/>
          </p:nvSpPr>
          <p:spPr>
            <a:xfrm>
              <a:off x="6078850" y="1835900"/>
              <a:ext cx="205375" cy="78950"/>
            </a:xfrm>
            <a:custGeom>
              <a:avLst/>
              <a:gdLst/>
              <a:ahLst/>
              <a:cxnLst/>
              <a:rect l="l" t="t" r="r" b="b"/>
              <a:pathLst>
                <a:path w="8215" h="3158" extrusionOk="0">
                  <a:moveTo>
                    <a:pt x="7073" y="1"/>
                  </a:moveTo>
                  <a:cubicBezTo>
                    <a:pt x="5704" y="572"/>
                    <a:pt x="4500" y="1040"/>
                    <a:pt x="4082" y="1231"/>
                  </a:cubicBezTo>
                  <a:cubicBezTo>
                    <a:pt x="3981" y="1268"/>
                    <a:pt x="3866" y="1319"/>
                    <a:pt x="3765" y="1357"/>
                  </a:cubicBezTo>
                  <a:cubicBezTo>
                    <a:pt x="3334" y="1522"/>
                    <a:pt x="2890" y="1648"/>
                    <a:pt x="2446" y="1738"/>
                  </a:cubicBezTo>
                  <a:cubicBezTo>
                    <a:pt x="2294" y="1763"/>
                    <a:pt x="2142" y="1788"/>
                    <a:pt x="1990" y="1826"/>
                  </a:cubicBezTo>
                  <a:lnTo>
                    <a:pt x="1965" y="1826"/>
                  </a:lnTo>
                  <a:lnTo>
                    <a:pt x="1736" y="1864"/>
                  </a:lnTo>
                  <a:cubicBezTo>
                    <a:pt x="1255" y="1927"/>
                    <a:pt x="748" y="1978"/>
                    <a:pt x="254" y="2029"/>
                  </a:cubicBezTo>
                  <a:cubicBezTo>
                    <a:pt x="178" y="2042"/>
                    <a:pt x="89" y="2054"/>
                    <a:pt x="0" y="2054"/>
                  </a:cubicBezTo>
                  <a:cubicBezTo>
                    <a:pt x="1052" y="2586"/>
                    <a:pt x="2218" y="2980"/>
                    <a:pt x="3384" y="3119"/>
                  </a:cubicBezTo>
                  <a:cubicBezTo>
                    <a:pt x="3616" y="3145"/>
                    <a:pt x="3850" y="3158"/>
                    <a:pt x="4085" y="3158"/>
                  </a:cubicBezTo>
                  <a:cubicBezTo>
                    <a:pt x="5695" y="3158"/>
                    <a:pt x="7340" y="2555"/>
                    <a:pt x="8214" y="1383"/>
                  </a:cubicBezTo>
                  <a:lnTo>
                    <a:pt x="7073" y="1"/>
                  </a:ln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9" name="Google Shape;1479;p29"/>
            <p:cNvSpPr/>
            <p:nvPr/>
          </p:nvSpPr>
          <p:spPr>
            <a:xfrm>
              <a:off x="6280050" y="1816900"/>
              <a:ext cx="20325" cy="43750"/>
            </a:xfrm>
            <a:custGeom>
              <a:avLst/>
              <a:gdLst/>
              <a:ahLst/>
              <a:cxnLst/>
              <a:rect l="l" t="t" r="r" b="b"/>
              <a:pathLst>
                <a:path w="813" h="1750" extrusionOk="0">
                  <a:moveTo>
                    <a:pt x="787" y="0"/>
                  </a:moveTo>
                  <a:lnTo>
                    <a:pt x="787" y="0"/>
                  </a:lnTo>
                  <a:cubicBezTo>
                    <a:pt x="533" y="115"/>
                    <a:pt x="268" y="241"/>
                    <a:pt x="1" y="343"/>
                  </a:cubicBezTo>
                  <a:lnTo>
                    <a:pt x="407" y="1749"/>
                  </a:lnTo>
                  <a:cubicBezTo>
                    <a:pt x="457" y="1648"/>
                    <a:pt x="508" y="1547"/>
                    <a:pt x="559" y="1433"/>
                  </a:cubicBezTo>
                  <a:cubicBezTo>
                    <a:pt x="749" y="963"/>
                    <a:pt x="812" y="482"/>
                    <a:pt x="787" y="0"/>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80" name="Google Shape;1480;p29"/>
            <p:cNvSpPr/>
            <p:nvPr/>
          </p:nvSpPr>
          <p:spPr>
            <a:xfrm>
              <a:off x="6255350" y="1738625"/>
              <a:ext cx="44375" cy="86850"/>
            </a:xfrm>
            <a:custGeom>
              <a:avLst/>
              <a:gdLst/>
              <a:ahLst/>
              <a:cxnLst/>
              <a:rect l="l" t="t" r="r" b="b"/>
              <a:pathLst>
                <a:path w="1775" h="3474" extrusionOk="0">
                  <a:moveTo>
                    <a:pt x="0" y="1"/>
                  </a:moveTo>
                  <a:lnTo>
                    <a:pt x="989" y="3474"/>
                  </a:lnTo>
                  <a:cubicBezTo>
                    <a:pt x="1256" y="3372"/>
                    <a:pt x="1521" y="3246"/>
                    <a:pt x="1775" y="3131"/>
                  </a:cubicBezTo>
                  <a:cubicBezTo>
                    <a:pt x="1737" y="2130"/>
                    <a:pt x="1306" y="1116"/>
                    <a:pt x="723" y="153"/>
                  </a:cubicBezTo>
                  <a:lnTo>
                    <a:pt x="0" y="1"/>
                  </a:ln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81" name="Google Shape;1481;p29"/>
            <p:cNvSpPr/>
            <p:nvPr/>
          </p:nvSpPr>
          <p:spPr>
            <a:xfrm>
              <a:off x="5778725" y="1795375"/>
              <a:ext cx="299825" cy="92125"/>
            </a:xfrm>
            <a:custGeom>
              <a:avLst/>
              <a:gdLst/>
              <a:ahLst/>
              <a:cxnLst/>
              <a:rect l="l" t="t" r="r" b="b"/>
              <a:pathLst>
                <a:path w="11993" h="3685" extrusionOk="0">
                  <a:moveTo>
                    <a:pt x="4130" y="1"/>
                  </a:moveTo>
                  <a:cubicBezTo>
                    <a:pt x="2723" y="1"/>
                    <a:pt x="1294" y="215"/>
                    <a:pt x="1" y="506"/>
                  </a:cubicBezTo>
                  <a:cubicBezTo>
                    <a:pt x="52" y="532"/>
                    <a:pt x="115" y="557"/>
                    <a:pt x="166" y="582"/>
                  </a:cubicBezTo>
                  <a:cubicBezTo>
                    <a:pt x="3094" y="824"/>
                    <a:pt x="6504" y="2712"/>
                    <a:pt x="9558" y="3422"/>
                  </a:cubicBezTo>
                  <a:lnTo>
                    <a:pt x="8557" y="2167"/>
                  </a:lnTo>
                  <a:lnTo>
                    <a:pt x="9812" y="3472"/>
                  </a:lnTo>
                  <a:cubicBezTo>
                    <a:pt x="10442" y="3609"/>
                    <a:pt x="11047" y="3685"/>
                    <a:pt x="11632" y="3685"/>
                  </a:cubicBezTo>
                  <a:cubicBezTo>
                    <a:pt x="11753" y="3685"/>
                    <a:pt x="11873" y="3682"/>
                    <a:pt x="11992" y="3675"/>
                  </a:cubicBezTo>
                  <a:cubicBezTo>
                    <a:pt x="11879" y="3612"/>
                    <a:pt x="11764" y="3562"/>
                    <a:pt x="11650" y="3498"/>
                  </a:cubicBezTo>
                  <a:cubicBezTo>
                    <a:pt x="10674" y="2978"/>
                    <a:pt x="10243" y="2255"/>
                    <a:pt x="9445" y="1609"/>
                  </a:cubicBezTo>
                  <a:cubicBezTo>
                    <a:pt x="7999" y="415"/>
                    <a:pt x="6086" y="1"/>
                    <a:pt x="4130" y="1"/>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82" name="Google Shape;1482;p29"/>
            <p:cNvSpPr/>
            <p:nvPr/>
          </p:nvSpPr>
          <p:spPr>
            <a:xfrm>
              <a:off x="5661475" y="704925"/>
              <a:ext cx="7975" cy="5400"/>
            </a:xfrm>
            <a:custGeom>
              <a:avLst/>
              <a:gdLst/>
              <a:ahLst/>
              <a:cxnLst/>
              <a:rect l="l" t="t" r="r" b="b"/>
              <a:pathLst>
                <a:path w="319" h="216" extrusionOk="0">
                  <a:moveTo>
                    <a:pt x="1" y="0"/>
                  </a:moveTo>
                  <a:cubicBezTo>
                    <a:pt x="102" y="63"/>
                    <a:pt x="204" y="139"/>
                    <a:pt x="318" y="215"/>
                  </a:cubicBezTo>
                  <a:cubicBezTo>
                    <a:pt x="204" y="139"/>
                    <a:pt x="102" y="63"/>
                    <a:pt x="1" y="0"/>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83" name="Google Shape;1483;p29"/>
            <p:cNvSpPr/>
            <p:nvPr/>
          </p:nvSpPr>
          <p:spPr>
            <a:xfrm>
              <a:off x="5692875" y="727100"/>
              <a:ext cx="23775" cy="16175"/>
            </a:xfrm>
            <a:custGeom>
              <a:avLst/>
              <a:gdLst/>
              <a:ahLst/>
              <a:cxnLst/>
              <a:rect l="l" t="t" r="r" b="b"/>
              <a:pathLst>
                <a:path w="951" h="647" extrusionOk="0">
                  <a:moveTo>
                    <a:pt x="0" y="0"/>
                  </a:moveTo>
                  <a:cubicBezTo>
                    <a:pt x="317" y="229"/>
                    <a:pt x="634" y="457"/>
                    <a:pt x="950" y="646"/>
                  </a:cubicBezTo>
                  <a:cubicBezTo>
                    <a:pt x="634" y="457"/>
                    <a:pt x="317" y="229"/>
                    <a:pt x="0" y="0"/>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84" name="Google Shape;1484;p29"/>
            <p:cNvSpPr/>
            <p:nvPr/>
          </p:nvSpPr>
          <p:spPr>
            <a:xfrm>
              <a:off x="6110850" y="1137800"/>
              <a:ext cx="7325" cy="15225"/>
            </a:xfrm>
            <a:custGeom>
              <a:avLst/>
              <a:gdLst/>
              <a:ahLst/>
              <a:cxnLst/>
              <a:rect l="l" t="t" r="r" b="b"/>
              <a:pathLst>
                <a:path w="293" h="609" extrusionOk="0">
                  <a:moveTo>
                    <a:pt x="0" y="0"/>
                  </a:moveTo>
                  <a:cubicBezTo>
                    <a:pt x="89" y="203"/>
                    <a:pt x="178" y="418"/>
                    <a:pt x="292" y="609"/>
                  </a:cubicBezTo>
                  <a:cubicBezTo>
                    <a:pt x="178" y="418"/>
                    <a:pt x="89" y="203"/>
                    <a:pt x="0" y="0"/>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85" name="Google Shape;1485;p29"/>
            <p:cNvSpPr/>
            <p:nvPr/>
          </p:nvSpPr>
          <p:spPr>
            <a:xfrm>
              <a:off x="5673225" y="712825"/>
              <a:ext cx="19675" cy="14300"/>
            </a:xfrm>
            <a:custGeom>
              <a:avLst/>
              <a:gdLst/>
              <a:ahLst/>
              <a:cxnLst/>
              <a:rect l="l" t="t" r="r" b="b"/>
              <a:pathLst>
                <a:path w="787" h="572" extrusionOk="0">
                  <a:moveTo>
                    <a:pt x="0" y="0"/>
                  </a:moveTo>
                  <a:cubicBezTo>
                    <a:pt x="266" y="191"/>
                    <a:pt x="519" y="381"/>
                    <a:pt x="786" y="571"/>
                  </a:cubicBezTo>
                  <a:cubicBezTo>
                    <a:pt x="519" y="381"/>
                    <a:pt x="266" y="191"/>
                    <a:pt x="0" y="0"/>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86" name="Google Shape;1486;p29"/>
            <p:cNvSpPr/>
            <p:nvPr/>
          </p:nvSpPr>
          <p:spPr>
            <a:xfrm>
              <a:off x="5649450" y="697600"/>
              <a:ext cx="12050" cy="7350"/>
            </a:xfrm>
            <a:custGeom>
              <a:avLst/>
              <a:gdLst/>
              <a:ahLst/>
              <a:cxnLst/>
              <a:rect l="l" t="t" r="r" b="b"/>
              <a:pathLst>
                <a:path w="482" h="294" extrusionOk="0">
                  <a:moveTo>
                    <a:pt x="0" y="1"/>
                  </a:moveTo>
                  <a:cubicBezTo>
                    <a:pt x="165" y="90"/>
                    <a:pt x="317" y="192"/>
                    <a:pt x="482" y="293"/>
                  </a:cubicBezTo>
                  <a:cubicBezTo>
                    <a:pt x="317" y="192"/>
                    <a:pt x="165" y="90"/>
                    <a:pt x="0" y="1"/>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87" name="Google Shape;1487;p29"/>
            <p:cNvSpPr/>
            <p:nvPr/>
          </p:nvSpPr>
          <p:spPr>
            <a:xfrm>
              <a:off x="5267900" y="1325400"/>
              <a:ext cx="3525" cy="2850"/>
            </a:xfrm>
            <a:custGeom>
              <a:avLst/>
              <a:gdLst/>
              <a:ahLst/>
              <a:cxnLst/>
              <a:rect l="l" t="t" r="r" b="b"/>
              <a:pathLst>
                <a:path w="141" h="114" extrusionOk="0">
                  <a:moveTo>
                    <a:pt x="140" y="114"/>
                  </a:moveTo>
                  <a:cubicBezTo>
                    <a:pt x="90" y="76"/>
                    <a:pt x="51" y="38"/>
                    <a:pt x="0" y="0"/>
                  </a:cubicBezTo>
                  <a:cubicBezTo>
                    <a:pt x="51" y="38"/>
                    <a:pt x="90" y="76"/>
                    <a:pt x="140" y="114"/>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88" name="Google Shape;1488;p29"/>
            <p:cNvSpPr/>
            <p:nvPr/>
          </p:nvSpPr>
          <p:spPr>
            <a:xfrm>
              <a:off x="5311625" y="1365325"/>
              <a:ext cx="1625" cy="1925"/>
            </a:xfrm>
            <a:custGeom>
              <a:avLst/>
              <a:gdLst/>
              <a:ahLst/>
              <a:cxnLst/>
              <a:rect l="l" t="t" r="r" b="b"/>
              <a:pathLst>
                <a:path w="65" h="77" extrusionOk="0">
                  <a:moveTo>
                    <a:pt x="65" y="77"/>
                  </a:moveTo>
                  <a:lnTo>
                    <a:pt x="65" y="77"/>
                  </a:lnTo>
                  <a:cubicBezTo>
                    <a:pt x="51" y="51"/>
                    <a:pt x="26" y="26"/>
                    <a:pt x="1" y="0"/>
                  </a:cubicBezTo>
                  <a:cubicBezTo>
                    <a:pt x="26" y="26"/>
                    <a:pt x="51" y="51"/>
                    <a:pt x="65" y="77"/>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89" name="Google Shape;1489;p29"/>
            <p:cNvSpPr/>
            <p:nvPr/>
          </p:nvSpPr>
          <p:spPr>
            <a:xfrm>
              <a:off x="5563250" y="683675"/>
              <a:ext cx="20925" cy="6350"/>
            </a:xfrm>
            <a:custGeom>
              <a:avLst/>
              <a:gdLst/>
              <a:ahLst/>
              <a:cxnLst/>
              <a:rect l="l" t="t" r="r" b="b"/>
              <a:pathLst>
                <a:path w="837" h="254" extrusionOk="0">
                  <a:moveTo>
                    <a:pt x="0" y="254"/>
                  </a:moveTo>
                  <a:cubicBezTo>
                    <a:pt x="267" y="140"/>
                    <a:pt x="546" y="51"/>
                    <a:pt x="837" y="0"/>
                  </a:cubicBezTo>
                  <a:cubicBezTo>
                    <a:pt x="546" y="51"/>
                    <a:pt x="267" y="140"/>
                    <a:pt x="0" y="254"/>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90" name="Google Shape;1490;p29"/>
            <p:cNvSpPr/>
            <p:nvPr/>
          </p:nvSpPr>
          <p:spPr>
            <a:xfrm>
              <a:off x="5555325" y="690000"/>
              <a:ext cx="7950" cy="3825"/>
            </a:xfrm>
            <a:custGeom>
              <a:avLst/>
              <a:gdLst/>
              <a:ahLst/>
              <a:cxnLst/>
              <a:rect l="l" t="t" r="r" b="b"/>
              <a:pathLst>
                <a:path w="318" h="153" extrusionOk="0">
                  <a:moveTo>
                    <a:pt x="1" y="153"/>
                  </a:moveTo>
                  <a:cubicBezTo>
                    <a:pt x="102" y="90"/>
                    <a:pt x="204" y="39"/>
                    <a:pt x="317" y="1"/>
                  </a:cubicBezTo>
                  <a:cubicBezTo>
                    <a:pt x="204" y="39"/>
                    <a:pt x="102" y="90"/>
                    <a:pt x="1" y="153"/>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91" name="Google Shape;1491;p29"/>
            <p:cNvSpPr/>
            <p:nvPr/>
          </p:nvSpPr>
          <p:spPr>
            <a:xfrm>
              <a:off x="5262200" y="1320950"/>
              <a:ext cx="3825" cy="2875"/>
            </a:xfrm>
            <a:custGeom>
              <a:avLst/>
              <a:gdLst/>
              <a:ahLst/>
              <a:cxnLst/>
              <a:rect l="l" t="t" r="r" b="b"/>
              <a:pathLst>
                <a:path w="153" h="115" extrusionOk="0">
                  <a:moveTo>
                    <a:pt x="152" y="114"/>
                  </a:moveTo>
                  <a:lnTo>
                    <a:pt x="0" y="1"/>
                  </a:ln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92" name="Google Shape;1492;p29"/>
            <p:cNvSpPr/>
            <p:nvPr/>
          </p:nvSpPr>
          <p:spPr>
            <a:xfrm>
              <a:off x="5720750" y="745775"/>
              <a:ext cx="12700" cy="6700"/>
            </a:xfrm>
            <a:custGeom>
              <a:avLst/>
              <a:gdLst/>
              <a:ahLst/>
              <a:cxnLst/>
              <a:rect l="l" t="t" r="r" b="b"/>
              <a:pathLst>
                <a:path w="508" h="268" extrusionOk="0">
                  <a:moveTo>
                    <a:pt x="1" y="1"/>
                  </a:moveTo>
                  <a:cubicBezTo>
                    <a:pt x="165" y="102"/>
                    <a:pt x="342" y="191"/>
                    <a:pt x="508" y="267"/>
                  </a:cubicBezTo>
                  <a:cubicBezTo>
                    <a:pt x="342" y="191"/>
                    <a:pt x="165" y="102"/>
                    <a:pt x="1" y="1"/>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93" name="Google Shape;1493;p29"/>
            <p:cNvSpPr/>
            <p:nvPr/>
          </p:nvSpPr>
          <p:spPr>
            <a:xfrm>
              <a:off x="5162050" y="1061100"/>
              <a:ext cx="1075900" cy="826175"/>
            </a:xfrm>
            <a:custGeom>
              <a:avLst/>
              <a:gdLst/>
              <a:ahLst/>
              <a:cxnLst/>
              <a:rect l="l" t="t" r="r" b="b"/>
              <a:pathLst>
                <a:path w="43036" h="33047" extrusionOk="0">
                  <a:moveTo>
                    <a:pt x="15896" y="10939"/>
                  </a:moveTo>
                  <a:lnTo>
                    <a:pt x="17861" y="12993"/>
                  </a:lnTo>
                  <a:lnTo>
                    <a:pt x="17696" y="13184"/>
                  </a:lnTo>
                  <a:lnTo>
                    <a:pt x="15896" y="10939"/>
                  </a:lnTo>
                  <a:close/>
                  <a:moveTo>
                    <a:pt x="28991" y="12258"/>
                  </a:moveTo>
                  <a:lnTo>
                    <a:pt x="33224" y="16834"/>
                  </a:lnTo>
                  <a:lnTo>
                    <a:pt x="33047" y="17024"/>
                  </a:lnTo>
                  <a:lnTo>
                    <a:pt x="28991" y="12258"/>
                  </a:lnTo>
                  <a:close/>
                  <a:moveTo>
                    <a:pt x="13121" y="15009"/>
                  </a:moveTo>
                  <a:lnTo>
                    <a:pt x="15085" y="17062"/>
                  </a:lnTo>
                  <a:lnTo>
                    <a:pt x="14907" y="17252"/>
                  </a:lnTo>
                  <a:lnTo>
                    <a:pt x="13121" y="15009"/>
                  </a:lnTo>
                  <a:close/>
                  <a:moveTo>
                    <a:pt x="30321" y="17848"/>
                  </a:moveTo>
                  <a:lnTo>
                    <a:pt x="32286" y="19902"/>
                  </a:lnTo>
                  <a:lnTo>
                    <a:pt x="32121" y="20091"/>
                  </a:lnTo>
                  <a:lnTo>
                    <a:pt x="30321" y="17848"/>
                  </a:lnTo>
                  <a:close/>
                  <a:moveTo>
                    <a:pt x="21309" y="18634"/>
                  </a:moveTo>
                  <a:lnTo>
                    <a:pt x="23261" y="20688"/>
                  </a:lnTo>
                  <a:lnTo>
                    <a:pt x="23096" y="20877"/>
                  </a:lnTo>
                  <a:lnTo>
                    <a:pt x="21309" y="18634"/>
                  </a:lnTo>
                  <a:close/>
                  <a:moveTo>
                    <a:pt x="22780" y="23235"/>
                  </a:moveTo>
                  <a:lnTo>
                    <a:pt x="26532" y="27811"/>
                  </a:lnTo>
                  <a:lnTo>
                    <a:pt x="26366" y="28014"/>
                  </a:lnTo>
                  <a:lnTo>
                    <a:pt x="22780" y="23235"/>
                  </a:lnTo>
                  <a:close/>
                  <a:moveTo>
                    <a:pt x="14172" y="24832"/>
                  </a:moveTo>
                  <a:lnTo>
                    <a:pt x="17861" y="29307"/>
                  </a:lnTo>
                  <a:lnTo>
                    <a:pt x="17696" y="29510"/>
                  </a:lnTo>
                  <a:lnTo>
                    <a:pt x="14172" y="24832"/>
                  </a:lnTo>
                  <a:close/>
                  <a:moveTo>
                    <a:pt x="4019" y="1"/>
                  </a:moveTo>
                  <a:cubicBezTo>
                    <a:pt x="3259" y="203"/>
                    <a:pt x="2536" y="469"/>
                    <a:pt x="1890" y="926"/>
                  </a:cubicBezTo>
                  <a:cubicBezTo>
                    <a:pt x="1788" y="1002"/>
                    <a:pt x="1687" y="1091"/>
                    <a:pt x="1586" y="1167"/>
                  </a:cubicBezTo>
                  <a:lnTo>
                    <a:pt x="1319" y="1433"/>
                  </a:lnTo>
                  <a:lnTo>
                    <a:pt x="2739" y="2903"/>
                  </a:lnTo>
                  <a:lnTo>
                    <a:pt x="2574" y="3106"/>
                  </a:lnTo>
                  <a:lnTo>
                    <a:pt x="1281" y="1483"/>
                  </a:lnTo>
                  <a:cubicBezTo>
                    <a:pt x="1065" y="1711"/>
                    <a:pt x="876" y="1953"/>
                    <a:pt x="724" y="2218"/>
                  </a:cubicBezTo>
                  <a:lnTo>
                    <a:pt x="533" y="2561"/>
                  </a:lnTo>
                  <a:cubicBezTo>
                    <a:pt x="445" y="2739"/>
                    <a:pt x="369" y="2928"/>
                    <a:pt x="305" y="3106"/>
                  </a:cubicBezTo>
                  <a:cubicBezTo>
                    <a:pt x="254" y="3233"/>
                    <a:pt x="217" y="3359"/>
                    <a:pt x="178" y="3486"/>
                  </a:cubicBezTo>
                  <a:cubicBezTo>
                    <a:pt x="178" y="3511"/>
                    <a:pt x="166" y="3537"/>
                    <a:pt x="166" y="3562"/>
                  </a:cubicBezTo>
                  <a:lnTo>
                    <a:pt x="3322" y="7403"/>
                  </a:lnTo>
                  <a:lnTo>
                    <a:pt x="3144" y="7606"/>
                  </a:lnTo>
                  <a:lnTo>
                    <a:pt x="153" y="3613"/>
                  </a:lnTo>
                  <a:cubicBezTo>
                    <a:pt x="115" y="3765"/>
                    <a:pt x="77" y="3917"/>
                    <a:pt x="51" y="4069"/>
                  </a:cubicBezTo>
                  <a:cubicBezTo>
                    <a:pt x="26" y="4272"/>
                    <a:pt x="14" y="4463"/>
                    <a:pt x="1" y="4665"/>
                  </a:cubicBezTo>
                  <a:lnTo>
                    <a:pt x="1" y="4868"/>
                  </a:lnTo>
                  <a:lnTo>
                    <a:pt x="1" y="5058"/>
                  </a:lnTo>
                  <a:cubicBezTo>
                    <a:pt x="1" y="5134"/>
                    <a:pt x="14" y="5198"/>
                    <a:pt x="14" y="5261"/>
                  </a:cubicBezTo>
                  <a:cubicBezTo>
                    <a:pt x="26" y="5387"/>
                    <a:pt x="51" y="5527"/>
                    <a:pt x="65" y="5654"/>
                  </a:cubicBezTo>
                  <a:cubicBezTo>
                    <a:pt x="127" y="5984"/>
                    <a:pt x="217" y="6300"/>
                    <a:pt x="343" y="6604"/>
                  </a:cubicBezTo>
                  <a:cubicBezTo>
                    <a:pt x="381" y="6680"/>
                    <a:pt x="419" y="6770"/>
                    <a:pt x="457" y="6846"/>
                  </a:cubicBezTo>
                  <a:cubicBezTo>
                    <a:pt x="470" y="6883"/>
                    <a:pt x="482" y="6909"/>
                    <a:pt x="496" y="6934"/>
                  </a:cubicBezTo>
                  <a:cubicBezTo>
                    <a:pt x="533" y="6985"/>
                    <a:pt x="558" y="7035"/>
                    <a:pt x="584" y="7086"/>
                  </a:cubicBezTo>
                  <a:cubicBezTo>
                    <a:pt x="597" y="7125"/>
                    <a:pt x="622" y="7150"/>
                    <a:pt x="634" y="7175"/>
                  </a:cubicBezTo>
                  <a:cubicBezTo>
                    <a:pt x="660" y="7226"/>
                    <a:pt x="698" y="7277"/>
                    <a:pt x="724" y="7327"/>
                  </a:cubicBezTo>
                  <a:cubicBezTo>
                    <a:pt x="749" y="7353"/>
                    <a:pt x="761" y="7390"/>
                    <a:pt x="787" y="7416"/>
                  </a:cubicBezTo>
                  <a:cubicBezTo>
                    <a:pt x="812" y="7454"/>
                    <a:pt x="837" y="7505"/>
                    <a:pt x="876" y="7555"/>
                  </a:cubicBezTo>
                  <a:cubicBezTo>
                    <a:pt x="888" y="7581"/>
                    <a:pt x="913" y="7606"/>
                    <a:pt x="939" y="7632"/>
                  </a:cubicBezTo>
                  <a:cubicBezTo>
                    <a:pt x="964" y="7682"/>
                    <a:pt x="1003" y="7720"/>
                    <a:pt x="1028" y="7770"/>
                  </a:cubicBezTo>
                  <a:cubicBezTo>
                    <a:pt x="1053" y="7796"/>
                    <a:pt x="1079" y="7821"/>
                    <a:pt x="1091" y="7847"/>
                  </a:cubicBezTo>
                  <a:cubicBezTo>
                    <a:pt x="1129" y="7897"/>
                    <a:pt x="1167" y="7948"/>
                    <a:pt x="1205" y="7986"/>
                  </a:cubicBezTo>
                  <a:cubicBezTo>
                    <a:pt x="1231" y="8012"/>
                    <a:pt x="1243" y="8037"/>
                    <a:pt x="1268" y="8049"/>
                  </a:cubicBezTo>
                  <a:cubicBezTo>
                    <a:pt x="1319" y="8125"/>
                    <a:pt x="1383" y="8189"/>
                    <a:pt x="1446" y="8252"/>
                  </a:cubicBezTo>
                  <a:cubicBezTo>
                    <a:pt x="1510" y="8316"/>
                    <a:pt x="1560" y="8379"/>
                    <a:pt x="1636" y="8455"/>
                  </a:cubicBezTo>
                  <a:lnTo>
                    <a:pt x="1687" y="8506"/>
                  </a:lnTo>
                  <a:cubicBezTo>
                    <a:pt x="1738" y="8556"/>
                    <a:pt x="1775" y="8595"/>
                    <a:pt x="1826" y="8632"/>
                  </a:cubicBezTo>
                  <a:cubicBezTo>
                    <a:pt x="1851" y="8658"/>
                    <a:pt x="1877" y="8683"/>
                    <a:pt x="1890" y="8708"/>
                  </a:cubicBezTo>
                  <a:cubicBezTo>
                    <a:pt x="1941" y="8747"/>
                    <a:pt x="1978" y="8785"/>
                    <a:pt x="2029" y="8823"/>
                  </a:cubicBezTo>
                  <a:lnTo>
                    <a:pt x="2105" y="8899"/>
                  </a:lnTo>
                  <a:cubicBezTo>
                    <a:pt x="2143" y="8937"/>
                    <a:pt x="2194" y="8975"/>
                    <a:pt x="2232" y="9013"/>
                  </a:cubicBezTo>
                  <a:cubicBezTo>
                    <a:pt x="2257" y="9026"/>
                    <a:pt x="2282" y="9051"/>
                    <a:pt x="2308" y="9077"/>
                  </a:cubicBezTo>
                  <a:cubicBezTo>
                    <a:pt x="2358" y="9114"/>
                    <a:pt x="2397" y="9153"/>
                    <a:pt x="2448" y="9190"/>
                  </a:cubicBezTo>
                  <a:cubicBezTo>
                    <a:pt x="2473" y="9216"/>
                    <a:pt x="2498" y="9229"/>
                    <a:pt x="2524" y="9254"/>
                  </a:cubicBezTo>
                  <a:cubicBezTo>
                    <a:pt x="2574" y="9292"/>
                    <a:pt x="2625" y="9342"/>
                    <a:pt x="2688" y="9381"/>
                  </a:cubicBezTo>
                  <a:lnTo>
                    <a:pt x="2726" y="9418"/>
                  </a:lnTo>
                  <a:cubicBezTo>
                    <a:pt x="3132" y="9736"/>
                    <a:pt x="3538" y="10040"/>
                    <a:pt x="3956" y="10356"/>
                  </a:cubicBezTo>
                  <a:cubicBezTo>
                    <a:pt x="3969" y="10370"/>
                    <a:pt x="3994" y="10382"/>
                    <a:pt x="4006" y="10395"/>
                  </a:cubicBezTo>
                  <a:lnTo>
                    <a:pt x="4158" y="10508"/>
                  </a:lnTo>
                  <a:cubicBezTo>
                    <a:pt x="4184" y="10534"/>
                    <a:pt x="4209" y="10559"/>
                    <a:pt x="4234" y="10572"/>
                  </a:cubicBezTo>
                  <a:cubicBezTo>
                    <a:pt x="4285" y="10610"/>
                    <a:pt x="4324" y="10648"/>
                    <a:pt x="4374" y="10686"/>
                  </a:cubicBezTo>
                  <a:cubicBezTo>
                    <a:pt x="4400" y="10699"/>
                    <a:pt x="4425" y="10724"/>
                    <a:pt x="4463" y="10750"/>
                  </a:cubicBezTo>
                  <a:cubicBezTo>
                    <a:pt x="4539" y="10801"/>
                    <a:pt x="4602" y="10863"/>
                    <a:pt x="4679" y="10927"/>
                  </a:cubicBezTo>
                  <a:cubicBezTo>
                    <a:pt x="4716" y="10953"/>
                    <a:pt x="4755" y="10978"/>
                    <a:pt x="4792" y="11015"/>
                  </a:cubicBezTo>
                  <a:cubicBezTo>
                    <a:pt x="4817" y="11041"/>
                    <a:pt x="4856" y="11066"/>
                    <a:pt x="4894" y="11105"/>
                  </a:cubicBezTo>
                  <a:cubicBezTo>
                    <a:pt x="4932" y="11130"/>
                    <a:pt x="4957" y="11155"/>
                    <a:pt x="4995" y="11193"/>
                  </a:cubicBezTo>
                  <a:cubicBezTo>
                    <a:pt x="5033" y="11218"/>
                    <a:pt x="5059" y="11244"/>
                    <a:pt x="5096" y="11282"/>
                  </a:cubicBezTo>
                  <a:cubicBezTo>
                    <a:pt x="5135" y="11308"/>
                    <a:pt x="5172" y="11345"/>
                    <a:pt x="5198" y="11370"/>
                  </a:cubicBezTo>
                  <a:cubicBezTo>
                    <a:pt x="5236" y="11396"/>
                    <a:pt x="5262" y="11434"/>
                    <a:pt x="5299" y="11460"/>
                  </a:cubicBezTo>
                  <a:lnTo>
                    <a:pt x="5401" y="11561"/>
                  </a:lnTo>
                  <a:cubicBezTo>
                    <a:pt x="5439" y="11586"/>
                    <a:pt x="5464" y="11612"/>
                    <a:pt x="5502" y="11649"/>
                  </a:cubicBezTo>
                  <a:cubicBezTo>
                    <a:pt x="5527" y="11688"/>
                    <a:pt x="5566" y="11713"/>
                    <a:pt x="5603" y="11751"/>
                  </a:cubicBezTo>
                  <a:cubicBezTo>
                    <a:pt x="5629" y="11776"/>
                    <a:pt x="5654" y="11815"/>
                    <a:pt x="5693" y="11840"/>
                  </a:cubicBezTo>
                  <a:cubicBezTo>
                    <a:pt x="5718" y="11877"/>
                    <a:pt x="5755" y="11916"/>
                    <a:pt x="5794" y="11953"/>
                  </a:cubicBezTo>
                  <a:cubicBezTo>
                    <a:pt x="5819" y="11979"/>
                    <a:pt x="5845" y="12004"/>
                    <a:pt x="5870" y="12043"/>
                  </a:cubicBezTo>
                  <a:cubicBezTo>
                    <a:pt x="5908" y="12080"/>
                    <a:pt x="5946" y="12131"/>
                    <a:pt x="5984" y="12169"/>
                  </a:cubicBezTo>
                  <a:cubicBezTo>
                    <a:pt x="6009" y="12195"/>
                    <a:pt x="6034" y="12220"/>
                    <a:pt x="6048" y="12246"/>
                  </a:cubicBezTo>
                  <a:cubicBezTo>
                    <a:pt x="6212" y="12384"/>
                    <a:pt x="6352" y="12537"/>
                    <a:pt x="6491" y="12677"/>
                  </a:cubicBezTo>
                  <a:cubicBezTo>
                    <a:pt x="7366" y="13601"/>
                    <a:pt x="7961" y="14666"/>
                    <a:pt x="8329" y="15795"/>
                  </a:cubicBezTo>
                  <a:lnTo>
                    <a:pt x="10281" y="18165"/>
                  </a:lnTo>
                  <a:lnTo>
                    <a:pt x="10104" y="18355"/>
                  </a:lnTo>
                  <a:lnTo>
                    <a:pt x="8431" y="16124"/>
                  </a:lnTo>
                  <a:lnTo>
                    <a:pt x="8431" y="16124"/>
                  </a:lnTo>
                  <a:cubicBezTo>
                    <a:pt x="8747" y="17291"/>
                    <a:pt x="8836" y="18520"/>
                    <a:pt x="8747" y="19787"/>
                  </a:cubicBezTo>
                  <a:cubicBezTo>
                    <a:pt x="8659" y="20865"/>
                    <a:pt x="8443" y="22043"/>
                    <a:pt x="8291" y="23235"/>
                  </a:cubicBezTo>
                  <a:cubicBezTo>
                    <a:pt x="8938" y="22753"/>
                    <a:pt x="9597" y="22297"/>
                    <a:pt x="10268" y="21879"/>
                  </a:cubicBezTo>
                  <a:cubicBezTo>
                    <a:pt x="11231" y="21296"/>
                    <a:pt x="12245" y="20751"/>
                    <a:pt x="13361" y="20586"/>
                  </a:cubicBezTo>
                  <a:cubicBezTo>
                    <a:pt x="13607" y="20551"/>
                    <a:pt x="13853" y="20534"/>
                    <a:pt x="14100" y="20534"/>
                  </a:cubicBezTo>
                  <a:cubicBezTo>
                    <a:pt x="15352" y="20534"/>
                    <a:pt x="16601" y="20964"/>
                    <a:pt x="17735" y="21536"/>
                  </a:cubicBezTo>
                  <a:cubicBezTo>
                    <a:pt x="17950" y="21651"/>
                    <a:pt x="18178" y="21765"/>
                    <a:pt x="18343" y="21955"/>
                  </a:cubicBezTo>
                  <a:cubicBezTo>
                    <a:pt x="18495" y="22145"/>
                    <a:pt x="18583" y="22412"/>
                    <a:pt x="18495" y="22640"/>
                  </a:cubicBezTo>
                  <a:cubicBezTo>
                    <a:pt x="18405" y="22889"/>
                    <a:pt x="18122" y="23026"/>
                    <a:pt x="17855" y="23026"/>
                  </a:cubicBezTo>
                  <a:cubicBezTo>
                    <a:pt x="17823" y="23026"/>
                    <a:pt x="17791" y="23024"/>
                    <a:pt x="17760" y="23020"/>
                  </a:cubicBezTo>
                  <a:cubicBezTo>
                    <a:pt x="17456" y="22995"/>
                    <a:pt x="17189" y="22843"/>
                    <a:pt x="16936" y="22690"/>
                  </a:cubicBezTo>
                  <a:lnTo>
                    <a:pt x="16936" y="22690"/>
                  </a:lnTo>
                  <a:cubicBezTo>
                    <a:pt x="16923" y="23083"/>
                    <a:pt x="17152" y="23426"/>
                    <a:pt x="17253" y="23793"/>
                  </a:cubicBezTo>
                  <a:cubicBezTo>
                    <a:pt x="17354" y="24173"/>
                    <a:pt x="17278" y="24668"/>
                    <a:pt x="16910" y="24795"/>
                  </a:cubicBezTo>
                  <a:cubicBezTo>
                    <a:pt x="16855" y="24813"/>
                    <a:pt x="16798" y="24821"/>
                    <a:pt x="16741" y="24821"/>
                  </a:cubicBezTo>
                  <a:cubicBezTo>
                    <a:pt x="16604" y="24821"/>
                    <a:pt x="16466" y="24776"/>
                    <a:pt x="16340" y="24731"/>
                  </a:cubicBezTo>
                  <a:cubicBezTo>
                    <a:pt x="15769" y="24541"/>
                    <a:pt x="15237" y="24249"/>
                    <a:pt x="14755" y="23869"/>
                  </a:cubicBezTo>
                  <a:lnTo>
                    <a:pt x="14755" y="23869"/>
                  </a:lnTo>
                  <a:cubicBezTo>
                    <a:pt x="14907" y="24262"/>
                    <a:pt x="14578" y="24693"/>
                    <a:pt x="14172" y="24832"/>
                  </a:cubicBezTo>
                  <a:cubicBezTo>
                    <a:pt x="14135" y="24845"/>
                    <a:pt x="14096" y="24858"/>
                    <a:pt x="14071" y="24858"/>
                  </a:cubicBezTo>
                  <a:cubicBezTo>
                    <a:pt x="13987" y="24874"/>
                    <a:pt x="13903" y="24881"/>
                    <a:pt x="13819" y="24881"/>
                  </a:cubicBezTo>
                  <a:cubicBezTo>
                    <a:pt x="13448" y="24881"/>
                    <a:pt x="13081" y="24737"/>
                    <a:pt x="12740" y="24592"/>
                  </a:cubicBezTo>
                  <a:cubicBezTo>
                    <a:pt x="12538" y="25631"/>
                    <a:pt x="11891" y="26569"/>
                    <a:pt x="10978" y="27127"/>
                  </a:cubicBezTo>
                  <a:lnTo>
                    <a:pt x="11777" y="27950"/>
                  </a:lnTo>
                  <a:lnTo>
                    <a:pt x="11612" y="28153"/>
                  </a:lnTo>
                  <a:lnTo>
                    <a:pt x="10839" y="27190"/>
                  </a:lnTo>
                  <a:cubicBezTo>
                    <a:pt x="10288" y="27499"/>
                    <a:pt x="9656" y="27654"/>
                    <a:pt x="9022" y="27654"/>
                  </a:cubicBezTo>
                  <a:cubicBezTo>
                    <a:pt x="8824" y="27654"/>
                    <a:pt x="8626" y="27639"/>
                    <a:pt x="8431" y="27609"/>
                  </a:cubicBezTo>
                  <a:lnTo>
                    <a:pt x="8431" y="27609"/>
                  </a:lnTo>
                  <a:cubicBezTo>
                    <a:pt x="8570" y="28052"/>
                    <a:pt x="8760" y="28471"/>
                    <a:pt x="9014" y="28876"/>
                  </a:cubicBezTo>
                  <a:cubicBezTo>
                    <a:pt x="10021" y="30461"/>
                    <a:pt x="11923" y="30890"/>
                    <a:pt x="13859" y="30890"/>
                  </a:cubicBezTo>
                  <a:cubicBezTo>
                    <a:pt x="15237" y="30890"/>
                    <a:pt x="16633" y="30673"/>
                    <a:pt x="17735" y="30499"/>
                  </a:cubicBezTo>
                  <a:cubicBezTo>
                    <a:pt x="19243" y="30257"/>
                    <a:pt x="20738" y="29979"/>
                    <a:pt x="22247" y="29764"/>
                  </a:cubicBezTo>
                  <a:cubicBezTo>
                    <a:pt x="22641" y="29708"/>
                    <a:pt x="23049" y="29659"/>
                    <a:pt x="23449" y="29659"/>
                  </a:cubicBezTo>
                  <a:cubicBezTo>
                    <a:pt x="23874" y="29659"/>
                    <a:pt x="24289" y="29714"/>
                    <a:pt x="24668" y="29877"/>
                  </a:cubicBezTo>
                  <a:cubicBezTo>
                    <a:pt x="25961" y="29586"/>
                    <a:pt x="27390" y="29372"/>
                    <a:pt x="28797" y="29372"/>
                  </a:cubicBezTo>
                  <a:cubicBezTo>
                    <a:pt x="30753" y="29372"/>
                    <a:pt x="32666" y="29786"/>
                    <a:pt x="34112" y="30980"/>
                  </a:cubicBezTo>
                  <a:cubicBezTo>
                    <a:pt x="34910" y="31626"/>
                    <a:pt x="35341" y="32349"/>
                    <a:pt x="36317" y="32869"/>
                  </a:cubicBezTo>
                  <a:cubicBezTo>
                    <a:pt x="36431" y="32933"/>
                    <a:pt x="36546" y="32983"/>
                    <a:pt x="36659" y="33046"/>
                  </a:cubicBezTo>
                  <a:cubicBezTo>
                    <a:pt x="36748" y="33046"/>
                    <a:pt x="36837" y="33034"/>
                    <a:pt x="36926" y="33021"/>
                  </a:cubicBezTo>
                  <a:cubicBezTo>
                    <a:pt x="37420" y="32970"/>
                    <a:pt x="37927" y="32919"/>
                    <a:pt x="38408" y="32856"/>
                  </a:cubicBezTo>
                  <a:lnTo>
                    <a:pt x="35405" y="28851"/>
                  </a:lnTo>
                  <a:lnTo>
                    <a:pt x="38662" y="32818"/>
                  </a:lnTo>
                  <a:cubicBezTo>
                    <a:pt x="38814" y="32780"/>
                    <a:pt x="38966" y="32755"/>
                    <a:pt x="39118" y="32730"/>
                  </a:cubicBezTo>
                  <a:cubicBezTo>
                    <a:pt x="39562" y="32640"/>
                    <a:pt x="40006" y="32514"/>
                    <a:pt x="40437" y="32349"/>
                  </a:cubicBezTo>
                  <a:cubicBezTo>
                    <a:pt x="40538" y="32311"/>
                    <a:pt x="40653" y="32260"/>
                    <a:pt x="40754" y="32223"/>
                  </a:cubicBezTo>
                  <a:cubicBezTo>
                    <a:pt x="41704" y="31792"/>
                    <a:pt x="42566" y="31069"/>
                    <a:pt x="43036" y="30131"/>
                  </a:cubicBezTo>
                  <a:lnTo>
                    <a:pt x="41286" y="28001"/>
                  </a:lnTo>
                  <a:lnTo>
                    <a:pt x="38371" y="31133"/>
                  </a:lnTo>
                  <a:lnTo>
                    <a:pt x="39512" y="27051"/>
                  </a:lnTo>
                  <a:lnTo>
                    <a:pt x="31716" y="28052"/>
                  </a:lnTo>
                  <a:lnTo>
                    <a:pt x="38751" y="25593"/>
                  </a:lnTo>
                  <a:lnTo>
                    <a:pt x="32641" y="24262"/>
                  </a:lnTo>
                  <a:lnTo>
                    <a:pt x="39879" y="24122"/>
                  </a:lnTo>
                  <a:lnTo>
                    <a:pt x="33072" y="21283"/>
                  </a:lnTo>
                  <a:lnTo>
                    <a:pt x="39461" y="19559"/>
                  </a:lnTo>
                  <a:lnTo>
                    <a:pt x="24377" y="2511"/>
                  </a:lnTo>
                  <a:lnTo>
                    <a:pt x="12512" y="11827"/>
                  </a:lnTo>
                  <a:lnTo>
                    <a:pt x="14603" y="14362"/>
                  </a:lnTo>
                  <a:lnTo>
                    <a:pt x="14439" y="14565"/>
                  </a:lnTo>
                  <a:lnTo>
                    <a:pt x="12423" y="11891"/>
                  </a:lnTo>
                  <a:lnTo>
                    <a:pt x="10851" y="13133"/>
                  </a:lnTo>
                  <a:lnTo>
                    <a:pt x="4019" y="1"/>
                  </a:ln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94" name="Google Shape;1494;p29"/>
            <p:cNvSpPr/>
            <p:nvPr/>
          </p:nvSpPr>
          <p:spPr>
            <a:xfrm>
              <a:off x="6101025" y="1095325"/>
              <a:ext cx="2575" cy="17450"/>
            </a:xfrm>
            <a:custGeom>
              <a:avLst/>
              <a:gdLst/>
              <a:ahLst/>
              <a:cxnLst/>
              <a:rect l="l" t="t" r="r" b="b"/>
              <a:pathLst>
                <a:path w="103" h="698" extrusionOk="0">
                  <a:moveTo>
                    <a:pt x="1" y="1"/>
                  </a:moveTo>
                  <a:cubicBezTo>
                    <a:pt x="26" y="229"/>
                    <a:pt x="63" y="469"/>
                    <a:pt x="102" y="697"/>
                  </a:cubicBezTo>
                  <a:cubicBezTo>
                    <a:pt x="63" y="469"/>
                    <a:pt x="26" y="229"/>
                    <a:pt x="1" y="1"/>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95" name="Google Shape;1495;p29"/>
            <p:cNvSpPr/>
            <p:nvPr/>
          </p:nvSpPr>
          <p:spPr>
            <a:xfrm>
              <a:off x="5204225" y="1273725"/>
              <a:ext cx="3475" cy="3200"/>
            </a:xfrm>
            <a:custGeom>
              <a:avLst/>
              <a:gdLst/>
              <a:ahLst/>
              <a:cxnLst/>
              <a:rect l="l" t="t" r="r" b="b"/>
              <a:pathLst>
                <a:path w="139" h="128" extrusionOk="0">
                  <a:moveTo>
                    <a:pt x="139" y="127"/>
                  </a:moveTo>
                  <a:cubicBezTo>
                    <a:pt x="88" y="90"/>
                    <a:pt x="51" y="51"/>
                    <a:pt x="0" y="1"/>
                  </a:cubicBezTo>
                  <a:cubicBezTo>
                    <a:pt x="51" y="51"/>
                    <a:pt x="88" y="90"/>
                    <a:pt x="139" y="127"/>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96" name="Google Shape;1496;p29"/>
            <p:cNvSpPr/>
            <p:nvPr/>
          </p:nvSpPr>
          <p:spPr>
            <a:xfrm>
              <a:off x="6013575" y="737875"/>
              <a:ext cx="12050" cy="1300"/>
            </a:xfrm>
            <a:custGeom>
              <a:avLst/>
              <a:gdLst/>
              <a:ahLst/>
              <a:cxnLst/>
              <a:rect l="l" t="t" r="r" b="b"/>
              <a:pathLst>
                <a:path w="482" h="52" extrusionOk="0">
                  <a:moveTo>
                    <a:pt x="0" y="0"/>
                  </a:moveTo>
                  <a:cubicBezTo>
                    <a:pt x="164" y="12"/>
                    <a:pt x="330" y="38"/>
                    <a:pt x="482" y="51"/>
                  </a:cubicBezTo>
                  <a:cubicBezTo>
                    <a:pt x="330" y="38"/>
                    <a:pt x="164" y="12"/>
                    <a:pt x="0" y="0"/>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97" name="Google Shape;1497;p29"/>
            <p:cNvSpPr/>
            <p:nvPr/>
          </p:nvSpPr>
          <p:spPr>
            <a:xfrm>
              <a:off x="5771750" y="764500"/>
              <a:ext cx="11775" cy="1275"/>
            </a:xfrm>
            <a:custGeom>
              <a:avLst/>
              <a:gdLst/>
              <a:ahLst/>
              <a:cxnLst/>
              <a:rect l="l" t="t" r="r" b="b"/>
              <a:pathLst>
                <a:path w="471" h="51" extrusionOk="0">
                  <a:moveTo>
                    <a:pt x="1" y="0"/>
                  </a:moveTo>
                  <a:cubicBezTo>
                    <a:pt x="166" y="25"/>
                    <a:pt x="318" y="38"/>
                    <a:pt x="470" y="51"/>
                  </a:cubicBezTo>
                  <a:cubicBezTo>
                    <a:pt x="318" y="38"/>
                    <a:pt x="166" y="25"/>
                    <a:pt x="1" y="0"/>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98" name="Google Shape;1498;p29"/>
            <p:cNvSpPr/>
            <p:nvPr/>
          </p:nvSpPr>
          <p:spPr>
            <a:xfrm>
              <a:off x="5783500" y="765750"/>
              <a:ext cx="11725" cy="975"/>
            </a:xfrm>
            <a:custGeom>
              <a:avLst/>
              <a:gdLst/>
              <a:ahLst/>
              <a:cxnLst/>
              <a:rect l="l" t="t" r="r" b="b"/>
              <a:pathLst>
                <a:path w="469" h="39" extrusionOk="0">
                  <a:moveTo>
                    <a:pt x="0" y="1"/>
                  </a:moveTo>
                  <a:cubicBezTo>
                    <a:pt x="165" y="13"/>
                    <a:pt x="317" y="26"/>
                    <a:pt x="469" y="38"/>
                  </a:cubicBezTo>
                  <a:cubicBezTo>
                    <a:pt x="317" y="26"/>
                    <a:pt x="165" y="13"/>
                    <a:pt x="0" y="1"/>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99" name="Google Shape;1499;p29"/>
            <p:cNvSpPr/>
            <p:nvPr/>
          </p:nvSpPr>
          <p:spPr>
            <a:xfrm>
              <a:off x="5230200" y="1296550"/>
              <a:ext cx="30750" cy="23475"/>
            </a:xfrm>
            <a:custGeom>
              <a:avLst/>
              <a:gdLst/>
              <a:ahLst/>
              <a:cxnLst/>
              <a:rect l="l" t="t" r="r" b="b"/>
              <a:pathLst>
                <a:path w="1230" h="939" extrusionOk="0">
                  <a:moveTo>
                    <a:pt x="1230" y="938"/>
                  </a:moveTo>
                  <a:cubicBezTo>
                    <a:pt x="812" y="622"/>
                    <a:pt x="406" y="318"/>
                    <a:pt x="0" y="0"/>
                  </a:cubicBezTo>
                  <a:cubicBezTo>
                    <a:pt x="406" y="318"/>
                    <a:pt x="812" y="622"/>
                    <a:pt x="1230" y="938"/>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00" name="Google Shape;1500;p29"/>
            <p:cNvSpPr/>
            <p:nvPr/>
          </p:nvSpPr>
          <p:spPr>
            <a:xfrm>
              <a:off x="5637100" y="691275"/>
              <a:ext cx="12375" cy="6350"/>
            </a:xfrm>
            <a:custGeom>
              <a:avLst/>
              <a:gdLst/>
              <a:ahLst/>
              <a:cxnLst/>
              <a:rect l="l" t="t" r="r" b="b"/>
              <a:pathLst>
                <a:path w="495" h="254" extrusionOk="0">
                  <a:moveTo>
                    <a:pt x="0" y="0"/>
                  </a:moveTo>
                  <a:cubicBezTo>
                    <a:pt x="164" y="77"/>
                    <a:pt x="330" y="166"/>
                    <a:pt x="494" y="254"/>
                  </a:cubicBezTo>
                  <a:cubicBezTo>
                    <a:pt x="330" y="166"/>
                    <a:pt x="164" y="77"/>
                    <a:pt x="0" y="0"/>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01" name="Google Shape;1501;p29"/>
            <p:cNvSpPr/>
            <p:nvPr/>
          </p:nvSpPr>
          <p:spPr>
            <a:xfrm>
              <a:off x="5174425" y="1234425"/>
              <a:ext cx="2225" cy="3825"/>
            </a:xfrm>
            <a:custGeom>
              <a:avLst/>
              <a:gdLst/>
              <a:ahLst/>
              <a:cxnLst/>
              <a:rect l="l" t="t" r="r" b="b"/>
              <a:pathLst>
                <a:path w="89" h="153" extrusionOk="0">
                  <a:moveTo>
                    <a:pt x="89" y="153"/>
                  </a:moveTo>
                  <a:cubicBezTo>
                    <a:pt x="63" y="102"/>
                    <a:pt x="38" y="52"/>
                    <a:pt x="1" y="1"/>
                  </a:cubicBezTo>
                  <a:cubicBezTo>
                    <a:pt x="38" y="52"/>
                    <a:pt x="63" y="102"/>
                    <a:pt x="89" y="153"/>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02" name="Google Shape;1502;p29"/>
            <p:cNvSpPr/>
            <p:nvPr/>
          </p:nvSpPr>
          <p:spPr>
            <a:xfrm>
              <a:off x="5214650" y="1283575"/>
              <a:ext cx="3200" cy="2850"/>
            </a:xfrm>
            <a:custGeom>
              <a:avLst/>
              <a:gdLst/>
              <a:ahLst/>
              <a:cxnLst/>
              <a:rect l="l" t="t" r="r" b="b"/>
              <a:pathLst>
                <a:path w="128" h="114" extrusionOk="0">
                  <a:moveTo>
                    <a:pt x="128" y="114"/>
                  </a:moveTo>
                  <a:cubicBezTo>
                    <a:pt x="90" y="76"/>
                    <a:pt x="39" y="38"/>
                    <a:pt x="1" y="0"/>
                  </a:cubicBezTo>
                  <a:cubicBezTo>
                    <a:pt x="39" y="38"/>
                    <a:pt x="90" y="76"/>
                    <a:pt x="128" y="114"/>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03" name="Google Shape;1503;p29"/>
            <p:cNvSpPr/>
            <p:nvPr/>
          </p:nvSpPr>
          <p:spPr>
            <a:xfrm>
              <a:off x="5398150" y="954925"/>
              <a:ext cx="34875" cy="53275"/>
            </a:xfrm>
            <a:custGeom>
              <a:avLst/>
              <a:gdLst/>
              <a:ahLst/>
              <a:cxnLst/>
              <a:rect l="l" t="t" r="r" b="b"/>
              <a:pathLst>
                <a:path w="1395" h="2131" extrusionOk="0">
                  <a:moveTo>
                    <a:pt x="1" y="2130"/>
                  </a:moveTo>
                  <a:cubicBezTo>
                    <a:pt x="584" y="1535"/>
                    <a:pt x="1040" y="800"/>
                    <a:pt x="1395" y="1"/>
                  </a:cubicBezTo>
                  <a:cubicBezTo>
                    <a:pt x="1040" y="800"/>
                    <a:pt x="584" y="1535"/>
                    <a:pt x="1" y="2130"/>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04" name="Google Shape;1504;p29"/>
            <p:cNvSpPr/>
            <p:nvPr/>
          </p:nvSpPr>
          <p:spPr>
            <a:xfrm>
              <a:off x="5219725" y="1288000"/>
              <a:ext cx="3525" cy="2875"/>
            </a:xfrm>
            <a:custGeom>
              <a:avLst/>
              <a:gdLst/>
              <a:ahLst/>
              <a:cxnLst/>
              <a:rect l="l" t="t" r="r" b="b"/>
              <a:pathLst>
                <a:path w="141" h="115" extrusionOk="0">
                  <a:moveTo>
                    <a:pt x="141" y="114"/>
                  </a:moveTo>
                  <a:cubicBezTo>
                    <a:pt x="90" y="77"/>
                    <a:pt x="51" y="38"/>
                    <a:pt x="1" y="1"/>
                  </a:cubicBezTo>
                  <a:cubicBezTo>
                    <a:pt x="51" y="38"/>
                    <a:pt x="90" y="77"/>
                    <a:pt x="141" y="114"/>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05" name="Google Shape;1505;p29"/>
            <p:cNvSpPr/>
            <p:nvPr/>
          </p:nvSpPr>
          <p:spPr>
            <a:xfrm>
              <a:off x="5185500" y="1251875"/>
              <a:ext cx="2250" cy="3500"/>
            </a:xfrm>
            <a:custGeom>
              <a:avLst/>
              <a:gdLst/>
              <a:ahLst/>
              <a:cxnLst/>
              <a:rect l="l" t="t" r="r" b="b"/>
              <a:pathLst>
                <a:path w="90" h="140" extrusionOk="0">
                  <a:moveTo>
                    <a:pt x="90" y="139"/>
                  </a:moveTo>
                  <a:cubicBezTo>
                    <a:pt x="65" y="89"/>
                    <a:pt x="26" y="51"/>
                    <a:pt x="1" y="1"/>
                  </a:cubicBezTo>
                  <a:cubicBezTo>
                    <a:pt x="26" y="51"/>
                    <a:pt x="65" y="89"/>
                    <a:pt x="90" y="139"/>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06" name="Google Shape;1506;p29"/>
            <p:cNvSpPr/>
            <p:nvPr/>
          </p:nvSpPr>
          <p:spPr>
            <a:xfrm>
              <a:off x="5181700" y="1246475"/>
              <a:ext cx="2250" cy="3525"/>
            </a:xfrm>
            <a:custGeom>
              <a:avLst/>
              <a:gdLst/>
              <a:ahLst/>
              <a:cxnLst/>
              <a:rect l="l" t="t" r="r" b="b"/>
              <a:pathLst>
                <a:path w="90" h="141" extrusionOk="0">
                  <a:moveTo>
                    <a:pt x="90" y="140"/>
                  </a:moveTo>
                  <a:cubicBezTo>
                    <a:pt x="51" y="90"/>
                    <a:pt x="26" y="39"/>
                    <a:pt x="1" y="1"/>
                  </a:cubicBezTo>
                  <a:cubicBezTo>
                    <a:pt x="26" y="39"/>
                    <a:pt x="51" y="90"/>
                    <a:pt x="90" y="140"/>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07" name="Google Shape;1507;p29"/>
            <p:cNvSpPr/>
            <p:nvPr/>
          </p:nvSpPr>
          <p:spPr>
            <a:xfrm>
              <a:off x="5209275" y="1278800"/>
              <a:ext cx="3500" cy="2900"/>
            </a:xfrm>
            <a:custGeom>
              <a:avLst/>
              <a:gdLst/>
              <a:ahLst/>
              <a:cxnLst/>
              <a:rect l="l" t="t" r="r" b="b"/>
              <a:pathLst>
                <a:path w="140" h="116" extrusionOk="0">
                  <a:moveTo>
                    <a:pt x="140" y="115"/>
                  </a:moveTo>
                  <a:cubicBezTo>
                    <a:pt x="89" y="77"/>
                    <a:pt x="52" y="39"/>
                    <a:pt x="1" y="0"/>
                  </a:cubicBezTo>
                  <a:cubicBezTo>
                    <a:pt x="52" y="39"/>
                    <a:pt x="89" y="77"/>
                    <a:pt x="140" y="115"/>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08" name="Google Shape;1508;p29"/>
            <p:cNvSpPr/>
            <p:nvPr/>
          </p:nvSpPr>
          <p:spPr>
            <a:xfrm>
              <a:off x="5189300" y="1257250"/>
              <a:ext cx="2900" cy="3525"/>
            </a:xfrm>
            <a:custGeom>
              <a:avLst/>
              <a:gdLst/>
              <a:ahLst/>
              <a:cxnLst/>
              <a:rect l="l" t="t" r="r" b="b"/>
              <a:pathLst>
                <a:path w="116" h="141" extrusionOk="0">
                  <a:moveTo>
                    <a:pt x="115" y="140"/>
                  </a:moveTo>
                  <a:cubicBezTo>
                    <a:pt x="77" y="102"/>
                    <a:pt x="39" y="51"/>
                    <a:pt x="1" y="1"/>
                  </a:cubicBezTo>
                  <a:cubicBezTo>
                    <a:pt x="39" y="51"/>
                    <a:pt x="77" y="102"/>
                    <a:pt x="115" y="140"/>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09" name="Google Shape;1509;p29"/>
            <p:cNvSpPr/>
            <p:nvPr/>
          </p:nvSpPr>
          <p:spPr>
            <a:xfrm>
              <a:off x="5193750" y="1262325"/>
              <a:ext cx="4450" cy="5100"/>
            </a:xfrm>
            <a:custGeom>
              <a:avLst/>
              <a:gdLst/>
              <a:ahLst/>
              <a:cxnLst/>
              <a:rect l="l" t="t" r="r" b="b"/>
              <a:pathLst>
                <a:path w="178" h="204" extrusionOk="0">
                  <a:moveTo>
                    <a:pt x="178" y="203"/>
                  </a:moveTo>
                  <a:cubicBezTo>
                    <a:pt x="115" y="140"/>
                    <a:pt x="51" y="76"/>
                    <a:pt x="0" y="0"/>
                  </a:cubicBezTo>
                  <a:cubicBezTo>
                    <a:pt x="51" y="76"/>
                    <a:pt x="115" y="140"/>
                    <a:pt x="178" y="203"/>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10" name="Google Shape;1510;p29"/>
            <p:cNvSpPr/>
            <p:nvPr/>
          </p:nvSpPr>
          <p:spPr>
            <a:xfrm>
              <a:off x="5177900" y="1240475"/>
              <a:ext cx="2250" cy="3825"/>
            </a:xfrm>
            <a:custGeom>
              <a:avLst/>
              <a:gdLst/>
              <a:ahLst/>
              <a:cxnLst/>
              <a:rect l="l" t="t" r="r" b="b"/>
              <a:pathLst>
                <a:path w="90" h="153" extrusionOk="0">
                  <a:moveTo>
                    <a:pt x="90" y="152"/>
                  </a:moveTo>
                  <a:cubicBezTo>
                    <a:pt x="64" y="102"/>
                    <a:pt x="26" y="51"/>
                    <a:pt x="0" y="0"/>
                  </a:cubicBezTo>
                  <a:cubicBezTo>
                    <a:pt x="26" y="51"/>
                    <a:pt x="64" y="102"/>
                    <a:pt x="90" y="152"/>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11" name="Google Shape;1511;p29"/>
            <p:cNvSpPr/>
            <p:nvPr/>
          </p:nvSpPr>
          <p:spPr>
            <a:xfrm>
              <a:off x="5170625" y="1226200"/>
              <a:ext cx="2850" cy="6050"/>
            </a:xfrm>
            <a:custGeom>
              <a:avLst/>
              <a:gdLst/>
              <a:ahLst/>
              <a:cxnLst/>
              <a:rect l="l" t="t" r="r" b="b"/>
              <a:pathLst>
                <a:path w="114" h="242" extrusionOk="0">
                  <a:moveTo>
                    <a:pt x="114" y="242"/>
                  </a:moveTo>
                  <a:cubicBezTo>
                    <a:pt x="76" y="166"/>
                    <a:pt x="38" y="76"/>
                    <a:pt x="0" y="0"/>
                  </a:cubicBezTo>
                  <a:cubicBezTo>
                    <a:pt x="38" y="76"/>
                    <a:pt x="76" y="166"/>
                    <a:pt x="114" y="242"/>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12" name="Google Shape;1512;p29"/>
            <p:cNvSpPr/>
            <p:nvPr/>
          </p:nvSpPr>
          <p:spPr>
            <a:xfrm>
              <a:off x="5175375" y="1116550"/>
              <a:ext cx="4775" cy="8600"/>
            </a:xfrm>
            <a:custGeom>
              <a:avLst/>
              <a:gdLst/>
              <a:ahLst/>
              <a:cxnLst/>
              <a:rect l="l" t="t" r="r" b="b"/>
              <a:pathLst>
                <a:path w="191" h="344" extrusionOk="0">
                  <a:moveTo>
                    <a:pt x="0" y="343"/>
                  </a:moveTo>
                  <a:cubicBezTo>
                    <a:pt x="64" y="229"/>
                    <a:pt x="115" y="115"/>
                    <a:pt x="191" y="0"/>
                  </a:cubicBezTo>
                  <a:cubicBezTo>
                    <a:pt x="115" y="115"/>
                    <a:pt x="64" y="229"/>
                    <a:pt x="0" y="343"/>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13" name="Google Shape;1513;p29"/>
            <p:cNvSpPr/>
            <p:nvPr/>
          </p:nvSpPr>
          <p:spPr>
            <a:xfrm>
              <a:off x="5169650" y="1125125"/>
              <a:ext cx="5750" cy="13625"/>
            </a:xfrm>
            <a:custGeom>
              <a:avLst/>
              <a:gdLst/>
              <a:ahLst/>
              <a:cxnLst/>
              <a:rect l="l" t="t" r="r" b="b"/>
              <a:pathLst>
                <a:path w="230" h="545" extrusionOk="0">
                  <a:moveTo>
                    <a:pt x="1" y="545"/>
                  </a:moveTo>
                  <a:cubicBezTo>
                    <a:pt x="65" y="367"/>
                    <a:pt x="141" y="178"/>
                    <a:pt x="229" y="0"/>
                  </a:cubicBezTo>
                  <a:cubicBezTo>
                    <a:pt x="141" y="178"/>
                    <a:pt x="65" y="367"/>
                    <a:pt x="1" y="545"/>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14" name="Google Shape;1514;p29"/>
            <p:cNvSpPr/>
            <p:nvPr/>
          </p:nvSpPr>
          <p:spPr>
            <a:xfrm>
              <a:off x="5384850" y="1008175"/>
              <a:ext cx="13325" cy="12050"/>
            </a:xfrm>
            <a:custGeom>
              <a:avLst/>
              <a:gdLst/>
              <a:ahLst/>
              <a:cxnLst/>
              <a:rect l="l" t="t" r="r" b="b"/>
              <a:pathLst>
                <a:path w="533" h="482" extrusionOk="0">
                  <a:moveTo>
                    <a:pt x="0" y="482"/>
                  </a:moveTo>
                  <a:cubicBezTo>
                    <a:pt x="190" y="330"/>
                    <a:pt x="367" y="178"/>
                    <a:pt x="533" y="0"/>
                  </a:cubicBezTo>
                  <a:cubicBezTo>
                    <a:pt x="367" y="178"/>
                    <a:pt x="190" y="330"/>
                    <a:pt x="0" y="482"/>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15" name="Google Shape;1515;p29"/>
            <p:cNvSpPr/>
            <p:nvPr/>
          </p:nvSpPr>
          <p:spPr>
            <a:xfrm>
              <a:off x="5201675" y="1084225"/>
              <a:ext cx="7625" cy="6050"/>
            </a:xfrm>
            <a:custGeom>
              <a:avLst/>
              <a:gdLst/>
              <a:ahLst/>
              <a:cxnLst/>
              <a:rect l="l" t="t" r="r" b="b"/>
              <a:pathLst>
                <a:path w="305" h="242" extrusionOk="0">
                  <a:moveTo>
                    <a:pt x="1" y="242"/>
                  </a:moveTo>
                  <a:cubicBezTo>
                    <a:pt x="102" y="166"/>
                    <a:pt x="203" y="77"/>
                    <a:pt x="305" y="1"/>
                  </a:cubicBezTo>
                  <a:cubicBezTo>
                    <a:pt x="203" y="77"/>
                    <a:pt x="102" y="166"/>
                    <a:pt x="1" y="242"/>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16" name="Google Shape;1516;p29"/>
            <p:cNvSpPr/>
            <p:nvPr/>
          </p:nvSpPr>
          <p:spPr>
            <a:xfrm>
              <a:off x="5225125" y="1292450"/>
              <a:ext cx="4125" cy="3175"/>
            </a:xfrm>
            <a:custGeom>
              <a:avLst/>
              <a:gdLst/>
              <a:ahLst/>
              <a:cxnLst/>
              <a:rect l="l" t="t" r="r" b="b"/>
              <a:pathLst>
                <a:path w="165" h="127" extrusionOk="0">
                  <a:moveTo>
                    <a:pt x="165" y="127"/>
                  </a:moveTo>
                  <a:cubicBezTo>
                    <a:pt x="102" y="88"/>
                    <a:pt x="51" y="38"/>
                    <a:pt x="1" y="0"/>
                  </a:cubicBezTo>
                  <a:cubicBezTo>
                    <a:pt x="51" y="38"/>
                    <a:pt x="102" y="88"/>
                    <a:pt x="165" y="127"/>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17" name="Google Shape;1517;p29"/>
            <p:cNvSpPr/>
            <p:nvPr/>
          </p:nvSpPr>
          <p:spPr>
            <a:xfrm>
              <a:off x="5198175" y="1267400"/>
              <a:ext cx="4800" cy="5075"/>
            </a:xfrm>
            <a:custGeom>
              <a:avLst/>
              <a:gdLst/>
              <a:ahLst/>
              <a:cxnLst/>
              <a:rect l="l" t="t" r="r" b="b"/>
              <a:pathLst>
                <a:path w="192" h="203" extrusionOk="0">
                  <a:moveTo>
                    <a:pt x="191" y="203"/>
                  </a:moveTo>
                  <a:cubicBezTo>
                    <a:pt x="115" y="127"/>
                    <a:pt x="65" y="64"/>
                    <a:pt x="1" y="0"/>
                  </a:cubicBezTo>
                  <a:cubicBezTo>
                    <a:pt x="65" y="64"/>
                    <a:pt x="115" y="127"/>
                    <a:pt x="191" y="203"/>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18" name="Google Shape;1518;p29"/>
            <p:cNvSpPr/>
            <p:nvPr/>
          </p:nvSpPr>
          <p:spPr>
            <a:xfrm>
              <a:off x="5162050" y="1177725"/>
              <a:ext cx="25" cy="5100"/>
            </a:xfrm>
            <a:custGeom>
              <a:avLst/>
              <a:gdLst/>
              <a:ahLst/>
              <a:cxnLst/>
              <a:rect l="l" t="t" r="r" b="b"/>
              <a:pathLst>
                <a:path w="1" h="204" extrusionOk="0">
                  <a:moveTo>
                    <a:pt x="1" y="203"/>
                  </a:moveTo>
                  <a:lnTo>
                    <a:pt x="1" y="0"/>
                  </a:ln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19" name="Google Shape;1519;p29"/>
            <p:cNvSpPr/>
            <p:nvPr/>
          </p:nvSpPr>
          <p:spPr>
            <a:xfrm>
              <a:off x="5291975" y="1345350"/>
              <a:ext cx="2575" cy="2250"/>
            </a:xfrm>
            <a:custGeom>
              <a:avLst/>
              <a:gdLst/>
              <a:ahLst/>
              <a:cxnLst/>
              <a:rect l="l" t="t" r="r" b="b"/>
              <a:pathLst>
                <a:path w="103" h="90" extrusionOk="0">
                  <a:moveTo>
                    <a:pt x="102" y="90"/>
                  </a:moveTo>
                  <a:cubicBezTo>
                    <a:pt x="65" y="64"/>
                    <a:pt x="39" y="26"/>
                    <a:pt x="1" y="0"/>
                  </a:cubicBezTo>
                  <a:cubicBezTo>
                    <a:pt x="39" y="26"/>
                    <a:pt x="65" y="64"/>
                    <a:pt x="102" y="90"/>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20" name="Google Shape;1520;p29"/>
            <p:cNvSpPr/>
            <p:nvPr/>
          </p:nvSpPr>
          <p:spPr>
            <a:xfrm>
              <a:off x="6172950" y="1866650"/>
              <a:ext cx="7950" cy="3200"/>
            </a:xfrm>
            <a:custGeom>
              <a:avLst/>
              <a:gdLst/>
              <a:ahLst/>
              <a:cxnLst/>
              <a:rect l="l" t="t" r="r" b="b"/>
              <a:pathLst>
                <a:path w="318" h="128" extrusionOk="0">
                  <a:moveTo>
                    <a:pt x="1" y="127"/>
                  </a:moveTo>
                  <a:cubicBezTo>
                    <a:pt x="102" y="89"/>
                    <a:pt x="217" y="38"/>
                    <a:pt x="318" y="1"/>
                  </a:cubicBezTo>
                  <a:lnTo>
                    <a:pt x="318" y="1"/>
                  </a:lnTo>
                  <a:lnTo>
                    <a:pt x="318" y="1"/>
                  </a:lnTo>
                  <a:cubicBezTo>
                    <a:pt x="217" y="38"/>
                    <a:pt x="102" y="89"/>
                    <a:pt x="1" y="127"/>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21" name="Google Shape;1521;p29"/>
            <p:cNvSpPr/>
            <p:nvPr/>
          </p:nvSpPr>
          <p:spPr>
            <a:xfrm>
              <a:off x="5297050" y="1350125"/>
              <a:ext cx="2550" cy="2225"/>
            </a:xfrm>
            <a:custGeom>
              <a:avLst/>
              <a:gdLst/>
              <a:ahLst/>
              <a:cxnLst/>
              <a:rect l="l" t="t" r="r" b="b"/>
              <a:pathLst>
                <a:path w="102" h="89" extrusionOk="0">
                  <a:moveTo>
                    <a:pt x="102" y="88"/>
                  </a:moveTo>
                  <a:cubicBezTo>
                    <a:pt x="64" y="51"/>
                    <a:pt x="39" y="25"/>
                    <a:pt x="1" y="0"/>
                  </a:cubicBezTo>
                  <a:cubicBezTo>
                    <a:pt x="39" y="25"/>
                    <a:pt x="64" y="51"/>
                    <a:pt x="102" y="88"/>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22" name="Google Shape;1522;p29"/>
            <p:cNvSpPr/>
            <p:nvPr/>
          </p:nvSpPr>
          <p:spPr>
            <a:xfrm>
              <a:off x="5492900" y="698250"/>
              <a:ext cx="54525" cy="61825"/>
            </a:xfrm>
            <a:custGeom>
              <a:avLst/>
              <a:gdLst/>
              <a:ahLst/>
              <a:cxnLst/>
              <a:rect l="l" t="t" r="r" b="b"/>
              <a:pathLst>
                <a:path w="2181" h="2473" extrusionOk="0">
                  <a:moveTo>
                    <a:pt x="0" y="2459"/>
                  </a:moveTo>
                  <a:cubicBezTo>
                    <a:pt x="507" y="1471"/>
                    <a:pt x="1268" y="571"/>
                    <a:pt x="2180" y="0"/>
                  </a:cubicBezTo>
                  <a:cubicBezTo>
                    <a:pt x="1268" y="571"/>
                    <a:pt x="507" y="1471"/>
                    <a:pt x="0" y="2459"/>
                  </a:cubicBezTo>
                  <a:lnTo>
                    <a:pt x="0" y="2473"/>
                  </a:ln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23" name="Google Shape;1523;p29"/>
            <p:cNvSpPr/>
            <p:nvPr/>
          </p:nvSpPr>
          <p:spPr>
            <a:xfrm>
              <a:off x="6037650" y="741350"/>
              <a:ext cx="101725" cy="200925"/>
            </a:xfrm>
            <a:custGeom>
              <a:avLst/>
              <a:gdLst/>
              <a:ahLst/>
              <a:cxnLst/>
              <a:rect l="l" t="t" r="r" b="b"/>
              <a:pathLst>
                <a:path w="4069" h="8037" extrusionOk="0">
                  <a:moveTo>
                    <a:pt x="2801" y="1611"/>
                  </a:moveTo>
                  <a:cubicBezTo>
                    <a:pt x="3955" y="3042"/>
                    <a:pt x="4069" y="5096"/>
                    <a:pt x="3752" y="6934"/>
                  </a:cubicBezTo>
                  <a:cubicBezTo>
                    <a:pt x="3689" y="7302"/>
                    <a:pt x="3613" y="7670"/>
                    <a:pt x="3524" y="8037"/>
                  </a:cubicBezTo>
                  <a:lnTo>
                    <a:pt x="3524" y="8037"/>
                  </a:lnTo>
                  <a:cubicBezTo>
                    <a:pt x="3613" y="7670"/>
                    <a:pt x="3689" y="7302"/>
                    <a:pt x="3752" y="6934"/>
                  </a:cubicBezTo>
                  <a:cubicBezTo>
                    <a:pt x="4069" y="5096"/>
                    <a:pt x="3955" y="3042"/>
                    <a:pt x="2801" y="1611"/>
                  </a:cubicBezTo>
                  <a:cubicBezTo>
                    <a:pt x="2079" y="710"/>
                    <a:pt x="1091" y="216"/>
                    <a:pt x="0" y="0"/>
                  </a:cubicBezTo>
                  <a:cubicBezTo>
                    <a:pt x="1091" y="216"/>
                    <a:pt x="2079" y="710"/>
                    <a:pt x="2801" y="1611"/>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24" name="Google Shape;1524;p29"/>
            <p:cNvSpPr/>
            <p:nvPr/>
          </p:nvSpPr>
          <p:spPr>
            <a:xfrm>
              <a:off x="5584150" y="682650"/>
              <a:ext cx="21900" cy="1050"/>
            </a:xfrm>
            <a:custGeom>
              <a:avLst/>
              <a:gdLst/>
              <a:ahLst/>
              <a:cxnLst/>
              <a:rect l="l" t="t" r="r" b="b"/>
              <a:pathLst>
                <a:path w="876" h="42" extrusionOk="0">
                  <a:moveTo>
                    <a:pt x="612" y="3"/>
                  </a:moveTo>
                  <a:cubicBezTo>
                    <a:pt x="615" y="3"/>
                    <a:pt x="619" y="4"/>
                    <a:pt x="622" y="4"/>
                  </a:cubicBezTo>
                  <a:lnTo>
                    <a:pt x="648" y="4"/>
                  </a:lnTo>
                  <a:cubicBezTo>
                    <a:pt x="636" y="3"/>
                    <a:pt x="624" y="3"/>
                    <a:pt x="612" y="3"/>
                  </a:cubicBezTo>
                  <a:close/>
                  <a:moveTo>
                    <a:pt x="648" y="4"/>
                  </a:moveTo>
                  <a:lnTo>
                    <a:pt x="648" y="4"/>
                  </a:lnTo>
                  <a:cubicBezTo>
                    <a:pt x="712" y="5"/>
                    <a:pt x="776" y="8"/>
                    <a:pt x="840" y="13"/>
                  </a:cubicBezTo>
                  <a:lnTo>
                    <a:pt x="840" y="13"/>
                  </a:lnTo>
                  <a:cubicBezTo>
                    <a:pt x="815" y="9"/>
                    <a:pt x="792" y="4"/>
                    <a:pt x="775" y="4"/>
                  </a:cubicBezTo>
                  <a:close/>
                  <a:moveTo>
                    <a:pt x="840" y="13"/>
                  </a:moveTo>
                  <a:cubicBezTo>
                    <a:pt x="851" y="15"/>
                    <a:pt x="864" y="16"/>
                    <a:pt x="876" y="16"/>
                  </a:cubicBezTo>
                  <a:cubicBezTo>
                    <a:pt x="864" y="15"/>
                    <a:pt x="852" y="14"/>
                    <a:pt x="840" y="13"/>
                  </a:cubicBezTo>
                  <a:close/>
                  <a:moveTo>
                    <a:pt x="501" y="0"/>
                  </a:moveTo>
                  <a:cubicBezTo>
                    <a:pt x="363" y="0"/>
                    <a:pt x="228" y="14"/>
                    <a:pt x="95" y="30"/>
                  </a:cubicBezTo>
                  <a:lnTo>
                    <a:pt x="95" y="30"/>
                  </a:lnTo>
                  <a:cubicBezTo>
                    <a:pt x="247" y="12"/>
                    <a:pt x="406" y="3"/>
                    <a:pt x="565" y="3"/>
                  </a:cubicBezTo>
                  <a:cubicBezTo>
                    <a:pt x="581" y="3"/>
                    <a:pt x="596" y="3"/>
                    <a:pt x="612" y="3"/>
                  </a:cubicBezTo>
                  <a:lnTo>
                    <a:pt x="612" y="3"/>
                  </a:lnTo>
                  <a:cubicBezTo>
                    <a:pt x="575" y="1"/>
                    <a:pt x="538" y="0"/>
                    <a:pt x="501" y="0"/>
                  </a:cubicBezTo>
                  <a:close/>
                  <a:moveTo>
                    <a:pt x="95" y="30"/>
                  </a:moveTo>
                  <a:cubicBezTo>
                    <a:pt x="63" y="33"/>
                    <a:pt x="32" y="37"/>
                    <a:pt x="1" y="41"/>
                  </a:cubicBezTo>
                  <a:cubicBezTo>
                    <a:pt x="32" y="37"/>
                    <a:pt x="64" y="33"/>
                    <a:pt x="95" y="30"/>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25" name="Google Shape;1525;p29"/>
            <p:cNvSpPr/>
            <p:nvPr/>
          </p:nvSpPr>
          <p:spPr>
            <a:xfrm>
              <a:off x="5302125" y="1354850"/>
              <a:ext cx="2250" cy="2250"/>
            </a:xfrm>
            <a:custGeom>
              <a:avLst/>
              <a:gdLst/>
              <a:ahLst/>
              <a:cxnLst/>
              <a:rect l="l" t="t" r="r" b="b"/>
              <a:pathLst>
                <a:path w="90" h="90" extrusionOk="0">
                  <a:moveTo>
                    <a:pt x="0" y="1"/>
                  </a:moveTo>
                  <a:cubicBezTo>
                    <a:pt x="26" y="26"/>
                    <a:pt x="51" y="65"/>
                    <a:pt x="90" y="90"/>
                  </a:cubicBezTo>
                  <a:cubicBezTo>
                    <a:pt x="51" y="65"/>
                    <a:pt x="26" y="26"/>
                    <a:pt x="0" y="1"/>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26" name="Google Shape;1526;p29"/>
            <p:cNvSpPr/>
            <p:nvPr/>
          </p:nvSpPr>
          <p:spPr>
            <a:xfrm>
              <a:off x="5163325" y="1148250"/>
              <a:ext cx="3200" cy="14600"/>
            </a:xfrm>
            <a:custGeom>
              <a:avLst/>
              <a:gdLst/>
              <a:ahLst/>
              <a:cxnLst/>
              <a:rect l="l" t="t" r="r" b="b"/>
              <a:pathLst>
                <a:path w="128" h="584" extrusionOk="0">
                  <a:moveTo>
                    <a:pt x="127" y="0"/>
                  </a:moveTo>
                  <a:cubicBezTo>
                    <a:pt x="95" y="120"/>
                    <a:pt x="69" y="244"/>
                    <a:pt x="44" y="367"/>
                  </a:cubicBezTo>
                  <a:lnTo>
                    <a:pt x="44" y="367"/>
                  </a:lnTo>
                  <a:cubicBezTo>
                    <a:pt x="62" y="287"/>
                    <a:pt x="82" y="207"/>
                    <a:pt x="102" y="127"/>
                  </a:cubicBezTo>
                  <a:cubicBezTo>
                    <a:pt x="102" y="115"/>
                    <a:pt x="102" y="89"/>
                    <a:pt x="115" y="76"/>
                  </a:cubicBezTo>
                  <a:cubicBezTo>
                    <a:pt x="115" y="51"/>
                    <a:pt x="127" y="25"/>
                    <a:pt x="127" y="0"/>
                  </a:cubicBezTo>
                  <a:close/>
                  <a:moveTo>
                    <a:pt x="44" y="367"/>
                  </a:moveTo>
                  <a:lnTo>
                    <a:pt x="44" y="367"/>
                  </a:lnTo>
                  <a:cubicBezTo>
                    <a:pt x="27" y="439"/>
                    <a:pt x="12" y="511"/>
                    <a:pt x="0" y="583"/>
                  </a:cubicBezTo>
                  <a:cubicBezTo>
                    <a:pt x="15" y="513"/>
                    <a:pt x="29" y="440"/>
                    <a:pt x="44" y="367"/>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27" name="Google Shape;1527;p29"/>
            <p:cNvSpPr/>
            <p:nvPr/>
          </p:nvSpPr>
          <p:spPr>
            <a:xfrm>
              <a:off x="5286900" y="1340900"/>
              <a:ext cx="2575" cy="2275"/>
            </a:xfrm>
            <a:custGeom>
              <a:avLst/>
              <a:gdLst/>
              <a:ahLst/>
              <a:cxnLst/>
              <a:rect l="l" t="t" r="r" b="b"/>
              <a:pathLst>
                <a:path w="103" h="91" extrusionOk="0">
                  <a:moveTo>
                    <a:pt x="102" y="90"/>
                  </a:moveTo>
                  <a:cubicBezTo>
                    <a:pt x="65" y="52"/>
                    <a:pt x="39" y="26"/>
                    <a:pt x="1" y="1"/>
                  </a:cubicBezTo>
                  <a:cubicBezTo>
                    <a:pt x="39" y="26"/>
                    <a:pt x="65" y="52"/>
                    <a:pt x="102" y="90"/>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28" name="Google Shape;1528;p29"/>
            <p:cNvSpPr/>
            <p:nvPr/>
          </p:nvSpPr>
          <p:spPr>
            <a:xfrm>
              <a:off x="5362975" y="682650"/>
              <a:ext cx="1005850" cy="831950"/>
            </a:xfrm>
            <a:custGeom>
              <a:avLst/>
              <a:gdLst/>
              <a:ahLst/>
              <a:cxnLst/>
              <a:rect l="l" t="t" r="r" b="b"/>
              <a:pathLst>
                <a:path w="40234" h="33278" extrusionOk="0">
                  <a:moveTo>
                    <a:pt x="22804" y="4275"/>
                  </a:moveTo>
                  <a:lnTo>
                    <a:pt x="26556" y="8838"/>
                  </a:lnTo>
                  <a:lnTo>
                    <a:pt x="26391" y="9041"/>
                  </a:lnTo>
                  <a:lnTo>
                    <a:pt x="22804" y="4275"/>
                  </a:lnTo>
                  <a:close/>
                  <a:moveTo>
                    <a:pt x="25428" y="11184"/>
                  </a:moveTo>
                  <a:lnTo>
                    <a:pt x="28458" y="14466"/>
                  </a:lnTo>
                  <a:lnTo>
                    <a:pt x="28293" y="14657"/>
                  </a:lnTo>
                  <a:lnTo>
                    <a:pt x="25428" y="11184"/>
                  </a:lnTo>
                  <a:close/>
                  <a:moveTo>
                    <a:pt x="27545" y="22376"/>
                  </a:moveTo>
                  <a:lnTo>
                    <a:pt x="29509" y="24417"/>
                  </a:lnTo>
                  <a:lnTo>
                    <a:pt x="29345" y="24620"/>
                  </a:lnTo>
                  <a:lnTo>
                    <a:pt x="27545" y="22376"/>
                  </a:lnTo>
                  <a:close/>
                  <a:moveTo>
                    <a:pt x="31475" y="23390"/>
                  </a:moveTo>
                  <a:lnTo>
                    <a:pt x="35239" y="27953"/>
                  </a:lnTo>
                  <a:lnTo>
                    <a:pt x="35061" y="28156"/>
                  </a:lnTo>
                  <a:lnTo>
                    <a:pt x="31475" y="23390"/>
                  </a:lnTo>
                  <a:close/>
                  <a:moveTo>
                    <a:pt x="9348" y="0"/>
                  </a:moveTo>
                  <a:cubicBezTo>
                    <a:pt x="9177" y="0"/>
                    <a:pt x="9012" y="21"/>
                    <a:pt x="8848" y="41"/>
                  </a:cubicBezTo>
                  <a:cubicBezTo>
                    <a:pt x="8557" y="92"/>
                    <a:pt x="8278" y="181"/>
                    <a:pt x="8011" y="295"/>
                  </a:cubicBezTo>
                  <a:cubicBezTo>
                    <a:pt x="7898" y="333"/>
                    <a:pt x="7796" y="384"/>
                    <a:pt x="7695" y="447"/>
                  </a:cubicBezTo>
                  <a:cubicBezTo>
                    <a:pt x="7580" y="498"/>
                    <a:pt x="7479" y="561"/>
                    <a:pt x="7377" y="624"/>
                  </a:cubicBezTo>
                  <a:cubicBezTo>
                    <a:pt x="6465" y="1195"/>
                    <a:pt x="5704" y="2095"/>
                    <a:pt x="5197" y="3083"/>
                  </a:cubicBezTo>
                  <a:lnTo>
                    <a:pt x="5197" y="3097"/>
                  </a:lnTo>
                  <a:cubicBezTo>
                    <a:pt x="5532" y="3023"/>
                    <a:pt x="5877" y="2992"/>
                    <a:pt x="6224" y="2992"/>
                  </a:cubicBezTo>
                  <a:cubicBezTo>
                    <a:pt x="6534" y="2992"/>
                    <a:pt x="6844" y="3016"/>
                    <a:pt x="7149" y="3058"/>
                  </a:cubicBezTo>
                  <a:cubicBezTo>
                    <a:pt x="7340" y="3083"/>
                    <a:pt x="7517" y="3109"/>
                    <a:pt x="7682" y="3198"/>
                  </a:cubicBezTo>
                  <a:cubicBezTo>
                    <a:pt x="7834" y="3286"/>
                    <a:pt x="7974" y="3438"/>
                    <a:pt x="7986" y="3616"/>
                  </a:cubicBezTo>
                  <a:cubicBezTo>
                    <a:pt x="8011" y="3832"/>
                    <a:pt x="7872" y="4021"/>
                    <a:pt x="7695" y="4148"/>
                  </a:cubicBezTo>
                  <a:cubicBezTo>
                    <a:pt x="7682" y="4161"/>
                    <a:pt x="7656" y="4174"/>
                    <a:pt x="7631" y="4187"/>
                  </a:cubicBezTo>
                  <a:lnTo>
                    <a:pt x="10496" y="7254"/>
                  </a:lnTo>
                  <a:lnTo>
                    <a:pt x="10331" y="7457"/>
                  </a:lnTo>
                  <a:lnTo>
                    <a:pt x="7606" y="4212"/>
                  </a:lnTo>
                  <a:cubicBezTo>
                    <a:pt x="7449" y="4295"/>
                    <a:pt x="7270" y="4339"/>
                    <a:pt x="7091" y="4339"/>
                  </a:cubicBezTo>
                  <a:cubicBezTo>
                    <a:pt x="6996" y="4339"/>
                    <a:pt x="6900" y="4327"/>
                    <a:pt x="6808" y="4300"/>
                  </a:cubicBezTo>
                  <a:lnTo>
                    <a:pt x="6808" y="4300"/>
                  </a:lnTo>
                  <a:cubicBezTo>
                    <a:pt x="7086" y="4567"/>
                    <a:pt x="7301" y="4897"/>
                    <a:pt x="7441" y="5252"/>
                  </a:cubicBezTo>
                  <a:cubicBezTo>
                    <a:pt x="7492" y="5378"/>
                    <a:pt x="7543" y="5530"/>
                    <a:pt x="7492" y="5657"/>
                  </a:cubicBezTo>
                  <a:cubicBezTo>
                    <a:pt x="7428" y="5847"/>
                    <a:pt x="7200" y="5936"/>
                    <a:pt x="6997" y="5961"/>
                  </a:cubicBezTo>
                  <a:cubicBezTo>
                    <a:pt x="6883" y="5979"/>
                    <a:pt x="6768" y="5988"/>
                    <a:pt x="6652" y="5988"/>
                  </a:cubicBezTo>
                  <a:cubicBezTo>
                    <a:pt x="6264" y="5988"/>
                    <a:pt x="5872" y="5890"/>
                    <a:pt x="5540" y="5695"/>
                  </a:cubicBezTo>
                  <a:lnTo>
                    <a:pt x="5540" y="5695"/>
                  </a:lnTo>
                  <a:cubicBezTo>
                    <a:pt x="5743" y="5897"/>
                    <a:pt x="5780" y="6240"/>
                    <a:pt x="5679" y="6494"/>
                  </a:cubicBezTo>
                  <a:cubicBezTo>
                    <a:pt x="5565" y="6759"/>
                    <a:pt x="5312" y="6962"/>
                    <a:pt x="5045" y="7064"/>
                  </a:cubicBezTo>
                  <a:cubicBezTo>
                    <a:pt x="4779" y="7178"/>
                    <a:pt x="4487" y="7190"/>
                    <a:pt x="4196" y="7190"/>
                  </a:cubicBezTo>
                  <a:cubicBezTo>
                    <a:pt x="4196" y="7419"/>
                    <a:pt x="4171" y="7635"/>
                    <a:pt x="4120" y="7850"/>
                  </a:cubicBezTo>
                  <a:lnTo>
                    <a:pt x="5197" y="8978"/>
                  </a:lnTo>
                  <a:lnTo>
                    <a:pt x="5033" y="9168"/>
                  </a:lnTo>
                  <a:lnTo>
                    <a:pt x="4082" y="7976"/>
                  </a:lnTo>
                  <a:cubicBezTo>
                    <a:pt x="3980" y="8294"/>
                    <a:pt x="3828" y="8598"/>
                    <a:pt x="3625" y="8851"/>
                  </a:cubicBezTo>
                  <a:cubicBezTo>
                    <a:pt x="3588" y="8902"/>
                    <a:pt x="3537" y="8965"/>
                    <a:pt x="3461" y="9029"/>
                  </a:cubicBezTo>
                  <a:cubicBezTo>
                    <a:pt x="3284" y="9663"/>
                    <a:pt x="3068" y="10297"/>
                    <a:pt x="2802" y="10892"/>
                  </a:cubicBezTo>
                  <a:cubicBezTo>
                    <a:pt x="2447" y="11691"/>
                    <a:pt x="1991" y="12426"/>
                    <a:pt x="1408" y="13021"/>
                  </a:cubicBezTo>
                  <a:cubicBezTo>
                    <a:pt x="1242" y="13199"/>
                    <a:pt x="1065" y="13351"/>
                    <a:pt x="875" y="13503"/>
                  </a:cubicBezTo>
                  <a:cubicBezTo>
                    <a:pt x="774" y="13579"/>
                    <a:pt x="685" y="13643"/>
                    <a:pt x="583" y="13719"/>
                  </a:cubicBezTo>
                  <a:cubicBezTo>
                    <a:pt x="394" y="13833"/>
                    <a:pt x="203" y="13947"/>
                    <a:pt x="0" y="14035"/>
                  </a:cubicBezTo>
                  <a:lnTo>
                    <a:pt x="3791" y="24835"/>
                  </a:lnTo>
                  <a:lnTo>
                    <a:pt x="8848" y="19968"/>
                  </a:lnTo>
                  <a:lnTo>
                    <a:pt x="6161" y="16812"/>
                  </a:lnTo>
                  <a:lnTo>
                    <a:pt x="9025" y="19790"/>
                  </a:lnTo>
                  <a:lnTo>
                    <a:pt x="16935" y="12173"/>
                  </a:lnTo>
                  <a:lnTo>
                    <a:pt x="33300" y="33277"/>
                  </a:lnTo>
                  <a:lnTo>
                    <a:pt x="36291" y="26826"/>
                  </a:lnTo>
                  <a:lnTo>
                    <a:pt x="36861" y="29513"/>
                  </a:lnTo>
                  <a:cubicBezTo>
                    <a:pt x="37559" y="28854"/>
                    <a:pt x="38256" y="28207"/>
                    <a:pt x="38890" y="27485"/>
                  </a:cubicBezTo>
                  <a:cubicBezTo>
                    <a:pt x="39131" y="27218"/>
                    <a:pt x="39359" y="26927"/>
                    <a:pt x="39562" y="26623"/>
                  </a:cubicBezTo>
                  <a:cubicBezTo>
                    <a:pt x="39891" y="26116"/>
                    <a:pt x="40132" y="25558"/>
                    <a:pt x="40157" y="24950"/>
                  </a:cubicBezTo>
                  <a:cubicBezTo>
                    <a:pt x="40233" y="23023"/>
                    <a:pt x="38180" y="21781"/>
                    <a:pt x="36342" y="21426"/>
                  </a:cubicBezTo>
                  <a:cubicBezTo>
                    <a:pt x="35886" y="21350"/>
                    <a:pt x="35416" y="21286"/>
                    <a:pt x="34960" y="21223"/>
                  </a:cubicBezTo>
                  <a:lnTo>
                    <a:pt x="34960" y="21223"/>
                  </a:lnTo>
                  <a:lnTo>
                    <a:pt x="36469" y="22795"/>
                  </a:lnTo>
                  <a:lnTo>
                    <a:pt x="36304" y="22998"/>
                  </a:lnTo>
                  <a:lnTo>
                    <a:pt x="34872" y="21210"/>
                  </a:lnTo>
                  <a:cubicBezTo>
                    <a:pt x="34187" y="21108"/>
                    <a:pt x="33503" y="21007"/>
                    <a:pt x="32869" y="20817"/>
                  </a:cubicBezTo>
                  <a:cubicBezTo>
                    <a:pt x="32539" y="20716"/>
                    <a:pt x="32210" y="20601"/>
                    <a:pt x="31906" y="20449"/>
                  </a:cubicBezTo>
                  <a:cubicBezTo>
                    <a:pt x="31601" y="20285"/>
                    <a:pt x="31323" y="20094"/>
                    <a:pt x="31056" y="19866"/>
                  </a:cubicBezTo>
                  <a:cubicBezTo>
                    <a:pt x="30714" y="19562"/>
                    <a:pt x="30435" y="19207"/>
                    <a:pt x="30207" y="18815"/>
                  </a:cubicBezTo>
                  <a:cubicBezTo>
                    <a:pt x="30093" y="18624"/>
                    <a:pt x="30004" y="18409"/>
                    <a:pt x="29915" y="18206"/>
                  </a:cubicBezTo>
                  <a:cubicBezTo>
                    <a:pt x="29788" y="17877"/>
                    <a:pt x="29700" y="17547"/>
                    <a:pt x="29624" y="17204"/>
                  </a:cubicBezTo>
                  <a:cubicBezTo>
                    <a:pt x="29585" y="16976"/>
                    <a:pt x="29548" y="16736"/>
                    <a:pt x="29523" y="16508"/>
                  </a:cubicBezTo>
                  <a:cubicBezTo>
                    <a:pt x="29484" y="16153"/>
                    <a:pt x="29484" y="15785"/>
                    <a:pt x="29497" y="15430"/>
                  </a:cubicBezTo>
                  <a:cubicBezTo>
                    <a:pt x="29497" y="15202"/>
                    <a:pt x="29523" y="14961"/>
                    <a:pt x="29548" y="14733"/>
                  </a:cubicBezTo>
                  <a:cubicBezTo>
                    <a:pt x="29560" y="14556"/>
                    <a:pt x="29585" y="14390"/>
                    <a:pt x="29611" y="14213"/>
                  </a:cubicBezTo>
                  <a:cubicBezTo>
                    <a:pt x="29535" y="14023"/>
                    <a:pt x="29497" y="13795"/>
                    <a:pt x="29548" y="13592"/>
                  </a:cubicBezTo>
                  <a:cubicBezTo>
                    <a:pt x="29599" y="13440"/>
                    <a:pt x="29687" y="13300"/>
                    <a:pt x="29814" y="13212"/>
                  </a:cubicBezTo>
                  <a:cubicBezTo>
                    <a:pt x="29827" y="13123"/>
                    <a:pt x="29852" y="13021"/>
                    <a:pt x="29878" y="12933"/>
                  </a:cubicBezTo>
                  <a:cubicBezTo>
                    <a:pt x="29573" y="12793"/>
                    <a:pt x="29294" y="12578"/>
                    <a:pt x="29078" y="12311"/>
                  </a:cubicBezTo>
                  <a:cubicBezTo>
                    <a:pt x="29002" y="12210"/>
                    <a:pt x="28926" y="12096"/>
                    <a:pt x="28914" y="11970"/>
                  </a:cubicBezTo>
                  <a:cubicBezTo>
                    <a:pt x="28901" y="11754"/>
                    <a:pt x="29092" y="11576"/>
                    <a:pt x="29294" y="11513"/>
                  </a:cubicBezTo>
                  <a:cubicBezTo>
                    <a:pt x="29365" y="11496"/>
                    <a:pt x="29438" y="11489"/>
                    <a:pt x="29512" y="11489"/>
                  </a:cubicBezTo>
                  <a:cubicBezTo>
                    <a:pt x="29652" y="11489"/>
                    <a:pt x="29796" y="11514"/>
                    <a:pt x="29928" y="11539"/>
                  </a:cubicBezTo>
                  <a:cubicBezTo>
                    <a:pt x="29662" y="11311"/>
                    <a:pt x="29433" y="10930"/>
                    <a:pt x="29599" y="10626"/>
                  </a:cubicBezTo>
                  <a:cubicBezTo>
                    <a:pt x="29687" y="10449"/>
                    <a:pt x="29890" y="10347"/>
                    <a:pt x="30093" y="10334"/>
                  </a:cubicBezTo>
                  <a:cubicBezTo>
                    <a:pt x="30117" y="10332"/>
                    <a:pt x="30141" y="10331"/>
                    <a:pt x="30165" y="10331"/>
                  </a:cubicBezTo>
                  <a:cubicBezTo>
                    <a:pt x="30280" y="10331"/>
                    <a:pt x="30395" y="10354"/>
                    <a:pt x="30511" y="10385"/>
                  </a:cubicBezTo>
                  <a:cubicBezTo>
                    <a:pt x="30600" y="10018"/>
                    <a:pt x="30676" y="9650"/>
                    <a:pt x="30739" y="9282"/>
                  </a:cubicBezTo>
                  <a:cubicBezTo>
                    <a:pt x="31056" y="7444"/>
                    <a:pt x="30942" y="5390"/>
                    <a:pt x="29788" y="3959"/>
                  </a:cubicBezTo>
                  <a:cubicBezTo>
                    <a:pt x="29066" y="3058"/>
                    <a:pt x="28078" y="2564"/>
                    <a:pt x="26987" y="2348"/>
                  </a:cubicBezTo>
                  <a:cubicBezTo>
                    <a:pt x="26924" y="2336"/>
                    <a:pt x="26873" y="2323"/>
                    <a:pt x="26810" y="2311"/>
                  </a:cubicBezTo>
                  <a:lnTo>
                    <a:pt x="26810" y="2311"/>
                  </a:lnTo>
                  <a:lnTo>
                    <a:pt x="28521" y="4085"/>
                  </a:lnTo>
                  <a:lnTo>
                    <a:pt x="28356" y="4288"/>
                  </a:lnTo>
                  <a:lnTo>
                    <a:pt x="26759" y="2298"/>
                  </a:lnTo>
                  <a:cubicBezTo>
                    <a:pt x="26683" y="2285"/>
                    <a:pt x="26594" y="2272"/>
                    <a:pt x="26506" y="2260"/>
                  </a:cubicBezTo>
                  <a:cubicBezTo>
                    <a:pt x="26354" y="2247"/>
                    <a:pt x="26188" y="2221"/>
                    <a:pt x="26024" y="2209"/>
                  </a:cubicBezTo>
                  <a:cubicBezTo>
                    <a:pt x="25812" y="2195"/>
                    <a:pt x="25598" y="2188"/>
                    <a:pt x="25382" y="2188"/>
                  </a:cubicBezTo>
                  <a:cubicBezTo>
                    <a:pt x="24439" y="2188"/>
                    <a:pt x="23474" y="2317"/>
                    <a:pt x="22576" y="2514"/>
                  </a:cubicBezTo>
                  <a:cubicBezTo>
                    <a:pt x="22424" y="2551"/>
                    <a:pt x="22259" y="2590"/>
                    <a:pt x="22107" y="2615"/>
                  </a:cubicBezTo>
                  <a:cubicBezTo>
                    <a:pt x="21942" y="2652"/>
                    <a:pt x="21790" y="2691"/>
                    <a:pt x="21625" y="2729"/>
                  </a:cubicBezTo>
                  <a:cubicBezTo>
                    <a:pt x="21549" y="2742"/>
                    <a:pt x="21461" y="2767"/>
                    <a:pt x="21385" y="2779"/>
                  </a:cubicBezTo>
                  <a:cubicBezTo>
                    <a:pt x="20662" y="2945"/>
                    <a:pt x="19940" y="3109"/>
                    <a:pt x="19217" y="3223"/>
                  </a:cubicBezTo>
                  <a:cubicBezTo>
                    <a:pt x="18976" y="3261"/>
                    <a:pt x="18735" y="3286"/>
                    <a:pt x="18495" y="3312"/>
                  </a:cubicBezTo>
                  <a:cubicBezTo>
                    <a:pt x="18165" y="3337"/>
                    <a:pt x="17848" y="3362"/>
                    <a:pt x="17531" y="3362"/>
                  </a:cubicBezTo>
                  <a:lnTo>
                    <a:pt x="17290" y="3362"/>
                  </a:lnTo>
                  <a:cubicBezTo>
                    <a:pt x="17138" y="3350"/>
                    <a:pt x="16986" y="3337"/>
                    <a:pt x="16821" y="3325"/>
                  </a:cubicBezTo>
                  <a:cubicBezTo>
                    <a:pt x="16669" y="3312"/>
                    <a:pt x="16517" y="3299"/>
                    <a:pt x="16352" y="3274"/>
                  </a:cubicBezTo>
                  <a:cubicBezTo>
                    <a:pt x="15896" y="3198"/>
                    <a:pt x="15439" y="3071"/>
                    <a:pt x="14996" y="2868"/>
                  </a:cubicBezTo>
                  <a:cubicBezTo>
                    <a:pt x="14932" y="2843"/>
                    <a:pt x="14882" y="2818"/>
                    <a:pt x="14819" y="2792"/>
                  </a:cubicBezTo>
                  <a:cubicBezTo>
                    <a:pt x="14653" y="2716"/>
                    <a:pt x="14476" y="2627"/>
                    <a:pt x="14312" y="2526"/>
                  </a:cubicBezTo>
                  <a:cubicBezTo>
                    <a:pt x="14261" y="2500"/>
                    <a:pt x="14210" y="2463"/>
                    <a:pt x="14146" y="2424"/>
                  </a:cubicBezTo>
                  <a:cubicBezTo>
                    <a:pt x="13830" y="2235"/>
                    <a:pt x="13513" y="2007"/>
                    <a:pt x="13196" y="1778"/>
                  </a:cubicBezTo>
                  <a:cubicBezTo>
                    <a:pt x="12929" y="1588"/>
                    <a:pt x="12676" y="1398"/>
                    <a:pt x="12410" y="1207"/>
                  </a:cubicBezTo>
                  <a:cubicBezTo>
                    <a:pt x="12360" y="1170"/>
                    <a:pt x="12309" y="1145"/>
                    <a:pt x="12258" y="1106"/>
                  </a:cubicBezTo>
                  <a:cubicBezTo>
                    <a:pt x="12144" y="1030"/>
                    <a:pt x="12042" y="954"/>
                    <a:pt x="11941" y="891"/>
                  </a:cubicBezTo>
                  <a:cubicBezTo>
                    <a:pt x="11776" y="790"/>
                    <a:pt x="11624" y="688"/>
                    <a:pt x="11459" y="599"/>
                  </a:cubicBezTo>
                  <a:cubicBezTo>
                    <a:pt x="11295" y="511"/>
                    <a:pt x="11129" y="422"/>
                    <a:pt x="10965" y="345"/>
                  </a:cubicBezTo>
                  <a:cubicBezTo>
                    <a:pt x="10851" y="295"/>
                    <a:pt x="10737" y="257"/>
                    <a:pt x="10622" y="219"/>
                  </a:cubicBezTo>
                  <a:cubicBezTo>
                    <a:pt x="10331" y="117"/>
                    <a:pt x="10039" y="41"/>
                    <a:pt x="9723" y="16"/>
                  </a:cubicBezTo>
                  <a:cubicBezTo>
                    <a:pt x="9684" y="16"/>
                    <a:pt x="9647" y="4"/>
                    <a:pt x="9622" y="4"/>
                  </a:cubicBezTo>
                  <a:lnTo>
                    <a:pt x="10712" y="1157"/>
                  </a:lnTo>
                  <a:lnTo>
                    <a:pt x="10546" y="1347"/>
                  </a:lnTo>
                  <a:lnTo>
                    <a:pt x="9469" y="4"/>
                  </a:lnTo>
                  <a:cubicBezTo>
                    <a:pt x="9429" y="1"/>
                    <a:pt x="9388" y="0"/>
                    <a:pt x="9348" y="0"/>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29" name="Google Shape;1529;p29"/>
            <p:cNvSpPr/>
            <p:nvPr/>
          </p:nvSpPr>
          <p:spPr>
            <a:xfrm>
              <a:off x="5194700" y="1090250"/>
              <a:ext cx="7000" cy="7000"/>
            </a:xfrm>
            <a:custGeom>
              <a:avLst/>
              <a:gdLst/>
              <a:ahLst/>
              <a:cxnLst/>
              <a:rect l="l" t="t" r="r" b="b"/>
              <a:pathLst>
                <a:path w="280" h="280" extrusionOk="0">
                  <a:moveTo>
                    <a:pt x="280" y="1"/>
                  </a:moveTo>
                  <a:cubicBezTo>
                    <a:pt x="190" y="89"/>
                    <a:pt x="89" y="178"/>
                    <a:pt x="1" y="280"/>
                  </a:cubicBezTo>
                  <a:lnTo>
                    <a:pt x="13" y="267"/>
                  </a:lnTo>
                  <a:lnTo>
                    <a:pt x="280" y="1"/>
                  </a:ln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30" name="Google Shape;1530;p29"/>
            <p:cNvSpPr/>
            <p:nvPr/>
          </p:nvSpPr>
          <p:spPr>
            <a:xfrm>
              <a:off x="5306900" y="1359925"/>
              <a:ext cx="1925" cy="2250"/>
            </a:xfrm>
            <a:custGeom>
              <a:avLst/>
              <a:gdLst/>
              <a:ahLst/>
              <a:cxnLst/>
              <a:rect l="l" t="t" r="r" b="b"/>
              <a:pathLst>
                <a:path w="77" h="90" extrusionOk="0">
                  <a:moveTo>
                    <a:pt x="76" y="90"/>
                  </a:moveTo>
                  <a:cubicBezTo>
                    <a:pt x="51" y="51"/>
                    <a:pt x="25" y="26"/>
                    <a:pt x="0" y="0"/>
                  </a:cubicBezTo>
                  <a:cubicBezTo>
                    <a:pt x="25" y="26"/>
                    <a:pt x="51" y="51"/>
                    <a:pt x="76" y="90"/>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31" name="Google Shape;1531;p29"/>
            <p:cNvSpPr/>
            <p:nvPr/>
          </p:nvSpPr>
          <p:spPr>
            <a:xfrm>
              <a:off x="6108300" y="1005975"/>
              <a:ext cx="1625" cy="6975"/>
            </a:xfrm>
            <a:custGeom>
              <a:avLst/>
              <a:gdLst/>
              <a:ahLst/>
              <a:cxnLst/>
              <a:rect l="l" t="t" r="r" b="b"/>
              <a:pathLst>
                <a:path w="65" h="279" extrusionOk="0">
                  <a:moveTo>
                    <a:pt x="1" y="279"/>
                  </a:moveTo>
                  <a:lnTo>
                    <a:pt x="1" y="279"/>
                  </a:lnTo>
                  <a:cubicBezTo>
                    <a:pt x="14" y="190"/>
                    <a:pt x="39" y="88"/>
                    <a:pt x="65" y="0"/>
                  </a:cubicBezTo>
                  <a:lnTo>
                    <a:pt x="65" y="0"/>
                  </a:lnTo>
                  <a:cubicBezTo>
                    <a:pt x="39" y="88"/>
                    <a:pt x="14" y="190"/>
                    <a:pt x="1" y="279"/>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32" name="Google Shape;1532;p29"/>
            <p:cNvSpPr/>
            <p:nvPr/>
          </p:nvSpPr>
          <p:spPr>
            <a:xfrm>
              <a:off x="5281850" y="1336475"/>
              <a:ext cx="2550" cy="2250"/>
            </a:xfrm>
            <a:custGeom>
              <a:avLst/>
              <a:gdLst/>
              <a:ahLst/>
              <a:cxnLst/>
              <a:rect l="l" t="t" r="r" b="b"/>
              <a:pathLst>
                <a:path w="102" h="90" extrusionOk="0">
                  <a:moveTo>
                    <a:pt x="102" y="90"/>
                  </a:moveTo>
                  <a:cubicBezTo>
                    <a:pt x="64" y="51"/>
                    <a:pt x="25" y="26"/>
                    <a:pt x="0" y="0"/>
                  </a:cubicBezTo>
                  <a:cubicBezTo>
                    <a:pt x="25" y="26"/>
                    <a:pt x="64" y="51"/>
                    <a:pt x="102" y="90"/>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33" name="Google Shape;1533;p29"/>
            <p:cNvSpPr/>
            <p:nvPr/>
          </p:nvSpPr>
          <p:spPr>
            <a:xfrm>
              <a:off x="5273600" y="1329825"/>
              <a:ext cx="5425" cy="4475"/>
            </a:xfrm>
            <a:custGeom>
              <a:avLst/>
              <a:gdLst/>
              <a:ahLst/>
              <a:cxnLst/>
              <a:rect l="l" t="t" r="r" b="b"/>
              <a:pathLst>
                <a:path w="217" h="179" extrusionOk="0">
                  <a:moveTo>
                    <a:pt x="217" y="178"/>
                  </a:moveTo>
                  <a:cubicBezTo>
                    <a:pt x="140" y="114"/>
                    <a:pt x="77" y="52"/>
                    <a:pt x="1" y="1"/>
                  </a:cubicBezTo>
                  <a:cubicBezTo>
                    <a:pt x="77" y="52"/>
                    <a:pt x="140" y="114"/>
                    <a:pt x="217" y="178"/>
                  </a:cubicBezTo>
                  <a:close/>
                </a:path>
              </a:pathLst>
            </a:custGeom>
            <a:solidFill>
              <a:srgbClr val="11DC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34" name="Google Shape;1534;p29"/>
            <p:cNvSpPr/>
            <p:nvPr/>
          </p:nvSpPr>
          <p:spPr>
            <a:xfrm>
              <a:off x="5283750" y="1641975"/>
              <a:ext cx="89075" cy="197750"/>
            </a:xfrm>
            <a:custGeom>
              <a:avLst/>
              <a:gdLst/>
              <a:ahLst/>
              <a:cxnLst/>
              <a:rect l="l" t="t" r="r" b="b"/>
              <a:pathLst>
                <a:path w="3563" h="7910" extrusionOk="0">
                  <a:moveTo>
                    <a:pt x="3423" y="0"/>
                  </a:moveTo>
                  <a:lnTo>
                    <a:pt x="3423" y="0"/>
                  </a:lnTo>
                  <a:cubicBezTo>
                    <a:pt x="2320" y="837"/>
                    <a:pt x="1281" y="1762"/>
                    <a:pt x="318" y="2763"/>
                  </a:cubicBezTo>
                  <a:cubicBezTo>
                    <a:pt x="76" y="4044"/>
                    <a:pt x="0" y="5375"/>
                    <a:pt x="482" y="6605"/>
                  </a:cubicBezTo>
                  <a:cubicBezTo>
                    <a:pt x="685" y="7112"/>
                    <a:pt x="989" y="7543"/>
                    <a:pt x="1357" y="7910"/>
                  </a:cubicBezTo>
                  <a:cubicBezTo>
                    <a:pt x="1673" y="7695"/>
                    <a:pt x="1902" y="7200"/>
                    <a:pt x="1965" y="6896"/>
                  </a:cubicBezTo>
                  <a:cubicBezTo>
                    <a:pt x="2067" y="6376"/>
                    <a:pt x="1940" y="5819"/>
                    <a:pt x="1611" y="5400"/>
                  </a:cubicBezTo>
                  <a:lnTo>
                    <a:pt x="1611" y="5400"/>
                  </a:lnTo>
                  <a:cubicBezTo>
                    <a:pt x="1721" y="5441"/>
                    <a:pt x="1837" y="5461"/>
                    <a:pt x="1955" y="5461"/>
                  </a:cubicBezTo>
                  <a:cubicBezTo>
                    <a:pt x="2201" y="5461"/>
                    <a:pt x="2448" y="5373"/>
                    <a:pt x="2637" y="5210"/>
                  </a:cubicBezTo>
                  <a:cubicBezTo>
                    <a:pt x="2903" y="4969"/>
                    <a:pt x="3042" y="4589"/>
                    <a:pt x="2966" y="4234"/>
                  </a:cubicBezTo>
                  <a:lnTo>
                    <a:pt x="2966" y="4234"/>
                  </a:lnTo>
                  <a:cubicBezTo>
                    <a:pt x="3157" y="4298"/>
                    <a:pt x="3360" y="4348"/>
                    <a:pt x="3563" y="4374"/>
                  </a:cubicBezTo>
                  <a:cubicBezTo>
                    <a:pt x="3144" y="3017"/>
                    <a:pt x="3233" y="1496"/>
                    <a:pt x="3423" y="0"/>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35" name="Google Shape;1535;p29"/>
            <p:cNvSpPr/>
            <p:nvPr/>
          </p:nvSpPr>
          <p:spPr>
            <a:xfrm>
              <a:off x="5362325" y="1574450"/>
              <a:ext cx="264325" cy="178000"/>
            </a:xfrm>
            <a:custGeom>
              <a:avLst/>
              <a:gdLst/>
              <a:ahLst/>
              <a:cxnLst/>
              <a:rect l="l" t="t" r="r" b="b"/>
              <a:pathLst>
                <a:path w="10573" h="7120" extrusionOk="0">
                  <a:moveTo>
                    <a:pt x="6089" y="0"/>
                  </a:moveTo>
                  <a:cubicBezTo>
                    <a:pt x="5842" y="0"/>
                    <a:pt x="5596" y="17"/>
                    <a:pt x="5350" y="52"/>
                  </a:cubicBezTo>
                  <a:cubicBezTo>
                    <a:pt x="4234" y="217"/>
                    <a:pt x="3220" y="762"/>
                    <a:pt x="2257" y="1345"/>
                  </a:cubicBezTo>
                  <a:cubicBezTo>
                    <a:pt x="1586" y="1763"/>
                    <a:pt x="927" y="2219"/>
                    <a:pt x="280" y="2701"/>
                  </a:cubicBezTo>
                  <a:cubicBezTo>
                    <a:pt x="90" y="4197"/>
                    <a:pt x="1" y="5718"/>
                    <a:pt x="420" y="7075"/>
                  </a:cubicBezTo>
                  <a:cubicBezTo>
                    <a:pt x="615" y="7105"/>
                    <a:pt x="813" y="7120"/>
                    <a:pt x="1011" y="7120"/>
                  </a:cubicBezTo>
                  <a:cubicBezTo>
                    <a:pt x="1645" y="7120"/>
                    <a:pt x="2277" y="6965"/>
                    <a:pt x="2828" y="6656"/>
                  </a:cubicBezTo>
                  <a:lnTo>
                    <a:pt x="1801" y="5376"/>
                  </a:lnTo>
                  <a:lnTo>
                    <a:pt x="2967" y="6593"/>
                  </a:lnTo>
                  <a:cubicBezTo>
                    <a:pt x="3880" y="6035"/>
                    <a:pt x="4527" y="5097"/>
                    <a:pt x="4729" y="4058"/>
                  </a:cubicBezTo>
                  <a:cubicBezTo>
                    <a:pt x="5070" y="4203"/>
                    <a:pt x="5437" y="4347"/>
                    <a:pt x="5808" y="4347"/>
                  </a:cubicBezTo>
                  <a:cubicBezTo>
                    <a:pt x="5892" y="4347"/>
                    <a:pt x="5976" y="4340"/>
                    <a:pt x="6060" y="4324"/>
                  </a:cubicBezTo>
                  <a:cubicBezTo>
                    <a:pt x="6085" y="4324"/>
                    <a:pt x="6124" y="4311"/>
                    <a:pt x="6161" y="4298"/>
                  </a:cubicBezTo>
                  <a:cubicBezTo>
                    <a:pt x="6567" y="4159"/>
                    <a:pt x="6896" y="3728"/>
                    <a:pt x="6744" y="3335"/>
                  </a:cubicBezTo>
                  <a:lnTo>
                    <a:pt x="6744" y="3335"/>
                  </a:lnTo>
                  <a:cubicBezTo>
                    <a:pt x="7226" y="3715"/>
                    <a:pt x="7758" y="4007"/>
                    <a:pt x="8329" y="4197"/>
                  </a:cubicBezTo>
                  <a:cubicBezTo>
                    <a:pt x="8455" y="4242"/>
                    <a:pt x="8593" y="4287"/>
                    <a:pt x="8730" y="4287"/>
                  </a:cubicBezTo>
                  <a:cubicBezTo>
                    <a:pt x="8787" y="4287"/>
                    <a:pt x="8844" y="4279"/>
                    <a:pt x="8899" y="4261"/>
                  </a:cubicBezTo>
                  <a:cubicBezTo>
                    <a:pt x="9267" y="4134"/>
                    <a:pt x="9343" y="3639"/>
                    <a:pt x="9242" y="3259"/>
                  </a:cubicBezTo>
                  <a:cubicBezTo>
                    <a:pt x="9141" y="2892"/>
                    <a:pt x="8912" y="2549"/>
                    <a:pt x="8925" y="2156"/>
                  </a:cubicBezTo>
                  <a:lnTo>
                    <a:pt x="8925" y="2156"/>
                  </a:lnTo>
                  <a:cubicBezTo>
                    <a:pt x="9178" y="2309"/>
                    <a:pt x="9445" y="2461"/>
                    <a:pt x="9749" y="2486"/>
                  </a:cubicBezTo>
                  <a:cubicBezTo>
                    <a:pt x="9780" y="2490"/>
                    <a:pt x="9812" y="2492"/>
                    <a:pt x="9844" y="2492"/>
                  </a:cubicBezTo>
                  <a:cubicBezTo>
                    <a:pt x="10111" y="2492"/>
                    <a:pt x="10394" y="2355"/>
                    <a:pt x="10484" y="2106"/>
                  </a:cubicBezTo>
                  <a:cubicBezTo>
                    <a:pt x="10572" y="1878"/>
                    <a:pt x="10484" y="1611"/>
                    <a:pt x="10332" y="1421"/>
                  </a:cubicBezTo>
                  <a:cubicBezTo>
                    <a:pt x="10167" y="1231"/>
                    <a:pt x="9939" y="1117"/>
                    <a:pt x="9724" y="1002"/>
                  </a:cubicBezTo>
                  <a:cubicBezTo>
                    <a:pt x="8590" y="430"/>
                    <a:pt x="7341" y="0"/>
                    <a:pt x="6089" y="0"/>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36" name="Google Shape;1536;p29"/>
            <p:cNvSpPr/>
            <p:nvPr/>
          </p:nvSpPr>
          <p:spPr>
            <a:xfrm>
              <a:off x="6103225" y="942250"/>
              <a:ext cx="83400" cy="229150"/>
            </a:xfrm>
            <a:custGeom>
              <a:avLst/>
              <a:gdLst/>
              <a:ahLst/>
              <a:cxnLst/>
              <a:rect l="l" t="t" r="r" b="b"/>
              <a:pathLst>
                <a:path w="3336" h="9166" extrusionOk="0">
                  <a:moveTo>
                    <a:pt x="901" y="1"/>
                  </a:moveTo>
                  <a:cubicBezTo>
                    <a:pt x="825" y="318"/>
                    <a:pt x="749" y="635"/>
                    <a:pt x="673" y="939"/>
                  </a:cubicBezTo>
                  <a:cubicBezTo>
                    <a:pt x="609" y="1167"/>
                    <a:pt x="546" y="1395"/>
                    <a:pt x="496" y="1623"/>
                  </a:cubicBezTo>
                  <a:cubicBezTo>
                    <a:pt x="432" y="1839"/>
                    <a:pt x="381" y="2067"/>
                    <a:pt x="318" y="2296"/>
                  </a:cubicBezTo>
                  <a:cubicBezTo>
                    <a:pt x="305" y="2384"/>
                    <a:pt x="280" y="2460"/>
                    <a:pt x="268" y="2549"/>
                  </a:cubicBezTo>
                  <a:cubicBezTo>
                    <a:pt x="381" y="2612"/>
                    <a:pt x="508" y="2663"/>
                    <a:pt x="648" y="2701"/>
                  </a:cubicBezTo>
                  <a:cubicBezTo>
                    <a:pt x="619" y="2697"/>
                    <a:pt x="591" y="2695"/>
                    <a:pt x="564" y="2695"/>
                  </a:cubicBezTo>
                  <a:cubicBezTo>
                    <a:pt x="431" y="2695"/>
                    <a:pt x="309" y="2744"/>
                    <a:pt x="204" y="2828"/>
                  </a:cubicBezTo>
                  <a:lnTo>
                    <a:pt x="166" y="2980"/>
                  </a:lnTo>
                  <a:cubicBezTo>
                    <a:pt x="102" y="3259"/>
                    <a:pt x="52" y="3550"/>
                    <a:pt x="1" y="3829"/>
                  </a:cubicBezTo>
                  <a:cubicBezTo>
                    <a:pt x="39" y="3930"/>
                    <a:pt x="90" y="4019"/>
                    <a:pt x="153" y="4108"/>
                  </a:cubicBezTo>
                  <a:cubicBezTo>
                    <a:pt x="344" y="4361"/>
                    <a:pt x="597" y="4552"/>
                    <a:pt x="851" y="4755"/>
                  </a:cubicBezTo>
                  <a:cubicBezTo>
                    <a:pt x="394" y="5680"/>
                    <a:pt x="457" y="6846"/>
                    <a:pt x="1003" y="7721"/>
                  </a:cubicBezTo>
                  <a:cubicBezTo>
                    <a:pt x="1370" y="8329"/>
                    <a:pt x="1966" y="8786"/>
                    <a:pt x="2625" y="9014"/>
                  </a:cubicBezTo>
                  <a:cubicBezTo>
                    <a:pt x="2793" y="9077"/>
                    <a:pt x="3013" y="9165"/>
                    <a:pt x="3213" y="9165"/>
                  </a:cubicBezTo>
                  <a:cubicBezTo>
                    <a:pt x="3255" y="9165"/>
                    <a:pt x="3296" y="9161"/>
                    <a:pt x="3335" y="9153"/>
                  </a:cubicBezTo>
                  <a:cubicBezTo>
                    <a:pt x="1598" y="7797"/>
                    <a:pt x="1395" y="5274"/>
                    <a:pt x="2054" y="3259"/>
                  </a:cubicBezTo>
                  <a:cubicBezTo>
                    <a:pt x="2257" y="2676"/>
                    <a:pt x="2498" y="2130"/>
                    <a:pt x="2764" y="1573"/>
                  </a:cubicBezTo>
                  <a:cubicBezTo>
                    <a:pt x="2637" y="1294"/>
                    <a:pt x="2473" y="1028"/>
                    <a:pt x="2245" y="800"/>
                  </a:cubicBezTo>
                  <a:cubicBezTo>
                    <a:pt x="1928" y="457"/>
                    <a:pt x="1497" y="217"/>
                    <a:pt x="1066" y="65"/>
                  </a:cubicBezTo>
                  <a:cubicBezTo>
                    <a:pt x="1003" y="39"/>
                    <a:pt x="952" y="26"/>
                    <a:pt x="901" y="1"/>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37" name="Google Shape;1537;p29"/>
            <p:cNvSpPr/>
            <p:nvPr/>
          </p:nvSpPr>
          <p:spPr>
            <a:xfrm>
              <a:off x="6120050" y="942250"/>
              <a:ext cx="5725" cy="23475"/>
            </a:xfrm>
            <a:custGeom>
              <a:avLst/>
              <a:gdLst/>
              <a:ahLst/>
              <a:cxnLst/>
              <a:rect l="l" t="t" r="r" b="b"/>
              <a:pathLst>
                <a:path w="229" h="939" extrusionOk="0">
                  <a:moveTo>
                    <a:pt x="0" y="939"/>
                  </a:moveTo>
                  <a:cubicBezTo>
                    <a:pt x="76" y="635"/>
                    <a:pt x="152" y="318"/>
                    <a:pt x="228" y="1"/>
                  </a:cubicBezTo>
                  <a:lnTo>
                    <a:pt x="228" y="1"/>
                  </a:lnTo>
                  <a:cubicBezTo>
                    <a:pt x="152" y="318"/>
                    <a:pt x="76" y="635"/>
                    <a:pt x="0" y="939"/>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38" name="Google Shape;1538;p29"/>
            <p:cNvSpPr/>
            <p:nvPr/>
          </p:nvSpPr>
          <p:spPr>
            <a:xfrm>
              <a:off x="6085475" y="940900"/>
              <a:ext cx="40300" cy="65100"/>
            </a:xfrm>
            <a:custGeom>
              <a:avLst/>
              <a:gdLst/>
              <a:ahLst/>
              <a:cxnLst/>
              <a:rect l="l" t="t" r="r" b="b"/>
              <a:pathLst>
                <a:path w="1612" h="2604" extrusionOk="0">
                  <a:moveTo>
                    <a:pt x="1265" y="1"/>
                  </a:moveTo>
                  <a:cubicBezTo>
                    <a:pt x="1241" y="1"/>
                    <a:pt x="1217" y="2"/>
                    <a:pt x="1193" y="4"/>
                  </a:cubicBezTo>
                  <a:cubicBezTo>
                    <a:pt x="990" y="17"/>
                    <a:pt x="787" y="119"/>
                    <a:pt x="699" y="296"/>
                  </a:cubicBezTo>
                  <a:cubicBezTo>
                    <a:pt x="533" y="600"/>
                    <a:pt x="762" y="981"/>
                    <a:pt x="1028" y="1209"/>
                  </a:cubicBezTo>
                  <a:cubicBezTo>
                    <a:pt x="896" y="1184"/>
                    <a:pt x="752" y="1159"/>
                    <a:pt x="612" y="1159"/>
                  </a:cubicBezTo>
                  <a:cubicBezTo>
                    <a:pt x="538" y="1159"/>
                    <a:pt x="465" y="1166"/>
                    <a:pt x="394" y="1183"/>
                  </a:cubicBezTo>
                  <a:cubicBezTo>
                    <a:pt x="192" y="1246"/>
                    <a:pt x="1" y="1424"/>
                    <a:pt x="14" y="1640"/>
                  </a:cubicBezTo>
                  <a:cubicBezTo>
                    <a:pt x="26" y="1766"/>
                    <a:pt x="102" y="1880"/>
                    <a:pt x="178" y="1981"/>
                  </a:cubicBezTo>
                  <a:cubicBezTo>
                    <a:pt x="394" y="2248"/>
                    <a:pt x="673" y="2463"/>
                    <a:pt x="978" y="2603"/>
                  </a:cubicBezTo>
                  <a:cubicBezTo>
                    <a:pt x="990" y="2514"/>
                    <a:pt x="1015" y="2438"/>
                    <a:pt x="1028" y="2350"/>
                  </a:cubicBezTo>
                  <a:cubicBezTo>
                    <a:pt x="1091" y="2121"/>
                    <a:pt x="1142" y="1893"/>
                    <a:pt x="1206" y="1677"/>
                  </a:cubicBezTo>
                  <a:cubicBezTo>
                    <a:pt x="1256" y="1449"/>
                    <a:pt x="1319" y="1221"/>
                    <a:pt x="1383" y="993"/>
                  </a:cubicBezTo>
                  <a:cubicBezTo>
                    <a:pt x="1459" y="689"/>
                    <a:pt x="1535" y="372"/>
                    <a:pt x="1611" y="55"/>
                  </a:cubicBezTo>
                  <a:cubicBezTo>
                    <a:pt x="1495" y="24"/>
                    <a:pt x="1380" y="1"/>
                    <a:pt x="1265" y="1"/>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39" name="Google Shape;1539;p29"/>
            <p:cNvSpPr/>
            <p:nvPr/>
          </p:nvSpPr>
          <p:spPr>
            <a:xfrm>
              <a:off x="6115600" y="965700"/>
              <a:ext cx="4475" cy="17150"/>
            </a:xfrm>
            <a:custGeom>
              <a:avLst/>
              <a:gdLst/>
              <a:ahLst/>
              <a:cxnLst/>
              <a:rect l="l" t="t" r="r" b="b"/>
              <a:pathLst>
                <a:path w="179" h="686" extrusionOk="0">
                  <a:moveTo>
                    <a:pt x="178" y="1"/>
                  </a:moveTo>
                  <a:cubicBezTo>
                    <a:pt x="114" y="229"/>
                    <a:pt x="51" y="457"/>
                    <a:pt x="1" y="685"/>
                  </a:cubicBezTo>
                  <a:cubicBezTo>
                    <a:pt x="51" y="457"/>
                    <a:pt x="114" y="229"/>
                    <a:pt x="178" y="1"/>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40" name="Google Shape;1540;p29"/>
            <p:cNvSpPr/>
            <p:nvPr/>
          </p:nvSpPr>
          <p:spPr>
            <a:xfrm>
              <a:off x="6100400" y="1012925"/>
              <a:ext cx="7925" cy="25050"/>
            </a:xfrm>
            <a:custGeom>
              <a:avLst/>
              <a:gdLst/>
              <a:ahLst/>
              <a:cxnLst/>
              <a:rect l="l" t="t" r="r" b="b"/>
              <a:pathLst>
                <a:path w="317" h="1002" extrusionOk="0">
                  <a:moveTo>
                    <a:pt x="317" y="1"/>
                  </a:moveTo>
                  <a:lnTo>
                    <a:pt x="317" y="1"/>
                  </a:lnTo>
                  <a:cubicBezTo>
                    <a:pt x="190" y="89"/>
                    <a:pt x="102" y="229"/>
                    <a:pt x="51" y="381"/>
                  </a:cubicBezTo>
                  <a:cubicBezTo>
                    <a:pt x="0" y="584"/>
                    <a:pt x="38" y="812"/>
                    <a:pt x="114" y="1002"/>
                  </a:cubicBezTo>
                  <a:cubicBezTo>
                    <a:pt x="165" y="723"/>
                    <a:pt x="215" y="432"/>
                    <a:pt x="279" y="153"/>
                  </a:cubicBezTo>
                  <a:lnTo>
                    <a:pt x="317" y="1"/>
                  </a:ln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41" name="Google Shape;1541;p29"/>
            <p:cNvSpPr/>
            <p:nvPr/>
          </p:nvSpPr>
          <p:spPr>
            <a:xfrm>
              <a:off x="6109900" y="999625"/>
              <a:ext cx="1300" cy="6375"/>
            </a:xfrm>
            <a:custGeom>
              <a:avLst/>
              <a:gdLst/>
              <a:ahLst/>
              <a:cxnLst/>
              <a:rect l="l" t="t" r="r" b="b"/>
              <a:pathLst>
                <a:path w="52" h="255" extrusionOk="0">
                  <a:moveTo>
                    <a:pt x="1" y="254"/>
                  </a:moveTo>
                  <a:cubicBezTo>
                    <a:pt x="13" y="165"/>
                    <a:pt x="38" y="89"/>
                    <a:pt x="51" y="1"/>
                  </a:cubicBezTo>
                  <a:cubicBezTo>
                    <a:pt x="38" y="89"/>
                    <a:pt x="13" y="165"/>
                    <a:pt x="1" y="254"/>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42" name="Google Shape;1542;p29"/>
            <p:cNvSpPr/>
            <p:nvPr/>
          </p:nvSpPr>
          <p:spPr>
            <a:xfrm>
              <a:off x="6107375" y="1012925"/>
              <a:ext cx="950" cy="3850"/>
            </a:xfrm>
            <a:custGeom>
              <a:avLst/>
              <a:gdLst/>
              <a:ahLst/>
              <a:cxnLst/>
              <a:rect l="l" t="t" r="r" b="b"/>
              <a:pathLst>
                <a:path w="38" h="154" extrusionOk="0">
                  <a:moveTo>
                    <a:pt x="0" y="153"/>
                  </a:moveTo>
                  <a:lnTo>
                    <a:pt x="38" y="1"/>
                  </a:ln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43" name="Google Shape;1543;p29"/>
            <p:cNvSpPr/>
            <p:nvPr/>
          </p:nvSpPr>
          <p:spPr>
            <a:xfrm>
              <a:off x="6244575" y="1699975"/>
              <a:ext cx="109350" cy="58625"/>
            </a:xfrm>
            <a:custGeom>
              <a:avLst/>
              <a:gdLst/>
              <a:ahLst/>
              <a:cxnLst/>
              <a:rect l="l" t="t" r="r" b="b"/>
              <a:pathLst>
                <a:path w="4374" h="2345" extrusionOk="0">
                  <a:moveTo>
                    <a:pt x="0" y="0"/>
                  </a:moveTo>
                  <a:lnTo>
                    <a:pt x="0" y="0"/>
                  </a:lnTo>
                  <a:cubicBezTo>
                    <a:pt x="13" y="26"/>
                    <a:pt x="26" y="51"/>
                    <a:pt x="51" y="63"/>
                  </a:cubicBezTo>
                  <a:cubicBezTo>
                    <a:pt x="431" y="583"/>
                    <a:pt x="825" y="1128"/>
                    <a:pt x="1154" y="1699"/>
                  </a:cubicBezTo>
                  <a:lnTo>
                    <a:pt x="4374" y="2345"/>
                  </a:lnTo>
                  <a:lnTo>
                    <a:pt x="3093" y="1293"/>
                  </a:lnTo>
                  <a:lnTo>
                    <a:pt x="0" y="0"/>
                  </a:ln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44" name="Google Shape;1544;p29"/>
            <p:cNvSpPr/>
            <p:nvPr/>
          </p:nvSpPr>
          <p:spPr>
            <a:xfrm>
              <a:off x="6327300" y="1612175"/>
              <a:ext cx="14600" cy="14300"/>
            </a:xfrm>
            <a:custGeom>
              <a:avLst/>
              <a:gdLst/>
              <a:ahLst/>
              <a:cxnLst/>
              <a:rect l="l" t="t" r="r" b="b"/>
              <a:pathLst>
                <a:path w="584" h="572" extrusionOk="0">
                  <a:moveTo>
                    <a:pt x="583" y="0"/>
                  </a:moveTo>
                  <a:lnTo>
                    <a:pt x="0" y="242"/>
                  </a:lnTo>
                  <a:lnTo>
                    <a:pt x="63" y="571"/>
                  </a:lnTo>
                  <a:lnTo>
                    <a:pt x="583" y="0"/>
                  </a:ln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45" name="Google Shape;1545;p29"/>
            <p:cNvSpPr/>
            <p:nvPr/>
          </p:nvSpPr>
          <p:spPr>
            <a:xfrm>
              <a:off x="6284200" y="1860625"/>
              <a:ext cx="13325" cy="26325"/>
            </a:xfrm>
            <a:custGeom>
              <a:avLst/>
              <a:gdLst/>
              <a:ahLst/>
              <a:cxnLst/>
              <a:rect l="l" t="t" r="r" b="b"/>
              <a:pathLst>
                <a:path w="533" h="1053" extrusionOk="0">
                  <a:moveTo>
                    <a:pt x="241" y="0"/>
                  </a:moveTo>
                  <a:cubicBezTo>
                    <a:pt x="165" y="140"/>
                    <a:pt x="88" y="267"/>
                    <a:pt x="0" y="394"/>
                  </a:cubicBezTo>
                  <a:lnTo>
                    <a:pt x="533" y="1053"/>
                  </a:lnTo>
                  <a:lnTo>
                    <a:pt x="241" y="0"/>
                  </a:ln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46" name="Google Shape;1546;p29"/>
            <p:cNvSpPr/>
            <p:nvPr/>
          </p:nvSpPr>
          <p:spPr>
            <a:xfrm>
              <a:off x="6220175" y="1689825"/>
              <a:ext cx="59900" cy="146100"/>
            </a:xfrm>
            <a:custGeom>
              <a:avLst/>
              <a:gdLst/>
              <a:ahLst/>
              <a:cxnLst/>
              <a:rect l="l" t="t" r="r" b="b"/>
              <a:pathLst>
                <a:path w="2396" h="5844" extrusionOk="0">
                  <a:moveTo>
                    <a:pt x="1" y="1"/>
                  </a:moveTo>
                  <a:cubicBezTo>
                    <a:pt x="697" y="1382"/>
                    <a:pt x="1331" y="2739"/>
                    <a:pt x="1002" y="4209"/>
                  </a:cubicBezTo>
                  <a:cubicBezTo>
                    <a:pt x="939" y="4475"/>
                    <a:pt x="837" y="4741"/>
                    <a:pt x="711" y="4982"/>
                  </a:cubicBezTo>
                  <a:lnTo>
                    <a:pt x="1420" y="5844"/>
                  </a:lnTo>
                  <a:cubicBezTo>
                    <a:pt x="1737" y="5717"/>
                    <a:pt x="2066" y="5578"/>
                    <a:pt x="2396" y="5426"/>
                  </a:cubicBezTo>
                  <a:lnTo>
                    <a:pt x="1407" y="1953"/>
                  </a:lnTo>
                  <a:lnTo>
                    <a:pt x="2130" y="2105"/>
                  </a:lnTo>
                  <a:cubicBezTo>
                    <a:pt x="1801" y="1534"/>
                    <a:pt x="1407" y="989"/>
                    <a:pt x="1027" y="469"/>
                  </a:cubicBezTo>
                  <a:cubicBezTo>
                    <a:pt x="1002" y="457"/>
                    <a:pt x="989" y="432"/>
                    <a:pt x="976" y="406"/>
                  </a:cubicBezTo>
                  <a:lnTo>
                    <a:pt x="1" y="1"/>
                  </a:ln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47" name="Google Shape;1547;p29"/>
            <p:cNvSpPr/>
            <p:nvPr/>
          </p:nvSpPr>
          <p:spPr>
            <a:xfrm>
              <a:off x="6255675" y="1825450"/>
              <a:ext cx="34550" cy="45025"/>
            </a:xfrm>
            <a:custGeom>
              <a:avLst/>
              <a:gdLst/>
              <a:ahLst/>
              <a:cxnLst/>
              <a:rect l="l" t="t" r="r" b="b"/>
              <a:pathLst>
                <a:path w="1382" h="1801" extrusionOk="0">
                  <a:moveTo>
                    <a:pt x="976" y="1"/>
                  </a:moveTo>
                  <a:cubicBezTo>
                    <a:pt x="646" y="153"/>
                    <a:pt x="317" y="292"/>
                    <a:pt x="0" y="419"/>
                  </a:cubicBezTo>
                  <a:lnTo>
                    <a:pt x="1141" y="1801"/>
                  </a:lnTo>
                  <a:cubicBezTo>
                    <a:pt x="1229" y="1674"/>
                    <a:pt x="1306" y="1547"/>
                    <a:pt x="1382" y="1407"/>
                  </a:cubicBezTo>
                  <a:lnTo>
                    <a:pt x="976" y="1"/>
                  </a:ln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48" name="Google Shape;1548;p29"/>
            <p:cNvSpPr/>
            <p:nvPr/>
          </p:nvSpPr>
          <p:spPr>
            <a:xfrm>
              <a:off x="5954925" y="1664150"/>
              <a:ext cx="298550" cy="175275"/>
            </a:xfrm>
            <a:custGeom>
              <a:avLst/>
              <a:gdLst/>
              <a:ahLst/>
              <a:cxnLst/>
              <a:rect l="l" t="t" r="r" b="b"/>
              <a:pathLst>
                <a:path w="11942" h="7011" extrusionOk="0">
                  <a:moveTo>
                    <a:pt x="8164" y="0"/>
                  </a:moveTo>
                  <a:lnTo>
                    <a:pt x="926" y="140"/>
                  </a:lnTo>
                  <a:lnTo>
                    <a:pt x="7036" y="1471"/>
                  </a:lnTo>
                  <a:lnTo>
                    <a:pt x="1" y="3930"/>
                  </a:lnTo>
                  <a:lnTo>
                    <a:pt x="7797" y="2929"/>
                  </a:lnTo>
                  <a:lnTo>
                    <a:pt x="6656" y="7011"/>
                  </a:lnTo>
                  <a:lnTo>
                    <a:pt x="9571" y="3879"/>
                  </a:lnTo>
                  <a:lnTo>
                    <a:pt x="11321" y="6009"/>
                  </a:lnTo>
                  <a:cubicBezTo>
                    <a:pt x="11447" y="5768"/>
                    <a:pt x="11549" y="5502"/>
                    <a:pt x="11612" y="5236"/>
                  </a:cubicBezTo>
                  <a:cubicBezTo>
                    <a:pt x="11941" y="3766"/>
                    <a:pt x="11307" y="2409"/>
                    <a:pt x="10611" y="1028"/>
                  </a:cubicBezTo>
                  <a:lnTo>
                    <a:pt x="8164" y="0"/>
                  </a:ln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49" name="Google Shape;1549;p29"/>
            <p:cNvSpPr/>
            <p:nvPr/>
          </p:nvSpPr>
          <p:spPr>
            <a:xfrm>
              <a:off x="5886800" y="1367525"/>
              <a:ext cx="105875" cy="119175"/>
            </a:xfrm>
            <a:custGeom>
              <a:avLst/>
              <a:gdLst/>
              <a:ahLst/>
              <a:cxnLst/>
              <a:rect l="l" t="t" r="r" b="b"/>
              <a:pathLst>
                <a:path w="4235" h="4767" extrusionOk="0">
                  <a:moveTo>
                    <a:pt x="1" y="1"/>
                  </a:moveTo>
                  <a:lnTo>
                    <a:pt x="4057" y="4767"/>
                  </a:lnTo>
                  <a:lnTo>
                    <a:pt x="4234" y="4577"/>
                  </a:lnTo>
                  <a:lnTo>
                    <a:pt x="1"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50" name="Google Shape;1550;p29"/>
            <p:cNvSpPr/>
            <p:nvPr/>
          </p:nvSpPr>
          <p:spPr>
            <a:xfrm>
              <a:off x="5933075" y="789500"/>
              <a:ext cx="93825" cy="119200"/>
            </a:xfrm>
            <a:custGeom>
              <a:avLst/>
              <a:gdLst/>
              <a:ahLst/>
              <a:cxnLst/>
              <a:rect l="l" t="t" r="r" b="b"/>
              <a:pathLst>
                <a:path w="3753" h="4768" extrusionOk="0">
                  <a:moveTo>
                    <a:pt x="0" y="1"/>
                  </a:moveTo>
                  <a:lnTo>
                    <a:pt x="3587" y="4767"/>
                  </a:lnTo>
                  <a:lnTo>
                    <a:pt x="3752" y="4564"/>
                  </a:lnTo>
                  <a:lnTo>
                    <a:pt x="0"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51" name="Google Shape;1551;p29"/>
            <p:cNvSpPr/>
            <p:nvPr/>
          </p:nvSpPr>
          <p:spPr>
            <a:xfrm>
              <a:off x="6149825" y="1267400"/>
              <a:ext cx="94125" cy="119175"/>
            </a:xfrm>
            <a:custGeom>
              <a:avLst/>
              <a:gdLst/>
              <a:ahLst/>
              <a:cxnLst/>
              <a:rect l="l" t="t" r="r" b="b"/>
              <a:pathLst>
                <a:path w="3765" h="4767" extrusionOk="0">
                  <a:moveTo>
                    <a:pt x="1" y="0"/>
                  </a:moveTo>
                  <a:lnTo>
                    <a:pt x="3587" y="4766"/>
                  </a:lnTo>
                  <a:lnTo>
                    <a:pt x="3765" y="4563"/>
                  </a:lnTo>
                  <a:lnTo>
                    <a:pt x="1"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52" name="Google Shape;1552;p29"/>
            <p:cNvSpPr/>
            <p:nvPr/>
          </p:nvSpPr>
          <p:spPr>
            <a:xfrm>
              <a:off x="5472600" y="1356750"/>
              <a:ext cx="54550" cy="68475"/>
            </a:xfrm>
            <a:custGeom>
              <a:avLst/>
              <a:gdLst/>
              <a:ahLst/>
              <a:cxnLst/>
              <a:rect l="l" t="t" r="r" b="b"/>
              <a:pathLst>
                <a:path w="2182" h="2739" extrusionOk="0">
                  <a:moveTo>
                    <a:pt x="90" y="1"/>
                  </a:moveTo>
                  <a:lnTo>
                    <a:pt x="1" y="65"/>
                  </a:lnTo>
                  <a:lnTo>
                    <a:pt x="2017" y="2739"/>
                  </a:lnTo>
                  <a:lnTo>
                    <a:pt x="2181" y="2536"/>
                  </a:lnTo>
                  <a:lnTo>
                    <a:pt x="90"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53" name="Google Shape;1553;p29"/>
            <p:cNvSpPr/>
            <p:nvPr/>
          </p:nvSpPr>
          <p:spPr>
            <a:xfrm>
              <a:off x="6127950" y="1881525"/>
              <a:ext cx="650" cy="25"/>
            </a:xfrm>
            <a:custGeom>
              <a:avLst/>
              <a:gdLst/>
              <a:ahLst/>
              <a:cxnLst/>
              <a:rect l="l" t="t" r="r" b="b"/>
              <a:pathLst>
                <a:path w="26" h="1" extrusionOk="0">
                  <a:moveTo>
                    <a:pt x="1" y="1"/>
                  </a:moveTo>
                  <a:lnTo>
                    <a:pt x="26"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54" name="Google Shape;1554;p29"/>
            <p:cNvSpPr/>
            <p:nvPr/>
          </p:nvSpPr>
          <p:spPr>
            <a:xfrm>
              <a:off x="6047150" y="1782350"/>
              <a:ext cx="81450" cy="100175"/>
            </a:xfrm>
            <a:custGeom>
              <a:avLst/>
              <a:gdLst/>
              <a:ahLst/>
              <a:cxnLst/>
              <a:rect l="l" t="t" r="r" b="b"/>
              <a:pathLst>
                <a:path w="3258" h="4007" extrusionOk="0">
                  <a:moveTo>
                    <a:pt x="1" y="1"/>
                  </a:moveTo>
                  <a:lnTo>
                    <a:pt x="3004" y="4006"/>
                  </a:lnTo>
                  <a:lnTo>
                    <a:pt x="3233" y="3968"/>
                  </a:lnTo>
                  <a:lnTo>
                    <a:pt x="3258" y="3968"/>
                  </a:lnTo>
                  <a:lnTo>
                    <a:pt x="1"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55" name="Google Shape;1555;p29"/>
            <p:cNvSpPr/>
            <p:nvPr/>
          </p:nvSpPr>
          <p:spPr>
            <a:xfrm>
              <a:off x="5731525" y="1641975"/>
              <a:ext cx="93825" cy="119500"/>
            </a:xfrm>
            <a:custGeom>
              <a:avLst/>
              <a:gdLst/>
              <a:ahLst/>
              <a:cxnLst/>
              <a:rect l="l" t="t" r="r" b="b"/>
              <a:pathLst>
                <a:path w="3753" h="4780" extrusionOk="0">
                  <a:moveTo>
                    <a:pt x="1" y="0"/>
                  </a:moveTo>
                  <a:lnTo>
                    <a:pt x="3587" y="4779"/>
                  </a:lnTo>
                  <a:lnTo>
                    <a:pt x="3753" y="4576"/>
                  </a:lnTo>
                  <a:lnTo>
                    <a:pt x="1"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56" name="Google Shape;1556;p29"/>
            <p:cNvSpPr/>
            <p:nvPr/>
          </p:nvSpPr>
          <p:spPr>
            <a:xfrm>
              <a:off x="5341425" y="1421100"/>
              <a:ext cx="31400" cy="43125"/>
            </a:xfrm>
            <a:custGeom>
              <a:avLst/>
              <a:gdLst/>
              <a:ahLst/>
              <a:cxnLst/>
              <a:rect l="l" t="t" r="r" b="b"/>
              <a:pathLst>
                <a:path w="1256" h="1725" extrusionOk="0">
                  <a:moveTo>
                    <a:pt x="0" y="0"/>
                  </a:moveTo>
                  <a:lnTo>
                    <a:pt x="39" y="114"/>
                  </a:lnTo>
                  <a:lnTo>
                    <a:pt x="1256" y="1724"/>
                  </a:lnTo>
                  <a:cubicBezTo>
                    <a:pt x="1217" y="1610"/>
                    <a:pt x="1192" y="1508"/>
                    <a:pt x="1154" y="1395"/>
                  </a:cubicBezTo>
                  <a:lnTo>
                    <a:pt x="0"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57" name="Google Shape;1557;p29"/>
            <p:cNvSpPr/>
            <p:nvPr/>
          </p:nvSpPr>
          <p:spPr>
            <a:xfrm>
              <a:off x="5370275" y="1455950"/>
              <a:ext cx="48825" cy="64050"/>
            </a:xfrm>
            <a:custGeom>
              <a:avLst/>
              <a:gdLst/>
              <a:ahLst/>
              <a:cxnLst/>
              <a:rect l="l" t="t" r="r" b="b"/>
              <a:pathLst>
                <a:path w="1953" h="2562" extrusionOk="0">
                  <a:moveTo>
                    <a:pt x="0" y="1"/>
                  </a:moveTo>
                  <a:lnTo>
                    <a:pt x="0" y="1"/>
                  </a:lnTo>
                  <a:cubicBezTo>
                    <a:pt x="38" y="114"/>
                    <a:pt x="63" y="216"/>
                    <a:pt x="102" y="330"/>
                  </a:cubicBezTo>
                  <a:lnTo>
                    <a:pt x="1775" y="2561"/>
                  </a:lnTo>
                  <a:lnTo>
                    <a:pt x="1952" y="2371"/>
                  </a:lnTo>
                  <a:lnTo>
                    <a:pt x="0"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58" name="Google Shape;1558;p29"/>
            <p:cNvSpPr/>
            <p:nvPr/>
          </p:nvSpPr>
          <p:spPr>
            <a:xfrm>
              <a:off x="5165850" y="1150150"/>
              <a:ext cx="79250" cy="101125"/>
            </a:xfrm>
            <a:custGeom>
              <a:avLst/>
              <a:gdLst/>
              <a:ahLst/>
              <a:cxnLst/>
              <a:rect l="l" t="t" r="r" b="b"/>
              <a:pathLst>
                <a:path w="3170" h="4045" extrusionOk="0">
                  <a:moveTo>
                    <a:pt x="14" y="0"/>
                  </a:moveTo>
                  <a:cubicBezTo>
                    <a:pt x="1" y="13"/>
                    <a:pt x="1" y="39"/>
                    <a:pt x="1" y="51"/>
                  </a:cubicBezTo>
                  <a:lnTo>
                    <a:pt x="2992" y="4044"/>
                  </a:lnTo>
                  <a:lnTo>
                    <a:pt x="3170" y="3841"/>
                  </a:lnTo>
                  <a:lnTo>
                    <a:pt x="14"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59" name="Google Shape;1559;p29"/>
            <p:cNvSpPr/>
            <p:nvPr/>
          </p:nvSpPr>
          <p:spPr>
            <a:xfrm>
              <a:off x="6051600" y="1242050"/>
              <a:ext cx="49125" cy="56125"/>
            </a:xfrm>
            <a:custGeom>
              <a:avLst/>
              <a:gdLst/>
              <a:ahLst/>
              <a:cxnLst/>
              <a:rect l="l" t="t" r="r" b="b"/>
              <a:pathLst>
                <a:path w="1965" h="2245" extrusionOk="0">
                  <a:moveTo>
                    <a:pt x="0" y="0"/>
                  </a:moveTo>
                  <a:lnTo>
                    <a:pt x="1800" y="2244"/>
                  </a:lnTo>
                  <a:lnTo>
                    <a:pt x="1964" y="2041"/>
                  </a:lnTo>
                  <a:lnTo>
                    <a:pt x="0"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60" name="Google Shape;1560;p29"/>
            <p:cNvSpPr/>
            <p:nvPr/>
          </p:nvSpPr>
          <p:spPr>
            <a:xfrm>
              <a:off x="6234750" y="1212875"/>
              <a:ext cx="39950" cy="44725"/>
            </a:xfrm>
            <a:custGeom>
              <a:avLst/>
              <a:gdLst/>
              <a:ahLst/>
              <a:cxnLst/>
              <a:rect l="l" t="t" r="r" b="b"/>
              <a:pathLst>
                <a:path w="1598" h="1789" extrusionOk="0">
                  <a:moveTo>
                    <a:pt x="1" y="1"/>
                  </a:moveTo>
                  <a:lnTo>
                    <a:pt x="1433" y="1789"/>
                  </a:lnTo>
                  <a:lnTo>
                    <a:pt x="1598" y="1586"/>
                  </a:lnTo>
                  <a:lnTo>
                    <a:pt x="89" y="14"/>
                  </a:lnTo>
                  <a:cubicBezTo>
                    <a:pt x="52" y="1"/>
                    <a:pt x="26" y="1"/>
                    <a:pt x="1"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61" name="Google Shape;1561;p29"/>
            <p:cNvSpPr/>
            <p:nvPr/>
          </p:nvSpPr>
          <p:spPr>
            <a:xfrm>
              <a:off x="6031950" y="740075"/>
              <a:ext cx="44050" cy="49800"/>
            </a:xfrm>
            <a:custGeom>
              <a:avLst/>
              <a:gdLst/>
              <a:ahLst/>
              <a:cxnLst/>
              <a:rect l="l" t="t" r="r" b="b"/>
              <a:pathLst>
                <a:path w="1762" h="1992" extrusionOk="0">
                  <a:moveTo>
                    <a:pt x="0" y="1"/>
                  </a:moveTo>
                  <a:lnTo>
                    <a:pt x="1597" y="1991"/>
                  </a:lnTo>
                  <a:lnTo>
                    <a:pt x="1762" y="1788"/>
                  </a:lnTo>
                  <a:lnTo>
                    <a:pt x="51" y="14"/>
                  </a:lnTo>
                  <a:cubicBezTo>
                    <a:pt x="38" y="14"/>
                    <a:pt x="26" y="14"/>
                    <a:pt x="0"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62" name="Google Shape;1562;p29"/>
            <p:cNvSpPr/>
            <p:nvPr/>
          </p:nvSpPr>
          <p:spPr>
            <a:xfrm>
              <a:off x="5998650" y="962225"/>
              <a:ext cx="75775" cy="86850"/>
            </a:xfrm>
            <a:custGeom>
              <a:avLst/>
              <a:gdLst/>
              <a:ahLst/>
              <a:cxnLst/>
              <a:rect l="l" t="t" r="r" b="b"/>
              <a:pathLst>
                <a:path w="3031" h="3474" extrusionOk="0">
                  <a:moveTo>
                    <a:pt x="1" y="1"/>
                  </a:moveTo>
                  <a:lnTo>
                    <a:pt x="2866" y="3474"/>
                  </a:lnTo>
                  <a:lnTo>
                    <a:pt x="3031" y="3283"/>
                  </a:lnTo>
                  <a:lnTo>
                    <a:pt x="1"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63" name="Google Shape;1563;p29"/>
            <p:cNvSpPr/>
            <p:nvPr/>
          </p:nvSpPr>
          <p:spPr>
            <a:xfrm>
              <a:off x="5920075" y="1507300"/>
              <a:ext cx="49150" cy="56100"/>
            </a:xfrm>
            <a:custGeom>
              <a:avLst/>
              <a:gdLst/>
              <a:ahLst/>
              <a:cxnLst/>
              <a:rect l="l" t="t" r="r" b="b"/>
              <a:pathLst>
                <a:path w="1966" h="2244" extrusionOk="0">
                  <a:moveTo>
                    <a:pt x="0" y="0"/>
                  </a:moveTo>
                  <a:lnTo>
                    <a:pt x="1800" y="2243"/>
                  </a:lnTo>
                  <a:lnTo>
                    <a:pt x="1965" y="2054"/>
                  </a:lnTo>
                  <a:lnTo>
                    <a:pt x="0"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64" name="Google Shape;1564;p29"/>
            <p:cNvSpPr/>
            <p:nvPr/>
          </p:nvSpPr>
          <p:spPr>
            <a:xfrm>
              <a:off x="6017675" y="1880900"/>
              <a:ext cx="15875" cy="11775"/>
            </a:xfrm>
            <a:custGeom>
              <a:avLst/>
              <a:gdLst/>
              <a:ahLst/>
              <a:cxnLst/>
              <a:rect l="l" t="t" r="r" b="b"/>
              <a:pathLst>
                <a:path w="635" h="471" extrusionOk="0">
                  <a:moveTo>
                    <a:pt x="0" y="1"/>
                  </a:moveTo>
                  <a:lnTo>
                    <a:pt x="381" y="470"/>
                  </a:lnTo>
                  <a:cubicBezTo>
                    <a:pt x="470" y="457"/>
                    <a:pt x="546" y="457"/>
                    <a:pt x="634" y="445"/>
                  </a:cubicBezTo>
                  <a:lnTo>
                    <a:pt x="254" y="51"/>
                  </a:lnTo>
                  <a:cubicBezTo>
                    <a:pt x="178" y="39"/>
                    <a:pt x="90" y="14"/>
                    <a:pt x="0"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65" name="Google Shape;1565;p29"/>
            <p:cNvSpPr/>
            <p:nvPr/>
          </p:nvSpPr>
          <p:spPr>
            <a:xfrm>
              <a:off x="5992650" y="1849550"/>
              <a:ext cx="31375" cy="32650"/>
            </a:xfrm>
            <a:custGeom>
              <a:avLst/>
              <a:gdLst/>
              <a:ahLst/>
              <a:cxnLst/>
              <a:rect l="l" t="t" r="r" b="b"/>
              <a:pathLst>
                <a:path w="1255" h="1306" extrusionOk="0">
                  <a:moveTo>
                    <a:pt x="0" y="0"/>
                  </a:moveTo>
                  <a:lnTo>
                    <a:pt x="1001" y="1255"/>
                  </a:lnTo>
                  <a:cubicBezTo>
                    <a:pt x="1091" y="1268"/>
                    <a:pt x="1179" y="1293"/>
                    <a:pt x="1255" y="1305"/>
                  </a:cubicBezTo>
                  <a:lnTo>
                    <a:pt x="0"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66" name="Google Shape;1566;p29"/>
            <p:cNvSpPr/>
            <p:nvPr/>
          </p:nvSpPr>
          <p:spPr>
            <a:xfrm>
              <a:off x="5490050" y="1436300"/>
              <a:ext cx="49125" cy="56100"/>
            </a:xfrm>
            <a:custGeom>
              <a:avLst/>
              <a:gdLst/>
              <a:ahLst/>
              <a:cxnLst/>
              <a:rect l="l" t="t" r="r" b="b"/>
              <a:pathLst>
                <a:path w="1965" h="2244" extrusionOk="0">
                  <a:moveTo>
                    <a:pt x="1" y="1"/>
                  </a:moveTo>
                  <a:lnTo>
                    <a:pt x="1787" y="2244"/>
                  </a:lnTo>
                  <a:lnTo>
                    <a:pt x="1965" y="2054"/>
                  </a:lnTo>
                  <a:lnTo>
                    <a:pt x="1"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67" name="Google Shape;1567;p29"/>
            <p:cNvSpPr/>
            <p:nvPr/>
          </p:nvSpPr>
          <p:spPr>
            <a:xfrm>
              <a:off x="5694775" y="1526950"/>
              <a:ext cx="48825" cy="56100"/>
            </a:xfrm>
            <a:custGeom>
              <a:avLst/>
              <a:gdLst/>
              <a:ahLst/>
              <a:cxnLst/>
              <a:rect l="l" t="t" r="r" b="b"/>
              <a:pathLst>
                <a:path w="1953" h="2244" extrusionOk="0">
                  <a:moveTo>
                    <a:pt x="0" y="0"/>
                  </a:moveTo>
                  <a:lnTo>
                    <a:pt x="1787" y="2243"/>
                  </a:lnTo>
                  <a:lnTo>
                    <a:pt x="1952" y="2054"/>
                  </a:lnTo>
                  <a:lnTo>
                    <a:pt x="0"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68" name="Google Shape;1568;p29"/>
            <p:cNvSpPr/>
            <p:nvPr/>
          </p:nvSpPr>
          <p:spPr>
            <a:xfrm>
              <a:off x="5194075" y="1096900"/>
              <a:ext cx="36450" cy="41850"/>
            </a:xfrm>
            <a:custGeom>
              <a:avLst/>
              <a:gdLst/>
              <a:ahLst/>
              <a:cxnLst/>
              <a:rect l="l" t="t" r="r" b="b"/>
              <a:pathLst>
                <a:path w="1458" h="1674" extrusionOk="0">
                  <a:moveTo>
                    <a:pt x="38" y="1"/>
                  </a:moveTo>
                  <a:lnTo>
                    <a:pt x="26" y="14"/>
                  </a:lnTo>
                  <a:cubicBezTo>
                    <a:pt x="13" y="26"/>
                    <a:pt x="0" y="39"/>
                    <a:pt x="0" y="51"/>
                  </a:cubicBezTo>
                  <a:lnTo>
                    <a:pt x="1293" y="1674"/>
                  </a:lnTo>
                  <a:lnTo>
                    <a:pt x="1458" y="1471"/>
                  </a:lnTo>
                  <a:lnTo>
                    <a:pt x="38"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69" name="Google Shape;1569;p29"/>
            <p:cNvSpPr/>
            <p:nvPr/>
          </p:nvSpPr>
          <p:spPr>
            <a:xfrm>
              <a:off x="5465000" y="878875"/>
              <a:ext cx="27925" cy="32975"/>
            </a:xfrm>
            <a:custGeom>
              <a:avLst/>
              <a:gdLst/>
              <a:ahLst/>
              <a:cxnLst/>
              <a:rect l="l" t="t" r="r" b="b"/>
              <a:pathLst>
                <a:path w="1117" h="1319" extrusionOk="0">
                  <a:moveTo>
                    <a:pt x="39" y="1"/>
                  </a:moveTo>
                  <a:cubicBezTo>
                    <a:pt x="26" y="39"/>
                    <a:pt x="14" y="90"/>
                    <a:pt x="1" y="127"/>
                  </a:cubicBezTo>
                  <a:lnTo>
                    <a:pt x="952" y="1319"/>
                  </a:lnTo>
                  <a:lnTo>
                    <a:pt x="1116" y="1129"/>
                  </a:lnTo>
                  <a:lnTo>
                    <a:pt x="39"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70" name="Google Shape;1570;p29"/>
            <p:cNvSpPr/>
            <p:nvPr/>
          </p:nvSpPr>
          <p:spPr>
            <a:xfrm>
              <a:off x="5599700" y="682725"/>
              <a:ext cx="31075" cy="33625"/>
            </a:xfrm>
            <a:custGeom>
              <a:avLst/>
              <a:gdLst/>
              <a:ahLst/>
              <a:cxnLst/>
              <a:rect l="l" t="t" r="r" b="b"/>
              <a:pathLst>
                <a:path w="1243" h="1345" extrusionOk="0">
                  <a:moveTo>
                    <a:pt x="0" y="1"/>
                  </a:moveTo>
                  <a:lnTo>
                    <a:pt x="1077" y="1344"/>
                  </a:lnTo>
                  <a:lnTo>
                    <a:pt x="1243" y="1154"/>
                  </a:lnTo>
                  <a:lnTo>
                    <a:pt x="153"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71" name="Google Shape;1571;p29"/>
            <p:cNvSpPr/>
            <p:nvPr/>
          </p:nvSpPr>
          <p:spPr>
            <a:xfrm>
              <a:off x="5553100" y="787300"/>
              <a:ext cx="72275" cy="81800"/>
            </a:xfrm>
            <a:custGeom>
              <a:avLst/>
              <a:gdLst/>
              <a:ahLst/>
              <a:cxnLst/>
              <a:rect l="l" t="t" r="r" b="b"/>
              <a:pathLst>
                <a:path w="2891" h="3272" extrusionOk="0">
                  <a:moveTo>
                    <a:pt x="26" y="1"/>
                  </a:moveTo>
                  <a:lnTo>
                    <a:pt x="1" y="26"/>
                  </a:lnTo>
                  <a:lnTo>
                    <a:pt x="2726" y="3271"/>
                  </a:lnTo>
                  <a:lnTo>
                    <a:pt x="2891" y="3068"/>
                  </a:lnTo>
                  <a:lnTo>
                    <a:pt x="26"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72" name="Google Shape;1572;p29"/>
            <p:cNvSpPr/>
            <p:nvPr/>
          </p:nvSpPr>
          <p:spPr>
            <a:xfrm>
              <a:off x="5559450" y="1334575"/>
              <a:ext cx="49150" cy="56125"/>
            </a:xfrm>
            <a:custGeom>
              <a:avLst/>
              <a:gdLst/>
              <a:ahLst/>
              <a:cxnLst/>
              <a:rect l="l" t="t" r="r" b="b"/>
              <a:pathLst>
                <a:path w="1966" h="2245" extrusionOk="0">
                  <a:moveTo>
                    <a:pt x="0" y="0"/>
                  </a:moveTo>
                  <a:lnTo>
                    <a:pt x="1800" y="2245"/>
                  </a:lnTo>
                  <a:lnTo>
                    <a:pt x="1965" y="2054"/>
                  </a:lnTo>
                  <a:lnTo>
                    <a:pt x="0"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73" name="Google Shape;1573;p29"/>
            <p:cNvSpPr/>
            <p:nvPr/>
          </p:nvSpPr>
          <p:spPr>
            <a:xfrm>
              <a:off x="5516975" y="1102925"/>
              <a:ext cx="71650" cy="78925"/>
            </a:xfrm>
            <a:custGeom>
              <a:avLst/>
              <a:gdLst/>
              <a:ahLst/>
              <a:cxnLst/>
              <a:rect l="l" t="t" r="r" b="b"/>
              <a:pathLst>
                <a:path w="2866" h="3157" extrusionOk="0">
                  <a:moveTo>
                    <a:pt x="1" y="1"/>
                  </a:moveTo>
                  <a:lnTo>
                    <a:pt x="2688" y="3157"/>
                  </a:lnTo>
                  <a:lnTo>
                    <a:pt x="2865" y="2979"/>
                  </a:lnTo>
                  <a:lnTo>
                    <a:pt x="1"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74" name="Google Shape;1574;p29"/>
            <p:cNvSpPr/>
            <p:nvPr/>
          </p:nvSpPr>
          <p:spPr>
            <a:xfrm>
              <a:off x="5433000" y="1739250"/>
              <a:ext cx="23475" cy="25700"/>
            </a:xfrm>
            <a:custGeom>
              <a:avLst/>
              <a:gdLst/>
              <a:ahLst/>
              <a:cxnLst/>
              <a:rect l="l" t="t" r="r" b="b"/>
              <a:pathLst>
                <a:path w="939" h="1028" extrusionOk="0">
                  <a:moveTo>
                    <a:pt x="140" y="1"/>
                  </a:moveTo>
                  <a:cubicBezTo>
                    <a:pt x="128" y="1"/>
                    <a:pt x="115" y="13"/>
                    <a:pt x="102" y="13"/>
                  </a:cubicBezTo>
                  <a:cubicBezTo>
                    <a:pt x="77" y="39"/>
                    <a:pt x="39" y="52"/>
                    <a:pt x="1" y="64"/>
                  </a:cubicBezTo>
                  <a:lnTo>
                    <a:pt x="774" y="1027"/>
                  </a:lnTo>
                  <a:lnTo>
                    <a:pt x="939" y="824"/>
                  </a:lnTo>
                  <a:lnTo>
                    <a:pt x="140"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75" name="Google Shape;1575;p29"/>
            <p:cNvSpPr/>
            <p:nvPr/>
          </p:nvSpPr>
          <p:spPr>
            <a:xfrm>
              <a:off x="5407325" y="1708850"/>
              <a:ext cx="29175" cy="32000"/>
            </a:xfrm>
            <a:custGeom>
              <a:avLst/>
              <a:gdLst/>
              <a:ahLst/>
              <a:cxnLst/>
              <a:rect l="l" t="t" r="r" b="b"/>
              <a:pathLst>
                <a:path w="1167" h="1280" extrusionOk="0">
                  <a:moveTo>
                    <a:pt x="1" y="0"/>
                  </a:moveTo>
                  <a:lnTo>
                    <a:pt x="1028" y="1280"/>
                  </a:lnTo>
                  <a:cubicBezTo>
                    <a:pt x="1066" y="1268"/>
                    <a:pt x="1104" y="1255"/>
                    <a:pt x="1129" y="1229"/>
                  </a:cubicBezTo>
                  <a:cubicBezTo>
                    <a:pt x="1142" y="1229"/>
                    <a:pt x="1155" y="1217"/>
                    <a:pt x="1167" y="1217"/>
                  </a:cubicBezTo>
                  <a:lnTo>
                    <a:pt x="1"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76" name="Google Shape;1576;p29"/>
            <p:cNvSpPr/>
            <p:nvPr/>
          </p:nvSpPr>
          <p:spPr>
            <a:xfrm>
              <a:off x="5516350" y="1681900"/>
              <a:ext cx="92250" cy="116975"/>
            </a:xfrm>
            <a:custGeom>
              <a:avLst/>
              <a:gdLst/>
              <a:ahLst/>
              <a:cxnLst/>
              <a:rect l="l" t="t" r="r" b="b"/>
              <a:pathLst>
                <a:path w="3690" h="4679" extrusionOk="0">
                  <a:moveTo>
                    <a:pt x="0" y="0"/>
                  </a:moveTo>
                  <a:lnTo>
                    <a:pt x="3524" y="4678"/>
                  </a:lnTo>
                  <a:lnTo>
                    <a:pt x="3689" y="4475"/>
                  </a:lnTo>
                  <a:lnTo>
                    <a:pt x="0"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77" name="Google Shape;1577;p29"/>
            <p:cNvSpPr/>
            <p:nvPr/>
          </p:nvSpPr>
          <p:spPr>
            <a:xfrm>
              <a:off x="5514450" y="1679675"/>
              <a:ext cx="1925" cy="2250"/>
            </a:xfrm>
            <a:custGeom>
              <a:avLst/>
              <a:gdLst/>
              <a:ahLst/>
              <a:cxnLst/>
              <a:rect l="l" t="t" r="r" b="b"/>
              <a:pathLst>
                <a:path w="77" h="90" extrusionOk="0">
                  <a:moveTo>
                    <a:pt x="76" y="89"/>
                  </a:moveTo>
                  <a:lnTo>
                    <a:pt x="76" y="89"/>
                  </a:lnTo>
                  <a:lnTo>
                    <a:pt x="0"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78" name="Google Shape;1578;p29"/>
            <p:cNvSpPr/>
            <p:nvPr/>
          </p:nvSpPr>
          <p:spPr>
            <a:xfrm>
              <a:off x="6271200" y="1626450"/>
              <a:ext cx="83675" cy="119800"/>
            </a:xfrm>
            <a:custGeom>
              <a:avLst/>
              <a:gdLst/>
              <a:ahLst/>
              <a:cxnLst/>
              <a:rect l="l" t="t" r="r" b="b"/>
              <a:pathLst>
                <a:path w="3347" h="4792" extrusionOk="0">
                  <a:moveTo>
                    <a:pt x="2307" y="0"/>
                  </a:moveTo>
                  <a:lnTo>
                    <a:pt x="0" y="2573"/>
                  </a:lnTo>
                  <a:lnTo>
                    <a:pt x="2028" y="4234"/>
                  </a:lnTo>
                  <a:lnTo>
                    <a:pt x="3346" y="4792"/>
                  </a:lnTo>
                  <a:lnTo>
                    <a:pt x="2307" y="0"/>
                  </a:ln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79" name="Google Shape;1579;p29"/>
            <p:cNvSpPr/>
            <p:nvPr/>
          </p:nvSpPr>
          <p:spPr>
            <a:xfrm>
              <a:off x="6243925" y="1471475"/>
              <a:ext cx="83400" cy="181925"/>
            </a:xfrm>
            <a:custGeom>
              <a:avLst/>
              <a:gdLst/>
              <a:ahLst/>
              <a:cxnLst/>
              <a:rect l="l" t="t" r="r" b="b"/>
              <a:pathLst>
                <a:path w="3336" h="7277" extrusionOk="0">
                  <a:moveTo>
                    <a:pt x="2068" y="0"/>
                  </a:moveTo>
                  <a:cubicBezTo>
                    <a:pt x="1561" y="216"/>
                    <a:pt x="1066" y="431"/>
                    <a:pt x="609" y="673"/>
                  </a:cubicBezTo>
                  <a:lnTo>
                    <a:pt x="1" y="7276"/>
                  </a:lnTo>
                  <a:lnTo>
                    <a:pt x="3335" y="5870"/>
                  </a:lnTo>
                  <a:lnTo>
                    <a:pt x="2068" y="0"/>
                  </a:ln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80" name="Google Shape;1580;p29"/>
            <p:cNvSpPr/>
            <p:nvPr/>
          </p:nvSpPr>
          <p:spPr>
            <a:xfrm>
              <a:off x="6186900" y="1493025"/>
              <a:ext cx="63100" cy="126775"/>
            </a:xfrm>
            <a:custGeom>
              <a:avLst/>
              <a:gdLst/>
              <a:ahLst/>
              <a:cxnLst/>
              <a:rect l="l" t="t" r="r" b="b"/>
              <a:pathLst>
                <a:path w="2524" h="5071" extrusionOk="0">
                  <a:moveTo>
                    <a:pt x="2523" y="0"/>
                  </a:moveTo>
                  <a:lnTo>
                    <a:pt x="2523" y="0"/>
                  </a:lnTo>
                  <a:cubicBezTo>
                    <a:pt x="1521" y="571"/>
                    <a:pt x="710" y="1268"/>
                    <a:pt x="330" y="2321"/>
                  </a:cubicBezTo>
                  <a:cubicBezTo>
                    <a:pt x="0" y="3220"/>
                    <a:pt x="89" y="4158"/>
                    <a:pt x="419" y="5071"/>
                  </a:cubicBezTo>
                  <a:lnTo>
                    <a:pt x="2523" y="0"/>
                  </a:ln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81" name="Google Shape;1581;p29"/>
            <p:cNvSpPr/>
            <p:nvPr/>
          </p:nvSpPr>
          <p:spPr>
            <a:xfrm>
              <a:off x="6181200" y="1420475"/>
              <a:ext cx="114425" cy="208825"/>
            </a:xfrm>
            <a:custGeom>
              <a:avLst/>
              <a:gdLst/>
              <a:ahLst/>
              <a:cxnLst/>
              <a:rect l="l" t="t" r="r" b="b"/>
              <a:pathLst>
                <a:path w="4577" h="8353" extrusionOk="0">
                  <a:moveTo>
                    <a:pt x="4132" y="0"/>
                  </a:moveTo>
                  <a:cubicBezTo>
                    <a:pt x="3448" y="659"/>
                    <a:pt x="2763" y="1318"/>
                    <a:pt x="2155" y="2054"/>
                  </a:cubicBezTo>
                  <a:cubicBezTo>
                    <a:pt x="938" y="3524"/>
                    <a:pt x="0" y="5412"/>
                    <a:pt x="254" y="7339"/>
                  </a:cubicBezTo>
                  <a:cubicBezTo>
                    <a:pt x="292" y="7682"/>
                    <a:pt x="380" y="8023"/>
                    <a:pt x="482" y="8353"/>
                  </a:cubicBezTo>
                  <a:lnTo>
                    <a:pt x="647" y="7973"/>
                  </a:lnTo>
                  <a:cubicBezTo>
                    <a:pt x="317" y="7060"/>
                    <a:pt x="228" y="6122"/>
                    <a:pt x="558" y="5223"/>
                  </a:cubicBezTo>
                  <a:cubicBezTo>
                    <a:pt x="938" y="4170"/>
                    <a:pt x="1749" y="3473"/>
                    <a:pt x="2751" y="2902"/>
                  </a:cubicBezTo>
                  <a:lnTo>
                    <a:pt x="3194" y="1825"/>
                  </a:lnTo>
                  <a:lnTo>
                    <a:pt x="3118" y="2713"/>
                  </a:lnTo>
                  <a:cubicBezTo>
                    <a:pt x="3575" y="2471"/>
                    <a:pt x="4070" y="2256"/>
                    <a:pt x="4577" y="2040"/>
                  </a:cubicBezTo>
                  <a:lnTo>
                    <a:pt x="4132" y="0"/>
                  </a:ln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82" name="Google Shape;1582;p29"/>
            <p:cNvSpPr/>
            <p:nvPr/>
          </p:nvSpPr>
          <p:spPr>
            <a:xfrm>
              <a:off x="5262525" y="986950"/>
              <a:ext cx="1022000" cy="677225"/>
            </a:xfrm>
            <a:custGeom>
              <a:avLst/>
              <a:gdLst/>
              <a:ahLst/>
              <a:cxnLst/>
              <a:rect l="l" t="t" r="r" b="b"/>
              <a:pathLst>
                <a:path w="40880" h="27089" extrusionOk="0">
                  <a:moveTo>
                    <a:pt x="20953" y="1"/>
                  </a:moveTo>
                  <a:lnTo>
                    <a:pt x="13043" y="7618"/>
                  </a:lnTo>
                  <a:lnTo>
                    <a:pt x="13082" y="7644"/>
                  </a:lnTo>
                  <a:lnTo>
                    <a:pt x="12917" y="7846"/>
                  </a:lnTo>
                  <a:lnTo>
                    <a:pt x="12866" y="7796"/>
                  </a:lnTo>
                  <a:lnTo>
                    <a:pt x="7809" y="12663"/>
                  </a:lnTo>
                  <a:lnTo>
                    <a:pt x="4018" y="1863"/>
                  </a:lnTo>
                  <a:cubicBezTo>
                    <a:pt x="2776" y="2472"/>
                    <a:pt x="1344" y="2612"/>
                    <a:pt x="0" y="2967"/>
                  </a:cubicBezTo>
                  <a:lnTo>
                    <a:pt x="6832" y="16099"/>
                  </a:lnTo>
                  <a:lnTo>
                    <a:pt x="8404" y="14857"/>
                  </a:lnTo>
                  <a:lnTo>
                    <a:pt x="6832" y="12752"/>
                  </a:lnTo>
                  <a:lnTo>
                    <a:pt x="8493" y="14793"/>
                  </a:lnTo>
                  <a:lnTo>
                    <a:pt x="20358" y="5477"/>
                  </a:lnTo>
                  <a:lnTo>
                    <a:pt x="35442" y="22525"/>
                  </a:lnTo>
                  <a:lnTo>
                    <a:pt x="29053" y="24249"/>
                  </a:lnTo>
                  <a:lnTo>
                    <a:pt x="35860" y="27088"/>
                  </a:lnTo>
                  <a:lnTo>
                    <a:pt x="36659" y="27076"/>
                  </a:lnTo>
                  <a:lnTo>
                    <a:pt x="37229" y="25694"/>
                  </a:lnTo>
                  <a:cubicBezTo>
                    <a:pt x="37127" y="25364"/>
                    <a:pt x="37039" y="25023"/>
                    <a:pt x="37001" y="24680"/>
                  </a:cubicBezTo>
                  <a:cubicBezTo>
                    <a:pt x="36747" y="22753"/>
                    <a:pt x="37685" y="20865"/>
                    <a:pt x="38902" y="19395"/>
                  </a:cubicBezTo>
                  <a:cubicBezTo>
                    <a:pt x="39510" y="18659"/>
                    <a:pt x="40195" y="18000"/>
                    <a:pt x="40879" y="17341"/>
                  </a:cubicBezTo>
                  <a:lnTo>
                    <a:pt x="40309" y="14654"/>
                  </a:lnTo>
                  <a:lnTo>
                    <a:pt x="37318" y="21105"/>
                  </a:lnTo>
                  <a:lnTo>
                    <a:pt x="20953" y="1"/>
                  </a:ln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83" name="Google Shape;1583;p29"/>
            <p:cNvSpPr/>
            <p:nvPr/>
          </p:nvSpPr>
          <p:spPr>
            <a:xfrm>
              <a:off x="6197375" y="1488275"/>
              <a:ext cx="131525" cy="244050"/>
            </a:xfrm>
            <a:custGeom>
              <a:avLst/>
              <a:gdLst/>
              <a:ahLst/>
              <a:cxnLst/>
              <a:rect l="l" t="t" r="r" b="b"/>
              <a:pathLst>
                <a:path w="5261" h="9762" extrusionOk="0">
                  <a:moveTo>
                    <a:pt x="2471" y="1"/>
                  </a:moveTo>
                  <a:lnTo>
                    <a:pt x="2471" y="1"/>
                  </a:lnTo>
                  <a:cubicBezTo>
                    <a:pt x="2345" y="64"/>
                    <a:pt x="2218" y="127"/>
                    <a:pt x="2104" y="190"/>
                  </a:cubicBezTo>
                  <a:lnTo>
                    <a:pt x="0" y="5261"/>
                  </a:lnTo>
                  <a:cubicBezTo>
                    <a:pt x="393" y="6389"/>
                    <a:pt x="1153" y="7479"/>
                    <a:pt x="1888" y="8468"/>
                  </a:cubicBezTo>
                  <a:lnTo>
                    <a:pt x="4981" y="9761"/>
                  </a:lnTo>
                  <a:lnTo>
                    <a:pt x="2953" y="8100"/>
                  </a:lnTo>
                  <a:lnTo>
                    <a:pt x="5260" y="5527"/>
                  </a:lnTo>
                  <a:lnTo>
                    <a:pt x="5197" y="5198"/>
                  </a:lnTo>
                  <a:lnTo>
                    <a:pt x="1863" y="6604"/>
                  </a:lnTo>
                  <a:lnTo>
                    <a:pt x="2471" y="1"/>
                  </a:ln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84" name="Google Shape;1584;p29"/>
            <p:cNvSpPr/>
            <p:nvPr/>
          </p:nvSpPr>
          <p:spPr>
            <a:xfrm>
              <a:off x="6193225" y="1619775"/>
              <a:ext cx="51375" cy="80225"/>
            </a:xfrm>
            <a:custGeom>
              <a:avLst/>
              <a:gdLst/>
              <a:ahLst/>
              <a:cxnLst/>
              <a:rect l="l" t="t" r="r" b="b"/>
              <a:pathLst>
                <a:path w="2055" h="3209" extrusionOk="0">
                  <a:moveTo>
                    <a:pt x="166" y="1"/>
                  </a:moveTo>
                  <a:lnTo>
                    <a:pt x="1" y="381"/>
                  </a:lnTo>
                  <a:cubicBezTo>
                    <a:pt x="267" y="1218"/>
                    <a:pt x="685" y="2017"/>
                    <a:pt x="1079" y="2803"/>
                  </a:cubicBezTo>
                  <a:lnTo>
                    <a:pt x="2054" y="3208"/>
                  </a:lnTo>
                  <a:cubicBezTo>
                    <a:pt x="1319" y="2219"/>
                    <a:pt x="559" y="1129"/>
                    <a:pt x="166" y="1"/>
                  </a:cubicBez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85" name="Google Shape;1585;p29"/>
            <p:cNvSpPr/>
            <p:nvPr/>
          </p:nvSpPr>
          <p:spPr>
            <a:xfrm>
              <a:off x="6249975" y="1466100"/>
              <a:ext cx="11100" cy="26950"/>
            </a:xfrm>
            <a:custGeom>
              <a:avLst/>
              <a:gdLst/>
              <a:ahLst/>
              <a:cxnLst/>
              <a:rect l="l" t="t" r="r" b="b"/>
              <a:pathLst>
                <a:path w="444" h="1078" extrusionOk="0">
                  <a:moveTo>
                    <a:pt x="443" y="0"/>
                  </a:moveTo>
                  <a:lnTo>
                    <a:pt x="0" y="1077"/>
                  </a:lnTo>
                  <a:cubicBezTo>
                    <a:pt x="114" y="1014"/>
                    <a:pt x="241" y="951"/>
                    <a:pt x="367" y="888"/>
                  </a:cubicBezTo>
                  <a:lnTo>
                    <a:pt x="443" y="0"/>
                  </a:ln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86" name="Google Shape;1586;p29"/>
            <p:cNvSpPr/>
            <p:nvPr/>
          </p:nvSpPr>
          <p:spPr>
            <a:xfrm>
              <a:off x="6159000" y="1629275"/>
              <a:ext cx="61200" cy="60575"/>
            </a:xfrm>
            <a:custGeom>
              <a:avLst/>
              <a:gdLst/>
              <a:ahLst/>
              <a:cxnLst/>
              <a:rect l="l" t="t" r="r" b="b"/>
              <a:pathLst>
                <a:path w="2448" h="2423" extrusionOk="0">
                  <a:moveTo>
                    <a:pt x="1370" y="1"/>
                  </a:moveTo>
                  <a:lnTo>
                    <a:pt x="800" y="1383"/>
                  </a:lnTo>
                  <a:lnTo>
                    <a:pt x="1" y="1395"/>
                  </a:lnTo>
                  <a:lnTo>
                    <a:pt x="2448" y="2423"/>
                  </a:lnTo>
                  <a:cubicBezTo>
                    <a:pt x="2054" y="1637"/>
                    <a:pt x="1636" y="838"/>
                    <a:pt x="1370" y="1"/>
                  </a:cubicBez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87" name="Google Shape;1587;p29"/>
            <p:cNvSpPr/>
            <p:nvPr/>
          </p:nvSpPr>
          <p:spPr>
            <a:xfrm>
              <a:off x="5433325" y="1305750"/>
              <a:ext cx="41550" cy="52625"/>
            </a:xfrm>
            <a:custGeom>
              <a:avLst/>
              <a:gdLst/>
              <a:ahLst/>
              <a:cxnLst/>
              <a:rect l="l" t="t" r="r" b="b"/>
              <a:pathLst>
                <a:path w="1662" h="2105" extrusionOk="0">
                  <a:moveTo>
                    <a:pt x="0" y="0"/>
                  </a:moveTo>
                  <a:lnTo>
                    <a:pt x="1572" y="2105"/>
                  </a:lnTo>
                  <a:lnTo>
                    <a:pt x="1661" y="2041"/>
                  </a:lnTo>
                  <a:lnTo>
                    <a:pt x="0" y="0"/>
                  </a:ln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88" name="Google Shape;1588;p29"/>
            <p:cNvSpPr/>
            <p:nvPr/>
          </p:nvSpPr>
          <p:spPr>
            <a:xfrm>
              <a:off x="5584150" y="1177400"/>
              <a:ext cx="5425" cy="5725"/>
            </a:xfrm>
            <a:custGeom>
              <a:avLst/>
              <a:gdLst/>
              <a:ahLst/>
              <a:cxnLst/>
              <a:rect l="l" t="t" r="r" b="b"/>
              <a:pathLst>
                <a:path w="217" h="229" extrusionOk="0">
                  <a:moveTo>
                    <a:pt x="178" y="0"/>
                  </a:moveTo>
                  <a:lnTo>
                    <a:pt x="1" y="178"/>
                  </a:lnTo>
                  <a:lnTo>
                    <a:pt x="52" y="228"/>
                  </a:lnTo>
                  <a:lnTo>
                    <a:pt x="217" y="26"/>
                  </a:lnTo>
                  <a:lnTo>
                    <a:pt x="178" y="0"/>
                  </a:lnTo>
                  <a:close/>
                </a:path>
              </a:pathLst>
            </a:custGeom>
            <a:solidFill>
              <a:srgbClr val="2F04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89" name="Google Shape;1589;p29"/>
            <p:cNvSpPr/>
            <p:nvPr/>
          </p:nvSpPr>
          <p:spPr>
            <a:xfrm>
              <a:off x="5416525" y="760050"/>
              <a:ext cx="76400" cy="166925"/>
            </a:xfrm>
            <a:custGeom>
              <a:avLst/>
              <a:gdLst/>
              <a:ahLst/>
              <a:cxnLst/>
              <a:rect l="l" t="t" r="r" b="b"/>
              <a:pathLst>
                <a:path w="3056" h="6677" extrusionOk="0">
                  <a:moveTo>
                    <a:pt x="3055" y="1"/>
                  </a:moveTo>
                  <a:cubicBezTo>
                    <a:pt x="3030" y="13"/>
                    <a:pt x="3018" y="13"/>
                    <a:pt x="2992" y="13"/>
                  </a:cubicBezTo>
                  <a:cubicBezTo>
                    <a:pt x="2333" y="165"/>
                    <a:pt x="1699" y="482"/>
                    <a:pt x="1230" y="964"/>
                  </a:cubicBezTo>
                  <a:cubicBezTo>
                    <a:pt x="711" y="1483"/>
                    <a:pt x="406" y="2181"/>
                    <a:pt x="178" y="2878"/>
                  </a:cubicBezTo>
                  <a:lnTo>
                    <a:pt x="140" y="2954"/>
                  </a:lnTo>
                  <a:lnTo>
                    <a:pt x="140" y="3195"/>
                  </a:lnTo>
                  <a:cubicBezTo>
                    <a:pt x="140" y="4336"/>
                    <a:pt x="190" y="5553"/>
                    <a:pt x="1" y="6668"/>
                  </a:cubicBezTo>
                  <a:cubicBezTo>
                    <a:pt x="28" y="6674"/>
                    <a:pt x="56" y="6676"/>
                    <a:pt x="86" y="6676"/>
                  </a:cubicBezTo>
                  <a:cubicBezTo>
                    <a:pt x="468" y="6676"/>
                    <a:pt x="1024" y="6239"/>
                    <a:pt x="1319" y="5933"/>
                  </a:cubicBezTo>
                  <a:cubicBezTo>
                    <a:pt x="1344" y="5844"/>
                    <a:pt x="1370" y="5768"/>
                    <a:pt x="1395" y="5679"/>
                  </a:cubicBezTo>
                  <a:cubicBezTo>
                    <a:pt x="1421" y="5553"/>
                    <a:pt x="1458" y="5438"/>
                    <a:pt x="1483" y="5311"/>
                  </a:cubicBezTo>
                  <a:cubicBezTo>
                    <a:pt x="1547" y="5071"/>
                    <a:pt x="1598" y="4830"/>
                    <a:pt x="1661" y="4589"/>
                  </a:cubicBezTo>
                  <a:lnTo>
                    <a:pt x="1661" y="4551"/>
                  </a:lnTo>
                  <a:cubicBezTo>
                    <a:pt x="1674" y="4513"/>
                    <a:pt x="1674" y="4488"/>
                    <a:pt x="1686" y="4449"/>
                  </a:cubicBezTo>
                  <a:cubicBezTo>
                    <a:pt x="1762" y="4133"/>
                    <a:pt x="1826" y="3816"/>
                    <a:pt x="1902" y="3499"/>
                  </a:cubicBezTo>
                  <a:cubicBezTo>
                    <a:pt x="1965" y="3258"/>
                    <a:pt x="2016" y="3017"/>
                    <a:pt x="2080" y="2776"/>
                  </a:cubicBezTo>
                  <a:lnTo>
                    <a:pt x="2269" y="2054"/>
                  </a:lnTo>
                  <a:cubicBezTo>
                    <a:pt x="2308" y="1940"/>
                    <a:pt x="2345" y="1826"/>
                    <a:pt x="2384" y="1699"/>
                  </a:cubicBezTo>
                  <a:cubicBezTo>
                    <a:pt x="2561" y="1116"/>
                    <a:pt x="2776" y="545"/>
                    <a:pt x="3055" y="1"/>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0" name="Google Shape;1590;p29"/>
            <p:cNvSpPr/>
            <p:nvPr/>
          </p:nvSpPr>
          <p:spPr>
            <a:xfrm>
              <a:off x="5449500" y="873800"/>
              <a:ext cx="15525" cy="34575"/>
            </a:xfrm>
            <a:custGeom>
              <a:avLst/>
              <a:gdLst/>
              <a:ahLst/>
              <a:cxnLst/>
              <a:rect l="l" t="t" r="r" b="b"/>
              <a:pathLst>
                <a:path w="621" h="1383" extrusionOk="0">
                  <a:moveTo>
                    <a:pt x="342" y="1"/>
                  </a:moveTo>
                  <a:lnTo>
                    <a:pt x="342" y="39"/>
                  </a:lnTo>
                  <a:cubicBezTo>
                    <a:pt x="279" y="280"/>
                    <a:pt x="228" y="521"/>
                    <a:pt x="164" y="761"/>
                  </a:cubicBezTo>
                  <a:cubicBezTo>
                    <a:pt x="139" y="888"/>
                    <a:pt x="102" y="1003"/>
                    <a:pt x="76" y="1129"/>
                  </a:cubicBezTo>
                  <a:cubicBezTo>
                    <a:pt x="51" y="1218"/>
                    <a:pt x="25" y="1294"/>
                    <a:pt x="0" y="1383"/>
                  </a:cubicBezTo>
                  <a:cubicBezTo>
                    <a:pt x="76" y="1319"/>
                    <a:pt x="127" y="1256"/>
                    <a:pt x="164" y="1205"/>
                  </a:cubicBezTo>
                  <a:cubicBezTo>
                    <a:pt x="367" y="952"/>
                    <a:pt x="519" y="648"/>
                    <a:pt x="621" y="330"/>
                  </a:cubicBezTo>
                  <a:lnTo>
                    <a:pt x="342" y="1"/>
                  </a:ln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1" name="Google Shape;1591;p29"/>
            <p:cNvSpPr/>
            <p:nvPr/>
          </p:nvSpPr>
          <p:spPr>
            <a:xfrm>
              <a:off x="5464075" y="829450"/>
              <a:ext cx="4450" cy="18100"/>
            </a:xfrm>
            <a:custGeom>
              <a:avLst/>
              <a:gdLst/>
              <a:ahLst/>
              <a:cxnLst/>
              <a:rect l="l" t="t" r="r" b="b"/>
              <a:pathLst>
                <a:path w="178" h="724" extrusionOk="0">
                  <a:moveTo>
                    <a:pt x="0" y="723"/>
                  </a:moveTo>
                  <a:cubicBezTo>
                    <a:pt x="63" y="482"/>
                    <a:pt x="114" y="241"/>
                    <a:pt x="178" y="0"/>
                  </a:cubicBezTo>
                  <a:cubicBezTo>
                    <a:pt x="114" y="241"/>
                    <a:pt x="63" y="482"/>
                    <a:pt x="0" y="723"/>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2" name="Google Shape;1592;p29"/>
            <p:cNvSpPr/>
            <p:nvPr/>
          </p:nvSpPr>
          <p:spPr>
            <a:xfrm>
              <a:off x="5476100" y="760050"/>
              <a:ext cx="16825" cy="42500"/>
            </a:xfrm>
            <a:custGeom>
              <a:avLst/>
              <a:gdLst/>
              <a:ahLst/>
              <a:cxnLst/>
              <a:rect l="l" t="t" r="r" b="b"/>
              <a:pathLst>
                <a:path w="673" h="1700" extrusionOk="0">
                  <a:moveTo>
                    <a:pt x="672" y="1"/>
                  </a:moveTo>
                  <a:cubicBezTo>
                    <a:pt x="393" y="545"/>
                    <a:pt x="178" y="1116"/>
                    <a:pt x="1" y="1699"/>
                  </a:cubicBezTo>
                  <a:cubicBezTo>
                    <a:pt x="178" y="1116"/>
                    <a:pt x="393" y="545"/>
                    <a:pt x="672" y="1"/>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3" name="Google Shape;1593;p29"/>
            <p:cNvSpPr/>
            <p:nvPr/>
          </p:nvSpPr>
          <p:spPr>
            <a:xfrm>
              <a:off x="5468500" y="811400"/>
              <a:ext cx="4775" cy="18075"/>
            </a:xfrm>
            <a:custGeom>
              <a:avLst/>
              <a:gdLst/>
              <a:ahLst/>
              <a:cxnLst/>
              <a:rect l="l" t="t" r="r" b="b"/>
              <a:pathLst>
                <a:path w="191" h="723" extrusionOk="0">
                  <a:moveTo>
                    <a:pt x="1" y="722"/>
                  </a:moveTo>
                  <a:lnTo>
                    <a:pt x="190" y="0"/>
                  </a:ln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4" name="Google Shape;1594;p29"/>
            <p:cNvSpPr/>
            <p:nvPr/>
          </p:nvSpPr>
          <p:spPr>
            <a:xfrm>
              <a:off x="5453600" y="874775"/>
              <a:ext cx="4450" cy="18075"/>
            </a:xfrm>
            <a:custGeom>
              <a:avLst/>
              <a:gdLst/>
              <a:ahLst/>
              <a:cxnLst/>
              <a:rect l="l" t="t" r="r" b="b"/>
              <a:pathLst>
                <a:path w="178" h="723" extrusionOk="0">
                  <a:moveTo>
                    <a:pt x="0" y="722"/>
                  </a:moveTo>
                  <a:cubicBezTo>
                    <a:pt x="64" y="482"/>
                    <a:pt x="115" y="241"/>
                    <a:pt x="178" y="0"/>
                  </a:cubicBezTo>
                  <a:cubicBezTo>
                    <a:pt x="115" y="241"/>
                    <a:pt x="64" y="482"/>
                    <a:pt x="0" y="722"/>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5" name="Google Shape;1595;p29"/>
            <p:cNvSpPr/>
            <p:nvPr/>
          </p:nvSpPr>
          <p:spPr>
            <a:xfrm>
              <a:off x="5458675" y="757425"/>
              <a:ext cx="104600" cy="121475"/>
            </a:xfrm>
            <a:custGeom>
              <a:avLst/>
              <a:gdLst/>
              <a:ahLst/>
              <a:cxnLst/>
              <a:rect l="l" t="t" r="r" b="b"/>
              <a:pathLst>
                <a:path w="4184" h="4859" extrusionOk="0">
                  <a:moveTo>
                    <a:pt x="2396" y="1"/>
                  </a:moveTo>
                  <a:cubicBezTo>
                    <a:pt x="2049" y="1"/>
                    <a:pt x="1704" y="32"/>
                    <a:pt x="1369" y="106"/>
                  </a:cubicBezTo>
                  <a:cubicBezTo>
                    <a:pt x="1090" y="650"/>
                    <a:pt x="875" y="1221"/>
                    <a:pt x="698" y="1804"/>
                  </a:cubicBezTo>
                  <a:cubicBezTo>
                    <a:pt x="659" y="1931"/>
                    <a:pt x="622" y="2045"/>
                    <a:pt x="583" y="2159"/>
                  </a:cubicBezTo>
                  <a:lnTo>
                    <a:pt x="394" y="2881"/>
                  </a:lnTo>
                  <a:cubicBezTo>
                    <a:pt x="330" y="3122"/>
                    <a:pt x="279" y="3363"/>
                    <a:pt x="216" y="3604"/>
                  </a:cubicBezTo>
                  <a:cubicBezTo>
                    <a:pt x="140" y="3921"/>
                    <a:pt x="76" y="4238"/>
                    <a:pt x="0" y="4554"/>
                  </a:cubicBezTo>
                  <a:lnTo>
                    <a:pt x="292" y="4859"/>
                  </a:lnTo>
                  <a:cubicBezTo>
                    <a:pt x="343" y="4644"/>
                    <a:pt x="368" y="4428"/>
                    <a:pt x="368" y="4199"/>
                  </a:cubicBezTo>
                  <a:cubicBezTo>
                    <a:pt x="659" y="4199"/>
                    <a:pt x="951" y="4187"/>
                    <a:pt x="1217" y="4073"/>
                  </a:cubicBezTo>
                  <a:cubicBezTo>
                    <a:pt x="1484" y="3971"/>
                    <a:pt x="1737" y="3768"/>
                    <a:pt x="1851" y="3503"/>
                  </a:cubicBezTo>
                  <a:cubicBezTo>
                    <a:pt x="1952" y="3249"/>
                    <a:pt x="1915" y="2906"/>
                    <a:pt x="1712" y="2704"/>
                  </a:cubicBezTo>
                  <a:lnTo>
                    <a:pt x="1712" y="2704"/>
                  </a:lnTo>
                  <a:cubicBezTo>
                    <a:pt x="2044" y="2899"/>
                    <a:pt x="2436" y="2997"/>
                    <a:pt x="2824" y="2997"/>
                  </a:cubicBezTo>
                  <a:cubicBezTo>
                    <a:pt x="2940" y="2997"/>
                    <a:pt x="3055" y="2988"/>
                    <a:pt x="3169" y="2970"/>
                  </a:cubicBezTo>
                  <a:cubicBezTo>
                    <a:pt x="3372" y="2945"/>
                    <a:pt x="3600" y="2856"/>
                    <a:pt x="3664" y="2666"/>
                  </a:cubicBezTo>
                  <a:cubicBezTo>
                    <a:pt x="3715" y="2539"/>
                    <a:pt x="3664" y="2387"/>
                    <a:pt x="3613" y="2261"/>
                  </a:cubicBezTo>
                  <a:cubicBezTo>
                    <a:pt x="3473" y="1906"/>
                    <a:pt x="3258" y="1576"/>
                    <a:pt x="2980" y="1309"/>
                  </a:cubicBezTo>
                  <a:lnTo>
                    <a:pt x="2980" y="1309"/>
                  </a:lnTo>
                  <a:cubicBezTo>
                    <a:pt x="3072" y="1336"/>
                    <a:pt x="3168" y="1348"/>
                    <a:pt x="3263" y="1348"/>
                  </a:cubicBezTo>
                  <a:cubicBezTo>
                    <a:pt x="3442" y="1348"/>
                    <a:pt x="3621" y="1304"/>
                    <a:pt x="3778" y="1221"/>
                  </a:cubicBezTo>
                  <a:lnTo>
                    <a:pt x="3309" y="650"/>
                  </a:lnTo>
                  <a:lnTo>
                    <a:pt x="3803" y="1196"/>
                  </a:lnTo>
                  <a:cubicBezTo>
                    <a:pt x="3828" y="1183"/>
                    <a:pt x="3854" y="1170"/>
                    <a:pt x="3867" y="1157"/>
                  </a:cubicBezTo>
                  <a:cubicBezTo>
                    <a:pt x="4044" y="1030"/>
                    <a:pt x="4183" y="841"/>
                    <a:pt x="4158" y="625"/>
                  </a:cubicBezTo>
                  <a:cubicBezTo>
                    <a:pt x="4146" y="447"/>
                    <a:pt x="4006" y="295"/>
                    <a:pt x="3854" y="207"/>
                  </a:cubicBezTo>
                  <a:cubicBezTo>
                    <a:pt x="3689" y="118"/>
                    <a:pt x="3512" y="92"/>
                    <a:pt x="3321" y="67"/>
                  </a:cubicBezTo>
                  <a:cubicBezTo>
                    <a:pt x="3016" y="25"/>
                    <a:pt x="2706" y="1"/>
                    <a:pt x="2396" y="1"/>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6" name="Google Shape;1596;p29"/>
            <p:cNvSpPr/>
            <p:nvPr/>
          </p:nvSpPr>
          <p:spPr>
            <a:xfrm>
              <a:off x="5458025" y="871275"/>
              <a:ext cx="7975" cy="10800"/>
            </a:xfrm>
            <a:custGeom>
              <a:avLst/>
              <a:gdLst/>
              <a:ahLst/>
              <a:cxnLst/>
              <a:rect l="l" t="t" r="r" b="b"/>
              <a:pathLst>
                <a:path w="319" h="432" extrusionOk="0">
                  <a:moveTo>
                    <a:pt x="26" y="0"/>
                  </a:moveTo>
                  <a:cubicBezTo>
                    <a:pt x="14" y="39"/>
                    <a:pt x="14" y="64"/>
                    <a:pt x="1" y="102"/>
                  </a:cubicBezTo>
                  <a:lnTo>
                    <a:pt x="280" y="431"/>
                  </a:lnTo>
                  <a:cubicBezTo>
                    <a:pt x="293" y="394"/>
                    <a:pt x="305" y="343"/>
                    <a:pt x="318" y="305"/>
                  </a:cubicBezTo>
                  <a:lnTo>
                    <a:pt x="26" y="0"/>
                  </a:ln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7" name="Google Shape;1597;p29"/>
            <p:cNvSpPr/>
            <p:nvPr/>
          </p:nvSpPr>
          <p:spPr>
            <a:xfrm>
              <a:off x="5541400" y="773675"/>
              <a:ext cx="12350" cy="14300"/>
            </a:xfrm>
            <a:custGeom>
              <a:avLst/>
              <a:gdLst/>
              <a:ahLst/>
              <a:cxnLst/>
              <a:rect l="l" t="t" r="r" b="b"/>
              <a:pathLst>
                <a:path w="494" h="572" extrusionOk="0">
                  <a:moveTo>
                    <a:pt x="0" y="0"/>
                  </a:moveTo>
                  <a:lnTo>
                    <a:pt x="469" y="571"/>
                  </a:lnTo>
                  <a:lnTo>
                    <a:pt x="494" y="546"/>
                  </a:lnTo>
                  <a:lnTo>
                    <a:pt x="0" y="0"/>
                  </a:ln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8" name="Google Shape;1598;p29"/>
            <p:cNvSpPr/>
            <p:nvPr/>
          </p:nvSpPr>
          <p:spPr>
            <a:xfrm>
              <a:off x="5421275" y="1959825"/>
              <a:ext cx="662025" cy="95100"/>
            </a:xfrm>
            <a:custGeom>
              <a:avLst/>
              <a:gdLst/>
              <a:ahLst/>
              <a:cxnLst/>
              <a:rect l="l" t="t" r="r" b="b"/>
              <a:pathLst>
                <a:path w="26481" h="3804" extrusionOk="0">
                  <a:moveTo>
                    <a:pt x="13234" y="0"/>
                  </a:moveTo>
                  <a:cubicBezTo>
                    <a:pt x="5933" y="0"/>
                    <a:pt x="0" y="849"/>
                    <a:pt x="0" y="1902"/>
                  </a:cubicBezTo>
                  <a:cubicBezTo>
                    <a:pt x="0" y="2953"/>
                    <a:pt x="5933" y="3803"/>
                    <a:pt x="13234" y="3803"/>
                  </a:cubicBezTo>
                  <a:cubicBezTo>
                    <a:pt x="20548" y="3803"/>
                    <a:pt x="26481" y="2953"/>
                    <a:pt x="26481" y="1902"/>
                  </a:cubicBezTo>
                  <a:cubicBezTo>
                    <a:pt x="26481" y="849"/>
                    <a:pt x="20548" y="0"/>
                    <a:pt x="13234" y="0"/>
                  </a:cubicBezTo>
                  <a:close/>
                </a:path>
              </a:pathLst>
            </a:custGeom>
            <a:solidFill>
              <a:srgbClr val="CD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9" name="Google Shape;1599;p29"/>
            <p:cNvSpPr/>
            <p:nvPr/>
          </p:nvSpPr>
          <p:spPr>
            <a:xfrm>
              <a:off x="5544550" y="1942375"/>
              <a:ext cx="114425" cy="86950"/>
            </a:xfrm>
            <a:custGeom>
              <a:avLst/>
              <a:gdLst/>
              <a:ahLst/>
              <a:cxnLst/>
              <a:rect l="l" t="t" r="r" b="b"/>
              <a:pathLst>
                <a:path w="4577" h="3478" extrusionOk="0">
                  <a:moveTo>
                    <a:pt x="1649" y="1"/>
                  </a:moveTo>
                  <a:lnTo>
                    <a:pt x="1497" y="901"/>
                  </a:lnTo>
                  <a:cubicBezTo>
                    <a:pt x="1497" y="901"/>
                    <a:pt x="1" y="3183"/>
                    <a:pt x="812" y="3449"/>
                  </a:cubicBezTo>
                  <a:cubicBezTo>
                    <a:pt x="872" y="3468"/>
                    <a:pt x="942" y="3477"/>
                    <a:pt x="1021" y="3477"/>
                  </a:cubicBezTo>
                  <a:cubicBezTo>
                    <a:pt x="2023" y="3477"/>
                    <a:pt x="4454" y="2016"/>
                    <a:pt x="4513" y="1687"/>
                  </a:cubicBezTo>
                  <a:cubicBezTo>
                    <a:pt x="4576" y="1332"/>
                    <a:pt x="4488" y="51"/>
                    <a:pt x="4488" y="51"/>
                  </a:cubicBezTo>
                  <a:lnTo>
                    <a:pt x="1649" y="1"/>
                  </a:ln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00" name="Google Shape;1600;p29"/>
            <p:cNvSpPr/>
            <p:nvPr/>
          </p:nvSpPr>
          <p:spPr>
            <a:xfrm>
              <a:off x="5857650" y="1939850"/>
              <a:ext cx="116650" cy="85950"/>
            </a:xfrm>
            <a:custGeom>
              <a:avLst/>
              <a:gdLst/>
              <a:ahLst/>
              <a:cxnLst/>
              <a:rect l="l" t="t" r="r" b="b"/>
              <a:pathLst>
                <a:path w="4666" h="3438" extrusionOk="0">
                  <a:moveTo>
                    <a:pt x="2840" y="0"/>
                  </a:moveTo>
                  <a:lnTo>
                    <a:pt x="13" y="216"/>
                  </a:lnTo>
                  <a:cubicBezTo>
                    <a:pt x="13" y="216"/>
                    <a:pt x="1" y="1496"/>
                    <a:pt x="89" y="1839"/>
                  </a:cubicBezTo>
                  <a:cubicBezTo>
                    <a:pt x="170" y="2162"/>
                    <a:pt x="2577" y="3438"/>
                    <a:pt x="3614" y="3438"/>
                  </a:cubicBezTo>
                  <a:cubicBezTo>
                    <a:pt x="3717" y="3438"/>
                    <a:pt x="3807" y="3425"/>
                    <a:pt x="3879" y="3397"/>
                  </a:cubicBezTo>
                  <a:cubicBezTo>
                    <a:pt x="4665" y="3081"/>
                    <a:pt x="3043" y="901"/>
                    <a:pt x="3043" y="901"/>
                  </a:cubicBezTo>
                  <a:lnTo>
                    <a:pt x="2840" y="0"/>
                  </a:ln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01" name="Google Shape;1601;p29"/>
            <p:cNvSpPr/>
            <p:nvPr/>
          </p:nvSpPr>
          <p:spPr>
            <a:xfrm>
              <a:off x="5858275" y="1964575"/>
              <a:ext cx="101750" cy="61175"/>
            </a:xfrm>
            <a:custGeom>
              <a:avLst/>
              <a:gdLst/>
              <a:ahLst/>
              <a:cxnLst/>
              <a:rect l="l" t="t" r="r" b="b"/>
              <a:pathLst>
                <a:path w="4070" h="2447" extrusionOk="0">
                  <a:moveTo>
                    <a:pt x="3094" y="0"/>
                  </a:moveTo>
                  <a:cubicBezTo>
                    <a:pt x="2638" y="140"/>
                    <a:pt x="1928" y="203"/>
                    <a:pt x="1281" y="203"/>
                  </a:cubicBezTo>
                  <a:cubicBezTo>
                    <a:pt x="787" y="203"/>
                    <a:pt x="317" y="165"/>
                    <a:pt x="1" y="89"/>
                  </a:cubicBezTo>
                  <a:lnTo>
                    <a:pt x="1" y="89"/>
                  </a:lnTo>
                  <a:cubicBezTo>
                    <a:pt x="1" y="406"/>
                    <a:pt x="26" y="710"/>
                    <a:pt x="64" y="850"/>
                  </a:cubicBezTo>
                  <a:cubicBezTo>
                    <a:pt x="140" y="1179"/>
                    <a:pt x="2548" y="2447"/>
                    <a:pt x="3588" y="2447"/>
                  </a:cubicBezTo>
                  <a:cubicBezTo>
                    <a:pt x="3689" y="2447"/>
                    <a:pt x="3778" y="2434"/>
                    <a:pt x="3854" y="2408"/>
                  </a:cubicBezTo>
                  <a:cubicBezTo>
                    <a:pt x="3993" y="2346"/>
                    <a:pt x="4057" y="2231"/>
                    <a:pt x="4069" y="2067"/>
                  </a:cubicBezTo>
                  <a:lnTo>
                    <a:pt x="4069" y="2067"/>
                  </a:lnTo>
                  <a:cubicBezTo>
                    <a:pt x="3993" y="2117"/>
                    <a:pt x="3867" y="2155"/>
                    <a:pt x="3638" y="2155"/>
                  </a:cubicBezTo>
                  <a:lnTo>
                    <a:pt x="3613" y="2155"/>
                  </a:lnTo>
                  <a:cubicBezTo>
                    <a:pt x="3043" y="2143"/>
                    <a:pt x="1712" y="1509"/>
                    <a:pt x="1826" y="698"/>
                  </a:cubicBezTo>
                  <a:cubicBezTo>
                    <a:pt x="1928" y="279"/>
                    <a:pt x="2561" y="152"/>
                    <a:pt x="3157" y="101"/>
                  </a:cubicBezTo>
                  <a:cubicBezTo>
                    <a:pt x="3131" y="64"/>
                    <a:pt x="3106" y="25"/>
                    <a:pt x="3094" y="0"/>
                  </a:cubicBezTo>
                  <a:close/>
                </a:path>
              </a:pathLst>
            </a:custGeom>
            <a:solidFill>
              <a:srgbClr val="181D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02" name="Google Shape;1602;p29"/>
            <p:cNvSpPr/>
            <p:nvPr/>
          </p:nvSpPr>
          <p:spPr>
            <a:xfrm>
              <a:off x="5883300" y="1945425"/>
              <a:ext cx="60875" cy="46825"/>
            </a:xfrm>
            <a:custGeom>
              <a:avLst/>
              <a:gdLst/>
              <a:ahLst/>
              <a:cxnLst/>
              <a:rect l="l" t="t" r="r" b="b"/>
              <a:pathLst>
                <a:path w="2435" h="1873" extrusionOk="0">
                  <a:moveTo>
                    <a:pt x="708" y="1"/>
                  </a:moveTo>
                  <a:cubicBezTo>
                    <a:pt x="502" y="1"/>
                    <a:pt x="288" y="49"/>
                    <a:pt x="178" y="208"/>
                  </a:cubicBezTo>
                  <a:cubicBezTo>
                    <a:pt x="1" y="450"/>
                    <a:pt x="141" y="754"/>
                    <a:pt x="293" y="969"/>
                  </a:cubicBezTo>
                  <a:cubicBezTo>
                    <a:pt x="381" y="1096"/>
                    <a:pt x="470" y="1248"/>
                    <a:pt x="546" y="1388"/>
                  </a:cubicBezTo>
                  <a:cubicBezTo>
                    <a:pt x="757" y="1727"/>
                    <a:pt x="567" y="1872"/>
                    <a:pt x="567" y="1872"/>
                  </a:cubicBezTo>
                  <a:cubicBezTo>
                    <a:pt x="568" y="1872"/>
                    <a:pt x="569" y="1871"/>
                    <a:pt x="572" y="1869"/>
                  </a:cubicBezTo>
                  <a:cubicBezTo>
                    <a:pt x="851" y="1729"/>
                    <a:pt x="685" y="1312"/>
                    <a:pt x="559" y="1121"/>
                  </a:cubicBezTo>
                  <a:cubicBezTo>
                    <a:pt x="406" y="906"/>
                    <a:pt x="141" y="652"/>
                    <a:pt x="229" y="348"/>
                  </a:cubicBezTo>
                  <a:cubicBezTo>
                    <a:pt x="280" y="183"/>
                    <a:pt x="457" y="132"/>
                    <a:pt x="609" y="120"/>
                  </a:cubicBezTo>
                  <a:cubicBezTo>
                    <a:pt x="664" y="111"/>
                    <a:pt x="718" y="107"/>
                    <a:pt x="772" y="107"/>
                  </a:cubicBezTo>
                  <a:cubicBezTo>
                    <a:pt x="870" y="107"/>
                    <a:pt x="968" y="121"/>
                    <a:pt x="1066" y="145"/>
                  </a:cubicBezTo>
                  <a:cubicBezTo>
                    <a:pt x="1699" y="310"/>
                    <a:pt x="2080" y="867"/>
                    <a:pt x="2409" y="1400"/>
                  </a:cubicBezTo>
                  <a:cubicBezTo>
                    <a:pt x="2422" y="1400"/>
                    <a:pt x="2435" y="1400"/>
                    <a:pt x="2435" y="1388"/>
                  </a:cubicBezTo>
                  <a:cubicBezTo>
                    <a:pt x="2282" y="1045"/>
                    <a:pt x="2080" y="741"/>
                    <a:pt x="1814" y="475"/>
                  </a:cubicBezTo>
                  <a:cubicBezTo>
                    <a:pt x="1586" y="259"/>
                    <a:pt x="1307" y="95"/>
                    <a:pt x="1003" y="31"/>
                  </a:cubicBezTo>
                  <a:cubicBezTo>
                    <a:pt x="917" y="14"/>
                    <a:pt x="813" y="1"/>
                    <a:pt x="708" y="1"/>
                  </a:cubicBez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03" name="Google Shape;1603;p29"/>
            <p:cNvSpPr/>
            <p:nvPr/>
          </p:nvSpPr>
          <p:spPr>
            <a:xfrm>
              <a:off x="5567375" y="1188775"/>
              <a:ext cx="370475" cy="780975"/>
            </a:xfrm>
            <a:custGeom>
              <a:avLst/>
              <a:gdLst/>
              <a:ahLst/>
              <a:cxnLst/>
              <a:rect l="l" t="t" r="r" b="b"/>
              <a:pathLst>
                <a:path w="14819" h="31239" extrusionOk="0">
                  <a:moveTo>
                    <a:pt x="10954" y="1"/>
                  </a:moveTo>
                  <a:cubicBezTo>
                    <a:pt x="10184" y="1"/>
                    <a:pt x="6261" y="51"/>
                    <a:pt x="1686" y="1016"/>
                  </a:cubicBezTo>
                  <a:cubicBezTo>
                    <a:pt x="1559" y="1523"/>
                    <a:pt x="1458" y="2131"/>
                    <a:pt x="1382" y="2841"/>
                  </a:cubicBezTo>
                  <a:cubicBezTo>
                    <a:pt x="1217" y="4438"/>
                    <a:pt x="1141" y="6479"/>
                    <a:pt x="1077" y="8786"/>
                  </a:cubicBezTo>
                  <a:cubicBezTo>
                    <a:pt x="925" y="14491"/>
                    <a:pt x="1" y="19485"/>
                    <a:pt x="457" y="30702"/>
                  </a:cubicBezTo>
                  <a:cubicBezTo>
                    <a:pt x="1010" y="30950"/>
                    <a:pt x="1706" y="31008"/>
                    <a:pt x="2357" y="31008"/>
                  </a:cubicBezTo>
                  <a:cubicBezTo>
                    <a:pt x="2675" y="31008"/>
                    <a:pt x="2983" y="30994"/>
                    <a:pt x="3258" y="30981"/>
                  </a:cubicBezTo>
                  <a:cubicBezTo>
                    <a:pt x="3526" y="30971"/>
                    <a:pt x="3761" y="30953"/>
                    <a:pt x="3942" y="30953"/>
                  </a:cubicBezTo>
                  <a:cubicBezTo>
                    <a:pt x="3983" y="30953"/>
                    <a:pt x="4021" y="30954"/>
                    <a:pt x="4057" y="30956"/>
                  </a:cubicBezTo>
                  <a:cubicBezTo>
                    <a:pt x="3981" y="29486"/>
                    <a:pt x="5527" y="18584"/>
                    <a:pt x="5590" y="16265"/>
                  </a:cubicBezTo>
                  <a:cubicBezTo>
                    <a:pt x="5691" y="11981"/>
                    <a:pt x="6122" y="7632"/>
                    <a:pt x="6592" y="7607"/>
                  </a:cubicBezTo>
                  <a:cubicBezTo>
                    <a:pt x="6593" y="7607"/>
                    <a:pt x="6595" y="7607"/>
                    <a:pt x="6596" y="7607"/>
                  </a:cubicBezTo>
                  <a:cubicBezTo>
                    <a:pt x="7053" y="7607"/>
                    <a:pt x="7949" y="14270"/>
                    <a:pt x="8429" y="17026"/>
                  </a:cubicBezTo>
                  <a:cubicBezTo>
                    <a:pt x="8899" y="19789"/>
                    <a:pt x="11320" y="28561"/>
                    <a:pt x="11358" y="31032"/>
                  </a:cubicBezTo>
                  <a:cubicBezTo>
                    <a:pt x="11618" y="31168"/>
                    <a:pt x="12243" y="31238"/>
                    <a:pt x="12915" y="31238"/>
                  </a:cubicBezTo>
                  <a:cubicBezTo>
                    <a:pt x="13617" y="31238"/>
                    <a:pt x="14371" y="31162"/>
                    <a:pt x="14818" y="31007"/>
                  </a:cubicBezTo>
                  <a:cubicBezTo>
                    <a:pt x="14755" y="27204"/>
                    <a:pt x="13855" y="19459"/>
                    <a:pt x="12550" y="11689"/>
                  </a:cubicBezTo>
                  <a:cubicBezTo>
                    <a:pt x="12105" y="9091"/>
                    <a:pt x="11497" y="5212"/>
                    <a:pt x="11383" y="3525"/>
                  </a:cubicBezTo>
                  <a:cubicBezTo>
                    <a:pt x="11282" y="1776"/>
                    <a:pt x="11091" y="27"/>
                    <a:pt x="11091" y="2"/>
                  </a:cubicBezTo>
                  <a:cubicBezTo>
                    <a:pt x="11091" y="2"/>
                    <a:pt x="11044" y="1"/>
                    <a:pt x="10954" y="1"/>
                  </a:cubicBezTo>
                  <a:close/>
                </a:path>
              </a:pathLst>
            </a:custGeom>
            <a:solidFill>
              <a:srgbClr val="2D36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04" name="Google Shape;1604;p29"/>
            <p:cNvSpPr/>
            <p:nvPr/>
          </p:nvSpPr>
          <p:spPr>
            <a:xfrm>
              <a:off x="5532525" y="1246025"/>
              <a:ext cx="125500" cy="57100"/>
            </a:xfrm>
            <a:custGeom>
              <a:avLst/>
              <a:gdLst/>
              <a:ahLst/>
              <a:cxnLst/>
              <a:rect l="l" t="t" r="r" b="b"/>
              <a:pathLst>
                <a:path w="5020" h="2284" extrusionOk="0">
                  <a:moveTo>
                    <a:pt x="4939" y="1"/>
                  </a:moveTo>
                  <a:cubicBezTo>
                    <a:pt x="4904" y="1"/>
                    <a:pt x="4866" y="28"/>
                    <a:pt x="4817" y="44"/>
                  </a:cubicBezTo>
                  <a:cubicBezTo>
                    <a:pt x="4665" y="120"/>
                    <a:pt x="4500" y="184"/>
                    <a:pt x="4335" y="235"/>
                  </a:cubicBezTo>
                  <a:cubicBezTo>
                    <a:pt x="3676" y="463"/>
                    <a:pt x="2979" y="602"/>
                    <a:pt x="2294" y="716"/>
                  </a:cubicBezTo>
                  <a:cubicBezTo>
                    <a:pt x="1902" y="779"/>
                    <a:pt x="1508" y="843"/>
                    <a:pt x="1116" y="931"/>
                  </a:cubicBezTo>
                  <a:cubicBezTo>
                    <a:pt x="824" y="982"/>
                    <a:pt x="519" y="1046"/>
                    <a:pt x="266" y="1210"/>
                  </a:cubicBezTo>
                  <a:cubicBezTo>
                    <a:pt x="139" y="1286"/>
                    <a:pt x="0" y="1413"/>
                    <a:pt x="26" y="1565"/>
                  </a:cubicBezTo>
                  <a:cubicBezTo>
                    <a:pt x="51" y="1717"/>
                    <a:pt x="190" y="1806"/>
                    <a:pt x="330" y="1857"/>
                  </a:cubicBezTo>
                  <a:cubicBezTo>
                    <a:pt x="1229" y="2224"/>
                    <a:pt x="2269" y="1945"/>
                    <a:pt x="3195" y="2224"/>
                  </a:cubicBezTo>
                  <a:cubicBezTo>
                    <a:pt x="3282" y="2254"/>
                    <a:pt x="3371" y="2283"/>
                    <a:pt x="3459" y="2283"/>
                  </a:cubicBezTo>
                  <a:cubicBezTo>
                    <a:pt x="3485" y="2283"/>
                    <a:pt x="3510" y="2281"/>
                    <a:pt x="3536" y="2275"/>
                  </a:cubicBezTo>
                  <a:cubicBezTo>
                    <a:pt x="3638" y="2263"/>
                    <a:pt x="3714" y="2199"/>
                    <a:pt x="3790" y="2148"/>
                  </a:cubicBezTo>
                  <a:cubicBezTo>
                    <a:pt x="4133" y="1882"/>
                    <a:pt x="4449" y="1578"/>
                    <a:pt x="4665" y="1210"/>
                  </a:cubicBezTo>
                  <a:cubicBezTo>
                    <a:pt x="4842" y="919"/>
                    <a:pt x="4956" y="602"/>
                    <a:pt x="4994" y="272"/>
                  </a:cubicBezTo>
                  <a:cubicBezTo>
                    <a:pt x="4994" y="209"/>
                    <a:pt x="5020" y="82"/>
                    <a:pt x="4994" y="32"/>
                  </a:cubicBezTo>
                  <a:cubicBezTo>
                    <a:pt x="4976" y="9"/>
                    <a:pt x="4958" y="1"/>
                    <a:pt x="4939"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05" name="Google Shape;1605;p29"/>
            <p:cNvSpPr/>
            <p:nvPr/>
          </p:nvSpPr>
          <p:spPr>
            <a:xfrm>
              <a:off x="5522675" y="1260000"/>
              <a:ext cx="135650" cy="57725"/>
            </a:xfrm>
            <a:custGeom>
              <a:avLst/>
              <a:gdLst/>
              <a:ahLst/>
              <a:cxnLst/>
              <a:rect l="l" t="t" r="r" b="b"/>
              <a:pathLst>
                <a:path w="5426" h="2309" extrusionOk="0">
                  <a:moveTo>
                    <a:pt x="2271" y="0"/>
                  </a:moveTo>
                  <a:cubicBezTo>
                    <a:pt x="1707" y="0"/>
                    <a:pt x="1143" y="120"/>
                    <a:pt x="622" y="360"/>
                  </a:cubicBezTo>
                  <a:cubicBezTo>
                    <a:pt x="470" y="436"/>
                    <a:pt x="318" y="512"/>
                    <a:pt x="191" y="639"/>
                  </a:cubicBezTo>
                  <a:cubicBezTo>
                    <a:pt x="77" y="766"/>
                    <a:pt x="1" y="930"/>
                    <a:pt x="14" y="1107"/>
                  </a:cubicBezTo>
                  <a:cubicBezTo>
                    <a:pt x="39" y="1285"/>
                    <a:pt x="153" y="1437"/>
                    <a:pt x="293" y="1564"/>
                  </a:cubicBezTo>
                  <a:cubicBezTo>
                    <a:pt x="648" y="1856"/>
                    <a:pt x="1104" y="1983"/>
                    <a:pt x="1547" y="2045"/>
                  </a:cubicBezTo>
                  <a:cubicBezTo>
                    <a:pt x="2004" y="2109"/>
                    <a:pt x="2460" y="2109"/>
                    <a:pt x="2904" y="2198"/>
                  </a:cubicBezTo>
                  <a:cubicBezTo>
                    <a:pt x="3157" y="2240"/>
                    <a:pt x="3400" y="2308"/>
                    <a:pt x="3650" y="2308"/>
                  </a:cubicBezTo>
                  <a:cubicBezTo>
                    <a:pt x="3701" y="2308"/>
                    <a:pt x="3752" y="2305"/>
                    <a:pt x="3803" y="2299"/>
                  </a:cubicBezTo>
                  <a:cubicBezTo>
                    <a:pt x="4197" y="2248"/>
                    <a:pt x="4539" y="1995"/>
                    <a:pt x="4767" y="1690"/>
                  </a:cubicBezTo>
                  <a:cubicBezTo>
                    <a:pt x="5008" y="1374"/>
                    <a:pt x="5160" y="1006"/>
                    <a:pt x="5299" y="651"/>
                  </a:cubicBezTo>
                  <a:cubicBezTo>
                    <a:pt x="5363" y="487"/>
                    <a:pt x="5426" y="322"/>
                    <a:pt x="5388" y="157"/>
                  </a:cubicBezTo>
                  <a:lnTo>
                    <a:pt x="5388" y="157"/>
                  </a:lnTo>
                  <a:cubicBezTo>
                    <a:pt x="5338" y="245"/>
                    <a:pt x="5287" y="322"/>
                    <a:pt x="5236" y="398"/>
                  </a:cubicBezTo>
                  <a:cubicBezTo>
                    <a:pt x="4894" y="816"/>
                    <a:pt x="4387" y="1095"/>
                    <a:pt x="3854" y="1234"/>
                  </a:cubicBezTo>
                  <a:cubicBezTo>
                    <a:pt x="3476" y="1342"/>
                    <a:pt x="3085" y="1373"/>
                    <a:pt x="2695" y="1373"/>
                  </a:cubicBezTo>
                  <a:cubicBezTo>
                    <a:pt x="2536" y="1373"/>
                    <a:pt x="2377" y="1368"/>
                    <a:pt x="2220" y="1361"/>
                  </a:cubicBezTo>
                  <a:cubicBezTo>
                    <a:pt x="1826" y="1336"/>
                    <a:pt x="1066" y="1323"/>
                    <a:pt x="1180" y="1133"/>
                  </a:cubicBezTo>
                  <a:cubicBezTo>
                    <a:pt x="1252" y="1007"/>
                    <a:pt x="1906" y="926"/>
                    <a:pt x="2529" y="926"/>
                  </a:cubicBezTo>
                  <a:cubicBezTo>
                    <a:pt x="2783" y="926"/>
                    <a:pt x="3032" y="939"/>
                    <a:pt x="3234" y="968"/>
                  </a:cubicBezTo>
                  <a:cubicBezTo>
                    <a:pt x="3310" y="968"/>
                    <a:pt x="3423" y="955"/>
                    <a:pt x="3411" y="879"/>
                  </a:cubicBezTo>
                  <a:cubicBezTo>
                    <a:pt x="3398" y="829"/>
                    <a:pt x="3335" y="816"/>
                    <a:pt x="3284" y="803"/>
                  </a:cubicBezTo>
                  <a:cubicBezTo>
                    <a:pt x="2777" y="740"/>
                    <a:pt x="1332" y="842"/>
                    <a:pt x="1307" y="639"/>
                  </a:cubicBezTo>
                  <a:cubicBezTo>
                    <a:pt x="1294" y="423"/>
                    <a:pt x="2308" y="157"/>
                    <a:pt x="2637" y="17"/>
                  </a:cubicBezTo>
                  <a:cubicBezTo>
                    <a:pt x="2515" y="6"/>
                    <a:pt x="2393" y="0"/>
                    <a:pt x="2271" y="0"/>
                  </a:cubicBezTo>
                  <a:close/>
                </a:path>
              </a:pathLst>
            </a:custGeom>
            <a:solidFill>
              <a:srgbClr val="E2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06" name="Google Shape;1606;p29"/>
            <p:cNvSpPr/>
            <p:nvPr/>
          </p:nvSpPr>
          <p:spPr>
            <a:xfrm rot="-900956">
              <a:off x="5615700" y="1244700"/>
              <a:ext cx="56428" cy="76079"/>
            </a:xfrm>
            <a:custGeom>
              <a:avLst/>
              <a:gdLst/>
              <a:ahLst/>
              <a:cxnLst/>
              <a:rect l="l" t="t" r="r" b="b"/>
              <a:pathLst>
                <a:path w="2257" h="3043" extrusionOk="0">
                  <a:moveTo>
                    <a:pt x="1864" y="1"/>
                  </a:moveTo>
                  <a:cubicBezTo>
                    <a:pt x="1864" y="1"/>
                    <a:pt x="1521" y="1027"/>
                    <a:pt x="1103" y="1598"/>
                  </a:cubicBezTo>
                  <a:cubicBezTo>
                    <a:pt x="672" y="2168"/>
                    <a:pt x="0" y="2764"/>
                    <a:pt x="0" y="2764"/>
                  </a:cubicBezTo>
                  <a:lnTo>
                    <a:pt x="152" y="3043"/>
                  </a:lnTo>
                  <a:cubicBezTo>
                    <a:pt x="152" y="3043"/>
                    <a:pt x="558" y="2776"/>
                    <a:pt x="1293" y="2016"/>
                  </a:cubicBezTo>
                  <a:cubicBezTo>
                    <a:pt x="2041" y="1243"/>
                    <a:pt x="2256" y="89"/>
                    <a:pt x="2256" y="89"/>
                  </a:cubicBezTo>
                  <a:lnTo>
                    <a:pt x="1864" y="1"/>
                  </a:ln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07" name="Google Shape;1607;p29"/>
            <p:cNvSpPr/>
            <p:nvPr/>
          </p:nvSpPr>
          <p:spPr>
            <a:xfrm>
              <a:off x="5828800" y="1237975"/>
              <a:ext cx="109375" cy="42500"/>
            </a:xfrm>
            <a:custGeom>
              <a:avLst/>
              <a:gdLst/>
              <a:ahLst/>
              <a:cxnLst/>
              <a:rect l="l" t="t" r="r" b="b"/>
              <a:pathLst>
                <a:path w="4375" h="1700" extrusionOk="0">
                  <a:moveTo>
                    <a:pt x="203" y="0"/>
                  </a:moveTo>
                  <a:cubicBezTo>
                    <a:pt x="159" y="0"/>
                    <a:pt x="114" y="15"/>
                    <a:pt x="77" y="62"/>
                  </a:cubicBezTo>
                  <a:cubicBezTo>
                    <a:pt x="1" y="176"/>
                    <a:pt x="141" y="709"/>
                    <a:pt x="242" y="911"/>
                  </a:cubicBezTo>
                  <a:cubicBezTo>
                    <a:pt x="355" y="1190"/>
                    <a:pt x="622" y="1608"/>
                    <a:pt x="761" y="1672"/>
                  </a:cubicBezTo>
                  <a:cubicBezTo>
                    <a:pt x="798" y="1692"/>
                    <a:pt x="847" y="1700"/>
                    <a:pt x="902" y="1700"/>
                  </a:cubicBezTo>
                  <a:cubicBezTo>
                    <a:pt x="1053" y="1700"/>
                    <a:pt x="1244" y="1640"/>
                    <a:pt x="1319" y="1621"/>
                  </a:cubicBezTo>
                  <a:cubicBezTo>
                    <a:pt x="2219" y="1355"/>
                    <a:pt x="3093" y="1507"/>
                    <a:pt x="3981" y="1190"/>
                  </a:cubicBezTo>
                  <a:cubicBezTo>
                    <a:pt x="4121" y="1140"/>
                    <a:pt x="4273" y="1064"/>
                    <a:pt x="4324" y="949"/>
                  </a:cubicBezTo>
                  <a:cubicBezTo>
                    <a:pt x="4374" y="835"/>
                    <a:pt x="4285" y="734"/>
                    <a:pt x="4184" y="683"/>
                  </a:cubicBezTo>
                  <a:cubicBezTo>
                    <a:pt x="3994" y="582"/>
                    <a:pt x="3740" y="543"/>
                    <a:pt x="3487" y="518"/>
                  </a:cubicBezTo>
                  <a:cubicBezTo>
                    <a:pt x="3157" y="480"/>
                    <a:pt x="2815" y="455"/>
                    <a:pt x="2473" y="417"/>
                  </a:cubicBezTo>
                  <a:cubicBezTo>
                    <a:pt x="1890" y="366"/>
                    <a:pt x="1294" y="303"/>
                    <a:pt x="749" y="163"/>
                  </a:cubicBezTo>
                  <a:cubicBezTo>
                    <a:pt x="622" y="126"/>
                    <a:pt x="482" y="87"/>
                    <a:pt x="355" y="36"/>
                  </a:cubicBezTo>
                  <a:cubicBezTo>
                    <a:pt x="326" y="29"/>
                    <a:pt x="266" y="0"/>
                    <a:pt x="203"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08" name="Google Shape;1608;p29"/>
            <p:cNvSpPr/>
            <p:nvPr/>
          </p:nvSpPr>
          <p:spPr>
            <a:xfrm>
              <a:off x="5828500" y="1241400"/>
              <a:ext cx="110925" cy="52025"/>
            </a:xfrm>
            <a:custGeom>
              <a:avLst/>
              <a:gdLst/>
              <a:ahLst/>
              <a:cxnLst/>
              <a:rect l="l" t="t" r="r" b="b"/>
              <a:pathLst>
                <a:path w="4437" h="2081" extrusionOk="0">
                  <a:moveTo>
                    <a:pt x="2996" y="1"/>
                  </a:moveTo>
                  <a:cubicBezTo>
                    <a:pt x="2808" y="1"/>
                    <a:pt x="2615" y="18"/>
                    <a:pt x="2421" y="51"/>
                  </a:cubicBezTo>
                  <a:cubicBezTo>
                    <a:pt x="2662" y="141"/>
                    <a:pt x="3460" y="305"/>
                    <a:pt x="3398" y="482"/>
                  </a:cubicBezTo>
                  <a:cubicBezTo>
                    <a:pt x="3347" y="660"/>
                    <a:pt x="2142" y="673"/>
                    <a:pt x="1699" y="761"/>
                  </a:cubicBezTo>
                  <a:cubicBezTo>
                    <a:pt x="1648" y="774"/>
                    <a:pt x="1598" y="787"/>
                    <a:pt x="1584" y="837"/>
                  </a:cubicBezTo>
                  <a:cubicBezTo>
                    <a:pt x="1565" y="887"/>
                    <a:pt x="1606" y="905"/>
                    <a:pt x="1656" y="905"/>
                  </a:cubicBezTo>
                  <a:cubicBezTo>
                    <a:pt x="1670" y="905"/>
                    <a:pt x="1685" y="904"/>
                    <a:pt x="1699" y="901"/>
                  </a:cubicBezTo>
                  <a:cubicBezTo>
                    <a:pt x="2003" y="831"/>
                    <a:pt x="2415" y="796"/>
                    <a:pt x="2757" y="796"/>
                  </a:cubicBezTo>
                  <a:cubicBezTo>
                    <a:pt x="3100" y="796"/>
                    <a:pt x="3372" y="831"/>
                    <a:pt x="3398" y="901"/>
                  </a:cubicBezTo>
                  <a:cubicBezTo>
                    <a:pt x="3448" y="1053"/>
                    <a:pt x="2801" y="1116"/>
                    <a:pt x="2472" y="1167"/>
                  </a:cubicBezTo>
                  <a:cubicBezTo>
                    <a:pt x="2206" y="1203"/>
                    <a:pt x="1940" y="1227"/>
                    <a:pt x="1686" y="1227"/>
                  </a:cubicBezTo>
                  <a:cubicBezTo>
                    <a:pt x="1491" y="1227"/>
                    <a:pt x="1304" y="1213"/>
                    <a:pt x="1128" y="1180"/>
                  </a:cubicBezTo>
                  <a:cubicBezTo>
                    <a:pt x="710" y="1091"/>
                    <a:pt x="342" y="888"/>
                    <a:pt x="153" y="546"/>
                  </a:cubicBezTo>
                  <a:cubicBezTo>
                    <a:pt x="114" y="482"/>
                    <a:pt x="89" y="420"/>
                    <a:pt x="76" y="356"/>
                  </a:cubicBezTo>
                  <a:cubicBezTo>
                    <a:pt x="0" y="496"/>
                    <a:pt x="13" y="635"/>
                    <a:pt x="38" y="761"/>
                  </a:cubicBezTo>
                  <a:cubicBezTo>
                    <a:pt x="76" y="1066"/>
                    <a:pt x="127" y="1370"/>
                    <a:pt x="254" y="1623"/>
                  </a:cubicBezTo>
                  <a:cubicBezTo>
                    <a:pt x="381" y="1865"/>
                    <a:pt x="609" y="2067"/>
                    <a:pt x="925" y="2080"/>
                  </a:cubicBezTo>
                  <a:cubicBezTo>
                    <a:pt x="940" y="2080"/>
                    <a:pt x="956" y="2081"/>
                    <a:pt x="971" y="2081"/>
                  </a:cubicBezTo>
                  <a:cubicBezTo>
                    <a:pt x="1211" y="2081"/>
                    <a:pt x="1461" y="1988"/>
                    <a:pt x="1711" y="1927"/>
                  </a:cubicBezTo>
                  <a:cubicBezTo>
                    <a:pt x="2105" y="1826"/>
                    <a:pt x="2497" y="1789"/>
                    <a:pt x="2890" y="1699"/>
                  </a:cubicBezTo>
                  <a:cubicBezTo>
                    <a:pt x="3283" y="1623"/>
                    <a:pt x="3689" y="1484"/>
                    <a:pt x="4043" y="1205"/>
                  </a:cubicBezTo>
                  <a:cubicBezTo>
                    <a:pt x="4196" y="1091"/>
                    <a:pt x="4336" y="952"/>
                    <a:pt x="4386" y="800"/>
                  </a:cubicBezTo>
                  <a:cubicBezTo>
                    <a:pt x="4437" y="648"/>
                    <a:pt x="4412" y="508"/>
                    <a:pt x="4336" y="406"/>
                  </a:cubicBezTo>
                  <a:cubicBezTo>
                    <a:pt x="4259" y="318"/>
                    <a:pt x="4145" y="254"/>
                    <a:pt x="4031" y="204"/>
                  </a:cubicBezTo>
                  <a:cubicBezTo>
                    <a:pt x="3727" y="68"/>
                    <a:pt x="3372" y="1"/>
                    <a:pt x="2996" y="1"/>
                  </a:cubicBezTo>
                  <a:close/>
                </a:path>
              </a:pathLst>
            </a:custGeom>
            <a:solidFill>
              <a:srgbClr val="E2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09" name="Google Shape;1609;p29"/>
            <p:cNvSpPr/>
            <p:nvPr/>
          </p:nvSpPr>
          <p:spPr>
            <a:xfrm rot="571731">
              <a:off x="5821152" y="1236540"/>
              <a:ext cx="27770" cy="59144"/>
            </a:xfrm>
            <a:custGeom>
              <a:avLst/>
              <a:gdLst/>
              <a:ahLst/>
              <a:cxnLst/>
              <a:rect l="l" t="t" r="r" b="b"/>
              <a:pathLst>
                <a:path w="1046" h="2045" extrusionOk="0">
                  <a:moveTo>
                    <a:pt x="393" y="1"/>
                  </a:moveTo>
                  <a:lnTo>
                    <a:pt x="1" y="90"/>
                  </a:lnTo>
                  <a:cubicBezTo>
                    <a:pt x="1" y="90"/>
                    <a:pt x="178" y="1243"/>
                    <a:pt x="900" y="2029"/>
                  </a:cubicBezTo>
                  <a:cubicBezTo>
                    <a:pt x="910" y="2039"/>
                    <a:pt x="920" y="2044"/>
                    <a:pt x="930" y="2044"/>
                  </a:cubicBezTo>
                  <a:cubicBezTo>
                    <a:pt x="1012" y="2044"/>
                    <a:pt x="1046" y="1662"/>
                    <a:pt x="875" y="1218"/>
                  </a:cubicBezTo>
                  <a:cubicBezTo>
                    <a:pt x="596" y="660"/>
                    <a:pt x="393" y="1"/>
                    <a:pt x="393" y="1"/>
                  </a:cubicBez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10" name="Google Shape;1610;p29"/>
            <p:cNvSpPr/>
            <p:nvPr/>
          </p:nvSpPr>
          <p:spPr>
            <a:xfrm>
              <a:off x="5713300" y="1366275"/>
              <a:ext cx="53100" cy="17025"/>
            </a:xfrm>
            <a:custGeom>
              <a:avLst/>
              <a:gdLst/>
              <a:ahLst/>
              <a:cxnLst/>
              <a:rect l="l" t="t" r="r" b="b"/>
              <a:pathLst>
                <a:path w="2124" h="681" extrusionOk="0">
                  <a:moveTo>
                    <a:pt x="2085" y="0"/>
                  </a:moveTo>
                  <a:cubicBezTo>
                    <a:pt x="1921" y="0"/>
                    <a:pt x="1730" y="25"/>
                    <a:pt x="1566" y="64"/>
                  </a:cubicBezTo>
                  <a:cubicBezTo>
                    <a:pt x="1376" y="89"/>
                    <a:pt x="1198" y="140"/>
                    <a:pt x="1021" y="203"/>
                  </a:cubicBezTo>
                  <a:cubicBezTo>
                    <a:pt x="666" y="304"/>
                    <a:pt x="324" y="456"/>
                    <a:pt x="20" y="647"/>
                  </a:cubicBezTo>
                  <a:cubicBezTo>
                    <a:pt x="0" y="656"/>
                    <a:pt x="3" y="681"/>
                    <a:pt x="22" y="681"/>
                  </a:cubicBezTo>
                  <a:cubicBezTo>
                    <a:pt x="28" y="681"/>
                    <a:pt x="36" y="678"/>
                    <a:pt x="45" y="672"/>
                  </a:cubicBezTo>
                  <a:cubicBezTo>
                    <a:pt x="362" y="520"/>
                    <a:pt x="704" y="368"/>
                    <a:pt x="1046" y="267"/>
                  </a:cubicBezTo>
                  <a:cubicBezTo>
                    <a:pt x="1211" y="216"/>
                    <a:pt x="1389" y="177"/>
                    <a:pt x="1553" y="140"/>
                  </a:cubicBezTo>
                  <a:cubicBezTo>
                    <a:pt x="1730" y="101"/>
                    <a:pt x="1908" y="76"/>
                    <a:pt x="2085" y="39"/>
                  </a:cubicBezTo>
                  <a:cubicBezTo>
                    <a:pt x="2124" y="39"/>
                    <a:pt x="2111" y="0"/>
                    <a:pt x="2085" y="0"/>
                  </a:cubicBez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11" name="Google Shape;1611;p29"/>
            <p:cNvSpPr/>
            <p:nvPr/>
          </p:nvSpPr>
          <p:spPr>
            <a:xfrm>
              <a:off x="5725500" y="1243150"/>
              <a:ext cx="5425" cy="81775"/>
            </a:xfrm>
            <a:custGeom>
              <a:avLst/>
              <a:gdLst/>
              <a:ahLst/>
              <a:cxnLst/>
              <a:rect l="l" t="t" r="r" b="b"/>
              <a:pathLst>
                <a:path w="217" h="3271" extrusionOk="0">
                  <a:moveTo>
                    <a:pt x="20" y="1"/>
                  </a:moveTo>
                  <a:cubicBezTo>
                    <a:pt x="10" y="1"/>
                    <a:pt x="0" y="7"/>
                    <a:pt x="0" y="20"/>
                  </a:cubicBezTo>
                  <a:cubicBezTo>
                    <a:pt x="51" y="552"/>
                    <a:pt x="76" y="1097"/>
                    <a:pt x="102" y="1629"/>
                  </a:cubicBezTo>
                  <a:cubicBezTo>
                    <a:pt x="115" y="1896"/>
                    <a:pt x="127" y="2162"/>
                    <a:pt x="127" y="2428"/>
                  </a:cubicBezTo>
                  <a:cubicBezTo>
                    <a:pt x="140" y="2707"/>
                    <a:pt x="127" y="2986"/>
                    <a:pt x="152" y="3252"/>
                  </a:cubicBezTo>
                  <a:cubicBezTo>
                    <a:pt x="152" y="3264"/>
                    <a:pt x="162" y="3271"/>
                    <a:pt x="172" y="3271"/>
                  </a:cubicBezTo>
                  <a:cubicBezTo>
                    <a:pt x="181" y="3271"/>
                    <a:pt x="191" y="3264"/>
                    <a:pt x="191" y="3252"/>
                  </a:cubicBezTo>
                  <a:cubicBezTo>
                    <a:pt x="216" y="2986"/>
                    <a:pt x="191" y="2707"/>
                    <a:pt x="191" y="2428"/>
                  </a:cubicBezTo>
                  <a:lnTo>
                    <a:pt x="152" y="1629"/>
                  </a:lnTo>
                  <a:cubicBezTo>
                    <a:pt x="127" y="1097"/>
                    <a:pt x="89" y="552"/>
                    <a:pt x="39" y="20"/>
                  </a:cubicBezTo>
                  <a:cubicBezTo>
                    <a:pt x="39" y="7"/>
                    <a:pt x="29" y="1"/>
                    <a:pt x="20" y="1"/>
                  </a:cubicBez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12" name="Google Shape;1612;p29"/>
            <p:cNvSpPr/>
            <p:nvPr/>
          </p:nvSpPr>
          <p:spPr>
            <a:xfrm>
              <a:off x="5735450" y="1235675"/>
              <a:ext cx="7500" cy="88525"/>
            </a:xfrm>
            <a:custGeom>
              <a:avLst/>
              <a:gdLst/>
              <a:ahLst/>
              <a:cxnLst/>
              <a:rect l="l" t="t" r="r" b="b"/>
              <a:pathLst>
                <a:path w="300" h="3541" extrusionOk="0">
                  <a:moveTo>
                    <a:pt x="21" y="1"/>
                  </a:moveTo>
                  <a:cubicBezTo>
                    <a:pt x="12" y="1"/>
                    <a:pt x="0" y="11"/>
                    <a:pt x="8" y="27"/>
                  </a:cubicBezTo>
                  <a:cubicBezTo>
                    <a:pt x="33" y="306"/>
                    <a:pt x="97" y="598"/>
                    <a:pt x="122" y="889"/>
                  </a:cubicBezTo>
                  <a:cubicBezTo>
                    <a:pt x="160" y="1181"/>
                    <a:pt x="185" y="1472"/>
                    <a:pt x="199" y="1764"/>
                  </a:cubicBezTo>
                  <a:cubicBezTo>
                    <a:pt x="236" y="2359"/>
                    <a:pt x="224" y="2942"/>
                    <a:pt x="199" y="3525"/>
                  </a:cubicBezTo>
                  <a:cubicBezTo>
                    <a:pt x="199" y="3533"/>
                    <a:pt x="207" y="3540"/>
                    <a:pt x="214" y="3540"/>
                  </a:cubicBezTo>
                  <a:cubicBezTo>
                    <a:pt x="219" y="3540"/>
                    <a:pt x="224" y="3536"/>
                    <a:pt x="224" y="3525"/>
                  </a:cubicBezTo>
                  <a:cubicBezTo>
                    <a:pt x="300" y="2942"/>
                    <a:pt x="300" y="2347"/>
                    <a:pt x="261" y="1764"/>
                  </a:cubicBezTo>
                  <a:cubicBezTo>
                    <a:pt x="249" y="1472"/>
                    <a:pt x="224" y="1181"/>
                    <a:pt x="185" y="889"/>
                  </a:cubicBezTo>
                  <a:cubicBezTo>
                    <a:pt x="148" y="598"/>
                    <a:pt x="122" y="294"/>
                    <a:pt x="33" y="15"/>
                  </a:cubicBezTo>
                  <a:cubicBezTo>
                    <a:pt x="33" y="5"/>
                    <a:pt x="28" y="1"/>
                    <a:pt x="21" y="1"/>
                  </a:cubicBez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13" name="Google Shape;1613;p29"/>
            <p:cNvSpPr/>
            <p:nvPr/>
          </p:nvSpPr>
          <p:spPr>
            <a:xfrm>
              <a:off x="5924200" y="1200200"/>
              <a:ext cx="60875" cy="72000"/>
            </a:xfrm>
            <a:custGeom>
              <a:avLst/>
              <a:gdLst/>
              <a:ahLst/>
              <a:cxnLst/>
              <a:rect l="l" t="t" r="r" b="b"/>
              <a:pathLst>
                <a:path w="2435" h="2880" extrusionOk="0">
                  <a:moveTo>
                    <a:pt x="773" y="1"/>
                  </a:moveTo>
                  <a:cubicBezTo>
                    <a:pt x="710" y="1"/>
                    <a:pt x="634" y="1"/>
                    <a:pt x="584" y="39"/>
                  </a:cubicBezTo>
                  <a:cubicBezTo>
                    <a:pt x="520" y="77"/>
                    <a:pt x="482" y="153"/>
                    <a:pt x="457" y="217"/>
                  </a:cubicBezTo>
                  <a:cubicBezTo>
                    <a:pt x="190" y="863"/>
                    <a:pt x="26" y="1561"/>
                    <a:pt x="1" y="2257"/>
                  </a:cubicBezTo>
                  <a:cubicBezTo>
                    <a:pt x="1" y="2333"/>
                    <a:pt x="1" y="2422"/>
                    <a:pt x="77" y="2448"/>
                  </a:cubicBezTo>
                  <a:cubicBezTo>
                    <a:pt x="87" y="2455"/>
                    <a:pt x="100" y="2458"/>
                    <a:pt x="113" y="2458"/>
                  </a:cubicBezTo>
                  <a:cubicBezTo>
                    <a:pt x="148" y="2458"/>
                    <a:pt x="188" y="2437"/>
                    <a:pt x="215" y="2409"/>
                  </a:cubicBezTo>
                  <a:cubicBezTo>
                    <a:pt x="254" y="2372"/>
                    <a:pt x="266" y="2321"/>
                    <a:pt x="292" y="2283"/>
                  </a:cubicBezTo>
                  <a:cubicBezTo>
                    <a:pt x="368" y="2042"/>
                    <a:pt x="457" y="1801"/>
                    <a:pt x="545" y="1561"/>
                  </a:cubicBezTo>
                  <a:cubicBezTo>
                    <a:pt x="567" y="1504"/>
                    <a:pt x="609" y="1429"/>
                    <a:pt x="671" y="1429"/>
                  </a:cubicBezTo>
                  <a:cubicBezTo>
                    <a:pt x="679" y="1429"/>
                    <a:pt x="688" y="1431"/>
                    <a:pt x="697" y="1434"/>
                  </a:cubicBezTo>
                  <a:cubicBezTo>
                    <a:pt x="761" y="1446"/>
                    <a:pt x="786" y="1535"/>
                    <a:pt x="773" y="1598"/>
                  </a:cubicBezTo>
                  <a:cubicBezTo>
                    <a:pt x="748" y="1941"/>
                    <a:pt x="545" y="2257"/>
                    <a:pt x="254" y="2435"/>
                  </a:cubicBezTo>
                  <a:cubicBezTo>
                    <a:pt x="178" y="2485"/>
                    <a:pt x="63" y="2549"/>
                    <a:pt x="77" y="2651"/>
                  </a:cubicBezTo>
                  <a:cubicBezTo>
                    <a:pt x="89" y="2727"/>
                    <a:pt x="165" y="2777"/>
                    <a:pt x="241" y="2777"/>
                  </a:cubicBezTo>
                  <a:cubicBezTo>
                    <a:pt x="276" y="2777"/>
                    <a:pt x="309" y="2769"/>
                    <a:pt x="340" y="2757"/>
                  </a:cubicBezTo>
                  <a:lnTo>
                    <a:pt x="340" y="2757"/>
                  </a:lnTo>
                  <a:cubicBezTo>
                    <a:pt x="326" y="2781"/>
                    <a:pt x="320" y="2808"/>
                    <a:pt x="330" y="2828"/>
                  </a:cubicBezTo>
                  <a:cubicBezTo>
                    <a:pt x="355" y="2853"/>
                    <a:pt x="381" y="2853"/>
                    <a:pt x="406" y="2853"/>
                  </a:cubicBezTo>
                  <a:cubicBezTo>
                    <a:pt x="563" y="2867"/>
                    <a:pt x="722" y="2879"/>
                    <a:pt x="878" y="2879"/>
                  </a:cubicBezTo>
                  <a:cubicBezTo>
                    <a:pt x="1150" y="2879"/>
                    <a:pt x="1414" y="2842"/>
                    <a:pt x="1648" y="2714"/>
                  </a:cubicBezTo>
                  <a:cubicBezTo>
                    <a:pt x="1813" y="2612"/>
                    <a:pt x="1953" y="2460"/>
                    <a:pt x="2079" y="2321"/>
                  </a:cubicBezTo>
                  <a:cubicBezTo>
                    <a:pt x="2206" y="2156"/>
                    <a:pt x="2333" y="1978"/>
                    <a:pt x="2384" y="1775"/>
                  </a:cubicBezTo>
                  <a:cubicBezTo>
                    <a:pt x="2434" y="1586"/>
                    <a:pt x="2396" y="1370"/>
                    <a:pt x="2333" y="1180"/>
                  </a:cubicBezTo>
                  <a:cubicBezTo>
                    <a:pt x="2218" y="863"/>
                    <a:pt x="2066" y="559"/>
                    <a:pt x="1800" y="356"/>
                  </a:cubicBezTo>
                  <a:cubicBezTo>
                    <a:pt x="1508" y="128"/>
                    <a:pt x="1141" y="1"/>
                    <a:pt x="773" y="1"/>
                  </a:cubicBezTo>
                  <a:close/>
                </a:path>
              </a:pathLst>
            </a:custGeom>
            <a:solidFill>
              <a:srgbClr val="E0C9A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14" name="Google Shape;1614;p29"/>
            <p:cNvSpPr/>
            <p:nvPr/>
          </p:nvSpPr>
          <p:spPr>
            <a:xfrm>
              <a:off x="5926400" y="1193775"/>
              <a:ext cx="69125" cy="90175"/>
            </a:xfrm>
            <a:custGeom>
              <a:avLst/>
              <a:gdLst/>
              <a:ahLst/>
              <a:cxnLst/>
              <a:rect l="l" t="t" r="r" b="b"/>
              <a:pathLst>
                <a:path w="2765" h="3607" extrusionOk="0">
                  <a:moveTo>
                    <a:pt x="1243" y="2261"/>
                  </a:moveTo>
                  <a:cubicBezTo>
                    <a:pt x="1236" y="2270"/>
                    <a:pt x="1230" y="2279"/>
                    <a:pt x="1223" y="2288"/>
                  </a:cubicBezTo>
                  <a:lnTo>
                    <a:pt x="1223" y="2288"/>
                  </a:lnTo>
                  <a:cubicBezTo>
                    <a:pt x="1230" y="2279"/>
                    <a:pt x="1236" y="2270"/>
                    <a:pt x="1243" y="2261"/>
                  </a:cubicBezTo>
                  <a:close/>
                  <a:moveTo>
                    <a:pt x="1132" y="0"/>
                  </a:moveTo>
                  <a:cubicBezTo>
                    <a:pt x="1061" y="0"/>
                    <a:pt x="991" y="19"/>
                    <a:pt x="952" y="68"/>
                  </a:cubicBezTo>
                  <a:cubicBezTo>
                    <a:pt x="901" y="156"/>
                    <a:pt x="964" y="271"/>
                    <a:pt x="1028" y="359"/>
                  </a:cubicBezTo>
                  <a:cubicBezTo>
                    <a:pt x="1256" y="663"/>
                    <a:pt x="1496" y="981"/>
                    <a:pt x="1725" y="1297"/>
                  </a:cubicBezTo>
                  <a:cubicBezTo>
                    <a:pt x="1789" y="1373"/>
                    <a:pt x="1851" y="1463"/>
                    <a:pt x="1953" y="1513"/>
                  </a:cubicBezTo>
                  <a:cubicBezTo>
                    <a:pt x="2004" y="1551"/>
                    <a:pt x="2080" y="1564"/>
                    <a:pt x="2118" y="1615"/>
                  </a:cubicBezTo>
                  <a:cubicBezTo>
                    <a:pt x="2194" y="1703"/>
                    <a:pt x="2156" y="1830"/>
                    <a:pt x="2118" y="1944"/>
                  </a:cubicBezTo>
                  <a:cubicBezTo>
                    <a:pt x="1966" y="2286"/>
                    <a:pt x="1789" y="2641"/>
                    <a:pt x="1446" y="2806"/>
                  </a:cubicBezTo>
                  <a:cubicBezTo>
                    <a:pt x="1522" y="2666"/>
                    <a:pt x="1586" y="2540"/>
                    <a:pt x="1662" y="2401"/>
                  </a:cubicBezTo>
                  <a:lnTo>
                    <a:pt x="1662" y="2401"/>
                  </a:lnTo>
                  <a:cubicBezTo>
                    <a:pt x="1547" y="2540"/>
                    <a:pt x="1420" y="2679"/>
                    <a:pt x="1268" y="2793"/>
                  </a:cubicBezTo>
                  <a:cubicBezTo>
                    <a:pt x="1148" y="2881"/>
                    <a:pt x="988" y="2950"/>
                    <a:pt x="832" y="2950"/>
                  </a:cubicBezTo>
                  <a:cubicBezTo>
                    <a:pt x="808" y="2950"/>
                    <a:pt x="785" y="2948"/>
                    <a:pt x="761" y="2945"/>
                  </a:cubicBezTo>
                  <a:cubicBezTo>
                    <a:pt x="907" y="2726"/>
                    <a:pt x="1065" y="2507"/>
                    <a:pt x="1223" y="2288"/>
                  </a:cubicBezTo>
                  <a:lnTo>
                    <a:pt x="1223" y="2288"/>
                  </a:lnTo>
                  <a:cubicBezTo>
                    <a:pt x="1044" y="2530"/>
                    <a:pt x="765" y="2736"/>
                    <a:pt x="508" y="2882"/>
                  </a:cubicBezTo>
                  <a:cubicBezTo>
                    <a:pt x="381" y="2945"/>
                    <a:pt x="191" y="2996"/>
                    <a:pt x="77" y="3085"/>
                  </a:cubicBezTo>
                  <a:cubicBezTo>
                    <a:pt x="1" y="3136"/>
                    <a:pt x="39" y="3173"/>
                    <a:pt x="90" y="3249"/>
                  </a:cubicBezTo>
                  <a:cubicBezTo>
                    <a:pt x="115" y="3325"/>
                    <a:pt x="166" y="3389"/>
                    <a:pt x="229" y="3440"/>
                  </a:cubicBezTo>
                  <a:cubicBezTo>
                    <a:pt x="355" y="3554"/>
                    <a:pt x="531" y="3606"/>
                    <a:pt x="703" y="3606"/>
                  </a:cubicBezTo>
                  <a:cubicBezTo>
                    <a:pt x="722" y="3606"/>
                    <a:pt x="742" y="3606"/>
                    <a:pt x="761" y="3604"/>
                  </a:cubicBezTo>
                  <a:cubicBezTo>
                    <a:pt x="952" y="3592"/>
                    <a:pt x="1142" y="3528"/>
                    <a:pt x="1319" y="3452"/>
                  </a:cubicBezTo>
                  <a:cubicBezTo>
                    <a:pt x="1789" y="3249"/>
                    <a:pt x="2232" y="2945"/>
                    <a:pt x="2485" y="2502"/>
                  </a:cubicBezTo>
                  <a:cubicBezTo>
                    <a:pt x="2764" y="2007"/>
                    <a:pt x="2764" y="1387"/>
                    <a:pt x="2511" y="905"/>
                  </a:cubicBezTo>
                  <a:cubicBezTo>
                    <a:pt x="2257" y="410"/>
                    <a:pt x="1738" y="55"/>
                    <a:pt x="1192" y="4"/>
                  </a:cubicBezTo>
                  <a:cubicBezTo>
                    <a:pt x="1173" y="2"/>
                    <a:pt x="1152" y="0"/>
                    <a:pt x="1132" y="0"/>
                  </a:cubicBezTo>
                  <a:close/>
                </a:path>
              </a:pathLst>
            </a:custGeom>
            <a:solidFill>
              <a:srgbClr val="E0C9A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15" name="Google Shape;1615;p29"/>
            <p:cNvSpPr/>
            <p:nvPr/>
          </p:nvSpPr>
          <p:spPr>
            <a:xfrm>
              <a:off x="5788575" y="892325"/>
              <a:ext cx="250675" cy="328375"/>
            </a:xfrm>
            <a:custGeom>
              <a:avLst/>
              <a:gdLst/>
              <a:ahLst/>
              <a:cxnLst/>
              <a:rect l="l" t="t" r="r" b="b"/>
              <a:pathLst>
                <a:path w="10027" h="13135" extrusionOk="0">
                  <a:moveTo>
                    <a:pt x="1672" y="1"/>
                  </a:moveTo>
                  <a:cubicBezTo>
                    <a:pt x="1582" y="1"/>
                    <a:pt x="1498" y="11"/>
                    <a:pt x="1420" y="33"/>
                  </a:cubicBezTo>
                  <a:cubicBezTo>
                    <a:pt x="228" y="375"/>
                    <a:pt x="0" y="2138"/>
                    <a:pt x="1103" y="3228"/>
                  </a:cubicBezTo>
                  <a:cubicBezTo>
                    <a:pt x="2637" y="4761"/>
                    <a:pt x="6325" y="7144"/>
                    <a:pt x="6426" y="7284"/>
                  </a:cubicBezTo>
                  <a:cubicBezTo>
                    <a:pt x="6528" y="7411"/>
                    <a:pt x="6122" y="12152"/>
                    <a:pt x="5882" y="12532"/>
                  </a:cubicBezTo>
                  <a:cubicBezTo>
                    <a:pt x="6117" y="12833"/>
                    <a:pt x="7352" y="13134"/>
                    <a:pt x="7978" y="13134"/>
                  </a:cubicBezTo>
                  <a:cubicBezTo>
                    <a:pt x="8194" y="13134"/>
                    <a:pt x="8338" y="13098"/>
                    <a:pt x="8341" y="13014"/>
                  </a:cubicBezTo>
                  <a:cubicBezTo>
                    <a:pt x="8353" y="12684"/>
                    <a:pt x="10026" y="8184"/>
                    <a:pt x="9507" y="6701"/>
                  </a:cubicBezTo>
                  <a:cubicBezTo>
                    <a:pt x="9337" y="6226"/>
                    <a:pt x="3847" y="1"/>
                    <a:pt x="1672"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16" name="Google Shape;1616;p29"/>
            <p:cNvSpPr/>
            <p:nvPr/>
          </p:nvSpPr>
          <p:spPr>
            <a:xfrm>
              <a:off x="5831675" y="979350"/>
              <a:ext cx="126775" cy="230600"/>
            </a:xfrm>
            <a:custGeom>
              <a:avLst/>
              <a:gdLst/>
              <a:ahLst/>
              <a:cxnLst/>
              <a:rect l="l" t="t" r="r" b="b"/>
              <a:pathLst>
                <a:path w="5071" h="9224" extrusionOk="0">
                  <a:moveTo>
                    <a:pt x="114" y="0"/>
                  </a:moveTo>
                  <a:cubicBezTo>
                    <a:pt x="0" y="672"/>
                    <a:pt x="355" y="1344"/>
                    <a:pt x="824" y="1838"/>
                  </a:cubicBezTo>
                  <a:cubicBezTo>
                    <a:pt x="1280" y="2345"/>
                    <a:pt x="1851" y="2725"/>
                    <a:pt x="2333" y="3220"/>
                  </a:cubicBezTo>
                  <a:cubicBezTo>
                    <a:pt x="3333" y="4246"/>
                    <a:pt x="3828" y="5742"/>
                    <a:pt x="3638" y="7175"/>
                  </a:cubicBezTo>
                  <a:cubicBezTo>
                    <a:pt x="3575" y="7643"/>
                    <a:pt x="3448" y="8125"/>
                    <a:pt x="3587" y="8569"/>
                  </a:cubicBezTo>
                  <a:cubicBezTo>
                    <a:pt x="3674" y="8831"/>
                    <a:pt x="4015" y="9223"/>
                    <a:pt x="4342" y="9223"/>
                  </a:cubicBezTo>
                  <a:cubicBezTo>
                    <a:pt x="4395" y="9223"/>
                    <a:pt x="4448" y="9213"/>
                    <a:pt x="4500" y="9190"/>
                  </a:cubicBezTo>
                  <a:cubicBezTo>
                    <a:pt x="4868" y="9026"/>
                    <a:pt x="4792" y="8176"/>
                    <a:pt x="4829" y="7821"/>
                  </a:cubicBezTo>
                  <a:cubicBezTo>
                    <a:pt x="4969" y="6604"/>
                    <a:pt x="5045" y="5375"/>
                    <a:pt x="5070" y="4145"/>
                  </a:cubicBezTo>
                  <a:cubicBezTo>
                    <a:pt x="5070" y="3828"/>
                    <a:pt x="5070" y="3499"/>
                    <a:pt x="4905" y="3232"/>
                  </a:cubicBezTo>
                  <a:cubicBezTo>
                    <a:pt x="4778" y="3055"/>
                    <a:pt x="4589" y="2928"/>
                    <a:pt x="4411" y="2814"/>
                  </a:cubicBezTo>
                  <a:lnTo>
                    <a:pt x="114" y="0"/>
                  </a:lnTo>
                  <a:close/>
                </a:path>
              </a:pathLst>
            </a:custGeom>
            <a:solidFill>
              <a:srgbClr val="E2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17" name="Google Shape;1617;p29"/>
            <p:cNvSpPr/>
            <p:nvPr/>
          </p:nvSpPr>
          <p:spPr>
            <a:xfrm>
              <a:off x="5846875" y="974900"/>
              <a:ext cx="19350" cy="24825"/>
            </a:xfrm>
            <a:custGeom>
              <a:avLst/>
              <a:gdLst/>
              <a:ahLst/>
              <a:cxnLst/>
              <a:rect l="l" t="t" r="r" b="b"/>
              <a:pathLst>
                <a:path w="774" h="993" extrusionOk="0">
                  <a:moveTo>
                    <a:pt x="748" y="1"/>
                  </a:moveTo>
                  <a:cubicBezTo>
                    <a:pt x="533" y="64"/>
                    <a:pt x="368" y="204"/>
                    <a:pt x="229" y="381"/>
                  </a:cubicBezTo>
                  <a:cubicBezTo>
                    <a:pt x="165" y="457"/>
                    <a:pt x="114" y="559"/>
                    <a:pt x="77" y="660"/>
                  </a:cubicBezTo>
                  <a:cubicBezTo>
                    <a:pt x="51" y="711"/>
                    <a:pt x="38" y="761"/>
                    <a:pt x="26" y="812"/>
                  </a:cubicBezTo>
                  <a:cubicBezTo>
                    <a:pt x="13" y="850"/>
                    <a:pt x="1" y="914"/>
                    <a:pt x="13" y="951"/>
                  </a:cubicBezTo>
                  <a:lnTo>
                    <a:pt x="13" y="964"/>
                  </a:lnTo>
                  <a:cubicBezTo>
                    <a:pt x="3" y="974"/>
                    <a:pt x="26" y="993"/>
                    <a:pt x="42" y="993"/>
                  </a:cubicBezTo>
                  <a:cubicBezTo>
                    <a:pt x="46" y="993"/>
                    <a:pt x="49" y="992"/>
                    <a:pt x="51" y="990"/>
                  </a:cubicBezTo>
                  <a:cubicBezTo>
                    <a:pt x="140" y="875"/>
                    <a:pt x="241" y="774"/>
                    <a:pt x="342" y="672"/>
                  </a:cubicBezTo>
                  <a:cubicBezTo>
                    <a:pt x="444" y="584"/>
                    <a:pt x="545" y="495"/>
                    <a:pt x="647" y="393"/>
                  </a:cubicBezTo>
                  <a:cubicBezTo>
                    <a:pt x="657" y="383"/>
                    <a:pt x="651" y="365"/>
                    <a:pt x="641" y="365"/>
                  </a:cubicBezTo>
                  <a:cubicBezTo>
                    <a:pt x="639" y="365"/>
                    <a:pt x="637" y="366"/>
                    <a:pt x="634" y="368"/>
                  </a:cubicBezTo>
                  <a:cubicBezTo>
                    <a:pt x="494" y="419"/>
                    <a:pt x="381" y="520"/>
                    <a:pt x="292" y="621"/>
                  </a:cubicBezTo>
                  <a:cubicBezTo>
                    <a:pt x="203" y="698"/>
                    <a:pt x="140" y="787"/>
                    <a:pt x="77" y="875"/>
                  </a:cubicBezTo>
                  <a:cubicBezTo>
                    <a:pt x="127" y="711"/>
                    <a:pt x="190" y="545"/>
                    <a:pt x="305" y="406"/>
                  </a:cubicBezTo>
                  <a:cubicBezTo>
                    <a:pt x="418" y="254"/>
                    <a:pt x="584" y="128"/>
                    <a:pt x="761" y="26"/>
                  </a:cubicBezTo>
                  <a:cubicBezTo>
                    <a:pt x="773" y="26"/>
                    <a:pt x="761" y="1"/>
                    <a:pt x="748" y="1"/>
                  </a:cubicBezTo>
                  <a:close/>
                </a:path>
              </a:pathLst>
            </a:custGeom>
            <a:solidFill>
              <a:srgbClr val="E2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18" name="Google Shape;1618;p29"/>
            <p:cNvSpPr/>
            <p:nvPr/>
          </p:nvSpPr>
          <p:spPr>
            <a:xfrm>
              <a:off x="5925475" y="1191325"/>
              <a:ext cx="78900" cy="41450"/>
            </a:xfrm>
            <a:custGeom>
              <a:avLst/>
              <a:gdLst/>
              <a:ahLst/>
              <a:cxnLst/>
              <a:rect l="l" t="t" r="r" b="b"/>
              <a:pathLst>
                <a:path w="3156" h="1658" extrusionOk="0">
                  <a:moveTo>
                    <a:pt x="228" y="1"/>
                  </a:moveTo>
                  <a:cubicBezTo>
                    <a:pt x="114" y="293"/>
                    <a:pt x="26" y="609"/>
                    <a:pt x="0" y="927"/>
                  </a:cubicBezTo>
                  <a:cubicBezTo>
                    <a:pt x="697" y="1294"/>
                    <a:pt x="1457" y="1535"/>
                    <a:pt x="2243" y="1637"/>
                  </a:cubicBezTo>
                  <a:cubicBezTo>
                    <a:pt x="2325" y="1648"/>
                    <a:pt x="2407" y="1657"/>
                    <a:pt x="2487" y="1657"/>
                  </a:cubicBezTo>
                  <a:cubicBezTo>
                    <a:pt x="2579" y="1657"/>
                    <a:pt x="2668" y="1645"/>
                    <a:pt x="2750" y="1611"/>
                  </a:cubicBezTo>
                  <a:cubicBezTo>
                    <a:pt x="2928" y="1522"/>
                    <a:pt x="3017" y="1332"/>
                    <a:pt x="3080" y="1155"/>
                  </a:cubicBezTo>
                  <a:cubicBezTo>
                    <a:pt x="3093" y="1091"/>
                    <a:pt x="3156" y="927"/>
                    <a:pt x="3131" y="863"/>
                  </a:cubicBezTo>
                  <a:cubicBezTo>
                    <a:pt x="3093" y="761"/>
                    <a:pt x="2928" y="761"/>
                    <a:pt x="2840" y="736"/>
                  </a:cubicBezTo>
                  <a:cubicBezTo>
                    <a:pt x="2282" y="584"/>
                    <a:pt x="1724" y="420"/>
                    <a:pt x="1166" y="268"/>
                  </a:cubicBezTo>
                  <a:cubicBezTo>
                    <a:pt x="862" y="178"/>
                    <a:pt x="545" y="90"/>
                    <a:pt x="228" y="1"/>
                  </a:cubicBezTo>
                  <a:close/>
                </a:path>
              </a:pathLst>
            </a:custGeom>
            <a:solidFill>
              <a:srgbClr val="E2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19" name="Google Shape;1619;p29"/>
            <p:cNvSpPr/>
            <p:nvPr/>
          </p:nvSpPr>
          <p:spPr>
            <a:xfrm>
              <a:off x="5529650" y="884525"/>
              <a:ext cx="337525" cy="351200"/>
            </a:xfrm>
            <a:custGeom>
              <a:avLst/>
              <a:gdLst/>
              <a:ahLst/>
              <a:cxnLst/>
              <a:rect l="l" t="t" r="r" b="b"/>
              <a:pathLst>
                <a:path w="13501" h="14048" extrusionOk="0">
                  <a:moveTo>
                    <a:pt x="7304" y="0"/>
                  </a:moveTo>
                  <a:cubicBezTo>
                    <a:pt x="6451" y="0"/>
                    <a:pt x="1838" y="427"/>
                    <a:pt x="1217" y="1169"/>
                  </a:cubicBezTo>
                  <a:cubicBezTo>
                    <a:pt x="1" y="2614"/>
                    <a:pt x="3017" y="7444"/>
                    <a:pt x="3043" y="10182"/>
                  </a:cubicBezTo>
                  <a:cubicBezTo>
                    <a:pt x="3056" y="11386"/>
                    <a:pt x="1750" y="12856"/>
                    <a:pt x="3068" y="13452"/>
                  </a:cubicBezTo>
                  <a:cubicBezTo>
                    <a:pt x="4374" y="14048"/>
                    <a:pt x="7188" y="13997"/>
                    <a:pt x="8620" y="14035"/>
                  </a:cubicBezTo>
                  <a:cubicBezTo>
                    <a:pt x="8752" y="14039"/>
                    <a:pt x="8892" y="14041"/>
                    <a:pt x="9037" y="14041"/>
                  </a:cubicBezTo>
                  <a:cubicBezTo>
                    <a:pt x="10366" y="14041"/>
                    <a:pt x="12151" y="13874"/>
                    <a:pt x="12791" y="13326"/>
                  </a:cubicBezTo>
                  <a:cubicBezTo>
                    <a:pt x="13501" y="12704"/>
                    <a:pt x="12309" y="12185"/>
                    <a:pt x="12360" y="9205"/>
                  </a:cubicBezTo>
                  <a:cubicBezTo>
                    <a:pt x="12411" y="6024"/>
                    <a:pt x="13361" y="1042"/>
                    <a:pt x="12360" y="345"/>
                  </a:cubicBezTo>
                  <a:cubicBezTo>
                    <a:pt x="11853" y="3"/>
                    <a:pt x="7936" y="28"/>
                    <a:pt x="7391" y="3"/>
                  </a:cubicBezTo>
                  <a:cubicBezTo>
                    <a:pt x="7369" y="1"/>
                    <a:pt x="7340" y="0"/>
                    <a:pt x="7304"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20" name="Google Shape;1620;p29"/>
            <p:cNvSpPr/>
            <p:nvPr/>
          </p:nvSpPr>
          <p:spPr>
            <a:xfrm>
              <a:off x="5700775" y="945750"/>
              <a:ext cx="74500" cy="279525"/>
            </a:xfrm>
            <a:custGeom>
              <a:avLst/>
              <a:gdLst/>
              <a:ahLst/>
              <a:cxnLst/>
              <a:rect l="l" t="t" r="r" b="b"/>
              <a:pathLst>
                <a:path w="2980" h="11181" extrusionOk="0">
                  <a:moveTo>
                    <a:pt x="1307" y="1"/>
                  </a:moveTo>
                  <a:cubicBezTo>
                    <a:pt x="1205" y="114"/>
                    <a:pt x="1091" y="216"/>
                    <a:pt x="952" y="216"/>
                  </a:cubicBezTo>
                  <a:lnTo>
                    <a:pt x="939" y="216"/>
                  </a:lnTo>
                  <a:cubicBezTo>
                    <a:pt x="850" y="216"/>
                    <a:pt x="761" y="153"/>
                    <a:pt x="685" y="89"/>
                  </a:cubicBezTo>
                  <a:cubicBezTo>
                    <a:pt x="673" y="77"/>
                    <a:pt x="648" y="64"/>
                    <a:pt x="634" y="51"/>
                  </a:cubicBezTo>
                  <a:cubicBezTo>
                    <a:pt x="584" y="190"/>
                    <a:pt x="558" y="418"/>
                    <a:pt x="584" y="748"/>
                  </a:cubicBezTo>
                  <a:cubicBezTo>
                    <a:pt x="597" y="1002"/>
                    <a:pt x="191" y="7505"/>
                    <a:pt x="102" y="8443"/>
                  </a:cubicBezTo>
                  <a:cubicBezTo>
                    <a:pt x="1" y="9381"/>
                    <a:pt x="1104" y="11181"/>
                    <a:pt x="1484" y="11181"/>
                  </a:cubicBezTo>
                  <a:lnTo>
                    <a:pt x="1496" y="11181"/>
                  </a:lnTo>
                  <a:cubicBezTo>
                    <a:pt x="1864" y="11142"/>
                    <a:pt x="2980" y="8937"/>
                    <a:pt x="2941" y="8646"/>
                  </a:cubicBezTo>
                  <a:cubicBezTo>
                    <a:pt x="2904" y="8354"/>
                    <a:pt x="1851" y="1953"/>
                    <a:pt x="1572" y="799"/>
                  </a:cubicBezTo>
                  <a:cubicBezTo>
                    <a:pt x="1471" y="393"/>
                    <a:pt x="1383" y="153"/>
                    <a:pt x="1307" y="1"/>
                  </a:cubicBezTo>
                  <a:close/>
                </a:path>
              </a:pathLst>
            </a:custGeom>
            <a:solidFill>
              <a:srgbClr val="E4E4E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21" name="Google Shape;1621;p29"/>
            <p:cNvSpPr/>
            <p:nvPr/>
          </p:nvSpPr>
          <p:spPr>
            <a:xfrm>
              <a:off x="5704900" y="919450"/>
              <a:ext cx="35525" cy="31700"/>
            </a:xfrm>
            <a:custGeom>
              <a:avLst/>
              <a:gdLst/>
              <a:ahLst/>
              <a:cxnLst/>
              <a:rect l="l" t="t" r="r" b="b"/>
              <a:pathLst>
                <a:path w="1421" h="1268" extrusionOk="0">
                  <a:moveTo>
                    <a:pt x="736" y="0"/>
                  </a:moveTo>
                  <a:cubicBezTo>
                    <a:pt x="711" y="0"/>
                    <a:pt x="672" y="13"/>
                    <a:pt x="647" y="13"/>
                  </a:cubicBezTo>
                  <a:cubicBezTo>
                    <a:pt x="508" y="51"/>
                    <a:pt x="406" y="178"/>
                    <a:pt x="305" y="292"/>
                  </a:cubicBezTo>
                  <a:cubicBezTo>
                    <a:pt x="1" y="672"/>
                    <a:pt x="190" y="862"/>
                    <a:pt x="469" y="1103"/>
                  </a:cubicBezTo>
                  <a:cubicBezTo>
                    <a:pt x="483" y="1116"/>
                    <a:pt x="508" y="1129"/>
                    <a:pt x="520" y="1141"/>
                  </a:cubicBezTo>
                  <a:cubicBezTo>
                    <a:pt x="596" y="1205"/>
                    <a:pt x="685" y="1268"/>
                    <a:pt x="774" y="1268"/>
                  </a:cubicBezTo>
                  <a:lnTo>
                    <a:pt x="787" y="1268"/>
                  </a:lnTo>
                  <a:cubicBezTo>
                    <a:pt x="926" y="1268"/>
                    <a:pt x="1040" y="1166"/>
                    <a:pt x="1142" y="1053"/>
                  </a:cubicBezTo>
                  <a:lnTo>
                    <a:pt x="1205" y="989"/>
                  </a:lnTo>
                  <a:cubicBezTo>
                    <a:pt x="1306" y="862"/>
                    <a:pt x="1421" y="723"/>
                    <a:pt x="1407" y="571"/>
                  </a:cubicBezTo>
                  <a:cubicBezTo>
                    <a:pt x="1407" y="406"/>
                    <a:pt x="1281" y="304"/>
                    <a:pt x="1154" y="203"/>
                  </a:cubicBezTo>
                  <a:cubicBezTo>
                    <a:pt x="1040" y="101"/>
                    <a:pt x="888" y="0"/>
                    <a:pt x="736" y="0"/>
                  </a:cubicBezTo>
                  <a:close/>
                </a:path>
              </a:pathLst>
            </a:custGeom>
            <a:solidFill>
              <a:srgbClr val="DAEE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22" name="Google Shape;1622;p29"/>
            <p:cNvSpPr/>
            <p:nvPr/>
          </p:nvSpPr>
          <p:spPr>
            <a:xfrm>
              <a:off x="5653625" y="887125"/>
              <a:ext cx="112150" cy="69475"/>
            </a:xfrm>
            <a:custGeom>
              <a:avLst/>
              <a:gdLst/>
              <a:ahLst/>
              <a:cxnLst/>
              <a:rect l="l" t="t" r="r" b="b"/>
              <a:pathLst>
                <a:path w="4486" h="2779" extrusionOk="0">
                  <a:moveTo>
                    <a:pt x="1857" y="0"/>
                  </a:moveTo>
                  <a:cubicBezTo>
                    <a:pt x="1293" y="0"/>
                    <a:pt x="772" y="132"/>
                    <a:pt x="594" y="520"/>
                  </a:cubicBezTo>
                  <a:cubicBezTo>
                    <a:pt x="0" y="1806"/>
                    <a:pt x="1711" y="2779"/>
                    <a:pt x="1995" y="2779"/>
                  </a:cubicBezTo>
                  <a:cubicBezTo>
                    <a:pt x="2002" y="2779"/>
                    <a:pt x="2008" y="2778"/>
                    <a:pt x="2013" y="2777"/>
                  </a:cubicBezTo>
                  <a:cubicBezTo>
                    <a:pt x="2229" y="2726"/>
                    <a:pt x="2267" y="1648"/>
                    <a:pt x="2774" y="1572"/>
                  </a:cubicBezTo>
                  <a:cubicBezTo>
                    <a:pt x="2793" y="1569"/>
                    <a:pt x="2812" y="1568"/>
                    <a:pt x="2831" y="1568"/>
                  </a:cubicBezTo>
                  <a:cubicBezTo>
                    <a:pt x="3305" y="1568"/>
                    <a:pt x="3683" y="2434"/>
                    <a:pt x="3857" y="2434"/>
                  </a:cubicBezTo>
                  <a:cubicBezTo>
                    <a:pt x="3859" y="2434"/>
                    <a:pt x="3862" y="2434"/>
                    <a:pt x="3864" y="2434"/>
                  </a:cubicBezTo>
                  <a:cubicBezTo>
                    <a:pt x="4041" y="2409"/>
                    <a:pt x="4486" y="1192"/>
                    <a:pt x="3636" y="406"/>
                  </a:cubicBezTo>
                  <a:cubicBezTo>
                    <a:pt x="3454" y="239"/>
                    <a:pt x="2617" y="0"/>
                    <a:pt x="1857" y="0"/>
                  </a:cubicBezTo>
                  <a:close/>
                </a:path>
              </a:pathLst>
            </a:custGeom>
            <a:solidFill>
              <a:srgbClr val="E2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23" name="Google Shape;1623;p29"/>
            <p:cNvSpPr/>
            <p:nvPr/>
          </p:nvSpPr>
          <p:spPr>
            <a:xfrm>
              <a:off x="5655525" y="880450"/>
              <a:ext cx="112150" cy="69475"/>
            </a:xfrm>
            <a:custGeom>
              <a:avLst/>
              <a:gdLst/>
              <a:ahLst/>
              <a:cxnLst/>
              <a:rect l="l" t="t" r="r" b="b"/>
              <a:pathLst>
                <a:path w="4486" h="2779" extrusionOk="0">
                  <a:moveTo>
                    <a:pt x="1856" y="1"/>
                  </a:moveTo>
                  <a:cubicBezTo>
                    <a:pt x="1293" y="1"/>
                    <a:pt x="772" y="132"/>
                    <a:pt x="594" y="521"/>
                  </a:cubicBezTo>
                  <a:cubicBezTo>
                    <a:pt x="0" y="1807"/>
                    <a:pt x="1711" y="2779"/>
                    <a:pt x="1995" y="2779"/>
                  </a:cubicBezTo>
                  <a:cubicBezTo>
                    <a:pt x="2002" y="2779"/>
                    <a:pt x="2008" y="2778"/>
                    <a:pt x="2013" y="2777"/>
                  </a:cubicBezTo>
                  <a:cubicBezTo>
                    <a:pt x="2229" y="2726"/>
                    <a:pt x="2267" y="1649"/>
                    <a:pt x="2774" y="1573"/>
                  </a:cubicBezTo>
                  <a:cubicBezTo>
                    <a:pt x="2793" y="1570"/>
                    <a:pt x="2812" y="1569"/>
                    <a:pt x="2831" y="1569"/>
                  </a:cubicBezTo>
                  <a:cubicBezTo>
                    <a:pt x="3305" y="1569"/>
                    <a:pt x="3683" y="2436"/>
                    <a:pt x="3857" y="2436"/>
                  </a:cubicBezTo>
                  <a:cubicBezTo>
                    <a:pt x="3859" y="2436"/>
                    <a:pt x="3862" y="2436"/>
                    <a:pt x="3864" y="2435"/>
                  </a:cubicBezTo>
                  <a:cubicBezTo>
                    <a:pt x="4041" y="2410"/>
                    <a:pt x="4486" y="1193"/>
                    <a:pt x="3636" y="407"/>
                  </a:cubicBezTo>
                  <a:cubicBezTo>
                    <a:pt x="3454" y="239"/>
                    <a:pt x="2616" y="1"/>
                    <a:pt x="1856" y="1"/>
                  </a:cubicBezTo>
                  <a:close/>
                </a:path>
              </a:pathLst>
            </a:custGeom>
            <a:solidFill>
              <a:srgbClr val="E2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24" name="Google Shape;1624;p29"/>
            <p:cNvSpPr/>
            <p:nvPr/>
          </p:nvSpPr>
          <p:spPr>
            <a:xfrm>
              <a:off x="5712825" y="1067450"/>
              <a:ext cx="60550" cy="52625"/>
            </a:xfrm>
            <a:custGeom>
              <a:avLst/>
              <a:gdLst/>
              <a:ahLst/>
              <a:cxnLst/>
              <a:rect l="l" t="t" r="r" b="b"/>
              <a:pathLst>
                <a:path w="2422" h="2105" extrusionOk="0">
                  <a:moveTo>
                    <a:pt x="13" y="0"/>
                  </a:moveTo>
                  <a:cubicBezTo>
                    <a:pt x="13" y="152"/>
                    <a:pt x="0" y="304"/>
                    <a:pt x="0" y="457"/>
                  </a:cubicBezTo>
                  <a:cubicBezTo>
                    <a:pt x="431" y="900"/>
                    <a:pt x="901" y="1280"/>
                    <a:pt x="1395" y="1584"/>
                  </a:cubicBezTo>
                  <a:cubicBezTo>
                    <a:pt x="1724" y="1800"/>
                    <a:pt x="2054" y="1964"/>
                    <a:pt x="2396" y="2091"/>
                  </a:cubicBezTo>
                  <a:cubicBezTo>
                    <a:pt x="2409" y="2104"/>
                    <a:pt x="2409" y="2104"/>
                    <a:pt x="2422" y="2104"/>
                  </a:cubicBezTo>
                  <a:lnTo>
                    <a:pt x="2346" y="1686"/>
                  </a:lnTo>
                  <a:cubicBezTo>
                    <a:pt x="1535" y="1331"/>
                    <a:pt x="710" y="735"/>
                    <a:pt x="13" y="0"/>
                  </a:cubicBez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25" name="Google Shape;1625;p29"/>
            <p:cNvSpPr/>
            <p:nvPr/>
          </p:nvSpPr>
          <p:spPr>
            <a:xfrm>
              <a:off x="5713450" y="1050975"/>
              <a:ext cx="56775" cy="52625"/>
            </a:xfrm>
            <a:custGeom>
              <a:avLst/>
              <a:gdLst/>
              <a:ahLst/>
              <a:cxnLst/>
              <a:rect l="l" t="t" r="r" b="b"/>
              <a:pathLst>
                <a:path w="2271" h="2105" extrusionOk="0">
                  <a:moveTo>
                    <a:pt x="26" y="0"/>
                  </a:moveTo>
                  <a:cubicBezTo>
                    <a:pt x="14" y="152"/>
                    <a:pt x="14" y="291"/>
                    <a:pt x="1" y="443"/>
                  </a:cubicBezTo>
                  <a:cubicBezTo>
                    <a:pt x="470" y="938"/>
                    <a:pt x="977" y="1369"/>
                    <a:pt x="1510" y="1699"/>
                  </a:cubicBezTo>
                  <a:cubicBezTo>
                    <a:pt x="1763" y="1863"/>
                    <a:pt x="2017" y="1990"/>
                    <a:pt x="2270" y="2104"/>
                  </a:cubicBezTo>
                  <a:cubicBezTo>
                    <a:pt x="2245" y="1952"/>
                    <a:pt x="2219" y="1787"/>
                    <a:pt x="2181" y="1623"/>
                  </a:cubicBezTo>
                  <a:cubicBezTo>
                    <a:pt x="1433" y="1254"/>
                    <a:pt x="673" y="685"/>
                    <a:pt x="26" y="0"/>
                  </a:cubicBez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26" name="Google Shape;1626;p29"/>
            <p:cNvSpPr/>
            <p:nvPr/>
          </p:nvSpPr>
          <p:spPr>
            <a:xfrm>
              <a:off x="5715350" y="1013250"/>
              <a:ext cx="47550" cy="49775"/>
            </a:xfrm>
            <a:custGeom>
              <a:avLst/>
              <a:gdLst/>
              <a:ahLst/>
              <a:cxnLst/>
              <a:rect l="l" t="t" r="r" b="b"/>
              <a:pathLst>
                <a:path w="1902" h="1991" extrusionOk="0">
                  <a:moveTo>
                    <a:pt x="26" y="0"/>
                  </a:moveTo>
                  <a:cubicBezTo>
                    <a:pt x="14" y="152"/>
                    <a:pt x="14" y="304"/>
                    <a:pt x="1" y="456"/>
                  </a:cubicBezTo>
                  <a:cubicBezTo>
                    <a:pt x="495" y="1002"/>
                    <a:pt x="1040" y="1471"/>
                    <a:pt x="1623" y="1839"/>
                  </a:cubicBezTo>
                  <a:cubicBezTo>
                    <a:pt x="1712" y="1889"/>
                    <a:pt x="1801" y="1940"/>
                    <a:pt x="1902" y="1991"/>
                  </a:cubicBezTo>
                  <a:cubicBezTo>
                    <a:pt x="1864" y="1825"/>
                    <a:pt x="1826" y="1648"/>
                    <a:pt x="1801" y="1484"/>
                  </a:cubicBezTo>
                  <a:cubicBezTo>
                    <a:pt x="1167" y="1103"/>
                    <a:pt x="546" y="596"/>
                    <a:pt x="26" y="0"/>
                  </a:cubicBez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27" name="Google Shape;1627;p29"/>
            <p:cNvSpPr/>
            <p:nvPr/>
          </p:nvSpPr>
          <p:spPr>
            <a:xfrm>
              <a:off x="5711550" y="1088650"/>
              <a:ext cx="65625" cy="52975"/>
            </a:xfrm>
            <a:custGeom>
              <a:avLst/>
              <a:gdLst/>
              <a:ahLst/>
              <a:cxnLst/>
              <a:rect l="l" t="t" r="r" b="b"/>
              <a:pathLst>
                <a:path w="2625" h="2119" extrusionOk="0">
                  <a:moveTo>
                    <a:pt x="26" y="1"/>
                  </a:moveTo>
                  <a:cubicBezTo>
                    <a:pt x="14" y="153"/>
                    <a:pt x="14" y="293"/>
                    <a:pt x="1" y="445"/>
                  </a:cubicBezTo>
                  <a:cubicBezTo>
                    <a:pt x="419" y="851"/>
                    <a:pt x="862" y="1218"/>
                    <a:pt x="1332" y="1510"/>
                  </a:cubicBezTo>
                  <a:cubicBezTo>
                    <a:pt x="1662" y="1713"/>
                    <a:pt x="1991" y="1877"/>
                    <a:pt x="2333" y="2017"/>
                  </a:cubicBezTo>
                  <a:cubicBezTo>
                    <a:pt x="2434" y="2054"/>
                    <a:pt x="2524" y="2080"/>
                    <a:pt x="2625" y="2118"/>
                  </a:cubicBezTo>
                  <a:cubicBezTo>
                    <a:pt x="2600" y="1978"/>
                    <a:pt x="2574" y="1826"/>
                    <a:pt x="2549" y="1649"/>
                  </a:cubicBezTo>
                  <a:cubicBezTo>
                    <a:pt x="2460" y="1623"/>
                    <a:pt x="2371" y="1586"/>
                    <a:pt x="2282" y="1547"/>
                  </a:cubicBezTo>
                  <a:cubicBezTo>
                    <a:pt x="1509" y="1231"/>
                    <a:pt x="710" y="685"/>
                    <a:pt x="26" y="1"/>
                  </a:cubicBez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28" name="Google Shape;1628;p29"/>
            <p:cNvSpPr/>
            <p:nvPr/>
          </p:nvSpPr>
          <p:spPr>
            <a:xfrm>
              <a:off x="5714725" y="1030050"/>
              <a:ext cx="51350" cy="51025"/>
            </a:xfrm>
            <a:custGeom>
              <a:avLst/>
              <a:gdLst/>
              <a:ahLst/>
              <a:cxnLst/>
              <a:rect l="l" t="t" r="r" b="b"/>
              <a:pathLst>
                <a:path w="2054" h="2041" extrusionOk="0">
                  <a:moveTo>
                    <a:pt x="13" y="0"/>
                  </a:moveTo>
                  <a:cubicBezTo>
                    <a:pt x="13" y="139"/>
                    <a:pt x="0" y="291"/>
                    <a:pt x="0" y="444"/>
                  </a:cubicBezTo>
                  <a:cubicBezTo>
                    <a:pt x="470" y="964"/>
                    <a:pt x="1014" y="1420"/>
                    <a:pt x="1585" y="1775"/>
                  </a:cubicBezTo>
                  <a:cubicBezTo>
                    <a:pt x="1737" y="1876"/>
                    <a:pt x="1902" y="1965"/>
                    <a:pt x="2054" y="2041"/>
                  </a:cubicBezTo>
                  <a:cubicBezTo>
                    <a:pt x="2028" y="1889"/>
                    <a:pt x="2003" y="1724"/>
                    <a:pt x="1966" y="1559"/>
                  </a:cubicBezTo>
                  <a:cubicBezTo>
                    <a:pt x="1281" y="1179"/>
                    <a:pt x="597" y="646"/>
                    <a:pt x="13" y="0"/>
                  </a:cubicBez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29" name="Google Shape;1629;p29"/>
            <p:cNvSpPr/>
            <p:nvPr/>
          </p:nvSpPr>
          <p:spPr>
            <a:xfrm>
              <a:off x="5710625" y="1105150"/>
              <a:ext cx="69400" cy="52950"/>
            </a:xfrm>
            <a:custGeom>
              <a:avLst/>
              <a:gdLst/>
              <a:ahLst/>
              <a:cxnLst/>
              <a:rect l="l" t="t" r="r" b="b"/>
              <a:pathLst>
                <a:path w="2776" h="2118" extrusionOk="0">
                  <a:moveTo>
                    <a:pt x="25" y="0"/>
                  </a:moveTo>
                  <a:cubicBezTo>
                    <a:pt x="25" y="152"/>
                    <a:pt x="12" y="292"/>
                    <a:pt x="0" y="431"/>
                  </a:cubicBezTo>
                  <a:cubicBezTo>
                    <a:pt x="406" y="825"/>
                    <a:pt x="837" y="1179"/>
                    <a:pt x="1293" y="1458"/>
                  </a:cubicBezTo>
                  <a:cubicBezTo>
                    <a:pt x="1623" y="1661"/>
                    <a:pt x="1964" y="1839"/>
                    <a:pt x="2294" y="1965"/>
                  </a:cubicBezTo>
                  <a:cubicBezTo>
                    <a:pt x="2446" y="2028"/>
                    <a:pt x="2598" y="2079"/>
                    <a:pt x="2763" y="2117"/>
                  </a:cubicBezTo>
                  <a:cubicBezTo>
                    <a:pt x="2763" y="2079"/>
                    <a:pt x="2776" y="2054"/>
                    <a:pt x="2763" y="2028"/>
                  </a:cubicBezTo>
                  <a:cubicBezTo>
                    <a:pt x="2763" y="1991"/>
                    <a:pt x="2738" y="1876"/>
                    <a:pt x="2713" y="1687"/>
                  </a:cubicBezTo>
                  <a:cubicBezTo>
                    <a:pt x="2561" y="1648"/>
                    <a:pt x="2408" y="1585"/>
                    <a:pt x="2256" y="1521"/>
                  </a:cubicBezTo>
                  <a:cubicBezTo>
                    <a:pt x="1496" y="1205"/>
                    <a:pt x="710" y="672"/>
                    <a:pt x="25" y="0"/>
                  </a:cubicBez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30" name="Google Shape;1630;p29"/>
            <p:cNvSpPr/>
            <p:nvPr/>
          </p:nvSpPr>
          <p:spPr>
            <a:xfrm>
              <a:off x="5721050" y="1191325"/>
              <a:ext cx="32050" cy="26350"/>
            </a:xfrm>
            <a:custGeom>
              <a:avLst/>
              <a:gdLst/>
              <a:ahLst/>
              <a:cxnLst/>
              <a:rect l="l" t="t" r="r" b="b"/>
              <a:pathLst>
                <a:path w="1282" h="1054" extrusionOk="0">
                  <a:moveTo>
                    <a:pt x="1" y="1"/>
                  </a:moveTo>
                  <a:cubicBezTo>
                    <a:pt x="191" y="331"/>
                    <a:pt x="406" y="635"/>
                    <a:pt x="584" y="838"/>
                  </a:cubicBezTo>
                  <a:cubicBezTo>
                    <a:pt x="724" y="914"/>
                    <a:pt x="851" y="990"/>
                    <a:pt x="977" y="1054"/>
                  </a:cubicBezTo>
                  <a:cubicBezTo>
                    <a:pt x="1066" y="1015"/>
                    <a:pt x="1167" y="914"/>
                    <a:pt x="1282" y="761"/>
                  </a:cubicBezTo>
                  <a:cubicBezTo>
                    <a:pt x="851" y="572"/>
                    <a:pt x="420" y="305"/>
                    <a:pt x="1" y="1"/>
                  </a:cubicBez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31" name="Google Shape;1631;p29"/>
            <p:cNvSpPr/>
            <p:nvPr/>
          </p:nvSpPr>
          <p:spPr>
            <a:xfrm>
              <a:off x="5709975" y="1165050"/>
              <a:ext cx="51675" cy="41225"/>
            </a:xfrm>
            <a:custGeom>
              <a:avLst/>
              <a:gdLst/>
              <a:ahLst/>
              <a:cxnLst/>
              <a:rect l="l" t="t" r="r" b="b"/>
              <a:pathLst>
                <a:path w="2067" h="1649" extrusionOk="0">
                  <a:moveTo>
                    <a:pt x="1" y="0"/>
                  </a:moveTo>
                  <a:lnTo>
                    <a:pt x="1" y="0"/>
                  </a:lnTo>
                  <a:cubicBezTo>
                    <a:pt x="64" y="229"/>
                    <a:pt x="153" y="457"/>
                    <a:pt x="254" y="685"/>
                  </a:cubicBezTo>
                  <a:cubicBezTo>
                    <a:pt x="482" y="874"/>
                    <a:pt x="723" y="1040"/>
                    <a:pt x="964" y="1192"/>
                  </a:cubicBezTo>
                  <a:cubicBezTo>
                    <a:pt x="1255" y="1369"/>
                    <a:pt x="1547" y="1521"/>
                    <a:pt x="1838" y="1648"/>
                  </a:cubicBezTo>
                  <a:cubicBezTo>
                    <a:pt x="1914" y="1534"/>
                    <a:pt x="1990" y="1420"/>
                    <a:pt x="2066" y="1293"/>
                  </a:cubicBezTo>
                  <a:cubicBezTo>
                    <a:pt x="2016" y="1280"/>
                    <a:pt x="1965" y="1255"/>
                    <a:pt x="1927" y="1243"/>
                  </a:cubicBezTo>
                  <a:cubicBezTo>
                    <a:pt x="1268" y="976"/>
                    <a:pt x="609" y="545"/>
                    <a:pt x="1" y="0"/>
                  </a:cubicBez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32" name="Google Shape;1632;p29"/>
            <p:cNvSpPr/>
            <p:nvPr/>
          </p:nvSpPr>
          <p:spPr>
            <a:xfrm>
              <a:off x="5716325" y="991375"/>
              <a:ext cx="41850" cy="48200"/>
            </a:xfrm>
            <a:custGeom>
              <a:avLst/>
              <a:gdLst/>
              <a:ahLst/>
              <a:cxnLst/>
              <a:rect l="l" t="t" r="r" b="b"/>
              <a:pathLst>
                <a:path w="1674" h="1928" extrusionOk="0">
                  <a:moveTo>
                    <a:pt x="26" y="1"/>
                  </a:moveTo>
                  <a:cubicBezTo>
                    <a:pt x="12" y="140"/>
                    <a:pt x="12" y="305"/>
                    <a:pt x="0" y="469"/>
                  </a:cubicBezTo>
                  <a:cubicBezTo>
                    <a:pt x="507" y="1053"/>
                    <a:pt x="1077" y="1547"/>
                    <a:pt x="1673" y="1928"/>
                  </a:cubicBezTo>
                  <a:cubicBezTo>
                    <a:pt x="1648" y="1750"/>
                    <a:pt x="1609" y="1573"/>
                    <a:pt x="1572" y="1395"/>
                  </a:cubicBezTo>
                  <a:cubicBezTo>
                    <a:pt x="1014" y="1015"/>
                    <a:pt x="482" y="533"/>
                    <a:pt x="26" y="1"/>
                  </a:cubicBez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33" name="Google Shape;1633;p29"/>
            <p:cNvSpPr/>
            <p:nvPr/>
          </p:nvSpPr>
          <p:spPr>
            <a:xfrm>
              <a:off x="5708375" y="1141900"/>
              <a:ext cx="62150" cy="47900"/>
            </a:xfrm>
            <a:custGeom>
              <a:avLst/>
              <a:gdLst/>
              <a:ahLst/>
              <a:cxnLst/>
              <a:rect l="l" t="t" r="r" b="b"/>
              <a:pathLst>
                <a:path w="2486" h="1916" extrusionOk="0">
                  <a:moveTo>
                    <a:pt x="26" y="1"/>
                  </a:moveTo>
                  <a:cubicBezTo>
                    <a:pt x="26" y="153"/>
                    <a:pt x="14" y="279"/>
                    <a:pt x="1" y="355"/>
                  </a:cubicBezTo>
                  <a:lnTo>
                    <a:pt x="1" y="470"/>
                  </a:lnTo>
                  <a:cubicBezTo>
                    <a:pt x="369" y="812"/>
                    <a:pt x="749" y="1104"/>
                    <a:pt x="1142" y="1357"/>
                  </a:cubicBezTo>
                  <a:cubicBezTo>
                    <a:pt x="1471" y="1560"/>
                    <a:pt x="1814" y="1724"/>
                    <a:pt x="2143" y="1864"/>
                  </a:cubicBezTo>
                  <a:cubicBezTo>
                    <a:pt x="2194" y="1877"/>
                    <a:pt x="2245" y="1902"/>
                    <a:pt x="2296" y="1915"/>
                  </a:cubicBezTo>
                  <a:cubicBezTo>
                    <a:pt x="2358" y="1800"/>
                    <a:pt x="2422" y="1674"/>
                    <a:pt x="2485" y="1560"/>
                  </a:cubicBezTo>
                  <a:cubicBezTo>
                    <a:pt x="2372" y="1522"/>
                    <a:pt x="2270" y="1484"/>
                    <a:pt x="2169" y="1433"/>
                  </a:cubicBezTo>
                  <a:cubicBezTo>
                    <a:pt x="1434" y="1129"/>
                    <a:pt x="685" y="634"/>
                    <a:pt x="26" y="1"/>
                  </a:cubicBez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34" name="Google Shape;1634;p29"/>
            <p:cNvSpPr/>
            <p:nvPr/>
          </p:nvSpPr>
          <p:spPr>
            <a:xfrm>
              <a:off x="5709350" y="1125750"/>
              <a:ext cx="67500" cy="50400"/>
            </a:xfrm>
            <a:custGeom>
              <a:avLst/>
              <a:gdLst/>
              <a:ahLst/>
              <a:cxnLst/>
              <a:rect l="l" t="t" r="r" b="b"/>
              <a:pathLst>
                <a:path w="2700" h="2016" extrusionOk="0">
                  <a:moveTo>
                    <a:pt x="38" y="1"/>
                  </a:moveTo>
                  <a:cubicBezTo>
                    <a:pt x="26" y="153"/>
                    <a:pt x="12" y="305"/>
                    <a:pt x="0" y="444"/>
                  </a:cubicBezTo>
                  <a:cubicBezTo>
                    <a:pt x="393" y="812"/>
                    <a:pt x="798" y="1141"/>
                    <a:pt x="1229" y="1395"/>
                  </a:cubicBezTo>
                  <a:cubicBezTo>
                    <a:pt x="1559" y="1610"/>
                    <a:pt x="1888" y="1775"/>
                    <a:pt x="2231" y="1902"/>
                  </a:cubicBezTo>
                  <a:lnTo>
                    <a:pt x="2535" y="2016"/>
                  </a:lnTo>
                  <a:cubicBezTo>
                    <a:pt x="2598" y="1877"/>
                    <a:pt x="2649" y="1737"/>
                    <a:pt x="2700" y="1623"/>
                  </a:cubicBezTo>
                  <a:cubicBezTo>
                    <a:pt x="2535" y="1572"/>
                    <a:pt x="2358" y="1522"/>
                    <a:pt x="2181" y="1446"/>
                  </a:cubicBezTo>
                  <a:cubicBezTo>
                    <a:pt x="1445" y="1141"/>
                    <a:pt x="697" y="634"/>
                    <a:pt x="38" y="1"/>
                  </a:cubicBez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35" name="Google Shape;1635;p29"/>
            <p:cNvSpPr/>
            <p:nvPr/>
          </p:nvSpPr>
          <p:spPr>
            <a:xfrm>
              <a:off x="5717250" y="974275"/>
              <a:ext cx="37125" cy="45650"/>
            </a:xfrm>
            <a:custGeom>
              <a:avLst/>
              <a:gdLst/>
              <a:ahLst/>
              <a:cxnLst/>
              <a:rect l="l" t="t" r="r" b="b"/>
              <a:pathLst>
                <a:path w="1485" h="1826" extrusionOk="0">
                  <a:moveTo>
                    <a:pt x="14" y="1"/>
                  </a:moveTo>
                  <a:cubicBezTo>
                    <a:pt x="14" y="127"/>
                    <a:pt x="1" y="279"/>
                    <a:pt x="1" y="457"/>
                  </a:cubicBezTo>
                  <a:cubicBezTo>
                    <a:pt x="445" y="989"/>
                    <a:pt x="952" y="1458"/>
                    <a:pt x="1484" y="1826"/>
                  </a:cubicBezTo>
                  <a:cubicBezTo>
                    <a:pt x="1459" y="1648"/>
                    <a:pt x="1420" y="1458"/>
                    <a:pt x="1383" y="1293"/>
                  </a:cubicBezTo>
                  <a:cubicBezTo>
                    <a:pt x="888" y="925"/>
                    <a:pt x="419" y="494"/>
                    <a:pt x="14" y="1"/>
                  </a:cubicBez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36" name="Google Shape;1636;p29"/>
            <p:cNvSpPr/>
            <p:nvPr/>
          </p:nvSpPr>
          <p:spPr>
            <a:xfrm>
              <a:off x="5717575" y="952100"/>
              <a:ext cx="32025" cy="43125"/>
            </a:xfrm>
            <a:custGeom>
              <a:avLst/>
              <a:gdLst/>
              <a:ahLst/>
              <a:cxnLst/>
              <a:rect l="l" t="t" r="r" b="b"/>
              <a:pathLst>
                <a:path w="1281" h="1725" extrusionOk="0">
                  <a:moveTo>
                    <a:pt x="1" y="0"/>
                  </a:moveTo>
                  <a:cubicBezTo>
                    <a:pt x="1" y="114"/>
                    <a:pt x="1" y="241"/>
                    <a:pt x="13" y="406"/>
                  </a:cubicBezTo>
                  <a:lnTo>
                    <a:pt x="13" y="469"/>
                  </a:lnTo>
                  <a:cubicBezTo>
                    <a:pt x="38" y="507"/>
                    <a:pt x="64" y="545"/>
                    <a:pt x="89" y="570"/>
                  </a:cubicBezTo>
                  <a:cubicBezTo>
                    <a:pt x="457" y="1001"/>
                    <a:pt x="850" y="1381"/>
                    <a:pt x="1281" y="1724"/>
                  </a:cubicBezTo>
                  <a:cubicBezTo>
                    <a:pt x="1243" y="1521"/>
                    <a:pt x="1205" y="1344"/>
                    <a:pt x="1167" y="1179"/>
                  </a:cubicBezTo>
                  <a:cubicBezTo>
                    <a:pt x="748" y="837"/>
                    <a:pt x="356" y="431"/>
                    <a:pt x="1" y="0"/>
                  </a:cubicBez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37" name="Google Shape;1637;p29"/>
            <p:cNvSpPr/>
            <p:nvPr/>
          </p:nvSpPr>
          <p:spPr>
            <a:xfrm>
              <a:off x="5735625" y="943850"/>
              <a:ext cx="375" cy="650"/>
            </a:xfrm>
            <a:custGeom>
              <a:avLst/>
              <a:gdLst/>
              <a:ahLst/>
              <a:cxnLst/>
              <a:rect l="l" t="t" r="r" b="b"/>
              <a:pathLst>
                <a:path w="15" h="26" extrusionOk="0">
                  <a:moveTo>
                    <a:pt x="1" y="1"/>
                  </a:moveTo>
                  <a:lnTo>
                    <a:pt x="1" y="13"/>
                  </a:lnTo>
                  <a:lnTo>
                    <a:pt x="14" y="26"/>
                  </a:lnTo>
                  <a:cubicBezTo>
                    <a:pt x="14" y="13"/>
                    <a:pt x="14" y="13"/>
                    <a:pt x="1" y="1"/>
                  </a:cubicBez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38" name="Google Shape;1638;p29"/>
            <p:cNvSpPr/>
            <p:nvPr/>
          </p:nvSpPr>
          <p:spPr>
            <a:xfrm>
              <a:off x="5718525" y="945125"/>
              <a:ext cx="26650" cy="29800"/>
            </a:xfrm>
            <a:custGeom>
              <a:avLst/>
              <a:gdLst/>
              <a:ahLst/>
              <a:cxnLst/>
              <a:rect l="l" t="t" r="r" b="b"/>
              <a:pathLst>
                <a:path w="1066" h="1192" extrusionOk="0">
                  <a:moveTo>
                    <a:pt x="14" y="0"/>
                  </a:moveTo>
                  <a:cubicBezTo>
                    <a:pt x="14" y="26"/>
                    <a:pt x="0" y="51"/>
                    <a:pt x="0" y="76"/>
                  </a:cubicBezTo>
                  <a:cubicBezTo>
                    <a:pt x="39" y="127"/>
                    <a:pt x="76" y="190"/>
                    <a:pt x="127" y="241"/>
                  </a:cubicBezTo>
                  <a:cubicBezTo>
                    <a:pt x="419" y="583"/>
                    <a:pt x="736" y="900"/>
                    <a:pt x="1065" y="1192"/>
                  </a:cubicBezTo>
                  <a:cubicBezTo>
                    <a:pt x="1028" y="1001"/>
                    <a:pt x="989" y="849"/>
                    <a:pt x="964" y="736"/>
                  </a:cubicBezTo>
                  <a:cubicBezTo>
                    <a:pt x="952" y="685"/>
                    <a:pt x="938" y="634"/>
                    <a:pt x="926" y="596"/>
                  </a:cubicBezTo>
                  <a:cubicBezTo>
                    <a:pt x="761" y="443"/>
                    <a:pt x="609" y="291"/>
                    <a:pt x="457" y="139"/>
                  </a:cubicBezTo>
                  <a:cubicBezTo>
                    <a:pt x="419" y="152"/>
                    <a:pt x="368" y="165"/>
                    <a:pt x="330" y="165"/>
                  </a:cubicBezTo>
                  <a:cubicBezTo>
                    <a:pt x="229" y="165"/>
                    <a:pt x="140" y="102"/>
                    <a:pt x="64" y="38"/>
                  </a:cubicBezTo>
                  <a:cubicBezTo>
                    <a:pt x="51" y="26"/>
                    <a:pt x="39" y="12"/>
                    <a:pt x="14" y="0"/>
                  </a:cubicBez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39" name="Google Shape;1639;p29"/>
            <p:cNvSpPr/>
            <p:nvPr/>
          </p:nvSpPr>
          <p:spPr>
            <a:xfrm>
              <a:off x="5735625" y="1212250"/>
              <a:ext cx="9875" cy="5725"/>
            </a:xfrm>
            <a:custGeom>
              <a:avLst/>
              <a:gdLst/>
              <a:ahLst/>
              <a:cxnLst/>
              <a:rect l="l" t="t" r="r" b="b"/>
              <a:pathLst>
                <a:path w="395" h="229" extrusionOk="0">
                  <a:moveTo>
                    <a:pt x="1" y="1"/>
                  </a:moveTo>
                  <a:lnTo>
                    <a:pt x="1" y="1"/>
                  </a:lnTo>
                  <a:cubicBezTo>
                    <a:pt x="141" y="140"/>
                    <a:pt x="268" y="229"/>
                    <a:pt x="356" y="229"/>
                  </a:cubicBezTo>
                  <a:cubicBezTo>
                    <a:pt x="369" y="229"/>
                    <a:pt x="381" y="217"/>
                    <a:pt x="394" y="217"/>
                  </a:cubicBezTo>
                  <a:cubicBezTo>
                    <a:pt x="268" y="153"/>
                    <a:pt x="141" y="77"/>
                    <a:pt x="1" y="1"/>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40" name="Google Shape;1640;p29"/>
            <p:cNvSpPr/>
            <p:nvPr/>
          </p:nvSpPr>
          <p:spPr>
            <a:xfrm>
              <a:off x="5716325" y="1182150"/>
              <a:ext cx="39625" cy="28225"/>
            </a:xfrm>
            <a:custGeom>
              <a:avLst/>
              <a:gdLst/>
              <a:ahLst/>
              <a:cxnLst/>
              <a:rect l="l" t="t" r="r" b="b"/>
              <a:pathLst>
                <a:path w="1585" h="1129" extrusionOk="0">
                  <a:moveTo>
                    <a:pt x="0" y="1"/>
                  </a:moveTo>
                  <a:lnTo>
                    <a:pt x="0" y="1"/>
                  </a:lnTo>
                  <a:cubicBezTo>
                    <a:pt x="63" y="128"/>
                    <a:pt x="127" y="241"/>
                    <a:pt x="190" y="368"/>
                  </a:cubicBezTo>
                  <a:cubicBezTo>
                    <a:pt x="609" y="672"/>
                    <a:pt x="1040" y="939"/>
                    <a:pt x="1471" y="1128"/>
                  </a:cubicBezTo>
                  <a:cubicBezTo>
                    <a:pt x="1508" y="1078"/>
                    <a:pt x="1547" y="1027"/>
                    <a:pt x="1584" y="964"/>
                  </a:cubicBezTo>
                  <a:cubicBezTo>
                    <a:pt x="1293" y="837"/>
                    <a:pt x="1001" y="685"/>
                    <a:pt x="710" y="508"/>
                  </a:cubicBezTo>
                  <a:cubicBezTo>
                    <a:pt x="469" y="356"/>
                    <a:pt x="228" y="190"/>
                    <a:pt x="0" y="1"/>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41" name="Google Shape;1641;p29"/>
            <p:cNvSpPr/>
            <p:nvPr/>
          </p:nvSpPr>
          <p:spPr>
            <a:xfrm>
              <a:off x="5708375" y="1153650"/>
              <a:ext cx="57400" cy="43750"/>
            </a:xfrm>
            <a:custGeom>
              <a:avLst/>
              <a:gdLst/>
              <a:ahLst/>
              <a:cxnLst/>
              <a:rect l="l" t="t" r="r" b="b"/>
              <a:pathLst>
                <a:path w="2296" h="1750" extrusionOk="0">
                  <a:moveTo>
                    <a:pt x="1" y="0"/>
                  </a:moveTo>
                  <a:cubicBezTo>
                    <a:pt x="1" y="139"/>
                    <a:pt x="26" y="291"/>
                    <a:pt x="65" y="456"/>
                  </a:cubicBezTo>
                  <a:cubicBezTo>
                    <a:pt x="673" y="1001"/>
                    <a:pt x="1332" y="1432"/>
                    <a:pt x="1991" y="1699"/>
                  </a:cubicBezTo>
                  <a:cubicBezTo>
                    <a:pt x="2029" y="1711"/>
                    <a:pt x="2080" y="1736"/>
                    <a:pt x="2130" y="1749"/>
                  </a:cubicBezTo>
                  <a:cubicBezTo>
                    <a:pt x="2181" y="1648"/>
                    <a:pt x="2245" y="1546"/>
                    <a:pt x="2296" y="1445"/>
                  </a:cubicBezTo>
                  <a:cubicBezTo>
                    <a:pt x="2245" y="1432"/>
                    <a:pt x="2194" y="1407"/>
                    <a:pt x="2143" y="1394"/>
                  </a:cubicBezTo>
                  <a:cubicBezTo>
                    <a:pt x="1814" y="1254"/>
                    <a:pt x="1471" y="1090"/>
                    <a:pt x="1142" y="887"/>
                  </a:cubicBezTo>
                  <a:cubicBezTo>
                    <a:pt x="749" y="634"/>
                    <a:pt x="369" y="342"/>
                    <a:pt x="1" y="0"/>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42" name="Google Shape;1642;p29"/>
            <p:cNvSpPr/>
            <p:nvPr/>
          </p:nvSpPr>
          <p:spPr>
            <a:xfrm>
              <a:off x="5709025" y="1136825"/>
              <a:ext cx="63725" cy="44100"/>
            </a:xfrm>
            <a:custGeom>
              <a:avLst/>
              <a:gdLst/>
              <a:ahLst/>
              <a:cxnLst/>
              <a:rect l="l" t="t" r="r" b="b"/>
              <a:pathLst>
                <a:path w="2549" h="1764" extrusionOk="0">
                  <a:moveTo>
                    <a:pt x="13" y="1"/>
                  </a:moveTo>
                  <a:cubicBezTo>
                    <a:pt x="13" y="77"/>
                    <a:pt x="13" y="141"/>
                    <a:pt x="0" y="204"/>
                  </a:cubicBezTo>
                  <a:cubicBezTo>
                    <a:pt x="659" y="837"/>
                    <a:pt x="1408" y="1332"/>
                    <a:pt x="2143" y="1636"/>
                  </a:cubicBezTo>
                  <a:cubicBezTo>
                    <a:pt x="2244" y="1687"/>
                    <a:pt x="2346" y="1725"/>
                    <a:pt x="2459" y="1763"/>
                  </a:cubicBezTo>
                  <a:cubicBezTo>
                    <a:pt x="2485" y="1699"/>
                    <a:pt x="2523" y="1636"/>
                    <a:pt x="2548" y="1573"/>
                  </a:cubicBezTo>
                  <a:lnTo>
                    <a:pt x="2244" y="1459"/>
                  </a:lnTo>
                  <a:cubicBezTo>
                    <a:pt x="1901" y="1332"/>
                    <a:pt x="1572" y="1167"/>
                    <a:pt x="1242" y="952"/>
                  </a:cubicBezTo>
                  <a:cubicBezTo>
                    <a:pt x="811" y="698"/>
                    <a:pt x="406" y="369"/>
                    <a:pt x="13" y="1"/>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43" name="Google Shape;1643;p29"/>
            <p:cNvSpPr/>
            <p:nvPr/>
          </p:nvSpPr>
          <p:spPr>
            <a:xfrm>
              <a:off x="5710275" y="1115925"/>
              <a:ext cx="69450" cy="50425"/>
            </a:xfrm>
            <a:custGeom>
              <a:avLst/>
              <a:gdLst/>
              <a:ahLst/>
              <a:cxnLst/>
              <a:rect l="l" t="t" r="r" b="b"/>
              <a:pathLst>
                <a:path w="2778" h="2017" extrusionOk="0">
                  <a:moveTo>
                    <a:pt x="14" y="0"/>
                  </a:moveTo>
                  <a:cubicBezTo>
                    <a:pt x="14" y="140"/>
                    <a:pt x="1" y="267"/>
                    <a:pt x="1" y="394"/>
                  </a:cubicBezTo>
                  <a:cubicBezTo>
                    <a:pt x="660" y="1027"/>
                    <a:pt x="1408" y="1534"/>
                    <a:pt x="2144" y="1839"/>
                  </a:cubicBezTo>
                  <a:cubicBezTo>
                    <a:pt x="2321" y="1915"/>
                    <a:pt x="2498" y="1965"/>
                    <a:pt x="2663" y="2016"/>
                  </a:cubicBezTo>
                  <a:cubicBezTo>
                    <a:pt x="2713" y="1889"/>
                    <a:pt x="2752" y="1763"/>
                    <a:pt x="2777" y="1686"/>
                  </a:cubicBezTo>
                  <a:cubicBezTo>
                    <a:pt x="2612" y="1648"/>
                    <a:pt x="2460" y="1597"/>
                    <a:pt x="2308" y="1534"/>
                  </a:cubicBezTo>
                  <a:cubicBezTo>
                    <a:pt x="1978" y="1408"/>
                    <a:pt x="1637" y="1230"/>
                    <a:pt x="1307" y="1027"/>
                  </a:cubicBezTo>
                  <a:cubicBezTo>
                    <a:pt x="851" y="748"/>
                    <a:pt x="420" y="394"/>
                    <a:pt x="14" y="0"/>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44" name="Google Shape;1644;p29"/>
            <p:cNvSpPr/>
            <p:nvPr/>
          </p:nvSpPr>
          <p:spPr>
            <a:xfrm>
              <a:off x="5711250" y="1099775"/>
              <a:ext cx="67200" cy="47550"/>
            </a:xfrm>
            <a:custGeom>
              <a:avLst/>
              <a:gdLst/>
              <a:ahLst/>
              <a:cxnLst/>
              <a:rect l="l" t="t" r="r" b="b"/>
              <a:pathLst>
                <a:path w="2688" h="1902" extrusionOk="0">
                  <a:moveTo>
                    <a:pt x="13" y="0"/>
                  </a:moveTo>
                  <a:cubicBezTo>
                    <a:pt x="13" y="76"/>
                    <a:pt x="13" y="139"/>
                    <a:pt x="0" y="215"/>
                  </a:cubicBezTo>
                  <a:cubicBezTo>
                    <a:pt x="685" y="887"/>
                    <a:pt x="1471" y="1420"/>
                    <a:pt x="2231" y="1736"/>
                  </a:cubicBezTo>
                  <a:cubicBezTo>
                    <a:pt x="2383" y="1800"/>
                    <a:pt x="2536" y="1863"/>
                    <a:pt x="2688" y="1902"/>
                  </a:cubicBezTo>
                  <a:cubicBezTo>
                    <a:pt x="2674" y="1838"/>
                    <a:pt x="2662" y="1762"/>
                    <a:pt x="2637" y="1673"/>
                  </a:cubicBezTo>
                  <a:cubicBezTo>
                    <a:pt x="2536" y="1635"/>
                    <a:pt x="2446" y="1609"/>
                    <a:pt x="2345" y="1572"/>
                  </a:cubicBezTo>
                  <a:cubicBezTo>
                    <a:pt x="2003" y="1432"/>
                    <a:pt x="1674" y="1268"/>
                    <a:pt x="1344" y="1065"/>
                  </a:cubicBezTo>
                  <a:cubicBezTo>
                    <a:pt x="874" y="773"/>
                    <a:pt x="431" y="406"/>
                    <a:pt x="13" y="0"/>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45" name="Google Shape;1645;p29"/>
            <p:cNvSpPr/>
            <p:nvPr/>
          </p:nvSpPr>
          <p:spPr>
            <a:xfrm>
              <a:off x="5712175" y="1078850"/>
              <a:ext cx="63100" cy="51025"/>
            </a:xfrm>
            <a:custGeom>
              <a:avLst/>
              <a:gdLst/>
              <a:ahLst/>
              <a:cxnLst/>
              <a:rect l="l" t="t" r="r" b="b"/>
              <a:pathLst>
                <a:path w="2524" h="2041" extrusionOk="0">
                  <a:moveTo>
                    <a:pt x="26" y="1"/>
                  </a:moveTo>
                  <a:cubicBezTo>
                    <a:pt x="14" y="127"/>
                    <a:pt x="14" y="266"/>
                    <a:pt x="1" y="393"/>
                  </a:cubicBezTo>
                  <a:cubicBezTo>
                    <a:pt x="685" y="1077"/>
                    <a:pt x="1484" y="1623"/>
                    <a:pt x="2257" y="1939"/>
                  </a:cubicBezTo>
                  <a:cubicBezTo>
                    <a:pt x="2346" y="1978"/>
                    <a:pt x="2435" y="2015"/>
                    <a:pt x="2524" y="2041"/>
                  </a:cubicBezTo>
                  <a:cubicBezTo>
                    <a:pt x="2499" y="1914"/>
                    <a:pt x="2473" y="1787"/>
                    <a:pt x="2448" y="1648"/>
                  </a:cubicBezTo>
                  <a:cubicBezTo>
                    <a:pt x="2435" y="1648"/>
                    <a:pt x="2435" y="1648"/>
                    <a:pt x="2422" y="1635"/>
                  </a:cubicBezTo>
                  <a:cubicBezTo>
                    <a:pt x="2080" y="1508"/>
                    <a:pt x="1750" y="1344"/>
                    <a:pt x="1421" y="1128"/>
                  </a:cubicBezTo>
                  <a:cubicBezTo>
                    <a:pt x="927" y="824"/>
                    <a:pt x="457" y="444"/>
                    <a:pt x="26" y="1"/>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46" name="Google Shape;1646;p29"/>
            <p:cNvSpPr/>
            <p:nvPr/>
          </p:nvSpPr>
          <p:spPr>
            <a:xfrm>
              <a:off x="5713150" y="1062050"/>
              <a:ext cx="58325" cy="47550"/>
            </a:xfrm>
            <a:custGeom>
              <a:avLst/>
              <a:gdLst/>
              <a:ahLst/>
              <a:cxnLst/>
              <a:rect l="l" t="t" r="r" b="b"/>
              <a:pathLst>
                <a:path w="2333" h="1902" extrusionOk="0">
                  <a:moveTo>
                    <a:pt x="13" y="0"/>
                  </a:moveTo>
                  <a:cubicBezTo>
                    <a:pt x="13" y="76"/>
                    <a:pt x="13" y="152"/>
                    <a:pt x="0" y="216"/>
                  </a:cubicBezTo>
                  <a:cubicBezTo>
                    <a:pt x="697" y="951"/>
                    <a:pt x="1522" y="1547"/>
                    <a:pt x="2333" y="1902"/>
                  </a:cubicBezTo>
                  <a:cubicBezTo>
                    <a:pt x="2320" y="1826"/>
                    <a:pt x="2307" y="1749"/>
                    <a:pt x="2282" y="1661"/>
                  </a:cubicBezTo>
                  <a:cubicBezTo>
                    <a:pt x="2029" y="1547"/>
                    <a:pt x="1775" y="1420"/>
                    <a:pt x="1522" y="1256"/>
                  </a:cubicBezTo>
                  <a:cubicBezTo>
                    <a:pt x="989" y="926"/>
                    <a:pt x="482" y="495"/>
                    <a:pt x="13" y="0"/>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47" name="Google Shape;1647;p29"/>
            <p:cNvSpPr/>
            <p:nvPr/>
          </p:nvSpPr>
          <p:spPr>
            <a:xfrm>
              <a:off x="5714075" y="1041125"/>
              <a:ext cx="53900" cy="50425"/>
            </a:xfrm>
            <a:custGeom>
              <a:avLst/>
              <a:gdLst/>
              <a:ahLst/>
              <a:cxnLst/>
              <a:rect l="l" t="t" r="r" b="b"/>
              <a:pathLst>
                <a:path w="2156" h="2017" extrusionOk="0">
                  <a:moveTo>
                    <a:pt x="26" y="1"/>
                  </a:moveTo>
                  <a:cubicBezTo>
                    <a:pt x="14" y="127"/>
                    <a:pt x="14" y="254"/>
                    <a:pt x="1" y="394"/>
                  </a:cubicBezTo>
                  <a:cubicBezTo>
                    <a:pt x="648" y="1079"/>
                    <a:pt x="1408" y="1648"/>
                    <a:pt x="2156" y="2017"/>
                  </a:cubicBezTo>
                  <a:lnTo>
                    <a:pt x="2080" y="1598"/>
                  </a:lnTo>
                  <a:cubicBezTo>
                    <a:pt x="1928" y="1522"/>
                    <a:pt x="1763" y="1433"/>
                    <a:pt x="1611" y="1332"/>
                  </a:cubicBezTo>
                  <a:cubicBezTo>
                    <a:pt x="1040" y="977"/>
                    <a:pt x="496" y="521"/>
                    <a:pt x="26" y="1"/>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48" name="Google Shape;1648;p29"/>
            <p:cNvSpPr/>
            <p:nvPr/>
          </p:nvSpPr>
          <p:spPr>
            <a:xfrm>
              <a:off x="5715050" y="1024650"/>
              <a:ext cx="48825" cy="44400"/>
            </a:xfrm>
            <a:custGeom>
              <a:avLst/>
              <a:gdLst/>
              <a:ahLst/>
              <a:cxnLst/>
              <a:rect l="l" t="t" r="r" b="b"/>
              <a:pathLst>
                <a:path w="1953" h="1776" extrusionOk="0">
                  <a:moveTo>
                    <a:pt x="13" y="0"/>
                  </a:moveTo>
                  <a:cubicBezTo>
                    <a:pt x="13" y="64"/>
                    <a:pt x="13" y="140"/>
                    <a:pt x="0" y="216"/>
                  </a:cubicBezTo>
                  <a:cubicBezTo>
                    <a:pt x="584" y="862"/>
                    <a:pt x="1268" y="1395"/>
                    <a:pt x="1953" y="1775"/>
                  </a:cubicBezTo>
                  <a:cubicBezTo>
                    <a:pt x="1939" y="1699"/>
                    <a:pt x="1927" y="1623"/>
                    <a:pt x="1914" y="1535"/>
                  </a:cubicBezTo>
                  <a:cubicBezTo>
                    <a:pt x="1813" y="1484"/>
                    <a:pt x="1724" y="1433"/>
                    <a:pt x="1635" y="1383"/>
                  </a:cubicBezTo>
                  <a:cubicBezTo>
                    <a:pt x="1052" y="1015"/>
                    <a:pt x="507" y="546"/>
                    <a:pt x="13" y="0"/>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49" name="Google Shape;1649;p29"/>
            <p:cNvSpPr/>
            <p:nvPr/>
          </p:nvSpPr>
          <p:spPr>
            <a:xfrm>
              <a:off x="5715975" y="1003100"/>
              <a:ext cx="44400" cy="47250"/>
            </a:xfrm>
            <a:custGeom>
              <a:avLst/>
              <a:gdLst/>
              <a:ahLst/>
              <a:cxnLst/>
              <a:rect l="l" t="t" r="r" b="b"/>
              <a:pathLst>
                <a:path w="1776" h="1890" extrusionOk="0">
                  <a:moveTo>
                    <a:pt x="14" y="0"/>
                  </a:moveTo>
                  <a:cubicBezTo>
                    <a:pt x="14" y="140"/>
                    <a:pt x="1" y="267"/>
                    <a:pt x="1" y="406"/>
                  </a:cubicBezTo>
                  <a:cubicBezTo>
                    <a:pt x="521" y="1002"/>
                    <a:pt x="1142" y="1509"/>
                    <a:pt x="1776" y="1890"/>
                  </a:cubicBezTo>
                  <a:cubicBezTo>
                    <a:pt x="1750" y="1750"/>
                    <a:pt x="1725" y="1598"/>
                    <a:pt x="1687" y="1459"/>
                  </a:cubicBezTo>
                  <a:cubicBezTo>
                    <a:pt x="1091" y="1078"/>
                    <a:pt x="521" y="584"/>
                    <a:pt x="14" y="0"/>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50" name="Google Shape;1650;p29"/>
            <p:cNvSpPr/>
            <p:nvPr/>
          </p:nvSpPr>
          <p:spPr>
            <a:xfrm>
              <a:off x="5716950" y="985675"/>
              <a:ext cx="38675" cy="40600"/>
            </a:xfrm>
            <a:custGeom>
              <a:avLst/>
              <a:gdLst/>
              <a:ahLst/>
              <a:cxnLst/>
              <a:rect l="l" t="t" r="r" b="b"/>
              <a:pathLst>
                <a:path w="1547" h="1624" extrusionOk="0">
                  <a:moveTo>
                    <a:pt x="13" y="1"/>
                  </a:moveTo>
                  <a:cubicBezTo>
                    <a:pt x="1" y="77"/>
                    <a:pt x="1" y="140"/>
                    <a:pt x="1" y="229"/>
                  </a:cubicBezTo>
                  <a:cubicBezTo>
                    <a:pt x="457" y="761"/>
                    <a:pt x="989" y="1243"/>
                    <a:pt x="1547" y="1623"/>
                  </a:cubicBezTo>
                  <a:cubicBezTo>
                    <a:pt x="1534" y="1534"/>
                    <a:pt x="1522" y="1458"/>
                    <a:pt x="1496" y="1370"/>
                  </a:cubicBezTo>
                  <a:cubicBezTo>
                    <a:pt x="964" y="1002"/>
                    <a:pt x="457" y="533"/>
                    <a:pt x="13" y="1"/>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51" name="Google Shape;1651;p29"/>
            <p:cNvSpPr/>
            <p:nvPr/>
          </p:nvSpPr>
          <p:spPr>
            <a:xfrm>
              <a:off x="5717575" y="963800"/>
              <a:ext cx="34250" cy="42825"/>
            </a:xfrm>
            <a:custGeom>
              <a:avLst/>
              <a:gdLst/>
              <a:ahLst/>
              <a:cxnLst/>
              <a:rect l="l" t="t" r="r" b="b"/>
              <a:pathLst>
                <a:path w="1370" h="1713" extrusionOk="0">
                  <a:moveTo>
                    <a:pt x="13" y="1"/>
                  </a:moveTo>
                  <a:cubicBezTo>
                    <a:pt x="13" y="90"/>
                    <a:pt x="13" y="229"/>
                    <a:pt x="1" y="420"/>
                  </a:cubicBezTo>
                  <a:cubicBezTo>
                    <a:pt x="406" y="913"/>
                    <a:pt x="875" y="1344"/>
                    <a:pt x="1370" y="1712"/>
                  </a:cubicBezTo>
                  <a:cubicBezTo>
                    <a:pt x="1345" y="1547"/>
                    <a:pt x="1306" y="1395"/>
                    <a:pt x="1281" y="1256"/>
                  </a:cubicBezTo>
                  <a:cubicBezTo>
                    <a:pt x="850" y="913"/>
                    <a:pt x="457" y="533"/>
                    <a:pt x="89" y="102"/>
                  </a:cubicBezTo>
                  <a:cubicBezTo>
                    <a:pt x="64" y="77"/>
                    <a:pt x="38" y="39"/>
                    <a:pt x="13" y="1"/>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52" name="Google Shape;1652;p29"/>
            <p:cNvSpPr/>
            <p:nvPr/>
          </p:nvSpPr>
          <p:spPr>
            <a:xfrm>
              <a:off x="5717575" y="947025"/>
              <a:ext cx="29200" cy="34550"/>
            </a:xfrm>
            <a:custGeom>
              <a:avLst/>
              <a:gdLst/>
              <a:ahLst/>
              <a:cxnLst/>
              <a:rect l="l" t="t" r="r" b="b"/>
              <a:pathLst>
                <a:path w="1168" h="1382" extrusionOk="0">
                  <a:moveTo>
                    <a:pt x="38" y="0"/>
                  </a:moveTo>
                  <a:cubicBezTo>
                    <a:pt x="26" y="63"/>
                    <a:pt x="13" y="127"/>
                    <a:pt x="1" y="203"/>
                  </a:cubicBezTo>
                  <a:cubicBezTo>
                    <a:pt x="356" y="634"/>
                    <a:pt x="748" y="1040"/>
                    <a:pt x="1167" y="1382"/>
                  </a:cubicBezTo>
                  <a:cubicBezTo>
                    <a:pt x="1142" y="1280"/>
                    <a:pt x="1129" y="1192"/>
                    <a:pt x="1103" y="1116"/>
                  </a:cubicBezTo>
                  <a:cubicBezTo>
                    <a:pt x="774" y="824"/>
                    <a:pt x="457" y="507"/>
                    <a:pt x="165" y="165"/>
                  </a:cubicBezTo>
                  <a:cubicBezTo>
                    <a:pt x="114" y="114"/>
                    <a:pt x="77" y="51"/>
                    <a:pt x="38" y="0"/>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53" name="Google Shape;1653;p29"/>
            <p:cNvSpPr/>
            <p:nvPr/>
          </p:nvSpPr>
          <p:spPr>
            <a:xfrm>
              <a:off x="5729925" y="944150"/>
              <a:ext cx="11775" cy="15875"/>
            </a:xfrm>
            <a:custGeom>
              <a:avLst/>
              <a:gdLst/>
              <a:ahLst/>
              <a:cxnLst/>
              <a:rect l="l" t="t" r="r" b="b"/>
              <a:pathLst>
                <a:path w="471" h="635" extrusionOk="0">
                  <a:moveTo>
                    <a:pt x="229" y="1"/>
                  </a:moveTo>
                  <a:cubicBezTo>
                    <a:pt x="166" y="65"/>
                    <a:pt x="90" y="141"/>
                    <a:pt x="1" y="178"/>
                  </a:cubicBezTo>
                  <a:cubicBezTo>
                    <a:pt x="153" y="330"/>
                    <a:pt x="305" y="482"/>
                    <a:pt x="470" y="635"/>
                  </a:cubicBezTo>
                  <a:cubicBezTo>
                    <a:pt x="381" y="344"/>
                    <a:pt x="318" y="141"/>
                    <a:pt x="242" y="14"/>
                  </a:cubicBezTo>
                  <a:lnTo>
                    <a:pt x="229" y="1"/>
                  </a:ln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54" name="Google Shape;1654;p29"/>
            <p:cNvSpPr/>
            <p:nvPr/>
          </p:nvSpPr>
          <p:spPr>
            <a:xfrm>
              <a:off x="5707125" y="918200"/>
              <a:ext cx="35500" cy="26950"/>
            </a:xfrm>
            <a:custGeom>
              <a:avLst/>
              <a:gdLst/>
              <a:ahLst/>
              <a:cxnLst/>
              <a:rect l="l" t="t" r="r" b="b"/>
              <a:pathLst>
                <a:path w="1420" h="1078" extrusionOk="0">
                  <a:moveTo>
                    <a:pt x="728" y="0"/>
                  </a:moveTo>
                  <a:cubicBezTo>
                    <a:pt x="697" y="0"/>
                    <a:pt x="666" y="4"/>
                    <a:pt x="634" y="13"/>
                  </a:cubicBezTo>
                  <a:cubicBezTo>
                    <a:pt x="495" y="50"/>
                    <a:pt x="394" y="177"/>
                    <a:pt x="304" y="291"/>
                  </a:cubicBezTo>
                  <a:cubicBezTo>
                    <a:pt x="0" y="659"/>
                    <a:pt x="191" y="836"/>
                    <a:pt x="470" y="1077"/>
                  </a:cubicBezTo>
                  <a:cubicBezTo>
                    <a:pt x="507" y="976"/>
                    <a:pt x="558" y="912"/>
                    <a:pt x="609" y="875"/>
                  </a:cubicBezTo>
                  <a:cubicBezTo>
                    <a:pt x="672" y="836"/>
                    <a:pt x="748" y="811"/>
                    <a:pt x="824" y="811"/>
                  </a:cubicBezTo>
                  <a:cubicBezTo>
                    <a:pt x="862" y="811"/>
                    <a:pt x="901" y="811"/>
                    <a:pt x="951" y="824"/>
                  </a:cubicBezTo>
                  <a:cubicBezTo>
                    <a:pt x="1014" y="849"/>
                    <a:pt x="1078" y="900"/>
                    <a:pt x="1141" y="1027"/>
                  </a:cubicBezTo>
                  <a:cubicBezTo>
                    <a:pt x="1166" y="1013"/>
                    <a:pt x="1179" y="988"/>
                    <a:pt x="1205" y="963"/>
                  </a:cubicBezTo>
                  <a:cubicBezTo>
                    <a:pt x="1306" y="849"/>
                    <a:pt x="1420" y="709"/>
                    <a:pt x="1408" y="557"/>
                  </a:cubicBezTo>
                  <a:cubicBezTo>
                    <a:pt x="1394" y="393"/>
                    <a:pt x="1268" y="291"/>
                    <a:pt x="1154" y="202"/>
                  </a:cubicBezTo>
                  <a:cubicBezTo>
                    <a:pt x="1027" y="97"/>
                    <a:pt x="883" y="0"/>
                    <a:pt x="728" y="0"/>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55" name="Google Shape;1655;p29"/>
            <p:cNvSpPr/>
            <p:nvPr/>
          </p:nvSpPr>
          <p:spPr>
            <a:xfrm>
              <a:off x="5718850" y="940050"/>
              <a:ext cx="11100" cy="9200"/>
            </a:xfrm>
            <a:custGeom>
              <a:avLst/>
              <a:gdLst/>
              <a:ahLst/>
              <a:cxnLst/>
              <a:rect l="l" t="t" r="r" b="b"/>
              <a:pathLst>
                <a:path w="444" h="368" extrusionOk="0">
                  <a:moveTo>
                    <a:pt x="140" y="1"/>
                  </a:moveTo>
                  <a:cubicBezTo>
                    <a:pt x="89" y="38"/>
                    <a:pt x="38" y="102"/>
                    <a:pt x="1" y="203"/>
                  </a:cubicBezTo>
                  <a:cubicBezTo>
                    <a:pt x="26" y="215"/>
                    <a:pt x="38" y="229"/>
                    <a:pt x="51" y="241"/>
                  </a:cubicBezTo>
                  <a:cubicBezTo>
                    <a:pt x="127" y="305"/>
                    <a:pt x="216" y="368"/>
                    <a:pt x="317" y="368"/>
                  </a:cubicBezTo>
                  <a:cubicBezTo>
                    <a:pt x="355" y="368"/>
                    <a:pt x="406" y="355"/>
                    <a:pt x="444" y="342"/>
                  </a:cubicBezTo>
                  <a:lnTo>
                    <a:pt x="140" y="1"/>
                  </a:ln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56" name="Google Shape;1656;p29"/>
            <p:cNvSpPr/>
            <p:nvPr/>
          </p:nvSpPr>
          <p:spPr>
            <a:xfrm>
              <a:off x="5730900" y="938775"/>
              <a:ext cx="4750" cy="5400"/>
            </a:xfrm>
            <a:custGeom>
              <a:avLst/>
              <a:gdLst/>
              <a:ahLst/>
              <a:cxnLst/>
              <a:rect l="l" t="t" r="r" b="b"/>
              <a:pathLst>
                <a:path w="190" h="216" extrusionOk="0">
                  <a:moveTo>
                    <a:pt x="0" y="1"/>
                  </a:moveTo>
                  <a:cubicBezTo>
                    <a:pt x="63" y="77"/>
                    <a:pt x="127" y="140"/>
                    <a:pt x="190" y="216"/>
                  </a:cubicBezTo>
                  <a:lnTo>
                    <a:pt x="190" y="204"/>
                  </a:lnTo>
                  <a:cubicBezTo>
                    <a:pt x="127" y="77"/>
                    <a:pt x="63" y="26"/>
                    <a:pt x="0" y="1"/>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57" name="Google Shape;1657;p29"/>
            <p:cNvSpPr/>
            <p:nvPr/>
          </p:nvSpPr>
          <p:spPr>
            <a:xfrm>
              <a:off x="5722325" y="938450"/>
              <a:ext cx="13325" cy="10175"/>
            </a:xfrm>
            <a:custGeom>
              <a:avLst/>
              <a:gdLst/>
              <a:ahLst/>
              <a:cxnLst/>
              <a:rect l="l" t="t" r="r" b="b"/>
              <a:pathLst>
                <a:path w="533" h="407" extrusionOk="0">
                  <a:moveTo>
                    <a:pt x="216" y="1"/>
                  </a:moveTo>
                  <a:cubicBezTo>
                    <a:pt x="140" y="1"/>
                    <a:pt x="64" y="26"/>
                    <a:pt x="1" y="65"/>
                  </a:cubicBezTo>
                  <a:lnTo>
                    <a:pt x="305" y="406"/>
                  </a:lnTo>
                  <a:cubicBezTo>
                    <a:pt x="394" y="369"/>
                    <a:pt x="470" y="293"/>
                    <a:pt x="533" y="229"/>
                  </a:cubicBezTo>
                  <a:cubicBezTo>
                    <a:pt x="470" y="153"/>
                    <a:pt x="406" y="90"/>
                    <a:pt x="343" y="14"/>
                  </a:cubicBezTo>
                  <a:cubicBezTo>
                    <a:pt x="293" y="1"/>
                    <a:pt x="254" y="1"/>
                    <a:pt x="216" y="1"/>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58" name="Google Shape;1658;p29"/>
            <p:cNvSpPr/>
            <p:nvPr/>
          </p:nvSpPr>
          <p:spPr>
            <a:xfrm>
              <a:off x="5641825" y="1017975"/>
              <a:ext cx="56125" cy="63775"/>
            </a:xfrm>
            <a:custGeom>
              <a:avLst/>
              <a:gdLst/>
              <a:ahLst/>
              <a:cxnLst/>
              <a:rect l="l" t="t" r="r" b="b"/>
              <a:pathLst>
                <a:path w="2245" h="2551" extrusionOk="0">
                  <a:moveTo>
                    <a:pt x="2062" y="0"/>
                  </a:moveTo>
                  <a:cubicBezTo>
                    <a:pt x="2056" y="0"/>
                    <a:pt x="2049" y="1"/>
                    <a:pt x="2042" y="2"/>
                  </a:cubicBezTo>
                  <a:lnTo>
                    <a:pt x="153" y="179"/>
                  </a:lnTo>
                  <a:cubicBezTo>
                    <a:pt x="65" y="179"/>
                    <a:pt x="1" y="255"/>
                    <a:pt x="1" y="331"/>
                  </a:cubicBezTo>
                  <a:lnTo>
                    <a:pt x="52" y="1966"/>
                  </a:lnTo>
                  <a:cubicBezTo>
                    <a:pt x="64" y="2305"/>
                    <a:pt x="342" y="2551"/>
                    <a:pt x="675" y="2551"/>
                  </a:cubicBezTo>
                  <a:cubicBezTo>
                    <a:pt x="691" y="2551"/>
                    <a:pt x="708" y="2550"/>
                    <a:pt x="724" y="2549"/>
                  </a:cubicBezTo>
                  <a:lnTo>
                    <a:pt x="1598" y="2461"/>
                  </a:lnTo>
                  <a:cubicBezTo>
                    <a:pt x="1966" y="2436"/>
                    <a:pt x="2245" y="2118"/>
                    <a:pt x="2232" y="1763"/>
                  </a:cubicBezTo>
                  <a:lnTo>
                    <a:pt x="2194" y="129"/>
                  </a:lnTo>
                  <a:cubicBezTo>
                    <a:pt x="2182" y="59"/>
                    <a:pt x="2129" y="0"/>
                    <a:pt x="2062"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59" name="Google Shape;1659;p29"/>
            <p:cNvSpPr/>
            <p:nvPr/>
          </p:nvSpPr>
          <p:spPr>
            <a:xfrm>
              <a:off x="5641825" y="1022125"/>
              <a:ext cx="56125" cy="59625"/>
            </a:xfrm>
            <a:custGeom>
              <a:avLst/>
              <a:gdLst/>
              <a:ahLst/>
              <a:cxnLst/>
              <a:rect l="l" t="t" r="r" b="b"/>
              <a:pathLst>
                <a:path w="2245" h="2385" extrusionOk="0">
                  <a:moveTo>
                    <a:pt x="242" y="0"/>
                  </a:moveTo>
                  <a:lnTo>
                    <a:pt x="153" y="13"/>
                  </a:lnTo>
                  <a:cubicBezTo>
                    <a:pt x="65" y="13"/>
                    <a:pt x="1" y="89"/>
                    <a:pt x="1" y="165"/>
                  </a:cubicBezTo>
                  <a:lnTo>
                    <a:pt x="52" y="1800"/>
                  </a:lnTo>
                  <a:cubicBezTo>
                    <a:pt x="64" y="2139"/>
                    <a:pt x="342" y="2385"/>
                    <a:pt x="675" y="2385"/>
                  </a:cubicBezTo>
                  <a:cubicBezTo>
                    <a:pt x="691" y="2385"/>
                    <a:pt x="708" y="2384"/>
                    <a:pt x="724" y="2383"/>
                  </a:cubicBezTo>
                  <a:lnTo>
                    <a:pt x="1598" y="2295"/>
                  </a:lnTo>
                  <a:cubicBezTo>
                    <a:pt x="1966" y="2270"/>
                    <a:pt x="2245" y="1952"/>
                    <a:pt x="2232" y="1597"/>
                  </a:cubicBezTo>
                  <a:lnTo>
                    <a:pt x="2220" y="1090"/>
                  </a:lnTo>
                  <a:cubicBezTo>
                    <a:pt x="2104" y="1626"/>
                    <a:pt x="1850" y="1944"/>
                    <a:pt x="1485" y="1944"/>
                  </a:cubicBezTo>
                  <a:cubicBezTo>
                    <a:pt x="1409" y="1944"/>
                    <a:pt x="1328" y="1930"/>
                    <a:pt x="1243" y="1901"/>
                  </a:cubicBezTo>
                  <a:cubicBezTo>
                    <a:pt x="584" y="1673"/>
                    <a:pt x="242" y="748"/>
                    <a:pt x="242" y="0"/>
                  </a:cubicBezTo>
                  <a:close/>
                </a:path>
              </a:pathLst>
            </a:custGeom>
            <a:solidFill>
              <a:srgbClr val="E2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60" name="Google Shape;1660;p29"/>
            <p:cNvSpPr/>
            <p:nvPr/>
          </p:nvSpPr>
          <p:spPr>
            <a:xfrm>
              <a:off x="5638025" y="1012600"/>
              <a:ext cx="62150" cy="16850"/>
            </a:xfrm>
            <a:custGeom>
              <a:avLst/>
              <a:gdLst/>
              <a:ahLst/>
              <a:cxnLst/>
              <a:rect l="l" t="t" r="r" b="b"/>
              <a:pathLst>
                <a:path w="2486" h="674" extrusionOk="0">
                  <a:moveTo>
                    <a:pt x="2448" y="1"/>
                  </a:moveTo>
                  <a:cubicBezTo>
                    <a:pt x="2448" y="1"/>
                    <a:pt x="2017" y="115"/>
                    <a:pt x="1231" y="166"/>
                  </a:cubicBezTo>
                  <a:cubicBezTo>
                    <a:pt x="445" y="217"/>
                    <a:pt x="1" y="217"/>
                    <a:pt x="1" y="217"/>
                  </a:cubicBezTo>
                  <a:lnTo>
                    <a:pt x="26" y="673"/>
                  </a:lnTo>
                  <a:cubicBezTo>
                    <a:pt x="26" y="673"/>
                    <a:pt x="1966" y="572"/>
                    <a:pt x="2485" y="445"/>
                  </a:cubicBezTo>
                  <a:lnTo>
                    <a:pt x="2448" y="1"/>
                  </a:lnTo>
                  <a:close/>
                </a:path>
              </a:pathLst>
            </a:custGeom>
            <a:solidFill>
              <a:srgbClr val="E2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61" name="Google Shape;1661;p29"/>
            <p:cNvSpPr/>
            <p:nvPr/>
          </p:nvSpPr>
          <p:spPr>
            <a:xfrm>
              <a:off x="5478950" y="1223650"/>
              <a:ext cx="60225" cy="72175"/>
            </a:xfrm>
            <a:custGeom>
              <a:avLst/>
              <a:gdLst/>
              <a:ahLst/>
              <a:cxnLst/>
              <a:rect l="l" t="t" r="r" b="b"/>
              <a:pathLst>
                <a:path w="2409" h="2887" extrusionOk="0">
                  <a:moveTo>
                    <a:pt x="1650" y="0"/>
                  </a:moveTo>
                  <a:cubicBezTo>
                    <a:pt x="1300" y="0"/>
                    <a:pt x="950" y="125"/>
                    <a:pt x="660" y="330"/>
                  </a:cubicBezTo>
                  <a:cubicBezTo>
                    <a:pt x="394" y="533"/>
                    <a:pt x="229" y="837"/>
                    <a:pt x="102" y="1142"/>
                  </a:cubicBezTo>
                  <a:cubicBezTo>
                    <a:pt x="26" y="1332"/>
                    <a:pt x="0" y="1547"/>
                    <a:pt x="39" y="1750"/>
                  </a:cubicBezTo>
                  <a:cubicBezTo>
                    <a:pt x="77" y="1953"/>
                    <a:pt x="203" y="2130"/>
                    <a:pt x="330" y="2283"/>
                  </a:cubicBezTo>
                  <a:cubicBezTo>
                    <a:pt x="445" y="2448"/>
                    <a:pt x="584" y="2587"/>
                    <a:pt x="749" y="2688"/>
                  </a:cubicBezTo>
                  <a:cubicBezTo>
                    <a:pt x="1008" y="2855"/>
                    <a:pt x="1322" y="2886"/>
                    <a:pt x="1636" y="2886"/>
                  </a:cubicBezTo>
                  <a:cubicBezTo>
                    <a:pt x="1751" y="2886"/>
                    <a:pt x="1866" y="2882"/>
                    <a:pt x="1978" y="2879"/>
                  </a:cubicBezTo>
                  <a:cubicBezTo>
                    <a:pt x="2016" y="2866"/>
                    <a:pt x="2042" y="2866"/>
                    <a:pt x="2054" y="2840"/>
                  </a:cubicBezTo>
                  <a:cubicBezTo>
                    <a:pt x="2074" y="2820"/>
                    <a:pt x="2071" y="2793"/>
                    <a:pt x="2056" y="2770"/>
                  </a:cubicBezTo>
                  <a:lnTo>
                    <a:pt x="2056" y="2770"/>
                  </a:lnTo>
                  <a:cubicBezTo>
                    <a:pt x="2087" y="2781"/>
                    <a:pt x="2120" y="2790"/>
                    <a:pt x="2155" y="2790"/>
                  </a:cubicBezTo>
                  <a:cubicBezTo>
                    <a:pt x="2231" y="2790"/>
                    <a:pt x="2307" y="2752"/>
                    <a:pt x="2321" y="2676"/>
                  </a:cubicBezTo>
                  <a:cubicBezTo>
                    <a:pt x="2333" y="2575"/>
                    <a:pt x="2231" y="2511"/>
                    <a:pt x="2143" y="2448"/>
                  </a:cubicBezTo>
                  <a:cubicBezTo>
                    <a:pt x="1864" y="2270"/>
                    <a:pt x="1674" y="1941"/>
                    <a:pt x="1648" y="1611"/>
                  </a:cubicBezTo>
                  <a:cubicBezTo>
                    <a:pt x="1648" y="1535"/>
                    <a:pt x="1662" y="1446"/>
                    <a:pt x="1738" y="1434"/>
                  </a:cubicBezTo>
                  <a:cubicBezTo>
                    <a:pt x="1742" y="1433"/>
                    <a:pt x="1746" y="1432"/>
                    <a:pt x="1750" y="1432"/>
                  </a:cubicBezTo>
                  <a:cubicBezTo>
                    <a:pt x="1807" y="1432"/>
                    <a:pt x="1853" y="1514"/>
                    <a:pt x="1876" y="1573"/>
                  </a:cubicBezTo>
                  <a:cubicBezTo>
                    <a:pt x="1953" y="1814"/>
                    <a:pt x="2042" y="2054"/>
                    <a:pt x="2118" y="2296"/>
                  </a:cubicBezTo>
                  <a:cubicBezTo>
                    <a:pt x="2143" y="2346"/>
                    <a:pt x="2155" y="2397"/>
                    <a:pt x="2194" y="2435"/>
                  </a:cubicBezTo>
                  <a:cubicBezTo>
                    <a:pt x="2212" y="2462"/>
                    <a:pt x="2250" y="2483"/>
                    <a:pt x="2289" y="2483"/>
                  </a:cubicBezTo>
                  <a:cubicBezTo>
                    <a:pt x="2304" y="2483"/>
                    <a:pt x="2319" y="2480"/>
                    <a:pt x="2333" y="2473"/>
                  </a:cubicBezTo>
                  <a:cubicBezTo>
                    <a:pt x="2397" y="2448"/>
                    <a:pt x="2409" y="2359"/>
                    <a:pt x="2409" y="2283"/>
                  </a:cubicBezTo>
                  <a:cubicBezTo>
                    <a:pt x="2397" y="1586"/>
                    <a:pt x="2257" y="888"/>
                    <a:pt x="2003" y="229"/>
                  </a:cubicBezTo>
                  <a:cubicBezTo>
                    <a:pt x="1978" y="166"/>
                    <a:pt x="1940" y="90"/>
                    <a:pt x="1876" y="52"/>
                  </a:cubicBezTo>
                  <a:cubicBezTo>
                    <a:pt x="1826" y="14"/>
                    <a:pt x="1763" y="1"/>
                    <a:pt x="1699" y="1"/>
                  </a:cubicBezTo>
                  <a:cubicBezTo>
                    <a:pt x="1683" y="0"/>
                    <a:pt x="1667" y="0"/>
                    <a:pt x="1650" y="0"/>
                  </a:cubicBezTo>
                  <a:close/>
                </a:path>
              </a:pathLst>
            </a:custGeom>
            <a:solidFill>
              <a:srgbClr val="E0C9A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62" name="Google Shape;1662;p29"/>
            <p:cNvSpPr/>
            <p:nvPr/>
          </p:nvSpPr>
          <p:spPr>
            <a:xfrm>
              <a:off x="5468175" y="1217025"/>
              <a:ext cx="68175" cy="90375"/>
            </a:xfrm>
            <a:custGeom>
              <a:avLst/>
              <a:gdLst/>
              <a:ahLst/>
              <a:cxnLst/>
              <a:rect l="l" t="t" r="r" b="b"/>
              <a:pathLst>
                <a:path w="2727" h="3615" extrusionOk="0">
                  <a:moveTo>
                    <a:pt x="1522" y="2269"/>
                  </a:moveTo>
                  <a:cubicBezTo>
                    <a:pt x="1526" y="2276"/>
                    <a:pt x="1531" y="2282"/>
                    <a:pt x="1535" y="2289"/>
                  </a:cubicBezTo>
                  <a:lnTo>
                    <a:pt x="1535" y="2289"/>
                  </a:lnTo>
                  <a:cubicBezTo>
                    <a:pt x="1531" y="2282"/>
                    <a:pt x="1526" y="2275"/>
                    <a:pt x="1522" y="2269"/>
                  </a:cubicBezTo>
                  <a:close/>
                  <a:moveTo>
                    <a:pt x="1623" y="0"/>
                  </a:moveTo>
                  <a:cubicBezTo>
                    <a:pt x="1065" y="51"/>
                    <a:pt x="546" y="380"/>
                    <a:pt x="279" y="862"/>
                  </a:cubicBezTo>
                  <a:cubicBezTo>
                    <a:pt x="14" y="1356"/>
                    <a:pt x="0" y="1978"/>
                    <a:pt x="267" y="2459"/>
                  </a:cubicBezTo>
                  <a:cubicBezTo>
                    <a:pt x="508" y="2916"/>
                    <a:pt x="952" y="3245"/>
                    <a:pt x="1408" y="3448"/>
                  </a:cubicBezTo>
                  <a:cubicBezTo>
                    <a:pt x="1585" y="3536"/>
                    <a:pt x="1763" y="3600"/>
                    <a:pt x="1966" y="3612"/>
                  </a:cubicBezTo>
                  <a:cubicBezTo>
                    <a:pt x="1989" y="3614"/>
                    <a:pt x="2012" y="3615"/>
                    <a:pt x="2035" y="3615"/>
                  </a:cubicBezTo>
                  <a:cubicBezTo>
                    <a:pt x="2201" y="3615"/>
                    <a:pt x="2365" y="3571"/>
                    <a:pt x="2498" y="3460"/>
                  </a:cubicBezTo>
                  <a:cubicBezTo>
                    <a:pt x="2561" y="3409"/>
                    <a:pt x="2612" y="3359"/>
                    <a:pt x="2650" y="3283"/>
                  </a:cubicBezTo>
                  <a:cubicBezTo>
                    <a:pt x="2688" y="3207"/>
                    <a:pt x="2726" y="3169"/>
                    <a:pt x="2662" y="3105"/>
                  </a:cubicBezTo>
                  <a:cubicBezTo>
                    <a:pt x="2549" y="3017"/>
                    <a:pt x="2358" y="2979"/>
                    <a:pt x="2231" y="2890"/>
                  </a:cubicBezTo>
                  <a:cubicBezTo>
                    <a:pt x="1973" y="2742"/>
                    <a:pt x="1702" y="2534"/>
                    <a:pt x="1535" y="2289"/>
                  </a:cubicBezTo>
                  <a:lnTo>
                    <a:pt x="1535" y="2289"/>
                  </a:lnTo>
                  <a:cubicBezTo>
                    <a:pt x="1683" y="2510"/>
                    <a:pt x="1830" y="2732"/>
                    <a:pt x="1978" y="2966"/>
                  </a:cubicBezTo>
                  <a:cubicBezTo>
                    <a:pt x="1965" y="2967"/>
                    <a:pt x="1953" y="2968"/>
                    <a:pt x="1940" y="2968"/>
                  </a:cubicBezTo>
                  <a:cubicBezTo>
                    <a:pt x="1776" y="2968"/>
                    <a:pt x="1612" y="2894"/>
                    <a:pt x="1471" y="2789"/>
                  </a:cubicBezTo>
                  <a:cubicBezTo>
                    <a:pt x="1319" y="2674"/>
                    <a:pt x="1205" y="2535"/>
                    <a:pt x="1091" y="2395"/>
                  </a:cubicBezTo>
                  <a:lnTo>
                    <a:pt x="1091" y="2395"/>
                  </a:lnTo>
                  <a:cubicBezTo>
                    <a:pt x="1155" y="2522"/>
                    <a:pt x="1231" y="2662"/>
                    <a:pt x="1293" y="2801"/>
                  </a:cubicBezTo>
                  <a:cubicBezTo>
                    <a:pt x="964" y="2624"/>
                    <a:pt x="786" y="2269"/>
                    <a:pt x="660" y="1914"/>
                  </a:cubicBezTo>
                  <a:cubicBezTo>
                    <a:pt x="609" y="1812"/>
                    <a:pt x="584" y="1686"/>
                    <a:pt x="647" y="1597"/>
                  </a:cubicBezTo>
                  <a:cubicBezTo>
                    <a:pt x="698" y="1547"/>
                    <a:pt x="774" y="1533"/>
                    <a:pt x="825" y="1496"/>
                  </a:cubicBezTo>
                  <a:cubicBezTo>
                    <a:pt x="926" y="1445"/>
                    <a:pt x="989" y="1369"/>
                    <a:pt x="1053" y="1280"/>
                  </a:cubicBezTo>
                  <a:cubicBezTo>
                    <a:pt x="1293" y="976"/>
                    <a:pt x="1535" y="672"/>
                    <a:pt x="1788" y="367"/>
                  </a:cubicBezTo>
                  <a:cubicBezTo>
                    <a:pt x="1851" y="279"/>
                    <a:pt x="1915" y="164"/>
                    <a:pt x="1864" y="76"/>
                  </a:cubicBezTo>
                  <a:cubicBezTo>
                    <a:pt x="1814" y="12"/>
                    <a:pt x="1712" y="0"/>
                    <a:pt x="1623" y="0"/>
                  </a:cubicBezTo>
                  <a:close/>
                </a:path>
              </a:pathLst>
            </a:custGeom>
            <a:solidFill>
              <a:srgbClr val="E0C9A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63" name="Google Shape;1663;p29"/>
            <p:cNvSpPr/>
            <p:nvPr/>
          </p:nvSpPr>
          <p:spPr>
            <a:xfrm>
              <a:off x="5398450" y="906875"/>
              <a:ext cx="238025" cy="337200"/>
            </a:xfrm>
            <a:custGeom>
              <a:avLst/>
              <a:gdLst/>
              <a:ahLst/>
              <a:cxnLst/>
              <a:rect l="l" t="t" r="r" b="b"/>
              <a:pathLst>
                <a:path w="9521" h="13488" extrusionOk="0">
                  <a:moveTo>
                    <a:pt x="7311" y="1"/>
                  </a:moveTo>
                  <a:cubicBezTo>
                    <a:pt x="7040" y="1"/>
                    <a:pt x="6748" y="91"/>
                    <a:pt x="6339" y="440"/>
                  </a:cubicBezTo>
                  <a:cubicBezTo>
                    <a:pt x="5845" y="1023"/>
                    <a:pt x="394" y="5789"/>
                    <a:pt x="293" y="6283"/>
                  </a:cubicBezTo>
                  <a:cubicBezTo>
                    <a:pt x="1" y="7779"/>
                    <a:pt x="2663" y="13078"/>
                    <a:pt x="2727" y="13407"/>
                  </a:cubicBezTo>
                  <a:cubicBezTo>
                    <a:pt x="2738" y="13463"/>
                    <a:pt x="2814" y="13487"/>
                    <a:pt x="2934" y="13487"/>
                  </a:cubicBezTo>
                  <a:cubicBezTo>
                    <a:pt x="3497" y="13487"/>
                    <a:pt x="5014" y="12951"/>
                    <a:pt x="5223" y="12596"/>
                  </a:cubicBezTo>
                  <a:cubicBezTo>
                    <a:pt x="4932" y="12241"/>
                    <a:pt x="3665" y="7158"/>
                    <a:pt x="3741" y="7018"/>
                  </a:cubicBezTo>
                  <a:cubicBezTo>
                    <a:pt x="3817" y="6880"/>
                    <a:pt x="7327" y="4826"/>
                    <a:pt x="8608" y="3216"/>
                  </a:cubicBezTo>
                  <a:cubicBezTo>
                    <a:pt x="9521" y="2063"/>
                    <a:pt x="9065" y="288"/>
                    <a:pt x="7860" y="72"/>
                  </a:cubicBezTo>
                  <a:cubicBezTo>
                    <a:pt x="7666" y="42"/>
                    <a:pt x="7493" y="1"/>
                    <a:pt x="7311"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64" name="Google Shape;1664;p29"/>
            <p:cNvSpPr/>
            <p:nvPr/>
          </p:nvSpPr>
          <p:spPr>
            <a:xfrm>
              <a:off x="5386113" y="908838"/>
              <a:ext cx="182225" cy="346375"/>
            </a:xfrm>
            <a:custGeom>
              <a:avLst/>
              <a:gdLst/>
              <a:ahLst/>
              <a:cxnLst/>
              <a:rect l="l" t="t" r="r" b="b"/>
              <a:pathLst>
                <a:path w="7289" h="13855" extrusionOk="0">
                  <a:moveTo>
                    <a:pt x="7289" y="0"/>
                  </a:moveTo>
                  <a:lnTo>
                    <a:pt x="7289" y="0"/>
                  </a:lnTo>
                  <a:cubicBezTo>
                    <a:pt x="5641" y="443"/>
                    <a:pt x="4322" y="1635"/>
                    <a:pt x="3055" y="2776"/>
                  </a:cubicBezTo>
                  <a:cubicBezTo>
                    <a:pt x="1939" y="3803"/>
                    <a:pt x="773" y="4893"/>
                    <a:pt x="342" y="6350"/>
                  </a:cubicBezTo>
                  <a:cubicBezTo>
                    <a:pt x="1" y="7479"/>
                    <a:pt x="153" y="8708"/>
                    <a:pt x="545" y="9811"/>
                  </a:cubicBezTo>
                  <a:cubicBezTo>
                    <a:pt x="939" y="10914"/>
                    <a:pt x="1572" y="11915"/>
                    <a:pt x="2206" y="12904"/>
                  </a:cubicBezTo>
                  <a:cubicBezTo>
                    <a:pt x="2446" y="13271"/>
                    <a:pt x="2725" y="13665"/>
                    <a:pt x="3131" y="13817"/>
                  </a:cubicBezTo>
                  <a:cubicBezTo>
                    <a:pt x="3210" y="13842"/>
                    <a:pt x="3300" y="13855"/>
                    <a:pt x="3392" y="13855"/>
                  </a:cubicBezTo>
                  <a:cubicBezTo>
                    <a:pt x="3622" y="13855"/>
                    <a:pt x="3866" y="13774"/>
                    <a:pt x="3993" y="13601"/>
                  </a:cubicBezTo>
                  <a:cubicBezTo>
                    <a:pt x="4246" y="13271"/>
                    <a:pt x="3981" y="12840"/>
                    <a:pt x="3841" y="12499"/>
                  </a:cubicBezTo>
                  <a:cubicBezTo>
                    <a:pt x="3511" y="11623"/>
                    <a:pt x="3055" y="10800"/>
                    <a:pt x="2700" y="9938"/>
                  </a:cubicBezTo>
                  <a:cubicBezTo>
                    <a:pt x="2231" y="8797"/>
                    <a:pt x="1939" y="7504"/>
                    <a:pt x="2345" y="6338"/>
                  </a:cubicBezTo>
                  <a:cubicBezTo>
                    <a:pt x="2599" y="5590"/>
                    <a:pt x="3119" y="4969"/>
                    <a:pt x="3626" y="4373"/>
                  </a:cubicBezTo>
                  <a:cubicBezTo>
                    <a:pt x="4843" y="2916"/>
                    <a:pt x="6060" y="1457"/>
                    <a:pt x="7289" y="0"/>
                  </a:cubicBezTo>
                  <a:close/>
                </a:path>
              </a:pathLst>
            </a:custGeom>
            <a:solidFill>
              <a:srgbClr val="E2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65" name="Google Shape;1665;p29"/>
            <p:cNvSpPr/>
            <p:nvPr/>
          </p:nvSpPr>
          <p:spPr>
            <a:xfrm>
              <a:off x="5458025" y="1207825"/>
              <a:ext cx="78950" cy="44750"/>
            </a:xfrm>
            <a:custGeom>
              <a:avLst/>
              <a:gdLst/>
              <a:ahLst/>
              <a:cxnLst/>
              <a:rect l="l" t="t" r="r" b="b"/>
              <a:pathLst>
                <a:path w="3158" h="1790" extrusionOk="0">
                  <a:moveTo>
                    <a:pt x="2879" y="0"/>
                  </a:moveTo>
                  <a:cubicBezTo>
                    <a:pt x="2561" y="115"/>
                    <a:pt x="2257" y="216"/>
                    <a:pt x="1953" y="317"/>
                  </a:cubicBezTo>
                  <a:cubicBezTo>
                    <a:pt x="1395" y="507"/>
                    <a:pt x="851" y="698"/>
                    <a:pt x="305" y="887"/>
                  </a:cubicBezTo>
                  <a:cubicBezTo>
                    <a:pt x="217" y="913"/>
                    <a:pt x="52" y="926"/>
                    <a:pt x="26" y="1027"/>
                  </a:cubicBezTo>
                  <a:cubicBezTo>
                    <a:pt x="1" y="1090"/>
                    <a:pt x="77" y="1256"/>
                    <a:pt x="102" y="1318"/>
                  </a:cubicBezTo>
                  <a:cubicBezTo>
                    <a:pt x="166" y="1496"/>
                    <a:pt x="268" y="1673"/>
                    <a:pt x="445" y="1749"/>
                  </a:cubicBezTo>
                  <a:cubicBezTo>
                    <a:pt x="522" y="1779"/>
                    <a:pt x="601" y="1790"/>
                    <a:pt x="681" y="1790"/>
                  </a:cubicBezTo>
                  <a:cubicBezTo>
                    <a:pt x="772" y="1790"/>
                    <a:pt x="864" y="1776"/>
                    <a:pt x="952" y="1763"/>
                  </a:cubicBezTo>
                  <a:cubicBezTo>
                    <a:pt x="1725" y="1610"/>
                    <a:pt x="2485" y="1318"/>
                    <a:pt x="3158" y="913"/>
                  </a:cubicBezTo>
                  <a:cubicBezTo>
                    <a:pt x="3107" y="596"/>
                    <a:pt x="3006" y="292"/>
                    <a:pt x="2879" y="0"/>
                  </a:cubicBezTo>
                  <a:close/>
                </a:path>
              </a:pathLst>
            </a:custGeom>
            <a:solidFill>
              <a:srgbClr val="E2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66" name="Google Shape;1666;p29"/>
            <p:cNvSpPr/>
            <p:nvPr/>
          </p:nvSpPr>
          <p:spPr>
            <a:xfrm>
              <a:off x="5575350" y="993200"/>
              <a:ext cx="42375" cy="30300"/>
            </a:xfrm>
            <a:custGeom>
              <a:avLst/>
              <a:gdLst/>
              <a:ahLst/>
              <a:cxnLst/>
              <a:rect l="l" t="t" r="r" b="b"/>
              <a:pathLst>
                <a:path w="1695" h="1212" extrusionOk="0">
                  <a:moveTo>
                    <a:pt x="1672" y="0"/>
                  </a:moveTo>
                  <a:cubicBezTo>
                    <a:pt x="1668" y="0"/>
                    <a:pt x="1664" y="1"/>
                    <a:pt x="1659" y="4"/>
                  </a:cubicBezTo>
                  <a:cubicBezTo>
                    <a:pt x="1367" y="168"/>
                    <a:pt x="1088" y="371"/>
                    <a:pt x="809" y="562"/>
                  </a:cubicBezTo>
                  <a:cubicBezTo>
                    <a:pt x="670" y="663"/>
                    <a:pt x="530" y="765"/>
                    <a:pt x="391" y="878"/>
                  </a:cubicBezTo>
                  <a:cubicBezTo>
                    <a:pt x="265" y="967"/>
                    <a:pt x="125" y="1069"/>
                    <a:pt x="11" y="1182"/>
                  </a:cubicBezTo>
                  <a:cubicBezTo>
                    <a:pt x="1" y="1193"/>
                    <a:pt x="15" y="1211"/>
                    <a:pt x="28" y="1211"/>
                  </a:cubicBezTo>
                  <a:cubicBezTo>
                    <a:pt x="31" y="1211"/>
                    <a:pt x="34" y="1210"/>
                    <a:pt x="36" y="1208"/>
                  </a:cubicBezTo>
                  <a:cubicBezTo>
                    <a:pt x="99" y="1170"/>
                    <a:pt x="175" y="1120"/>
                    <a:pt x="239" y="1081"/>
                  </a:cubicBezTo>
                  <a:cubicBezTo>
                    <a:pt x="315" y="1043"/>
                    <a:pt x="404" y="993"/>
                    <a:pt x="493" y="954"/>
                  </a:cubicBezTo>
                  <a:lnTo>
                    <a:pt x="835" y="802"/>
                  </a:lnTo>
                  <a:cubicBezTo>
                    <a:pt x="1063" y="714"/>
                    <a:pt x="1291" y="650"/>
                    <a:pt x="1532" y="574"/>
                  </a:cubicBezTo>
                  <a:cubicBezTo>
                    <a:pt x="1544" y="574"/>
                    <a:pt x="1544" y="536"/>
                    <a:pt x="1519" y="536"/>
                  </a:cubicBezTo>
                  <a:cubicBezTo>
                    <a:pt x="1279" y="574"/>
                    <a:pt x="1037" y="663"/>
                    <a:pt x="809" y="751"/>
                  </a:cubicBezTo>
                  <a:cubicBezTo>
                    <a:pt x="708" y="790"/>
                    <a:pt x="594" y="841"/>
                    <a:pt x="480" y="891"/>
                  </a:cubicBezTo>
                  <a:cubicBezTo>
                    <a:pt x="480" y="891"/>
                    <a:pt x="467" y="904"/>
                    <a:pt x="454" y="904"/>
                  </a:cubicBezTo>
                  <a:cubicBezTo>
                    <a:pt x="594" y="802"/>
                    <a:pt x="721" y="714"/>
                    <a:pt x="860" y="612"/>
                  </a:cubicBezTo>
                  <a:cubicBezTo>
                    <a:pt x="1127" y="422"/>
                    <a:pt x="1418" y="244"/>
                    <a:pt x="1684" y="29"/>
                  </a:cubicBezTo>
                  <a:cubicBezTo>
                    <a:pt x="1694" y="19"/>
                    <a:pt x="1688" y="0"/>
                    <a:pt x="1672" y="0"/>
                  </a:cubicBezTo>
                  <a:close/>
                </a:path>
              </a:pathLst>
            </a:custGeom>
            <a:solidFill>
              <a:srgbClr val="E2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67" name="Google Shape;1667;p29"/>
            <p:cNvSpPr/>
            <p:nvPr/>
          </p:nvSpPr>
          <p:spPr>
            <a:xfrm>
              <a:off x="5681350" y="853225"/>
              <a:ext cx="73950" cy="63350"/>
            </a:xfrm>
            <a:custGeom>
              <a:avLst/>
              <a:gdLst/>
              <a:ahLst/>
              <a:cxnLst/>
              <a:rect l="l" t="t" r="r" b="b"/>
              <a:pathLst>
                <a:path w="2958" h="2534" extrusionOk="0">
                  <a:moveTo>
                    <a:pt x="448" y="0"/>
                  </a:moveTo>
                  <a:lnTo>
                    <a:pt x="385" y="203"/>
                  </a:lnTo>
                  <a:lnTo>
                    <a:pt x="309" y="469"/>
                  </a:lnTo>
                  <a:lnTo>
                    <a:pt x="81" y="1204"/>
                  </a:lnTo>
                  <a:lnTo>
                    <a:pt x="17" y="1420"/>
                  </a:lnTo>
                  <a:cubicBezTo>
                    <a:pt x="1" y="2153"/>
                    <a:pt x="846" y="2533"/>
                    <a:pt x="1558" y="2533"/>
                  </a:cubicBezTo>
                  <a:cubicBezTo>
                    <a:pt x="1966" y="2533"/>
                    <a:pt x="2330" y="2409"/>
                    <a:pt x="2464" y="2155"/>
                  </a:cubicBezTo>
                  <a:lnTo>
                    <a:pt x="2476" y="2155"/>
                  </a:lnTo>
                  <a:lnTo>
                    <a:pt x="2641" y="1584"/>
                  </a:lnTo>
                  <a:lnTo>
                    <a:pt x="2704" y="1356"/>
                  </a:lnTo>
                  <a:lnTo>
                    <a:pt x="2958" y="507"/>
                  </a:lnTo>
                  <a:lnTo>
                    <a:pt x="448" y="0"/>
                  </a:lnTo>
                  <a:close/>
                </a:path>
              </a:pathLst>
            </a:custGeom>
            <a:solidFill>
              <a:srgbClr val="F2DA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68" name="Google Shape;1668;p29"/>
            <p:cNvSpPr/>
            <p:nvPr/>
          </p:nvSpPr>
          <p:spPr>
            <a:xfrm>
              <a:off x="5690975" y="853225"/>
              <a:ext cx="64325" cy="45325"/>
            </a:xfrm>
            <a:custGeom>
              <a:avLst/>
              <a:gdLst/>
              <a:ahLst/>
              <a:cxnLst/>
              <a:rect l="l" t="t" r="r" b="b"/>
              <a:pathLst>
                <a:path w="2573" h="1813" extrusionOk="0">
                  <a:moveTo>
                    <a:pt x="63" y="0"/>
                  </a:moveTo>
                  <a:lnTo>
                    <a:pt x="0" y="203"/>
                  </a:lnTo>
                  <a:cubicBezTo>
                    <a:pt x="139" y="837"/>
                    <a:pt x="1369" y="1724"/>
                    <a:pt x="2193" y="1812"/>
                  </a:cubicBezTo>
                  <a:lnTo>
                    <a:pt x="2573" y="507"/>
                  </a:lnTo>
                  <a:lnTo>
                    <a:pt x="63" y="0"/>
                  </a:lnTo>
                  <a:close/>
                </a:path>
              </a:pathLst>
            </a:custGeom>
            <a:solidFill>
              <a:srgbClr val="E0C9A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69" name="Google Shape;1669;p29"/>
            <p:cNvSpPr/>
            <p:nvPr/>
          </p:nvSpPr>
          <p:spPr>
            <a:xfrm>
              <a:off x="5830700" y="750225"/>
              <a:ext cx="21900" cy="53850"/>
            </a:xfrm>
            <a:custGeom>
              <a:avLst/>
              <a:gdLst/>
              <a:ahLst/>
              <a:cxnLst/>
              <a:rect l="l" t="t" r="r" b="b"/>
              <a:pathLst>
                <a:path w="876" h="2154" extrusionOk="0">
                  <a:moveTo>
                    <a:pt x="609" y="0"/>
                  </a:moveTo>
                  <a:cubicBezTo>
                    <a:pt x="508" y="0"/>
                    <a:pt x="445" y="89"/>
                    <a:pt x="394" y="178"/>
                  </a:cubicBezTo>
                  <a:cubicBezTo>
                    <a:pt x="127" y="659"/>
                    <a:pt x="65" y="1230"/>
                    <a:pt x="14" y="1788"/>
                  </a:cubicBezTo>
                  <a:cubicBezTo>
                    <a:pt x="1" y="1864"/>
                    <a:pt x="1" y="1940"/>
                    <a:pt x="14" y="2016"/>
                  </a:cubicBezTo>
                  <a:cubicBezTo>
                    <a:pt x="41" y="2115"/>
                    <a:pt x="85" y="2153"/>
                    <a:pt x="138" y="2153"/>
                  </a:cubicBezTo>
                  <a:cubicBezTo>
                    <a:pt x="300" y="2153"/>
                    <a:pt x="542" y="1776"/>
                    <a:pt x="609" y="1661"/>
                  </a:cubicBezTo>
                  <a:cubicBezTo>
                    <a:pt x="761" y="1395"/>
                    <a:pt x="850" y="1090"/>
                    <a:pt x="863" y="774"/>
                  </a:cubicBezTo>
                  <a:cubicBezTo>
                    <a:pt x="876" y="596"/>
                    <a:pt x="863" y="419"/>
                    <a:pt x="825" y="254"/>
                  </a:cubicBezTo>
                  <a:cubicBezTo>
                    <a:pt x="787" y="140"/>
                    <a:pt x="724" y="0"/>
                    <a:pt x="609" y="0"/>
                  </a:cubicBez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70" name="Google Shape;1670;p29"/>
            <p:cNvSpPr/>
            <p:nvPr/>
          </p:nvSpPr>
          <p:spPr>
            <a:xfrm>
              <a:off x="5671000" y="683750"/>
              <a:ext cx="184150" cy="205325"/>
            </a:xfrm>
            <a:custGeom>
              <a:avLst/>
              <a:gdLst/>
              <a:ahLst/>
              <a:cxnLst/>
              <a:rect l="l" t="t" r="r" b="b"/>
              <a:pathLst>
                <a:path w="7366" h="8213" extrusionOk="0">
                  <a:moveTo>
                    <a:pt x="3633" y="0"/>
                  </a:moveTo>
                  <a:cubicBezTo>
                    <a:pt x="2962" y="0"/>
                    <a:pt x="2288" y="200"/>
                    <a:pt x="1712" y="631"/>
                  </a:cubicBezTo>
                  <a:cubicBezTo>
                    <a:pt x="532" y="1569"/>
                    <a:pt x="0" y="3458"/>
                    <a:pt x="115" y="5106"/>
                  </a:cubicBezTo>
                  <a:cubicBezTo>
                    <a:pt x="127" y="5360"/>
                    <a:pt x="152" y="5600"/>
                    <a:pt x="203" y="5828"/>
                  </a:cubicBezTo>
                  <a:cubicBezTo>
                    <a:pt x="343" y="6538"/>
                    <a:pt x="748" y="7020"/>
                    <a:pt x="1306" y="7388"/>
                  </a:cubicBezTo>
                  <a:cubicBezTo>
                    <a:pt x="1636" y="7603"/>
                    <a:pt x="2003" y="7780"/>
                    <a:pt x="2396" y="7946"/>
                  </a:cubicBezTo>
                  <a:cubicBezTo>
                    <a:pt x="2871" y="8123"/>
                    <a:pt x="3289" y="8212"/>
                    <a:pt x="3673" y="8212"/>
                  </a:cubicBezTo>
                  <a:cubicBezTo>
                    <a:pt x="3700" y="8212"/>
                    <a:pt x="3726" y="8212"/>
                    <a:pt x="3752" y="8211"/>
                  </a:cubicBezTo>
                  <a:cubicBezTo>
                    <a:pt x="4526" y="8186"/>
                    <a:pt x="5146" y="7755"/>
                    <a:pt x="5780" y="6741"/>
                  </a:cubicBezTo>
                  <a:cubicBezTo>
                    <a:pt x="5793" y="6715"/>
                    <a:pt x="5819" y="6678"/>
                    <a:pt x="5831" y="6653"/>
                  </a:cubicBezTo>
                  <a:cubicBezTo>
                    <a:pt x="6490" y="5537"/>
                    <a:pt x="7365" y="3623"/>
                    <a:pt x="6833" y="2241"/>
                  </a:cubicBezTo>
                  <a:cubicBezTo>
                    <a:pt x="6372" y="843"/>
                    <a:pt x="5011" y="0"/>
                    <a:pt x="3633" y="0"/>
                  </a:cubicBezTo>
                  <a:close/>
                </a:path>
              </a:pathLst>
            </a:custGeom>
            <a:solidFill>
              <a:srgbClr val="F1DAB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71" name="Google Shape;1671;p29"/>
            <p:cNvSpPr/>
            <p:nvPr/>
          </p:nvSpPr>
          <p:spPr>
            <a:xfrm>
              <a:off x="5798375" y="822475"/>
              <a:ext cx="13025" cy="14975"/>
            </a:xfrm>
            <a:custGeom>
              <a:avLst/>
              <a:gdLst/>
              <a:ahLst/>
              <a:cxnLst/>
              <a:rect l="l" t="t" r="r" b="b"/>
              <a:pathLst>
                <a:path w="521" h="599" extrusionOk="0">
                  <a:moveTo>
                    <a:pt x="65" y="0"/>
                  </a:moveTo>
                  <a:lnTo>
                    <a:pt x="65" y="0"/>
                  </a:lnTo>
                  <a:cubicBezTo>
                    <a:pt x="1" y="140"/>
                    <a:pt x="1" y="304"/>
                    <a:pt x="90" y="431"/>
                  </a:cubicBezTo>
                  <a:cubicBezTo>
                    <a:pt x="171" y="536"/>
                    <a:pt x="306" y="598"/>
                    <a:pt x="436" y="598"/>
                  </a:cubicBezTo>
                  <a:cubicBezTo>
                    <a:pt x="447" y="598"/>
                    <a:pt x="459" y="598"/>
                    <a:pt x="470" y="597"/>
                  </a:cubicBezTo>
                  <a:cubicBezTo>
                    <a:pt x="482" y="597"/>
                    <a:pt x="496" y="597"/>
                    <a:pt x="508" y="583"/>
                  </a:cubicBezTo>
                  <a:cubicBezTo>
                    <a:pt x="521" y="571"/>
                    <a:pt x="508" y="558"/>
                    <a:pt x="496" y="546"/>
                  </a:cubicBezTo>
                  <a:cubicBezTo>
                    <a:pt x="496" y="533"/>
                    <a:pt x="470" y="520"/>
                    <a:pt x="457" y="520"/>
                  </a:cubicBezTo>
                  <a:cubicBezTo>
                    <a:pt x="318" y="457"/>
                    <a:pt x="204" y="304"/>
                    <a:pt x="166" y="152"/>
                  </a:cubicBezTo>
                  <a:cubicBezTo>
                    <a:pt x="153" y="127"/>
                    <a:pt x="153" y="102"/>
                    <a:pt x="127" y="90"/>
                  </a:cubicBezTo>
                  <a:cubicBezTo>
                    <a:pt x="120" y="86"/>
                    <a:pt x="114" y="84"/>
                    <a:pt x="108" y="84"/>
                  </a:cubicBezTo>
                  <a:cubicBezTo>
                    <a:pt x="95" y="84"/>
                    <a:pt x="86" y="93"/>
                    <a:pt x="77" y="102"/>
                  </a:cubicBezTo>
                  <a:cubicBezTo>
                    <a:pt x="66" y="114"/>
                    <a:pt x="54" y="136"/>
                    <a:pt x="52" y="149"/>
                  </a:cubicBezTo>
                  <a:lnTo>
                    <a:pt x="52" y="149"/>
                  </a:lnTo>
                  <a:lnTo>
                    <a:pt x="65" y="0"/>
                  </a:lnTo>
                  <a:close/>
                </a:path>
              </a:pathLst>
            </a:custGeom>
            <a:solidFill>
              <a:srgbClr val="E0C9A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72" name="Google Shape;1672;p29"/>
            <p:cNvSpPr/>
            <p:nvPr/>
          </p:nvSpPr>
          <p:spPr>
            <a:xfrm>
              <a:off x="5727100" y="798725"/>
              <a:ext cx="18700" cy="6250"/>
            </a:xfrm>
            <a:custGeom>
              <a:avLst/>
              <a:gdLst/>
              <a:ahLst/>
              <a:cxnLst/>
              <a:rect l="l" t="t" r="r" b="b"/>
              <a:pathLst>
                <a:path w="748" h="250" extrusionOk="0">
                  <a:moveTo>
                    <a:pt x="64" y="1"/>
                  </a:moveTo>
                  <a:cubicBezTo>
                    <a:pt x="47" y="1"/>
                    <a:pt x="34" y="4"/>
                    <a:pt x="25" y="12"/>
                  </a:cubicBezTo>
                  <a:cubicBezTo>
                    <a:pt x="0" y="63"/>
                    <a:pt x="139" y="190"/>
                    <a:pt x="254" y="228"/>
                  </a:cubicBezTo>
                  <a:cubicBezTo>
                    <a:pt x="287" y="241"/>
                    <a:pt x="353" y="249"/>
                    <a:pt x="426" y="249"/>
                  </a:cubicBezTo>
                  <a:cubicBezTo>
                    <a:pt x="572" y="249"/>
                    <a:pt x="748" y="215"/>
                    <a:pt x="748" y="114"/>
                  </a:cubicBezTo>
                  <a:cubicBezTo>
                    <a:pt x="748" y="66"/>
                    <a:pt x="718" y="54"/>
                    <a:pt x="681" y="54"/>
                  </a:cubicBezTo>
                  <a:cubicBezTo>
                    <a:pt x="658" y="54"/>
                    <a:pt x="632" y="58"/>
                    <a:pt x="609" y="63"/>
                  </a:cubicBezTo>
                  <a:cubicBezTo>
                    <a:pt x="543" y="71"/>
                    <a:pt x="481" y="78"/>
                    <a:pt x="422" y="78"/>
                  </a:cubicBezTo>
                  <a:cubicBezTo>
                    <a:pt x="378" y="78"/>
                    <a:pt x="334" y="74"/>
                    <a:pt x="291" y="63"/>
                  </a:cubicBezTo>
                  <a:cubicBezTo>
                    <a:pt x="222" y="43"/>
                    <a:pt x="122" y="1"/>
                    <a:pt x="64" y="1"/>
                  </a:cubicBezTo>
                  <a:close/>
                </a:path>
              </a:pathLst>
            </a:custGeom>
            <a:solidFill>
              <a:srgbClr val="E0C9A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73" name="Google Shape;1673;p29"/>
            <p:cNvSpPr/>
            <p:nvPr/>
          </p:nvSpPr>
          <p:spPr>
            <a:xfrm>
              <a:off x="5736900" y="762475"/>
              <a:ext cx="41550" cy="16700"/>
            </a:xfrm>
            <a:custGeom>
              <a:avLst/>
              <a:gdLst/>
              <a:ahLst/>
              <a:cxnLst/>
              <a:rect l="l" t="t" r="r" b="b"/>
              <a:pathLst>
                <a:path w="1662" h="668" extrusionOk="0">
                  <a:moveTo>
                    <a:pt x="1465" y="0"/>
                  </a:moveTo>
                  <a:cubicBezTo>
                    <a:pt x="1451" y="0"/>
                    <a:pt x="1435" y="2"/>
                    <a:pt x="1420" y="5"/>
                  </a:cubicBezTo>
                  <a:cubicBezTo>
                    <a:pt x="1357" y="30"/>
                    <a:pt x="1307" y="56"/>
                    <a:pt x="1268" y="81"/>
                  </a:cubicBezTo>
                  <a:cubicBezTo>
                    <a:pt x="1268" y="81"/>
                    <a:pt x="1256" y="93"/>
                    <a:pt x="1243" y="93"/>
                  </a:cubicBezTo>
                  <a:cubicBezTo>
                    <a:pt x="1205" y="119"/>
                    <a:pt x="1155" y="132"/>
                    <a:pt x="1116" y="157"/>
                  </a:cubicBezTo>
                  <a:cubicBezTo>
                    <a:pt x="1015" y="182"/>
                    <a:pt x="926" y="208"/>
                    <a:pt x="825" y="208"/>
                  </a:cubicBezTo>
                  <a:cubicBezTo>
                    <a:pt x="736" y="208"/>
                    <a:pt x="648" y="195"/>
                    <a:pt x="546" y="157"/>
                  </a:cubicBezTo>
                  <a:lnTo>
                    <a:pt x="470" y="119"/>
                  </a:lnTo>
                  <a:cubicBezTo>
                    <a:pt x="398" y="88"/>
                    <a:pt x="309" y="49"/>
                    <a:pt x="217" y="49"/>
                  </a:cubicBezTo>
                  <a:cubicBezTo>
                    <a:pt x="196" y="49"/>
                    <a:pt x="174" y="51"/>
                    <a:pt x="153" y="56"/>
                  </a:cubicBezTo>
                  <a:cubicBezTo>
                    <a:pt x="141" y="56"/>
                    <a:pt x="127" y="56"/>
                    <a:pt x="127" y="68"/>
                  </a:cubicBezTo>
                  <a:cubicBezTo>
                    <a:pt x="90" y="81"/>
                    <a:pt x="64" y="93"/>
                    <a:pt x="39" y="132"/>
                  </a:cubicBezTo>
                  <a:cubicBezTo>
                    <a:pt x="14" y="169"/>
                    <a:pt x="1" y="233"/>
                    <a:pt x="14" y="284"/>
                  </a:cubicBezTo>
                  <a:cubicBezTo>
                    <a:pt x="64" y="487"/>
                    <a:pt x="330" y="575"/>
                    <a:pt x="406" y="600"/>
                  </a:cubicBezTo>
                  <a:cubicBezTo>
                    <a:pt x="523" y="643"/>
                    <a:pt x="648" y="667"/>
                    <a:pt x="774" y="667"/>
                  </a:cubicBezTo>
                  <a:cubicBezTo>
                    <a:pt x="800" y="667"/>
                    <a:pt x="825" y="666"/>
                    <a:pt x="850" y="664"/>
                  </a:cubicBezTo>
                  <a:cubicBezTo>
                    <a:pt x="1002" y="664"/>
                    <a:pt x="1141" y="626"/>
                    <a:pt x="1268" y="563"/>
                  </a:cubicBezTo>
                  <a:cubicBezTo>
                    <a:pt x="1357" y="524"/>
                    <a:pt x="1560" y="423"/>
                    <a:pt x="1636" y="233"/>
                  </a:cubicBezTo>
                  <a:cubicBezTo>
                    <a:pt x="1662" y="169"/>
                    <a:pt x="1636" y="106"/>
                    <a:pt x="1586" y="56"/>
                  </a:cubicBezTo>
                  <a:cubicBezTo>
                    <a:pt x="1556" y="17"/>
                    <a:pt x="1513" y="0"/>
                    <a:pt x="1465" y="0"/>
                  </a:cubicBez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74" name="Google Shape;1674;p29"/>
            <p:cNvSpPr/>
            <p:nvPr/>
          </p:nvSpPr>
          <p:spPr>
            <a:xfrm>
              <a:off x="5805675" y="780325"/>
              <a:ext cx="23475" cy="30875"/>
            </a:xfrm>
            <a:custGeom>
              <a:avLst/>
              <a:gdLst/>
              <a:ahLst/>
              <a:cxnLst/>
              <a:rect l="l" t="t" r="r" b="b"/>
              <a:pathLst>
                <a:path w="939" h="1235" extrusionOk="0">
                  <a:moveTo>
                    <a:pt x="190" y="1"/>
                  </a:moveTo>
                  <a:cubicBezTo>
                    <a:pt x="140" y="1"/>
                    <a:pt x="102" y="26"/>
                    <a:pt x="77" y="77"/>
                  </a:cubicBezTo>
                  <a:cubicBezTo>
                    <a:pt x="1" y="216"/>
                    <a:pt x="51" y="407"/>
                    <a:pt x="64" y="495"/>
                  </a:cubicBezTo>
                  <a:cubicBezTo>
                    <a:pt x="102" y="609"/>
                    <a:pt x="153" y="723"/>
                    <a:pt x="229" y="837"/>
                  </a:cubicBezTo>
                  <a:cubicBezTo>
                    <a:pt x="292" y="939"/>
                    <a:pt x="381" y="1040"/>
                    <a:pt x="482" y="1103"/>
                  </a:cubicBezTo>
                  <a:cubicBezTo>
                    <a:pt x="533" y="1144"/>
                    <a:pt x="659" y="1235"/>
                    <a:pt x="779" y="1235"/>
                  </a:cubicBezTo>
                  <a:cubicBezTo>
                    <a:pt x="808" y="1235"/>
                    <a:pt x="836" y="1230"/>
                    <a:pt x="863" y="1218"/>
                  </a:cubicBezTo>
                  <a:cubicBezTo>
                    <a:pt x="900" y="1205"/>
                    <a:pt x="926" y="1167"/>
                    <a:pt x="939" y="1116"/>
                  </a:cubicBezTo>
                  <a:cubicBezTo>
                    <a:pt x="939" y="1091"/>
                    <a:pt x="939" y="1066"/>
                    <a:pt x="926" y="1027"/>
                  </a:cubicBezTo>
                  <a:cubicBezTo>
                    <a:pt x="926" y="1027"/>
                    <a:pt x="926" y="1015"/>
                    <a:pt x="913" y="1002"/>
                  </a:cubicBezTo>
                  <a:cubicBezTo>
                    <a:pt x="875" y="914"/>
                    <a:pt x="787" y="863"/>
                    <a:pt x="723" y="824"/>
                  </a:cubicBezTo>
                  <a:cubicBezTo>
                    <a:pt x="697" y="812"/>
                    <a:pt x="685" y="799"/>
                    <a:pt x="660" y="787"/>
                  </a:cubicBezTo>
                  <a:cubicBezTo>
                    <a:pt x="596" y="736"/>
                    <a:pt x="545" y="672"/>
                    <a:pt x="495" y="609"/>
                  </a:cubicBezTo>
                  <a:cubicBezTo>
                    <a:pt x="444" y="545"/>
                    <a:pt x="406" y="469"/>
                    <a:pt x="381" y="393"/>
                  </a:cubicBezTo>
                  <a:cubicBezTo>
                    <a:pt x="368" y="356"/>
                    <a:pt x="356" y="305"/>
                    <a:pt x="356" y="267"/>
                  </a:cubicBezTo>
                  <a:cubicBezTo>
                    <a:pt x="342" y="254"/>
                    <a:pt x="342" y="254"/>
                    <a:pt x="342" y="241"/>
                  </a:cubicBezTo>
                  <a:cubicBezTo>
                    <a:pt x="330" y="204"/>
                    <a:pt x="330" y="153"/>
                    <a:pt x="305" y="102"/>
                  </a:cubicBezTo>
                  <a:cubicBezTo>
                    <a:pt x="280" y="52"/>
                    <a:pt x="241" y="13"/>
                    <a:pt x="190" y="1"/>
                  </a:cubicBez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75" name="Google Shape;1675;p29"/>
            <p:cNvSpPr/>
            <p:nvPr/>
          </p:nvSpPr>
          <p:spPr>
            <a:xfrm>
              <a:off x="5798700" y="815275"/>
              <a:ext cx="11125" cy="14100"/>
            </a:xfrm>
            <a:custGeom>
              <a:avLst/>
              <a:gdLst/>
              <a:ahLst/>
              <a:cxnLst/>
              <a:rect l="l" t="t" r="r" b="b"/>
              <a:pathLst>
                <a:path w="445" h="564" extrusionOk="0">
                  <a:moveTo>
                    <a:pt x="312" y="1"/>
                  </a:moveTo>
                  <a:cubicBezTo>
                    <a:pt x="229" y="1"/>
                    <a:pt x="130" y="84"/>
                    <a:pt x="77" y="212"/>
                  </a:cubicBezTo>
                  <a:cubicBezTo>
                    <a:pt x="1" y="364"/>
                    <a:pt x="26" y="516"/>
                    <a:pt x="102" y="555"/>
                  </a:cubicBezTo>
                  <a:cubicBezTo>
                    <a:pt x="116" y="561"/>
                    <a:pt x="131" y="564"/>
                    <a:pt x="146" y="564"/>
                  </a:cubicBezTo>
                  <a:cubicBezTo>
                    <a:pt x="228" y="564"/>
                    <a:pt x="327" y="481"/>
                    <a:pt x="381" y="352"/>
                  </a:cubicBezTo>
                  <a:cubicBezTo>
                    <a:pt x="444" y="200"/>
                    <a:pt x="432" y="48"/>
                    <a:pt x="356" y="9"/>
                  </a:cubicBezTo>
                  <a:cubicBezTo>
                    <a:pt x="342" y="4"/>
                    <a:pt x="327" y="1"/>
                    <a:pt x="312" y="1"/>
                  </a:cubicBez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76" name="Google Shape;1676;p29"/>
            <p:cNvSpPr/>
            <p:nvPr/>
          </p:nvSpPr>
          <p:spPr>
            <a:xfrm>
              <a:off x="5736900" y="786775"/>
              <a:ext cx="13025" cy="16275"/>
            </a:xfrm>
            <a:custGeom>
              <a:avLst/>
              <a:gdLst/>
              <a:ahLst/>
              <a:cxnLst/>
              <a:rect l="l" t="t" r="r" b="b"/>
              <a:pathLst>
                <a:path w="521" h="651" extrusionOk="0">
                  <a:moveTo>
                    <a:pt x="337" y="1"/>
                  </a:moveTo>
                  <a:cubicBezTo>
                    <a:pt x="242" y="1"/>
                    <a:pt x="130" y="97"/>
                    <a:pt x="64" y="250"/>
                  </a:cubicBezTo>
                  <a:cubicBezTo>
                    <a:pt x="1" y="427"/>
                    <a:pt x="39" y="605"/>
                    <a:pt x="141" y="642"/>
                  </a:cubicBezTo>
                  <a:cubicBezTo>
                    <a:pt x="157" y="648"/>
                    <a:pt x="173" y="650"/>
                    <a:pt x="190" y="650"/>
                  </a:cubicBezTo>
                  <a:cubicBezTo>
                    <a:pt x="292" y="650"/>
                    <a:pt x="403" y="554"/>
                    <a:pt x="457" y="402"/>
                  </a:cubicBezTo>
                  <a:cubicBezTo>
                    <a:pt x="521" y="225"/>
                    <a:pt x="495" y="47"/>
                    <a:pt x="381" y="9"/>
                  </a:cubicBezTo>
                  <a:cubicBezTo>
                    <a:pt x="367" y="3"/>
                    <a:pt x="352" y="1"/>
                    <a:pt x="337" y="1"/>
                  </a:cubicBez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77" name="Google Shape;1677;p29"/>
            <p:cNvSpPr/>
            <p:nvPr/>
          </p:nvSpPr>
          <p:spPr>
            <a:xfrm>
              <a:off x="5772500" y="799450"/>
              <a:ext cx="11950" cy="38950"/>
            </a:xfrm>
            <a:custGeom>
              <a:avLst/>
              <a:gdLst/>
              <a:ahLst/>
              <a:cxnLst/>
              <a:rect l="l" t="t" r="r" b="b"/>
              <a:pathLst>
                <a:path w="478" h="1558" extrusionOk="0">
                  <a:moveTo>
                    <a:pt x="457" y="1"/>
                  </a:moveTo>
                  <a:cubicBezTo>
                    <a:pt x="448" y="1"/>
                    <a:pt x="438" y="4"/>
                    <a:pt x="427" y="9"/>
                  </a:cubicBezTo>
                  <a:cubicBezTo>
                    <a:pt x="326" y="110"/>
                    <a:pt x="275" y="301"/>
                    <a:pt x="238" y="427"/>
                  </a:cubicBezTo>
                  <a:cubicBezTo>
                    <a:pt x="212" y="516"/>
                    <a:pt x="187" y="592"/>
                    <a:pt x="162" y="681"/>
                  </a:cubicBezTo>
                  <a:cubicBezTo>
                    <a:pt x="148" y="744"/>
                    <a:pt x="123" y="820"/>
                    <a:pt x="148" y="896"/>
                  </a:cubicBezTo>
                  <a:cubicBezTo>
                    <a:pt x="174" y="947"/>
                    <a:pt x="212" y="972"/>
                    <a:pt x="263" y="1011"/>
                  </a:cubicBezTo>
                  <a:cubicBezTo>
                    <a:pt x="326" y="1061"/>
                    <a:pt x="351" y="1112"/>
                    <a:pt x="326" y="1200"/>
                  </a:cubicBezTo>
                  <a:cubicBezTo>
                    <a:pt x="288" y="1340"/>
                    <a:pt x="162" y="1454"/>
                    <a:pt x="35" y="1504"/>
                  </a:cubicBezTo>
                  <a:cubicBezTo>
                    <a:pt x="1" y="1516"/>
                    <a:pt x="7" y="1557"/>
                    <a:pt x="35" y="1557"/>
                  </a:cubicBezTo>
                  <a:cubicBezTo>
                    <a:pt x="39" y="1557"/>
                    <a:pt x="43" y="1557"/>
                    <a:pt x="47" y="1555"/>
                  </a:cubicBezTo>
                  <a:cubicBezTo>
                    <a:pt x="174" y="1530"/>
                    <a:pt x="288" y="1454"/>
                    <a:pt x="364" y="1352"/>
                  </a:cubicBezTo>
                  <a:cubicBezTo>
                    <a:pt x="440" y="1239"/>
                    <a:pt x="478" y="1073"/>
                    <a:pt x="390" y="972"/>
                  </a:cubicBezTo>
                  <a:cubicBezTo>
                    <a:pt x="351" y="921"/>
                    <a:pt x="263" y="884"/>
                    <a:pt x="263" y="820"/>
                  </a:cubicBezTo>
                  <a:cubicBezTo>
                    <a:pt x="250" y="782"/>
                    <a:pt x="275" y="718"/>
                    <a:pt x="288" y="681"/>
                  </a:cubicBezTo>
                  <a:cubicBezTo>
                    <a:pt x="301" y="642"/>
                    <a:pt x="314" y="592"/>
                    <a:pt x="326" y="554"/>
                  </a:cubicBezTo>
                  <a:cubicBezTo>
                    <a:pt x="351" y="465"/>
                    <a:pt x="377" y="377"/>
                    <a:pt x="415" y="287"/>
                  </a:cubicBezTo>
                  <a:cubicBezTo>
                    <a:pt x="440" y="199"/>
                    <a:pt x="478" y="110"/>
                    <a:pt x="478" y="22"/>
                  </a:cubicBezTo>
                  <a:cubicBezTo>
                    <a:pt x="478" y="7"/>
                    <a:pt x="469" y="1"/>
                    <a:pt x="457" y="1"/>
                  </a:cubicBezTo>
                  <a:close/>
                </a:path>
              </a:pathLst>
            </a:custGeom>
            <a:solidFill>
              <a:srgbClr val="E0C9A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78" name="Google Shape;1678;p29"/>
            <p:cNvSpPr/>
            <p:nvPr/>
          </p:nvSpPr>
          <p:spPr>
            <a:xfrm>
              <a:off x="5738800" y="836075"/>
              <a:ext cx="34800" cy="16475"/>
            </a:xfrm>
            <a:custGeom>
              <a:avLst/>
              <a:gdLst/>
              <a:ahLst/>
              <a:cxnLst/>
              <a:rect l="l" t="t" r="r" b="b"/>
              <a:pathLst>
                <a:path w="1392" h="659" extrusionOk="0">
                  <a:moveTo>
                    <a:pt x="99" y="0"/>
                  </a:moveTo>
                  <a:cubicBezTo>
                    <a:pt x="75" y="0"/>
                    <a:pt x="50" y="1"/>
                    <a:pt x="26" y="2"/>
                  </a:cubicBezTo>
                  <a:cubicBezTo>
                    <a:pt x="1" y="2"/>
                    <a:pt x="1" y="27"/>
                    <a:pt x="26" y="39"/>
                  </a:cubicBezTo>
                  <a:cubicBezTo>
                    <a:pt x="280" y="129"/>
                    <a:pt x="546" y="154"/>
                    <a:pt x="787" y="255"/>
                  </a:cubicBezTo>
                  <a:cubicBezTo>
                    <a:pt x="1003" y="344"/>
                    <a:pt x="1192" y="470"/>
                    <a:pt x="1344" y="648"/>
                  </a:cubicBezTo>
                  <a:cubicBezTo>
                    <a:pt x="1348" y="655"/>
                    <a:pt x="1354" y="658"/>
                    <a:pt x="1360" y="658"/>
                  </a:cubicBezTo>
                  <a:cubicBezTo>
                    <a:pt x="1375" y="658"/>
                    <a:pt x="1391" y="640"/>
                    <a:pt x="1383" y="622"/>
                  </a:cubicBezTo>
                  <a:cubicBezTo>
                    <a:pt x="1268" y="407"/>
                    <a:pt x="1079" y="255"/>
                    <a:pt x="850" y="154"/>
                  </a:cubicBezTo>
                  <a:cubicBezTo>
                    <a:pt x="619" y="61"/>
                    <a:pt x="356" y="0"/>
                    <a:pt x="99" y="0"/>
                  </a:cubicBezTo>
                  <a:close/>
                </a:path>
              </a:pathLst>
            </a:custGeom>
            <a:solidFill>
              <a:srgbClr val="E0C9A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79" name="Google Shape;1679;p29"/>
            <p:cNvSpPr/>
            <p:nvPr/>
          </p:nvSpPr>
          <p:spPr>
            <a:xfrm>
              <a:off x="5669425" y="661075"/>
              <a:ext cx="208200" cy="127900"/>
            </a:xfrm>
            <a:custGeom>
              <a:avLst/>
              <a:gdLst/>
              <a:ahLst/>
              <a:cxnLst/>
              <a:rect l="l" t="t" r="r" b="b"/>
              <a:pathLst>
                <a:path w="8328" h="5116" extrusionOk="0">
                  <a:moveTo>
                    <a:pt x="2912" y="1"/>
                  </a:moveTo>
                  <a:cubicBezTo>
                    <a:pt x="2825" y="1"/>
                    <a:pt x="2752" y="10"/>
                    <a:pt x="2700" y="30"/>
                  </a:cubicBezTo>
                  <a:cubicBezTo>
                    <a:pt x="2395" y="144"/>
                    <a:pt x="2459" y="194"/>
                    <a:pt x="2434" y="233"/>
                  </a:cubicBezTo>
                  <a:cubicBezTo>
                    <a:pt x="2418" y="233"/>
                    <a:pt x="2310" y="64"/>
                    <a:pt x="2025" y="64"/>
                  </a:cubicBezTo>
                  <a:cubicBezTo>
                    <a:pt x="1862" y="64"/>
                    <a:pt x="1640" y="120"/>
                    <a:pt x="1344" y="296"/>
                  </a:cubicBezTo>
                  <a:cubicBezTo>
                    <a:pt x="609" y="740"/>
                    <a:pt x="164" y="2375"/>
                    <a:pt x="0" y="3579"/>
                  </a:cubicBezTo>
                  <a:cubicBezTo>
                    <a:pt x="0" y="3579"/>
                    <a:pt x="824" y="3794"/>
                    <a:pt x="976" y="3884"/>
                  </a:cubicBezTo>
                  <a:cubicBezTo>
                    <a:pt x="1128" y="3972"/>
                    <a:pt x="659" y="4923"/>
                    <a:pt x="1052" y="5100"/>
                  </a:cubicBezTo>
                  <a:cubicBezTo>
                    <a:pt x="1074" y="5111"/>
                    <a:pt x="1095" y="5116"/>
                    <a:pt x="1116" y="5116"/>
                  </a:cubicBezTo>
                  <a:cubicBezTo>
                    <a:pt x="1468" y="5116"/>
                    <a:pt x="1572" y="3646"/>
                    <a:pt x="2231" y="3275"/>
                  </a:cubicBezTo>
                  <a:cubicBezTo>
                    <a:pt x="2317" y="3292"/>
                    <a:pt x="2393" y="3300"/>
                    <a:pt x="2461" y="3300"/>
                  </a:cubicBezTo>
                  <a:cubicBezTo>
                    <a:pt x="3166" y="3300"/>
                    <a:pt x="3056" y="2481"/>
                    <a:pt x="3714" y="2273"/>
                  </a:cubicBezTo>
                  <a:cubicBezTo>
                    <a:pt x="3815" y="2248"/>
                    <a:pt x="3942" y="2248"/>
                    <a:pt x="4031" y="2248"/>
                  </a:cubicBezTo>
                  <a:cubicBezTo>
                    <a:pt x="4132" y="2261"/>
                    <a:pt x="4234" y="2261"/>
                    <a:pt x="4335" y="2273"/>
                  </a:cubicBezTo>
                  <a:cubicBezTo>
                    <a:pt x="4513" y="2299"/>
                    <a:pt x="4677" y="2349"/>
                    <a:pt x="4829" y="2425"/>
                  </a:cubicBezTo>
                  <a:cubicBezTo>
                    <a:pt x="5133" y="2552"/>
                    <a:pt x="5387" y="2755"/>
                    <a:pt x="5666" y="2932"/>
                  </a:cubicBezTo>
                  <a:cubicBezTo>
                    <a:pt x="5730" y="2971"/>
                    <a:pt x="5792" y="3022"/>
                    <a:pt x="5869" y="3072"/>
                  </a:cubicBezTo>
                  <a:cubicBezTo>
                    <a:pt x="5882" y="3110"/>
                    <a:pt x="5894" y="3135"/>
                    <a:pt x="5919" y="3174"/>
                  </a:cubicBezTo>
                  <a:cubicBezTo>
                    <a:pt x="6021" y="3377"/>
                    <a:pt x="6211" y="3554"/>
                    <a:pt x="6439" y="3642"/>
                  </a:cubicBezTo>
                  <a:cubicBezTo>
                    <a:pt x="6488" y="3658"/>
                    <a:pt x="6546" y="3674"/>
                    <a:pt x="6602" y="3674"/>
                  </a:cubicBezTo>
                  <a:cubicBezTo>
                    <a:pt x="6634" y="3674"/>
                    <a:pt x="6665" y="3669"/>
                    <a:pt x="6693" y="3655"/>
                  </a:cubicBezTo>
                  <a:cubicBezTo>
                    <a:pt x="6718" y="3693"/>
                    <a:pt x="6730" y="3731"/>
                    <a:pt x="6756" y="3757"/>
                  </a:cubicBezTo>
                  <a:cubicBezTo>
                    <a:pt x="6856" y="3923"/>
                    <a:pt x="7184" y="4149"/>
                    <a:pt x="7503" y="4149"/>
                  </a:cubicBezTo>
                  <a:cubicBezTo>
                    <a:pt x="7670" y="4149"/>
                    <a:pt x="7834" y="4087"/>
                    <a:pt x="7961" y="3921"/>
                  </a:cubicBezTo>
                  <a:cubicBezTo>
                    <a:pt x="8328" y="3439"/>
                    <a:pt x="7834" y="2806"/>
                    <a:pt x="7454" y="2577"/>
                  </a:cubicBezTo>
                  <a:cubicBezTo>
                    <a:pt x="7618" y="2577"/>
                    <a:pt x="7758" y="2388"/>
                    <a:pt x="7745" y="2236"/>
                  </a:cubicBezTo>
                  <a:cubicBezTo>
                    <a:pt x="7732" y="2070"/>
                    <a:pt x="7606" y="1944"/>
                    <a:pt x="7479" y="1855"/>
                  </a:cubicBezTo>
                  <a:cubicBezTo>
                    <a:pt x="7225" y="1665"/>
                    <a:pt x="6908" y="1563"/>
                    <a:pt x="6578" y="1551"/>
                  </a:cubicBezTo>
                  <a:lnTo>
                    <a:pt x="6426" y="1513"/>
                  </a:lnTo>
                  <a:cubicBezTo>
                    <a:pt x="6756" y="1019"/>
                    <a:pt x="5438" y="968"/>
                    <a:pt x="4702" y="563"/>
                  </a:cubicBezTo>
                  <a:cubicBezTo>
                    <a:pt x="4085" y="217"/>
                    <a:pt x="3328" y="1"/>
                    <a:pt x="2912" y="1"/>
                  </a:cubicBez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80" name="Google Shape;1680;p29"/>
            <p:cNvSpPr/>
            <p:nvPr/>
          </p:nvSpPr>
          <p:spPr>
            <a:xfrm>
              <a:off x="5673225" y="670725"/>
              <a:ext cx="69725" cy="66875"/>
            </a:xfrm>
            <a:custGeom>
              <a:avLst/>
              <a:gdLst/>
              <a:ahLst/>
              <a:cxnLst/>
              <a:rect l="l" t="t" r="r" b="b"/>
              <a:pathLst>
                <a:path w="2789" h="2675" extrusionOk="0">
                  <a:moveTo>
                    <a:pt x="793" y="0"/>
                  </a:moveTo>
                  <a:cubicBezTo>
                    <a:pt x="738" y="0"/>
                    <a:pt x="682" y="13"/>
                    <a:pt x="634" y="37"/>
                  </a:cubicBezTo>
                  <a:cubicBezTo>
                    <a:pt x="533" y="87"/>
                    <a:pt x="443" y="177"/>
                    <a:pt x="367" y="253"/>
                  </a:cubicBezTo>
                  <a:cubicBezTo>
                    <a:pt x="241" y="391"/>
                    <a:pt x="127" y="531"/>
                    <a:pt x="63" y="709"/>
                  </a:cubicBezTo>
                  <a:cubicBezTo>
                    <a:pt x="12" y="822"/>
                    <a:pt x="0" y="962"/>
                    <a:pt x="38" y="1089"/>
                  </a:cubicBezTo>
                  <a:cubicBezTo>
                    <a:pt x="63" y="1140"/>
                    <a:pt x="114" y="1191"/>
                    <a:pt x="127" y="1241"/>
                  </a:cubicBezTo>
                  <a:cubicBezTo>
                    <a:pt x="139" y="1317"/>
                    <a:pt x="88" y="1380"/>
                    <a:pt x="102" y="1456"/>
                  </a:cubicBezTo>
                  <a:cubicBezTo>
                    <a:pt x="114" y="1532"/>
                    <a:pt x="165" y="1608"/>
                    <a:pt x="228" y="1634"/>
                  </a:cubicBezTo>
                  <a:cubicBezTo>
                    <a:pt x="255" y="1645"/>
                    <a:pt x="282" y="1650"/>
                    <a:pt x="309" y="1650"/>
                  </a:cubicBezTo>
                  <a:cubicBezTo>
                    <a:pt x="450" y="1650"/>
                    <a:pt x="592" y="1518"/>
                    <a:pt x="741" y="1518"/>
                  </a:cubicBezTo>
                  <a:cubicBezTo>
                    <a:pt x="752" y="1518"/>
                    <a:pt x="762" y="1519"/>
                    <a:pt x="773" y="1520"/>
                  </a:cubicBezTo>
                  <a:cubicBezTo>
                    <a:pt x="925" y="1532"/>
                    <a:pt x="1026" y="1698"/>
                    <a:pt x="1052" y="1837"/>
                  </a:cubicBezTo>
                  <a:cubicBezTo>
                    <a:pt x="1077" y="1989"/>
                    <a:pt x="1040" y="2141"/>
                    <a:pt x="1052" y="2293"/>
                  </a:cubicBezTo>
                  <a:cubicBezTo>
                    <a:pt x="1065" y="2445"/>
                    <a:pt x="1141" y="2610"/>
                    <a:pt x="1280" y="2661"/>
                  </a:cubicBezTo>
                  <a:cubicBezTo>
                    <a:pt x="1309" y="2671"/>
                    <a:pt x="1339" y="2675"/>
                    <a:pt x="1371" y="2675"/>
                  </a:cubicBezTo>
                  <a:cubicBezTo>
                    <a:pt x="1423" y="2675"/>
                    <a:pt x="1479" y="2664"/>
                    <a:pt x="1534" y="2648"/>
                  </a:cubicBezTo>
                  <a:cubicBezTo>
                    <a:pt x="1990" y="2534"/>
                    <a:pt x="2409" y="2217"/>
                    <a:pt x="2649" y="1811"/>
                  </a:cubicBezTo>
                  <a:cubicBezTo>
                    <a:pt x="2725" y="1672"/>
                    <a:pt x="2789" y="1482"/>
                    <a:pt x="2674" y="1355"/>
                  </a:cubicBezTo>
                  <a:cubicBezTo>
                    <a:pt x="2548" y="1228"/>
                    <a:pt x="2282" y="1304"/>
                    <a:pt x="2155" y="1165"/>
                  </a:cubicBezTo>
                  <a:cubicBezTo>
                    <a:pt x="2003" y="1013"/>
                    <a:pt x="2167" y="734"/>
                    <a:pt x="2054" y="544"/>
                  </a:cubicBezTo>
                  <a:cubicBezTo>
                    <a:pt x="1978" y="417"/>
                    <a:pt x="1787" y="405"/>
                    <a:pt x="1635" y="405"/>
                  </a:cubicBezTo>
                  <a:cubicBezTo>
                    <a:pt x="1581" y="409"/>
                    <a:pt x="1524" y="413"/>
                    <a:pt x="1468" y="413"/>
                  </a:cubicBezTo>
                  <a:cubicBezTo>
                    <a:pt x="1366" y="413"/>
                    <a:pt x="1265" y="399"/>
                    <a:pt x="1192" y="341"/>
                  </a:cubicBezTo>
                  <a:cubicBezTo>
                    <a:pt x="1103" y="253"/>
                    <a:pt x="1065" y="126"/>
                    <a:pt x="964" y="50"/>
                  </a:cubicBezTo>
                  <a:cubicBezTo>
                    <a:pt x="916" y="16"/>
                    <a:pt x="855" y="0"/>
                    <a:pt x="793" y="0"/>
                  </a:cubicBez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81" name="Google Shape;1681;p29"/>
            <p:cNvSpPr/>
            <p:nvPr/>
          </p:nvSpPr>
          <p:spPr>
            <a:xfrm>
              <a:off x="5734375" y="665325"/>
              <a:ext cx="48525" cy="47725"/>
            </a:xfrm>
            <a:custGeom>
              <a:avLst/>
              <a:gdLst/>
              <a:ahLst/>
              <a:cxnLst/>
              <a:rect l="l" t="t" r="r" b="b"/>
              <a:pathLst>
                <a:path w="1941" h="1909" extrusionOk="0">
                  <a:moveTo>
                    <a:pt x="225" y="1"/>
                  </a:moveTo>
                  <a:cubicBezTo>
                    <a:pt x="178" y="1"/>
                    <a:pt x="132" y="9"/>
                    <a:pt x="89" y="38"/>
                  </a:cubicBezTo>
                  <a:cubicBezTo>
                    <a:pt x="0" y="114"/>
                    <a:pt x="39" y="266"/>
                    <a:pt x="76" y="379"/>
                  </a:cubicBezTo>
                  <a:cubicBezTo>
                    <a:pt x="242" y="760"/>
                    <a:pt x="470" y="1102"/>
                    <a:pt x="761" y="1407"/>
                  </a:cubicBezTo>
                  <a:cubicBezTo>
                    <a:pt x="928" y="1585"/>
                    <a:pt x="1173" y="1908"/>
                    <a:pt x="1453" y="1908"/>
                  </a:cubicBezTo>
                  <a:cubicBezTo>
                    <a:pt x="1492" y="1908"/>
                    <a:pt x="1532" y="1902"/>
                    <a:pt x="1572" y="1888"/>
                  </a:cubicBezTo>
                  <a:cubicBezTo>
                    <a:pt x="1724" y="1838"/>
                    <a:pt x="1940" y="1635"/>
                    <a:pt x="1788" y="1469"/>
                  </a:cubicBezTo>
                  <a:cubicBezTo>
                    <a:pt x="1724" y="1393"/>
                    <a:pt x="1611" y="1381"/>
                    <a:pt x="1509" y="1368"/>
                  </a:cubicBezTo>
                  <a:cubicBezTo>
                    <a:pt x="1420" y="1356"/>
                    <a:pt x="1306" y="1305"/>
                    <a:pt x="1281" y="1216"/>
                  </a:cubicBezTo>
                  <a:cubicBezTo>
                    <a:pt x="1268" y="1140"/>
                    <a:pt x="1318" y="1064"/>
                    <a:pt x="1293" y="988"/>
                  </a:cubicBezTo>
                  <a:cubicBezTo>
                    <a:pt x="1281" y="900"/>
                    <a:pt x="1192" y="861"/>
                    <a:pt x="1116" y="836"/>
                  </a:cubicBezTo>
                  <a:cubicBezTo>
                    <a:pt x="1040" y="823"/>
                    <a:pt x="964" y="823"/>
                    <a:pt x="887" y="798"/>
                  </a:cubicBezTo>
                  <a:cubicBezTo>
                    <a:pt x="811" y="760"/>
                    <a:pt x="749" y="697"/>
                    <a:pt x="761" y="621"/>
                  </a:cubicBezTo>
                  <a:cubicBezTo>
                    <a:pt x="786" y="481"/>
                    <a:pt x="1027" y="430"/>
                    <a:pt x="1014" y="291"/>
                  </a:cubicBezTo>
                  <a:cubicBezTo>
                    <a:pt x="1002" y="215"/>
                    <a:pt x="926" y="177"/>
                    <a:pt x="850" y="151"/>
                  </a:cubicBezTo>
                  <a:cubicBezTo>
                    <a:pt x="685" y="100"/>
                    <a:pt x="507" y="50"/>
                    <a:pt x="343" y="12"/>
                  </a:cubicBezTo>
                  <a:cubicBezTo>
                    <a:pt x="303" y="6"/>
                    <a:pt x="264" y="1"/>
                    <a:pt x="225" y="1"/>
                  </a:cubicBezTo>
                  <a:close/>
                </a:path>
              </a:pathLst>
            </a:custGeom>
            <a:solidFill>
              <a:srgbClr val="1B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82" name="Google Shape;1682;p29"/>
            <p:cNvSpPr/>
            <p:nvPr/>
          </p:nvSpPr>
          <p:spPr>
            <a:xfrm>
              <a:off x="5735150" y="720425"/>
              <a:ext cx="18575" cy="17150"/>
            </a:xfrm>
            <a:custGeom>
              <a:avLst/>
              <a:gdLst/>
              <a:ahLst/>
              <a:cxnLst/>
              <a:rect l="l" t="t" r="r" b="b"/>
              <a:pathLst>
                <a:path w="743" h="686" extrusionOk="0">
                  <a:moveTo>
                    <a:pt x="337" y="1"/>
                  </a:moveTo>
                  <a:lnTo>
                    <a:pt x="337" y="1"/>
                  </a:lnTo>
                  <a:cubicBezTo>
                    <a:pt x="337" y="1"/>
                    <a:pt x="1" y="685"/>
                    <a:pt x="352" y="685"/>
                  </a:cubicBezTo>
                  <a:cubicBezTo>
                    <a:pt x="356" y="685"/>
                    <a:pt x="359" y="685"/>
                    <a:pt x="363" y="685"/>
                  </a:cubicBezTo>
                  <a:cubicBezTo>
                    <a:pt x="743" y="673"/>
                    <a:pt x="337" y="1"/>
                    <a:pt x="337"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83" name="Google Shape;1683;p29"/>
            <p:cNvSpPr/>
            <p:nvPr/>
          </p:nvSpPr>
          <p:spPr>
            <a:xfrm>
              <a:off x="5720900" y="736600"/>
              <a:ext cx="18550" cy="17450"/>
            </a:xfrm>
            <a:custGeom>
              <a:avLst/>
              <a:gdLst/>
              <a:ahLst/>
              <a:cxnLst/>
              <a:rect l="l" t="t" r="r" b="b"/>
              <a:pathLst>
                <a:path w="742" h="698" extrusionOk="0">
                  <a:moveTo>
                    <a:pt x="336" y="1"/>
                  </a:moveTo>
                  <a:cubicBezTo>
                    <a:pt x="336" y="1"/>
                    <a:pt x="1" y="697"/>
                    <a:pt x="352" y="697"/>
                  </a:cubicBezTo>
                  <a:cubicBezTo>
                    <a:pt x="355" y="697"/>
                    <a:pt x="358" y="697"/>
                    <a:pt x="362" y="697"/>
                  </a:cubicBezTo>
                  <a:cubicBezTo>
                    <a:pt x="742" y="685"/>
                    <a:pt x="336" y="1"/>
                    <a:pt x="336"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84" name="Google Shape;1684;p29"/>
            <p:cNvSpPr/>
            <p:nvPr/>
          </p:nvSpPr>
          <p:spPr>
            <a:xfrm>
              <a:off x="5654500" y="743500"/>
              <a:ext cx="37425" cy="53925"/>
            </a:xfrm>
            <a:custGeom>
              <a:avLst/>
              <a:gdLst/>
              <a:ahLst/>
              <a:cxnLst/>
              <a:rect l="l" t="t" r="r" b="b"/>
              <a:pathLst>
                <a:path w="1497" h="2157" extrusionOk="0">
                  <a:moveTo>
                    <a:pt x="777" y="0"/>
                  </a:moveTo>
                  <a:cubicBezTo>
                    <a:pt x="665" y="0"/>
                    <a:pt x="551" y="40"/>
                    <a:pt x="445" y="130"/>
                  </a:cubicBezTo>
                  <a:cubicBezTo>
                    <a:pt x="39" y="497"/>
                    <a:pt x="1" y="1423"/>
                    <a:pt x="254" y="1816"/>
                  </a:cubicBezTo>
                  <a:cubicBezTo>
                    <a:pt x="402" y="2044"/>
                    <a:pt x="621" y="2157"/>
                    <a:pt x="820" y="2157"/>
                  </a:cubicBezTo>
                  <a:cubicBezTo>
                    <a:pt x="963" y="2157"/>
                    <a:pt x="1095" y="2098"/>
                    <a:pt x="1180" y="1981"/>
                  </a:cubicBezTo>
                  <a:cubicBezTo>
                    <a:pt x="1332" y="1765"/>
                    <a:pt x="1497" y="1283"/>
                    <a:pt x="1459" y="815"/>
                  </a:cubicBezTo>
                  <a:cubicBezTo>
                    <a:pt x="1421" y="351"/>
                    <a:pt x="1107" y="0"/>
                    <a:pt x="777" y="0"/>
                  </a:cubicBezTo>
                  <a:close/>
                </a:path>
              </a:pathLst>
            </a:custGeom>
            <a:solidFill>
              <a:srgbClr val="FF968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85" name="Google Shape;1685;p29"/>
            <p:cNvSpPr/>
            <p:nvPr/>
          </p:nvSpPr>
          <p:spPr>
            <a:xfrm>
              <a:off x="5654500" y="743500"/>
              <a:ext cx="37425" cy="53925"/>
            </a:xfrm>
            <a:custGeom>
              <a:avLst/>
              <a:gdLst/>
              <a:ahLst/>
              <a:cxnLst/>
              <a:rect l="l" t="t" r="r" b="b"/>
              <a:pathLst>
                <a:path w="1497" h="2157" extrusionOk="0">
                  <a:moveTo>
                    <a:pt x="777" y="0"/>
                  </a:moveTo>
                  <a:cubicBezTo>
                    <a:pt x="665" y="0"/>
                    <a:pt x="551" y="40"/>
                    <a:pt x="445" y="130"/>
                  </a:cubicBezTo>
                  <a:cubicBezTo>
                    <a:pt x="39" y="497"/>
                    <a:pt x="1" y="1423"/>
                    <a:pt x="254" y="1816"/>
                  </a:cubicBezTo>
                  <a:cubicBezTo>
                    <a:pt x="402" y="2044"/>
                    <a:pt x="621" y="2157"/>
                    <a:pt x="820" y="2157"/>
                  </a:cubicBezTo>
                  <a:cubicBezTo>
                    <a:pt x="963" y="2157"/>
                    <a:pt x="1095" y="2098"/>
                    <a:pt x="1180" y="1981"/>
                  </a:cubicBezTo>
                  <a:cubicBezTo>
                    <a:pt x="1332" y="1765"/>
                    <a:pt x="1497" y="1283"/>
                    <a:pt x="1459" y="815"/>
                  </a:cubicBezTo>
                  <a:cubicBezTo>
                    <a:pt x="1421" y="351"/>
                    <a:pt x="1107" y="0"/>
                    <a:pt x="777" y="0"/>
                  </a:cubicBezTo>
                  <a:close/>
                </a:path>
              </a:pathLst>
            </a:custGeom>
            <a:solidFill>
              <a:srgbClr val="F1DAB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86" name="Google Shape;1686;p29"/>
            <p:cNvSpPr/>
            <p:nvPr/>
          </p:nvSpPr>
          <p:spPr>
            <a:xfrm>
              <a:off x="5665375" y="755275"/>
              <a:ext cx="14850" cy="27650"/>
            </a:xfrm>
            <a:custGeom>
              <a:avLst/>
              <a:gdLst/>
              <a:ahLst/>
              <a:cxnLst/>
              <a:rect l="l" t="t" r="r" b="b"/>
              <a:pathLst>
                <a:path w="594" h="1106" extrusionOk="0">
                  <a:moveTo>
                    <a:pt x="174" y="1"/>
                  </a:moveTo>
                  <a:cubicBezTo>
                    <a:pt x="162" y="1"/>
                    <a:pt x="137" y="26"/>
                    <a:pt x="149" y="52"/>
                  </a:cubicBezTo>
                  <a:cubicBezTo>
                    <a:pt x="187" y="128"/>
                    <a:pt x="264" y="192"/>
                    <a:pt x="314" y="254"/>
                  </a:cubicBezTo>
                  <a:cubicBezTo>
                    <a:pt x="326" y="280"/>
                    <a:pt x="352" y="318"/>
                    <a:pt x="365" y="344"/>
                  </a:cubicBezTo>
                  <a:cubicBezTo>
                    <a:pt x="352" y="356"/>
                    <a:pt x="352" y="356"/>
                    <a:pt x="340" y="356"/>
                  </a:cubicBezTo>
                  <a:cubicBezTo>
                    <a:pt x="314" y="369"/>
                    <a:pt x="301" y="381"/>
                    <a:pt x="276" y="394"/>
                  </a:cubicBezTo>
                  <a:cubicBezTo>
                    <a:pt x="238" y="420"/>
                    <a:pt x="200" y="445"/>
                    <a:pt x="162" y="483"/>
                  </a:cubicBezTo>
                  <a:cubicBezTo>
                    <a:pt x="98" y="547"/>
                    <a:pt x="22" y="635"/>
                    <a:pt x="10" y="736"/>
                  </a:cubicBezTo>
                  <a:cubicBezTo>
                    <a:pt x="1" y="746"/>
                    <a:pt x="11" y="754"/>
                    <a:pt x="22" y="754"/>
                  </a:cubicBezTo>
                  <a:cubicBezTo>
                    <a:pt x="27" y="754"/>
                    <a:pt x="32" y="753"/>
                    <a:pt x="35" y="749"/>
                  </a:cubicBezTo>
                  <a:cubicBezTo>
                    <a:pt x="98" y="699"/>
                    <a:pt x="162" y="623"/>
                    <a:pt x="225" y="559"/>
                  </a:cubicBezTo>
                  <a:cubicBezTo>
                    <a:pt x="250" y="533"/>
                    <a:pt x="289" y="496"/>
                    <a:pt x="314" y="483"/>
                  </a:cubicBezTo>
                  <a:cubicBezTo>
                    <a:pt x="340" y="470"/>
                    <a:pt x="352" y="457"/>
                    <a:pt x="365" y="445"/>
                  </a:cubicBezTo>
                  <a:cubicBezTo>
                    <a:pt x="377" y="432"/>
                    <a:pt x="390" y="432"/>
                    <a:pt x="402" y="420"/>
                  </a:cubicBezTo>
                  <a:cubicBezTo>
                    <a:pt x="416" y="445"/>
                    <a:pt x="428" y="470"/>
                    <a:pt x="428" y="496"/>
                  </a:cubicBezTo>
                  <a:cubicBezTo>
                    <a:pt x="492" y="673"/>
                    <a:pt x="492" y="876"/>
                    <a:pt x="453" y="1066"/>
                  </a:cubicBezTo>
                  <a:cubicBezTo>
                    <a:pt x="453" y="1093"/>
                    <a:pt x="468" y="1106"/>
                    <a:pt x="485" y="1106"/>
                  </a:cubicBezTo>
                  <a:cubicBezTo>
                    <a:pt x="500" y="1106"/>
                    <a:pt x="518" y="1096"/>
                    <a:pt x="529" y="1079"/>
                  </a:cubicBezTo>
                  <a:cubicBezTo>
                    <a:pt x="593" y="876"/>
                    <a:pt x="593" y="648"/>
                    <a:pt x="529" y="445"/>
                  </a:cubicBezTo>
                  <a:cubicBezTo>
                    <a:pt x="492" y="344"/>
                    <a:pt x="453" y="254"/>
                    <a:pt x="390" y="178"/>
                  </a:cubicBezTo>
                  <a:cubicBezTo>
                    <a:pt x="340" y="102"/>
                    <a:pt x="264" y="14"/>
                    <a:pt x="174" y="1"/>
                  </a:cubicBezTo>
                  <a:close/>
                </a:path>
              </a:pathLst>
            </a:custGeom>
            <a:solidFill>
              <a:srgbClr val="E0C9A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87" name="Google Shape;1687;p29"/>
            <p:cNvSpPr/>
            <p:nvPr/>
          </p:nvSpPr>
          <p:spPr>
            <a:xfrm>
              <a:off x="5188375" y="817575"/>
              <a:ext cx="142625" cy="112800"/>
            </a:xfrm>
            <a:custGeom>
              <a:avLst/>
              <a:gdLst/>
              <a:ahLst/>
              <a:cxnLst/>
              <a:rect l="l" t="t" r="r" b="b"/>
              <a:pathLst>
                <a:path w="5705" h="4512" extrusionOk="0">
                  <a:moveTo>
                    <a:pt x="3119" y="0"/>
                  </a:moveTo>
                  <a:cubicBezTo>
                    <a:pt x="3021" y="0"/>
                    <a:pt x="2923" y="6"/>
                    <a:pt x="2826" y="19"/>
                  </a:cubicBezTo>
                  <a:cubicBezTo>
                    <a:pt x="2104" y="108"/>
                    <a:pt x="1471" y="551"/>
                    <a:pt x="1026" y="1122"/>
                  </a:cubicBezTo>
                  <a:cubicBezTo>
                    <a:pt x="583" y="1692"/>
                    <a:pt x="304" y="2377"/>
                    <a:pt x="76" y="3061"/>
                  </a:cubicBezTo>
                  <a:cubicBezTo>
                    <a:pt x="38" y="3188"/>
                    <a:pt x="0" y="3315"/>
                    <a:pt x="12" y="3441"/>
                  </a:cubicBezTo>
                  <a:cubicBezTo>
                    <a:pt x="26" y="3568"/>
                    <a:pt x="88" y="3708"/>
                    <a:pt x="203" y="3759"/>
                  </a:cubicBezTo>
                  <a:cubicBezTo>
                    <a:pt x="243" y="3779"/>
                    <a:pt x="285" y="3787"/>
                    <a:pt x="329" y="3787"/>
                  </a:cubicBezTo>
                  <a:cubicBezTo>
                    <a:pt x="452" y="3787"/>
                    <a:pt x="585" y="3719"/>
                    <a:pt x="697" y="3644"/>
                  </a:cubicBezTo>
                  <a:cubicBezTo>
                    <a:pt x="1116" y="3353"/>
                    <a:pt x="1483" y="2985"/>
                    <a:pt x="1762" y="2554"/>
                  </a:cubicBezTo>
                  <a:lnTo>
                    <a:pt x="1762" y="2554"/>
                  </a:lnTo>
                  <a:cubicBezTo>
                    <a:pt x="1635" y="3049"/>
                    <a:pt x="1508" y="3556"/>
                    <a:pt x="1572" y="4063"/>
                  </a:cubicBezTo>
                  <a:cubicBezTo>
                    <a:pt x="1597" y="4227"/>
                    <a:pt x="1660" y="4430"/>
                    <a:pt x="1826" y="4494"/>
                  </a:cubicBezTo>
                  <a:cubicBezTo>
                    <a:pt x="1859" y="4506"/>
                    <a:pt x="1892" y="4511"/>
                    <a:pt x="1925" y="4511"/>
                  </a:cubicBezTo>
                  <a:cubicBezTo>
                    <a:pt x="2102" y="4511"/>
                    <a:pt x="2265" y="4352"/>
                    <a:pt x="2383" y="4202"/>
                  </a:cubicBezTo>
                  <a:cubicBezTo>
                    <a:pt x="2789" y="3695"/>
                    <a:pt x="3105" y="3125"/>
                    <a:pt x="3347" y="2516"/>
                  </a:cubicBezTo>
                  <a:lnTo>
                    <a:pt x="3347" y="2516"/>
                  </a:lnTo>
                  <a:cubicBezTo>
                    <a:pt x="3308" y="2731"/>
                    <a:pt x="3271" y="2947"/>
                    <a:pt x="3308" y="3162"/>
                  </a:cubicBezTo>
                  <a:cubicBezTo>
                    <a:pt x="3347" y="3378"/>
                    <a:pt x="3460" y="3593"/>
                    <a:pt x="3663" y="3669"/>
                  </a:cubicBezTo>
                  <a:cubicBezTo>
                    <a:pt x="3728" y="3696"/>
                    <a:pt x="3794" y="3709"/>
                    <a:pt x="3860" y="3709"/>
                  </a:cubicBezTo>
                  <a:cubicBezTo>
                    <a:pt x="4104" y="3709"/>
                    <a:pt x="4348" y="3545"/>
                    <a:pt x="4538" y="3365"/>
                  </a:cubicBezTo>
                  <a:cubicBezTo>
                    <a:pt x="4981" y="2947"/>
                    <a:pt x="5336" y="2415"/>
                    <a:pt x="5539" y="1832"/>
                  </a:cubicBezTo>
                  <a:cubicBezTo>
                    <a:pt x="5640" y="1540"/>
                    <a:pt x="5704" y="1097"/>
                    <a:pt x="5426" y="869"/>
                  </a:cubicBezTo>
                  <a:cubicBezTo>
                    <a:pt x="5108" y="602"/>
                    <a:pt x="4652" y="399"/>
                    <a:pt x="4272" y="247"/>
                  </a:cubicBezTo>
                  <a:cubicBezTo>
                    <a:pt x="3907" y="95"/>
                    <a:pt x="3510" y="0"/>
                    <a:pt x="3119"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88" name="Google Shape;1688;p29"/>
            <p:cNvSpPr/>
            <p:nvPr/>
          </p:nvSpPr>
          <p:spPr>
            <a:xfrm>
              <a:off x="5410200" y="739850"/>
              <a:ext cx="142925" cy="103250"/>
            </a:xfrm>
            <a:custGeom>
              <a:avLst/>
              <a:gdLst/>
              <a:ahLst/>
              <a:cxnLst/>
              <a:rect l="l" t="t" r="r" b="b"/>
              <a:pathLst>
                <a:path w="5717" h="4130" extrusionOk="0">
                  <a:moveTo>
                    <a:pt x="2920" y="1"/>
                  </a:moveTo>
                  <a:cubicBezTo>
                    <a:pt x="2277" y="1"/>
                    <a:pt x="1635" y="178"/>
                    <a:pt x="1141" y="593"/>
                  </a:cubicBezTo>
                  <a:cubicBezTo>
                    <a:pt x="761" y="910"/>
                    <a:pt x="507" y="1353"/>
                    <a:pt x="330" y="1823"/>
                  </a:cubicBezTo>
                  <a:cubicBezTo>
                    <a:pt x="190" y="2203"/>
                    <a:pt x="38" y="2685"/>
                    <a:pt x="26" y="3090"/>
                  </a:cubicBezTo>
                  <a:cubicBezTo>
                    <a:pt x="0" y="3457"/>
                    <a:pt x="367" y="3699"/>
                    <a:pt x="659" y="3825"/>
                  </a:cubicBezTo>
                  <a:cubicBezTo>
                    <a:pt x="1134" y="4025"/>
                    <a:pt x="1644" y="4129"/>
                    <a:pt x="2159" y="4129"/>
                  </a:cubicBezTo>
                  <a:cubicBezTo>
                    <a:pt x="2263" y="4129"/>
                    <a:pt x="2367" y="4125"/>
                    <a:pt x="2472" y="4117"/>
                  </a:cubicBezTo>
                  <a:cubicBezTo>
                    <a:pt x="2789" y="4091"/>
                    <a:pt x="3169" y="3990"/>
                    <a:pt x="3271" y="3686"/>
                  </a:cubicBezTo>
                  <a:cubicBezTo>
                    <a:pt x="3347" y="3471"/>
                    <a:pt x="3283" y="3242"/>
                    <a:pt x="3144" y="3065"/>
                  </a:cubicBezTo>
                  <a:cubicBezTo>
                    <a:pt x="3017" y="2900"/>
                    <a:pt x="2827" y="2773"/>
                    <a:pt x="2637" y="2659"/>
                  </a:cubicBezTo>
                  <a:lnTo>
                    <a:pt x="2637" y="2659"/>
                  </a:lnTo>
                  <a:cubicBezTo>
                    <a:pt x="3245" y="2900"/>
                    <a:pt x="3891" y="3040"/>
                    <a:pt x="4538" y="3090"/>
                  </a:cubicBezTo>
                  <a:cubicBezTo>
                    <a:pt x="4566" y="3092"/>
                    <a:pt x="4595" y="3093"/>
                    <a:pt x="4625" y="3093"/>
                  </a:cubicBezTo>
                  <a:cubicBezTo>
                    <a:pt x="4823" y="3093"/>
                    <a:pt x="5044" y="3051"/>
                    <a:pt x="5121" y="2874"/>
                  </a:cubicBezTo>
                  <a:cubicBezTo>
                    <a:pt x="5184" y="2710"/>
                    <a:pt x="5083" y="2533"/>
                    <a:pt x="4969" y="2393"/>
                  </a:cubicBezTo>
                  <a:cubicBezTo>
                    <a:pt x="4640" y="2000"/>
                    <a:pt x="4183" y="1759"/>
                    <a:pt x="3727" y="1518"/>
                  </a:cubicBezTo>
                  <a:lnTo>
                    <a:pt x="3727" y="1518"/>
                  </a:lnTo>
                  <a:cubicBezTo>
                    <a:pt x="3928" y="1553"/>
                    <a:pt x="4131" y="1571"/>
                    <a:pt x="4335" y="1571"/>
                  </a:cubicBezTo>
                  <a:cubicBezTo>
                    <a:pt x="4644" y="1571"/>
                    <a:pt x="4954" y="1531"/>
                    <a:pt x="5260" y="1455"/>
                  </a:cubicBezTo>
                  <a:cubicBezTo>
                    <a:pt x="5426" y="1417"/>
                    <a:pt x="5615" y="1341"/>
                    <a:pt x="5679" y="1176"/>
                  </a:cubicBezTo>
                  <a:cubicBezTo>
                    <a:pt x="5717" y="1049"/>
                    <a:pt x="5654" y="910"/>
                    <a:pt x="5565" y="821"/>
                  </a:cubicBezTo>
                  <a:cubicBezTo>
                    <a:pt x="5476" y="733"/>
                    <a:pt x="5362" y="669"/>
                    <a:pt x="5235" y="618"/>
                  </a:cubicBezTo>
                  <a:cubicBezTo>
                    <a:pt x="4576" y="314"/>
                    <a:pt x="3891" y="60"/>
                    <a:pt x="3169" y="10"/>
                  </a:cubicBezTo>
                  <a:cubicBezTo>
                    <a:pt x="3086" y="4"/>
                    <a:pt x="3003" y="1"/>
                    <a:pt x="2920"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89" name="Google Shape;1689;p29"/>
            <p:cNvSpPr/>
            <p:nvPr/>
          </p:nvSpPr>
          <p:spPr>
            <a:xfrm>
              <a:off x="5424450" y="736900"/>
              <a:ext cx="146125" cy="137175"/>
            </a:xfrm>
            <a:custGeom>
              <a:avLst/>
              <a:gdLst/>
              <a:ahLst/>
              <a:cxnLst/>
              <a:rect l="l" t="t" r="r" b="b"/>
              <a:pathLst>
                <a:path w="5845" h="5487" extrusionOk="0">
                  <a:moveTo>
                    <a:pt x="3689" y="1"/>
                  </a:moveTo>
                  <a:cubicBezTo>
                    <a:pt x="3808" y="24"/>
                    <a:pt x="3924" y="56"/>
                    <a:pt x="4038" y="95"/>
                  </a:cubicBezTo>
                  <a:lnTo>
                    <a:pt x="4038" y="95"/>
                  </a:lnTo>
                  <a:cubicBezTo>
                    <a:pt x="3932" y="36"/>
                    <a:pt x="3813" y="1"/>
                    <a:pt x="3689" y="1"/>
                  </a:cubicBezTo>
                  <a:close/>
                  <a:moveTo>
                    <a:pt x="4038" y="95"/>
                  </a:moveTo>
                  <a:lnTo>
                    <a:pt x="4038" y="95"/>
                  </a:lnTo>
                  <a:cubicBezTo>
                    <a:pt x="4358" y="275"/>
                    <a:pt x="4567" y="679"/>
                    <a:pt x="4462" y="1040"/>
                  </a:cubicBezTo>
                  <a:cubicBezTo>
                    <a:pt x="4361" y="1391"/>
                    <a:pt x="3991" y="1628"/>
                    <a:pt x="3630" y="1628"/>
                  </a:cubicBezTo>
                  <a:cubicBezTo>
                    <a:pt x="3496" y="1628"/>
                    <a:pt x="3363" y="1594"/>
                    <a:pt x="3245" y="1522"/>
                  </a:cubicBezTo>
                  <a:lnTo>
                    <a:pt x="3245" y="1522"/>
                  </a:lnTo>
                  <a:cubicBezTo>
                    <a:pt x="3309" y="1699"/>
                    <a:pt x="3499" y="1789"/>
                    <a:pt x="3664" y="1877"/>
                  </a:cubicBezTo>
                  <a:cubicBezTo>
                    <a:pt x="3828" y="1966"/>
                    <a:pt x="4006" y="2118"/>
                    <a:pt x="3968" y="2308"/>
                  </a:cubicBezTo>
                  <a:cubicBezTo>
                    <a:pt x="3930" y="2498"/>
                    <a:pt x="3702" y="2574"/>
                    <a:pt x="3499" y="2600"/>
                  </a:cubicBezTo>
                  <a:cubicBezTo>
                    <a:pt x="3126" y="2663"/>
                    <a:pt x="2748" y="2692"/>
                    <a:pt x="2371" y="2692"/>
                  </a:cubicBezTo>
                  <a:cubicBezTo>
                    <a:pt x="2146" y="2692"/>
                    <a:pt x="1922" y="2682"/>
                    <a:pt x="1699" y="2663"/>
                  </a:cubicBezTo>
                  <a:lnTo>
                    <a:pt x="1699" y="2663"/>
                  </a:lnTo>
                  <a:cubicBezTo>
                    <a:pt x="2016" y="3056"/>
                    <a:pt x="2028" y="3665"/>
                    <a:pt x="1712" y="4070"/>
                  </a:cubicBezTo>
                  <a:cubicBezTo>
                    <a:pt x="1572" y="4260"/>
                    <a:pt x="1369" y="4387"/>
                    <a:pt x="1141" y="4451"/>
                  </a:cubicBezTo>
                  <a:cubicBezTo>
                    <a:pt x="1085" y="4469"/>
                    <a:pt x="1020" y="4474"/>
                    <a:pt x="952" y="4474"/>
                  </a:cubicBezTo>
                  <a:cubicBezTo>
                    <a:pt x="858" y="4474"/>
                    <a:pt x="758" y="4464"/>
                    <a:pt x="668" y="4464"/>
                  </a:cubicBezTo>
                  <a:cubicBezTo>
                    <a:pt x="603" y="4464"/>
                    <a:pt x="544" y="4469"/>
                    <a:pt x="495" y="4488"/>
                  </a:cubicBezTo>
                  <a:cubicBezTo>
                    <a:pt x="0" y="4691"/>
                    <a:pt x="825" y="5274"/>
                    <a:pt x="1065" y="5363"/>
                  </a:cubicBezTo>
                  <a:cubicBezTo>
                    <a:pt x="1293" y="5454"/>
                    <a:pt x="1538" y="5486"/>
                    <a:pt x="1789" y="5486"/>
                  </a:cubicBezTo>
                  <a:cubicBezTo>
                    <a:pt x="1957" y="5486"/>
                    <a:pt x="2127" y="5472"/>
                    <a:pt x="2295" y="5451"/>
                  </a:cubicBezTo>
                  <a:cubicBezTo>
                    <a:pt x="3144" y="5350"/>
                    <a:pt x="4006" y="5084"/>
                    <a:pt x="4690" y="4539"/>
                  </a:cubicBezTo>
                  <a:cubicBezTo>
                    <a:pt x="5363" y="4006"/>
                    <a:pt x="5844" y="3170"/>
                    <a:pt x="5794" y="2308"/>
                  </a:cubicBezTo>
                  <a:cubicBezTo>
                    <a:pt x="5748" y="1301"/>
                    <a:pt x="4985" y="425"/>
                    <a:pt x="4038" y="95"/>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90" name="Google Shape;1690;p29"/>
            <p:cNvSpPr/>
            <p:nvPr/>
          </p:nvSpPr>
          <p:spPr>
            <a:xfrm>
              <a:off x="5298325" y="779050"/>
              <a:ext cx="165450" cy="146775"/>
            </a:xfrm>
            <a:custGeom>
              <a:avLst/>
              <a:gdLst/>
              <a:ahLst/>
              <a:cxnLst/>
              <a:rect l="l" t="t" r="r" b="b"/>
              <a:pathLst>
                <a:path w="6618" h="5871" extrusionOk="0">
                  <a:moveTo>
                    <a:pt x="3319" y="1"/>
                  </a:moveTo>
                  <a:cubicBezTo>
                    <a:pt x="2987" y="1"/>
                    <a:pt x="2650" y="58"/>
                    <a:pt x="2320" y="179"/>
                  </a:cubicBezTo>
                  <a:cubicBezTo>
                    <a:pt x="799" y="723"/>
                    <a:pt x="0" y="2410"/>
                    <a:pt x="558" y="3931"/>
                  </a:cubicBezTo>
                  <a:cubicBezTo>
                    <a:pt x="985" y="5122"/>
                    <a:pt x="2112" y="5870"/>
                    <a:pt x="3312" y="5870"/>
                  </a:cubicBezTo>
                  <a:cubicBezTo>
                    <a:pt x="3643" y="5870"/>
                    <a:pt x="3981" y="5813"/>
                    <a:pt x="4310" y="5692"/>
                  </a:cubicBezTo>
                  <a:cubicBezTo>
                    <a:pt x="5831" y="5148"/>
                    <a:pt x="6617" y="3461"/>
                    <a:pt x="6072" y="1940"/>
                  </a:cubicBezTo>
                  <a:cubicBezTo>
                    <a:pt x="5645" y="748"/>
                    <a:pt x="4518" y="1"/>
                    <a:pt x="3319" y="1"/>
                  </a:cubicBez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91" name="Google Shape;1691;p29"/>
            <p:cNvSpPr/>
            <p:nvPr/>
          </p:nvSpPr>
          <p:spPr>
            <a:xfrm>
              <a:off x="5305925" y="825975"/>
              <a:ext cx="147075" cy="99850"/>
            </a:xfrm>
            <a:custGeom>
              <a:avLst/>
              <a:gdLst/>
              <a:ahLst/>
              <a:cxnLst/>
              <a:rect l="l" t="t" r="r" b="b"/>
              <a:pathLst>
                <a:path w="5883" h="3994" extrusionOk="0">
                  <a:moveTo>
                    <a:pt x="279" y="0"/>
                  </a:moveTo>
                  <a:cubicBezTo>
                    <a:pt x="26" y="634"/>
                    <a:pt x="0" y="1356"/>
                    <a:pt x="254" y="2054"/>
                  </a:cubicBezTo>
                  <a:cubicBezTo>
                    <a:pt x="681" y="3245"/>
                    <a:pt x="1808" y="3993"/>
                    <a:pt x="3008" y="3993"/>
                  </a:cubicBezTo>
                  <a:cubicBezTo>
                    <a:pt x="3339" y="3993"/>
                    <a:pt x="3677" y="3936"/>
                    <a:pt x="4006" y="3815"/>
                  </a:cubicBezTo>
                  <a:cubicBezTo>
                    <a:pt x="4995" y="3460"/>
                    <a:pt x="5679" y="2624"/>
                    <a:pt x="5882" y="1660"/>
                  </a:cubicBezTo>
                  <a:lnTo>
                    <a:pt x="5882" y="1660"/>
                  </a:lnTo>
                  <a:cubicBezTo>
                    <a:pt x="5591" y="2421"/>
                    <a:pt x="4969" y="3055"/>
                    <a:pt x="4146" y="3347"/>
                  </a:cubicBezTo>
                  <a:cubicBezTo>
                    <a:pt x="3814" y="3468"/>
                    <a:pt x="3474" y="3526"/>
                    <a:pt x="3140" y="3526"/>
                  </a:cubicBezTo>
                  <a:cubicBezTo>
                    <a:pt x="1943" y="3526"/>
                    <a:pt x="820" y="2786"/>
                    <a:pt x="394" y="1597"/>
                  </a:cubicBezTo>
                  <a:cubicBezTo>
                    <a:pt x="203" y="1065"/>
                    <a:pt x="166" y="507"/>
                    <a:pt x="279" y="0"/>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92" name="Google Shape;1692;p29"/>
            <p:cNvSpPr/>
            <p:nvPr/>
          </p:nvSpPr>
          <p:spPr>
            <a:xfrm>
              <a:off x="5316075" y="794650"/>
              <a:ext cx="130275" cy="115550"/>
            </a:xfrm>
            <a:custGeom>
              <a:avLst/>
              <a:gdLst/>
              <a:ahLst/>
              <a:cxnLst/>
              <a:rect l="l" t="t" r="r" b="b"/>
              <a:pathLst>
                <a:path w="5211" h="4622" extrusionOk="0">
                  <a:moveTo>
                    <a:pt x="2599" y="1"/>
                  </a:moveTo>
                  <a:cubicBezTo>
                    <a:pt x="2338" y="1"/>
                    <a:pt x="2073" y="45"/>
                    <a:pt x="1813" y="138"/>
                  </a:cubicBezTo>
                  <a:cubicBezTo>
                    <a:pt x="622" y="569"/>
                    <a:pt x="0" y="1899"/>
                    <a:pt x="431" y="3091"/>
                  </a:cubicBezTo>
                  <a:cubicBezTo>
                    <a:pt x="769" y="4036"/>
                    <a:pt x="1662" y="4622"/>
                    <a:pt x="2607" y="4622"/>
                  </a:cubicBezTo>
                  <a:cubicBezTo>
                    <a:pt x="2866" y="4622"/>
                    <a:pt x="3129" y="4578"/>
                    <a:pt x="3385" y="4485"/>
                  </a:cubicBezTo>
                  <a:cubicBezTo>
                    <a:pt x="4589" y="4054"/>
                    <a:pt x="5210" y="2724"/>
                    <a:pt x="4779" y="1519"/>
                  </a:cubicBezTo>
                  <a:cubicBezTo>
                    <a:pt x="4441" y="584"/>
                    <a:pt x="3549" y="1"/>
                    <a:pt x="2599" y="1"/>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93" name="Google Shape;1693;p29"/>
            <p:cNvSpPr/>
            <p:nvPr/>
          </p:nvSpPr>
          <p:spPr>
            <a:xfrm>
              <a:off x="5333800" y="794900"/>
              <a:ext cx="65650" cy="101125"/>
            </a:xfrm>
            <a:custGeom>
              <a:avLst/>
              <a:gdLst/>
              <a:ahLst/>
              <a:cxnLst/>
              <a:rect l="l" t="t" r="r" b="b"/>
              <a:pathLst>
                <a:path w="2626" h="4045" extrusionOk="0">
                  <a:moveTo>
                    <a:pt x="2093" y="1"/>
                  </a:moveTo>
                  <a:cubicBezTo>
                    <a:pt x="1421" y="1218"/>
                    <a:pt x="787" y="2472"/>
                    <a:pt x="1" y="3626"/>
                  </a:cubicBezTo>
                  <a:cubicBezTo>
                    <a:pt x="116" y="3778"/>
                    <a:pt x="229" y="3917"/>
                    <a:pt x="369" y="4044"/>
                  </a:cubicBezTo>
                  <a:cubicBezTo>
                    <a:pt x="901" y="3207"/>
                    <a:pt x="1319" y="2308"/>
                    <a:pt x="1826" y="1458"/>
                  </a:cubicBezTo>
                  <a:cubicBezTo>
                    <a:pt x="2093" y="1015"/>
                    <a:pt x="2359" y="559"/>
                    <a:pt x="2625" y="115"/>
                  </a:cubicBezTo>
                  <a:cubicBezTo>
                    <a:pt x="2460" y="52"/>
                    <a:pt x="2270" y="13"/>
                    <a:pt x="2093" y="1"/>
                  </a:cubicBezTo>
                  <a:close/>
                </a:path>
              </a:pathLst>
            </a:custGeom>
            <a:solidFill>
              <a:srgbClr val="FBB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94" name="Google Shape;1694;p29"/>
            <p:cNvSpPr/>
            <p:nvPr/>
          </p:nvSpPr>
          <p:spPr>
            <a:xfrm>
              <a:off x="5345225" y="799650"/>
              <a:ext cx="72900" cy="109050"/>
            </a:xfrm>
            <a:custGeom>
              <a:avLst/>
              <a:gdLst/>
              <a:ahLst/>
              <a:cxnLst/>
              <a:rect l="l" t="t" r="r" b="b"/>
              <a:pathLst>
                <a:path w="2916" h="4362" extrusionOk="0">
                  <a:moveTo>
                    <a:pt x="2383" y="1"/>
                  </a:moveTo>
                  <a:cubicBezTo>
                    <a:pt x="2067" y="521"/>
                    <a:pt x="1724" y="1040"/>
                    <a:pt x="1420" y="1560"/>
                  </a:cubicBezTo>
                  <a:cubicBezTo>
                    <a:pt x="951" y="2333"/>
                    <a:pt x="533" y="3170"/>
                    <a:pt x="0" y="3918"/>
                  </a:cubicBezTo>
                  <a:cubicBezTo>
                    <a:pt x="279" y="4133"/>
                    <a:pt x="597" y="4285"/>
                    <a:pt x="951" y="4361"/>
                  </a:cubicBezTo>
                  <a:cubicBezTo>
                    <a:pt x="1344" y="3284"/>
                    <a:pt x="1902" y="2245"/>
                    <a:pt x="2434" y="1217"/>
                  </a:cubicBezTo>
                  <a:cubicBezTo>
                    <a:pt x="2599" y="926"/>
                    <a:pt x="2751" y="634"/>
                    <a:pt x="2916" y="330"/>
                  </a:cubicBezTo>
                  <a:cubicBezTo>
                    <a:pt x="2751" y="203"/>
                    <a:pt x="2574" y="90"/>
                    <a:pt x="2383" y="1"/>
                  </a:cubicBezTo>
                  <a:close/>
                </a:path>
              </a:pathLst>
            </a:custGeom>
            <a:solidFill>
              <a:srgbClr val="FBB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95" name="Google Shape;1695;p29"/>
            <p:cNvSpPr/>
            <p:nvPr/>
          </p:nvSpPr>
          <p:spPr>
            <a:xfrm>
              <a:off x="5378175" y="819625"/>
              <a:ext cx="53600" cy="90650"/>
            </a:xfrm>
            <a:custGeom>
              <a:avLst/>
              <a:gdLst/>
              <a:ahLst/>
              <a:cxnLst/>
              <a:rect l="l" t="t" r="r" b="b"/>
              <a:pathLst>
                <a:path w="2144" h="3626" extrusionOk="0">
                  <a:moveTo>
                    <a:pt x="2029" y="1"/>
                  </a:moveTo>
                  <a:cubicBezTo>
                    <a:pt x="1851" y="317"/>
                    <a:pt x="1687" y="634"/>
                    <a:pt x="1509" y="951"/>
                  </a:cubicBezTo>
                  <a:cubicBezTo>
                    <a:pt x="1205" y="1522"/>
                    <a:pt x="901" y="2105"/>
                    <a:pt x="571" y="2663"/>
                  </a:cubicBezTo>
                  <a:cubicBezTo>
                    <a:pt x="394" y="2979"/>
                    <a:pt x="229" y="3334"/>
                    <a:pt x="1" y="3626"/>
                  </a:cubicBezTo>
                  <a:lnTo>
                    <a:pt x="115" y="3626"/>
                  </a:lnTo>
                  <a:cubicBezTo>
                    <a:pt x="203" y="3626"/>
                    <a:pt x="279" y="3613"/>
                    <a:pt x="369" y="3613"/>
                  </a:cubicBezTo>
                  <a:cubicBezTo>
                    <a:pt x="445" y="3410"/>
                    <a:pt x="546" y="3220"/>
                    <a:pt x="648" y="3043"/>
                  </a:cubicBezTo>
                  <a:cubicBezTo>
                    <a:pt x="977" y="2333"/>
                    <a:pt x="1395" y="1649"/>
                    <a:pt x="1750" y="964"/>
                  </a:cubicBezTo>
                  <a:cubicBezTo>
                    <a:pt x="1890" y="711"/>
                    <a:pt x="2017" y="457"/>
                    <a:pt x="2143" y="204"/>
                  </a:cubicBezTo>
                  <a:cubicBezTo>
                    <a:pt x="2105" y="127"/>
                    <a:pt x="2067" y="64"/>
                    <a:pt x="2029" y="1"/>
                  </a:cubicBezTo>
                  <a:close/>
                </a:path>
              </a:pathLst>
            </a:custGeom>
            <a:solidFill>
              <a:srgbClr val="FBB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96" name="Google Shape;1696;p29"/>
            <p:cNvSpPr/>
            <p:nvPr/>
          </p:nvSpPr>
          <p:spPr>
            <a:xfrm>
              <a:off x="5352825" y="807500"/>
              <a:ext cx="60875" cy="88450"/>
            </a:xfrm>
            <a:custGeom>
              <a:avLst/>
              <a:gdLst/>
              <a:ahLst/>
              <a:cxnLst/>
              <a:rect l="l" t="t" r="r" b="b"/>
              <a:pathLst>
                <a:path w="2435" h="3538" extrusionOk="0">
                  <a:moveTo>
                    <a:pt x="610" y="1"/>
                  </a:moveTo>
                  <a:cubicBezTo>
                    <a:pt x="576" y="1"/>
                    <a:pt x="542" y="6"/>
                    <a:pt x="508" y="16"/>
                  </a:cubicBezTo>
                  <a:lnTo>
                    <a:pt x="495" y="29"/>
                  </a:lnTo>
                  <a:cubicBezTo>
                    <a:pt x="406" y="55"/>
                    <a:pt x="343" y="118"/>
                    <a:pt x="318" y="207"/>
                  </a:cubicBezTo>
                  <a:cubicBezTo>
                    <a:pt x="279" y="283"/>
                    <a:pt x="279" y="371"/>
                    <a:pt x="318" y="460"/>
                  </a:cubicBezTo>
                  <a:lnTo>
                    <a:pt x="330" y="486"/>
                  </a:lnTo>
                  <a:cubicBezTo>
                    <a:pt x="166" y="638"/>
                    <a:pt x="51" y="841"/>
                    <a:pt x="26" y="1043"/>
                  </a:cubicBezTo>
                  <a:cubicBezTo>
                    <a:pt x="0" y="1334"/>
                    <a:pt x="127" y="1855"/>
                    <a:pt x="609" y="1981"/>
                  </a:cubicBezTo>
                  <a:cubicBezTo>
                    <a:pt x="749" y="2007"/>
                    <a:pt x="862" y="2019"/>
                    <a:pt x="952" y="2019"/>
                  </a:cubicBezTo>
                  <a:lnTo>
                    <a:pt x="1205" y="2627"/>
                  </a:lnTo>
                  <a:cubicBezTo>
                    <a:pt x="1167" y="2615"/>
                    <a:pt x="1141" y="2590"/>
                    <a:pt x="1116" y="2551"/>
                  </a:cubicBezTo>
                  <a:cubicBezTo>
                    <a:pt x="1051" y="2459"/>
                    <a:pt x="952" y="2400"/>
                    <a:pt x="844" y="2400"/>
                  </a:cubicBezTo>
                  <a:cubicBezTo>
                    <a:pt x="805" y="2400"/>
                    <a:pt x="764" y="2408"/>
                    <a:pt x="724" y="2425"/>
                  </a:cubicBezTo>
                  <a:cubicBezTo>
                    <a:pt x="698" y="2425"/>
                    <a:pt x="685" y="2438"/>
                    <a:pt x="660" y="2450"/>
                  </a:cubicBezTo>
                  <a:cubicBezTo>
                    <a:pt x="508" y="2551"/>
                    <a:pt x="470" y="2754"/>
                    <a:pt x="571" y="2906"/>
                  </a:cubicBezTo>
                  <a:cubicBezTo>
                    <a:pt x="742" y="3180"/>
                    <a:pt x="1047" y="3331"/>
                    <a:pt x="1374" y="3331"/>
                  </a:cubicBezTo>
                  <a:cubicBezTo>
                    <a:pt x="1411" y="3331"/>
                    <a:pt x="1447" y="3329"/>
                    <a:pt x="1484" y="3325"/>
                  </a:cubicBezTo>
                  <a:lnTo>
                    <a:pt x="1496" y="3337"/>
                  </a:lnTo>
                  <a:cubicBezTo>
                    <a:pt x="1545" y="3463"/>
                    <a:pt x="1659" y="3537"/>
                    <a:pt x="1790" y="3537"/>
                  </a:cubicBezTo>
                  <a:cubicBezTo>
                    <a:pt x="1830" y="3537"/>
                    <a:pt x="1873" y="3530"/>
                    <a:pt x="1915" y="3515"/>
                  </a:cubicBezTo>
                  <a:lnTo>
                    <a:pt x="1927" y="3515"/>
                  </a:lnTo>
                  <a:cubicBezTo>
                    <a:pt x="2003" y="3477"/>
                    <a:pt x="2067" y="3413"/>
                    <a:pt x="2105" y="3337"/>
                  </a:cubicBezTo>
                  <a:cubicBezTo>
                    <a:pt x="2130" y="3249"/>
                    <a:pt x="2130" y="3160"/>
                    <a:pt x="2105" y="3084"/>
                  </a:cubicBezTo>
                  <a:lnTo>
                    <a:pt x="2093" y="3058"/>
                  </a:lnTo>
                  <a:cubicBezTo>
                    <a:pt x="2307" y="2830"/>
                    <a:pt x="2434" y="2501"/>
                    <a:pt x="2384" y="2196"/>
                  </a:cubicBezTo>
                  <a:cubicBezTo>
                    <a:pt x="2321" y="1804"/>
                    <a:pt x="2079" y="1525"/>
                    <a:pt x="1687" y="1411"/>
                  </a:cubicBezTo>
                  <a:cubicBezTo>
                    <a:pt x="1572" y="1385"/>
                    <a:pt x="1471" y="1373"/>
                    <a:pt x="1395" y="1360"/>
                  </a:cubicBezTo>
                  <a:lnTo>
                    <a:pt x="1217" y="942"/>
                  </a:lnTo>
                  <a:lnTo>
                    <a:pt x="1217" y="942"/>
                  </a:lnTo>
                  <a:cubicBezTo>
                    <a:pt x="1270" y="972"/>
                    <a:pt x="1326" y="984"/>
                    <a:pt x="1382" y="984"/>
                  </a:cubicBezTo>
                  <a:cubicBezTo>
                    <a:pt x="1421" y="984"/>
                    <a:pt x="1460" y="978"/>
                    <a:pt x="1496" y="967"/>
                  </a:cubicBezTo>
                  <a:cubicBezTo>
                    <a:pt x="1572" y="942"/>
                    <a:pt x="1636" y="891"/>
                    <a:pt x="1674" y="827"/>
                  </a:cubicBezTo>
                  <a:cubicBezTo>
                    <a:pt x="1763" y="675"/>
                    <a:pt x="1712" y="473"/>
                    <a:pt x="1560" y="371"/>
                  </a:cubicBezTo>
                  <a:cubicBezTo>
                    <a:pt x="1388" y="269"/>
                    <a:pt x="1185" y="217"/>
                    <a:pt x="989" y="217"/>
                  </a:cubicBezTo>
                  <a:cubicBezTo>
                    <a:pt x="968" y="217"/>
                    <a:pt x="947" y="218"/>
                    <a:pt x="926" y="219"/>
                  </a:cubicBezTo>
                  <a:lnTo>
                    <a:pt x="926" y="207"/>
                  </a:lnTo>
                  <a:cubicBezTo>
                    <a:pt x="866" y="76"/>
                    <a:pt x="742" y="1"/>
                    <a:pt x="610" y="1"/>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97" name="Google Shape;1697;p29"/>
            <p:cNvSpPr/>
            <p:nvPr/>
          </p:nvSpPr>
          <p:spPr>
            <a:xfrm>
              <a:off x="5356950" y="811650"/>
              <a:ext cx="52625" cy="80125"/>
            </a:xfrm>
            <a:custGeom>
              <a:avLst/>
              <a:gdLst/>
              <a:ahLst/>
              <a:cxnLst/>
              <a:rect l="l" t="t" r="r" b="b"/>
              <a:pathLst>
                <a:path w="2105" h="3205" extrusionOk="0">
                  <a:moveTo>
                    <a:pt x="482" y="687"/>
                  </a:moveTo>
                  <a:lnTo>
                    <a:pt x="761" y="1359"/>
                  </a:lnTo>
                  <a:cubicBezTo>
                    <a:pt x="711" y="1359"/>
                    <a:pt x="635" y="1346"/>
                    <a:pt x="571" y="1334"/>
                  </a:cubicBezTo>
                  <a:cubicBezTo>
                    <a:pt x="381" y="1283"/>
                    <a:pt x="343" y="1030"/>
                    <a:pt x="356" y="928"/>
                  </a:cubicBezTo>
                  <a:cubicBezTo>
                    <a:pt x="368" y="852"/>
                    <a:pt x="419" y="763"/>
                    <a:pt x="482" y="687"/>
                  </a:cubicBezTo>
                  <a:close/>
                  <a:moveTo>
                    <a:pt x="1255" y="1701"/>
                  </a:moveTo>
                  <a:cubicBezTo>
                    <a:pt x="1294" y="1701"/>
                    <a:pt x="1331" y="1714"/>
                    <a:pt x="1382" y="1726"/>
                  </a:cubicBezTo>
                  <a:cubicBezTo>
                    <a:pt x="1585" y="1777"/>
                    <a:pt x="1699" y="1904"/>
                    <a:pt x="1725" y="2106"/>
                  </a:cubicBezTo>
                  <a:cubicBezTo>
                    <a:pt x="1750" y="2259"/>
                    <a:pt x="1699" y="2411"/>
                    <a:pt x="1598" y="2512"/>
                  </a:cubicBezTo>
                  <a:lnTo>
                    <a:pt x="1255" y="1701"/>
                  </a:lnTo>
                  <a:close/>
                  <a:moveTo>
                    <a:pt x="457" y="1"/>
                  </a:moveTo>
                  <a:cubicBezTo>
                    <a:pt x="435" y="1"/>
                    <a:pt x="413" y="5"/>
                    <a:pt x="393" y="15"/>
                  </a:cubicBezTo>
                  <a:cubicBezTo>
                    <a:pt x="305" y="41"/>
                    <a:pt x="266" y="142"/>
                    <a:pt x="305" y="230"/>
                  </a:cubicBezTo>
                  <a:lnTo>
                    <a:pt x="356" y="370"/>
                  </a:lnTo>
                  <a:cubicBezTo>
                    <a:pt x="165" y="509"/>
                    <a:pt x="51" y="712"/>
                    <a:pt x="26" y="890"/>
                  </a:cubicBezTo>
                  <a:cubicBezTo>
                    <a:pt x="1" y="1131"/>
                    <a:pt x="102" y="1549"/>
                    <a:pt x="482" y="1650"/>
                  </a:cubicBezTo>
                  <a:cubicBezTo>
                    <a:pt x="606" y="1679"/>
                    <a:pt x="716" y="1693"/>
                    <a:pt x="811" y="1693"/>
                  </a:cubicBezTo>
                  <a:cubicBezTo>
                    <a:pt x="842" y="1693"/>
                    <a:pt x="872" y="1692"/>
                    <a:pt x="900" y="1689"/>
                  </a:cubicBezTo>
                  <a:lnTo>
                    <a:pt x="1294" y="2664"/>
                  </a:lnTo>
                  <a:cubicBezTo>
                    <a:pt x="1274" y="2666"/>
                    <a:pt x="1254" y="2667"/>
                    <a:pt x="1234" y="2667"/>
                  </a:cubicBezTo>
                  <a:cubicBezTo>
                    <a:pt x="1082" y="2667"/>
                    <a:pt x="912" y="2620"/>
                    <a:pt x="812" y="2475"/>
                  </a:cubicBezTo>
                  <a:cubicBezTo>
                    <a:pt x="779" y="2425"/>
                    <a:pt x="725" y="2397"/>
                    <a:pt x="671" y="2397"/>
                  </a:cubicBezTo>
                  <a:cubicBezTo>
                    <a:pt x="641" y="2397"/>
                    <a:pt x="611" y="2406"/>
                    <a:pt x="584" y="2424"/>
                  </a:cubicBezTo>
                  <a:cubicBezTo>
                    <a:pt x="508" y="2475"/>
                    <a:pt x="482" y="2576"/>
                    <a:pt x="533" y="2652"/>
                  </a:cubicBezTo>
                  <a:cubicBezTo>
                    <a:pt x="700" y="2888"/>
                    <a:pt x="959" y="2994"/>
                    <a:pt x="1209" y="2994"/>
                  </a:cubicBezTo>
                  <a:cubicBezTo>
                    <a:pt x="1281" y="2994"/>
                    <a:pt x="1352" y="2985"/>
                    <a:pt x="1420" y="2968"/>
                  </a:cubicBezTo>
                  <a:lnTo>
                    <a:pt x="1483" y="3108"/>
                  </a:lnTo>
                  <a:cubicBezTo>
                    <a:pt x="1503" y="3168"/>
                    <a:pt x="1571" y="3204"/>
                    <a:pt x="1636" y="3204"/>
                  </a:cubicBezTo>
                  <a:cubicBezTo>
                    <a:pt x="1653" y="3204"/>
                    <a:pt x="1670" y="3202"/>
                    <a:pt x="1686" y="3197"/>
                  </a:cubicBezTo>
                  <a:lnTo>
                    <a:pt x="1699" y="3197"/>
                  </a:lnTo>
                  <a:cubicBezTo>
                    <a:pt x="1775" y="3159"/>
                    <a:pt x="1813" y="3070"/>
                    <a:pt x="1788" y="2982"/>
                  </a:cubicBezTo>
                  <a:lnTo>
                    <a:pt x="1725" y="2842"/>
                  </a:lnTo>
                  <a:cubicBezTo>
                    <a:pt x="1965" y="2664"/>
                    <a:pt x="2105" y="2360"/>
                    <a:pt x="2054" y="2056"/>
                  </a:cubicBezTo>
                  <a:cubicBezTo>
                    <a:pt x="2004" y="1726"/>
                    <a:pt x="1801" y="1498"/>
                    <a:pt x="1471" y="1410"/>
                  </a:cubicBezTo>
                  <a:cubicBezTo>
                    <a:pt x="1344" y="1371"/>
                    <a:pt x="1230" y="1359"/>
                    <a:pt x="1116" y="1359"/>
                  </a:cubicBezTo>
                  <a:lnTo>
                    <a:pt x="787" y="548"/>
                  </a:lnTo>
                  <a:cubicBezTo>
                    <a:pt x="806" y="546"/>
                    <a:pt x="825" y="545"/>
                    <a:pt x="844" y="545"/>
                  </a:cubicBezTo>
                  <a:cubicBezTo>
                    <a:pt x="942" y="545"/>
                    <a:pt x="1046" y="573"/>
                    <a:pt x="1142" y="636"/>
                  </a:cubicBezTo>
                  <a:cubicBezTo>
                    <a:pt x="1165" y="648"/>
                    <a:pt x="1191" y="654"/>
                    <a:pt x="1218" y="654"/>
                  </a:cubicBezTo>
                  <a:cubicBezTo>
                    <a:pt x="1276" y="654"/>
                    <a:pt x="1335" y="626"/>
                    <a:pt x="1370" y="573"/>
                  </a:cubicBezTo>
                  <a:cubicBezTo>
                    <a:pt x="1407" y="497"/>
                    <a:pt x="1382" y="396"/>
                    <a:pt x="1306" y="345"/>
                  </a:cubicBezTo>
                  <a:cubicBezTo>
                    <a:pt x="1164" y="259"/>
                    <a:pt x="992" y="216"/>
                    <a:pt x="824" y="216"/>
                  </a:cubicBezTo>
                  <a:cubicBezTo>
                    <a:pt x="769" y="216"/>
                    <a:pt x="713" y="221"/>
                    <a:pt x="660" y="230"/>
                  </a:cubicBezTo>
                  <a:lnTo>
                    <a:pt x="609" y="104"/>
                  </a:lnTo>
                  <a:cubicBezTo>
                    <a:pt x="581" y="39"/>
                    <a:pt x="518" y="1"/>
                    <a:pt x="457" y="1"/>
                  </a:cubicBez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98" name="Google Shape;1698;p29"/>
            <p:cNvSpPr/>
            <p:nvPr/>
          </p:nvSpPr>
          <p:spPr>
            <a:xfrm>
              <a:off x="6090250" y="938200"/>
              <a:ext cx="108075" cy="123800"/>
            </a:xfrm>
            <a:custGeom>
              <a:avLst/>
              <a:gdLst/>
              <a:ahLst/>
              <a:cxnLst/>
              <a:rect l="l" t="t" r="r" b="b"/>
              <a:pathLst>
                <a:path w="4323" h="4952" extrusionOk="0">
                  <a:moveTo>
                    <a:pt x="950" y="0"/>
                  </a:moveTo>
                  <a:cubicBezTo>
                    <a:pt x="916" y="0"/>
                    <a:pt x="883" y="3"/>
                    <a:pt x="849" y="11"/>
                  </a:cubicBezTo>
                  <a:cubicBezTo>
                    <a:pt x="723" y="24"/>
                    <a:pt x="609" y="100"/>
                    <a:pt x="571" y="213"/>
                  </a:cubicBezTo>
                  <a:cubicBezTo>
                    <a:pt x="520" y="366"/>
                    <a:pt x="621" y="518"/>
                    <a:pt x="723" y="644"/>
                  </a:cubicBezTo>
                  <a:cubicBezTo>
                    <a:pt x="1015" y="1013"/>
                    <a:pt x="1395" y="1317"/>
                    <a:pt x="1813" y="1532"/>
                  </a:cubicBezTo>
                  <a:cubicBezTo>
                    <a:pt x="1517" y="1484"/>
                    <a:pt x="1221" y="1436"/>
                    <a:pt x="927" y="1436"/>
                  </a:cubicBezTo>
                  <a:cubicBezTo>
                    <a:pt x="756" y="1436"/>
                    <a:pt x="587" y="1452"/>
                    <a:pt x="418" y="1494"/>
                  </a:cubicBezTo>
                  <a:cubicBezTo>
                    <a:pt x="254" y="1520"/>
                    <a:pt x="89" y="1608"/>
                    <a:pt x="51" y="1760"/>
                  </a:cubicBezTo>
                  <a:cubicBezTo>
                    <a:pt x="1" y="1951"/>
                    <a:pt x="178" y="2128"/>
                    <a:pt x="356" y="2242"/>
                  </a:cubicBezTo>
                  <a:cubicBezTo>
                    <a:pt x="863" y="2559"/>
                    <a:pt x="1407" y="2799"/>
                    <a:pt x="1978" y="2965"/>
                  </a:cubicBezTo>
                  <a:cubicBezTo>
                    <a:pt x="1893" y="2959"/>
                    <a:pt x="1806" y="2953"/>
                    <a:pt x="1717" y="2953"/>
                  </a:cubicBezTo>
                  <a:cubicBezTo>
                    <a:pt x="1607" y="2953"/>
                    <a:pt x="1494" y="2962"/>
                    <a:pt x="1382" y="2990"/>
                  </a:cubicBezTo>
                  <a:cubicBezTo>
                    <a:pt x="1192" y="3041"/>
                    <a:pt x="1015" y="3167"/>
                    <a:pt x="951" y="3357"/>
                  </a:cubicBezTo>
                  <a:cubicBezTo>
                    <a:pt x="875" y="3649"/>
                    <a:pt x="1091" y="3928"/>
                    <a:pt x="1306" y="4131"/>
                  </a:cubicBezTo>
                  <a:cubicBezTo>
                    <a:pt x="1737" y="4498"/>
                    <a:pt x="2244" y="4765"/>
                    <a:pt x="2789" y="4904"/>
                  </a:cubicBezTo>
                  <a:cubicBezTo>
                    <a:pt x="2897" y="4932"/>
                    <a:pt x="3020" y="4951"/>
                    <a:pt x="3141" y="4951"/>
                  </a:cubicBezTo>
                  <a:cubicBezTo>
                    <a:pt x="3349" y="4951"/>
                    <a:pt x="3552" y="4894"/>
                    <a:pt x="3663" y="4726"/>
                  </a:cubicBezTo>
                  <a:cubicBezTo>
                    <a:pt x="3879" y="4410"/>
                    <a:pt x="4032" y="3979"/>
                    <a:pt x="4133" y="3611"/>
                  </a:cubicBezTo>
                  <a:cubicBezTo>
                    <a:pt x="4260" y="3180"/>
                    <a:pt x="4323" y="2711"/>
                    <a:pt x="4221" y="2267"/>
                  </a:cubicBezTo>
                  <a:cubicBezTo>
                    <a:pt x="4069" y="1621"/>
                    <a:pt x="3601" y="1075"/>
                    <a:pt x="3043" y="720"/>
                  </a:cubicBezTo>
                  <a:cubicBezTo>
                    <a:pt x="2485" y="366"/>
                    <a:pt x="1838" y="176"/>
                    <a:pt x="1192" y="36"/>
                  </a:cubicBezTo>
                  <a:cubicBezTo>
                    <a:pt x="1111" y="18"/>
                    <a:pt x="1031" y="0"/>
                    <a:pt x="950"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99" name="Google Shape;1699;p29"/>
            <p:cNvSpPr/>
            <p:nvPr/>
          </p:nvSpPr>
          <p:spPr>
            <a:xfrm>
              <a:off x="6062375" y="933225"/>
              <a:ext cx="87075" cy="141150"/>
            </a:xfrm>
            <a:custGeom>
              <a:avLst/>
              <a:gdLst/>
              <a:ahLst/>
              <a:cxnLst/>
              <a:rect l="l" t="t" r="r" b="b"/>
              <a:pathLst>
                <a:path w="3483" h="5646" extrusionOk="0">
                  <a:moveTo>
                    <a:pt x="3139" y="118"/>
                  </a:moveTo>
                  <a:cubicBezTo>
                    <a:pt x="3240" y="150"/>
                    <a:pt x="3339" y="189"/>
                    <a:pt x="3435" y="235"/>
                  </a:cubicBezTo>
                  <a:cubicBezTo>
                    <a:pt x="3347" y="171"/>
                    <a:pt x="3245" y="133"/>
                    <a:pt x="3139" y="118"/>
                  </a:cubicBezTo>
                  <a:close/>
                  <a:moveTo>
                    <a:pt x="2377" y="1"/>
                  </a:moveTo>
                  <a:cubicBezTo>
                    <a:pt x="1711" y="1"/>
                    <a:pt x="1047" y="259"/>
                    <a:pt x="621" y="767"/>
                  </a:cubicBezTo>
                  <a:cubicBezTo>
                    <a:pt x="114" y="1376"/>
                    <a:pt x="0" y="2251"/>
                    <a:pt x="203" y="3024"/>
                  </a:cubicBezTo>
                  <a:cubicBezTo>
                    <a:pt x="406" y="3784"/>
                    <a:pt x="887" y="4457"/>
                    <a:pt x="1471" y="5001"/>
                  </a:cubicBezTo>
                  <a:cubicBezTo>
                    <a:pt x="1749" y="5268"/>
                    <a:pt x="2054" y="5508"/>
                    <a:pt x="2421" y="5610"/>
                  </a:cubicBezTo>
                  <a:cubicBezTo>
                    <a:pt x="2488" y="5630"/>
                    <a:pt x="2625" y="5646"/>
                    <a:pt x="2774" y="5646"/>
                  </a:cubicBezTo>
                  <a:cubicBezTo>
                    <a:pt x="3100" y="5646"/>
                    <a:pt x="3482" y="5568"/>
                    <a:pt x="3308" y="5280"/>
                  </a:cubicBezTo>
                  <a:cubicBezTo>
                    <a:pt x="3220" y="5141"/>
                    <a:pt x="2966" y="5052"/>
                    <a:pt x="2852" y="4900"/>
                  </a:cubicBezTo>
                  <a:cubicBezTo>
                    <a:pt x="2725" y="4735"/>
                    <a:pt x="2649" y="4519"/>
                    <a:pt x="2649" y="4304"/>
                  </a:cubicBezTo>
                  <a:cubicBezTo>
                    <a:pt x="2637" y="3835"/>
                    <a:pt x="2978" y="3392"/>
                    <a:pt x="3435" y="3277"/>
                  </a:cubicBezTo>
                  <a:lnTo>
                    <a:pt x="1964" y="1781"/>
                  </a:lnTo>
                  <a:cubicBezTo>
                    <a:pt x="2022" y="1657"/>
                    <a:pt x="2152" y="1619"/>
                    <a:pt x="2289" y="1619"/>
                  </a:cubicBezTo>
                  <a:cubicBezTo>
                    <a:pt x="2333" y="1619"/>
                    <a:pt x="2378" y="1623"/>
                    <a:pt x="2421" y="1629"/>
                  </a:cubicBezTo>
                  <a:cubicBezTo>
                    <a:pt x="2508" y="1643"/>
                    <a:pt x="2602" y="1660"/>
                    <a:pt x="2692" y="1660"/>
                  </a:cubicBezTo>
                  <a:cubicBezTo>
                    <a:pt x="2772" y="1660"/>
                    <a:pt x="2850" y="1646"/>
                    <a:pt x="2916" y="1604"/>
                  </a:cubicBezTo>
                  <a:cubicBezTo>
                    <a:pt x="2459" y="1553"/>
                    <a:pt x="2130" y="1009"/>
                    <a:pt x="2294" y="578"/>
                  </a:cubicBezTo>
                  <a:cubicBezTo>
                    <a:pt x="2406" y="286"/>
                    <a:pt x="2722" y="110"/>
                    <a:pt x="3028" y="110"/>
                  </a:cubicBezTo>
                  <a:cubicBezTo>
                    <a:pt x="3065" y="110"/>
                    <a:pt x="3102" y="112"/>
                    <a:pt x="3139" y="118"/>
                  </a:cubicBezTo>
                  <a:lnTo>
                    <a:pt x="3139" y="118"/>
                  </a:lnTo>
                  <a:cubicBezTo>
                    <a:pt x="2894" y="39"/>
                    <a:pt x="2636" y="1"/>
                    <a:pt x="2377"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00" name="Google Shape;1700;p29"/>
            <p:cNvSpPr/>
            <p:nvPr/>
          </p:nvSpPr>
          <p:spPr>
            <a:xfrm>
              <a:off x="6224275" y="1040650"/>
              <a:ext cx="140750" cy="91800"/>
            </a:xfrm>
            <a:custGeom>
              <a:avLst/>
              <a:gdLst/>
              <a:ahLst/>
              <a:cxnLst/>
              <a:rect l="l" t="t" r="r" b="b"/>
              <a:pathLst>
                <a:path w="5630" h="3672" extrusionOk="0">
                  <a:moveTo>
                    <a:pt x="2639" y="1"/>
                  </a:moveTo>
                  <a:cubicBezTo>
                    <a:pt x="2316" y="1"/>
                    <a:pt x="1996" y="61"/>
                    <a:pt x="1700" y="197"/>
                  </a:cubicBezTo>
                  <a:cubicBezTo>
                    <a:pt x="1294" y="388"/>
                    <a:pt x="952" y="717"/>
                    <a:pt x="685" y="1084"/>
                  </a:cubicBezTo>
                  <a:cubicBezTo>
                    <a:pt x="471" y="1402"/>
                    <a:pt x="217" y="1782"/>
                    <a:pt x="102" y="2137"/>
                  </a:cubicBezTo>
                  <a:cubicBezTo>
                    <a:pt x="1" y="2453"/>
                    <a:pt x="255" y="2758"/>
                    <a:pt x="483" y="2948"/>
                  </a:cubicBezTo>
                  <a:cubicBezTo>
                    <a:pt x="927" y="3290"/>
                    <a:pt x="1459" y="3531"/>
                    <a:pt x="2017" y="3645"/>
                  </a:cubicBezTo>
                  <a:cubicBezTo>
                    <a:pt x="2109" y="3661"/>
                    <a:pt x="2206" y="3672"/>
                    <a:pt x="2303" y="3672"/>
                  </a:cubicBezTo>
                  <a:cubicBezTo>
                    <a:pt x="2513" y="3672"/>
                    <a:pt x="2715" y="3620"/>
                    <a:pt x="2828" y="3455"/>
                  </a:cubicBezTo>
                  <a:cubicBezTo>
                    <a:pt x="2955" y="3290"/>
                    <a:pt x="2942" y="3062"/>
                    <a:pt x="2866" y="2884"/>
                  </a:cubicBezTo>
                  <a:cubicBezTo>
                    <a:pt x="2790" y="2695"/>
                    <a:pt x="2651" y="2543"/>
                    <a:pt x="2524" y="2390"/>
                  </a:cubicBezTo>
                  <a:lnTo>
                    <a:pt x="2524" y="2390"/>
                  </a:lnTo>
                  <a:cubicBezTo>
                    <a:pt x="2992" y="2758"/>
                    <a:pt x="3525" y="3036"/>
                    <a:pt x="4083" y="3239"/>
                  </a:cubicBezTo>
                  <a:cubicBezTo>
                    <a:pt x="4184" y="3271"/>
                    <a:pt x="4298" y="3300"/>
                    <a:pt x="4401" y="3300"/>
                  </a:cubicBezTo>
                  <a:cubicBezTo>
                    <a:pt x="4504" y="3300"/>
                    <a:pt x="4596" y="3271"/>
                    <a:pt x="4654" y="3189"/>
                  </a:cubicBezTo>
                  <a:cubicBezTo>
                    <a:pt x="4755" y="3062"/>
                    <a:pt x="4716" y="2872"/>
                    <a:pt x="4640" y="2732"/>
                  </a:cubicBezTo>
                  <a:cubicBezTo>
                    <a:pt x="4451" y="2301"/>
                    <a:pt x="4096" y="1972"/>
                    <a:pt x="3753" y="1655"/>
                  </a:cubicBezTo>
                  <a:lnTo>
                    <a:pt x="3753" y="1655"/>
                  </a:lnTo>
                  <a:cubicBezTo>
                    <a:pt x="4184" y="1845"/>
                    <a:pt x="4654" y="1960"/>
                    <a:pt x="5122" y="1972"/>
                  </a:cubicBezTo>
                  <a:cubicBezTo>
                    <a:pt x="5147" y="1974"/>
                    <a:pt x="5172" y="1975"/>
                    <a:pt x="5197" y="1975"/>
                  </a:cubicBezTo>
                  <a:cubicBezTo>
                    <a:pt x="5342" y="1975"/>
                    <a:pt x="5490" y="1939"/>
                    <a:pt x="5566" y="1820"/>
                  </a:cubicBezTo>
                  <a:cubicBezTo>
                    <a:pt x="5629" y="1718"/>
                    <a:pt x="5617" y="1591"/>
                    <a:pt x="5553" y="1490"/>
                  </a:cubicBezTo>
                  <a:cubicBezTo>
                    <a:pt x="5502" y="1376"/>
                    <a:pt x="5401" y="1300"/>
                    <a:pt x="5313" y="1224"/>
                  </a:cubicBezTo>
                  <a:cubicBezTo>
                    <a:pt x="4806" y="806"/>
                    <a:pt x="4260" y="400"/>
                    <a:pt x="3639" y="185"/>
                  </a:cubicBezTo>
                  <a:cubicBezTo>
                    <a:pt x="3321" y="68"/>
                    <a:pt x="2979" y="1"/>
                    <a:pt x="2639"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01" name="Google Shape;1701;p29"/>
            <p:cNvSpPr/>
            <p:nvPr/>
          </p:nvSpPr>
          <p:spPr>
            <a:xfrm>
              <a:off x="6118450" y="1030350"/>
              <a:ext cx="153400" cy="134400"/>
            </a:xfrm>
            <a:custGeom>
              <a:avLst/>
              <a:gdLst/>
              <a:ahLst/>
              <a:cxnLst/>
              <a:rect l="l" t="t" r="r" b="b"/>
              <a:pathLst>
                <a:path w="6136" h="5376" extrusionOk="0">
                  <a:moveTo>
                    <a:pt x="3074" y="0"/>
                  </a:moveTo>
                  <a:cubicBezTo>
                    <a:pt x="2135" y="0"/>
                    <a:pt x="1222" y="492"/>
                    <a:pt x="723" y="1370"/>
                  </a:cubicBezTo>
                  <a:cubicBezTo>
                    <a:pt x="0" y="2663"/>
                    <a:pt x="457" y="4310"/>
                    <a:pt x="1750" y="5033"/>
                  </a:cubicBezTo>
                  <a:cubicBezTo>
                    <a:pt x="2165" y="5265"/>
                    <a:pt x="2617" y="5376"/>
                    <a:pt x="3063" y="5376"/>
                  </a:cubicBezTo>
                  <a:cubicBezTo>
                    <a:pt x="4006" y="5376"/>
                    <a:pt x="4923" y="4884"/>
                    <a:pt x="5413" y="4006"/>
                  </a:cubicBezTo>
                  <a:cubicBezTo>
                    <a:pt x="6135" y="2713"/>
                    <a:pt x="5679" y="1079"/>
                    <a:pt x="4386" y="343"/>
                  </a:cubicBezTo>
                  <a:cubicBezTo>
                    <a:pt x="3970" y="111"/>
                    <a:pt x="3519" y="0"/>
                    <a:pt x="3074" y="0"/>
                  </a:cubicBez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02" name="Google Shape;1702;p29"/>
            <p:cNvSpPr/>
            <p:nvPr/>
          </p:nvSpPr>
          <p:spPr>
            <a:xfrm>
              <a:off x="6118450" y="1034150"/>
              <a:ext cx="109350" cy="130625"/>
            </a:xfrm>
            <a:custGeom>
              <a:avLst/>
              <a:gdLst/>
              <a:ahLst/>
              <a:cxnLst/>
              <a:rect l="l" t="t" r="r" b="b"/>
              <a:pathLst>
                <a:path w="4374" h="5225" extrusionOk="0">
                  <a:moveTo>
                    <a:pt x="2168" y="1"/>
                  </a:moveTo>
                  <a:lnTo>
                    <a:pt x="2168" y="1"/>
                  </a:lnTo>
                  <a:cubicBezTo>
                    <a:pt x="1585" y="217"/>
                    <a:pt x="1065" y="635"/>
                    <a:pt x="723" y="1218"/>
                  </a:cubicBezTo>
                  <a:cubicBezTo>
                    <a:pt x="0" y="2511"/>
                    <a:pt x="457" y="4158"/>
                    <a:pt x="1750" y="4881"/>
                  </a:cubicBezTo>
                  <a:cubicBezTo>
                    <a:pt x="2171" y="5114"/>
                    <a:pt x="2627" y="5225"/>
                    <a:pt x="3076" y="5225"/>
                  </a:cubicBezTo>
                  <a:cubicBezTo>
                    <a:pt x="3531" y="5225"/>
                    <a:pt x="3978" y="5111"/>
                    <a:pt x="4374" y="4894"/>
                  </a:cubicBezTo>
                  <a:lnTo>
                    <a:pt x="4374" y="4894"/>
                  </a:lnTo>
                  <a:cubicBezTo>
                    <a:pt x="4084" y="4992"/>
                    <a:pt x="3778" y="5044"/>
                    <a:pt x="3470" y="5044"/>
                  </a:cubicBezTo>
                  <a:cubicBezTo>
                    <a:pt x="3025" y="5044"/>
                    <a:pt x="2575" y="4936"/>
                    <a:pt x="2155" y="4704"/>
                  </a:cubicBezTo>
                  <a:cubicBezTo>
                    <a:pt x="862" y="3969"/>
                    <a:pt x="406" y="2333"/>
                    <a:pt x="1129" y="1040"/>
                  </a:cubicBezTo>
                  <a:cubicBezTo>
                    <a:pt x="1382" y="584"/>
                    <a:pt x="1750" y="242"/>
                    <a:pt x="2168" y="1"/>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03" name="Google Shape;1703;p29"/>
            <p:cNvSpPr/>
            <p:nvPr/>
          </p:nvSpPr>
          <p:spPr>
            <a:xfrm>
              <a:off x="6134625" y="1044650"/>
              <a:ext cx="121075" cy="105900"/>
            </a:xfrm>
            <a:custGeom>
              <a:avLst/>
              <a:gdLst/>
              <a:ahLst/>
              <a:cxnLst/>
              <a:rect l="l" t="t" r="r" b="b"/>
              <a:pathLst>
                <a:path w="4843" h="4236" extrusionOk="0">
                  <a:moveTo>
                    <a:pt x="2422" y="1"/>
                  </a:moveTo>
                  <a:cubicBezTo>
                    <a:pt x="1685" y="1"/>
                    <a:pt x="969" y="390"/>
                    <a:pt x="583" y="1076"/>
                  </a:cubicBezTo>
                  <a:cubicBezTo>
                    <a:pt x="0" y="2104"/>
                    <a:pt x="367" y="3397"/>
                    <a:pt x="1381" y="3967"/>
                  </a:cubicBezTo>
                  <a:cubicBezTo>
                    <a:pt x="1710" y="4149"/>
                    <a:pt x="2066" y="4236"/>
                    <a:pt x="2417" y="4236"/>
                  </a:cubicBezTo>
                  <a:cubicBezTo>
                    <a:pt x="3162" y="4236"/>
                    <a:pt x="3884" y="3845"/>
                    <a:pt x="4271" y="3155"/>
                  </a:cubicBezTo>
                  <a:cubicBezTo>
                    <a:pt x="4842" y="2141"/>
                    <a:pt x="4487" y="848"/>
                    <a:pt x="3460" y="278"/>
                  </a:cubicBezTo>
                  <a:cubicBezTo>
                    <a:pt x="3132" y="90"/>
                    <a:pt x="2775" y="1"/>
                    <a:pt x="2422" y="1"/>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04" name="Google Shape;1704;p29"/>
            <p:cNvSpPr/>
            <p:nvPr/>
          </p:nvSpPr>
          <p:spPr>
            <a:xfrm>
              <a:off x="6142225" y="1066475"/>
              <a:ext cx="102075" cy="30775"/>
            </a:xfrm>
            <a:custGeom>
              <a:avLst/>
              <a:gdLst/>
              <a:ahLst/>
              <a:cxnLst/>
              <a:rect l="l" t="t" r="r" b="b"/>
              <a:pathLst>
                <a:path w="4083" h="1231" extrusionOk="0">
                  <a:moveTo>
                    <a:pt x="3841" y="1"/>
                  </a:moveTo>
                  <a:cubicBezTo>
                    <a:pt x="2586" y="267"/>
                    <a:pt x="1331" y="584"/>
                    <a:pt x="63" y="724"/>
                  </a:cubicBezTo>
                  <a:cubicBezTo>
                    <a:pt x="26" y="888"/>
                    <a:pt x="0" y="1065"/>
                    <a:pt x="0" y="1231"/>
                  </a:cubicBezTo>
                  <a:cubicBezTo>
                    <a:pt x="900" y="1091"/>
                    <a:pt x="1775" y="850"/>
                    <a:pt x="2662" y="698"/>
                  </a:cubicBezTo>
                  <a:cubicBezTo>
                    <a:pt x="3131" y="609"/>
                    <a:pt x="3600" y="521"/>
                    <a:pt x="4082" y="445"/>
                  </a:cubicBezTo>
                  <a:cubicBezTo>
                    <a:pt x="4018" y="293"/>
                    <a:pt x="3930" y="141"/>
                    <a:pt x="3841" y="1"/>
                  </a:cubicBezTo>
                  <a:close/>
                </a:path>
              </a:pathLst>
            </a:custGeom>
            <a:solidFill>
              <a:srgbClr val="FBB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05" name="Google Shape;1705;p29"/>
            <p:cNvSpPr/>
            <p:nvPr/>
          </p:nvSpPr>
          <p:spPr>
            <a:xfrm>
              <a:off x="6142225" y="1082325"/>
              <a:ext cx="105875" cy="40575"/>
            </a:xfrm>
            <a:custGeom>
              <a:avLst/>
              <a:gdLst/>
              <a:ahLst/>
              <a:cxnLst/>
              <a:rect l="l" t="t" r="r" b="b"/>
              <a:pathLst>
                <a:path w="4235" h="1623" extrusionOk="0">
                  <a:moveTo>
                    <a:pt x="4145" y="0"/>
                  </a:moveTo>
                  <a:cubicBezTo>
                    <a:pt x="3600" y="90"/>
                    <a:pt x="3043" y="166"/>
                    <a:pt x="2497" y="267"/>
                  </a:cubicBezTo>
                  <a:cubicBezTo>
                    <a:pt x="1674" y="406"/>
                    <a:pt x="849" y="622"/>
                    <a:pt x="0" y="685"/>
                  </a:cubicBezTo>
                  <a:cubicBezTo>
                    <a:pt x="13" y="1015"/>
                    <a:pt x="102" y="1332"/>
                    <a:pt x="266" y="1623"/>
                  </a:cubicBezTo>
                  <a:cubicBezTo>
                    <a:pt x="1255" y="1243"/>
                    <a:pt x="2307" y="1015"/>
                    <a:pt x="3334" y="774"/>
                  </a:cubicBezTo>
                  <a:cubicBezTo>
                    <a:pt x="3638" y="710"/>
                    <a:pt x="3942" y="634"/>
                    <a:pt x="4234" y="571"/>
                  </a:cubicBezTo>
                  <a:cubicBezTo>
                    <a:pt x="4234" y="381"/>
                    <a:pt x="4209" y="191"/>
                    <a:pt x="4145" y="0"/>
                  </a:cubicBezTo>
                  <a:close/>
                </a:path>
              </a:pathLst>
            </a:custGeom>
            <a:solidFill>
              <a:srgbClr val="FBB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06" name="Google Shape;1706;p29"/>
            <p:cNvSpPr/>
            <p:nvPr/>
          </p:nvSpPr>
          <p:spPr>
            <a:xfrm>
              <a:off x="6153625" y="1111175"/>
              <a:ext cx="92875" cy="25050"/>
            </a:xfrm>
            <a:custGeom>
              <a:avLst/>
              <a:gdLst/>
              <a:ahLst/>
              <a:cxnLst/>
              <a:rect l="l" t="t" r="r" b="b"/>
              <a:pathLst>
                <a:path w="3715" h="1002" extrusionOk="0">
                  <a:moveTo>
                    <a:pt x="3714" y="0"/>
                  </a:moveTo>
                  <a:lnTo>
                    <a:pt x="3714" y="0"/>
                  </a:lnTo>
                  <a:cubicBezTo>
                    <a:pt x="3385" y="63"/>
                    <a:pt x="3068" y="139"/>
                    <a:pt x="2751" y="203"/>
                  </a:cubicBezTo>
                  <a:cubicBezTo>
                    <a:pt x="2168" y="330"/>
                    <a:pt x="1585" y="469"/>
                    <a:pt x="990" y="584"/>
                  </a:cubicBezTo>
                  <a:cubicBezTo>
                    <a:pt x="672" y="646"/>
                    <a:pt x="330" y="748"/>
                    <a:pt x="1" y="761"/>
                  </a:cubicBezTo>
                  <a:cubicBezTo>
                    <a:pt x="64" y="849"/>
                    <a:pt x="140" y="925"/>
                    <a:pt x="216" y="1001"/>
                  </a:cubicBezTo>
                  <a:cubicBezTo>
                    <a:pt x="406" y="938"/>
                    <a:pt x="596" y="888"/>
                    <a:pt x="787" y="849"/>
                  </a:cubicBezTo>
                  <a:cubicBezTo>
                    <a:pt x="1471" y="660"/>
                    <a:pt x="2193" y="545"/>
                    <a:pt x="2891" y="381"/>
                  </a:cubicBezTo>
                  <a:lnTo>
                    <a:pt x="3651" y="190"/>
                  </a:lnTo>
                  <a:cubicBezTo>
                    <a:pt x="3677" y="127"/>
                    <a:pt x="3689" y="63"/>
                    <a:pt x="3714" y="0"/>
                  </a:cubicBezTo>
                  <a:close/>
                </a:path>
              </a:pathLst>
            </a:custGeom>
            <a:solidFill>
              <a:srgbClr val="FBB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07" name="Google Shape;1707;p29"/>
            <p:cNvSpPr/>
            <p:nvPr/>
          </p:nvSpPr>
          <p:spPr>
            <a:xfrm>
              <a:off x="6165350" y="1059075"/>
              <a:ext cx="61500" cy="78750"/>
            </a:xfrm>
            <a:custGeom>
              <a:avLst/>
              <a:gdLst/>
              <a:ahLst/>
              <a:cxnLst/>
              <a:rect l="l" t="t" r="r" b="b"/>
              <a:pathLst>
                <a:path w="2460" h="3150" extrusionOk="0">
                  <a:moveTo>
                    <a:pt x="1916" y="0"/>
                  </a:moveTo>
                  <a:cubicBezTo>
                    <a:pt x="1882" y="0"/>
                    <a:pt x="1848" y="6"/>
                    <a:pt x="1813" y="18"/>
                  </a:cubicBezTo>
                  <a:cubicBezTo>
                    <a:pt x="1737" y="43"/>
                    <a:pt x="1674" y="94"/>
                    <a:pt x="1636" y="170"/>
                  </a:cubicBezTo>
                  <a:lnTo>
                    <a:pt x="1623" y="195"/>
                  </a:lnTo>
                  <a:cubicBezTo>
                    <a:pt x="1588" y="191"/>
                    <a:pt x="1553" y="189"/>
                    <a:pt x="1518" y="189"/>
                  </a:cubicBezTo>
                  <a:cubicBezTo>
                    <a:pt x="1348" y="189"/>
                    <a:pt x="1181" y="238"/>
                    <a:pt x="1065" y="322"/>
                  </a:cubicBezTo>
                  <a:cubicBezTo>
                    <a:pt x="837" y="474"/>
                    <a:pt x="558" y="880"/>
                    <a:pt x="761" y="1285"/>
                  </a:cubicBezTo>
                  <a:cubicBezTo>
                    <a:pt x="812" y="1400"/>
                    <a:pt x="875" y="1488"/>
                    <a:pt x="926" y="1552"/>
                  </a:cubicBezTo>
                  <a:lnTo>
                    <a:pt x="659" y="2084"/>
                  </a:lnTo>
                  <a:cubicBezTo>
                    <a:pt x="647" y="2059"/>
                    <a:pt x="647" y="2021"/>
                    <a:pt x="659" y="1970"/>
                  </a:cubicBezTo>
                  <a:cubicBezTo>
                    <a:pt x="698" y="1843"/>
                    <a:pt x="647" y="1704"/>
                    <a:pt x="521" y="1628"/>
                  </a:cubicBezTo>
                  <a:cubicBezTo>
                    <a:pt x="495" y="1615"/>
                    <a:pt x="482" y="1615"/>
                    <a:pt x="457" y="1603"/>
                  </a:cubicBezTo>
                  <a:cubicBezTo>
                    <a:pt x="431" y="1597"/>
                    <a:pt x="405" y="1594"/>
                    <a:pt x="380" y="1594"/>
                  </a:cubicBezTo>
                  <a:cubicBezTo>
                    <a:pt x="244" y="1594"/>
                    <a:pt x="119" y="1679"/>
                    <a:pt x="76" y="1818"/>
                  </a:cubicBezTo>
                  <a:cubicBezTo>
                    <a:pt x="0" y="2122"/>
                    <a:pt x="102" y="2465"/>
                    <a:pt x="355" y="2693"/>
                  </a:cubicBezTo>
                  <a:lnTo>
                    <a:pt x="343" y="2705"/>
                  </a:lnTo>
                  <a:cubicBezTo>
                    <a:pt x="267" y="2857"/>
                    <a:pt x="330" y="3035"/>
                    <a:pt x="470" y="3111"/>
                  </a:cubicBezTo>
                  <a:lnTo>
                    <a:pt x="482" y="3111"/>
                  </a:lnTo>
                  <a:cubicBezTo>
                    <a:pt x="523" y="3135"/>
                    <a:pt x="574" y="3149"/>
                    <a:pt x="626" y="3149"/>
                  </a:cubicBezTo>
                  <a:cubicBezTo>
                    <a:pt x="654" y="3149"/>
                    <a:pt x="683" y="3145"/>
                    <a:pt x="710" y="3136"/>
                  </a:cubicBezTo>
                  <a:cubicBezTo>
                    <a:pt x="786" y="3111"/>
                    <a:pt x="850" y="3048"/>
                    <a:pt x="875" y="2984"/>
                  </a:cubicBezTo>
                  <a:lnTo>
                    <a:pt x="901" y="2959"/>
                  </a:lnTo>
                  <a:cubicBezTo>
                    <a:pt x="926" y="2961"/>
                    <a:pt x="952" y="2962"/>
                    <a:pt x="978" y="2962"/>
                  </a:cubicBezTo>
                  <a:cubicBezTo>
                    <a:pt x="1235" y="2962"/>
                    <a:pt x="1500" y="2849"/>
                    <a:pt x="1661" y="2642"/>
                  </a:cubicBezTo>
                  <a:cubicBezTo>
                    <a:pt x="1902" y="2363"/>
                    <a:pt x="1952" y="2034"/>
                    <a:pt x="1788" y="1691"/>
                  </a:cubicBezTo>
                  <a:cubicBezTo>
                    <a:pt x="1750" y="1603"/>
                    <a:pt x="1699" y="1527"/>
                    <a:pt x="1648" y="1463"/>
                  </a:cubicBezTo>
                  <a:lnTo>
                    <a:pt x="1839" y="1083"/>
                  </a:lnTo>
                  <a:cubicBezTo>
                    <a:pt x="1864" y="1172"/>
                    <a:pt x="1915" y="1248"/>
                    <a:pt x="1991" y="1299"/>
                  </a:cubicBezTo>
                  <a:cubicBezTo>
                    <a:pt x="2054" y="1336"/>
                    <a:pt x="2118" y="1336"/>
                    <a:pt x="2194" y="1336"/>
                  </a:cubicBezTo>
                  <a:cubicBezTo>
                    <a:pt x="2358" y="1299"/>
                    <a:pt x="2459" y="1146"/>
                    <a:pt x="2434" y="981"/>
                  </a:cubicBezTo>
                  <a:cubicBezTo>
                    <a:pt x="2397" y="778"/>
                    <a:pt x="2307" y="601"/>
                    <a:pt x="2168" y="462"/>
                  </a:cubicBezTo>
                  <a:lnTo>
                    <a:pt x="2168" y="437"/>
                  </a:lnTo>
                  <a:cubicBezTo>
                    <a:pt x="2244" y="297"/>
                    <a:pt x="2194" y="119"/>
                    <a:pt x="2054" y="43"/>
                  </a:cubicBezTo>
                  <a:lnTo>
                    <a:pt x="2042" y="31"/>
                  </a:lnTo>
                  <a:cubicBezTo>
                    <a:pt x="2000" y="10"/>
                    <a:pt x="1958" y="0"/>
                    <a:pt x="1916" y="0"/>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08" name="Google Shape;1708;p29"/>
            <p:cNvSpPr/>
            <p:nvPr/>
          </p:nvSpPr>
          <p:spPr>
            <a:xfrm>
              <a:off x="6168850" y="1062875"/>
              <a:ext cx="54200" cy="71200"/>
            </a:xfrm>
            <a:custGeom>
              <a:avLst/>
              <a:gdLst/>
              <a:ahLst/>
              <a:cxnLst/>
              <a:rect l="l" t="t" r="r" b="b"/>
              <a:pathLst>
                <a:path w="2168" h="2848" extrusionOk="0">
                  <a:moveTo>
                    <a:pt x="1370" y="484"/>
                  </a:moveTo>
                  <a:cubicBezTo>
                    <a:pt x="1387" y="484"/>
                    <a:pt x="1404" y="485"/>
                    <a:pt x="1420" y="487"/>
                  </a:cubicBezTo>
                  <a:lnTo>
                    <a:pt x="1116" y="1083"/>
                  </a:lnTo>
                  <a:cubicBezTo>
                    <a:pt x="1090" y="1045"/>
                    <a:pt x="1052" y="994"/>
                    <a:pt x="1026" y="931"/>
                  </a:cubicBezTo>
                  <a:cubicBezTo>
                    <a:pt x="950" y="778"/>
                    <a:pt x="1103" y="601"/>
                    <a:pt x="1179" y="538"/>
                  </a:cubicBezTo>
                  <a:cubicBezTo>
                    <a:pt x="1220" y="507"/>
                    <a:pt x="1295" y="484"/>
                    <a:pt x="1370" y="484"/>
                  </a:cubicBezTo>
                  <a:close/>
                  <a:moveTo>
                    <a:pt x="1179" y="1628"/>
                  </a:moveTo>
                  <a:cubicBezTo>
                    <a:pt x="1204" y="1654"/>
                    <a:pt x="1217" y="1691"/>
                    <a:pt x="1242" y="1730"/>
                  </a:cubicBezTo>
                  <a:cubicBezTo>
                    <a:pt x="1319" y="1907"/>
                    <a:pt x="1305" y="2059"/>
                    <a:pt x="1179" y="2198"/>
                  </a:cubicBezTo>
                  <a:cubicBezTo>
                    <a:pt x="1099" y="2301"/>
                    <a:pt x="979" y="2352"/>
                    <a:pt x="854" y="2352"/>
                  </a:cubicBezTo>
                  <a:cubicBezTo>
                    <a:pt x="840" y="2352"/>
                    <a:pt x="826" y="2352"/>
                    <a:pt x="811" y="2350"/>
                  </a:cubicBezTo>
                  <a:lnTo>
                    <a:pt x="1179" y="1628"/>
                  </a:lnTo>
                  <a:close/>
                  <a:moveTo>
                    <a:pt x="1759" y="1"/>
                  </a:moveTo>
                  <a:cubicBezTo>
                    <a:pt x="1706" y="1"/>
                    <a:pt x="1652" y="29"/>
                    <a:pt x="1635" y="82"/>
                  </a:cubicBezTo>
                  <a:lnTo>
                    <a:pt x="1572" y="209"/>
                  </a:lnTo>
                  <a:cubicBezTo>
                    <a:pt x="1513" y="195"/>
                    <a:pt x="1454" y="188"/>
                    <a:pt x="1397" y="188"/>
                  </a:cubicBezTo>
                  <a:cubicBezTo>
                    <a:pt x="1244" y="188"/>
                    <a:pt x="1103" y="233"/>
                    <a:pt x="1001" y="297"/>
                  </a:cubicBezTo>
                  <a:cubicBezTo>
                    <a:pt x="824" y="424"/>
                    <a:pt x="595" y="741"/>
                    <a:pt x="748" y="1071"/>
                  </a:cubicBezTo>
                  <a:cubicBezTo>
                    <a:pt x="824" y="1197"/>
                    <a:pt x="900" y="1299"/>
                    <a:pt x="976" y="1375"/>
                  </a:cubicBezTo>
                  <a:lnTo>
                    <a:pt x="533" y="2237"/>
                  </a:lnTo>
                  <a:cubicBezTo>
                    <a:pt x="418" y="2122"/>
                    <a:pt x="330" y="1958"/>
                    <a:pt x="381" y="1780"/>
                  </a:cubicBezTo>
                  <a:cubicBezTo>
                    <a:pt x="406" y="1704"/>
                    <a:pt x="355" y="1615"/>
                    <a:pt x="279" y="1603"/>
                  </a:cubicBezTo>
                  <a:cubicBezTo>
                    <a:pt x="261" y="1598"/>
                    <a:pt x="243" y="1595"/>
                    <a:pt x="226" y="1595"/>
                  </a:cubicBezTo>
                  <a:cubicBezTo>
                    <a:pt x="161" y="1595"/>
                    <a:pt x="109" y="1633"/>
                    <a:pt x="88" y="1704"/>
                  </a:cubicBezTo>
                  <a:cubicBezTo>
                    <a:pt x="0" y="2034"/>
                    <a:pt x="165" y="2338"/>
                    <a:pt x="393" y="2502"/>
                  </a:cubicBezTo>
                  <a:lnTo>
                    <a:pt x="342" y="2629"/>
                  </a:lnTo>
                  <a:cubicBezTo>
                    <a:pt x="304" y="2693"/>
                    <a:pt x="330" y="2781"/>
                    <a:pt x="393" y="2820"/>
                  </a:cubicBezTo>
                  <a:lnTo>
                    <a:pt x="406" y="2832"/>
                  </a:lnTo>
                  <a:cubicBezTo>
                    <a:pt x="426" y="2842"/>
                    <a:pt x="448" y="2847"/>
                    <a:pt x="469" y="2847"/>
                  </a:cubicBezTo>
                  <a:cubicBezTo>
                    <a:pt x="526" y="2847"/>
                    <a:pt x="580" y="2812"/>
                    <a:pt x="609" y="2756"/>
                  </a:cubicBezTo>
                  <a:lnTo>
                    <a:pt x="672" y="2642"/>
                  </a:lnTo>
                  <a:cubicBezTo>
                    <a:pt x="721" y="2652"/>
                    <a:pt x="771" y="2656"/>
                    <a:pt x="821" y="2656"/>
                  </a:cubicBezTo>
                  <a:cubicBezTo>
                    <a:pt x="1042" y="2656"/>
                    <a:pt x="1262" y="2566"/>
                    <a:pt x="1407" y="2401"/>
                  </a:cubicBezTo>
                  <a:cubicBezTo>
                    <a:pt x="1610" y="2161"/>
                    <a:pt x="1648" y="1894"/>
                    <a:pt x="1508" y="1603"/>
                  </a:cubicBezTo>
                  <a:cubicBezTo>
                    <a:pt x="1457" y="1488"/>
                    <a:pt x="1395" y="1400"/>
                    <a:pt x="1331" y="1324"/>
                  </a:cubicBezTo>
                  <a:lnTo>
                    <a:pt x="1699" y="614"/>
                  </a:lnTo>
                  <a:cubicBezTo>
                    <a:pt x="1775" y="690"/>
                    <a:pt x="1826" y="792"/>
                    <a:pt x="1851" y="905"/>
                  </a:cubicBezTo>
                  <a:cubicBezTo>
                    <a:pt x="1862" y="985"/>
                    <a:pt x="1924" y="1034"/>
                    <a:pt x="2001" y="1034"/>
                  </a:cubicBezTo>
                  <a:cubicBezTo>
                    <a:pt x="2010" y="1034"/>
                    <a:pt x="2019" y="1033"/>
                    <a:pt x="2028" y="1032"/>
                  </a:cubicBezTo>
                  <a:cubicBezTo>
                    <a:pt x="2104" y="1020"/>
                    <a:pt x="2167" y="944"/>
                    <a:pt x="2142" y="855"/>
                  </a:cubicBezTo>
                  <a:cubicBezTo>
                    <a:pt x="2117" y="652"/>
                    <a:pt x="2003" y="462"/>
                    <a:pt x="1838" y="335"/>
                  </a:cubicBezTo>
                  <a:lnTo>
                    <a:pt x="1902" y="221"/>
                  </a:lnTo>
                  <a:cubicBezTo>
                    <a:pt x="1939" y="145"/>
                    <a:pt x="1902" y="56"/>
                    <a:pt x="1826" y="18"/>
                  </a:cubicBezTo>
                  <a:cubicBezTo>
                    <a:pt x="1806" y="6"/>
                    <a:pt x="1783" y="1"/>
                    <a:pt x="1759" y="1"/>
                  </a:cubicBez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09" name="Google Shape;1709;p29"/>
            <p:cNvSpPr/>
            <p:nvPr/>
          </p:nvSpPr>
          <p:spPr>
            <a:xfrm>
              <a:off x="5426350" y="1542000"/>
              <a:ext cx="204425" cy="130025"/>
            </a:xfrm>
            <a:custGeom>
              <a:avLst/>
              <a:gdLst/>
              <a:ahLst/>
              <a:cxnLst/>
              <a:rect l="l" t="t" r="r" b="b"/>
              <a:pathLst>
                <a:path w="8177" h="5201" extrusionOk="0">
                  <a:moveTo>
                    <a:pt x="3755" y="0"/>
                  </a:moveTo>
                  <a:cubicBezTo>
                    <a:pt x="3480" y="0"/>
                    <a:pt x="3207" y="34"/>
                    <a:pt x="2941" y="108"/>
                  </a:cubicBezTo>
                  <a:cubicBezTo>
                    <a:pt x="2307" y="285"/>
                    <a:pt x="1750" y="678"/>
                    <a:pt x="1293" y="1134"/>
                  </a:cubicBezTo>
                  <a:cubicBezTo>
                    <a:pt x="901" y="1528"/>
                    <a:pt x="457" y="2009"/>
                    <a:pt x="203" y="2503"/>
                  </a:cubicBezTo>
                  <a:cubicBezTo>
                    <a:pt x="0" y="2922"/>
                    <a:pt x="292" y="3416"/>
                    <a:pt x="571" y="3733"/>
                  </a:cubicBezTo>
                  <a:cubicBezTo>
                    <a:pt x="1129" y="4329"/>
                    <a:pt x="1826" y="4798"/>
                    <a:pt x="2586" y="5077"/>
                  </a:cubicBezTo>
                  <a:cubicBezTo>
                    <a:pt x="2783" y="5146"/>
                    <a:pt x="3008" y="5200"/>
                    <a:pt x="3222" y="5200"/>
                  </a:cubicBezTo>
                  <a:cubicBezTo>
                    <a:pt x="3436" y="5200"/>
                    <a:pt x="3639" y="5146"/>
                    <a:pt x="3791" y="5001"/>
                  </a:cubicBezTo>
                  <a:cubicBezTo>
                    <a:pt x="3994" y="4798"/>
                    <a:pt x="4044" y="4469"/>
                    <a:pt x="3980" y="4190"/>
                  </a:cubicBezTo>
                  <a:cubicBezTo>
                    <a:pt x="3904" y="3911"/>
                    <a:pt x="3752" y="3657"/>
                    <a:pt x="3600" y="3416"/>
                  </a:cubicBezTo>
                  <a:lnTo>
                    <a:pt x="3600" y="3416"/>
                  </a:lnTo>
                  <a:cubicBezTo>
                    <a:pt x="4196" y="4038"/>
                    <a:pt x="4881" y="4570"/>
                    <a:pt x="5628" y="4976"/>
                  </a:cubicBezTo>
                  <a:cubicBezTo>
                    <a:pt x="5792" y="5069"/>
                    <a:pt x="5984" y="5148"/>
                    <a:pt x="6158" y="5148"/>
                  </a:cubicBezTo>
                  <a:cubicBezTo>
                    <a:pt x="6267" y="5148"/>
                    <a:pt x="6369" y="5117"/>
                    <a:pt x="6453" y="5038"/>
                  </a:cubicBezTo>
                  <a:cubicBezTo>
                    <a:pt x="6617" y="4886"/>
                    <a:pt x="6605" y="4607"/>
                    <a:pt x="6541" y="4379"/>
                  </a:cubicBezTo>
                  <a:cubicBezTo>
                    <a:pt x="6364" y="3733"/>
                    <a:pt x="5946" y="3188"/>
                    <a:pt x="5527" y="2655"/>
                  </a:cubicBezTo>
                  <a:lnTo>
                    <a:pt x="5527" y="2655"/>
                  </a:lnTo>
                  <a:cubicBezTo>
                    <a:pt x="6098" y="3023"/>
                    <a:pt x="6732" y="3289"/>
                    <a:pt x="7403" y="3429"/>
                  </a:cubicBezTo>
                  <a:cubicBezTo>
                    <a:pt x="7485" y="3443"/>
                    <a:pt x="7572" y="3453"/>
                    <a:pt x="7657" y="3453"/>
                  </a:cubicBezTo>
                  <a:cubicBezTo>
                    <a:pt x="7808" y="3453"/>
                    <a:pt x="7953" y="3420"/>
                    <a:pt x="8050" y="3315"/>
                  </a:cubicBezTo>
                  <a:cubicBezTo>
                    <a:pt x="8164" y="3188"/>
                    <a:pt x="8177" y="2985"/>
                    <a:pt x="8126" y="2821"/>
                  </a:cubicBezTo>
                  <a:cubicBezTo>
                    <a:pt x="8062" y="2669"/>
                    <a:pt x="7949" y="2529"/>
                    <a:pt x="7834" y="2402"/>
                  </a:cubicBezTo>
                  <a:cubicBezTo>
                    <a:pt x="7213" y="1680"/>
                    <a:pt x="6529" y="995"/>
                    <a:pt x="5692" y="526"/>
                  </a:cubicBezTo>
                  <a:cubicBezTo>
                    <a:pt x="5099" y="202"/>
                    <a:pt x="4423" y="0"/>
                    <a:pt x="3755"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10" name="Google Shape;1710;p29"/>
            <p:cNvSpPr/>
            <p:nvPr/>
          </p:nvSpPr>
          <p:spPr>
            <a:xfrm>
              <a:off x="5211175" y="1660825"/>
              <a:ext cx="137250" cy="192925"/>
            </a:xfrm>
            <a:custGeom>
              <a:avLst/>
              <a:gdLst/>
              <a:ahLst/>
              <a:cxnLst/>
              <a:rect l="l" t="t" r="r" b="b"/>
              <a:pathLst>
                <a:path w="5490" h="7717" extrusionOk="0">
                  <a:moveTo>
                    <a:pt x="3918" y="1"/>
                  </a:moveTo>
                  <a:cubicBezTo>
                    <a:pt x="3889" y="1"/>
                    <a:pt x="3859" y="2"/>
                    <a:pt x="3829" y="7"/>
                  </a:cubicBezTo>
                  <a:cubicBezTo>
                    <a:pt x="3283" y="83"/>
                    <a:pt x="2675" y="349"/>
                    <a:pt x="2193" y="590"/>
                  </a:cubicBezTo>
                  <a:cubicBezTo>
                    <a:pt x="1598" y="869"/>
                    <a:pt x="1053" y="1262"/>
                    <a:pt x="672" y="1807"/>
                  </a:cubicBezTo>
                  <a:cubicBezTo>
                    <a:pt x="128" y="2580"/>
                    <a:pt x="1" y="3606"/>
                    <a:pt x="165" y="4545"/>
                  </a:cubicBezTo>
                  <a:cubicBezTo>
                    <a:pt x="330" y="5483"/>
                    <a:pt x="748" y="6358"/>
                    <a:pt x="1230" y="7181"/>
                  </a:cubicBezTo>
                  <a:cubicBezTo>
                    <a:pt x="1306" y="7333"/>
                    <a:pt x="1407" y="7485"/>
                    <a:pt x="1534" y="7587"/>
                  </a:cubicBezTo>
                  <a:cubicBezTo>
                    <a:pt x="1632" y="7667"/>
                    <a:pt x="1755" y="7716"/>
                    <a:pt x="1872" y="7716"/>
                  </a:cubicBezTo>
                  <a:cubicBezTo>
                    <a:pt x="1922" y="7716"/>
                    <a:pt x="1970" y="7707"/>
                    <a:pt x="2016" y="7688"/>
                  </a:cubicBezTo>
                  <a:cubicBezTo>
                    <a:pt x="2232" y="7600"/>
                    <a:pt x="2308" y="7333"/>
                    <a:pt x="2333" y="7105"/>
                  </a:cubicBezTo>
                  <a:cubicBezTo>
                    <a:pt x="2435" y="6434"/>
                    <a:pt x="2396" y="5736"/>
                    <a:pt x="2219" y="5090"/>
                  </a:cubicBezTo>
                  <a:lnTo>
                    <a:pt x="2219" y="5090"/>
                  </a:lnTo>
                  <a:cubicBezTo>
                    <a:pt x="2587" y="5648"/>
                    <a:pt x="2967" y="6231"/>
                    <a:pt x="3525" y="6611"/>
                  </a:cubicBezTo>
                  <a:cubicBezTo>
                    <a:pt x="3660" y="6701"/>
                    <a:pt x="3827" y="6785"/>
                    <a:pt x="3985" y="6785"/>
                  </a:cubicBezTo>
                  <a:cubicBezTo>
                    <a:pt x="4049" y="6785"/>
                    <a:pt x="4112" y="6771"/>
                    <a:pt x="4171" y="6738"/>
                  </a:cubicBezTo>
                  <a:cubicBezTo>
                    <a:pt x="4437" y="6611"/>
                    <a:pt x="4437" y="6243"/>
                    <a:pt x="4387" y="5952"/>
                  </a:cubicBezTo>
                  <a:cubicBezTo>
                    <a:pt x="4247" y="5102"/>
                    <a:pt x="3968" y="4279"/>
                    <a:pt x="3588" y="3505"/>
                  </a:cubicBezTo>
                  <a:lnTo>
                    <a:pt x="3588" y="3505"/>
                  </a:lnTo>
                  <a:cubicBezTo>
                    <a:pt x="3765" y="3733"/>
                    <a:pt x="3943" y="3975"/>
                    <a:pt x="4184" y="4127"/>
                  </a:cubicBezTo>
                  <a:cubicBezTo>
                    <a:pt x="4335" y="4222"/>
                    <a:pt x="4517" y="4283"/>
                    <a:pt x="4697" y="4283"/>
                  </a:cubicBezTo>
                  <a:cubicBezTo>
                    <a:pt x="4803" y="4283"/>
                    <a:pt x="4909" y="4262"/>
                    <a:pt x="5007" y="4215"/>
                  </a:cubicBezTo>
                  <a:cubicBezTo>
                    <a:pt x="5388" y="4037"/>
                    <a:pt x="5489" y="3530"/>
                    <a:pt x="5477" y="3099"/>
                  </a:cubicBezTo>
                  <a:cubicBezTo>
                    <a:pt x="5464" y="2288"/>
                    <a:pt x="5249" y="1477"/>
                    <a:pt x="4868" y="755"/>
                  </a:cubicBezTo>
                  <a:cubicBezTo>
                    <a:pt x="4679" y="411"/>
                    <a:pt x="4344" y="1"/>
                    <a:pt x="3918"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11" name="Google Shape;1711;p29"/>
            <p:cNvSpPr/>
            <p:nvPr/>
          </p:nvSpPr>
          <p:spPr>
            <a:xfrm>
              <a:off x="5275200" y="1541700"/>
              <a:ext cx="220250" cy="193775"/>
            </a:xfrm>
            <a:custGeom>
              <a:avLst/>
              <a:gdLst/>
              <a:ahLst/>
              <a:cxnLst/>
              <a:rect l="l" t="t" r="r" b="b"/>
              <a:pathLst>
                <a:path w="8810" h="7751" extrusionOk="0">
                  <a:moveTo>
                    <a:pt x="4390" y="0"/>
                  </a:moveTo>
                  <a:cubicBezTo>
                    <a:pt x="3872" y="0"/>
                    <a:pt x="3345" y="104"/>
                    <a:pt x="2840" y="323"/>
                  </a:cubicBezTo>
                  <a:cubicBezTo>
                    <a:pt x="888" y="1185"/>
                    <a:pt x="0" y="3479"/>
                    <a:pt x="862" y="5431"/>
                  </a:cubicBezTo>
                  <a:cubicBezTo>
                    <a:pt x="1491" y="6886"/>
                    <a:pt x="2913" y="7751"/>
                    <a:pt x="4402" y="7751"/>
                  </a:cubicBezTo>
                  <a:cubicBezTo>
                    <a:pt x="4923" y="7751"/>
                    <a:pt x="5452" y="7645"/>
                    <a:pt x="5958" y="7421"/>
                  </a:cubicBezTo>
                  <a:cubicBezTo>
                    <a:pt x="7922" y="6559"/>
                    <a:pt x="8810" y="4278"/>
                    <a:pt x="7948" y="2312"/>
                  </a:cubicBezTo>
                  <a:cubicBezTo>
                    <a:pt x="7308" y="863"/>
                    <a:pt x="5885" y="0"/>
                    <a:pt x="4390" y="0"/>
                  </a:cubicBez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12" name="Google Shape;1712;p29"/>
            <p:cNvSpPr/>
            <p:nvPr/>
          </p:nvSpPr>
          <p:spPr>
            <a:xfrm>
              <a:off x="5285975" y="1609650"/>
              <a:ext cx="195225" cy="125825"/>
            </a:xfrm>
            <a:custGeom>
              <a:avLst/>
              <a:gdLst/>
              <a:ahLst/>
              <a:cxnLst/>
              <a:rect l="l" t="t" r="r" b="b"/>
              <a:pathLst>
                <a:path w="7809" h="5033" extrusionOk="0">
                  <a:moveTo>
                    <a:pt x="279" y="0"/>
                  </a:moveTo>
                  <a:cubicBezTo>
                    <a:pt x="0" y="862"/>
                    <a:pt x="38" y="1825"/>
                    <a:pt x="431" y="2713"/>
                  </a:cubicBezTo>
                  <a:cubicBezTo>
                    <a:pt x="1060" y="4168"/>
                    <a:pt x="2482" y="5033"/>
                    <a:pt x="3971" y="5033"/>
                  </a:cubicBezTo>
                  <a:cubicBezTo>
                    <a:pt x="4492" y="5033"/>
                    <a:pt x="5021" y="4927"/>
                    <a:pt x="5527" y="4703"/>
                  </a:cubicBezTo>
                  <a:cubicBezTo>
                    <a:pt x="6807" y="4146"/>
                    <a:pt x="7631" y="2979"/>
                    <a:pt x="7809" y="1699"/>
                  </a:cubicBezTo>
                  <a:lnTo>
                    <a:pt x="7809" y="1699"/>
                  </a:lnTo>
                  <a:cubicBezTo>
                    <a:pt x="7479" y="2726"/>
                    <a:pt x="6731" y="3613"/>
                    <a:pt x="5666" y="4082"/>
                  </a:cubicBezTo>
                  <a:cubicBezTo>
                    <a:pt x="5162" y="4304"/>
                    <a:pt x="4636" y="4409"/>
                    <a:pt x="4119" y="4409"/>
                  </a:cubicBezTo>
                  <a:cubicBezTo>
                    <a:pt x="2631" y="4409"/>
                    <a:pt x="1210" y="3540"/>
                    <a:pt x="570" y="2092"/>
                  </a:cubicBezTo>
                  <a:cubicBezTo>
                    <a:pt x="266" y="1408"/>
                    <a:pt x="178" y="685"/>
                    <a:pt x="279" y="0"/>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13" name="Google Shape;1713;p29"/>
            <p:cNvSpPr/>
            <p:nvPr/>
          </p:nvSpPr>
          <p:spPr>
            <a:xfrm>
              <a:off x="5298325" y="1562250"/>
              <a:ext cx="173675" cy="152675"/>
            </a:xfrm>
            <a:custGeom>
              <a:avLst/>
              <a:gdLst/>
              <a:ahLst/>
              <a:cxnLst/>
              <a:rect l="l" t="t" r="r" b="b"/>
              <a:pathLst>
                <a:path w="6947" h="6107" extrusionOk="0">
                  <a:moveTo>
                    <a:pt x="3474" y="0"/>
                  </a:moveTo>
                  <a:cubicBezTo>
                    <a:pt x="3063" y="0"/>
                    <a:pt x="2645" y="84"/>
                    <a:pt x="2244" y="261"/>
                  </a:cubicBezTo>
                  <a:cubicBezTo>
                    <a:pt x="710" y="933"/>
                    <a:pt x="0" y="2733"/>
                    <a:pt x="685" y="4279"/>
                  </a:cubicBezTo>
                  <a:cubicBezTo>
                    <a:pt x="1184" y="5427"/>
                    <a:pt x="2303" y="6107"/>
                    <a:pt x="3479" y="6107"/>
                  </a:cubicBezTo>
                  <a:cubicBezTo>
                    <a:pt x="3889" y="6107"/>
                    <a:pt x="4304" y="6024"/>
                    <a:pt x="4703" y="5851"/>
                  </a:cubicBezTo>
                  <a:cubicBezTo>
                    <a:pt x="6250" y="5166"/>
                    <a:pt x="6947" y="3366"/>
                    <a:pt x="6275" y="1820"/>
                  </a:cubicBezTo>
                  <a:cubicBezTo>
                    <a:pt x="5768" y="684"/>
                    <a:pt x="4649" y="0"/>
                    <a:pt x="3474" y="0"/>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14" name="Google Shape;1714;p29"/>
            <p:cNvSpPr/>
            <p:nvPr/>
          </p:nvSpPr>
          <p:spPr>
            <a:xfrm>
              <a:off x="5325900" y="1562425"/>
              <a:ext cx="78625" cy="136925"/>
            </a:xfrm>
            <a:custGeom>
              <a:avLst/>
              <a:gdLst/>
              <a:ahLst/>
              <a:cxnLst/>
              <a:rect l="l" t="t" r="r" b="b"/>
              <a:pathLst>
                <a:path w="3145" h="5477" extrusionOk="0">
                  <a:moveTo>
                    <a:pt x="2434" y="1"/>
                  </a:moveTo>
                  <a:cubicBezTo>
                    <a:pt x="1661" y="1661"/>
                    <a:pt x="925" y="3373"/>
                    <a:pt x="1" y="4957"/>
                  </a:cubicBezTo>
                  <a:cubicBezTo>
                    <a:pt x="153" y="5147"/>
                    <a:pt x="330" y="5325"/>
                    <a:pt x="520" y="5477"/>
                  </a:cubicBezTo>
                  <a:cubicBezTo>
                    <a:pt x="1141" y="4323"/>
                    <a:pt x="1623" y="3106"/>
                    <a:pt x="2206" y="1953"/>
                  </a:cubicBezTo>
                  <a:cubicBezTo>
                    <a:pt x="2523" y="1331"/>
                    <a:pt x="2827" y="711"/>
                    <a:pt x="3144" y="89"/>
                  </a:cubicBezTo>
                  <a:cubicBezTo>
                    <a:pt x="2916" y="38"/>
                    <a:pt x="2675" y="1"/>
                    <a:pt x="2434" y="1"/>
                  </a:cubicBezTo>
                  <a:close/>
                </a:path>
              </a:pathLst>
            </a:custGeom>
            <a:solidFill>
              <a:srgbClr val="FBB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15" name="Google Shape;1715;p29"/>
            <p:cNvSpPr/>
            <p:nvPr/>
          </p:nvSpPr>
          <p:spPr>
            <a:xfrm>
              <a:off x="5341750" y="1567175"/>
              <a:ext cx="88125" cy="146750"/>
            </a:xfrm>
            <a:custGeom>
              <a:avLst/>
              <a:gdLst/>
              <a:ahLst/>
              <a:cxnLst/>
              <a:rect l="l" t="t" r="r" b="b"/>
              <a:pathLst>
                <a:path w="3525" h="5870" extrusionOk="0">
                  <a:moveTo>
                    <a:pt x="2801" y="1"/>
                  </a:moveTo>
                  <a:cubicBezTo>
                    <a:pt x="2421" y="710"/>
                    <a:pt x="2028" y="1408"/>
                    <a:pt x="1660" y="2118"/>
                  </a:cubicBezTo>
                  <a:cubicBezTo>
                    <a:pt x="1116" y="3195"/>
                    <a:pt x="646" y="4336"/>
                    <a:pt x="0" y="5363"/>
                  </a:cubicBezTo>
                  <a:cubicBezTo>
                    <a:pt x="381" y="5629"/>
                    <a:pt x="824" y="5806"/>
                    <a:pt x="1293" y="5870"/>
                  </a:cubicBezTo>
                  <a:cubicBezTo>
                    <a:pt x="1724" y="4412"/>
                    <a:pt x="2358" y="2992"/>
                    <a:pt x="2979" y="1598"/>
                  </a:cubicBezTo>
                  <a:cubicBezTo>
                    <a:pt x="3156" y="1192"/>
                    <a:pt x="3347" y="786"/>
                    <a:pt x="3524" y="381"/>
                  </a:cubicBezTo>
                  <a:cubicBezTo>
                    <a:pt x="3308" y="229"/>
                    <a:pt x="3055" y="90"/>
                    <a:pt x="2801" y="1"/>
                  </a:cubicBezTo>
                  <a:close/>
                </a:path>
              </a:pathLst>
            </a:custGeom>
            <a:solidFill>
              <a:srgbClr val="FBB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16" name="Google Shape;1716;p29"/>
            <p:cNvSpPr/>
            <p:nvPr/>
          </p:nvSpPr>
          <p:spPr>
            <a:xfrm>
              <a:off x="5386750" y="1591250"/>
              <a:ext cx="62775" cy="123625"/>
            </a:xfrm>
            <a:custGeom>
              <a:avLst/>
              <a:gdLst/>
              <a:ahLst/>
              <a:cxnLst/>
              <a:rect l="l" t="t" r="r" b="b"/>
              <a:pathLst>
                <a:path w="2511" h="4945" extrusionOk="0">
                  <a:moveTo>
                    <a:pt x="2333" y="1"/>
                  </a:moveTo>
                  <a:cubicBezTo>
                    <a:pt x="2130" y="432"/>
                    <a:pt x="1939" y="863"/>
                    <a:pt x="1736" y="1294"/>
                  </a:cubicBezTo>
                  <a:cubicBezTo>
                    <a:pt x="1381" y="2080"/>
                    <a:pt x="1027" y="2866"/>
                    <a:pt x="659" y="3639"/>
                  </a:cubicBezTo>
                  <a:cubicBezTo>
                    <a:pt x="457" y="4057"/>
                    <a:pt x="266" y="4539"/>
                    <a:pt x="0" y="4944"/>
                  </a:cubicBezTo>
                  <a:cubicBezTo>
                    <a:pt x="152" y="4944"/>
                    <a:pt x="317" y="4919"/>
                    <a:pt x="469" y="4894"/>
                  </a:cubicBezTo>
                  <a:cubicBezTo>
                    <a:pt x="558" y="4628"/>
                    <a:pt x="659" y="4375"/>
                    <a:pt x="786" y="4121"/>
                  </a:cubicBezTo>
                  <a:cubicBezTo>
                    <a:pt x="1153" y="3158"/>
                    <a:pt x="1648" y="2220"/>
                    <a:pt x="2066" y="1282"/>
                  </a:cubicBezTo>
                  <a:cubicBezTo>
                    <a:pt x="2206" y="939"/>
                    <a:pt x="2358" y="597"/>
                    <a:pt x="2510" y="242"/>
                  </a:cubicBezTo>
                  <a:cubicBezTo>
                    <a:pt x="2459" y="166"/>
                    <a:pt x="2396" y="77"/>
                    <a:pt x="2333" y="1"/>
                  </a:cubicBezTo>
                  <a:close/>
                </a:path>
              </a:pathLst>
            </a:custGeom>
            <a:solidFill>
              <a:srgbClr val="FBB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17" name="Google Shape;1717;p29"/>
            <p:cNvSpPr/>
            <p:nvPr/>
          </p:nvSpPr>
          <p:spPr>
            <a:xfrm>
              <a:off x="5346825" y="1580575"/>
              <a:ext cx="82725" cy="113925"/>
            </a:xfrm>
            <a:custGeom>
              <a:avLst/>
              <a:gdLst/>
              <a:ahLst/>
              <a:cxnLst/>
              <a:rect l="l" t="t" r="r" b="b"/>
              <a:pathLst>
                <a:path w="3309" h="4557" extrusionOk="0">
                  <a:moveTo>
                    <a:pt x="724" y="1"/>
                  </a:moveTo>
                  <a:cubicBezTo>
                    <a:pt x="668" y="1"/>
                    <a:pt x="611" y="12"/>
                    <a:pt x="558" y="35"/>
                  </a:cubicBezTo>
                  <a:cubicBezTo>
                    <a:pt x="545" y="35"/>
                    <a:pt x="533" y="35"/>
                    <a:pt x="533" y="48"/>
                  </a:cubicBezTo>
                  <a:cubicBezTo>
                    <a:pt x="431" y="98"/>
                    <a:pt x="355" y="188"/>
                    <a:pt x="317" y="289"/>
                  </a:cubicBezTo>
                  <a:cubicBezTo>
                    <a:pt x="279" y="403"/>
                    <a:pt x="279" y="517"/>
                    <a:pt x="330" y="619"/>
                  </a:cubicBezTo>
                  <a:lnTo>
                    <a:pt x="355" y="656"/>
                  </a:lnTo>
                  <a:cubicBezTo>
                    <a:pt x="152" y="872"/>
                    <a:pt x="26" y="1163"/>
                    <a:pt x="12" y="1417"/>
                  </a:cubicBezTo>
                  <a:cubicBezTo>
                    <a:pt x="0" y="1810"/>
                    <a:pt x="215" y="2481"/>
                    <a:pt x="862" y="2596"/>
                  </a:cubicBezTo>
                  <a:cubicBezTo>
                    <a:pt x="1040" y="2633"/>
                    <a:pt x="1192" y="2633"/>
                    <a:pt x="1318" y="2633"/>
                  </a:cubicBezTo>
                  <a:lnTo>
                    <a:pt x="1699" y="3407"/>
                  </a:lnTo>
                  <a:cubicBezTo>
                    <a:pt x="1660" y="3382"/>
                    <a:pt x="1609" y="3356"/>
                    <a:pt x="1572" y="3306"/>
                  </a:cubicBezTo>
                  <a:cubicBezTo>
                    <a:pt x="1493" y="3201"/>
                    <a:pt x="1367" y="3138"/>
                    <a:pt x="1234" y="3138"/>
                  </a:cubicBezTo>
                  <a:cubicBezTo>
                    <a:pt x="1173" y="3138"/>
                    <a:pt x="1111" y="3151"/>
                    <a:pt x="1052" y="3179"/>
                  </a:cubicBezTo>
                  <a:cubicBezTo>
                    <a:pt x="1026" y="3191"/>
                    <a:pt x="1001" y="3204"/>
                    <a:pt x="964" y="3230"/>
                  </a:cubicBezTo>
                  <a:cubicBezTo>
                    <a:pt x="773" y="3369"/>
                    <a:pt x="735" y="3648"/>
                    <a:pt x="887" y="3838"/>
                  </a:cubicBezTo>
                  <a:cubicBezTo>
                    <a:pt x="1119" y="4143"/>
                    <a:pt x="1490" y="4317"/>
                    <a:pt x="1892" y="4317"/>
                  </a:cubicBezTo>
                  <a:cubicBezTo>
                    <a:pt x="1974" y="4317"/>
                    <a:pt x="2058" y="4310"/>
                    <a:pt x="2142" y="4295"/>
                  </a:cubicBezTo>
                  <a:lnTo>
                    <a:pt x="2142" y="4307"/>
                  </a:lnTo>
                  <a:cubicBezTo>
                    <a:pt x="2217" y="4467"/>
                    <a:pt x="2376" y="4557"/>
                    <a:pt x="2541" y="4557"/>
                  </a:cubicBezTo>
                  <a:cubicBezTo>
                    <a:pt x="2598" y="4557"/>
                    <a:pt x="2657" y="4546"/>
                    <a:pt x="2713" y="4523"/>
                  </a:cubicBezTo>
                  <a:lnTo>
                    <a:pt x="2725" y="4509"/>
                  </a:lnTo>
                  <a:cubicBezTo>
                    <a:pt x="2826" y="4459"/>
                    <a:pt x="2902" y="4371"/>
                    <a:pt x="2941" y="4256"/>
                  </a:cubicBezTo>
                  <a:cubicBezTo>
                    <a:pt x="2978" y="4155"/>
                    <a:pt x="2978" y="4028"/>
                    <a:pt x="2928" y="3926"/>
                  </a:cubicBezTo>
                  <a:lnTo>
                    <a:pt x="2902" y="3889"/>
                  </a:lnTo>
                  <a:cubicBezTo>
                    <a:pt x="3181" y="3585"/>
                    <a:pt x="3308" y="3141"/>
                    <a:pt x="3220" y="2735"/>
                  </a:cubicBezTo>
                  <a:cubicBezTo>
                    <a:pt x="3093" y="2216"/>
                    <a:pt x="2763" y="1886"/>
                    <a:pt x="2231" y="1772"/>
                  </a:cubicBezTo>
                  <a:cubicBezTo>
                    <a:pt x="2079" y="1734"/>
                    <a:pt x="1952" y="1721"/>
                    <a:pt x="1838" y="1721"/>
                  </a:cubicBezTo>
                  <a:lnTo>
                    <a:pt x="1572" y="1176"/>
                  </a:lnTo>
                  <a:lnTo>
                    <a:pt x="1572" y="1176"/>
                  </a:lnTo>
                  <a:cubicBezTo>
                    <a:pt x="1632" y="1209"/>
                    <a:pt x="1699" y="1225"/>
                    <a:pt x="1766" y="1225"/>
                  </a:cubicBezTo>
                  <a:cubicBezTo>
                    <a:pt x="1826" y="1225"/>
                    <a:pt x="1885" y="1212"/>
                    <a:pt x="1939" y="1188"/>
                  </a:cubicBezTo>
                  <a:cubicBezTo>
                    <a:pt x="2040" y="1151"/>
                    <a:pt x="2117" y="1075"/>
                    <a:pt x="2155" y="986"/>
                  </a:cubicBezTo>
                  <a:cubicBezTo>
                    <a:pt x="2269" y="783"/>
                    <a:pt x="2180" y="517"/>
                    <a:pt x="1964" y="403"/>
                  </a:cubicBezTo>
                  <a:cubicBezTo>
                    <a:pt x="1767" y="304"/>
                    <a:pt x="1538" y="251"/>
                    <a:pt x="1314" y="251"/>
                  </a:cubicBezTo>
                  <a:cubicBezTo>
                    <a:pt x="1251" y="251"/>
                    <a:pt x="1189" y="255"/>
                    <a:pt x="1128" y="264"/>
                  </a:cubicBezTo>
                  <a:lnTo>
                    <a:pt x="1116" y="238"/>
                  </a:lnTo>
                  <a:cubicBezTo>
                    <a:pt x="1041" y="89"/>
                    <a:pt x="883" y="1"/>
                    <a:pt x="724" y="1"/>
                  </a:cubicBezTo>
                  <a:close/>
                </a:path>
              </a:pathLst>
            </a:custGeom>
            <a:solidFill>
              <a:srgbClr val="F9A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18" name="Google Shape;1718;p29"/>
            <p:cNvSpPr/>
            <p:nvPr/>
          </p:nvSpPr>
          <p:spPr>
            <a:xfrm>
              <a:off x="5352525" y="1585975"/>
              <a:ext cx="71650" cy="103100"/>
            </a:xfrm>
            <a:custGeom>
              <a:avLst/>
              <a:gdLst/>
              <a:ahLst/>
              <a:cxnLst/>
              <a:rect l="l" t="t" r="r" b="b"/>
              <a:pathLst>
                <a:path w="2866" h="4124" extrusionOk="0">
                  <a:moveTo>
                    <a:pt x="583" y="896"/>
                  </a:moveTo>
                  <a:lnTo>
                    <a:pt x="1014" y="1772"/>
                  </a:lnTo>
                  <a:cubicBezTo>
                    <a:pt x="938" y="1772"/>
                    <a:pt x="849" y="1758"/>
                    <a:pt x="748" y="1746"/>
                  </a:cubicBezTo>
                  <a:cubicBezTo>
                    <a:pt x="507" y="1695"/>
                    <a:pt x="431" y="1366"/>
                    <a:pt x="443" y="1226"/>
                  </a:cubicBezTo>
                  <a:cubicBezTo>
                    <a:pt x="443" y="1125"/>
                    <a:pt x="494" y="998"/>
                    <a:pt x="583" y="896"/>
                  </a:cubicBezTo>
                  <a:close/>
                  <a:moveTo>
                    <a:pt x="1699" y="2164"/>
                  </a:moveTo>
                  <a:cubicBezTo>
                    <a:pt x="1750" y="2164"/>
                    <a:pt x="1800" y="2177"/>
                    <a:pt x="1863" y="2189"/>
                  </a:cubicBezTo>
                  <a:cubicBezTo>
                    <a:pt x="2142" y="2253"/>
                    <a:pt x="2294" y="2392"/>
                    <a:pt x="2358" y="2671"/>
                  </a:cubicBezTo>
                  <a:cubicBezTo>
                    <a:pt x="2396" y="2862"/>
                    <a:pt x="2333" y="3064"/>
                    <a:pt x="2206" y="3217"/>
                  </a:cubicBezTo>
                  <a:lnTo>
                    <a:pt x="1699" y="2164"/>
                  </a:lnTo>
                  <a:close/>
                  <a:moveTo>
                    <a:pt x="499" y="0"/>
                  </a:moveTo>
                  <a:cubicBezTo>
                    <a:pt x="468" y="0"/>
                    <a:pt x="436" y="7"/>
                    <a:pt x="406" y="22"/>
                  </a:cubicBezTo>
                  <a:cubicBezTo>
                    <a:pt x="291" y="73"/>
                    <a:pt x="254" y="200"/>
                    <a:pt x="305" y="313"/>
                  </a:cubicBezTo>
                  <a:lnTo>
                    <a:pt x="393" y="491"/>
                  </a:lnTo>
                  <a:cubicBezTo>
                    <a:pt x="152" y="694"/>
                    <a:pt x="12" y="986"/>
                    <a:pt x="0" y="1214"/>
                  </a:cubicBezTo>
                  <a:cubicBezTo>
                    <a:pt x="0" y="1530"/>
                    <a:pt x="165" y="2076"/>
                    <a:pt x="672" y="2177"/>
                  </a:cubicBezTo>
                  <a:cubicBezTo>
                    <a:pt x="780" y="2196"/>
                    <a:pt x="878" y="2202"/>
                    <a:pt x="970" y="2202"/>
                  </a:cubicBezTo>
                  <a:cubicBezTo>
                    <a:pt x="1062" y="2202"/>
                    <a:pt x="1147" y="2196"/>
                    <a:pt x="1229" y="2189"/>
                  </a:cubicBezTo>
                  <a:lnTo>
                    <a:pt x="1838" y="3432"/>
                  </a:lnTo>
                  <a:cubicBezTo>
                    <a:pt x="1782" y="3441"/>
                    <a:pt x="1725" y="3446"/>
                    <a:pt x="1667" y="3446"/>
                  </a:cubicBezTo>
                  <a:cubicBezTo>
                    <a:pt x="1486" y="3446"/>
                    <a:pt x="1304" y="3392"/>
                    <a:pt x="1179" y="3229"/>
                  </a:cubicBezTo>
                  <a:cubicBezTo>
                    <a:pt x="1133" y="3168"/>
                    <a:pt x="1066" y="3139"/>
                    <a:pt x="999" y="3139"/>
                  </a:cubicBezTo>
                  <a:cubicBezTo>
                    <a:pt x="955" y="3139"/>
                    <a:pt x="910" y="3153"/>
                    <a:pt x="874" y="3178"/>
                  </a:cubicBezTo>
                  <a:cubicBezTo>
                    <a:pt x="773" y="3254"/>
                    <a:pt x="761" y="3394"/>
                    <a:pt x="837" y="3482"/>
                  </a:cubicBezTo>
                  <a:cubicBezTo>
                    <a:pt x="1044" y="3762"/>
                    <a:pt x="1354" y="3881"/>
                    <a:pt x="1662" y="3881"/>
                  </a:cubicBezTo>
                  <a:cubicBezTo>
                    <a:pt x="1787" y="3881"/>
                    <a:pt x="1911" y="3862"/>
                    <a:pt x="2028" y="3825"/>
                  </a:cubicBezTo>
                  <a:lnTo>
                    <a:pt x="2117" y="4002"/>
                  </a:lnTo>
                  <a:cubicBezTo>
                    <a:pt x="2154" y="4077"/>
                    <a:pt x="2232" y="4124"/>
                    <a:pt x="2311" y="4124"/>
                  </a:cubicBezTo>
                  <a:cubicBezTo>
                    <a:pt x="2339" y="4124"/>
                    <a:pt x="2368" y="4117"/>
                    <a:pt x="2396" y="4104"/>
                  </a:cubicBezTo>
                  <a:lnTo>
                    <a:pt x="2409" y="4104"/>
                  </a:lnTo>
                  <a:cubicBezTo>
                    <a:pt x="2510" y="4040"/>
                    <a:pt x="2561" y="3913"/>
                    <a:pt x="2497" y="3812"/>
                  </a:cubicBezTo>
                  <a:lnTo>
                    <a:pt x="2409" y="3622"/>
                  </a:lnTo>
                  <a:cubicBezTo>
                    <a:pt x="2713" y="3381"/>
                    <a:pt x="2865" y="2963"/>
                    <a:pt x="2776" y="2570"/>
                  </a:cubicBezTo>
                  <a:cubicBezTo>
                    <a:pt x="2674" y="2139"/>
                    <a:pt x="2396" y="1860"/>
                    <a:pt x="1952" y="1758"/>
                  </a:cubicBezTo>
                  <a:cubicBezTo>
                    <a:pt x="1839" y="1734"/>
                    <a:pt x="1737" y="1726"/>
                    <a:pt x="1641" y="1726"/>
                  </a:cubicBezTo>
                  <a:cubicBezTo>
                    <a:pt x="1586" y="1726"/>
                    <a:pt x="1534" y="1729"/>
                    <a:pt x="1483" y="1733"/>
                  </a:cubicBezTo>
                  <a:lnTo>
                    <a:pt x="976" y="694"/>
                  </a:lnTo>
                  <a:cubicBezTo>
                    <a:pt x="1014" y="687"/>
                    <a:pt x="1053" y="684"/>
                    <a:pt x="1092" y="684"/>
                  </a:cubicBezTo>
                  <a:cubicBezTo>
                    <a:pt x="1210" y="684"/>
                    <a:pt x="1331" y="713"/>
                    <a:pt x="1445" y="770"/>
                  </a:cubicBezTo>
                  <a:cubicBezTo>
                    <a:pt x="1476" y="785"/>
                    <a:pt x="1510" y="792"/>
                    <a:pt x="1543" y="792"/>
                  </a:cubicBezTo>
                  <a:cubicBezTo>
                    <a:pt x="1622" y="792"/>
                    <a:pt x="1701" y="752"/>
                    <a:pt x="1736" y="681"/>
                  </a:cubicBezTo>
                  <a:cubicBezTo>
                    <a:pt x="1787" y="567"/>
                    <a:pt x="1750" y="440"/>
                    <a:pt x="1635" y="389"/>
                  </a:cubicBezTo>
                  <a:cubicBezTo>
                    <a:pt x="1459" y="297"/>
                    <a:pt x="1267" y="250"/>
                    <a:pt x="1072" y="250"/>
                  </a:cubicBezTo>
                  <a:cubicBezTo>
                    <a:pt x="972" y="250"/>
                    <a:pt x="872" y="262"/>
                    <a:pt x="773" y="288"/>
                  </a:cubicBezTo>
                  <a:lnTo>
                    <a:pt x="697" y="124"/>
                  </a:lnTo>
                  <a:cubicBezTo>
                    <a:pt x="653" y="43"/>
                    <a:pt x="576" y="0"/>
                    <a:pt x="499" y="0"/>
                  </a:cubicBezTo>
                  <a:close/>
                </a:path>
              </a:pathLst>
            </a:custGeom>
            <a:solidFill>
              <a:srgbClr val="FFC9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719" name="Google Shape;1719;p29"/>
          <p:cNvSpPr/>
          <p:nvPr/>
        </p:nvSpPr>
        <p:spPr>
          <a:xfrm>
            <a:off x="617485" y="1192964"/>
            <a:ext cx="2547000" cy="798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94" name="Picture 2" descr="C:\Users\ravikanthvarma\Desktop\mlrit.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29213" y="56169"/>
            <a:ext cx="6044621" cy="710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0"/>
        <p:cNvGrpSpPr/>
        <p:nvPr/>
      </p:nvGrpSpPr>
      <p:grpSpPr>
        <a:xfrm>
          <a:off x="0" y="0"/>
          <a:ext cx="0" cy="0"/>
          <a:chOff x="0" y="0"/>
          <a:chExt cx="0" cy="0"/>
        </a:xfrm>
      </p:grpSpPr>
      <p:sp>
        <p:nvSpPr>
          <p:cNvPr id="1301" name="Google Shape;1301;p25"/>
          <p:cNvSpPr txBox="1">
            <a:spLocks noGrp="1"/>
          </p:cNvSpPr>
          <p:nvPr>
            <p:ph type="title"/>
          </p:nvPr>
        </p:nvSpPr>
        <p:spPr>
          <a:xfrm>
            <a:off x="312724" y="692134"/>
            <a:ext cx="4138800" cy="61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latin typeface="Calibri" panose="020F0502020204030204" charset="0"/>
                <a:cs typeface="Calibri" panose="020F0502020204030204" charset="0"/>
              </a:rPr>
              <a:t>LITERATURE SURVEY</a:t>
            </a:r>
            <a:endParaRPr lang="en-US" sz="2800" dirty="0">
              <a:latin typeface="Calibri" panose="020F0502020204030204" charset="0"/>
              <a:cs typeface="Calibri" panose="020F0502020204030204" charset="0"/>
            </a:endParaRPr>
          </a:p>
        </p:txBody>
      </p:sp>
      <p:sp>
        <p:nvSpPr>
          <p:cNvPr id="1302" name="Google Shape;1302;p25"/>
          <p:cNvSpPr/>
          <p:nvPr/>
        </p:nvSpPr>
        <p:spPr>
          <a:xfrm>
            <a:off x="319709" y="1226699"/>
            <a:ext cx="2366700" cy="798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1303" name="Google Shape;1303;p25"/>
          <p:cNvGraphicFramePr/>
          <p:nvPr/>
        </p:nvGraphicFramePr>
        <p:xfrm>
          <a:off x="319709" y="1537854"/>
          <a:ext cx="8385625" cy="3520380"/>
        </p:xfrm>
        <a:graphic>
          <a:graphicData uri="http://schemas.openxmlformats.org/drawingml/2006/table">
            <a:tbl>
              <a:tblPr>
                <a:noFill/>
                <a:tableStyleId>{4EFB084E-8BA4-4538-B636-521A3FF134B1}</a:tableStyleId>
              </a:tblPr>
              <a:tblGrid>
                <a:gridCol w="521955"/>
                <a:gridCol w="2015836"/>
                <a:gridCol w="1319646"/>
                <a:gridCol w="2851063"/>
                <a:gridCol w="1677125"/>
              </a:tblGrid>
              <a:tr h="579834">
                <a:tc>
                  <a:txBody>
                    <a:bodyPr/>
                    <a:lstStyle/>
                    <a:p>
                      <a:pPr marL="0" lvl="0" indent="0" algn="l" rtl="0">
                        <a:spcBef>
                          <a:spcPts val="0"/>
                        </a:spcBef>
                        <a:spcAft>
                          <a:spcPts val="0"/>
                        </a:spcAft>
                        <a:buNone/>
                      </a:pPr>
                      <a:r>
                        <a:rPr lang="en-US"/>
                        <a:t>SNo.</a:t>
                      </a:r>
                      <a:endParaRPr lang="en-US"/>
                    </a:p>
                  </a:txBody>
                  <a:tcPr marL="91425" marR="91425" marT="91425" marB="91425"/>
                </a:tc>
                <a:tc>
                  <a:txBody>
                    <a:bodyPr/>
                    <a:lstStyle/>
                    <a:p>
                      <a:pPr marL="0" lvl="0" indent="0" algn="l" rtl="0">
                        <a:spcBef>
                          <a:spcPts val="0"/>
                        </a:spcBef>
                        <a:spcAft>
                          <a:spcPts val="0"/>
                        </a:spcAft>
                        <a:buNone/>
                      </a:pPr>
                      <a:r>
                        <a:rPr lang="en-US" dirty="0"/>
                        <a:t>Authors Name &amp; Year of Publication</a:t>
                      </a:r>
                      <a:endParaRPr dirty="0"/>
                    </a:p>
                  </a:txBody>
                  <a:tcPr marL="91425" marR="91425" marT="91425" marB="91425"/>
                </a:tc>
                <a:tc>
                  <a:txBody>
                    <a:bodyPr/>
                    <a:lstStyle/>
                    <a:p>
                      <a:pPr marL="0" lvl="0" indent="0" algn="l" rtl="0">
                        <a:spcBef>
                          <a:spcPts val="0"/>
                        </a:spcBef>
                        <a:spcAft>
                          <a:spcPts val="0"/>
                        </a:spcAft>
                        <a:buNone/>
                      </a:pPr>
                      <a:r>
                        <a:rPr lang="en-US"/>
                        <a:t>Title</a:t>
                      </a:r>
                      <a:endParaRPr lang="en-US"/>
                    </a:p>
                  </a:txBody>
                  <a:tcPr marL="91425" marR="91425" marT="91425" marB="91425"/>
                </a:tc>
                <a:tc>
                  <a:txBody>
                    <a:bodyPr/>
                    <a:lstStyle/>
                    <a:p>
                      <a:pPr marL="0" lvl="0" indent="0" algn="l" rtl="0">
                        <a:spcBef>
                          <a:spcPts val="0"/>
                        </a:spcBef>
                        <a:spcAft>
                          <a:spcPts val="0"/>
                        </a:spcAft>
                        <a:buNone/>
                      </a:pPr>
                      <a:r>
                        <a:rPr lang="en-US" dirty="0"/>
                        <a:t>Existing System</a:t>
                      </a:r>
                      <a:endParaRPr dirty="0"/>
                    </a:p>
                  </a:txBody>
                  <a:tcPr marL="91425" marR="91425" marT="91425" marB="91425"/>
                </a:tc>
                <a:tc>
                  <a:txBody>
                    <a:bodyPr/>
                    <a:lstStyle/>
                    <a:p>
                      <a:pPr marL="0" lvl="0" indent="0" algn="l" rtl="0">
                        <a:spcBef>
                          <a:spcPts val="0"/>
                        </a:spcBef>
                        <a:spcAft>
                          <a:spcPts val="0"/>
                        </a:spcAft>
                        <a:buNone/>
                      </a:pPr>
                      <a:r>
                        <a:rPr lang="en-US"/>
                        <a:t>Limitations</a:t>
                      </a:r>
                      <a:endParaRPr lang="en-US"/>
                    </a:p>
                  </a:txBody>
                  <a:tcPr marL="91425" marR="91425" marT="91425" marB="91425"/>
                </a:tc>
              </a:tr>
              <a:tr h="2018700">
                <a:tc>
                  <a:txBody>
                    <a:bodyPr/>
                    <a:lstStyle/>
                    <a:p>
                      <a:pPr marL="0" lvl="0" indent="0" algn="l" rtl="0">
                        <a:spcBef>
                          <a:spcPts val="0"/>
                        </a:spcBef>
                        <a:spcAft>
                          <a:spcPts val="0"/>
                        </a:spcAft>
                        <a:buNone/>
                      </a:pPr>
                      <a:r>
                        <a:rPr lang="en-US"/>
                        <a:t>1.</a:t>
                      </a:r>
                      <a:endParaRPr lang="en-US"/>
                    </a:p>
                  </a:txBody>
                  <a:tcPr marL="91425" marR="91425" marT="91425" marB="91425"/>
                </a:tc>
                <a:tc>
                  <a:txBody>
                    <a:bodyPr/>
                    <a:lstStyle/>
                    <a:p>
                      <a:pPr marL="0" lvl="0" indent="0" algn="l" rtl="0">
                        <a:spcBef>
                          <a:spcPts val="0"/>
                        </a:spcBef>
                        <a:spcAft>
                          <a:spcPts val="0"/>
                        </a:spcAft>
                        <a:buNone/>
                      </a:pPr>
                      <a:r>
                        <a:rPr lang="en-US" sz="1100" u="sng">
                          <a:solidFill>
                            <a:schemeClr val="hlink"/>
                          </a:solidFill>
                          <a:hlinkClick r:id="rId1"/>
                        </a:rPr>
                        <a:t>Dr Subba Rao Polamuri</a:t>
                      </a:r>
                      <a:endParaRPr sz="1100" u="sng">
                        <a:solidFill>
                          <a:schemeClr val="hlink"/>
                        </a:solidFill>
                      </a:endParaRPr>
                    </a:p>
                    <a:p>
                      <a:pPr marL="0" lvl="0" indent="0" algn="l" rtl="0">
                        <a:lnSpc>
                          <a:spcPct val="115000"/>
                        </a:lnSpc>
                        <a:spcBef>
                          <a:spcPts val="1200"/>
                        </a:spcBef>
                        <a:spcAft>
                          <a:spcPts val="0"/>
                        </a:spcAft>
                        <a:buNone/>
                      </a:pPr>
                      <a:r>
                        <a:rPr lang="en-US" sz="1100" u="sng">
                          <a:solidFill>
                            <a:schemeClr val="hlink"/>
                          </a:solidFill>
                          <a:hlinkClick r:id="rId2"/>
                        </a:rPr>
                        <a:t>Kudipudi Srinivas</a:t>
                      </a:r>
                      <a:endParaRPr sz="1100" u="sng">
                        <a:solidFill>
                          <a:schemeClr val="hlink"/>
                        </a:solidFill>
                      </a:endParaRPr>
                    </a:p>
                    <a:p>
                      <a:pPr marL="0" lvl="0" indent="0" algn="l" rtl="0">
                        <a:lnSpc>
                          <a:spcPct val="115000"/>
                        </a:lnSpc>
                        <a:spcBef>
                          <a:spcPts val="1200"/>
                        </a:spcBef>
                        <a:spcAft>
                          <a:spcPts val="1200"/>
                        </a:spcAft>
                        <a:buNone/>
                      </a:pPr>
                      <a:r>
                        <a:rPr lang="en-US" sz="1100" u="sng">
                          <a:solidFill>
                            <a:schemeClr val="hlink"/>
                          </a:solidFill>
                          <a:hlinkClick r:id="rId3"/>
                        </a:rPr>
                        <a:t>A. Krishna Mohan</a:t>
                      </a:r>
                      <a:endParaRPr lang="en-US" sz="1100" u="sng">
                        <a:solidFill>
                          <a:schemeClr val="hlink"/>
                        </a:solidFill>
                        <a:hlinkClick r:id="rId3"/>
                      </a:endParaRPr>
                    </a:p>
                  </a:txBody>
                  <a:tcPr marL="91425" marR="91425" marT="91425" marB="91425"/>
                </a:tc>
                <a:tc>
                  <a:txBody>
                    <a:bodyPr/>
                    <a:lstStyle/>
                    <a:p>
                      <a:pPr marL="0" lvl="0" indent="0" algn="just" rtl="0">
                        <a:lnSpc>
                          <a:spcPct val="115000"/>
                        </a:lnSpc>
                        <a:spcBef>
                          <a:spcPts val="2400"/>
                        </a:spcBef>
                        <a:spcAft>
                          <a:spcPts val="0"/>
                        </a:spcAft>
                        <a:buNone/>
                      </a:pPr>
                      <a:r>
                        <a:rPr lang="en-US" sz="1000" b="1"/>
                        <a:t>A Survey on Stock Market Prediction Using Machine Learning Techniques</a:t>
                      </a:r>
                      <a:endParaRPr sz="1000" b="1"/>
                    </a:p>
                    <a:p>
                      <a:pPr marL="0" lvl="0" indent="0" algn="l" rtl="0">
                        <a:spcBef>
                          <a:spcPts val="600"/>
                        </a:spcBef>
                        <a:spcAft>
                          <a:spcPts val="0"/>
                        </a:spcAft>
                        <a:buNone/>
                      </a:pPr>
                      <a:endParaRPr sz="300"/>
                    </a:p>
                  </a:txBody>
                  <a:tcPr marL="91425" marR="91425" marT="91425" marB="91425"/>
                </a:tc>
                <a:tc>
                  <a:txBody>
                    <a:bodyPr/>
                    <a:lstStyle/>
                    <a:p>
                      <a:pPr marL="0" lvl="0" indent="0" algn="l" rtl="0">
                        <a:spcBef>
                          <a:spcPts val="0"/>
                        </a:spcBef>
                        <a:spcAft>
                          <a:spcPts val="0"/>
                        </a:spcAft>
                        <a:buNone/>
                      </a:pPr>
                      <a:r>
                        <a:rPr lang="en-US" sz="1000" dirty="0"/>
                        <a:t>Prediction of the Stock Market is a challenging task in predicting the stock prices in the future. Due to the fluctuating nature of the stock, the stock market is too difficult to predict. Stock prices are constantly changing every day. Estimating of the stock market has a high demand for stock customers. Applying all extracted rules at any time is a major challenge to estimate the future stock price with high accuracy. The latest prediction techniques adopted for the stock market such as Artificial Neural Network, Neuro-Fuzzy System, Time Series Linear Models (TSLM), Recurrent Neural Network (RNN) and their advantages and disadvantages are studied and analyzed in this framework work. This paper is about to discuss different techniques related to the prediction of the stock market.</a:t>
                      </a:r>
                      <a:endParaRPr sz="1000" dirty="0"/>
                    </a:p>
                  </a:txBody>
                  <a:tcPr marL="91425" marR="91425" marT="91425" marB="91425"/>
                </a:tc>
                <a:tc>
                  <a:txBody>
                    <a:bodyPr/>
                    <a:lstStyle/>
                    <a:p>
                      <a:pPr marL="0" lvl="0" indent="0" algn="l" rtl="0">
                        <a:spcBef>
                          <a:spcPts val="0"/>
                        </a:spcBef>
                        <a:spcAft>
                          <a:spcPts val="0"/>
                        </a:spcAft>
                        <a:buNone/>
                      </a:pPr>
                      <a:r>
                        <a:rPr lang="en-US" sz="1000" dirty="0"/>
                        <a:t>Less accuracy</a:t>
                      </a:r>
                      <a:endParaRPr sz="1000" dirty="0"/>
                    </a:p>
                  </a:txBody>
                  <a:tcPr marL="91425" marR="91425" marT="91425" marB="91425"/>
                </a:tc>
              </a:tr>
            </a:tbl>
          </a:graphicData>
        </a:graphic>
      </p:graphicFrame>
      <p:pic>
        <p:nvPicPr>
          <p:cNvPr id="5" name="Picture 2" descr="C:\Users\ravikanthvarma\Desktop\mlri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6198" y="45778"/>
            <a:ext cx="6044621" cy="710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7"/>
        <p:cNvGrpSpPr/>
        <p:nvPr/>
      </p:nvGrpSpPr>
      <p:grpSpPr>
        <a:xfrm>
          <a:off x="0" y="0"/>
          <a:ext cx="0" cy="0"/>
          <a:chOff x="0" y="0"/>
          <a:chExt cx="0" cy="0"/>
        </a:xfrm>
      </p:grpSpPr>
      <p:sp>
        <p:nvSpPr>
          <p:cNvPr id="1308" name="Google Shape;1308;p26"/>
          <p:cNvSpPr txBox="1">
            <a:spLocks noGrp="1"/>
          </p:cNvSpPr>
          <p:nvPr>
            <p:ph type="title"/>
          </p:nvPr>
        </p:nvSpPr>
        <p:spPr>
          <a:xfrm>
            <a:off x="203372" y="864597"/>
            <a:ext cx="4399800" cy="44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latin typeface="Calibri" panose="020F0502020204030204" charset="0"/>
                <a:cs typeface="Calibri" panose="020F0502020204030204" charset="0"/>
              </a:rPr>
              <a:t>LITERATURE SURVEY</a:t>
            </a:r>
            <a:endParaRPr lang="en-US" sz="2800" dirty="0">
              <a:latin typeface="Calibri" panose="020F0502020204030204" charset="0"/>
              <a:cs typeface="Calibri" panose="020F0502020204030204" charset="0"/>
            </a:endParaRPr>
          </a:p>
        </p:txBody>
      </p:sp>
      <p:graphicFrame>
        <p:nvGraphicFramePr>
          <p:cNvPr id="1309" name="Google Shape;1309;p26"/>
          <p:cNvGraphicFramePr/>
          <p:nvPr/>
        </p:nvGraphicFramePr>
        <p:xfrm>
          <a:off x="983672" y="1455395"/>
          <a:ext cx="7239000" cy="3525500"/>
        </p:xfrm>
        <a:graphic>
          <a:graphicData uri="http://schemas.openxmlformats.org/drawingml/2006/table">
            <a:tbl>
              <a:tblPr>
                <a:noFill/>
                <a:tableStyleId>{4EFB084E-8BA4-4538-B636-521A3FF134B1}</a:tableStyleId>
              </a:tblPr>
              <a:tblGrid>
                <a:gridCol w="574225"/>
                <a:gridCol w="2141267"/>
                <a:gridCol w="1309254"/>
                <a:gridCol w="1984664"/>
                <a:gridCol w="1229590"/>
              </a:tblGrid>
              <a:tr h="599450">
                <a:tc>
                  <a:txBody>
                    <a:bodyPr/>
                    <a:lstStyle/>
                    <a:p>
                      <a:pPr marL="0" lvl="0" indent="0" algn="l" rtl="0">
                        <a:spcBef>
                          <a:spcPts val="0"/>
                        </a:spcBef>
                        <a:spcAft>
                          <a:spcPts val="0"/>
                        </a:spcAft>
                        <a:buNone/>
                      </a:pPr>
                      <a:r>
                        <a:rPr lang="en-US"/>
                        <a:t>Sno.</a:t>
                      </a:r>
                      <a:endParaRPr lang="en-US"/>
                    </a:p>
                  </a:txBody>
                  <a:tcPr marL="91425" marR="91425" marT="91425" marB="91425"/>
                </a:tc>
                <a:tc>
                  <a:txBody>
                    <a:bodyPr/>
                    <a:lstStyle/>
                    <a:p>
                      <a:pPr marL="0" lvl="0" indent="0" algn="l" rtl="0">
                        <a:spcBef>
                          <a:spcPts val="0"/>
                        </a:spcBef>
                        <a:spcAft>
                          <a:spcPts val="0"/>
                        </a:spcAft>
                        <a:buNone/>
                      </a:pPr>
                      <a:r>
                        <a:rPr lang="en-US"/>
                        <a:t>Authors Name and year of publication</a:t>
                      </a:r>
                      <a:endParaRPr lang="en-US"/>
                    </a:p>
                  </a:txBody>
                  <a:tcPr marL="91425" marR="91425" marT="91425" marB="91425"/>
                </a:tc>
                <a:tc>
                  <a:txBody>
                    <a:bodyPr/>
                    <a:lstStyle/>
                    <a:p>
                      <a:pPr marL="0" lvl="0" indent="0" algn="l" rtl="0">
                        <a:spcBef>
                          <a:spcPts val="0"/>
                        </a:spcBef>
                        <a:spcAft>
                          <a:spcPts val="0"/>
                        </a:spcAft>
                        <a:buNone/>
                      </a:pPr>
                      <a:r>
                        <a:rPr lang="en-US"/>
                        <a:t>Title</a:t>
                      </a:r>
                      <a:endParaRPr lang="en-US"/>
                    </a:p>
                  </a:txBody>
                  <a:tcPr marL="91425" marR="91425" marT="91425" marB="91425"/>
                </a:tc>
                <a:tc>
                  <a:txBody>
                    <a:bodyPr/>
                    <a:lstStyle/>
                    <a:p>
                      <a:pPr marL="0" lvl="0" indent="0" algn="l" rtl="0">
                        <a:spcBef>
                          <a:spcPts val="0"/>
                        </a:spcBef>
                        <a:spcAft>
                          <a:spcPts val="0"/>
                        </a:spcAft>
                        <a:buNone/>
                      </a:pPr>
                      <a:r>
                        <a:rPr lang="en-US"/>
                        <a:t>Existing System</a:t>
                      </a:r>
                      <a:endParaRPr lang="en-US"/>
                    </a:p>
                  </a:txBody>
                  <a:tcPr marL="91425" marR="91425" marT="91425" marB="91425"/>
                </a:tc>
                <a:tc>
                  <a:txBody>
                    <a:bodyPr/>
                    <a:lstStyle/>
                    <a:p>
                      <a:pPr marL="0" lvl="0" indent="0" algn="l" rtl="0">
                        <a:spcBef>
                          <a:spcPts val="0"/>
                        </a:spcBef>
                        <a:spcAft>
                          <a:spcPts val="0"/>
                        </a:spcAft>
                        <a:buNone/>
                      </a:pPr>
                      <a:r>
                        <a:rPr lang="en-US"/>
                        <a:t>Limitations</a:t>
                      </a:r>
                      <a:endParaRPr lang="en-US"/>
                    </a:p>
                  </a:txBody>
                  <a:tcPr marL="91425" marR="91425" marT="91425" marB="91425"/>
                </a:tc>
              </a:tr>
              <a:tr h="2414850">
                <a:tc>
                  <a:txBody>
                    <a:bodyPr/>
                    <a:lstStyle/>
                    <a:p>
                      <a:pPr marL="0" lvl="0" indent="0" algn="l" rtl="0">
                        <a:spcBef>
                          <a:spcPts val="0"/>
                        </a:spcBef>
                        <a:spcAft>
                          <a:spcPts val="0"/>
                        </a:spcAft>
                        <a:buNone/>
                      </a:pPr>
                      <a:r>
                        <a:rPr lang="en-US"/>
                        <a:t>  2.</a:t>
                      </a:r>
                      <a:endParaRPr lang="en-US"/>
                    </a:p>
                  </a:txBody>
                  <a:tcPr marL="91425" marR="91425" marT="91425" marB="91425"/>
                </a:tc>
                <a:tc>
                  <a:txBody>
                    <a:bodyPr/>
                    <a:lstStyle/>
                    <a:p>
                      <a:pPr marL="0" lvl="0" indent="0" algn="l" rtl="0">
                        <a:spcBef>
                          <a:spcPts val="0"/>
                        </a:spcBef>
                        <a:spcAft>
                          <a:spcPts val="0"/>
                        </a:spcAft>
                        <a:buNone/>
                      </a:pPr>
                      <a:r>
                        <a:rPr lang="en-US" sz="1100" u="sng">
                          <a:solidFill>
                            <a:schemeClr val="hlink"/>
                          </a:solidFill>
                          <a:hlinkClick r:id="rId1"/>
                        </a:rPr>
                        <a:t>V. Kanade</a:t>
                      </a:r>
                      <a:r>
                        <a:rPr lang="en-US" sz="1100"/>
                        <a:t>,</a:t>
                      </a:r>
                      <a:r>
                        <a:rPr lang="en-US" sz="1100">
                          <a:uFill>
                            <a:noFill/>
                          </a:uFill>
                          <a:hlinkClick r:id="rId2"/>
                        </a:rPr>
                        <a:t> </a:t>
                      </a:r>
                      <a:r>
                        <a:rPr lang="en-US" sz="1100" u="sng">
                          <a:solidFill>
                            <a:schemeClr val="hlink"/>
                          </a:solidFill>
                          <a:hlinkClick r:id="rId2"/>
                        </a:rPr>
                        <a:t>Bhausaheb Devikar</a:t>
                      </a:r>
                      <a:endParaRPr lang="en-US" sz="1100" u="sng">
                        <a:solidFill>
                          <a:schemeClr val="hlink"/>
                        </a:solidFill>
                      </a:endParaRPr>
                    </a:p>
                    <a:p>
                      <a:pPr marL="0" lvl="0" indent="0" algn="l" rtl="0">
                        <a:lnSpc>
                          <a:spcPct val="115000"/>
                        </a:lnSpc>
                        <a:spcBef>
                          <a:spcPts val="1200"/>
                        </a:spcBef>
                        <a:spcAft>
                          <a:spcPts val="0"/>
                        </a:spcAft>
                        <a:buNone/>
                      </a:pPr>
                      <a:r>
                        <a:rPr lang="en-US" sz="800"/>
                        <a:t>Published 30 January 2017</a:t>
                      </a:r>
                      <a:endParaRPr sz="800"/>
                    </a:p>
                    <a:p>
                      <a:pPr marL="0" lvl="0" indent="0" algn="l" rtl="0">
                        <a:spcBef>
                          <a:spcPts val="1200"/>
                        </a:spcBef>
                        <a:spcAft>
                          <a:spcPts val="0"/>
                        </a:spcAft>
                        <a:buNone/>
                      </a:pPr>
                    </a:p>
                  </a:txBody>
                  <a:tcPr marL="91425" marR="91425" marT="91425" marB="91425"/>
                </a:tc>
                <a:tc>
                  <a:txBody>
                    <a:bodyPr/>
                    <a:lstStyle/>
                    <a:p>
                      <a:pPr marL="0" lvl="0" indent="0" algn="l" rtl="0">
                        <a:lnSpc>
                          <a:spcPct val="115000"/>
                        </a:lnSpc>
                        <a:spcBef>
                          <a:spcPts val="2400"/>
                        </a:spcBef>
                        <a:spcAft>
                          <a:spcPts val="0"/>
                        </a:spcAft>
                        <a:buNone/>
                      </a:pPr>
                      <a:r>
                        <a:rPr lang="en-US" sz="1200" b="1" dirty="0"/>
                        <a:t>Stock Market Prediction: Using Historical Data Analysis</a:t>
                      </a:r>
                      <a:endParaRPr sz="1200" b="1" dirty="0"/>
                    </a:p>
                    <a:p>
                      <a:pPr marL="0" lvl="0" indent="0" algn="l" rtl="0">
                        <a:spcBef>
                          <a:spcPts val="600"/>
                        </a:spcBef>
                        <a:spcAft>
                          <a:spcPts val="0"/>
                        </a:spcAft>
                        <a:buNone/>
                      </a:pPr>
                      <a:endParaRPr sz="300" dirty="0"/>
                    </a:p>
                  </a:txBody>
                  <a:tcPr marL="91425" marR="91425" marT="91425" marB="91425"/>
                </a:tc>
                <a:tc>
                  <a:txBody>
                    <a:bodyPr/>
                    <a:lstStyle/>
                    <a:p>
                      <a:pPr marL="0" lvl="0" indent="0" algn="l" rtl="0">
                        <a:spcBef>
                          <a:spcPts val="0"/>
                        </a:spcBef>
                        <a:spcAft>
                          <a:spcPts val="0"/>
                        </a:spcAft>
                        <a:buNone/>
                      </a:pPr>
                      <a:r>
                        <a:rPr lang="en-US" sz="900" dirty="0"/>
                        <a:t>The Stock market process is full of uncertainty and it’s affected by many factors. Hence the Stock market prediction is one of the important exertions in business and finance. There are two types of analysis possible for prediction, fundamental and technical. In this paper both fundamental and technical analysis are considered. fundamental analysis is done using social media data by applying sentiment analysis process. Social media data has high impact today than ever, it can helpful in predicting the trend of the stock market and Technical analysis is done using historical data of stock prices by applying machine learning algorithms</a:t>
                      </a:r>
                      <a:endParaRPr sz="900" dirty="0"/>
                    </a:p>
                  </a:txBody>
                  <a:tcPr marL="91425" marR="91425" marT="91425" marB="91425"/>
                </a:tc>
                <a:tc>
                  <a:txBody>
                    <a:bodyPr/>
                    <a:lstStyle/>
                    <a:p>
                      <a:pPr marL="0" lvl="0" indent="0" algn="l" rtl="0">
                        <a:spcBef>
                          <a:spcPts val="0"/>
                        </a:spcBef>
                        <a:spcAft>
                          <a:spcPts val="0"/>
                        </a:spcAft>
                        <a:buNone/>
                      </a:pPr>
                      <a:r>
                        <a:rPr lang="en-US" sz="1000" dirty="0"/>
                        <a:t>Couldn’t handle huge data sets</a:t>
                      </a:r>
                      <a:endParaRPr sz="1000" dirty="0"/>
                    </a:p>
                  </a:txBody>
                  <a:tcPr marL="91425" marR="91425" marT="91425" marB="91425"/>
                </a:tc>
              </a:tr>
            </a:tbl>
          </a:graphicData>
        </a:graphic>
      </p:graphicFrame>
      <p:sp>
        <p:nvSpPr>
          <p:cNvPr id="4" name="Google Shape;1302;p25"/>
          <p:cNvSpPr/>
          <p:nvPr/>
        </p:nvSpPr>
        <p:spPr>
          <a:xfrm>
            <a:off x="285844" y="1158319"/>
            <a:ext cx="2366700" cy="798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5" name="Picture 2" descr="C:\Users\ravikanthvarma\Desktop\mlri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6198" y="56169"/>
            <a:ext cx="6044621" cy="710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3"/>
        <p:cNvGrpSpPr/>
        <p:nvPr/>
      </p:nvGrpSpPr>
      <p:grpSpPr>
        <a:xfrm>
          <a:off x="0" y="0"/>
          <a:ext cx="0" cy="0"/>
          <a:chOff x="0" y="0"/>
          <a:chExt cx="0" cy="0"/>
        </a:xfrm>
      </p:grpSpPr>
      <p:sp>
        <p:nvSpPr>
          <p:cNvPr id="1314" name="Google Shape;1314;p27"/>
          <p:cNvSpPr txBox="1">
            <a:spLocks noGrp="1"/>
          </p:cNvSpPr>
          <p:nvPr>
            <p:ph type="title"/>
          </p:nvPr>
        </p:nvSpPr>
        <p:spPr>
          <a:xfrm>
            <a:off x="92710" y="1095375"/>
            <a:ext cx="4848860" cy="44958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latin typeface="Calibri" panose="020F0502020204030204" charset="0"/>
                <a:cs typeface="Calibri" panose="020F0502020204030204" charset="0"/>
              </a:rPr>
              <a:t>LITERATURE SURVEY</a:t>
            </a:r>
            <a:endParaRPr lang="en-US" sz="2800" dirty="0">
              <a:latin typeface="Calibri" panose="020F0502020204030204" charset="0"/>
              <a:cs typeface="Calibri" panose="020F0502020204030204" charset="0"/>
            </a:endParaRPr>
          </a:p>
        </p:txBody>
      </p:sp>
      <p:graphicFrame>
        <p:nvGraphicFramePr>
          <p:cNvPr id="1315" name="Google Shape;1315;p27"/>
          <p:cNvGraphicFramePr/>
          <p:nvPr/>
        </p:nvGraphicFramePr>
        <p:xfrm>
          <a:off x="541921" y="1757122"/>
          <a:ext cx="8186443" cy="3014300"/>
        </p:xfrm>
        <a:graphic>
          <a:graphicData uri="http://schemas.openxmlformats.org/drawingml/2006/table">
            <a:tbl>
              <a:tblPr>
                <a:noFill/>
                <a:tableStyleId>{4EFB084E-8BA4-4538-B636-521A3FF134B1}</a:tableStyleId>
              </a:tblPr>
              <a:tblGrid>
                <a:gridCol w="528343"/>
                <a:gridCol w="2171700"/>
                <a:gridCol w="1776845"/>
                <a:gridCol w="2499477"/>
                <a:gridCol w="1210078"/>
              </a:tblGrid>
              <a:tr h="599450">
                <a:tc>
                  <a:txBody>
                    <a:bodyPr/>
                    <a:lstStyle/>
                    <a:p>
                      <a:pPr marL="0" lvl="0" indent="0" algn="l" rtl="0">
                        <a:spcBef>
                          <a:spcPts val="0"/>
                        </a:spcBef>
                        <a:spcAft>
                          <a:spcPts val="0"/>
                        </a:spcAft>
                        <a:buNone/>
                      </a:pPr>
                      <a:r>
                        <a:rPr lang="en-US"/>
                        <a:t>Sno.</a:t>
                      </a:r>
                      <a:endParaRPr lang="en-US"/>
                    </a:p>
                  </a:txBody>
                  <a:tcPr marL="91425" marR="91425" marT="91425" marB="91425"/>
                </a:tc>
                <a:tc>
                  <a:txBody>
                    <a:bodyPr/>
                    <a:lstStyle/>
                    <a:p>
                      <a:pPr marL="0" lvl="0" indent="0" algn="l" rtl="0">
                        <a:spcBef>
                          <a:spcPts val="0"/>
                        </a:spcBef>
                        <a:spcAft>
                          <a:spcPts val="0"/>
                        </a:spcAft>
                        <a:buNone/>
                      </a:pPr>
                      <a:r>
                        <a:rPr lang="en-US"/>
                        <a:t>Authors Name and year of publication</a:t>
                      </a:r>
                      <a:endParaRPr lang="en-US"/>
                    </a:p>
                  </a:txBody>
                  <a:tcPr marL="91425" marR="91425" marT="91425" marB="91425"/>
                </a:tc>
                <a:tc>
                  <a:txBody>
                    <a:bodyPr/>
                    <a:lstStyle/>
                    <a:p>
                      <a:pPr marL="0" lvl="0" indent="0" algn="l" rtl="0">
                        <a:spcBef>
                          <a:spcPts val="0"/>
                        </a:spcBef>
                        <a:spcAft>
                          <a:spcPts val="0"/>
                        </a:spcAft>
                        <a:buNone/>
                      </a:pPr>
                      <a:r>
                        <a:rPr lang="en-US"/>
                        <a:t>Title</a:t>
                      </a:r>
                      <a:endParaRPr lang="en-US"/>
                    </a:p>
                  </a:txBody>
                  <a:tcPr marL="91425" marR="91425" marT="91425" marB="91425"/>
                </a:tc>
                <a:tc>
                  <a:txBody>
                    <a:bodyPr/>
                    <a:lstStyle/>
                    <a:p>
                      <a:pPr marL="0" lvl="0" indent="0" algn="l" rtl="0">
                        <a:spcBef>
                          <a:spcPts val="0"/>
                        </a:spcBef>
                        <a:spcAft>
                          <a:spcPts val="0"/>
                        </a:spcAft>
                        <a:buNone/>
                      </a:pPr>
                      <a:r>
                        <a:rPr lang="en-US"/>
                        <a:t>Existing System</a:t>
                      </a:r>
                      <a:endParaRPr lang="en-US"/>
                    </a:p>
                  </a:txBody>
                  <a:tcPr marL="91425" marR="91425" marT="91425" marB="91425"/>
                </a:tc>
                <a:tc>
                  <a:txBody>
                    <a:bodyPr/>
                    <a:lstStyle/>
                    <a:p>
                      <a:pPr marL="0" lvl="0" indent="0" algn="l" rtl="0">
                        <a:spcBef>
                          <a:spcPts val="0"/>
                        </a:spcBef>
                        <a:spcAft>
                          <a:spcPts val="0"/>
                        </a:spcAft>
                        <a:buNone/>
                      </a:pPr>
                      <a:r>
                        <a:rPr lang="en-US"/>
                        <a:t>Limitations</a:t>
                      </a:r>
                      <a:endParaRPr lang="en-US"/>
                    </a:p>
                  </a:txBody>
                  <a:tcPr marL="91425" marR="91425" marT="91425" marB="91425"/>
                </a:tc>
              </a:tr>
              <a:tr h="2414850">
                <a:tc>
                  <a:txBody>
                    <a:bodyPr/>
                    <a:lstStyle/>
                    <a:p>
                      <a:pPr marL="0" lvl="0" indent="0" algn="l" rtl="0">
                        <a:spcBef>
                          <a:spcPts val="0"/>
                        </a:spcBef>
                        <a:spcAft>
                          <a:spcPts val="0"/>
                        </a:spcAft>
                        <a:buNone/>
                      </a:pPr>
                      <a:r>
                        <a:rPr lang="en-US"/>
                        <a:t>  3.</a:t>
                      </a:r>
                      <a:endParaRPr lang="en-US"/>
                    </a:p>
                  </a:txBody>
                  <a:tcPr marL="91425" marR="91425" marT="91425" marB="91425"/>
                </a:tc>
                <a:tc>
                  <a:txBody>
                    <a:bodyPr/>
                    <a:lstStyle/>
                    <a:p>
                      <a:pPr marL="0" lvl="0" indent="0" algn="l" rtl="0">
                        <a:lnSpc>
                          <a:spcPct val="115000"/>
                        </a:lnSpc>
                        <a:spcBef>
                          <a:spcPts val="1200"/>
                        </a:spcBef>
                        <a:spcAft>
                          <a:spcPts val="0"/>
                        </a:spcAft>
                        <a:buNone/>
                      </a:pPr>
                      <a:r>
                        <a:rPr lang="en-US" sz="1100" u="sng">
                          <a:solidFill>
                            <a:schemeClr val="hlink"/>
                          </a:solidFill>
                          <a:hlinkClick r:id="rId1"/>
                        </a:rPr>
                        <a:t>K. S. Loke</a:t>
                      </a:r>
                      <a:endParaRPr sz="1100" u="sng">
                        <a:solidFill>
                          <a:schemeClr val="hlink"/>
                        </a:solidFill>
                      </a:endParaRPr>
                    </a:p>
                    <a:p>
                      <a:pPr marL="0" lvl="0" indent="0" algn="l" rtl="0">
                        <a:lnSpc>
                          <a:spcPct val="115000"/>
                        </a:lnSpc>
                        <a:spcBef>
                          <a:spcPts val="1200"/>
                        </a:spcBef>
                        <a:spcAft>
                          <a:spcPts val="0"/>
                        </a:spcAft>
                        <a:buNone/>
                      </a:pPr>
                      <a:r>
                        <a:rPr lang="en-US" sz="1100" b="1"/>
                        <a:t>Published in:</a:t>
                      </a:r>
                      <a:r>
                        <a:rPr lang="en-US" sz="1100" b="1">
                          <a:uFill>
                            <a:noFill/>
                          </a:uFill>
                          <a:hlinkClick r:id="rId2"/>
                        </a:rPr>
                        <a:t> </a:t>
                      </a:r>
                      <a:r>
                        <a:rPr lang="en-US" sz="1100" u="sng">
                          <a:solidFill>
                            <a:schemeClr val="hlink"/>
                          </a:solidFill>
                          <a:hlinkClick r:id="rId2"/>
                        </a:rPr>
                        <a:t>2017 International Conference on Computer and Drone Applications (IConDA)</a:t>
                      </a:r>
                      <a:endParaRPr sz="1100" u="sng">
                        <a:solidFill>
                          <a:schemeClr val="hlink"/>
                        </a:solidFill>
                      </a:endParaRPr>
                    </a:p>
                    <a:p>
                      <a:pPr marL="0" lvl="0" indent="0" algn="l" rtl="0">
                        <a:lnSpc>
                          <a:spcPct val="115000"/>
                        </a:lnSpc>
                        <a:spcBef>
                          <a:spcPts val="1200"/>
                        </a:spcBef>
                        <a:spcAft>
                          <a:spcPts val="0"/>
                        </a:spcAft>
                        <a:buNone/>
                      </a:pPr>
                      <a:endParaRPr sz="1100"/>
                    </a:p>
                    <a:p>
                      <a:pPr marL="0" lvl="0" indent="0" algn="l" rtl="0">
                        <a:spcBef>
                          <a:spcPts val="1200"/>
                        </a:spcBef>
                        <a:spcAft>
                          <a:spcPts val="0"/>
                        </a:spcAft>
                        <a:buNone/>
                      </a:pPr>
                    </a:p>
                  </a:txBody>
                  <a:tcPr marL="91425" marR="91425" marT="91425" marB="91425"/>
                </a:tc>
                <a:tc>
                  <a:txBody>
                    <a:bodyPr/>
                    <a:lstStyle/>
                    <a:p>
                      <a:pPr marL="0" lvl="0" indent="0" algn="l" rtl="0">
                        <a:lnSpc>
                          <a:spcPct val="115000"/>
                        </a:lnSpc>
                        <a:spcBef>
                          <a:spcPts val="2400"/>
                        </a:spcBef>
                        <a:spcAft>
                          <a:spcPts val="0"/>
                        </a:spcAft>
                        <a:buNone/>
                      </a:pPr>
                      <a:r>
                        <a:rPr lang="en-US" sz="1000" b="1"/>
                        <a:t>Impact of financial ratios and technical analysis on stock price prediction using random forests</a:t>
                      </a:r>
                      <a:endParaRPr sz="1000" b="1"/>
                    </a:p>
                    <a:p>
                      <a:pPr marL="0" lvl="0" indent="0" algn="l" rtl="0">
                        <a:lnSpc>
                          <a:spcPct val="115000"/>
                        </a:lnSpc>
                        <a:spcBef>
                          <a:spcPts val="2400"/>
                        </a:spcBef>
                        <a:spcAft>
                          <a:spcPts val="0"/>
                        </a:spcAft>
                        <a:buNone/>
                      </a:pPr>
                      <a:endParaRPr sz="200" b="1"/>
                    </a:p>
                    <a:p>
                      <a:pPr marL="0" lvl="0" indent="0" algn="l" rtl="0">
                        <a:spcBef>
                          <a:spcPts val="600"/>
                        </a:spcBef>
                        <a:spcAft>
                          <a:spcPts val="0"/>
                        </a:spcAft>
                        <a:buNone/>
                      </a:pPr>
                      <a:endParaRPr sz="200"/>
                    </a:p>
                  </a:txBody>
                  <a:tcPr marL="91425" marR="91425" marT="91425" marB="91425"/>
                </a:tc>
                <a:tc>
                  <a:txBody>
                    <a:bodyPr/>
                    <a:lstStyle/>
                    <a:p>
                      <a:pPr marL="0" lvl="0" indent="0" algn="l" rtl="0">
                        <a:spcBef>
                          <a:spcPts val="0"/>
                        </a:spcBef>
                        <a:spcAft>
                          <a:spcPts val="0"/>
                        </a:spcAft>
                        <a:buNone/>
                      </a:pPr>
                      <a:r>
                        <a:rPr lang="en-US" sz="1000" dirty="0"/>
                        <a:t>A stock movement prediction method is presented using quarterly financial ratio data from Hong Kong companies from the period, 2011-2014. We found that the accuracy of price movement prediction using Random Forest method over multiple quarters to be fairly weak. However we were able to predict with high accuracy in the last quarter of 2014 and not in other years. We attribute this not to the superiority of the method but to the non-stationary nature of the price signals.</a:t>
                      </a:r>
                      <a:endParaRPr sz="1000" dirty="0"/>
                    </a:p>
                  </a:txBody>
                  <a:tcPr marL="91425" marR="91425" marT="91425" marB="91425"/>
                </a:tc>
                <a:tc>
                  <a:txBody>
                    <a:bodyPr/>
                    <a:lstStyle/>
                    <a:p>
                      <a:pPr marL="0" lvl="0" indent="0" algn="l" rtl="0">
                        <a:spcBef>
                          <a:spcPts val="0"/>
                        </a:spcBef>
                        <a:spcAft>
                          <a:spcPts val="0"/>
                        </a:spcAft>
                        <a:buNone/>
                      </a:pPr>
                      <a:r>
                        <a:rPr lang="en-US" sz="1000" dirty="0"/>
                        <a:t>Less accuracy rate</a:t>
                      </a:r>
                      <a:endParaRPr sz="1000" dirty="0"/>
                    </a:p>
                  </a:txBody>
                  <a:tcPr marL="91425" marR="91425" marT="91425" marB="91425"/>
                </a:tc>
              </a:tr>
            </a:tbl>
          </a:graphicData>
        </a:graphic>
      </p:graphicFrame>
      <p:sp>
        <p:nvSpPr>
          <p:cNvPr id="4" name="Google Shape;1302;p25"/>
          <p:cNvSpPr/>
          <p:nvPr/>
        </p:nvSpPr>
        <p:spPr>
          <a:xfrm>
            <a:off x="541921" y="1464972"/>
            <a:ext cx="2366700" cy="79800"/>
          </a:xfrm>
          <a:prstGeom prst="rect">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5" name="Picture 2" descr="C:\Users\ravikanthvarma\Desktop\mlri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6198" y="56169"/>
            <a:ext cx="6044621" cy="710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3"/>
        <p:cNvGrpSpPr/>
        <p:nvPr/>
      </p:nvGrpSpPr>
      <p:grpSpPr>
        <a:xfrm>
          <a:off x="0" y="0"/>
          <a:ext cx="0" cy="0"/>
          <a:chOff x="0" y="0"/>
          <a:chExt cx="0" cy="0"/>
        </a:xfrm>
      </p:grpSpPr>
      <p:sp>
        <p:nvSpPr>
          <p:cNvPr id="1314" name="Google Shape;1314;p27"/>
          <p:cNvSpPr txBox="1">
            <a:spLocks noGrp="1"/>
          </p:cNvSpPr>
          <p:nvPr>
            <p:ph type="title"/>
          </p:nvPr>
        </p:nvSpPr>
        <p:spPr>
          <a:xfrm>
            <a:off x="100330" y="812800"/>
            <a:ext cx="8415020" cy="45529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altLang="en-US" sz="2800" dirty="0">
                <a:latin typeface="Calibri" panose="020F0502020204030204" charset="0"/>
                <a:cs typeface="Calibri" panose="020F0502020204030204" charset="0"/>
              </a:rPr>
              <a:t>PROPOSED SYSTEM</a:t>
            </a:r>
            <a:endParaRPr lang="en-IN" altLang="en-US" sz="2800" dirty="0">
              <a:latin typeface="Calibri" panose="020F0502020204030204" charset="0"/>
              <a:cs typeface="Calibri" panose="020F0502020204030204" charset="0"/>
            </a:endParaRPr>
          </a:p>
        </p:txBody>
      </p:sp>
      <p:sp>
        <p:nvSpPr>
          <p:cNvPr id="4" name="Google Shape;1302;p25"/>
          <p:cNvSpPr/>
          <p:nvPr/>
        </p:nvSpPr>
        <p:spPr>
          <a:xfrm>
            <a:off x="229870" y="1188085"/>
            <a:ext cx="2411730" cy="80010"/>
          </a:xfrm>
          <a:prstGeom prst="rect">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5" name="Picture 2" descr="C:\Users\ravikanthvarma\Desktop\mlrit.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36198" y="56169"/>
            <a:ext cx="6044621" cy="710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p:nvPr>
            <p:ph idx="1"/>
          </p:nvPr>
        </p:nvSpPr>
        <p:spPr>
          <a:xfrm>
            <a:off x="100965" y="1378585"/>
            <a:ext cx="8942070" cy="3503930"/>
          </a:xfrm>
        </p:spPr>
        <p:txBody>
          <a:bodyPr>
            <a:noAutofit/>
          </a:bodyPr>
          <a:p>
            <a:pPr algn="just"/>
            <a:r>
              <a:rPr lang="en-US" sz="1600"/>
              <a:t>In this proposed system, we focus on predicting the stock values using machine learning algorithms like LSTM (Long Short Term Memory). We proposed a system called “Stock Price prediction”. We predicted the stock market price using LSTM. In this proposed system, we are able to train a machine from the various data points from the previous years to make a future prediction. We took the stock values from the previous year stocks to train the model. We used many machine-learning libraries to solve the problem. The first one was the NumPy package, which was used to clean and manipulate the data, and get it ready for analysis.</a:t>
            </a:r>
            <a:endParaRPr lang="en-US" sz="1600"/>
          </a:p>
          <a:p>
            <a:pPr algn="just"/>
            <a:r>
              <a:rPr lang="en-US" sz="1600"/>
              <a:t>The datasets we used from the previous year stocks were collected from Yahoo Finance, 80 % of data was used to train the machine and the rest 20% for testing data. The basic procedure of the supervised-learning model is to learn the patterns and relationships in the data from the trained set of data and then replicate them for the test-data. We used the python pandas library for data processing which combined different data sets into a data frame. The tuned up data-frame allowed us to prepare the data for feature production. The data-frame features were date and the closing-price for a specified day. We also quantified the accuracy by using the predictions for the test set and the actual values.</a:t>
            </a:r>
            <a:endParaRPr lang="en-US" sz="16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9173</Words>
  <Application>WPS Presentation</Application>
  <PresentationFormat>On-screen Show (16:9)</PresentationFormat>
  <Paragraphs>239</Paragraphs>
  <Slides>23</Slides>
  <Notes>19</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Arial</vt:lpstr>
      <vt:lpstr>SimSun</vt:lpstr>
      <vt:lpstr>Wingdings</vt:lpstr>
      <vt:lpstr>Arial</vt:lpstr>
      <vt:lpstr>Calibri</vt:lpstr>
      <vt:lpstr>Bungee</vt:lpstr>
      <vt:lpstr>Montserrat Medium</vt:lpstr>
      <vt:lpstr>Montserrat</vt:lpstr>
      <vt:lpstr>Microsoft YaHei</vt:lpstr>
      <vt:lpstr>Arial Unicode MS</vt:lpstr>
      <vt:lpstr>Calibri Light</vt:lpstr>
      <vt:lpstr>Office Theme</vt:lpstr>
      <vt:lpstr>PowerPoint 演示文稿</vt:lpstr>
      <vt:lpstr>PowerPoint 演示文稿</vt:lpstr>
      <vt:lpstr>ABSTRACT</vt:lpstr>
      <vt:lpstr>INTRODUCTION</vt:lpstr>
      <vt:lpstr>Why do we offer this?  </vt:lpstr>
      <vt:lpstr>LITERATURE SURVEY</vt:lpstr>
      <vt:lpstr>LITERATURE SURVEY</vt:lpstr>
      <vt:lpstr>LITERATURE SURVEY</vt:lpstr>
      <vt:lpstr>PROPOSED SYSTEM</vt:lpstr>
      <vt:lpstr>OBJECTIVES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ADVANTAGES</vt:lpstr>
      <vt:lpstr>APPLICATIONS</vt:lpstr>
      <vt:lpstr> THEN VS NOW</vt:lpstr>
      <vt:lpstr>CONCLUSION</vt:lpstr>
      <vt:lpstr>Thankyou!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gampa</cp:lastModifiedBy>
  <cp:revision>16</cp:revision>
  <dcterms:created xsi:type="dcterms:W3CDTF">2023-12-28T04:50:00Z</dcterms:created>
  <dcterms:modified xsi:type="dcterms:W3CDTF">2024-01-20T03:10:53Z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FD7901D0876941B3B733E8A48AE8EF00</vt:lpwstr>
  </property>
  <property fmtid="{D5CDD505-2E9C-101B-9397-08002B2CF9AE}" pid="3" name="KSOProductBuildVer">
    <vt:lpwstr>1033-11.2.0.11225</vt:lpwstr>
  </property>
</Properties>
</file>