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443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155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66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997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47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844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00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21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441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3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D026E-58AD-4144-B5E4-D160EC3AB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Data Mining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B201B-1587-49B2-A2FC-8AB5D34E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Rohit Gampa(</a:t>
            </a:r>
            <a:r>
              <a:rPr lang="en-US" dirty="0" err="1"/>
              <a:t>rgampa</a:t>
            </a:r>
            <a:r>
              <a:rPr lang="en-US" dirty="0"/>
              <a:t>)</a:t>
            </a:r>
          </a:p>
          <a:p>
            <a:r>
              <a:rPr lang="en-US" dirty="0" err="1"/>
              <a:t>Mitali</a:t>
            </a:r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n illustration of flying paper planes">
            <a:extLst>
              <a:ext uri="{FF2B5EF4-FFF2-40B4-BE49-F238E27FC236}">
                <a16:creationId xmlns:a16="http://schemas.microsoft.com/office/drawing/2014/main" id="{A6D3DB49-421D-4040-BF48-CEE412808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5" r="21223" b="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188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CD51-0773-47F3-AE29-6118A65D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logistics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EA2D-228E-47FD-B221-1B05F086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working on Bitcoin Data</a:t>
            </a:r>
          </a:p>
          <a:p>
            <a:r>
              <a:rPr lang="en-US" dirty="0"/>
              <a:t>Why bitcoin Data?</a:t>
            </a:r>
          </a:p>
          <a:p>
            <a:r>
              <a:rPr lang="en-US" dirty="0"/>
              <a:t>If we need to consider the social aspect affecting the price, using bitcoin is better because it is popular.</a:t>
            </a:r>
          </a:p>
          <a:p>
            <a:r>
              <a:rPr lang="en-US" dirty="0"/>
              <a:t>Why cryptocurrency than </a:t>
            </a:r>
            <a:r>
              <a:rPr lang="en-US" dirty="0" err="1"/>
              <a:t>than</a:t>
            </a:r>
            <a:r>
              <a:rPr lang="en-US" dirty="0"/>
              <a:t> traditional stock market(Bitcoin Vs Tesla)</a:t>
            </a:r>
          </a:p>
          <a:p>
            <a:r>
              <a:rPr lang="en-US" dirty="0"/>
              <a:t>24x7, and can be granular data for free, stock data quality is bad for granular data/need to pay money to get it</a:t>
            </a:r>
          </a:p>
          <a:p>
            <a:r>
              <a:rPr lang="en-US" dirty="0"/>
              <a:t>Will use </a:t>
            </a:r>
            <a:r>
              <a:rPr lang="en-US" dirty="0" err="1"/>
              <a:t>binance</a:t>
            </a:r>
            <a:r>
              <a:rPr lang="en-US" dirty="0"/>
              <a:t> historical API to collect the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6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9662-FF16-44A8-B6DD-4B6EF342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419879"/>
            <a:ext cx="10077557" cy="5651052"/>
          </a:xfrm>
        </p:spPr>
        <p:txBody>
          <a:bodyPr/>
          <a:lstStyle/>
          <a:p>
            <a:r>
              <a:rPr lang="en-US" dirty="0"/>
              <a:t>Question:</a:t>
            </a:r>
          </a:p>
          <a:p>
            <a:r>
              <a:rPr lang="en-US" dirty="0"/>
              <a:t>Which day to invest</a:t>
            </a:r>
          </a:p>
          <a:p>
            <a:r>
              <a:rPr lang="en-US" dirty="0"/>
              <a:t>Which hour of the day to invest</a:t>
            </a:r>
          </a:p>
          <a:p>
            <a:r>
              <a:rPr lang="en-US" dirty="0"/>
              <a:t>Impact of google trends on the price.</a:t>
            </a:r>
          </a:p>
          <a:p>
            <a:r>
              <a:rPr lang="en-US" dirty="0"/>
              <a:t>Feature creation/ extraction for LSTM RNN model for model price prediction.</a:t>
            </a:r>
          </a:p>
          <a:p>
            <a:r>
              <a:rPr lang="en-US" dirty="0"/>
              <a:t>Use the hypothesis testing to benchmark the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67389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5E2"/>
      </a:lt2>
      <a:accent1>
        <a:srgbClr val="8FA5C2"/>
      </a:accent1>
      <a:accent2>
        <a:srgbClr val="7AAAB2"/>
      </a:accent2>
      <a:accent3>
        <a:srgbClr val="80AA9F"/>
      </a:accent3>
      <a:accent4>
        <a:srgbClr val="77AF89"/>
      </a:accent4>
      <a:accent5>
        <a:srgbClr val="86AB81"/>
      </a:accent5>
      <a:accent6>
        <a:srgbClr val="90AA74"/>
      </a:accent6>
      <a:hlink>
        <a:srgbClr val="997E5C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 Next LT Pro Light</vt:lpstr>
      <vt:lpstr>Georgia Pro Semibold</vt:lpstr>
      <vt:lpstr>RocaVTI</vt:lpstr>
      <vt:lpstr>Data Mining Project</vt:lpstr>
      <vt:lpstr>Project logistics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dc:creator>Gampa, Rohit</dc:creator>
  <cp:lastModifiedBy>Gampa, Rohit</cp:lastModifiedBy>
  <cp:revision>2</cp:revision>
  <dcterms:created xsi:type="dcterms:W3CDTF">2021-11-23T18:02:42Z</dcterms:created>
  <dcterms:modified xsi:type="dcterms:W3CDTF">2021-11-23T18:10:06Z</dcterms:modified>
</cp:coreProperties>
</file>