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Bitcoin price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r>
              <a:rPr lang="en-US" dirty="0"/>
              <a:t> </a:t>
            </a:r>
            <a:r>
              <a:rPr lang="en-US" dirty="0" err="1"/>
              <a:t>Tavildar</a:t>
            </a:r>
            <a:r>
              <a:rPr lang="en-US" dirty="0"/>
              <a:t>(</a:t>
            </a:r>
            <a:r>
              <a:rPr lang="en-US" dirty="0" err="1"/>
              <a:t>mtavilda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4981-5C80-4C06-BE01-468FFAD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RNN(LSTM)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A2A02-BB0F-4C2F-BCF7-DF4E28190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1"/>
            <a:ext cx="11112759" cy="39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cryptocurrency than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</a:t>
            </a:r>
          </a:p>
          <a:p>
            <a:r>
              <a:rPr lang="en-US" dirty="0"/>
              <a:t>The data has features such as open time, open prices, close time, close prices, high, low for hourly, daily and weekly data records.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19879"/>
            <a:ext cx="10077557" cy="5651052"/>
          </a:xfrm>
        </p:spPr>
        <p:txBody>
          <a:bodyPr/>
          <a:lstStyle/>
          <a:p>
            <a:r>
              <a:rPr lang="en-US" dirty="0"/>
              <a:t>Which day to invest?</a:t>
            </a:r>
          </a:p>
          <a:p>
            <a:r>
              <a:rPr lang="en-US" dirty="0"/>
              <a:t>Which hour of the day to invest?</a:t>
            </a:r>
          </a:p>
          <a:p>
            <a:r>
              <a:rPr lang="en-US" dirty="0"/>
              <a:t>Impact of google trends on the price.(adding this as an input for the LSTM model below.</a:t>
            </a:r>
          </a:p>
          <a:p>
            <a:r>
              <a:rPr lang="en-US" dirty="0"/>
              <a:t>Feature creation/ extraction for LSTM RNN model for model price prediction.(work in progress)</a:t>
            </a:r>
          </a:p>
          <a:p>
            <a:r>
              <a:rPr lang="en-US" dirty="0"/>
              <a:t>Use the hypothesis testing to benchmark the algorithm.(pending)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87D-5887-AA47-9B32-ACF626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on bitcoin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EC1-A90A-4A44-8D06-CE37B5F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Exploratory data analysis on the bitcoin data</a:t>
            </a:r>
          </a:p>
          <a:p>
            <a:pPr marL="457200" indent="-457200">
              <a:buAutoNum type="arabicPeriod"/>
            </a:pPr>
            <a:r>
              <a:rPr lang="en-US" dirty="0"/>
              <a:t>Predicting gain using basic classification models</a:t>
            </a:r>
          </a:p>
          <a:p>
            <a:pPr marL="457200" indent="-457200">
              <a:buAutoNum type="arabicPeriod"/>
            </a:pPr>
            <a:r>
              <a:rPr lang="en-US" dirty="0"/>
              <a:t>Analyzing and predicting trend using Prophet by Facebook</a:t>
            </a:r>
          </a:p>
          <a:p>
            <a:pPr marL="457200" indent="-457200">
              <a:buAutoNum type="arabicPeriod"/>
            </a:pPr>
            <a:r>
              <a:rPr lang="en-US" dirty="0"/>
              <a:t>Google trend analysis over bitcoin searches.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BE0B-C545-0340-A6F4-0E00E095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40905"/>
            <a:ext cx="5512288" cy="8508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Exploratory data analysis </a:t>
            </a:r>
          </a:p>
        </p:txBody>
      </p:sp>
      <p:grpSp>
        <p:nvGrpSpPr>
          <p:cNvPr id="5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8026C3-87ED-DD47-8B70-CBB40343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" y="1516069"/>
            <a:ext cx="5020679" cy="24664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EA829-DAFD-4C4A-A32C-212CA450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r>
              <a:rPr lang="en-US" dirty="0"/>
              <a:t>Following are the results based on single-day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lines overlap. ﻿We could use either open or close prices for further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53% of the records have closed at a higher price than opening price.</a:t>
            </a:r>
          </a:p>
          <a:p>
            <a:pPr marL="342900" lvl="1" indent="-342900"/>
            <a:r>
              <a:rPr lang="en-US" dirty="0"/>
              <a:t>The max difference from opening price to the highest price was 7998 and lowest was 0.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B08B75-2ED0-FE4D-B5DA-177733DF6D2C}"/>
              </a:ext>
            </a:extLst>
          </p:cNvPr>
          <p:cNvSpPr txBox="1"/>
          <p:nvPr/>
        </p:nvSpPr>
        <p:spPr>
          <a:xfrm>
            <a:off x="525718" y="1107070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Close prices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C862E7-7D06-3447-81FA-2CCA2150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4515887"/>
            <a:ext cx="4965700" cy="21813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1C2DFE0-A6EA-DC43-8469-1867CA48C8C2}"/>
              </a:ext>
            </a:extLst>
          </p:cNvPr>
          <p:cNvSpPr txBox="1"/>
          <p:nvPr/>
        </p:nvSpPr>
        <p:spPr>
          <a:xfrm>
            <a:off x="497091" y="4071376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high prices</a:t>
            </a:r>
          </a:p>
        </p:txBody>
      </p:sp>
    </p:spTree>
    <p:extLst>
      <p:ext uri="{BB962C8B-B14F-4D97-AF65-F5344CB8AC3E}">
        <p14:creationId xmlns:p14="http://schemas.microsoft.com/office/powerpoint/2010/main" val="922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2F7-6F71-2D47-BB22-E5C2F34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gain using basic classification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C6E-716C-C642-9C05-D1FF969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Predicting gain at closing for single 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Based on the following features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Open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Highest price of the day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Lowest price of the day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EE86-DDE2-3743-B96C-15A27969AE79}"/>
              </a:ext>
            </a:extLst>
          </p:cNvPr>
          <p:cNvSpPr txBox="1"/>
          <p:nvPr/>
        </p:nvSpPr>
        <p:spPr>
          <a:xfrm>
            <a:off x="5879939" y="3096078"/>
            <a:ext cx="4502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i="1" dirty="0"/>
              <a:t>Prediction accuracies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Logistic Regression : 87%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KNeighbours</a:t>
            </a:r>
            <a:r>
              <a:rPr lang="en-US" dirty="0"/>
              <a:t> classifier : 71%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92AF-9473-0047-8D46-51007A49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799521"/>
            <a:ext cx="3859904" cy="208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Prophet by Facebook for trend analysis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3FE92F6-1098-FF4D-97B5-1A819092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7" y="740560"/>
            <a:ext cx="3196691" cy="506104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EF2A333-CD44-8044-87BB-8BBAB7C39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r="12856" b="-3"/>
          <a:stretch/>
        </p:blipFill>
        <p:spPr>
          <a:xfrm>
            <a:off x="8624800" y="506941"/>
            <a:ext cx="2789969" cy="27166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9A8A139-45B2-0142-9776-4C889DC98F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r="2" b="2"/>
          <a:stretch/>
        </p:blipFill>
        <p:spPr>
          <a:xfrm>
            <a:off x="8459236" y="3903653"/>
            <a:ext cx="3192820" cy="2019895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FBB681-E8FD-0741-8AB7-7A59A0769B3D}"/>
              </a:ext>
            </a:extLst>
          </p:cNvPr>
          <p:cNvSpPr txBox="1"/>
          <p:nvPr/>
        </p:nvSpPr>
        <p:spPr>
          <a:xfrm>
            <a:off x="5220526" y="366155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(3)Prophet components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03A5A-FAAA-2840-856C-122FE6FD98BD}"/>
              </a:ext>
            </a:extLst>
          </p:cNvPr>
          <p:cNvSpPr txBox="1"/>
          <p:nvPr/>
        </p:nvSpPr>
        <p:spPr>
          <a:xfrm>
            <a:off x="8595118" y="193068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(1)Observed data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54AF84-7273-4949-BEE7-0067314B0020}"/>
              </a:ext>
            </a:extLst>
          </p:cNvPr>
          <p:cNvSpPr txBox="1"/>
          <p:nvPr/>
        </p:nvSpPr>
        <p:spPr>
          <a:xfrm>
            <a:off x="8564122" y="3279600"/>
            <a:ext cx="279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Prophet trend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8AA7-1CAC-9B4A-AD7B-55757B75A2B4}"/>
              </a:ext>
            </a:extLst>
          </p:cNvPr>
          <p:cNvSpPr txBox="1"/>
          <p:nvPr/>
        </p:nvSpPr>
        <p:spPr>
          <a:xfrm>
            <a:off x="292392" y="3429000"/>
            <a:ext cx="449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model was fit on hourly recorded values of close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Prophet predicts the upward trend in the hourly recorded prices (Fig2)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predict in Fig 3 the following: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Trend observed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Weekly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Yearly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Daily trend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F3-7AAE-4573-8758-C989B32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Trend’s impact on the Price of Bitcoin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10E-2D1B-4E65-B86A-55D8B5D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a python package called </a:t>
            </a:r>
            <a:r>
              <a:rPr lang="en-US" dirty="0" err="1"/>
              <a:t>pytrends</a:t>
            </a:r>
            <a:r>
              <a:rPr lang="en-US" dirty="0"/>
              <a:t>, I was able to get the search volumes for each day. (usually google trends website only lets you download monthly search volumes when downloading for a longer time frame.)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Downloaded google trends data for keywords that might affect the price of bitcoin. </a:t>
            </a:r>
            <a:r>
              <a:rPr lang="en-US" dirty="0" err="1"/>
              <a:t>Eg</a:t>
            </a:r>
            <a:r>
              <a:rPr lang="en-US" dirty="0"/>
              <a:t>: bitcoin, buy bitcoin, sell bitcoin.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con of using google trends data is we only get search volumes , we do not know the sentiment of these searches.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bitcoin price might increase/decrease due to the google searches.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179-0B06-4448-A451-CB616A0E8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model for predicting Bitcoin price using OHLCV and google trends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E478-9E42-4EE8-907A-11B40A70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layer in the neural network with a dropout layer after with inputs of </a:t>
            </a:r>
            <a:r>
              <a:rPr lang="en-US" dirty="0" err="1"/>
              <a:t>open,high,low,close,volume,number</a:t>
            </a:r>
            <a:r>
              <a:rPr lang="en-US" dirty="0"/>
              <a:t> of trades, as well as google trends data. The output we are looking for is close price of bitcoin on that day.</a:t>
            </a:r>
          </a:p>
          <a:p>
            <a:r>
              <a:rPr lang="en-IN" dirty="0"/>
              <a:t>This is still work in progress. Working to improve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348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586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Bitcoin price analysis</vt:lpstr>
      <vt:lpstr>Project logistics</vt:lpstr>
      <vt:lpstr>PowerPoint Presentation</vt:lpstr>
      <vt:lpstr>Processing on bitcoin data:</vt:lpstr>
      <vt:lpstr>Exploratory data analysis </vt:lpstr>
      <vt:lpstr>Predicting gain using basic classification models </vt:lpstr>
      <vt:lpstr>Prophet by Facebook for trend analysis</vt:lpstr>
      <vt:lpstr>Google Trend’s impact on the Price of Bitcoin</vt:lpstr>
      <vt:lpstr>LSTM model for predicting Bitcoin price using OHLCV and google trends data</vt:lpstr>
      <vt:lpstr>Output of the RNN(LSTM)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Gampa, Rohit</cp:lastModifiedBy>
  <cp:revision>35</cp:revision>
  <dcterms:created xsi:type="dcterms:W3CDTF">2021-11-23T18:02:42Z</dcterms:created>
  <dcterms:modified xsi:type="dcterms:W3CDTF">2021-12-06T19:10:59Z</dcterms:modified>
</cp:coreProperties>
</file>